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135" y="1122680"/>
            <a:ext cx="11381740" cy="2387600"/>
          </a:xfr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txBody>
          <a:bodyPr>
            <a:normAutofit/>
            <a:scene3d>
              <a:camera prst="orthographicFront"/>
              <a:lightRig rig="threePt" dir="t"/>
            </a:scene3d>
          </a:bodyPr>
          <a:lstStyle/>
          <a:p>
            <a:r>
              <a:rPr lang="en-US" sz="5335" dirty="0">
                <a:ln>
                  <a:solidFill>
                    <a:schemeClr val="bg2">
                      <a:lumMod val="10000"/>
                    </a:schemeClr>
                  </a:solidFill>
                </a:ln>
                <a:solidFill>
                  <a:schemeClr val="bg2">
                    <a:lumMod val="10000"/>
                  </a:schemeClr>
                </a:solidFill>
                <a:effectLst>
                  <a:outerShdw blurRad="38100" dist="19050" dir="2700000" algn="tl" rotWithShape="0">
                    <a:schemeClr val="dk1">
                      <a:alpha val="40000"/>
                    </a:schemeClr>
                  </a:outerShdw>
                </a:effectLst>
                <a:latin typeface="Bernard MT Condensed" panose="02050806060905020404" charset="0"/>
                <a:cs typeface="Bernard MT Condensed" panose="02050806060905020404" charset="0"/>
              </a:rPr>
              <a:t>DEVELOPMENT AND ADVANCEMENT OF DIGITAL HEALTH THROUGH INTEGRATED HEALH INFORMATION PLATFORM (IHIP)</a:t>
            </a:r>
          </a:p>
        </p:txBody>
      </p:sp>
      <p:sp>
        <p:nvSpPr>
          <p:cNvPr id="3" name="Subtitle 2"/>
          <p:cNvSpPr>
            <a:spLocks noGrp="1"/>
          </p:cNvSpPr>
          <p:nvPr>
            <p:ph type="subTitle" idx="1"/>
          </p:nvPr>
        </p:nvSpPr>
        <p:spPr>
          <a:xfrm>
            <a:off x="445135" y="4762500"/>
            <a:ext cx="11381105" cy="1744980"/>
          </a:xfrm>
        </p:spPr>
        <p:txBody>
          <a:bodyPr>
            <a:normAutofit/>
          </a:bodyPr>
          <a:lstStyle/>
          <a:p>
            <a:r>
              <a:rPr lang="en-US"/>
              <a:t>                                                                                                                       </a:t>
            </a:r>
            <a:r>
              <a:rPr lang="en-US" b="1">
                <a:latin typeface="Algerian" panose="04020705040A02060702" charset="0"/>
                <a:cs typeface="Algerian" panose="04020705040A02060702" charset="0"/>
              </a:rPr>
              <a:t> By: NAINSY KUMARI</a:t>
            </a:r>
          </a:p>
          <a:p>
            <a:r>
              <a:rPr lang="en-US" b="1">
                <a:latin typeface="Algerian" panose="04020705040A02060702" charset="0"/>
                <a:cs typeface="Algerian" panose="04020705040A02060702" charset="0"/>
              </a:rPr>
              <a:t>                                                                                                            PG/19/049</a:t>
            </a:r>
          </a:p>
          <a:p>
            <a:r>
              <a:rPr lang="en-US" b="1">
                <a:latin typeface="Algerian" panose="04020705040A02060702" charset="0"/>
                <a:cs typeface="Algerian" panose="04020705040A02060702" charset="0"/>
              </a:rPr>
              <a:t>                                                                                                                IIHMR,NEW DELHI</a:t>
            </a:r>
          </a:p>
        </p:txBody>
      </p:sp>
      <p:sp>
        <p:nvSpPr>
          <p:cNvPr id="4" name="Text Box 3"/>
          <p:cNvSpPr txBox="1"/>
          <p:nvPr/>
        </p:nvSpPr>
        <p:spPr>
          <a:xfrm>
            <a:off x="445135" y="4840605"/>
            <a:ext cx="5046345" cy="1568450"/>
          </a:xfrm>
          <a:prstGeom prst="rect">
            <a:avLst/>
          </a:prstGeom>
          <a:noFill/>
        </p:spPr>
        <p:txBody>
          <a:bodyPr wrap="square" rtlCol="0">
            <a:spAutoFit/>
          </a:bodyPr>
          <a:lstStyle/>
          <a:p>
            <a:r>
              <a:rPr lang="en-US" sz="2400" b="1">
                <a:latin typeface="Algerian" panose="04020705040A02060702" charset="0"/>
                <a:cs typeface="Algerian" panose="04020705040A02060702" charset="0"/>
                <a:sym typeface="+mn-ea"/>
              </a:rPr>
              <a:t>IN THE GUIDANCE  OF</a:t>
            </a:r>
            <a:endParaRPr lang="en-US" sz="2400" b="1">
              <a:latin typeface="Algerian" panose="04020705040A02060702" charset="0"/>
              <a:cs typeface="Algerian" panose="04020705040A02060702" charset="0"/>
            </a:endParaRPr>
          </a:p>
          <a:p>
            <a:r>
              <a:rPr lang="en-US" sz="2400" b="1">
                <a:latin typeface="Algerian" panose="04020705040A02060702" charset="0"/>
                <a:cs typeface="Algerian" panose="04020705040A02060702" charset="0"/>
                <a:sym typeface="+mn-ea"/>
              </a:rPr>
              <a:t>DR. ANANDHI RAMACHANDRAN</a:t>
            </a:r>
            <a:endParaRPr lang="en-US" sz="2400" b="1">
              <a:latin typeface="Algerian" panose="04020705040A02060702" charset="0"/>
              <a:cs typeface="Algerian" panose="04020705040A02060702" charset="0"/>
            </a:endParaRPr>
          </a:p>
          <a:p>
            <a:r>
              <a:rPr lang="en-US" sz="2400" b="1">
                <a:latin typeface="Algerian" panose="04020705040A02060702" charset="0"/>
                <a:cs typeface="Algerian" panose="04020705040A02060702" charset="0"/>
                <a:sym typeface="+mn-ea"/>
              </a:rPr>
              <a:t>Associate PROF., IIHMR , NEW DELHI</a:t>
            </a: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lgerian" panose="04020705040A02060702" charset="0"/>
                <a:ea typeface="NSimSun" panose="02010609030101010101" charset="-122"/>
                <a:cs typeface="Algerian" panose="04020705040A02060702" charset="0"/>
              </a:rPr>
              <a:t>KEY SUGGETIONS</a:t>
            </a:r>
          </a:p>
        </p:txBody>
      </p:sp>
      <p:sp>
        <p:nvSpPr>
          <p:cNvPr id="3" name="Content Placeholder 2"/>
          <p:cNvSpPr>
            <a:spLocks noGrp="1"/>
          </p:cNvSpPr>
          <p:nvPr>
            <p:ph idx="1"/>
          </p:nvPr>
        </p:nvSpPr>
        <p:spPr>
          <a:xfrm>
            <a:off x="838200" y="1252220"/>
            <a:ext cx="10515600" cy="5126990"/>
          </a:xfrm>
        </p:spPr>
        <p:txBody>
          <a:bodyPr>
            <a:normAutofit fontScale="90000" lnSpcReduction="20000"/>
          </a:bodyPr>
          <a:lstStyle/>
          <a:p>
            <a:pPr algn="just">
              <a:buFont typeface="Wingdings" panose="05000000000000000000" charset="0"/>
              <a:buChar char="ü"/>
            </a:pPr>
            <a:r>
              <a:rPr lang="en-US"/>
              <a:t>Adoption of frameworks and standards to strengthen the HIS under IDSP </a:t>
            </a:r>
          </a:p>
          <a:p>
            <a:pPr algn="just">
              <a:buFont typeface="Wingdings" panose="05000000000000000000" charset="0"/>
              <a:buChar char="ü"/>
            </a:pPr>
            <a:r>
              <a:rPr lang="en-US"/>
              <a:t>Revamping of IDSP portal to develop a GIS enabled software application, mobile technology for real time data collection and integration of SMS gateway and automated e-mail alerts </a:t>
            </a:r>
          </a:p>
          <a:p>
            <a:pPr algn="just">
              <a:buFont typeface="Wingdings" panose="05000000000000000000" charset="0"/>
              <a:buChar char="ü"/>
            </a:pPr>
            <a:r>
              <a:rPr lang="en-US"/>
              <a:t> Introducing basic and advanced web analytical features in the portal </a:t>
            </a:r>
          </a:p>
          <a:p>
            <a:pPr algn="just">
              <a:buFont typeface="Wingdings" panose="05000000000000000000" charset="0"/>
              <a:buChar char="ü"/>
            </a:pPr>
            <a:r>
              <a:rPr lang="en-US"/>
              <a:t>Redesigning of portal output, development of dashboard for real time visualization of data </a:t>
            </a:r>
          </a:p>
          <a:p>
            <a:pPr algn="just">
              <a:buFont typeface="Wingdings" panose="05000000000000000000" charset="0"/>
              <a:buChar char="ü"/>
            </a:pPr>
            <a:r>
              <a:rPr lang="en-US"/>
              <a:t> Decentralization of data entry up to health facility level </a:t>
            </a:r>
          </a:p>
          <a:p>
            <a:pPr algn="just">
              <a:buFont typeface="Wingdings" panose="05000000000000000000" charset="0"/>
              <a:buChar char="ü"/>
            </a:pPr>
            <a:r>
              <a:rPr lang="en-US"/>
              <a:t> Development of offline data entry module</a:t>
            </a:r>
          </a:p>
          <a:p>
            <a:pPr algn="just">
              <a:buFont typeface="Wingdings" panose="05000000000000000000" charset="0"/>
              <a:buChar char="ü"/>
            </a:pPr>
            <a:r>
              <a:rPr lang="en-US"/>
              <a:t> On-site data entry to prevent delays in reporting </a:t>
            </a:r>
          </a:p>
          <a:p>
            <a:pPr algn="just">
              <a:buFont typeface="Wingdings" panose="05000000000000000000" charset="0"/>
              <a:buChar char="ü"/>
            </a:pPr>
            <a:r>
              <a:rPr lang="en-US"/>
              <a:t>Cross notification of positive results tested in labs to get accurate geographical disease trends  </a:t>
            </a:r>
          </a:p>
          <a:p>
            <a:pPr algn="just">
              <a:buFont typeface="Wingdings" panose="05000000000000000000" charset="0"/>
              <a:buChar char="ü"/>
            </a:pPr>
            <a:r>
              <a:rPr lang="en-US"/>
              <a:t> Analysis of line list at all levels for outbreak detection.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lgerian" panose="04020705040A02060702" charset="0"/>
                <a:cs typeface="Algerian" panose="04020705040A02060702" charset="0"/>
              </a:rPr>
              <a:t>CONCLUSION</a:t>
            </a:r>
          </a:p>
        </p:txBody>
      </p:sp>
      <p:sp>
        <p:nvSpPr>
          <p:cNvPr id="3" name="Content Placeholder 2"/>
          <p:cNvSpPr>
            <a:spLocks noGrp="1"/>
          </p:cNvSpPr>
          <p:nvPr>
            <p:ph idx="1"/>
          </p:nvPr>
        </p:nvSpPr>
        <p:spPr>
          <a:xfrm>
            <a:off x="838200" y="1564640"/>
            <a:ext cx="10515600" cy="5227955"/>
          </a:xfrm>
        </p:spPr>
        <p:txBody>
          <a:bodyPr>
            <a:normAutofit/>
          </a:bodyPr>
          <a:lstStyle/>
          <a:p>
            <a:pPr algn="just"/>
            <a:r>
              <a:rPr lang="en-US" sz="2400"/>
              <a:t>IHIP needs to update the following components for all diseases that are prioritized through the consultative process: case definitions; type of surveillance to be implemented for each prioritized disease; and minimum data sets and data collection standards for each prioritized disease. It also needs to make all relevant changes to the reporting forms to reflect the amendments. </a:t>
            </a:r>
          </a:p>
          <a:p>
            <a:pPr algn="just"/>
            <a:r>
              <a:rPr lang="en-US" sz="2400"/>
              <a:t> IDSP may advice all districts to conduct similar reprioritization exercises to include diseases of importance at the state level. </a:t>
            </a:r>
          </a:p>
          <a:p>
            <a:pPr algn="just"/>
            <a:r>
              <a:rPr lang="en-US" sz="2400"/>
              <a:t> IHIP platform and information management need to be upgraded to confirm to the current standards. A comprehensive ICT and Information Management Master Plan document needs to be developed and maintained. The ICT Master Plan component needs to clearly define the computer network architecture  (including the data layer and application layer) while the information management document must contain all aspects of data management, including data privacy and confidentiality.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385"/>
          </a:xfrm>
        </p:spPr>
        <p:txBody>
          <a:bodyPr/>
          <a:lstStyle/>
          <a:p>
            <a:r>
              <a:rPr lang="en-US" sz="3200">
                <a:latin typeface="Algerian" panose="04020705040A02060702" charset="0"/>
                <a:cs typeface="Algerian" panose="04020705040A02060702" charset="0"/>
              </a:rPr>
              <a:t>REFERANCES</a:t>
            </a:r>
          </a:p>
        </p:txBody>
      </p:sp>
      <p:sp>
        <p:nvSpPr>
          <p:cNvPr id="3" name="Content Placeholder 2"/>
          <p:cNvSpPr>
            <a:spLocks noGrp="1"/>
          </p:cNvSpPr>
          <p:nvPr>
            <p:ph idx="1"/>
          </p:nvPr>
        </p:nvSpPr>
        <p:spPr>
          <a:xfrm>
            <a:off x="838200" y="1160145"/>
            <a:ext cx="10515600" cy="5381625"/>
          </a:xfrm>
        </p:spPr>
        <p:txBody>
          <a:bodyPr>
            <a:normAutofit fontScale="25000"/>
          </a:bodyPr>
          <a:lstStyle/>
          <a:p>
            <a:r>
              <a:rPr lang="en-US" sz="5145">
                <a:hlinkClick r:id="rId2" action="ppaction://hlinkfile"/>
              </a:rPr>
              <a:t>https://yourstory.com/socialstory/2021/04/union-health-ministry-launches-integrated-</a:t>
            </a:r>
          </a:p>
          <a:p>
            <a:r>
              <a:rPr lang="en-US" sz="5145">
                <a:hlinkClick r:id="rId2" action="ppaction://hlinkfile"/>
              </a:rPr>
              <a:t>health-information-platform/amp</a:t>
            </a:r>
          </a:p>
          <a:p>
            <a:r>
              <a:rPr lang="en-US" sz="5145">
                <a:hlinkClick r:id="rId2" action="ppaction://hlinkfile"/>
              </a:rPr>
              <a:t>https://pib.gov.in/PressReleaseIframePage.aspx?PRID=1709676</a:t>
            </a:r>
          </a:p>
          <a:p>
            <a:r>
              <a:rPr lang="en-US" sz="5145">
                <a:hlinkClick r:id="rId2" action="ppaction://hlinkfile"/>
              </a:rPr>
              <a:t>https://idsp.nic.in/WriteReadData/IHIP/IHIP%20ToT-Overview-Presentation.pdf</a:t>
            </a:r>
          </a:p>
          <a:p>
            <a:r>
              <a:rPr lang="en-US" sz="5145">
                <a:hlinkClick r:id="rId2" action="ppaction://hlinkfile"/>
              </a:rPr>
              <a:t>https://www.fresherslive.com/current-affairs/articles/launch-of-integrated-health-information-platform---ihip-28266</a:t>
            </a:r>
          </a:p>
          <a:p>
            <a:r>
              <a:rPr lang="en-US" sz="5145">
                <a:hlinkClick r:id="rId2" action="ppaction://hlinkfile"/>
              </a:rPr>
              <a:t>file:///D/Documents/Report_repriortization%20Diseases.pdf</a:t>
            </a:r>
          </a:p>
          <a:p>
            <a:r>
              <a:rPr lang="en-US" sz="5145">
                <a:hlinkClick r:id="rId2" action="ppaction://hlinkfile"/>
              </a:rPr>
              <a:t>https://ihip.nhp.gov.in/idsp/#!/implstatus?statecode=23&amp;districtcode=416</a:t>
            </a:r>
          </a:p>
          <a:p>
            <a:r>
              <a:rPr lang="en-US" sz="5145">
                <a:hlinkClick r:id="rId2" action="ppaction://hlinkfile"/>
              </a:rPr>
              <a:t>https://idsp.nic.in/WriteReadData/l892s/10225372401558522642.pdf</a:t>
            </a:r>
          </a:p>
          <a:p>
            <a:r>
              <a:rPr lang="en-US" sz="5145">
                <a:hlinkClick r:id="rId2" action="ppaction://hlinkfile"/>
              </a:rPr>
              <a:t>https://idsp.nic.in/</a:t>
            </a:r>
          </a:p>
          <a:p>
            <a:r>
              <a:rPr lang="en-US" sz="5145">
                <a:hlinkClick r:id="rId2" action="ppaction://hlinkfile"/>
              </a:rPr>
              <a:t>https://idsp.nic.in/WriteReadData/l892s/13_AM.pdf</a:t>
            </a:r>
          </a:p>
          <a:p>
            <a:r>
              <a:rPr lang="en-US" sz="5145">
                <a:hlinkClick r:id="rId2" action="ppaction://hlinkfile"/>
              </a:rPr>
              <a:t>https://pib.gov.in/PressReleaseIframePage.aspx?PRID=1709676</a:t>
            </a:r>
          </a:p>
          <a:p>
            <a:r>
              <a:rPr lang="en-US" sz="5145">
                <a:hlinkClick r:id="rId2" action="ppaction://hlinkfile"/>
              </a:rPr>
              <a:t>https://yourstory.com/socialstory/2021/04/union-health-ministry-launches-integrated-health-information-platform/amp</a:t>
            </a:r>
          </a:p>
          <a:p>
            <a:r>
              <a:rPr lang="en-US" sz="5145">
                <a:hlinkClick r:id="rId2" action="ppaction://hlinkfile"/>
              </a:rPr>
              <a:t>https://www.idsp.nic.in/WriteReadData/IHIP/IHIP%20Manual-Final.pdf</a:t>
            </a:r>
          </a:p>
          <a:p>
            <a:r>
              <a:rPr lang="en-US" sz="5145">
                <a:hlinkClick r:id="rId2" action="ppaction://hlinkfile"/>
              </a:rPr>
              <a:t>https://www.researchgate.net/publication/314134187_Digital_services_How_are_they_different</a:t>
            </a:r>
          </a:p>
          <a:p>
            <a:r>
              <a:rPr lang="en-US" sz="5145">
                <a:hlinkClick r:id="rId2" action="ppaction://hlinkfile"/>
              </a:rPr>
              <a:t>https://ihiptraining.in/hmis/#!/nhealthprogram</a:t>
            </a:r>
          </a:p>
          <a:p>
            <a:r>
              <a:rPr lang="en-US" sz="5145">
                <a:hlinkClick r:id="rId2" action="ppaction://hlinkfile"/>
              </a:rPr>
              <a:t>https://journalsofindia.com/integrated-health-information-platform-ihip/</a:t>
            </a:r>
          </a:p>
          <a:p>
            <a:r>
              <a:rPr lang="en-US" sz="5145">
                <a:hlinkClick r:id="rId2" action="ppaction://hlinkfile"/>
              </a:rPr>
              <a:t>https://nhp.gov.in/NHPfiles/IHIP_queries_reply.pdf</a:t>
            </a:r>
            <a:endParaRPr lang="en-US"/>
          </a:p>
          <a:p>
            <a:pPr marL="0" indent="0">
              <a:buNone/>
            </a:pPr>
            <a:r>
              <a:rPr 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101715"/>
          </a:xfrm>
        </p:spPr>
        <p:txBody>
          <a:bodyPr>
            <a:scene3d>
              <a:camera prst="orthographicFront"/>
              <a:lightRig rig="threePt" dir="t"/>
            </a:scene3d>
          </a:bodyPr>
          <a:lstStyle/>
          <a:p>
            <a:pPr algn="ctr"/>
            <a:r>
              <a:rPr lang="en-US" sz="9600" b="1">
                <a:ln w="13462">
                  <a:solidFill>
                    <a:schemeClr val="bg2">
                      <a:lumMod val="90000"/>
                    </a:schemeClr>
                  </a:solidFill>
                  <a:prstDash val="solid"/>
                </a:ln>
                <a:solidFill>
                  <a:schemeClr val="bg2">
                    <a:lumMod val="10000"/>
                  </a:schemeClr>
                </a:solidFill>
                <a:effectLst>
                  <a:outerShdw blurRad="38100" dist="38100" dir="2700000" algn="tl">
                    <a:srgbClr val="000000">
                      <a:alpha val="43137"/>
                    </a:srgbClr>
                  </a:outerShdw>
                </a:effectLst>
                <a:latin typeface="Algerian" panose="04020705040A02060702" charset="0"/>
                <a:cs typeface="Algerian" panose="04020705040A02060702" charset="0"/>
              </a:rPr>
              <a:t>THANK </a:t>
            </a:r>
            <a:r>
              <a:rPr lang="en-US" sz="9600" b="1">
                <a:ln w="13462">
                  <a:solidFill>
                    <a:schemeClr val="bg2">
                      <a:lumMod val="90000"/>
                    </a:schemeClr>
                  </a:solidFill>
                  <a:prstDash val="solid"/>
                </a:ln>
                <a:solidFill>
                  <a:schemeClr val="bg2">
                    <a:lumMod val="10000"/>
                  </a:schemeClr>
                </a:solidFill>
                <a:effectLst>
                  <a:outerShdw blurRad="75057" dist="38100" dir="5400000" sy="-20000" rotWithShape="0">
                    <a:prstClr val="black">
                      <a:alpha val="25000"/>
                    </a:prstClr>
                  </a:outerShdw>
                </a:effectLst>
                <a:latin typeface="Algerian" panose="04020705040A02060702" charset="0"/>
                <a:cs typeface="Algerian" panose="04020705040A02060702"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latin typeface="Algerian" panose="04020705040A02060702" charset="0"/>
                <a:cs typeface="Algerian" panose="04020705040A02060702" charset="0"/>
              </a:rPr>
              <a:t>JHPIEGO</a:t>
            </a:r>
          </a:p>
        </p:txBody>
      </p:sp>
      <p:sp>
        <p:nvSpPr>
          <p:cNvPr id="3" name="Content Placeholder 2"/>
          <p:cNvSpPr>
            <a:spLocks noGrp="1"/>
          </p:cNvSpPr>
          <p:nvPr>
            <p:ph sz="half" idx="1"/>
          </p:nvPr>
        </p:nvSpPr>
        <p:spPr/>
        <p:txBody>
          <a:bodyPr>
            <a:noAutofit/>
          </a:bodyPr>
          <a:lstStyle/>
          <a:p>
            <a:r>
              <a:rPr lang="en-US" sz="2000"/>
              <a:t>Jhpiego is a nonprofit organization for international health affiliated with Johns Hopkins University.</a:t>
            </a:r>
          </a:p>
          <a:p>
            <a:r>
              <a:rPr lang="en-US" sz="2000"/>
              <a:t> The group was founded in 1973 and initially called the Johns Hopkins Program for International Education in Gynecology and Obstetrics, but is now referred to simply as Jhpiego.</a:t>
            </a:r>
          </a:p>
          <a:p>
            <a:r>
              <a:rPr lang="en-US" sz="2000"/>
              <a:t>Jhpiego creates and delivers transformative health care solutions that save lives. In partnership with national governments, health experts and local communities, Jhpiego builds health providers’ skills and develops systems that save lives now and guarantee healthier futures for women and their families.</a:t>
            </a:r>
          </a:p>
        </p:txBody>
      </p:sp>
      <p:pic>
        <p:nvPicPr>
          <p:cNvPr id="4" name="Content Placeholder 3"/>
          <p:cNvPicPr>
            <a:picLocks noGrp="1" noChangeAspect="1"/>
          </p:cNvPicPr>
          <p:nvPr>
            <p:ph sz="half" idx="2"/>
          </p:nvPr>
        </p:nvPicPr>
        <p:blipFill>
          <a:blip r:embed="rId2"/>
          <a:stretch>
            <a:fillRect/>
          </a:stretch>
        </p:blipFill>
        <p:spPr>
          <a:xfrm>
            <a:off x="6100445" y="0"/>
            <a:ext cx="6090920" cy="68586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5000">
              <a:srgbClr val="919DAA">
                <a:alpha val="100000"/>
                <a:lumMod val="0"/>
              </a:srgbClr>
            </a:gs>
            <a:gs pos="0">
              <a:schemeClr val="bg2">
                <a:lumMod val="4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01345"/>
          </a:xfrm>
        </p:spPr>
        <p:txBody>
          <a:bodyPr>
            <a:normAutofit fontScale="90000"/>
          </a:bodyPr>
          <a:lstStyle/>
          <a:p>
            <a:r>
              <a:rPr lang="en-US" sz="4000" b="1">
                <a:ln>
                  <a:solidFill>
                    <a:schemeClr val="bg2"/>
                  </a:solidFill>
                </a:ln>
                <a:solidFill>
                  <a:schemeClr val="bg1"/>
                </a:solidFill>
                <a:latin typeface="Algerian" panose="04020705040A02060702" charset="0"/>
                <a:cs typeface="Algerian" panose="04020705040A02060702" charset="0"/>
              </a:rPr>
              <a:t>INTRODUCTION</a:t>
            </a:r>
          </a:p>
        </p:txBody>
      </p:sp>
      <p:pic>
        <p:nvPicPr>
          <p:cNvPr id="7" name="Content Placeholder 6"/>
          <p:cNvPicPr>
            <a:picLocks noGrp="1" noChangeAspect="1"/>
          </p:cNvPicPr>
          <p:nvPr>
            <p:ph sz="half" idx="1"/>
          </p:nvPr>
        </p:nvPicPr>
        <p:blipFill>
          <a:blip r:embed="rId3"/>
          <a:stretch>
            <a:fillRect/>
          </a:stretch>
        </p:blipFill>
        <p:spPr>
          <a:xfrm>
            <a:off x="414020" y="966470"/>
            <a:ext cx="2943225" cy="2286000"/>
          </a:xfrm>
          <a:prstGeom prst="rect">
            <a:avLst/>
          </a:prstGeom>
        </p:spPr>
      </p:pic>
      <p:pic>
        <p:nvPicPr>
          <p:cNvPr id="8" name="Content Placeholder 7"/>
          <p:cNvPicPr>
            <a:picLocks noGrp="1" noChangeAspect="1"/>
          </p:cNvPicPr>
          <p:nvPr>
            <p:ph sz="half" idx="2"/>
          </p:nvPr>
        </p:nvPicPr>
        <p:blipFill>
          <a:blip r:embed="rId4"/>
          <a:srcRect l="7180" t="8033" r="7476"/>
          <a:stretch>
            <a:fillRect/>
          </a:stretch>
        </p:blipFill>
        <p:spPr>
          <a:xfrm>
            <a:off x="3568065" y="960120"/>
            <a:ext cx="3117215" cy="2188210"/>
          </a:xfrm>
          <a:prstGeom prst="rect">
            <a:avLst/>
          </a:prstGeom>
        </p:spPr>
      </p:pic>
      <p:pic>
        <p:nvPicPr>
          <p:cNvPr id="9" name="Picture 8"/>
          <p:cNvPicPr>
            <a:picLocks noChangeAspect="1"/>
          </p:cNvPicPr>
          <p:nvPr/>
        </p:nvPicPr>
        <p:blipFill>
          <a:blip r:embed="rId5"/>
          <a:stretch>
            <a:fillRect/>
          </a:stretch>
        </p:blipFill>
        <p:spPr>
          <a:xfrm>
            <a:off x="243840" y="3267075"/>
            <a:ext cx="6178550" cy="2455545"/>
          </a:xfrm>
          <a:prstGeom prst="rect">
            <a:avLst/>
          </a:prstGeom>
        </p:spPr>
      </p:pic>
      <p:sp>
        <p:nvSpPr>
          <p:cNvPr id="10" name="Text Box 9"/>
          <p:cNvSpPr txBox="1"/>
          <p:nvPr/>
        </p:nvSpPr>
        <p:spPr>
          <a:xfrm>
            <a:off x="7482205" y="5888990"/>
            <a:ext cx="4709795" cy="337185"/>
          </a:xfrm>
          <a:prstGeom prst="rect">
            <a:avLst/>
          </a:prstGeom>
          <a:noFill/>
        </p:spPr>
        <p:txBody>
          <a:bodyPr wrap="square" rtlCol="0">
            <a:spAutoFit/>
          </a:bodyPr>
          <a:lstStyle/>
          <a:p>
            <a:r>
              <a:rPr lang="en-US" sz="1600"/>
              <a:t>                    </a:t>
            </a:r>
          </a:p>
        </p:txBody>
      </p:sp>
      <p:grpSp>
        <p:nvGrpSpPr>
          <p:cNvPr id="17329" name="Group 17329" descr="Screen Shot 2017-05-07 at 9.53.13 AM.png NCID&amp;SPSS-2 Screen Shot 2017-05-07 at 9.26.26 PM.png Screen Shot 2017-05-04 at 8.48.19 AM.png Screen Shot 2017-05-02 at 10.43.09 PM.png Screen Shot 2017-05-02 at 9.24.21 AM.png Screen Shot 2017-05-03 at 10.11.31 PM.png"/>
          <p:cNvGrpSpPr/>
          <p:nvPr/>
        </p:nvGrpSpPr>
        <p:grpSpPr>
          <a:xfrm>
            <a:off x="6926580" y="131445"/>
            <a:ext cx="5080635" cy="6725920"/>
            <a:chOff x="0" y="0"/>
            <a:chExt cx="7813548" cy="6858000"/>
          </a:xfrm>
        </p:grpSpPr>
        <p:pic>
          <p:nvPicPr>
            <p:cNvPr id="3796" name="Picture 3796"/>
            <p:cNvPicPr/>
            <p:nvPr/>
          </p:nvPicPr>
          <p:blipFill>
            <a:blip r:embed="rId6"/>
            <a:stretch>
              <a:fillRect/>
            </a:stretch>
          </p:blipFill>
          <p:spPr>
            <a:xfrm>
              <a:off x="318516" y="0"/>
              <a:ext cx="1909572" cy="4255008"/>
            </a:xfrm>
            <a:prstGeom prst="rect">
              <a:avLst/>
            </a:prstGeom>
          </p:spPr>
        </p:pic>
        <p:pic>
          <p:nvPicPr>
            <p:cNvPr id="3798" name="Picture 3798"/>
            <p:cNvPicPr/>
            <p:nvPr/>
          </p:nvPicPr>
          <p:blipFill>
            <a:blip r:embed="rId7"/>
            <a:stretch>
              <a:fillRect/>
            </a:stretch>
          </p:blipFill>
          <p:spPr>
            <a:xfrm>
              <a:off x="47244" y="4415028"/>
              <a:ext cx="5205984" cy="1101852"/>
            </a:xfrm>
            <a:prstGeom prst="rect">
              <a:avLst/>
            </a:prstGeom>
          </p:spPr>
        </p:pic>
        <p:sp>
          <p:nvSpPr>
            <p:cNvPr id="3799" name="Shape 3799"/>
            <p:cNvSpPr/>
            <p:nvPr/>
          </p:nvSpPr>
          <p:spPr>
            <a:xfrm>
              <a:off x="92202" y="4450843"/>
              <a:ext cx="5105400" cy="990600"/>
            </a:xfrm>
            <a:custGeom>
              <a:avLst/>
              <a:gdLst/>
              <a:ahLst/>
              <a:cxnLst/>
              <a:rect l="0" t="0" r="0" b="0"/>
              <a:pathLst>
                <a:path w="5105400" h="990600">
                  <a:moveTo>
                    <a:pt x="0" y="0"/>
                  </a:moveTo>
                  <a:lnTo>
                    <a:pt x="5105400" y="990600"/>
                  </a:lnTo>
                </a:path>
              </a:pathLst>
            </a:custGeom>
            <a:ln w="25908" cap="flat">
              <a:round/>
            </a:ln>
          </p:spPr>
          <p:style>
            <a:lnRef idx="1">
              <a:srgbClr val="C0504D"/>
            </a:lnRef>
            <a:fillRef idx="0">
              <a:srgbClr val="000000">
                <a:alpha val="0"/>
              </a:srgbClr>
            </a:fillRef>
            <a:effectRef idx="0">
              <a:scrgbClr r="0" g="0" b="0"/>
            </a:effectRef>
            <a:fontRef idx="none"/>
          </p:style>
        </p:sp>
        <p:pic>
          <p:nvPicPr>
            <p:cNvPr id="3801" name="Picture 3801"/>
            <p:cNvPicPr/>
            <p:nvPr/>
          </p:nvPicPr>
          <p:blipFill>
            <a:blip r:embed="rId8"/>
            <a:stretch>
              <a:fillRect/>
            </a:stretch>
          </p:blipFill>
          <p:spPr>
            <a:xfrm>
              <a:off x="0" y="329185"/>
              <a:ext cx="163068" cy="4184904"/>
            </a:xfrm>
            <a:prstGeom prst="rect">
              <a:avLst/>
            </a:prstGeom>
          </p:spPr>
        </p:pic>
        <p:sp>
          <p:nvSpPr>
            <p:cNvPr id="3802" name="Shape 3802"/>
            <p:cNvSpPr/>
            <p:nvPr/>
          </p:nvSpPr>
          <p:spPr>
            <a:xfrm>
              <a:off x="71628" y="381000"/>
              <a:ext cx="19774" cy="4069715"/>
            </a:xfrm>
            <a:custGeom>
              <a:avLst/>
              <a:gdLst/>
              <a:ahLst/>
              <a:cxnLst/>
              <a:rect l="0" t="0" r="0" b="0"/>
              <a:pathLst>
                <a:path w="19774" h="4069715">
                  <a:moveTo>
                    <a:pt x="19774" y="4069715"/>
                  </a:moveTo>
                  <a:lnTo>
                    <a:pt x="0" y="0"/>
                  </a:lnTo>
                </a:path>
              </a:pathLst>
            </a:custGeom>
            <a:ln w="57912" cap="flat">
              <a:round/>
            </a:ln>
          </p:spPr>
          <p:style>
            <a:lnRef idx="1">
              <a:srgbClr val="C0504D"/>
            </a:lnRef>
            <a:fillRef idx="0">
              <a:srgbClr val="000000">
                <a:alpha val="0"/>
              </a:srgbClr>
            </a:fillRef>
            <a:effectRef idx="0">
              <a:scrgbClr r="0" g="0" b="0"/>
            </a:effectRef>
            <a:fontRef idx="none"/>
          </p:style>
        </p:sp>
        <p:pic>
          <p:nvPicPr>
            <p:cNvPr id="18210" name="Picture 18210"/>
            <p:cNvPicPr/>
            <p:nvPr/>
          </p:nvPicPr>
          <p:blipFill>
            <a:blip r:embed="rId9"/>
            <a:stretch>
              <a:fillRect/>
            </a:stretch>
          </p:blipFill>
          <p:spPr>
            <a:xfrm>
              <a:off x="42164" y="0"/>
              <a:ext cx="1511808" cy="472440"/>
            </a:xfrm>
            <a:prstGeom prst="rect">
              <a:avLst/>
            </a:prstGeom>
          </p:spPr>
        </p:pic>
        <p:sp>
          <p:nvSpPr>
            <p:cNvPr id="3805" name="Shape 3805"/>
            <p:cNvSpPr/>
            <p:nvPr/>
          </p:nvSpPr>
          <p:spPr>
            <a:xfrm>
              <a:off x="79248" y="15241"/>
              <a:ext cx="1439926" cy="366395"/>
            </a:xfrm>
            <a:custGeom>
              <a:avLst/>
              <a:gdLst/>
              <a:ahLst/>
              <a:cxnLst/>
              <a:rect l="0" t="0" r="0" b="0"/>
              <a:pathLst>
                <a:path w="1439926" h="366395">
                  <a:moveTo>
                    <a:pt x="0" y="366395"/>
                  </a:moveTo>
                  <a:lnTo>
                    <a:pt x="1439926" y="0"/>
                  </a:lnTo>
                </a:path>
              </a:pathLst>
            </a:custGeom>
            <a:ln w="76200" cap="flat">
              <a:round/>
            </a:ln>
          </p:spPr>
          <p:style>
            <a:lnRef idx="1">
              <a:srgbClr val="DCE6F2"/>
            </a:lnRef>
            <a:fillRef idx="0">
              <a:srgbClr val="000000">
                <a:alpha val="0"/>
              </a:srgbClr>
            </a:fillRef>
            <a:effectRef idx="0">
              <a:scrgbClr r="0" g="0" b="0"/>
            </a:effectRef>
            <a:fontRef idx="none"/>
          </p:style>
        </p:sp>
        <p:sp>
          <p:nvSpPr>
            <p:cNvPr id="3807" name="Shape 3807"/>
            <p:cNvSpPr/>
            <p:nvPr/>
          </p:nvSpPr>
          <p:spPr>
            <a:xfrm>
              <a:off x="20625" y="4481704"/>
              <a:ext cx="5075123" cy="1284046"/>
            </a:xfrm>
            <a:custGeom>
              <a:avLst/>
              <a:gdLst/>
              <a:ahLst/>
              <a:cxnLst/>
              <a:rect l="0" t="0" r="0" b="0"/>
              <a:pathLst>
                <a:path w="5075123" h="1284046">
                  <a:moveTo>
                    <a:pt x="59131" y="0"/>
                  </a:moveTo>
                  <a:lnTo>
                    <a:pt x="5075123" y="981964"/>
                  </a:lnTo>
                  <a:lnTo>
                    <a:pt x="5015941" y="1284046"/>
                  </a:lnTo>
                  <a:lnTo>
                    <a:pt x="0" y="302006"/>
                  </a:lnTo>
                  <a:close/>
                </a:path>
              </a:pathLst>
            </a:custGeom>
            <a:ln w="9525" cap="flat">
              <a:round/>
            </a:ln>
          </p:spPr>
          <p:style>
            <a:lnRef idx="1">
              <a:srgbClr val="E8FFF9"/>
            </a:lnRef>
            <a:fillRef idx="0">
              <a:srgbClr val="000000">
                <a:alpha val="0"/>
              </a:srgbClr>
            </a:fillRef>
            <a:effectRef idx="0">
              <a:scrgbClr r="0" g="0" b="0"/>
            </a:effectRef>
            <a:fontRef idx="none"/>
          </p:style>
        </p:sp>
        <p:sp>
          <p:nvSpPr>
            <p:cNvPr id="3809" name="Shape 3809"/>
            <p:cNvSpPr/>
            <p:nvPr/>
          </p:nvSpPr>
          <p:spPr>
            <a:xfrm>
              <a:off x="428866" y="4689857"/>
              <a:ext cx="44774" cy="84315"/>
            </a:xfrm>
            <a:custGeom>
              <a:avLst/>
              <a:gdLst/>
              <a:ahLst/>
              <a:cxnLst/>
              <a:rect l="0" t="0" r="0" b="0"/>
              <a:pathLst>
                <a:path w="44774" h="84315">
                  <a:moveTo>
                    <a:pt x="44412" y="0"/>
                  </a:moveTo>
                  <a:lnTo>
                    <a:pt x="44774" y="14"/>
                  </a:lnTo>
                  <a:lnTo>
                    <a:pt x="44774" y="18350"/>
                  </a:lnTo>
                  <a:lnTo>
                    <a:pt x="40068" y="20574"/>
                  </a:lnTo>
                  <a:cubicBezTo>
                    <a:pt x="37910" y="22098"/>
                    <a:pt x="35928" y="24003"/>
                    <a:pt x="34138" y="26162"/>
                  </a:cubicBezTo>
                  <a:cubicBezTo>
                    <a:pt x="32334" y="28448"/>
                    <a:pt x="30747" y="30861"/>
                    <a:pt x="29350" y="33401"/>
                  </a:cubicBezTo>
                  <a:cubicBezTo>
                    <a:pt x="27965" y="35941"/>
                    <a:pt x="26797" y="38608"/>
                    <a:pt x="25845" y="41402"/>
                  </a:cubicBezTo>
                  <a:cubicBezTo>
                    <a:pt x="24892" y="44069"/>
                    <a:pt x="24168" y="46736"/>
                    <a:pt x="23660" y="49276"/>
                  </a:cubicBezTo>
                  <a:cubicBezTo>
                    <a:pt x="23190" y="51689"/>
                    <a:pt x="23025" y="53848"/>
                    <a:pt x="23139" y="55880"/>
                  </a:cubicBezTo>
                  <a:cubicBezTo>
                    <a:pt x="23254" y="57785"/>
                    <a:pt x="23736" y="59563"/>
                    <a:pt x="24600" y="61087"/>
                  </a:cubicBezTo>
                  <a:cubicBezTo>
                    <a:pt x="25464" y="62611"/>
                    <a:pt x="26695" y="63881"/>
                    <a:pt x="28296" y="64897"/>
                  </a:cubicBezTo>
                  <a:cubicBezTo>
                    <a:pt x="29896" y="65913"/>
                    <a:pt x="31953" y="66675"/>
                    <a:pt x="34455" y="67183"/>
                  </a:cubicBezTo>
                  <a:cubicBezTo>
                    <a:pt x="37313" y="67691"/>
                    <a:pt x="39980" y="67691"/>
                    <a:pt x="42482" y="66929"/>
                  </a:cubicBezTo>
                  <a:lnTo>
                    <a:pt x="44774" y="65845"/>
                  </a:lnTo>
                  <a:lnTo>
                    <a:pt x="44774" y="84315"/>
                  </a:lnTo>
                  <a:lnTo>
                    <a:pt x="28829" y="83693"/>
                  </a:lnTo>
                  <a:cubicBezTo>
                    <a:pt x="23076" y="82550"/>
                    <a:pt x="18237" y="80899"/>
                    <a:pt x="14313" y="78740"/>
                  </a:cubicBezTo>
                  <a:cubicBezTo>
                    <a:pt x="10389" y="76581"/>
                    <a:pt x="7277" y="73914"/>
                    <a:pt x="4991" y="70866"/>
                  </a:cubicBezTo>
                  <a:cubicBezTo>
                    <a:pt x="2705" y="67691"/>
                    <a:pt x="1257" y="64135"/>
                    <a:pt x="635" y="60071"/>
                  </a:cubicBezTo>
                  <a:cubicBezTo>
                    <a:pt x="0" y="56007"/>
                    <a:pt x="178" y="51435"/>
                    <a:pt x="1130" y="46609"/>
                  </a:cubicBezTo>
                  <a:cubicBezTo>
                    <a:pt x="1930" y="42545"/>
                    <a:pt x="3150" y="38354"/>
                    <a:pt x="4763" y="34163"/>
                  </a:cubicBezTo>
                  <a:cubicBezTo>
                    <a:pt x="6375" y="29972"/>
                    <a:pt x="8407" y="26035"/>
                    <a:pt x="10871" y="22225"/>
                  </a:cubicBezTo>
                  <a:cubicBezTo>
                    <a:pt x="13322" y="18415"/>
                    <a:pt x="16205" y="14986"/>
                    <a:pt x="19520" y="11811"/>
                  </a:cubicBezTo>
                  <a:cubicBezTo>
                    <a:pt x="22822" y="8636"/>
                    <a:pt x="26556" y="6096"/>
                    <a:pt x="30709" y="4064"/>
                  </a:cubicBezTo>
                  <a:cubicBezTo>
                    <a:pt x="34862" y="2032"/>
                    <a:pt x="39434" y="635"/>
                    <a:pt x="4441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0" name="Shape 3810"/>
            <p:cNvSpPr/>
            <p:nvPr/>
          </p:nvSpPr>
          <p:spPr>
            <a:xfrm>
              <a:off x="361683" y="4674235"/>
              <a:ext cx="78791" cy="81788"/>
            </a:xfrm>
            <a:custGeom>
              <a:avLst/>
              <a:gdLst/>
              <a:ahLst/>
              <a:cxnLst/>
              <a:rect l="0" t="0" r="0" b="0"/>
              <a:pathLst>
                <a:path w="78791" h="81788">
                  <a:moveTo>
                    <a:pt x="33426" y="127"/>
                  </a:moveTo>
                  <a:cubicBezTo>
                    <a:pt x="34252" y="0"/>
                    <a:pt x="35281" y="0"/>
                    <a:pt x="36538" y="127"/>
                  </a:cubicBezTo>
                  <a:cubicBezTo>
                    <a:pt x="37783" y="254"/>
                    <a:pt x="39268" y="508"/>
                    <a:pt x="40983" y="762"/>
                  </a:cubicBezTo>
                  <a:cubicBezTo>
                    <a:pt x="42748" y="1143"/>
                    <a:pt x="44171" y="1524"/>
                    <a:pt x="45250" y="1905"/>
                  </a:cubicBezTo>
                  <a:cubicBezTo>
                    <a:pt x="46330" y="2159"/>
                    <a:pt x="47168" y="2540"/>
                    <a:pt x="47739" y="2921"/>
                  </a:cubicBezTo>
                  <a:cubicBezTo>
                    <a:pt x="48311" y="3302"/>
                    <a:pt x="48666" y="3810"/>
                    <a:pt x="48781" y="4191"/>
                  </a:cubicBezTo>
                  <a:cubicBezTo>
                    <a:pt x="48895" y="4699"/>
                    <a:pt x="48844" y="5207"/>
                    <a:pt x="48616" y="5715"/>
                  </a:cubicBezTo>
                  <a:lnTo>
                    <a:pt x="43840" y="17399"/>
                  </a:lnTo>
                  <a:cubicBezTo>
                    <a:pt x="45695" y="15240"/>
                    <a:pt x="47714" y="13335"/>
                    <a:pt x="49911" y="11557"/>
                  </a:cubicBezTo>
                  <a:cubicBezTo>
                    <a:pt x="52108" y="9906"/>
                    <a:pt x="54356" y="8509"/>
                    <a:pt x="56680" y="7366"/>
                  </a:cubicBezTo>
                  <a:cubicBezTo>
                    <a:pt x="58992" y="6223"/>
                    <a:pt x="61316" y="5461"/>
                    <a:pt x="63652" y="5080"/>
                  </a:cubicBezTo>
                  <a:cubicBezTo>
                    <a:pt x="65989" y="4572"/>
                    <a:pt x="68199" y="4572"/>
                    <a:pt x="70307" y="5080"/>
                  </a:cubicBezTo>
                  <a:cubicBezTo>
                    <a:pt x="71171" y="5207"/>
                    <a:pt x="72022" y="5461"/>
                    <a:pt x="72885" y="5715"/>
                  </a:cubicBezTo>
                  <a:cubicBezTo>
                    <a:pt x="73749" y="5969"/>
                    <a:pt x="74549" y="6350"/>
                    <a:pt x="75286" y="6604"/>
                  </a:cubicBezTo>
                  <a:cubicBezTo>
                    <a:pt x="76010" y="6985"/>
                    <a:pt x="76657" y="7239"/>
                    <a:pt x="77203" y="7620"/>
                  </a:cubicBezTo>
                  <a:cubicBezTo>
                    <a:pt x="77749" y="8001"/>
                    <a:pt x="78169" y="8382"/>
                    <a:pt x="78461" y="8763"/>
                  </a:cubicBezTo>
                  <a:cubicBezTo>
                    <a:pt x="78727" y="9144"/>
                    <a:pt x="78791" y="9779"/>
                    <a:pt x="78651" y="10414"/>
                  </a:cubicBezTo>
                  <a:cubicBezTo>
                    <a:pt x="78575" y="10922"/>
                    <a:pt x="78372" y="11557"/>
                    <a:pt x="78067" y="12573"/>
                  </a:cubicBezTo>
                  <a:cubicBezTo>
                    <a:pt x="77749" y="13589"/>
                    <a:pt x="77343" y="14732"/>
                    <a:pt x="76848" y="16129"/>
                  </a:cubicBezTo>
                  <a:cubicBezTo>
                    <a:pt x="76352" y="17399"/>
                    <a:pt x="75794" y="18796"/>
                    <a:pt x="75159" y="20193"/>
                  </a:cubicBezTo>
                  <a:cubicBezTo>
                    <a:pt x="74536" y="21463"/>
                    <a:pt x="73889" y="22733"/>
                    <a:pt x="73215" y="24003"/>
                  </a:cubicBezTo>
                  <a:cubicBezTo>
                    <a:pt x="72542" y="25146"/>
                    <a:pt x="71857" y="26035"/>
                    <a:pt x="71158" y="26797"/>
                  </a:cubicBezTo>
                  <a:cubicBezTo>
                    <a:pt x="70460" y="27432"/>
                    <a:pt x="69799" y="27686"/>
                    <a:pt x="69177" y="27559"/>
                  </a:cubicBezTo>
                  <a:cubicBezTo>
                    <a:pt x="68656" y="27559"/>
                    <a:pt x="68174" y="27305"/>
                    <a:pt x="67691" y="27051"/>
                  </a:cubicBezTo>
                  <a:cubicBezTo>
                    <a:pt x="67221" y="26670"/>
                    <a:pt x="66688" y="26416"/>
                    <a:pt x="66104" y="26035"/>
                  </a:cubicBezTo>
                  <a:cubicBezTo>
                    <a:pt x="65519" y="25781"/>
                    <a:pt x="64872" y="25400"/>
                    <a:pt x="64173" y="25019"/>
                  </a:cubicBezTo>
                  <a:cubicBezTo>
                    <a:pt x="63475" y="24765"/>
                    <a:pt x="62636" y="24511"/>
                    <a:pt x="61671" y="24257"/>
                  </a:cubicBezTo>
                  <a:cubicBezTo>
                    <a:pt x="59728" y="23876"/>
                    <a:pt x="57518" y="24257"/>
                    <a:pt x="55042" y="25273"/>
                  </a:cubicBezTo>
                  <a:cubicBezTo>
                    <a:pt x="52553" y="26289"/>
                    <a:pt x="50076" y="27813"/>
                    <a:pt x="47612" y="29845"/>
                  </a:cubicBezTo>
                  <a:cubicBezTo>
                    <a:pt x="45149" y="31877"/>
                    <a:pt x="42812" y="34417"/>
                    <a:pt x="40615" y="37338"/>
                  </a:cubicBezTo>
                  <a:cubicBezTo>
                    <a:pt x="38418" y="40259"/>
                    <a:pt x="36627" y="43434"/>
                    <a:pt x="35255" y="46736"/>
                  </a:cubicBezTo>
                  <a:lnTo>
                    <a:pt x="21717" y="79756"/>
                  </a:lnTo>
                  <a:cubicBezTo>
                    <a:pt x="21488" y="80264"/>
                    <a:pt x="21120" y="80645"/>
                    <a:pt x="20612" y="81026"/>
                  </a:cubicBezTo>
                  <a:cubicBezTo>
                    <a:pt x="20104" y="81407"/>
                    <a:pt x="19368" y="81661"/>
                    <a:pt x="18440" y="81788"/>
                  </a:cubicBezTo>
                  <a:cubicBezTo>
                    <a:pt x="17501" y="81788"/>
                    <a:pt x="16307" y="81788"/>
                    <a:pt x="14846" y="81661"/>
                  </a:cubicBezTo>
                  <a:cubicBezTo>
                    <a:pt x="13399" y="81534"/>
                    <a:pt x="11646" y="81280"/>
                    <a:pt x="9601" y="80899"/>
                  </a:cubicBezTo>
                  <a:cubicBezTo>
                    <a:pt x="7493" y="80518"/>
                    <a:pt x="5779" y="80010"/>
                    <a:pt x="4470" y="79629"/>
                  </a:cubicBezTo>
                  <a:cubicBezTo>
                    <a:pt x="3162" y="79248"/>
                    <a:pt x="2146" y="78867"/>
                    <a:pt x="1435" y="78359"/>
                  </a:cubicBezTo>
                  <a:cubicBezTo>
                    <a:pt x="724" y="77978"/>
                    <a:pt x="292" y="77470"/>
                    <a:pt x="140" y="77089"/>
                  </a:cubicBezTo>
                  <a:cubicBezTo>
                    <a:pt x="0" y="76581"/>
                    <a:pt x="38" y="76073"/>
                    <a:pt x="267" y="75565"/>
                  </a:cubicBezTo>
                  <a:lnTo>
                    <a:pt x="30417" y="2159"/>
                  </a:lnTo>
                  <a:cubicBezTo>
                    <a:pt x="30645" y="1651"/>
                    <a:pt x="30988" y="1143"/>
                    <a:pt x="31471" y="889"/>
                  </a:cubicBezTo>
                  <a:cubicBezTo>
                    <a:pt x="31953" y="508"/>
                    <a:pt x="32614" y="254"/>
                    <a:pt x="3342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1" name="Shape 3811"/>
            <p:cNvSpPr/>
            <p:nvPr/>
          </p:nvSpPr>
          <p:spPr>
            <a:xfrm>
              <a:off x="280949" y="4633850"/>
              <a:ext cx="103505" cy="112776"/>
            </a:xfrm>
            <a:custGeom>
              <a:avLst/>
              <a:gdLst/>
              <a:ahLst/>
              <a:cxnLst/>
              <a:rect l="0" t="0" r="0" b="0"/>
              <a:pathLst>
                <a:path w="103505" h="112776">
                  <a:moveTo>
                    <a:pt x="57772" y="1016"/>
                  </a:moveTo>
                  <a:cubicBezTo>
                    <a:pt x="64033" y="0"/>
                    <a:pt x="70726" y="254"/>
                    <a:pt x="77838" y="1651"/>
                  </a:cubicBezTo>
                  <a:cubicBezTo>
                    <a:pt x="81826" y="2413"/>
                    <a:pt x="85522" y="3556"/>
                    <a:pt x="88925" y="5080"/>
                  </a:cubicBezTo>
                  <a:cubicBezTo>
                    <a:pt x="92316" y="6604"/>
                    <a:pt x="95212" y="8255"/>
                    <a:pt x="97587" y="10160"/>
                  </a:cubicBezTo>
                  <a:cubicBezTo>
                    <a:pt x="99974" y="12065"/>
                    <a:pt x="101575" y="13716"/>
                    <a:pt x="102413" y="14986"/>
                  </a:cubicBezTo>
                  <a:cubicBezTo>
                    <a:pt x="103251" y="16256"/>
                    <a:pt x="103505" y="17780"/>
                    <a:pt x="103175" y="19558"/>
                  </a:cubicBezTo>
                  <a:cubicBezTo>
                    <a:pt x="102857" y="21082"/>
                    <a:pt x="102171" y="23241"/>
                    <a:pt x="101105" y="25781"/>
                  </a:cubicBezTo>
                  <a:cubicBezTo>
                    <a:pt x="100038" y="28321"/>
                    <a:pt x="98933" y="30353"/>
                    <a:pt x="97790" y="31877"/>
                  </a:cubicBezTo>
                  <a:cubicBezTo>
                    <a:pt x="96647" y="33274"/>
                    <a:pt x="95568" y="33909"/>
                    <a:pt x="94539" y="33782"/>
                  </a:cubicBezTo>
                  <a:cubicBezTo>
                    <a:pt x="93789" y="33528"/>
                    <a:pt x="93002" y="32893"/>
                    <a:pt x="92164" y="31750"/>
                  </a:cubicBezTo>
                  <a:cubicBezTo>
                    <a:pt x="91326" y="30607"/>
                    <a:pt x="90183" y="29337"/>
                    <a:pt x="88748" y="27940"/>
                  </a:cubicBezTo>
                  <a:cubicBezTo>
                    <a:pt x="87300" y="26543"/>
                    <a:pt x="85395" y="25146"/>
                    <a:pt x="83007" y="23749"/>
                  </a:cubicBezTo>
                  <a:cubicBezTo>
                    <a:pt x="80632" y="22225"/>
                    <a:pt x="77533" y="21209"/>
                    <a:pt x="73724" y="20447"/>
                  </a:cubicBezTo>
                  <a:cubicBezTo>
                    <a:pt x="69507" y="19558"/>
                    <a:pt x="65494" y="19685"/>
                    <a:pt x="61697" y="20701"/>
                  </a:cubicBezTo>
                  <a:cubicBezTo>
                    <a:pt x="57887" y="21717"/>
                    <a:pt x="54343" y="23241"/>
                    <a:pt x="51067" y="25527"/>
                  </a:cubicBezTo>
                  <a:cubicBezTo>
                    <a:pt x="47803" y="27813"/>
                    <a:pt x="44780" y="30480"/>
                    <a:pt x="42024" y="33655"/>
                  </a:cubicBezTo>
                  <a:cubicBezTo>
                    <a:pt x="39281" y="36830"/>
                    <a:pt x="36855" y="40259"/>
                    <a:pt x="34760" y="43815"/>
                  </a:cubicBezTo>
                  <a:cubicBezTo>
                    <a:pt x="32664" y="47498"/>
                    <a:pt x="30912" y="51181"/>
                    <a:pt x="29502" y="54864"/>
                  </a:cubicBezTo>
                  <a:cubicBezTo>
                    <a:pt x="28092" y="58547"/>
                    <a:pt x="27064" y="62103"/>
                    <a:pt x="26416" y="65405"/>
                  </a:cubicBezTo>
                  <a:cubicBezTo>
                    <a:pt x="25641" y="69342"/>
                    <a:pt x="25451" y="72898"/>
                    <a:pt x="25857" y="76200"/>
                  </a:cubicBezTo>
                  <a:cubicBezTo>
                    <a:pt x="26264" y="79375"/>
                    <a:pt x="27203" y="82169"/>
                    <a:pt x="28702" y="84582"/>
                  </a:cubicBezTo>
                  <a:cubicBezTo>
                    <a:pt x="30188" y="86868"/>
                    <a:pt x="32194" y="88900"/>
                    <a:pt x="34735" y="90424"/>
                  </a:cubicBezTo>
                  <a:cubicBezTo>
                    <a:pt x="37274" y="91948"/>
                    <a:pt x="40259" y="92964"/>
                    <a:pt x="43675" y="93726"/>
                  </a:cubicBezTo>
                  <a:cubicBezTo>
                    <a:pt x="47714" y="94488"/>
                    <a:pt x="51257" y="94742"/>
                    <a:pt x="54305" y="94488"/>
                  </a:cubicBezTo>
                  <a:cubicBezTo>
                    <a:pt x="57353" y="94107"/>
                    <a:pt x="59982" y="93726"/>
                    <a:pt x="62205" y="93091"/>
                  </a:cubicBezTo>
                  <a:cubicBezTo>
                    <a:pt x="64427" y="92456"/>
                    <a:pt x="66294" y="91821"/>
                    <a:pt x="67805" y="91186"/>
                  </a:cubicBezTo>
                  <a:cubicBezTo>
                    <a:pt x="69304" y="90678"/>
                    <a:pt x="70599" y="90424"/>
                    <a:pt x="71679" y="90678"/>
                  </a:cubicBezTo>
                  <a:cubicBezTo>
                    <a:pt x="72428" y="90805"/>
                    <a:pt x="72873" y="91186"/>
                    <a:pt x="73012" y="91694"/>
                  </a:cubicBezTo>
                  <a:cubicBezTo>
                    <a:pt x="73165" y="92329"/>
                    <a:pt x="73152" y="93091"/>
                    <a:pt x="72961" y="94107"/>
                  </a:cubicBezTo>
                  <a:cubicBezTo>
                    <a:pt x="72885" y="94488"/>
                    <a:pt x="72707" y="95123"/>
                    <a:pt x="72441" y="95885"/>
                  </a:cubicBezTo>
                  <a:cubicBezTo>
                    <a:pt x="72161" y="96647"/>
                    <a:pt x="71844" y="97536"/>
                    <a:pt x="71488" y="98425"/>
                  </a:cubicBezTo>
                  <a:cubicBezTo>
                    <a:pt x="71120" y="99441"/>
                    <a:pt x="70701" y="100457"/>
                    <a:pt x="70244" y="101600"/>
                  </a:cubicBezTo>
                  <a:cubicBezTo>
                    <a:pt x="69786" y="102743"/>
                    <a:pt x="69329" y="103759"/>
                    <a:pt x="68847" y="104648"/>
                  </a:cubicBezTo>
                  <a:cubicBezTo>
                    <a:pt x="68364" y="105664"/>
                    <a:pt x="67856" y="106426"/>
                    <a:pt x="67323" y="107188"/>
                  </a:cubicBezTo>
                  <a:cubicBezTo>
                    <a:pt x="66789" y="107950"/>
                    <a:pt x="66154" y="108585"/>
                    <a:pt x="65405" y="109093"/>
                  </a:cubicBezTo>
                  <a:cubicBezTo>
                    <a:pt x="64656" y="109601"/>
                    <a:pt x="63271" y="110236"/>
                    <a:pt x="61252" y="110871"/>
                  </a:cubicBezTo>
                  <a:cubicBezTo>
                    <a:pt x="59233" y="111506"/>
                    <a:pt x="56832" y="112014"/>
                    <a:pt x="54051" y="112268"/>
                  </a:cubicBezTo>
                  <a:cubicBezTo>
                    <a:pt x="51257" y="112649"/>
                    <a:pt x="48158" y="112776"/>
                    <a:pt x="44729" y="112776"/>
                  </a:cubicBezTo>
                  <a:cubicBezTo>
                    <a:pt x="41313" y="112649"/>
                    <a:pt x="37719" y="112268"/>
                    <a:pt x="33960" y="111506"/>
                  </a:cubicBezTo>
                  <a:cubicBezTo>
                    <a:pt x="27749" y="110363"/>
                    <a:pt x="22314" y="108458"/>
                    <a:pt x="17653" y="105791"/>
                  </a:cubicBezTo>
                  <a:cubicBezTo>
                    <a:pt x="12992" y="103124"/>
                    <a:pt x="9258" y="99822"/>
                    <a:pt x="6439" y="95758"/>
                  </a:cubicBezTo>
                  <a:cubicBezTo>
                    <a:pt x="3619" y="91694"/>
                    <a:pt x="1778" y="86995"/>
                    <a:pt x="889" y="81534"/>
                  </a:cubicBezTo>
                  <a:cubicBezTo>
                    <a:pt x="0" y="76200"/>
                    <a:pt x="216" y="69977"/>
                    <a:pt x="1549" y="63246"/>
                  </a:cubicBezTo>
                  <a:cubicBezTo>
                    <a:pt x="2578" y="57912"/>
                    <a:pt x="4204" y="52578"/>
                    <a:pt x="6401" y="46990"/>
                  </a:cubicBezTo>
                  <a:cubicBezTo>
                    <a:pt x="8611" y="41529"/>
                    <a:pt x="11341" y="36195"/>
                    <a:pt x="14605" y="31242"/>
                  </a:cubicBezTo>
                  <a:cubicBezTo>
                    <a:pt x="17869" y="26162"/>
                    <a:pt x="21666" y="21590"/>
                    <a:pt x="25984" y="17272"/>
                  </a:cubicBezTo>
                  <a:cubicBezTo>
                    <a:pt x="30302" y="13081"/>
                    <a:pt x="35115" y="9525"/>
                    <a:pt x="40424" y="6731"/>
                  </a:cubicBezTo>
                  <a:cubicBezTo>
                    <a:pt x="45720" y="3937"/>
                    <a:pt x="51511" y="2032"/>
                    <a:pt x="57772" y="1016"/>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2" name="Shape 3812"/>
            <p:cNvSpPr/>
            <p:nvPr/>
          </p:nvSpPr>
          <p:spPr>
            <a:xfrm>
              <a:off x="582270" y="4719067"/>
              <a:ext cx="79858" cy="84582"/>
            </a:xfrm>
            <a:custGeom>
              <a:avLst/>
              <a:gdLst/>
              <a:ahLst/>
              <a:cxnLst/>
              <a:rect l="0" t="0" r="0" b="0"/>
              <a:pathLst>
                <a:path w="79858" h="84582">
                  <a:moveTo>
                    <a:pt x="44894" y="635"/>
                  </a:moveTo>
                  <a:cubicBezTo>
                    <a:pt x="49390" y="0"/>
                    <a:pt x="54318" y="254"/>
                    <a:pt x="59665" y="1270"/>
                  </a:cubicBezTo>
                  <a:cubicBezTo>
                    <a:pt x="62065" y="1778"/>
                    <a:pt x="64351" y="2413"/>
                    <a:pt x="66535" y="3175"/>
                  </a:cubicBezTo>
                  <a:cubicBezTo>
                    <a:pt x="68732" y="3937"/>
                    <a:pt x="70676" y="4699"/>
                    <a:pt x="72365" y="5588"/>
                  </a:cubicBezTo>
                  <a:cubicBezTo>
                    <a:pt x="74054" y="6477"/>
                    <a:pt x="75514" y="7239"/>
                    <a:pt x="76733" y="8128"/>
                  </a:cubicBezTo>
                  <a:cubicBezTo>
                    <a:pt x="77940" y="9017"/>
                    <a:pt x="78778" y="9906"/>
                    <a:pt x="79223" y="10668"/>
                  </a:cubicBezTo>
                  <a:cubicBezTo>
                    <a:pt x="79743" y="11303"/>
                    <a:pt x="79858" y="12319"/>
                    <a:pt x="79591" y="13716"/>
                  </a:cubicBezTo>
                  <a:cubicBezTo>
                    <a:pt x="79464" y="14351"/>
                    <a:pt x="79159" y="15367"/>
                    <a:pt x="78702" y="16637"/>
                  </a:cubicBezTo>
                  <a:cubicBezTo>
                    <a:pt x="78245" y="18034"/>
                    <a:pt x="77673" y="19304"/>
                    <a:pt x="77013" y="20574"/>
                  </a:cubicBezTo>
                  <a:cubicBezTo>
                    <a:pt x="76340" y="21844"/>
                    <a:pt x="75641" y="22987"/>
                    <a:pt x="74905" y="23876"/>
                  </a:cubicBezTo>
                  <a:cubicBezTo>
                    <a:pt x="74168" y="24765"/>
                    <a:pt x="73457" y="25146"/>
                    <a:pt x="72771" y="25019"/>
                  </a:cubicBezTo>
                  <a:cubicBezTo>
                    <a:pt x="72034" y="24892"/>
                    <a:pt x="71222" y="24384"/>
                    <a:pt x="70333" y="23622"/>
                  </a:cubicBezTo>
                  <a:cubicBezTo>
                    <a:pt x="69444" y="22987"/>
                    <a:pt x="68351" y="22098"/>
                    <a:pt x="67056" y="21209"/>
                  </a:cubicBezTo>
                  <a:cubicBezTo>
                    <a:pt x="65748" y="20193"/>
                    <a:pt x="64199" y="19304"/>
                    <a:pt x="62395" y="18415"/>
                  </a:cubicBezTo>
                  <a:cubicBezTo>
                    <a:pt x="60592" y="17526"/>
                    <a:pt x="58407" y="16891"/>
                    <a:pt x="55842" y="16383"/>
                  </a:cubicBezTo>
                  <a:cubicBezTo>
                    <a:pt x="53848" y="16002"/>
                    <a:pt x="52019" y="15875"/>
                    <a:pt x="50343" y="16129"/>
                  </a:cubicBezTo>
                  <a:cubicBezTo>
                    <a:pt x="48679" y="16256"/>
                    <a:pt x="47244" y="16764"/>
                    <a:pt x="46050" y="17399"/>
                  </a:cubicBezTo>
                  <a:cubicBezTo>
                    <a:pt x="44856" y="18034"/>
                    <a:pt x="43866" y="18923"/>
                    <a:pt x="43091" y="20066"/>
                  </a:cubicBezTo>
                  <a:cubicBezTo>
                    <a:pt x="42316" y="21209"/>
                    <a:pt x="41796" y="22352"/>
                    <a:pt x="41529" y="23749"/>
                  </a:cubicBezTo>
                  <a:cubicBezTo>
                    <a:pt x="41173" y="25527"/>
                    <a:pt x="41618" y="27178"/>
                    <a:pt x="42837" y="28575"/>
                  </a:cubicBezTo>
                  <a:cubicBezTo>
                    <a:pt x="44056" y="30099"/>
                    <a:pt x="45644" y="31623"/>
                    <a:pt x="47600" y="33020"/>
                  </a:cubicBezTo>
                  <a:cubicBezTo>
                    <a:pt x="49555" y="34544"/>
                    <a:pt x="51676" y="36068"/>
                    <a:pt x="53962" y="37719"/>
                  </a:cubicBezTo>
                  <a:cubicBezTo>
                    <a:pt x="56248" y="39370"/>
                    <a:pt x="58306" y="41275"/>
                    <a:pt x="60135" y="43307"/>
                  </a:cubicBezTo>
                  <a:cubicBezTo>
                    <a:pt x="61963" y="45466"/>
                    <a:pt x="63348" y="47879"/>
                    <a:pt x="64287" y="50673"/>
                  </a:cubicBezTo>
                  <a:cubicBezTo>
                    <a:pt x="65240" y="53340"/>
                    <a:pt x="65341" y="56642"/>
                    <a:pt x="64618" y="60325"/>
                  </a:cubicBezTo>
                  <a:cubicBezTo>
                    <a:pt x="63779" y="64643"/>
                    <a:pt x="62166" y="68453"/>
                    <a:pt x="59792" y="71755"/>
                  </a:cubicBezTo>
                  <a:cubicBezTo>
                    <a:pt x="57417" y="75184"/>
                    <a:pt x="54394" y="77851"/>
                    <a:pt x="50711" y="79883"/>
                  </a:cubicBezTo>
                  <a:cubicBezTo>
                    <a:pt x="47028" y="82042"/>
                    <a:pt x="42774" y="83312"/>
                    <a:pt x="37948" y="83947"/>
                  </a:cubicBezTo>
                  <a:cubicBezTo>
                    <a:pt x="33122" y="84582"/>
                    <a:pt x="27864" y="84328"/>
                    <a:pt x="22162" y="83185"/>
                  </a:cubicBezTo>
                  <a:cubicBezTo>
                    <a:pt x="19431" y="82677"/>
                    <a:pt x="16866" y="81915"/>
                    <a:pt x="14465" y="81026"/>
                  </a:cubicBezTo>
                  <a:cubicBezTo>
                    <a:pt x="12065" y="80137"/>
                    <a:pt x="9931" y="79248"/>
                    <a:pt x="8077" y="78359"/>
                  </a:cubicBezTo>
                  <a:cubicBezTo>
                    <a:pt x="6236" y="77343"/>
                    <a:pt x="4686" y="76327"/>
                    <a:pt x="3467" y="75438"/>
                  </a:cubicBezTo>
                  <a:cubicBezTo>
                    <a:pt x="2248" y="74422"/>
                    <a:pt x="1359" y="73533"/>
                    <a:pt x="800" y="72771"/>
                  </a:cubicBezTo>
                  <a:cubicBezTo>
                    <a:pt x="432" y="72136"/>
                    <a:pt x="190" y="71628"/>
                    <a:pt x="102" y="71120"/>
                  </a:cubicBezTo>
                  <a:cubicBezTo>
                    <a:pt x="0" y="70485"/>
                    <a:pt x="25" y="69850"/>
                    <a:pt x="178" y="69088"/>
                  </a:cubicBezTo>
                  <a:cubicBezTo>
                    <a:pt x="279" y="68580"/>
                    <a:pt x="457" y="67945"/>
                    <a:pt x="699" y="67056"/>
                  </a:cubicBezTo>
                  <a:cubicBezTo>
                    <a:pt x="940" y="66294"/>
                    <a:pt x="1257" y="65532"/>
                    <a:pt x="1638" y="64516"/>
                  </a:cubicBezTo>
                  <a:cubicBezTo>
                    <a:pt x="2032" y="63627"/>
                    <a:pt x="2451" y="62738"/>
                    <a:pt x="2896" y="61722"/>
                  </a:cubicBezTo>
                  <a:cubicBezTo>
                    <a:pt x="3340" y="60833"/>
                    <a:pt x="3810" y="60071"/>
                    <a:pt x="4305" y="59309"/>
                  </a:cubicBezTo>
                  <a:cubicBezTo>
                    <a:pt x="4813" y="58547"/>
                    <a:pt x="5309" y="58039"/>
                    <a:pt x="5791" y="57658"/>
                  </a:cubicBezTo>
                  <a:cubicBezTo>
                    <a:pt x="6287" y="57150"/>
                    <a:pt x="6769" y="57023"/>
                    <a:pt x="7226" y="57150"/>
                  </a:cubicBezTo>
                  <a:cubicBezTo>
                    <a:pt x="8014" y="57277"/>
                    <a:pt x="8839" y="57785"/>
                    <a:pt x="9665" y="58674"/>
                  </a:cubicBezTo>
                  <a:cubicBezTo>
                    <a:pt x="10503" y="59563"/>
                    <a:pt x="11608" y="60579"/>
                    <a:pt x="12979" y="61722"/>
                  </a:cubicBezTo>
                  <a:cubicBezTo>
                    <a:pt x="14364" y="62738"/>
                    <a:pt x="16104" y="63881"/>
                    <a:pt x="18212" y="65151"/>
                  </a:cubicBezTo>
                  <a:cubicBezTo>
                    <a:pt x="20320" y="66294"/>
                    <a:pt x="23063" y="67183"/>
                    <a:pt x="26416" y="67818"/>
                  </a:cubicBezTo>
                  <a:cubicBezTo>
                    <a:pt x="28753" y="68326"/>
                    <a:pt x="30848" y="68453"/>
                    <a:pt x="32690" y="68199"/>
                  </a:cubicBezTo>
                  <a:cubicBezTo>
                    <a:pt x="34531" y="67945"/>
                    <a:pt x="36119" y="67564"/>
                    <a:pt x="37452" y="66802"/>
                  </a:cubicBezTo>
                  <a:cubicBezTo>
                    <a:pt x="38773" y="66040"/>
                    <a:pt x="39840" y="65024"/>
                    <a:pt x="40615" y="63881"/>
                  </a:cubicBezTo>
                  <a:cubicBezTo>
                    <a:pt x="41402" y="62738"/>
                    <a:pt x="41935" y="61468"/>
                    <a:pt x="42215" y="60071"/>
                  </a:cubicBezTo>
                  <a:cubicBezTo>
                    <a:pt x="42609" y="58039"/>
                    <a:pt x="42227" y="56261"/>
                    <a:pt x="41085" y="54737"/>
                  </a:cubicBezTo>
                  <a:cubicBezTo>
                    <a:pt x="39929" y="53213"/>
                    <a:pt x="38405" y="51816"/>
                    <a:pt x="36513" y="50292"/>
                  </a:cubicBezTo>
                  <a:cubicBezTo>
                    <a:pt x="34620" y="48768"/>
                    <a:pt x="32537" y="47244"/>
                    <a:pt x="30290" y="45593"/>
                  </a:cubicBezTo>
                  <a:cubicBezTo>
                    <a:pt x="28029" y="43942"/>
                    <a:pt x="26010" y="42164"/>
                    <a:pt x="24232" y="40005"/>
                  </a:cubicBezTo>
                  <a:cubicBezTo>
                    <a:pt x="22441" y="37973"/>
                    <a:pt x="21095" y="35560"/>
                    <a:pt x="20180" y="32893"/>
                  </a:cubicBezTo>
                  <a:cubicBezTo>
                    <a:pt x="19266" y="30099"/>
                    <a:pt x="19164" y="26924"/>
                    <a:pt x="19888" y="23241"/>
                  </a:cubicBezTo>
                  <a:cubicBezTo>
                    <a:pt x="20676" y="19177"/>
                    <a:pt x="22187" y="15621"/>
                    <a:pt x="24409" y="12446"/>
                  </a:cubicBezTo>
                  <a:cubicBezTo>
                    <a:pt x="26619" y="9271"/>
                    <a:pt x="29464" y="6604"/>
                    <a:pt x="32931" y="4572"/>
                  </a:cubicBezTo>
                  <a:cubicBezTo>
                    <a:pt x="36411" y="2667"/>
                    <a:pt x="40386" y="1270"/>
                    <a:pt x="44894" y="635"/>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3" name="Shape 3813"/>
            <p:cNvSpPr/>
            <p:nvPr/>
          </p:nvSpPr>
          <p:spPr>
            <a:xfrm>
              <a:off x="513474" y="4705605"/>
              <a:ext cx="79858" cy="84582"/>
            </a:xfrm>
            <a:custGeom>
              <a:avLst/>
              <a:gdLst/>
              <a:ahLst/>
              <a:cxnLst/>
              <a:rect l="0" t="0" r="0" b="0"/>
              <a:pathLst>
                <a:path w="79858" h="84582">
                  <a:moveTo>
                    <a:pt x="44882" y="635"/>
                  </a:moveTo>
                  <a:cubicBezTo>
                    <a:pt x="49390" y="0"/>
                    <a:pt x="54318" y="253"/>
                    <a:pt x="59665" y="1270"/>
                  </a:cubicBezTo>
                  <a:cubicBezTo>
                    <a:pt x="62065" y="1778"/>
                    <a:pt x="64351" y="2413"/>
                    <a:pt x="66535" y="3175"/>
                  </a:cubicBezTo>
                  <a:cubicBezTo>
                    <a:pt x="68732" y="3937"/>
                    <a:pt x="70676" y="4699"/>
                    <a:pt x="72365" y="5588"/>
                  </a:cubicBezTo>
                  <a:cubicBezTo>
                    <a:pt x="74054" y="6477"/>
                    <a:pt x="75514" y="7239"/>
                    <a:pt x="76733" y="8128"/>
                  </a:cubicBezTo>
                  <a:cubicBezTo>
                    <a:pt x="77940" y="9017"/>
                    <a:pt x="78778" y="9906"/>
                    <a:pt x="79223" y="10668"/>
                  </a:cubicBezTo>
                  <a:cubicBezTo>
                    <a:pt x="79743" y="11303"/>
                    <a:pt x="79858" y="12319"/>
                    <a:pt x="79591" y="13716"/>
                  </a:cubicBezTo>
                  <a:cubicBezTo>
                    <a:pt x="79464" y="14351"/>
                    <a:pt x="79159" y="15367"/>
                    <a:pt x="78702" y="16637"/>
                  </a:cubicBezTo>
                  <a:cubicBezTo>
                    <a:pt x="78245" y="18034"/>
                    <a:pt x="77673" y="19303"/>
                    <a:pt x="77013" y="20574"/>
                  </a:cubicBezTo>
                  <a:cubicBezTo>
                    <a:pt x="76340" y="21844"/>
                    <a:pt x="75641" y="22987"/>
                    <a:pt x="74905" y="23876"/>
                  </a:cubicBezTo>
                  <a:cubicBezTo>
                    <a:pt x="74168" y="24765"/>
                    <a:pt x="73457" y="25146"/>
                    <a:pt x="72771" y="25019"/>
                  </a:cubicBezTo>
                  <a:cubicBezTo>
                    <a:pt x="72034" y="24892"/>
                    <a:pt x="71222" y="24384"/>
                    <a:pt x="70333" y="23622"/>
                  </a:cubicBezTo>
                  <a:cubicBezTo>
                    <a:pt x="69431" y="22860"/>
                    <a:pt x="68339" y="22098"/>
                    <a:pt x="67043" y="21209"/>
                  </a:cubicBezTo>
                  <a:cubicBezTo>
                    <a:pt x="65748" y="20193"/>
                    <a:pt x="64199" y="19303"/>
                    <a:pt x="62395" y="18415"/>
                  </a:cubicBezTo>
                  <a:cubicBezTo>
                    <a:pt x="60579" y="17526"/>
                    <a:pt x="58395" y="16891"/>
                    <a:pt x="55842" y="16383"/>
                  </a:cubicBezTo>
                  <a:cubicBezTo>
                    <a:pt x="53848" y="16002"/>
                    <a:pt x="52007" y="15875"/>
                    <a:pt x="50343" y="16002"/>
                  </a:cubicBezTo>
                  <a:cubicBezTo>
                    <a:pt x="48679" y="16256"/>
                    <a:pt x="47244" y="16764"/>
                    <a:pt x="46050" y="17399"/>
                  </a:cubicBezTo>
                  <a:cubicBezTo>
                    <a:pt x="44844" y="18034"/>
                    <a:pt x="43866" y="18923"/>
                    <a:pt x="43091" y="20066"/>
                  </a:cubicBezTo>
                  <a:cubicBezTo>
                    <a:pt x="42316" y="21082"/>
                    <a:pt x="41796" y="22352"/>
                    <a:pt x="41529" y="23749"/>
                  </a:cubicBezTo>
                  <a:cubicBezTo>
                    <a:pt x="41173" y="25527"/>
                    <a:pt x="41618" y="27178"/>
                    <a:pt x="42837" y="28575"/>
                  </a:cubicBezTo>
                  <a:cubicBezTo>
                    <a:pt x="44056" y="30099"/>
                    <a:pt x="45644" y="31623"/>
                    <a:pt x="47600" y="33020"/>
                  </a:cubicBezTo>
                  <a:cubicBezTo>
                    <a:pt x="49555" y="34544"/>
                    <a:pt x="51676" y="36068"/>
                    <a:pt x="53962" y="37719"/>
                  </a:cubicBezTo>
                  <a:cubicBezTo>
                    <a:pt x="56248" y="39370"/>
                    <a:pt x="58293" y="41275"/>
                    <a:pt x="60135" y="43307"/>
                  </a:cubicBezTo>
                  <a:cubicBezTo>
                    <a:pt x="61963" y="45466"/>
                    <a:pt x="63348" y="47878"/>
                    <a:pt x="64287" y="50673"/>
                  </a:cubicBezTo>
                  <a:cubicBezTo>
                    <a:pt x="65240" y="53340"/>
                    <a:pt x="65341" y="56642"/>
                    <a:pt x="64618" y="60325"/>
                  </a:cubicBezTo>
                  <a:cubicBezTo>
                    <a:pt x="63767" y="64643"/>
                    <a:pt x="62166" y="68453"/>
                    <a:pt x="59792" y="71755"/>
                  </a:cubicBezTo>
                  <a:cubicBezTo>
                    <a:pt x="57417" y="75184"/>
                    <a:pt x="54394" y="77851"/>
                    <a:pt x="50711" y="79883"/>
                  </a:cubicBezTo>
                  <a:cubicBezTo>
                    <a:pt x="47015" y="81915"/>
                    <a:pt x="42761" y="83312"/>
                    <a:pt x="37948" y="83947"/>
                  </a:cubicBezTo>
                  <a:cubicBezTo>
                    <a:pt x="33122" y="84582"/>
                    <a:pt x="27864" y="84328"/>
                    <a:pt x="22162" y="83185"/>
                  </a:cubicBezTo>
                  <a:cubicBezTo>
                    <a:pt x="19431" y="82677"/>
                    <a:pt x="16866" y="81915"/>
                    <a:pt x="14465" y="81026"/>
                  </a:cubicBezTo>
                  <a:cubicBezTo>
                    <a:pt x="12065" y="80137"/>
                    <a:pt x="9931" y="79248"/>
                    <a:pt x="8077" y="78359"/>
                  </a:cubicBezTo>
                  <a:cubicBezTo>
                    <a:pt x="6223" y="77343"/>
                    <a:pt x="4686" y="76327"/>
                    <a:pt x="3467" y="75311"/>
                  </a:cubicBezTo>
                  <a:cubicBezTo>
                    <a:pt x="2248" y="74422"/>
                    <a:pt x="1359" y="73533"/>
                    <a:pt x="787" y="72771"/>
                  </a:cubicBezTo>
                  <a:cubicBezTo>
                    <a:pt x="432" y="72136"/>
                    <a:pt x="190" y="71628"/>
                    <a:pt x="89" y="71120"/>
                  </a:cubicBezTo>
                  <a:cubicBezTo>
                    <a:pt x="0" y="70485"/>
                    <a:pt x="25" y="69850"/>
                    <a:pt x="178" y="69088"/>
                  </a:cubicBezTo>
                  <a:cubicBezTo>
                    <a:pt x="279" y="68580"/>
                    <a:pt x="457" y="67945"/>
                    <a:pt x="699" y="67056"/>
                  </a:cubicBezTo>
                  <a:cubicBezTo>
                    <a:pt x="940" y="66294"/>
                    <a:pt x="1245" y="65532"/>
                    <a:pt x="1638" y="64516"/>
                  </a:cubicBezTo>
                  <a:cubicBezTo>
                    <a:pt x="2032" y="63627"/>
                    <a:pt x="2451" y="62738"/>
                    <a:pt x="2896" y="61722"/>
                  </a:cubicBezTo>
                  <a:cubicBezTo>
                    <a:pt x="3340" y="60833"/>
                    <a:pt x="3810" y="60071"/>
                    <a:pt x="4305" y="59309"/>
                  </a:cubicBezTo>
                  <a:cubicBezTo>
                    <a:pt x="4801" y="58547"/>
                    <a:pt x="5296" y="58039"/>
                    <a:pt x="5791" y="57658"/>
                  </a:cubicBezTo>
                  <a:cubicBezTo>
                    <a:pt x="6287" y="57150"/>
                    <a:pt x="6756" y="57023"/>
                    <a:pt x="7214" y="57150"/>
                  </a:cubicBezTo>
                  <a:cubicBezTo>
                    <a:pt x="8014" y="57277"/>
                    <a:pt x="8826" y="57785"/>
                    <a:pt x="9665" y="58674"/>
                  </a:cubicBezTo>
                  <a:cubicBezTo>
                    <a:pt x="10503" y="59563"/>
                    <a:pt x="11608" y="60578"/>
                    <a:pt x="12979" y="61722"/>
                  </a:cubicBezTo>
                  <a:cubicBezTo>
                    <a:pt x="14364" y="62738"/>
                    <a:pt x="16104" y="63881"/>
                    <a:pt x="18212" y="65024"/>
                  </a:cubicBezTo>
                  <a:cubicBezTo>
                    <a:pt x="20320" y="66294"/>
                    <a:pt x="23063" y="67183"/>
                    <a:pt x="26416" y="67818"/>
                  </a:cubicBezTo>
                  <a:cubicBezTo>
                    <a:pt x="28753" y="68199"/>
                    <a:pt x="30848" y="68326"/>
                    <a:pt x="32690" y="68199"/>
                  </a:cubicBezTo>
                  <a:cubicBezTo>
                    <a:pt x="34531" y="67945"/>
                    <a:pt x="36119" y="67564"/>
                    <a:pt x="37440" y="66802"/>
                  </a:cubicBezTo>
                  <a:cubicBezTo>
                    <a:pt x="38773" y="66040"/>
                    <a:pt x="39827" y="65024"/>
                    <a:pt x="40615" y="63881"/>
                  </a:cubicBezTo>
                  <a:cubicBezTo>
                    <a:pt x="41402" y="62738"/>
                    <a:pt x="41935" y="61468"/>
                    <a:pt x="42215" y="60071"/>
                  </a:cubicBezTo>
                  <a:cubicBezTo>
                    <a:pt x="42609" y="58039"/>
                    <a:pt x="42227" y="56261"/>
                    <a:pt x="41072" y="54737"/>
                  </a:cubicBezTo>
                  <a:cubicBezTo>
                    <a:pt x="39929" y="53213"/>
                    <a:pt x="38405" y="51689"/>
                    <a:pt x="36513" y="50292"/>
                  </a:cubicBezTo>
                  <a:cubicBezTo>
                    <a:pt x="34607" y="48768"/>
                    <a:pt x="32537" y="47244"/>
                    <a:pt x="30277" y="45593"/>
                  </a:cubicBezTo>
                  <a:cubicBezTo>
                    <a:pt x="28029" y="43942"/>
                    <a:pt x="26010" y="42164"/>
                    <a:pt x="24219" y="40005"/>
                  </a:cubicBezTo>
                  <a:cubicBezTo>
                    <a:pt x="22441" y="37973"/>
                    <a:pt x="21095" y="35560"/>
                    <a:pt x="20168" y="32893"/>
                  </a:cubicBezTo>
                  <a:cubicBezTo>
                    <a:pt x="19253" y="30099"/>
                    <a:pt x="19164" y="26924"/>
                    <a:pt x="19888" y="23241"/>
                  </a:cubicBezTo>
                  <a:cubicBezTo>
                    <a:pt x="20676" y="19177"/>
                    <a:pt x="22187" y="15621"/>
                    <a:pt x="24397" y="12446"/>
                  </a:cubicBezTo>
                  <a:cubicBezTo>
                    <a:pt x="26619" y="9271"/>
                    <a:pt x="29464" y="6603"/>
                    <a:pt x="32931" y="4572"/>
                  </a:cubicBezTo>
                  <a:cubicBezTo>
                    <a:pt x="36398" y="2667"/>
                    <a:pt x="40386" y="1270"/>
                    <a:pt x="44882" y="635"/>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4" name="Shape 3814"/>
            <p:cNvSpPr/>
            <p:nvPr/>
          </p:nvSpPr>
          <p:spPr>
            <a:xfrm>
              <a:off x="473640" y="4689871"/>
              <a:ext cx="44736" cy="84314"/>
            </a:xfrm>
            <a:custGeom>
              <a:avLst/>
              <a:gdLst/>
              <a:ahLst/>
              <a:cxnLst/>
              <a:rect l="0" t="0" r="0" b="0"/>
              <a:pathLst>
                <a:path w="44736" h="84314">
                  <a:moveTo>
                    <a:pt x="0" y="0"/>
                  </a:moveTo>
                  <a:lnTo>
                    <a:pt x="15919" y="621"/>
                  </a:lnTo>
                  <a:cubicBezTo>
                    <a:pt x="21673" y="1764"/>
                    <a:pt x="26511" y="3415"/>
                    <a:pt x="30436" y="5574"/>
                  </a:cubicBezTo>
                  <a:cubicBezTo>
                    <a:pt x="34360" y="7733"/>
                    <a:pt x="37459" y="10400"/>
                    <a:pt x="39745" y="13575"/>
                  </a:cubicBezTo>
                  <a:cubicBezTo>
                    <a:pt x="42031" y="16623"/>
                    <a:pt x="43479" y="20306"/>
                    <a:pt x="44113" y="24370"/>
                  </a:cubicBezTo>
                  <a:cubicBezTo>
                    <a:pt x="44736" y="28434"/>
                    <a:pt x="44571" y="32879"/>
                    <a:pt x="43605" y="37705"/>
                  </a:cubicBezTo>
                  <a:cubicBezTo>
                    <a:pt x="42805" y="41896"/>
                    <a:pt x="41599" y="45960"/>
                    <a:pt x="39973" y="50151"/>
                  </a:cubicBezTo>
                  <a:cubicBezTo>
                    <a:pt x="38360" y="54342"/>
                    <a:pt x="36328" y="58406"/>
                    <a:pt x="33865" y="62216"/>
                  </a:cubicBezTo>
                  <a:cubicBezTo>
                    <a:pt x="31401" y="65899"/>
                    <a:pt x="28518" y="69455"/>
                    <a:pt x="25229" y="72503"/>
                  </a:cubicBezTo>
                  <a:cubicBezTo>
                    <a:pt x="21927" y="75678"/>
                    <a:pt x="18193" y="78218"/>
                    <a:pt x="14040" y="80250"/>
                  </a:cubicBezTo>
                  <a:cubicBezTo>
                    <a:pt x="9874" y="82282"/>
                    <a:pt x="5302" y="83679"/>
                    <a:pt x="324" y="84314"/>
                  </a:cubicBezTo>
                  <a:lnTo>
                    <a:pt x="0" y="84301"/>
                  </a:lnTo>
                  <a:lnTo>
                    <a:pt x="0" y="65831"/>
                  </a:lnTo>
                  <a:lnTo>
                    <a:pt x="4693" y="63613"/>
                  </a:lnTo>
                  <a:cubicBezTo>
                    <a:pt x="6864" y="62089"/>
                    <a:pt x="8846" y="60184"/>
                    <a:pt x="10636" y="58025"/>
                  </a:cubicBezTo>
                  <a:cubicBezTo>
                    <a:pt x="12440" y="55739"/>
                    <a:pt x="14027" y="53326"/>
                    <a:pt x="15424" y="50786"/>
                  </a:cubicBezTo>
                  <a:cubicBezTo>
                    <a:pt x="16821" y="48119"/>
                    <a:pt x="17990" y="45452"/>
                    <a:pt x="18942" y="42785"/>
                  </a:cubicBezTo>
                  <a:cubicBezTo>
                    <a:pt x="19882" y="40118"/>
                    <a:pt x="20606" y="37451"/>
                    <a:pt x="21114" y="34911"/>
                  </a:cubicBezTo>
                  <a:cubicBezTo>
                    <a:pt x="21584" y="32498"/>
                    <a:pt x="21749" y="30339"/>
                    <a:pt x="21635" y="28307"/>
                  </a:cubicBezTo>
                  <a:cubicBezTo>
                    <a:pt x="21508" y="26402"/>
                    <a:pt x="21012" y="24624"/>
                    <a:pt x="20161" y="23227"/>
                  </a:cubicBezTo>
                  <a:cubicBezTo>
                    <a:pt x="19298" y="21703"/>
                    <a:pt x="18066" y="20433"/>
                    <a:pt x="16466" y="19417"/>
                  </a:cubicBezTo>
                  <a:cubicBezTo>
                    <a:pt x="14853" y="18401"/>
                    <a:pt x="12808" y="17639"/>
                    <a:pt x="10293" y="17131"/>
                  </a:cubicBezTo>
                  <a:cubicBezTo>
                    <a:pt x="7449" y="16623"/>
                    <a:pt x="4782" y="16623"/>
                    <a:pt x="2280" y="17258"/>
                  </a:cubicBezTo>
                  <a:lnTo>
                    <a:pt x="0" y="18336"/>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16" name="Shape 3816"/>
            <p:cNvSpPr/>
            <p:nvPr/>
          </p:nvSpPr>
          <p:spPr>
            <a:xfrm>
              <a:off x="661810" y="4759453"/>
              <a:ext cx="47231" cy="24130"/>
            </a:xfrm>
            <a:custGeom>
              <a:avLst/>
              <a:gdLst/>
              <a:ahLst/>
              <a:cxnLst/>
              <a:rect l="0" t="0" r="0" b="0"/>
              <a:pathLst>
                <a:path w="47231" h="24130">
                  <a:moveTo>
                    <a:pt x="9284" y="127"/>
                  </a:moveTo>
                  <a:lnTo>
                    <a:pt x="44831" y="7112"/>
                  </a:lnTo>
                  <a:cubicBezTo>
                    <a:pt x="45910" y="7366"/>
                    <a:pt x="46596" y="7747"/>
                    <a:pt x="46901" y="8509"/>
                  </a:cubicBezTo>
                  <a:cubicBezTo>
                    <a:pt x="47193" y="9271"/>
                    <a:pt x="47231" y="10287"/>
                    <a:pt x="46990" y="11430"/>
                  </a:cubicBezTo>
                  <a:cubicBezTo>
                    <a:pt x="46914" y="11811"/>
                    <a:pt x="46749" y="12446"/>
                    <a:pt x="46495" y="13335"/>
                  </a:cubicBezTo>
                  <a:cubicBezTo>
                    <a:pt x="46241" y="14097"/>
                    <a:pt x="45910" y="14986"/>
                    <a:pt x="45479" y="16002"/>
                  </a:cubicBezTo>
                  <a:cubicBezTo>
                    <a:pt x="45047" y="17018"/>
                    <a:pt x="44564" y="18034"/>
                    <a:pt x="44005" y="18923"/>
                  </a:cubicBezTo>
                  <a:cubicBezTo>
                    <a:pt x="43459" y="19939"/>
                    <a:pt x="42875" y="20828"/>
                    <a:pt x="42240" y="21717"/>
                  </a:cubicBezTo>
                  <a:cubicBezTo>
                    <a:pt x="41605" y="22479"/>
                    <a:pt x="40919" y="23114"/>
                    <a:pt x="40183" y="23622"/>
                  </a:cubicBezTo>
                  <a:cubicBezTo>
                    <a:pt x="39446" y="24003"/>
                    <a:pt x="38671" y="24130"/>
                    <a:pt x="37871" y="24003"/>
                  </a:cubicBezTo>
                  <a:lnTo>
                    <a:pt x="2337" y="17018"/>
                  </a:lnTo>
                  <a:cubicBezTo>
                    <a:pt x="1308" y="16891"/>
                    <a:pt x="635" y="16383"/>
                    <a:pt x="330" y="15748"/>
                  </a:cubicBezTo>
                  <a:cubicBezTo>
                    <a:pt x="25" y="15113"/>
                    <a:pt x="0" y="13970"/>
                    <a:pt x="279" y="12573"/>
                  </a:cubicBezTo>
                  <a:cubicBezTo>
                    <a:pt x="368" y="12192"/>
                    <a:pt x="533" y="11430"/>
                    <a:pt x="762" y="10541"/>
                  </a:cubicBezTo>
                  <a:cubicBezTo>
                    <a:pt x="991" y="9779"/>
                    <a:pt x="1308" y="8763"/>
                    <a:pt x="1702" y="7874"/>
                  </a:cubicBezTo>
                  <a:cubicBezTo>
                    <a:pt x="2096" y="6858"/>
                    <a:pt x="2565" y="5969"/>
                    <a:pt x="3112" y="4953"/>
                  </a:cubicBezTo>
                  <a:cubicBezTo>
                    <a:pt x="3658" y="3937"/>
                    <a:pt x="4242" y="3048"/>
                    <a:pt x="4877" y="2286"/>
                  </a:cubicBezTo>
                  <a:cubicBezTo>
                    <a:pt x="5499" y="1524"/>
                    <a:pt x="6185" y="889"/>
                    <a:pt x="6909" y="508"/>
                  </a:cubicBezTo>
                  <a:cubicBezTo>
                    <a:pt x="7633" y="127"/>
                    <a:pt x="8433" y="0"/>
                    <a:pt x="9284"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8" name="Shape 3818"/>
            <p:cNvSpPr/>
            <p:nvPr/>
          </p:nvSpPr>
          <p:spPr>
            <a:xfrm>
              <a:off x="781431" y="4759071"/>
              <a:ext cx="47648" cy="85090"/>
            </a:xfrm>
            <a:custGeom>
              <a:avLst/>
              <a:gdLst/>
              <a:ahLst/>
              <a:cxnLst/>
              <a:rect l="0" t="0" r="0" b="0"/>
              <a:pathLst>
                <a:path w="47648" h="85090">
                  <a:moveTo>
                    <a:pt x="43942" y="0"/>
                  </a:moveTo>
                  <a:lnTo>
                    <a:pt x="47648" y="86"/>
                  </a:lnTo>
                  <a:lnTo>
                    <a:pt x="47648" y="15367"/>
                  </a:lnTo>
                  <a:lnTo>
                    <a:pt x="47498" y="15367"/>
                  </a:lnTo>
                  <a:cubicBezTo>
                    <a:pt x="45085" y="16002"/>
                    <a:pt x="42799" y="17018"/>
                    <a:pt x="40767" y="18415"/>
                  </a:cubicBezTo>
                  <a:cubicBezTo>
                    <a:pt x="38735" y="19812"/>
                    <a:pt x="36830" y="21590"/>
                    <a:pt x="35179" y="23622"/>
                  </a:cubicBezTo>
                  <a:cubicBezTo>
                    <a:pt x="33401" y="25781"/>
                    <a:pt x="32004" y="28067"/>
                    <a:pt x="30734" y="30607"/>
                  </a:cubicBezTo>
                  <a:lnTo>
                    <a:pt x="37846" y="32004"/>
                  </a:lnTo>
                  <a:lnTo>
                    <a:pt x="47648" y="33176"/>
                  </a:lnTo>
                  <a:lnTo>
                    <a:pt x="47648" y="46896"/>
                  </a:lnTo>
                  <a:lnTo>
                    <a:pt x="32766" y="45339"/>
                  </a:lnTo>
                  <a:lnTo>
                    <a:pt x="24892" y="43815"/>
                  </a:lnTo>
                  <a:cubicBezTo>
                    <a:pt x="24511" y="45085"/>
                    <a:pt x="24003" y="46355"/>
                    <a:pt x="23622" y="47625"/>
                  </a:cubicBezTo>
                  <a:cubicBezTo>
                    <a:pt x="23368" y="48895"/>
                    <a:pt x="22987" y="50038"/>
                    <a:pt x="22860" y="51054"/>
                  </a:cubicBezTo>
                  <a:cubicBezTo>
                    <a:pt x="21844" y="55753"/>
                    <a:pt x="22479" y="59436"/>
                    <a:pt x="24384" y="62230"/>
                  </a:cubicBezTo>
                  <a:cubicBezTo>
                    <a:pt x="26289" y="65024"/>
                    <a:pt x="29845" y="66929"/>
                    <a:pt x="35179" y="67945"/>
                  </a:cubicBezTo>
                  <a:cubicBezTo>
                    <a:pt x="38989" y="68707"/>
                    <a:pt x="42418" y="69088"/>
                    <a:pt x="45466" y="69215"/>
                  </a:cubicBezTo>
                  <a:lnTo>
                    <a:pt x="47648" y="69148"/>
                  </a:lnTo>
                  <a:lnTo>
                    <a:pt x="47648" y="84914"/>
                  </a:lnTo>
                  <a:lnTo>
                    <a:pt x="46990" y="84963"/>
                  </a:lnTo>
                  <a:cubicBezTo>
                    <a:pt x="44323" y="85090"/>
                    <a:pt x="41275" y="84963"/>
                    <a:pt x="38100" y="84709"/>
                  </a:cubicBezTo>
                  <a:cubicBezTo>
                    <a:pt x="34798" y="84455"/>
                    <a:pt x="31496" y="84074"/>
                    <a:pt x="28194" y="83439"/>
                  </a:cubicBezTo>
                  <a:cubicBezTo>
                    <a:pt x="22733" y="82297"/>
                    <a:pt x="18034" y="80772"/>
                    <a:pt x="14224" y="78867"/>
                  </a:cubicBezTo>
                  <a:cubicBezTo>
                    <a:pt x="10414" y="76962"/>
                    <a:pt x="7366" y="74549"/>
                    <a:pt x="5080" y="71628"/>
                  </a:cubicBezTo>
                  <a:cubicBezTo>
                    <a:pt x="2794" y="68834"/>
                    <a:pt x="1270" y="65405"/>
                    <a:pt x="635" y="61468"/>
                  </a:cubicBezTo>
                  <a:cubicBezTo>
                    <a:pt x="0" y="57658"/>
                    <a:pt x="127" y="53213"/>
                    <a:pt x="1143" y="48260"/>
                  </a:cubicBezTo>
                  <a:cubicBezTo>
                    <a:pt x="1778" y="44450"/>
                    <a:pt x="3048" y="40386"/>
                    <a:pt x="4572" y="36195"/>
                  </a:cubicBezTo>
                  <a:cubicBezTo>
                    <a:pt x="6096" y="32004"/>
                    <a:pt x="8128" y="27940"/>
                    <a:pt x="10541" y="24003"/>
                  </a:cubicBezTo>
                  <a:cubicBezTo>
                    <a:pt x="12954" y="20066"/>
                    <a:pt x="15875" y="16383"/>
                    <a:pt x="19050" y="12954"/>
                  </a:cubicBezTo>
                  <a:cubicBezTo>
                    <a:pt x="22352" y="9652"/>
                    <a:pt x="26035" y="6858"/>
                    <a:pt x="30226" y="4572"/>
                  </a:cubicBezTo>
                  <a:cubicBezTo>
                    <a:pt x="34290" y="2413"/>
                    <a:pt x="38862" y="762"/>
                    <a:pt x="4394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19" name="Shape 3819"/>
            <p:cNvSpPr/>
            <p:nvPr/>
          </p:nvSpPr>
          <p:spPr>
            <a:xfrm>
              <a:off x="704901" y="4743070"/>
              <a:ext cx="79832" cy="84582"/>
            </a:xfrm>
            <a:custGeom>
              <a:avLst/>
              <a:gdLst/>
              <a:ahLst/>
              <a:cxnLst/>
              <a:rect l="0" t="0" r="0" b="0"/>
              <a:pathLst>
                <a:path w="79832" h="84582">
                  <a:moveTo>
                    <a:pt x="44907" y="635"/>
                  </a:moveTo>
                  <a:cubicBezTo>
                    <a:pt x="49352" y="0"/>
                    <a:pt x="54305" y="254"/>
                    <a:pt x="59639" y="1270"/>
                  </a:cubicBezTo>
                  <a:cubicBezTo>
                    <a:pt x="62052" y="1778"/>
                    <a:pt x="64338" y="2413"/>
                    <a:pt x="66497" y="3175"/>
                  </a:cubicBezTo>
                  <a:cubicBezTo>
                    <a:pt x="68783" y="3937"/>
                    <a:pt x="70688" y="4699"/>
                    <a:pt x="72339" y="5588"/>
                  </a:cubicBezTo>
                  <a:cubicBezTo>
                    <a:pt x="74117" y="6477"/>
                    <a:pt x="75514" y="7366"/>
                    <a:pt x="76784" y="8255"/>
                  </a:cubicBezTo>
                  <a:cubicBezTo>
                    <a:pt x="77927" y="9144"/>
                    <a:pt x="78816" y="9906"/>
                    <a:pt x="79197" y="10668"/>
                  </a:cubicBezTo>
                  <a:cubicBezTo>
                    <a:pt x="79705" y="11303"/>
                    <a:pt x="79832" y="12319"/>
                    <a:pt x="79578" y="13716"/>
                  </a:cubicBezTo>
                  <a:cubicBezTo>
                    <a:pt x="79451" y="14351"/>
                    <a:pt x="79197" y="15367"/>
                    <a:pt x="78689" y="16764"/>
                  </a:cubicBezTo>
                  <a:cubicBezTo>
                    <a:pt x="78308" y="18034"/>
                    <a:pt x="77673" y="19304"/>
                    <a:pt x="77038" y="20574"/>
                  </a:cubicBezTo>
                  <a:cubicBezTo>
                    <a:pt x="76403" y="21844"/>
                    <a:pt x="75641" y="22987"/>
                    <a:pt x="74879" y="23876"/>
                  </a:cubicBezTo>
                  <a:cubicBezTo>
                    <a:pt x="74117" y="24765"/>
                    <a:pt x="73482" y="25146"/>
                    <a:pt x="72847" y="25019"/>
                  </a:cubicBezTo>
                  <a:cubicBezTo>
                    <a:pt x="72085" y="24892"/>
                    <a:pt x="71196" y="24384"/>
                    <a:pt x="70307" y="23622"/>
                  </a:cubicBezTo>
                  <a:cubicBezTo>
                    <a:pt x="69418" y="22987"/>
                    <a:pt x="68402" y="22098"/>
                    <a:pt x="67005" y="21209"/>
                  </a:cubicBezTo>
                  <a:cubicBezTo>
                    <a:pt x="65735" y="20193"/>
                    <a:pt x="64211" y="19304"/>
                    <a:pt x="62433" y="18415"/>
                  </a:cubicBezTo>
                  <a:cubicBezTo>
                    <a:pt x="60655" y="17526"/>
                    <a:pt x="58369" y="16891"/>
                    <a:pt x="55829" y="16383"/>
                  </a:cubicBezTo>
                  <a:cubicBezTo>
                    <a:pt x="53797" y="16002"/>
                    <a:pt x="52019" y="15875"/>
                    <a:pt x="50368" y="16129"/>
                  </a:cubicBezTo>
                  <a:cubicBezTo>
                    <a:pt x="48717" y="16256"/>
                    <a:pt x="47193" y="16764"/>
                    <a:pt x="46050" y="17399"/>
                  </a:cubicBezTo>
                  <a:cubicBezTo>
                    <a:pt x="44907" y="18034"/>
                    <a:pt x="43891" y="18923"/>
                    <a:pt x="43129" y="20066"/>
                  </a:cubicBezTo>
                  <a:cubicBezTo>
                    <a:pt x="42367" y="21209"/>
                    <a:pt x="41859" y="22352"/>
                    <a:pt x="41478" y="23749"/>
                  </a:cubicBezTo>
                  <a:cubicBezTo>
                    <a:pt x="41224" y="25527"/>
                    <a:pt x="41605" y="27178"/>
                    <a:pt x="42875" y="28575"/>
                  </a:cubicBezTo>
                  <a:cubicBezTo>
                    <a:pt x="44018" y="30099"/>
                    <a:pt x="45669" y="31623"/>
                    <a:pt x="47574" y="33020"/>
                  </a:cubicBezTo>
                  <a:cubicBezTo>
                    <a:pt x="49606" y="34544"/>
                    <a:pt x="51638" y="36068"/>
                    <a:pt x="53924" y="37719"/>
                  </a:cubicBezTo>
                  <a:cubicBezTo>
                    <a:pt x="56210" y="39370"/>
                    <a:pt x="58369" y="41275"/>
                    <a:pt x="60147" y="43307"/>
                  </a:cubicBezTo>
                  <a:cubicBezTo>
                    <a:pt x="61925" y="45466"/>
                    <a:pt x="63322" y="47879"/>
                    <a:pt x="64338" y="50673"/>
                  </a:cubicBezTo>
                  <a:cubicBezTo>
                    <a:pt x="65227" y="53340"/>
                    <a:pt x="65354" y="56642"/>
                    <a:pt x="64592" y="60325"/>
                  </a:cubicBezTo>
                  <a:cubicBezTo>
                    <a:pt x="63830" y="64643"/>
                    <a:pt x="62179" y="68453"/>
                    <a:pt x="59766" y="71882"/>
                  </a:cubicBezTo>
                  <a:cubicBezTo>
                    <a:pt x="57480" y="75184"/>
                    <a:pt x="54432" y="77851"/>
                    <a:pt x="50749" y="79883"/>
                  </a:cubicBezTo>
                  <a:cubicBezTo>
                    <a:pt x="47066" y="82042"/>
                    <a:pt x="42748" y="83312"/>
                    <a:pt x="37922" y="83947"/>
                  </a:cubicBezTo>
                  <a:cubicBezTo>
                    <a:pt x="33096" y="84582"/>
                    <a:pt x="27889" y="84328"/>
                    <a:pt x="22174" y="83185"/>
                  </a:cubicBezTo>
                  <a:cubicBezTo>
                    <a:pt x="19444" y="82677"/>
                    <a:pt x="16866" y="81915"/>
                    <a:pt x="14478" y="81026"/>
                  </a:cubicBezTo>
                  <a:cubicBezTo>
                    <a:pt x="12078" y="80264"/>
                    <a:pt x="9944" y="79248"/>
                    <a:pt x="8090" y="78359"/>
                  </a:cubicBezTo>
                  <a:cubicBezTo>
                    <a:pt x="6236" y="77343"/>
                    <a:pt x="4699" y="76454"/>
                    <a:pt x="3480" y="75438"/>
                  </a:cubicBezTo>
                  <a:cubicBezTo>
                    <a:pt x="2261" y="74422"/>
                    <a:pt x="1359" y="73533"/>
                    <a:pt x="800" y="72771"/>
                  </a:cubicBezTo>
                  <a:cubicBezTo>
                    <a:pt x="432" y="72136"/>
                    <a:pt x="203" y="71628"/>
                    <a:pt x="102" y="71120"/>
                  </a:cubicBezTo>
                  <a:cubicBezTo>
                    <a:pt x="0" y="70485"/>
                    <a:pt x="38" y="69850"/>
                    <a:pt x="190" y="69088"/>
                  </a:cubicBezTo>
                  <a:cubicBezTo>
                    <a:pt x="292" y="68580"/>
                    <a:pt x="457" y="67945"/>
                    <a:pt x="699" y="67183"/>
                  </a:cubicBezTo>
                  <a:cubicBezTo>
                    <a:pt x="940" y="66294"/>
                    <a:pt x="1257" y="65532"/>
                    <a:pt x="1651" y="64516"/>
                  </a:cubicBezTo>
                  <a:cubicBezTo>
                    <a:pt x="2045" y="63627"/>
                    <a:pt x="2451" y="62738"/>
                    <a:pt x="2908" y="61849"/>
                  </a:cubicBezTo>
                  <a:cubicBezTo>
                    <a:pt x="3353" y="60833"/>
                    <a:pt x="3823" y="60071"/>
                    <a:pt x="4318" y="59309"/>
                  </a:cubicBezTo>
                  <a:cubicBezTo>
                    <a:pt x="4813" y="58547"/>
                    <a:pt x="5309" y="58039"/>
                    <a:pt x="5804" y="57658"/>
                  </a:cubicBezTo>
                  <a:cubicBezTo>
                    <a:pt x="6299" y="57150"/>
                    <a:pt x="6769" y="57023"/>
                    <a:pt x="7226" y="57150"/>
                  </a:cubicBezTo>
                  <a:cubicBezTo>
                    <a:pt x="8026" y="57277"/>
                    <a:pt x="8839" y="57785"/>
                    <a:pt x="9677" y="58674"/>
                  </a:cubicBezTo>
                  <a:cubicBezTo>
                    <a:pt x="10516" y="59563"/>
                    <a:pt x="11621" y="60579"/>
                    <a:pt x="12992" y="61722"/>
                  </a:cubicBezTo>
                  <a:cubicBezTo>
                    <a:pt x="14364" y="62865"/>
                    <a:pt x="16116" y="64008"/>
                    <a:pt x="18225" y="65151"/>
                  </a:cubicBezTo>
                  <a:cubicBezTo>
                    <a:pt x="20333" y="66294"/>
                    <a:pt x="23063" y="67183"/>
                    <a:pt x="26429" y="67818"/>
                  </a:cubicBezTo>
                  <a:cubicBezTo>
                    <a:pt x="28778" y="68326"/>
                    <a:pt x="30810" y="68453"/>
                    <a:pt x="32715" y="68199"/>
                  </a:cubicBezTo>
                  <a:cubicBezTo>
                    <a:pt x="34493" y="67945"/>
                    <a:pt x="36144" y="67564"/>
                    <a:pt x="37414" y="66802"/>
                  </a:cubicBezTo>
                  <a:cubicBezTo>
                    <a:pt x="38811" y="66040"/>
                    <a:pt x="39827" y="65151"/>
                    <a:pt x="40589" y="63881"/>
                  </a:cubicBezTo>
                  <a:cubicBezTo>
                    <a:pt x="41478" y="62738"/>
                    <a:pt x="41986" y="61468"/>
                    <a:pt x="42240" y="60071"/>
                  </a:cubicBezTo>
                  <a:cubicBezTo>
                    <a:pt x="42621" y="58039"/>
                    <a:pt x="42240" y="56388"/>
                    <a:pt x="41097" y="54864"/>
                  </a:cubicBezTo>
                  <a:cubicBezTo>
                    <a:pt x="39954" y="53340"/>
                    <a:pt x="38430" y="51816"/>
                    <a:pt x="36525" y="50292"/>
                  </a:cubicBezTo>
                  <a:cubicBezTo>
                    <a:pt x="34620" y="48768"/>
                    <a:pt x="32588" y="47244"/>
                    <a:pt x="30302" y="45593"/>
                  </a:cubicBezTo>
                  <a:cubicBezTo>
                    <a:pt x="28016" y="43942"/>
                    <a:pt x="26022" y="42164"/>
                    <a:pt x="24232" y="40005"/>
                  </a:cubicBezTo>
                  <a:cubicBezTo>
                    <a:pt x="22454" y="37973"/>
                    <a:pt x="21095" y="35560"/>
                    <a:pt x="20180" y="32893"/>
                  </a:cubicBezTo>
                  <a:cubicBezTo>
                    <a:pt x="19266" y="30099"/>
                    <a:pt x="19177" y="26924"/>
                    <a:pt x="19901" y="23241"/>
                  </a:cubicBezTo>
                  <a:cubicBezTo>
                    <a:pt x="20688" y="19177"/>
                    <a:pt x="22200" y="15621"/>
                    <a:pt x="24409" y="12446"/>
                  </a:cubicBezTo>
                  <a:cubicBezTo>
                    <a:pt x="26632" y="9271"/>
                    <a:pt x="29413" y="6604"/>
                    <a:pt x="32969" y="4699"/>
                  </a:cubicBezTo>
                  <a:cubicBezTo>
                    <a:pt x="36398" y="2667"/>
                    <a:pt x="40335" y="1270"/>
                    <a:pt x="44907" y="635"/>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0" name="Shape 3820"/>
            <p:cNvSpPr/>
            <p:nvPr/>
          </p:nvSpPr>
          <p:spPr>
            <a:xfrm>
              <a:off x="829079" y="4827017"/>
              <a:ext cx="16995" cy="16969"/>
            </a:xfrm>
            <a:custGeom>
              <a:avLst/>
              <a:gdLst/>
              <a:ahLst/>
              <a:cxnLst/>
              <a:rect l="0" t="0" r="0" b="0"/>
              <a:pathLst>
                <a:path w="16995" h="16969">
                  <a:moveTo>
                    <a:pt x="15344" y="127"/>
                  </a:moveTo>
                  <a:cubicBezTo>
                    <a:pt x="16106" y="254"/>
                    <a:pt x="16487" y="508"/>
                    <a:pt x="16741" y="1016"/>
                  </a:cubicBezTo>
                  <a:cubicBezTo>
                    <a:pt x="16995" y="1397"/>
                    <a:pt x="16995" y="2032"/>
                    <a:pt x="16741" y="2921"/>
                  </a:cubicBezTo>
                  <a:cubicBezTo>
                    <a:pt x="16614" y="3937"/>
                    <a:pt x="16360" y="4953"/>
                    <a:pt x="15852" y="6223"/>
                  </a:cubicBezTo>
                  <a:cubicBezTo>
                    <a:pt x="15471" y="7366"/>
                    <a:pt x="14963" y="8636"/>
                    <a:pt x="14455" y="9779"/>
                  </a:cubicBezTo>
                  <a:cubicBezTo>
                    <a:pt x="13820" y="10922"/>
                    <a:pt x="13312" y="12065"/>
                    <a:pt x="12550" y="12954"/>
                  </a:cubicBezTo>
                  <a:cubicBezTo>
                    <a:pt x="11915" y="13970"/>
                    <a:pt x="11153" y="14732"/>
                    <a:pt x="10391" y="15113"/>
                  </a:cubicBezTo>
                  <a:cubicBezTo>
                    <a:pt x="9629" y="15748"/>
                    <a:pt x="8232" y="16129"/>
                    <a:pt x="6200" y="16510"/>
                  </a:cubicBezTo>
                  <a:lnTo>
                    <a:pt x="0" y="16969"/>
                  </a:lnTo>
                  <a:lnTo>
                    <a:pt x="0" y="1203"/>
                  </a:lnTo>
                  <a:lnTo>
                    <a:pt x="6073" y="1016"/>
                  </a:lnTo>
                  <a:cubicBezTo>
                    <a:pt x="8486" y="762"/>
                    <a:pt x="10391" y="508"/>
                    <a:pt x="12042" y="254"/>
                  </a:cubicBezTo>
                  <a:cubicBezTo>
                    <a:pt x="13566" y="0"/>
                    <a:pt x="14709" y="0"/>
                    <a:pt x="15344"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1" name="Shape 3821"/>
            <p:cNvSpPr/>
            <p:nvPr/>
          </p:nvSpPr>
          <p:spPr>
            <a:xfrm>
              <a:off x="1043559" y="4810126"/>
              <a:ext cx="44767" cy="84443"/>
            </a:xfrm>
            <a:custGeom>
              <a:avLst/>
              <a:gdLst/>
              <a:ahLst/>
              <a:cxnLst/>
              <a:rect l="0" t="0" r="0" b="0"/>
              <a:pathLst>
                <a:path w="44767" h="84443">
                  <a:moveTo>
                    <a:pt x="44450" y="0"/>
                  </a:moveTo>
                  <a:lnTo>
                    <a:pt x="44767" y="15"/>
                  </a:lnTo>
                  <a:lnTo>
                    <a:pt x="44767" y="18510"/>
                  </a:lnTo>
                  <a:lnTo>
                    <a:pt x="40132" y="20701"/>
                  </a:lnTo>
                  <a:cubicBezTo>
                    <a:pt x="37846" y="22225"/>
                    <a:pt x="35941" y="24130"/>
                    <a:pt x="34163" y="26289"/>
                  </a:cubicBezTo>
                  <a:cubicBezTo>
                    <a:pt x="32385" y="28575"/>
                    <a:pt x="30734" y="30861"/>
                    <a:pt x="29337" y="33528"/>
                  </a:cubicBezTo>
                  <a:cubicBezTo>
                    <a:pt x="27940" y="36068"/>
                    <a:pt x="26797" y="38735"/>
                    <a:pt x="25781" y="41402"/>
                  </a:cubicBezTo>
                  <a:cubicBezTo>
                    <a:pt x="24892" y="44196"/>
                    <a:pt x="24130" y="46863"/>
                    <a:pt x="23622" y="49403"/>
                  </a:cubicBezTo>
                  <a:cubicBezTo>
                    <a:pt x="23241" y="51816"/>
                    <a:pt x="22987" y="53975"/>
                    <a:pt x="23114" y="56007"/>
                  </a:cubicBezTo>
                  <a:cubicBezTo>
                    <a:pt x="23241" y="57912"/>
                    <a:pt x="23749" y="59690"/>
                    <a:pt x="24638" y="61214"/>
                  </a:cubicBezTo>
                  <a:cubicBezTo>
                    <a:pt x="25400" y="62611"/>
                    <a:pt x="26670" y="63881"/>
                    <a:pt x="28321" y="64897"/>
                  </a:cubicBezTo>
                  <a:cubicBezTo>
                    <a:pt x="29845" y="65913"/>
                    <a:pt x="32004" y="66675"/>
                    <a:pt x="34417" y="67183"/>
                  </a:cubicBezTo>
                  <a:cubicBezTo>
                    <a:pt x="37338" y="67818"/>
                    <a:pt x="40005" y="67691"/>
                    <a:pt x="42418" y="67056"/>
                  </a:cubicBezTo>
                  <a:lnTo>
                    <a:pt x="44767" y="65965"/>
                  </a:lnTo>
                  <a:lnTo>
                    <a:pt x="44767" y="84443"/>
                  </a:lnTo>
                  <a:lnTo>
                    <a:pt x="28829" y="83820"/>
                  </a:lnTo>
                  <a:cubicBezTo>
                    <a:pt x="23114" y="82677"/>
                    <a:pt x="18288" y="81026"/>
                    <a:pt x="14351" y="78867"/>
                  </a:cubicBezTo>
                  <a:cubicBezTo>
                    <a:pt x="10414" y="76708"/>
                    <a:pt x="7239" y="74041"/>
                    <a:pt x="4953" y="70866"/>
                  </a:cubicBezTo>
                  <a:cubicBezTo>
                    <a:pt x="2667" y="67818"/>
                    <a:pt x="1270" y="64135"/>
                    <a:pt x="635" y="60071"/>
                  </a:cubicBezTo>
                  <a:cubicBezTo>
                    <a:pt x="0" y="56007"/>
                    <a:pt x="127" y="51562"/>
                    <a:pt x="1143" y="46736"/>
                  </a:cubicBezTo>
                  <a:cubicBezTo>
                    <a:pt x="1905" y="42545"/>
                    <a:pt x="3175" y="38481"/>
                    <a:pt x="4699" y="34290"/>
                  </a:cubicBezTo>
                  <a:cubicBezTo>
                    <a:pt x="6350" y="30099"/>
                    <a:pt x="8382" y="26035"/>
                    <a:pt x="10922" y="22352"/>
                  </a:cubicBezTo>
                  <a:cubicBezTo>
                    <a:pt x="13335" y="18542"/>
                    <a:pt x="16256" y="15113"/>
                    <a:pt x="19558" y="11938"/>
                  </a:cubicBezTo>
                  <a:cubicBezTo>
                    <a:pt x="22860" y="8763"/>
                    <a:pt x="26543" y="6096"/>
                    <a:pt x="30734" y="4064"/>
                  </a:cubicBezTo>
                  <a:cubicBezTo>
                    <a:pt x="34925" y="2032"/>
                    <a:pt x="39370" y="762"/>
                    <a:pt x="44450"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2" name="Shape 3822"/>
            <p:cNvSpPr/>
            <p:nvPr/>
          </p:nvSpPr>
          <p:spPr>
            <a:xfrm>
              <a:off x="994283" y="4798315"/>
              <a:ext cx="52070" cy="81661"/>
            </a:xfrm>
            <a:custGeom>
              <a:avLst/>
              <a:gdLst/>
              <a:ahLst/>
              <a:cxnLst/>
              <a:rect l="0" t="0" r="0" b="0"/>
              <a:pathLst>
                <a:path w="52070" h="81661">
                  <a:moveTo>
                    <a:pt x="33655" y="127"/>
                  </a:moveTo>
                  <a:cubicBezTo>
                    <a:pt x="34544" y="0"/>
                    <a:pt x="35687" y="0"/>
                    <a:pt x="37211" y="127"/>
                  </a:cubicBezTo>
                  <a:cubicBezTo>
                    <a:pt x="38608" y="254"/>
                    <a:pt x="40386" y="508"/>
                    <a:pt x="42418" y="889"/>
                  </a:cubicBezTo>
                  <a:cubicBezTo>
                    <a:pt x="44577" y="1270"/>
                    <a:pt x="46228" y="1651"/>
                    <a:pt x="47625" y="2159"/>
                  </a:cubicBezTo>
                  <a:cubicBezTo>
                    <a:pt x="48895" y="2540"/>
                    <a:pt x="49911" y="3048"/>
                    <a:pt x="50673" y="3429"/>
                  </a:cubicBezTo>
                  <a:cubicBezTo>
                    <a:pt x="51308" y="3937"/>
                    <a:pt x="51689" y="4445"/>
                    <a:pt x="51943" y="4826"/>
                  </a:cubicBezTo>
                  <a:cubicBezTo>
                    <a:pt x="52070" y="5334"/>
                    <a:pt x="51943" y="5842"/>
                    <a:pt x="51816" y="6350"/>
                  </a:cubicBezTo>
                  <a:lnTo>
                    <a:pt x="21717" y="79502"/>
                  </a:lnTo>
                  <a:cubicBezTo>
                    <a:pt x="21590" y="80010"/>
                    <a:pt x="21209" y="80518"/>
                    <a:pt x="20701" y="80772"/>
                  </a:cubicBezTo>
                  <a:cubicBezTo>
                    <a:pt x="20193" y="81153"/>
                    <a:pt x="19431" y="81407"/>
                    <a:pt x="18415" y="81534"/>
                  </a:cubicBezTo>
                  <a:cubicBezTo>
                    <a:pt x="17526" y="81661"/>
                    <a:pt x="16383" y="81661"/>
                    <a:pt x="14859" y="81534"/>
                  </a:cubicBezTo>
                  <a:cubicBezTo>
                    <a:pt x="13462" y="81280"/>
                    <a:pt x="11684" y="81026"/>
                    <a:pt x="9652" y="80645"/>
                  </a:cubicBezTo>
                  <a:cubicBezTo>
                    <a:pt x="7493" y="80264"/>
                    <a:pt x="5842" y="79883"/>
                    <a:pt x="4572" y="79502"/>
                  </a:cubicBezTo>
                  <a:cubicBezTo>
                    <a:pt x="3175" y="78994"/>
                    <a:pt x="2159" y="78613"/>
                    <a:pt x="1524" y="78232"/>
                  </a:cubicBezTo>
                  <a:cubicBezTo>
                    <a:pt x="762" y="77724"/>
                    <a:pt x="381" y="77343"/>
                    <a:pt x="127" y="76835"/>
                  </a:cubicBezTo>
                  <a:cubicBezTo>
                    <a:pt x="0" y="76327"/>
                    <a:pt x="127" y="75819"/>
                    <a:pt x="254" y="75311"/>
                  </a:cubicBezTo>
                  <a:lnTo>
                    <a:pt x="30353" y="2159"/>
                  </a:lnTo>
                  <a:cubicBezTo>
                    <a:pt x="30607" y="1651"/>
                    <a:pt x="30861" y="1270"/>
                    <a:pt x="31369" y="889"/>
                  </a:cubicBezTo>
                  <a:cubicBezTo>
                    <a:pt x="31877" y="508"/>
                    <a:pt x="32639" y="254"/>
                    <a:pt x="33655"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3" name="Shape 3823"/>
            <p:cNvSpPr/>
            <p:nvPr/>
          </p:nvSpPr>
          <p:spPr>
            <a:xfrm>
              <a:off x="866013" y="4774566"/>
              <a:ext cx="79502" cy="84709"/>
            </a:xfrm>
            <a:custGeom>
              <a:avLst/>
              <a:gdLst/>
              <a:ahLst/>
              <a:cxnLst/>
              <a:rect l="0" t="0" r="0" b="0"/>
              <a:pathLst>
                <a:path w="79502" h="84709">
                  <a:moveTo>
                    <a:pt x="42926" y="1016"/>
                  </a:moveTo>
                  <a:cubicBezTo>
                    <a:pt x="47752" y="0"/>
                    <a:pt x="53086" y="127"/>
                    <a:pt x="59055" y="1270"/>
                  </a:cubicBezTo>
                  <a:cubicBezTo>
                    <a:pt x="61341" y="1778"/>
                    <a:pt x="63500" y="2413"/>
                    <a:pt x="65532" y="3175"/>
                  </a:cubicBezTo>
                  <a:cubicBezTo>
                    <a:pt x="67691" y="3937"/>
                    <a:pt x="69596" y="4699"/>
                    <a:pt x="71247" y="5715"/>
                  </a:cubicBezTo>
                  <a:cubicBezTo>
                    <a:pt x="73025" y="6731"/>
                    <a:pt x="74422" y="7620"/>
                    <a:pt x="75692" y="8763"/>
                  </a:cubicBezTo>
                  <a:cubicBezTo>
                    <a:pt x="76962" y="9779"/>
                    <a:pt x="77851" y="10795"/>
                    <a:pt x="78359" y="11557"/>
                  </a:cubicBezTo>
                  <a:cubicBezTo>
                    <a:pt x="78994" y="12319"/>
                    <a:pt x="79248" y="12954"/>
                    <a:pt x="79375" y="13589"/>
                  </a:cubicBezTo>
                  <a:cubicBezTo>
                    <a:pt x="79502" y="14097"/>
                    <a:pt x="79502" y="14732"/>
                    <a:pt x="79248" y="15494"/>
                  </a:cubicBezTo>
                  <a:cubicBezTo>
                    <a:pt x="78994" y="16764"/>
                    <a:pt x="78613" y="18288"/>
                    <a:pt x="77978" y="19812"/>
                  </a:cubicBezTo>
                  <a:cubicBezTo>
                    <a:pt x="77343" y="21463"/>
                    <a:pt x="76581" y="22860"/>
                    <a:pt x="75819" y="24257"/>
                  </a:cubicBezTo>
                  <a:cubicBezTo>
                    <a:pt x="75057" y="25654"/>
                    <a:pt x="74168" y="26797"/>
                    <a:pt x="73152" y="27686"/>
                  </a:cubicBezTo>
                  <a:cubicBezTo>
                    <a:pt x="72136" y="28448"/>
                    <a:pt x="71247" y="28829"/>
                    <a:pt x="70358" y="28702"/>
                  </a:cubicBezTo>
                  <a:cubicBezTo>
                    <a:pt x="69469" y="28448"/>
                    <a:pt x="68707" y="27940"/>
                    <a:pt x="68072" y="27178"/>
                  </a:cubicBezTo>
                  <a:cubicBezTo>
                    <a:pt x="67437" y="26289"/>
                    <a:pt x="66548" y="25273"/>
                    <a:pt x="65532" y="24257"/>
                  </a:cubicBezTo>
                  <a:cubicBezTo>
                    <a:pt x="64516" y="23114"/>
                    <a:pt x="63246" y="22098"/>
                    <a:pt x="61595" y="21082"/>
                  </a:cubicBezTo>
                  <a:cubicBezTo>
                    <a:pt x="59944" y="19939"/>
                    <a:pt x="57785" y="19177"/>
                    <a:pt x="54991" y="18669"/>
                  </a:cubicBezTo>
                  <a:cubicBezTo>
                    <a:pt x="52070" y="18034"/>
                    <a:pt x="49276" y="18161"/>
                    <a:pt x="46609" y="19050"/>
                  </a:cubicBezTo>
                  <a:cubicBezTo>
                    <a:pt x="44069" y="19939"/>
                    <a:pt x="41656" y="21209"/>
                    <a:pt x="39497" y="22987"/>
                  </a:cubicBezTo>
                  <a:cubicBezTo>
                    <a:pt x="37465" y="24638"/>
                    <a:pt x="35560" y="26797"/>
                    <a:pt x="33909" y="29210"/>
                  </a:cubicBezTo>
                  <a:cubicBezTo>
                    <a:pt x="32258" y="31623"/>
                    <a:pt x="30734" y="34036"/>
                    <a:pt x="29464" y="36703"/>
                  </a:cubicBezTo>
                  <a:cubicBezTo>
                    <a:pt x="28194" y="39243"/>
                    <a:pt x="27178" y="41656"/>
                    <a:pt x="26416" y="44069"/>
                  </a:cubicBezTo>
                  <a:cubicBezTo>
                    <a:pt x="25527" y="46482"/>
                    <a:pt x="25019" y="48641"/>
                    <a:pt x="24638" y="50419"/>
                  </a:cubicBezTo>
                  <a:cubicBezTo>
                    <a:pt x="23749" y="55118"/>
                    <a:pt x="24003" y="58801"/>
                    <a:pt x="25654" y="61595"/>
                  </a:cubicBezTo>
                  <a:cubicBezTo>
                    <a:pt x="27178" y="64389"/>
                    <a:pt x="30099" y="66167"/>
                    <a:pt x="34417" y="67056"/>
                  </a:cubicBezTo>
                  <a:cubicBezTo>
                    <a:pt x="37592" y="67691"/>
                    <a:pt x="40386" y="67818"/>
                    <a:pt x="42926" y="67437"/>
                  </a:cubicBezTo>
                  <a:cubicBezTo>
                    <a:pt x="45339" y="67056"/>
                    <a:pt x="47498" y="66548"/>
                    <a:pt x="49276" y="65786"/>
                  </a:cubicBezTo>
                  <a:cubicBezTo>
                    <a:pt x="51054" y="65151"/>
                    <a:pt x="52705" y="64516"/>
                    <a:pt x="53975" y="63881"/>
                  </a:cubicBezTo>
                  <a:cubicBezTo>
                    <a:pt x="55245" y="63373"/>
                    <a:pt x="56388" y="63119"/>
                    <a:pt x="57404" y="63373"/>
                  </a:cubicBezTo>
                  <a:cubicBezTo>
                    <a:pt x="58039" y="63500"/>
                    <a:pt x="58293" y="63881"/>
                    <a:pt x="58547" y="64389"/>
                  </a:cubicBezTo>
                  <a:cubicBezTo>
                    <a:pt x="58674" y="64897"/>
                    <a:pt x="58674" y="65659"/>
                    <a:pt x="58420" y="66675"/>
                  </a:cubicBezTo>
                  <a:cubicBezTo>
                    <a:pt x="58293" y="67691"/>
                    <a:pt x="57912" y="68834"/>
                    <a:pt x="57404" y="70231"/>
                  </a:cubicBezTo>
                  <a:cubicBezTo>
                    <a:pt x="56896" y="71628"/>
                    <a:pt x="56261" y="73025"/>
                    <a:pt x="55626" y="74422"/>
                  </a:cubicBezTo>
                  <a:cubicBezTo>
                    <a:pt x="54991" y="75819"/>
                    <a:pt x="54229" y="77216"/>
                    <a:pt x="53594" y="78359"/>
                  </a:cubicBezTo>
                  <a:cubicBezTo>
                    <a:pt x="52832" y="79502"/>
                    <a:pt x="51943" y="80391"/>
                    <a:pt x="51054" y="81026"/>
                  </a:cubicBezTo>
                  <a:cubicBezTo>
                    <a:pt x="50165" y="81661"/>
                    <a:pt x="48768" y="82169"/>
                    <a:pt x="46990" y="82804"/>
                  </a:cubicBezTo>
                  <a:cubicBezTo>
                    <a:pt x="45085" y="83439"/>
                    <a:pt x="43053" y="83947"/>
                    <a:pt x="40767" y="84201"/>
                  </a:cubicBezTo>
                  <a:cubicBezTo>
                    <a:pt x="38481" y="84582"/>
                    <a:pt x="35941" y="84709"/>
                    <a:pt x="33274" y="84709"/>
                  </a:cubicBezTo>
                  <a:cubicBezTo>
                    <a:pt x="30734" y="84582"/>
                    <a:pt x="28067" y="84328"/>
                    <a:pt x="25273" y="83820"/>
                  </a:cubicBezTo>
                  <a:cubicBezTo>
                    <a:pt x="15494" y="81915"/>
                    <a:pt x="8763" y="77978"/>
                    <a:pt x="4826" y="72136"/>
                  </a:cubicBezTo>
                  <a:cubicBezTo>
                    <a:pt x="1016" y="66294"/>
                    <a:pt x="0" y="58547"/>
                    <a:pt x="1905" y="48895"/>
                  </a:cubicBezTo>
                  <a:cubicBezTo>
                    <a:pt x="2540" y="45339"/>
                    <a:pt x="3683" y="41656"/>
                    <a:pt x="5080" y="37592"/>
                  </a:cubicBezTo>
                  <a:cubicBezTo>
                    <a:pt x="6604" y="33528"/>
                    <a:pt x="8509" y="29591"/>
                    <a:pt x="10795" y="25654"/>
                  </a:cubicBezTo>
                  <a:cubicBezTo>
                    <a:pt x="13081" y="21844"/>
                    <a:pt x="15748" y="18161"/>
                    <a:pt x="18923" y="14605"/>
                  </a:cubicBezTo>
                  <a:cubicBezTo>
                    <a:pt x="22098" y="11176"/>
                    <a:pt x="25654" y="8255"/>
                    <a:pt x="29591" y="5969"/>
                  </a:cubicBezTo>
                  <a:cubicBezTo>
                    <a:pt x="33655" y="3556"/>
                    <a:pt x="38100" y="1905"/>
                    <a:pt x="42926" y="1016"/>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4" name="Shape 3824"/>
            <p:cNvSpPr/>
            <p:nvPr/>
          </p:nvSpPr>
          <p:spPr>
            <a:xfrm>
              <a:off x="942594" y="4767708"/>
              <a:ext cx="65532" cy="104775"/>
            </a:xfrm>
            <a:custGeom>
              <a:avLst/>
              <a:gdLst/>
              <a:ahLst/>
              <a:cxnLst/>
              <a:rect l="0" t="0" r="0" b="0"/>
              <a:pathLst>
                <a:path w="65532" h="104775">
                  <a:moveTo>
                    <a:pt x="35687" y="127"/>
                  </a:moveTo>
                  <a:cubicBezTo>
                    <a:pt x="36703" y="0"/>
                    <a:pt x="37846" y="0"/>
                    <a:pt x="39243" y="127"/>
                  </a:cubicBezTo>
                  <a:cubicBezTo>
                    <a:pt x="40640" y="254"/>
                    <a:pt x="42418" y="508"/>
                    <a:pt x="44577" y="889"/>
                  </a:cubicBezTo>
                  <a:cubicBezTo>
                    <a:pt x="46609" y="1270"/>
                    <a:pt x="48260" y="1651"/>
                    <a:pt x="49657" y="2159"/>
                  </a:cubicBezTo>
                  <a:cubicBezTo>
                    <a:pt x="50927" y="2540"/>
                    <a:pt x="51943" y="2921"/>
                    <a:pt x="52705" y="3429"/>
                  </a:cubicBezTo>
                  <a:cubicBezTo>
                    <a:pt x="53340" y="3937"/>
                    <a:pt x="53721" y="4318"/>
                    <a:pt x="53975" y="4826"/>
                  </a:cubicBezTo>
                  <a:cubicBezTo>
                    <a:pt x="54102" y="5334"/>
                    <a:pt x="54102" y="5842"/>
                    <a:pt x="53848" y="6477"/>
                  </a:cubicBezTo>
                  <a:lnTo>
                    <a:pt x="47117" y="22733"/>
                  </a:lnTo>
                  <a:lnTo>
                    <a:pt x="63627" y="26035"/>
                  </a:lnTo>
                  <a:cubicBezTo>
                    <a:pt x="64516" y="26162"/>
                    <a:pt x="65151" y="26670"/>
                    <a:pt x="65405" y="27305"/>
                  </a:cubicBezTo>
                  <a:cubicBezTo>
                    <a:pt x="65532" y="28067"/>
                    <a:pt x="65532" y="28956"/>
                    <a:pt x="65405" y="30226"/>
                  </a:cubicBezTo>
                  <a:cubicBezTo>
                    <a:pt x="65278" y="30734"/>
                    <a:pt x="65024" y="31496"/>
                    <a:pt x="64770" y="32258"/>
                  </a:cubicBezTo>
                  <a:cubicBezTo>
                    <a:pt x="64516" y="33147"/>
                    <a:pt x="64135" y="34163"/>
                    <a:pt x="63754" y="35052"/>
                  </a:cubicBezTo>
                  <a:cubicBezTo>
                    <a:pt x="63373" y="36068"/>
                    <a:pt x="62865" y="37084"/>
                    <a:pt x="62357" y="37973"/>
                  </a:cubicBezTo>
                  <a:cubicBezTo>
                    <a:pt x="61722" y="38989"/>
                    <a:pt x="61214" y="39878"/>
                    <a:pt x="60579" y="40513"/>
                  </a:cubicBezTo>
                  <a:cubicBezTo>
                    <a:pt x="60071" y="41275"/>
                    <a:pt x="59436" y="41910"/>
                    <a:pt x="58801" y="42291"/>
                  </a:cubicBezTo>
                  <a:cubicBezTo>
                    <a:pt x="58166" y="42799"/>
                    <a:pt x="57404" y="42926"/>
                    <a:pt x="56896" y="42799"/>
                  </a:cubicBezTo>
                  <a:lnTo>
                    <a:pt x="40132" y="39497"/>
                  </a:lnTo>
                  <a:lnTo>
                    <a:pt x="26035" y="73914"/>
                  </a:lnTo>
                  <a:cubicBezTo>
                    <a:pt x="25654" y="74803"/>
                    <a:pt x="25273" y="75692"/>
                    <a:pt x="24892" y="76835"/>
                  </a:cubicBezTo>
                  <a:cubicBezTo>
                    <a:pt x="24511" y="77978"/>
                    <a:pt x="24257" y="78994"/>
                    <a:pt x="24130" y="79629"/>
                  </a:cubicBezTo>
                  <a:cubicBezTo>
                    <a:pt x="23749" y="81915"/>
                    <a:pt x="23876" y="83693"/>
                    <a:pt x="24765" y="84963"/>
                  </a:cubicBezTo>
                  <a:cubicBezTo>
                    <a:pt x="25654" y="86233"/>
                    <a:pt x="27305" y="87122"/>
                    <a:pt x="29591" y="87630"/>
                  </a:cubicBezTo>
                  <a:cubicBezTo>
                    <a:pt x="30988" y="87884"/>
                    <a:pt x="32131" y="88011"/>
                    <a:pt x="33147" y="88011"/>
                  </a:cubicBezTo>
                  <a:cubicBezTo>
                    <a:pt x="34163" y="88011"/>
                    <a:pt x="35052" y="87884"/>
                    <a:pt x="35814" y="87757"/>
                  </a:cubicBezTo>
                  <a:cubicBezTo>
                    <a:pt x="36576" y="87630"/>
                    <a:pt x="37211" y="87503"/>
                    <a:pt x="37846" y="87503"/>
                  </a:cubicBezTo>
                  <a:cubicBezTo>
                    <a:pt x="38354" y="87376"/>
                    <a:pt x="38862" y="87376"/>
                    <a:pt x="39370" y="87503"/>
                  </a:cubicBezTo>
                  <a:cubicBezTo>
                    <a:pt x="39751" y="87503"/>
                    <a:pt x="40132" y="87884"/>
                    <a:pt x="40386" y="88265"/>
                  </a:cubicBezTo>
                  <a:cubicBezTo>
                    <a:pt x="40513" y="88773"/>
                    <a:pt x="40640" y="89535"/>
                    <a:pt x="40386" y="90551"/>
                  </a:cubicBezTo>
                  <a:cubicBezTo>
                    <a:pt x="40132" y="91567"/>
                    <a:pt x="39878" y="92837"/>
                    <a:pt x="39370" y="94107"/>
                  </a:cubicBezTo>
                  <a:cubicBezTo>
                    <a:pt x="38862" y="95377"/>
                    <a:pt x="38227" y="96647"/>
                    <a:pt x="37719" y="97917"/>
                  </a:cubicBezTo>
                  <a:cubicBezTo>
                    <a:pt x="37084" y="99060"/>
                    <a:pt x="36449" y="100203"/>
                    <a:pt x="35687" y="101219"/>
                  </a:cubicBezTo>
                  <a:cubicBezTo>
                    <a:pt x="35052" y="102108"/>
                    <a:pt x="34417" y="102870"/>
                    <a:pt x="33782" y="103251"/>
                  </a:cubicBezTo>
                  <a:cubicBezTo>
                    <a:pt x="33274" y="103632"/>
                    <a:pt x="32385" y="104013"/>
                    <a:pt x="31242" y="104267"/>
                  </a:cubicBezTo>
                  <a:cubicBezTo>
                    <a:pt x="30099" y="104521"/>
                    <a:pt x="28829" y="104648"/>
                    <a:pt x="27432" y="104775"/>
                  </a:cubicBezTo>
                  <a:cubicBezTo>
                    <a:pt x="25908" y="104775"/>
                    <a:pt x="24384" y="104775"/>
                    <a:pt x="22733" y="104648"/>
                  </a:cubicBezTo>
                  <a:cubicBezTo>
                    <a:pt x="21082" y="104521"/>
                    <a:pt x="19431" y="104267"/>
                    <a:pt x="17907" y="104013"/>
                  </a:cubicBezTo>
                  <a:cubicBezTo>
                    <a:pt x="14478" y="103378"/>
                    <a:pt x="11557" y="102362"/>
                    <a:pt x="9017" y="101219"/>
                  </a:cubicBezTo>
                  <a:cubicBezTo>
                    <a:pt x="6604" y="99949"/>
                    <a:pt x="4699" y="98425"/>
                    <a:pt x="3175" y="96520"/>
                  </a:cubicBezTo>
                  <a:cubicBezTo>
                    <a:pt x="1778" y="94615"/>
                    <a:pt x="762" y="92456"/>
                    <a:pt x="381" y="89789"/>
                  </a:cubicBezTo>
                  <a:cubicBezTo>
                    <a:pt x="0" y="87249"/>
                    <a:pt x="127" y="84328"/>
                    <a:pt x="762" y="80899"/>
                  </a:cubicBezTo>
                  <a:cubicBezTo>
                    <a:pt x="889" y="80264"/>
                    <a:pt x="1016" y="79502"/>
                    <a:pt x="1270" y="78740"/>
                  </a:cubicBezTo>
                  <a:cubicBezTo>
                    <a:pt x="1524" y="77851"/>
                    <a:pt x="1778" y="77089"/>
                    <a:pt x="2032" y="76200"/>
                  </a:cubicBezTo>
                  <a:cubicBezTo>
                    <a:pt x="2413" y="75311"/>
                    <a:pt x="2794" y="74422"/>
                    <a:pt x="3048" y="73533"/>
                  </a:cubicBezTo>
                  <a:cubicBezTo>
                    <a:pt x="3429" y="72517"/>
                    <a:pt x="3683" y="71755"/>
                    <a:pt x="4064" y="70993"/>
                  </a:cubicBezTo>
                  <a:lnTo>
                    <a:pt x="18796" y="35306"/>
                  </a:lnTo>
                  <a:lnTo>
                    <a:pt x="9525" y="33528"/>
                  </a:lnTo>
                  <a:cubicBezTo>
                    <a:pt x="8763" y="33401"/>
                    <a:pt x="8255" y="33020"/>
                    <a:pt x="8001" y="32512"/>
                  </a:cubicBezTo>
                  <a:cubicBezTo>
                    <a:pt x="7747" y="31877"/>
                    <a:pt x="7747" y="30988"/>
                    <a:pt x="8001" y="29591"/>
                  </a:cubicBezTo>
                  <a:cubicBezTo>
                    <a:pt x="8255" y="28575"/>
                    <a:pt x="8636" y="27432"/>
                    <a:pt x="9144" y="25908"/>
                  </a:cubicBezTo>
                  <a:cubicBezTo>
                    <a:pt x="9652" y="24384"/>
                    <a:pt x="10287" y="22860"/>
                    <a:pt x="10922" y="21463"/>
                  </a:cubicBezTo>
                  <a:cubicBezTo>
                    <a:pt x="11684" y="20066"/>
                    <a:pt x="12573" y="18796"/>
                    <a:pt x="13589" y="17907"/>
                  </a:cubicBezTo>
                  <a:cubicBezTo>
                    <a:pt x="14478" y="17018"/>
                    <a:pt x="15494" y="16637"/>
                    <a:pt x="16510" y="16764"/>
                  </a:cubicBezTo>
                  <a:lnTo>
                    <a:pt x="25654" y="18542"/>
                  </a:lnTo>
                  <a:lnTo>
                    <a:pt x="32385" y="2286"/>
                  </a:lnTo>
                  <a:cubicBezTo>
                    <a:pt x="32639" y="1651"/>
                    <a:pt x="33020" y="1270"/>
                    <a:pt x="33528" y="889"/>
                  </a:cubicBezTo>
                  <a:cubicBezTo>
                    <a:pt x="34036" y="508"/>
                    <a:pt x="34798" y="254"/>
                    <a:pt x="35687"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5" name="Shape 3825"/>
            <p:cNvSpPr/>
            <p:nvPr/>
          </p:nvSpPr>
          <p:spPr>
            <a:xfrm>
              <a:off x="1031494" y="4766310"/>
              <a:ext cx="28194" cy="23114"/>
            </a:xfrm>
            <a:custGeom>
              <a:avLst/>
              <a:gdLst/>
              <a:ahLst/>
              <a:cxnLst/>
              <a:rect l="0" t="0" r="0" b="0"/>
              <a:pathLst>
                <a:path w="28194" h="23114">
                  <a:moveTo>
                    <a:pt x="12446" y="127"/>
                  </a:moveTo>
                  <a:cubicBezTo>
                    <a:pt x="14097" y="0"/>
                    <a:pt x="16256" y="254"/>
                    <a:pt x="18669" y="762"/>
                  </a:cubicBezTo>
                  <a:cubicBezTo>
                    <a:pt x="21082" y="1143"/>
                    <a:pt x="22987" y="1778"/>
                    <a:pt x="24384" y="2413"/>
                  </a:cubicBezTo>
                  <a:cubicBezTo>
                    <a:pt x="25781" y="3175"/>
                    <a:pt x="26797" y="4064"/>
                    <a:pt x="27432" y="5080"/>
                  </a:cubicBezTo>
                  <a:cubicBezTo>
                    <a:pt x="28067" y="6096"/>
                    <a:pt x="28194" y="7366"/>
                    <a:pt x="28067" y="8890"/>
                  </a:cubicBezTo>
                  <a:cubicBezTo>
                    <a:pt x="27813" y="10287"/>
                    <a:pt x="27305" y="11938"/>
                    <a:pt x="26543" y="13970"/>
                  </a:cubicBezTo>
                  <a:cubicBezTo>
                    <a:pt x="25654" y="16002"/>
                    <a:pt x="24765" y="17653"/>
                    <a:pt x="23876" y="18923"/>
                  </a:cubicBezTo>
                  <a:cubicBezTo>
                    <a:pt x="22860" y="20320"/>
                    <a:pt x="21717" y="21336"/>
                    <a:pt x="20447" y="21971"/>
                  </a:cubicBezTo>
                  <a:cubicBezTo>
                    <a:pt x="19177" y="22606"/>
                    <a:pt x="17653" y="22987"/>
                    <a:pt x="15875" y="22987"/>
                  </a:cubicBezTo>
                  <a:cubicBezTo>
                    <a:pt x="14097" y="23114"/>
                    <a:pt x="12065" y="22860"/>
                    <a:pt x="9652" y="22352"/>
                  </a:cubicBezTo>
                  <a:cubicBezTo>
                    <a:pt x="7239" y="21844"/>
                    <a:pt x="5334" y="21336"/>
                    <a:pt x="3937" y="20701"/>
                  </a:cubicBezTo>
                  <a:cubicBezTo>
                    <a:pt x="2413" y="19939"/>
                    <a:pt x="1397" y="19177"/>
                    <a:pt x="889" y="18161"/>
                  </a:cubicBezTo>
                  <a:cubicBezTo>
                    <a:pt x="254" y="17018"/>
                    <a:pt x="0" y="15875"/>
                    <a:pt x="254" y="14351"/>
                  </a:cubicBezTo>
                  <a:cubicBezTo>
                    <a:pt x="381" y="12827"/>
                    <a:pt x="889" y="11176"/>
                    <a:pt x="1778" y="9144"/>
                  </a:cubicBezTo>
                  <a:cubicBezTo>
                    <a:pt x="2540" y="7112"/>
                    <a:pt x="3429" y="5461"/>
                    <a:pt x="4445" y="4191"/>
                  </a:cubicBezTo>
                  <a:cubicBezTo>
                    <a:pt x="5334" y="2921"/>
                    <a:pt x="6477" y="1905"/>
                    <a:pt x="7874" y="1270"/>
                  </a:cubicBezTo>
                  <a:cubicBezTo>
                    <a:pt x="9144" y="508"/>
                    <a:pt x="10668" y="127"/>
                    <a:pt x="1244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6" name="Shape 3826"/>
            <p:cNvSpPr/>
            <p:nvPr/>
          </p:nvSpPr>
          <p:spPr>
            <a:xfrm>
              <a:off x="829079" y="4759157"/>
              <a:ext cx="38712" cy="47539"/>
            </a:xfrm>
            <a:custGeom>
              <a:avLst/>
              <a:gdLst/>
              <a:ahLst/>
              <a:cxnLst/>
              <a:rect l="0" t="0" r="0" b="0"/>
              <a:pathLst>
                <a:path w="38712" h="47539">
                  <a:moveTo>
                    <a:pt x="0" y="0"/>
                  </a:moveTo>
                  <a:lnTo>
                    <a:pt x="12804" y="296"/>
                  </a:lnTo>
                  <a:cubicBezTo>
                    <a:pt x="17884" y="1312"/>
                    <a:pt x="22329" y="2836"/>
                    <a:pt x="25758" y="4740"/>
                  </a:cubicBezTo>
                  <a:cubicBezTo>
                    <a:pt x="29314" y="6773"/>
                    <a:pt x="31981" y="8932"/>
                    <a:pt x="34013" y="11472"/>
                  </a:cubicBezTo>
                  <a:cubicBezTo>
                    <a:pt x="36045" y="14012"/>
                    <a:pt x="37315" y="16678"/>
                    <a:pt x="37950" y="19473"/>
                  </a:cubicBezTo>
                  <a:cubicBezTo>
                    <a:pt x="38585" y="22266"/>
                    <a:pt x="38712" y="25061"/>
                    <a:pt x="38204" y="27727"/>
                  </a:cubicBezTo>
                  <a:cubicBezTo>
                    <a:pt x="37315" y="31919"/>
                    <a:pt x="35664" y="35348"/>
                    <a:pt x="33251" y="38269"/>
                  </a:cubicBezTo>
                  <a:cubicBezTo>
                    <a:pt x="30711" y="41189"/>
                    <a:pt x="27282" y="43476"/>
                    <a:pt x="22964" y="45000"/>
                  </a:cubicBezTo>
                  <a:cubicBezTo>
                    <a:pt x="18519" y="46651"/>
                    <a:pt x="13312" y="47539"/>
                    <a:pt x="6962" y="47539"/>
                  </a:cubicBezTo>
                  <a:lnTo>
                    <a:pt x="0" y="46811"/>
                  </a:lnTo>
                  <a:lnTo>
                    <a:pt x="0" y="33091"/>
                  </a:lnTo>
                  <a:lnTo>
                    <a:pt x="1882" y="33315"/>
                  </a:lnTo>
                  <a:cubicBezTo>
                    <a:pt x="5057" y="33315"/>
                    <a:pt x="7724" y="32935"/>
                    <a:pt x="9756" y="32300"/>
                  </a:cubicBezTo>
                  <a:cubicBezTo>
                    <a:pt x="11915" y="31664"/>
                    <a:pt x="13439" y="30776"/>
                    <a:pt x="14582" y="29506"/>
                  </a:cubicBezTo>
                  <a:cubicBezTo>
                    <a:pt x="15725" y="28236"/>
                    <a:pt x="16487" y="26839"/>
                    <a:pt x="16741" y="25314"/>
                  </a:cubicBezTo>
                  <a:cubicBezTo>
                    <a:pt x="17249" y="23028"/>
                    <a:pt x="16614" y="20870"/>
                    <a:pt x="15217" y="19091"/>
                  </a:cubicBezTo>
                  <a:cubicBezTo>
                    <a:pt x="13693" y="17187"/>
                    <a:pt x="11153" y="15916"/>
                    <a:pt x="7851" y="15282"/>
                  </a:cubicBezTo>
                  <a:lnTo>
                    <a:pt x="0" y="15282"/>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27" name="Shape 3827"/>
            <p:cNvSpPr/>
            <p:nvPr/>
          </p:nvSpPr>
          <p:spPr>
            <a:xfrm>
              <a:off x="1261872" y="4852925"/>
              <a:ext cx="44831" cy="84443"/>
            </a:xfrm>
            <a:custGeom>
              <a:avLst/>
              <a:gdLst/>
              <a:ahLst/>
              <a:cxnLst/>
              <a:rect l="0" t="0" r="0" b="0"/>
              <a:pathLst>
                <a:path w="44831" h="84443">
                  <a:moveTo>
                    <a:pt x="44450" y="0"/>
                  </a:moveTo>
                  <a:lnTo>
                    <a:pt x="44831" y="18"/>
                  </a:lnTo>
                  <a:lnTo>
                    <a:pt x="44831" y="18438"/>
                  </a:lnTo>
                  <a:lnTo>
                    <a:pt x="40132" y="20574"/>
                  </a:lnTo>
                  <a:cubicBezTo>
                    <a:pt x="37973" y="22098"/>
                    <a:pt x="35941" y="24003"/>
                    <a:pt x="34163" y="26289"/>
                  </a:cubicBezTo>
                  <a:cubicBezTo>
                    <a:pt x="32385" y="28448"/>
                    <a:pt x="30734" y="30861"/>
                    <a:pt x="29337" y="33401"/>
                  </a:cubicBezTo>
                  <a:cubicBezTo>
                    <a:pt x="28067" y="35941"/>
                    <a:pt x="26797" y="38608"/>
                    <a:pt x="25908" y="41402"/>
                  </a:cubicBezTo>
                  <a:cubicBezTo>
                    <a:pt x="24892" y="44196"/>
                    <a:pt x="24257" y="46736"/>
                    <a:pt x="23749" y="49403"/>
                  </a:cubicBezTo>
                  <a:cubicBezTo>
                    <a:pt x="23241" y="51689"/>
                    <a:pt x="23114" y="53975"/>
                    <a:pt x="23241" y="55880"/>
                  </a:cubicBezTo>
                  <a:cubicBezTo>
                    <a:pt x="23241" y="57912"/>
                    <a:pt x="23749" y="59563"/>
                    <a:pt x="24638" y="61087"/>
                  </a:cubicBezTo>
                  <a:cubicBezTo>
                    <a:pt x="25527" y="62611"/>
                    <a:pt x="26797" y="63881"/>
                    <a:pt x="28321" y="64897"/>
                  </a:cubicBezTo>
                  <a:cubicBezTo>
                    <a:pt x="29972" y="65913"/>
                    <a:pt x="32004" y="66675"/>
                    <a:pt x="34544" y="67183"/>
                  </a:cubicBezTo>
                  <a:cubicBezTo>
                    <a:pt x="37338" y="67691"/>
                    <a:pt x="40005" y="67691"/>
                    <a:pt x="42545" y="67056"/>
                  </a:cubicBezTo>
                  <a:lnTo>
                    <a:pt x="44831" y="65934"/>
                  </a:lnTo>
                  <a:lnTo>
                    <a:pt x="44831" y="84443"/>
                  </a:lnTo>
                  <a:lnTo>
                    <a:pt x="28829" y="83693"/>
                  </a:lnTo>
                  <a:cubicBezTo>
                    <a:pt x="23114" y="82550"/>
                    <a:pt x="18288" y="80899"/>
                    <a:pt x="14351" y="78740"/>
                  </a:cubicBezTo>
                  <a:cubicBezTo>
                    <a:pt x="10414" y="76581"/>
                    <a:pt x="7366" y="74041"/>
                    <a:pt x="5080" y="70866"/>
                  </a:cubicBezTo>
                  <a:cubicBezTo>
                    <a:pt x="2794" y="67691"/>
                    <a:pt x="1270" y="64135"/>
                    <a:pt x="635" y="60071"/>
                  </a:cubicBezTo>
                  <a:cubicBezTo>
                    <a:pt x="0" y="56007"/>
                    <a:pt x="254" y="51562"/>
                    <a:pt x="1143" y="46609"/>
                  </a:cubicBezTo>
                  <a:cubicBezTo>
                    <a:pt x="2032" y="42545"/>
                    <a:pt x="3175" y="38354"/>
                    <a:pt x="4826" y="34163"/>
                  </a:cubicBezTo>
                  <a:cubicBezTo>
                    <a:pt x="6477" y="29972"/>
                    <a:pt x="8509" y="26035"/>
                    <a:pt x="10922" y="22225"/>
                  </a:cubicBezTo>
                  <a:cubicBezTo>
                    <a:pt x="13335" y="18542"/>
                    <a:pt x="16256" y="14986"/>
                    <a:pt x="19558" y="11811"/>
                  </a:cubicBezTo>
                  <a:cubicBezTo>
                    <a:pt x="22860" y="8636"/>
                    <a:pt x="26543" y="6096"/>
                    <a:pt x="30734" y="4064"/>
                  </a:cubicBezTo>
                  <a:cubicBezTo>
                    <a:pt x="34925" y="2032"/>
                    <a:pt x="39497" y="635"/>
                    <a:pt x="44450"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8" name="Shape 3828"/>
            <p:cNvSpPr/>
            <p:nvPr/>
          </p:nvSpPr>
          <p:spPr>
            <a:xfrm>
              <a:off x="1130427" y="4824731"/>
              <a:ext cx="94615" cy="91567"/>
            </a:xfrm>
            <a:custGeom>
              <a:avLst/>
              <a:gdLst/>
              <a:ahLst/>
              <a:cxnLst/>
              <a:rect l="0" t="0" r="0" b="0"/>
              <a:pathLst>
                <a:path w="94615" h="91567">
                  <a:moveTo>
                    <a:pt x="33401" y="127"/>
                  </a:moveTo>
                  <a:cubicBezTo>
                    <a:pt x="34290" y="127"/>
                    <a:pt x="35306" y="0"/>
                    <a:pt x="36576" y="127"/>
                  </a:cubicBezTo>
                  <a:cubicBezTo>
                    <a:pt x="37846" y="254"/>
                    <a:pt x="39243" y="508"/>
                    <a:pt x="41021" y="762"/>
                  </a:cubicBezTo>
                  <a:cubicBezTo>
                    <a:pt x="42799" y="1143"/>
                    <a:pt x="44196" y="1524"/>
                    <a:pt x="45212" y="1905"/>
                  </a:cubicBezTo>
                  <a:cubicBezTo>
                    <a:pt x="46355" y="2286"/>
                    <a:pt x="47117" y="2540"/>
                    <a:pt x="47752" y="2921"/>
                  </a:cubicBezTo>
                  <a:cubicBezTo>
                    <a:pt x="48260" y="3302"/>
                    <a:pt x="48641" y="3810"/>
                    <a:pt x="48768" y="4191"/>
                  </a:cubicBezTo>
                  <a:cubicBezTo>
                    <a:pt x="48895" y="4699"/>
                    <a:pt x="48895" y="5207"/>
                    <a:pt x="48641" y="5715"/>
                  </a:cubicBezTo>
                  <a:lnTo>
                    <a:pt x="43688" y="17780"/>
                  </a:lnTo>
                  <a:cubicBezTo>
                    <a:pt x="45212" y="16129"/>
                    <a:pt x="47244" y="14351"/>
                    <a:pt x="49657" y="12700"/>
                  </a:cubicBezTo>
                  <a:cubicBezTo>
                    <a:pt x="52070" y="10922"/>
                    <a:pt x="54737" y="9525"/>
                    <a:pt x="57658" y="8382"/>
                  </a:cubicBezTo>
                  <a:cubicBezTo>
                    <a:pt x="60579" y="7239"/>
                    <a:pt x="63627" y="6477"/>
                    <a:pt x="66929" y="5969"/>
                  </a:cubicBezTo>
                  <a:cubicBezTo>
                    <a:pt x="70104" y="5588"/>
                    <a:pt x="73406" y="5588"/>
                    <a:pt x="76708" y="6350"/>
                  </a:cubicBezTo>
                  <a:cubicBezTo>
                    <a:pt x="80645" y="7112"/>
                    <a:pt x="83947" y="8255"/>
                    <a:pt x="86360" y="10033"/>
                  </a:cubicBezTo>
                  <a:cubicBezTo>
                    <a:pt x="88900" y="11684"/>
                    <a:pt x="90805" y="13716"/>
                    <a:pt x="92075" y="16002"/>
                  </a:cubicBezTo>
                  <a:cubicBezTo>
                    <a:pt x="93345" y="18415"/>
                    <a:pt x="94107" y="20955"/>
                    <a:pt x="94361" y="23749"/>
                  </a:cubicBezTo>
                  <a:cubicBezTo>
                    <a:pt x="94615" y="26543"/>
                    <a:pt x="94361" y="29337"/>
                    <a:pt x="93853" y="32385"/>
                  </a:cubicBezTo>
                  <a:cubicBezTo>
                    <a:pt x="93345" y="34290"/>
                    <a:pt x="92837" y="36322"/>
                    <a:pt x="92202" y="38227"/>
                  </a:cubicBezTo>
                  <a:cubicBezTo>
                    <a:pt x="91567" y="40259"/>
                    <a:pt x="90805" y="42164"/>
                    <a:pt x="90043" y="44196"/>
                  </a:cubicBezTo>
                  <a:lnTo>
                    <a:pt x="71374" y="89408"/>
                  </a:lnTo>
                  <a:cubicBezTo>
                    <a:pt x="71120" y="90043"/>
                    <a:pt x="70739" y="90424"/>
                    <a:pt x="70231" y="90805"/>
                  </a:cubicBezTo>
                  <a:cubicBezTo>
                    <a:pt x="69723" y="91059"/>
                    <a:pt x="68961" y="91313"/>
                    <a:pt x="68072" y="91440"/>
                  </a:cubicBezTo>
                  <a:cubicBezTo>
                    <a:pt x="67183" y="91567"/>
                    <a:pt x="65913" y="91567"/>
                    <a:pt x="64516" y="91440"/>
                  </a:cubicBezTo>
                  <a:cubicBezTo>
                    <a:pt x="63119" y="91313"/>
                    <a:pt x="61341" y="91059"/>
                    <a:pt x="59182" y="90678"/>
                  </a:cubicBezTo>
                  <a:cubicBezTo>
                    <a:pt x="57150" y="90170"/>
                    <a:pt x="55372" y="89789"/>
                    <a:pt x="54102" y="89408"/>
                  </a:cubicBezTo>
                  <a:cubicBezTo>
                    <a:pt x="52832" y="89027"/>
                    <a:pt x="51816" y="88519"/>
                    <a:pt x="51054" y="88138"/>
                  </a:cubicBezTo>
                  <a:cubicBezTo>
                    <a:pt x="50419" y="87757"/>
                    <a:pt x="50038" y="87249"/>
                    <a:pt x="49784" y="86741"/>
                  </a:cubicBezTo>
                  <a:cubicBezTo>
                    <a:pt x="49657" y="86360"/>
                    <a:pt x="49657" y="85725"/>
                    <a:pt x="49911" y="85217"/>
                  </a:cubicBezTo>
                  <a:lnTo>
                    <a:pt x="68072" y="41275"/>
                  </a:lnTo>
                  <a:cubicBezTo>
                    <a:pt x="68580" y="40005"/>
                    <a:pt x="69088" y="38608"/>
                    <a:pt x="69596" y="37338"/>
                  </a:cubicBezTo>
                  <a:cubicBezTo>
                    <a:pt x="69977" y="35941"/>
                    <a:pt x="70231" y="34671"/>
                    <a:pt x="70485" y="33528"/>
                  </a:cubicBezTo>
                  <a:cubicBezTo>
                    <a:pt x="70993" y="30988"/>
                    <a:pt x="70866" y="28829"/>
                    <a:pt x="70104" y="26924"/>
                  </a:cubicBezTo>
                  <a:cubicBezTo>
                    <a:pt x="69342" y="25019"/>
                    <a:pt x="67691" y="23876"/>
                    <a:pt x="65151" y="23368"/>
                  </a:cubicBezTo>
                  <a:cubicBezTo>
                    <a:pt x="62738" y="22860"/>
                    <a:pt x="60198" y="23114"/>
                    <a:pt x="57404" y="24130"/>
                  </a:cubicBezTo>
                  <a:cubicBezTo>
                    <a:pt x="54610" y="25146"/>
                    <a:pt x="51816" y="26670"/>
                    <a:pt x="49022" y="28829"/>
                  </a:cubicBezTo>
                  <a:cubicBezTo>
                    <a:pt x="46228" y="30861"/>
                    <a:pt x="43688" y="33401"/>
                    <a:pt x="41275" y="36449"/>
                  </a:cubicBezTo>
                  <a:cubicBezTo>
                    <a:pt x="38862" y="39497"/>
                    <a:pt x="36830" y="42926"/>
                    <a:pt x="35433" y="46609"/>
                  </a:cubicBezTo>
                  <a:lnTo>
                    <a:pt x="21717" y="79756"/>
                  </a:lnTo>
                  <a:cubicBezTo>
                    <a:pt x="21463" y="80264"/>
                    <a:pt x="21082" y="80772"/>
                    <a:pt x="20574" y="81026"/>
                  </a:cubicBezTo>
                  <a:cubicBezTo>
                    <a:pt x="20066" y="81407"/>
                    <a:pt x="19431" y="81661"/>
                    <a:pt x="18415" y="81788"/>
                  </a:cubicBezTo>
                  <a:cubicBezTo>
                    <a:pt x="17526" y="81915"/>
                    <a:pt x="16256" y="81788"/>
                    <a:pt x="14859" y="81661"/>
                  </a:cubicBezTo>
                  <a:cubicBezTo>
                    <a:pt x="13335" y="81534"/>
                    <a:pt x="11684" y="81280"/>
                    <a:pt x="9652" y="80899"/>
                  </a:cubicBezTo>
                  <a:cubicBezTo>
                    <a:pt x="7493" y="80518"/>
                    <a:pt x="5715" y="80137"/>
                    <a:pt x="4445" y="79629"/>
                  </a:cubicBezTo>
                  <a:cubicBezTo>
                    <a:pt x="3175" y="79248"/>
                    <a:pt x="2159" y="78867"/>
                    <a:pt x="1397" y="78359"/>
                  </a:cubicBezTo>
                  <a:cubicBezTo>
                    <a:pt x="762" y="77978"/>
                    <a:pt x="254" y="77470"/>
                    <a:pt x="127" y="77089"/>
                  </a:cubicBezTo>
                  <a:cubicBezTo>
                    <a:pt x="0" y="76581"/>
                    <a:pt x="0" y="76073"/>
                    <a:pt x="254" y="75565"/>
                  </a:cubicBezTo>
                  <a:lnTo>
                    <a:pt x="30480" y="2159"/>
                  </a:lnTo>
                  <a:cubicBezTo>
                    <a:pt x="30734" y="1651"/>
                    <a:pt x="31115" y="1270"/>
                    <a:pt x="31496" y="889"/>
                  </a:cubicBezTo>
                  <a:cubicBezTo>
                    <a:pt x="32004" y="508"/>
                    <a:pt x="32639" y="254"/>
                    <a:pt x="3340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29" name="Shape 3829"/>
            <p:cNvSpPr/>
            <p:nvPr/>
          </p:nvSpPr>
          <p:spPr>
            <a:xfrm>
              <a:off x="1088326" y="4810140"/>
              <a:ext cx="44768" cy="84440"/>
            </a:xfrm>
            <a:custGeom>
              <a:avLst/>
              <a:gdLst/>
              <a:ahLst/>
              <a:cxnLst/>
              <a:rect l="0" t="0" r="0" b="0"/>
              <a:pathLst>
                <a:path w="44768" h="84440">
                  <a:moveTo>
                    <a:pt x="0" y="0"/>
                  </a:moveTo>
                  <a:lnTo>
                    <a:pt x="15939" y="747"/>
                  </a:lnTo>
                  <a:cubicBezTo>
                    <a:pt x="21654" y="1890"/>
                    <a:pt x="26480" y="3541"/>
                    <a:pt x="30417" y="5700"/>
                  </a:cubicBezTo>
                  <a:cubicBezTo>
                    <a:pt x="34354" y="7859"/>
                    <a:pt x="37529" y="10526"/>
                    <a:pt x="39815" y="13574"/>
                  </a:cubicBezTo>
                  <a:cubicBezTo>
                    <a:pt x="41974" y="16749"/>
                    <a:pt x="43498" y="20305"/>
                    <a:pt x="44133" y="24369"/>
                  </a:cubicBezTo>
                  <a:cubicBezTo>
                    <a:pt x="44768" y="28433"/>
                    <a:pt x="44514" y="32878"/>
                    <a:pt x="43625" y="37831"/>
                  </a:cubicBezTo>
                  <a:cubicBezTo>
                    <a:pt x="42863" y="41895"/>
                    <a:pt x="41593" y="46086"/>
                    <a:pt x="39942" y="50278"/>
                  </a:cubicBezTo>
                  <a:cubicBezTo>
                    <a:pt x="38418" y="54468"/>
                    <a:pt x="36386" y="58405"/>
                    <a:pt x="33846" y="62215"/>
                  </a:cubicBezTo>
                  <a:cubicBezTo>
                    <a:pt x="31433" y="66025"/>
                    <a:pt x="28512" y="69454"/>
                    <a:pt x="25210" y="72629"/>
                  </a:cubicBezTo>
                  <a:cubicBezTo>
                    <a:pt x="21908" y="75678"/>
                    <a:pt x="18225" y="78344"/>
                    <a:pt x="14034" y="80376"/>
                  </a:cubicBezTo>
                  <a:cubicBezTo>
                    <a:pt x="9843" y="82408"/>
                    <a:pt x="5271" y="83805"/>
                    <a:pt x="318" y="84440"/>
                  </a:cubicBezTo>
                  <a:lnTo>
                    <a:pt x="0" y="84428"/>
                  </a:lnTo>
                  <a:lnTo>
                    <a:pt x="0" y="65951"/>
                  </a:lnTo>
                  <a:lnTo>
                    <a:pt x="4763" y="63740"/>
                  </a:lnTo>
                  <a:cubicBezTo>
                    <a:pt x="6922" y="62215"/>
                    <a:pt x="8827" y="60310"/>
                    <a:pt x="10605" y="58024"/>
                  </a:cubicBezTo>
                  <a:cubicBezTo>
                    <a:pt x="12383" y="55865"/>
                    <a:pt x="14034" y="53453"/>
                    <a:pt x="15431" y="50785"/>
                  </a:cubicBezTo>
                  <a:cubicBezTo>
                    <a:pt x="16828" y="48245"/>
                    <a:pt x="17971" y="45578"/>
                    <a:pt x="18987" y="42911"/>
                  </a:cubicBezTo>
                  <a:cubicBezTo>
                    <a:pt x="19876" y="40117"/>
                    <a:pt x="20638" y="37450"/>
                    <a:pt x="21146" y="34910"/>
                  </a:cubicBezTo>
                  <a:cubicBezTo>
                    <a:pt x="21527" y="32497"/>
                    <a:pt x="21781" y="30338"/>
                    <a:pt x="21654" y="28433"/>
                  </a:cubicBezTo>
                  <a:cubicBezTo>
                    <a:pt x="21527" y="26528"/>
                    <a:pt x="21019" y="24750"/>
                    <a:pt x="20130" y="23226"/>
                  </a:cubicBezTo>
                  <a:cubicBezTo>
                    <a:pt x="19368" y="21703"/>
                    <a:pt x="18098" y="20559"/>
                    <a:pt x="16447" y="19543"/>
                  </a:cubicBezTo>
                  <a:cubicBezTo>
                    <a:pt x="14923" y="18400"/>
                    <a:pt x="12764" y="17638"/>
                    <a:pt x="10351" y="17257"/>
                  </a:cubicBezTo>
                  <a:cubicBezTo>
                    <a:pt x="7430" y="16622"/>
                    <a:pt x="4763" y="16749"/>
                    <a:pt x="2350" y="17384"/>
                  </a:cubicBezTo>
                  <a:lnTo>
                    <a:pt x="0" y="18495"/>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30" name="Shape 3830"/>
            <p:cNvSpPr/>
            <p:nvPr/>
          </p:nvSpPr>
          <p:spPr>
            <a:xfrm>
              <a:off x="1586484" y="4915917"/>
              <a:ext cx="43997" cy="83058"/>
            </a:xfrm>
            <a:custGeom>
              <a:avLst/>
              <a:gdLst/>
              <a:ahLst/>
              <a:cxnLst/>
              <a:rect l="0" t="0" r="0" b="0"/>
              <a:pathLst>
                <a:path w="43997" h="83058">
                  <a:moveTo>
                    <a:pt x="40005" y="0"/>
                  </a:moveTo>
                  <a:lnTo>
                    <a:pt x="43997" y="0"/>
                  </a:lnTo>
                  <a:lnTo>
                    <a:pt x="43997" y="19463"/>
                  </a:lnTo>
                  <a:lnTo>
                    <a:pt x="38862" y="22352"/>
                  </a:lnTo>
                  <a:cubicBezTo>
                    <a:pt x="36957" y="23876"/>
                    <a:pt x="35179" y="25781"/>
                    <a:pt x="33528" y="28067"/>
                  </a:cubicBezTo>
                  <a:cubicBezTo>
                    <a:pt x="31877" y="30226"/>
                    <a:pt x="30353" y="32639"/>
                    <a:pt x="29083" y="35306"/>
                  </a:cubicBezTo>
                  <a:cubicBezTo>
                    <a:pt x="27686" y="37846"/>
                    <a:pt x="26670" y="40513"/>
                    <a:pt x="25654" y="43053"/>
                  </a:cubicBezTo>
                  <a:cubicBezTo>
                    <a:pt x="24765" y="45720"/>
                    <a:pt x="24003" y="48387"/>
                    <a:pt x="23622" y="50800"/>
                  </a:cubicBezTo>
                  <a:cubicBezTo>
                    <a:pt x="22733" y="55118"/>
                    <a:pt x="22733" y="58547"/>
                    <a:pt x="23749" y="60960"/>
                  </a:cubicBezTo>
                  <a:cubicBezTo>
                    <a:pt x="24765" y="63500"/>
                    <a:pt x="26797" y="65024"/>
                    <a:pt x="29845" y="65532"/>
                  </a:cubicBezTo>
                  <a:cubicBezTo>
                    <a:pt x="32385" y="66040"/>
                    <a:pt x="35052" y="65786"/>
                    <a:pt x="37973" y="64770"/>
                  </a:cubicBezTo>
                  <a:lnTo>
                    <a:pt x="43997" y="61580"/>
                  </a:lnTo>
                  <a:lnTo>
                    <a:pt x="43997" y="77048"/>
                  </a:lnTo>
                  <a:lnTo>
                    <a:pt x="38227" y="80264"/>
                  </a:lnTo>
                  <a:cubicBezTo>
                    <a:pt x="35306" y="81407"/>
                    <a:pt x="32258" y="82169"/>
                    <a:pt x="28956" y="82677"/>
                  </a:cubicBezTo>
                  <a:cubicBezTo>
                    <a:pt x="25527" y="83058"/>
                    <a:pt x="22225" y="82931"/>
                    <a:pt x="18923" y="82296"/>
                  </a:cubicBezTo>
                  <a:cubicBezTo>
                    <a:pt x="15748" y="81661"/>
                    <a:pt x="12954" y="80772"/>
                    <a:pt x="10668" y="79502"/>
                  </a:cubicBezTo>
                  <a:cubicBezTo>
                    <a:pt x="8509" y="78105"/>
                    <a:pt x="6604" y="76581"/>
                    <a:pt x="5080" y="74803"/>
                  </a:cubicBezTo>
                  <a:cubicBezTo>
                    <a:pt x="3683" y="73025"/>
                    <a:pt x="2540" y="71120"/>
                    <a:pt x="1778" y="68961"/>
                  </a:cubicBezTo>
                  <a:cubicBezTo>
                    <a:pt x="1016" y="66802"/>
                    <a:pt x="508" y="64516"/>
                    <a:pt x="254" y="62230"/>
                  </a:cubicBezTo>
                  <a:cubicBezTo>
                    <a:pt x="0" y="59944"/>
                    <a:pt x="0" y="57658"/>
                    <a:pt x="127" y="55245"/>
                  </a:cubicBezTo>
                  <a:cubicBezTo>
                    <a:pt x="254" y="52959"/>
                    <a:pt x="635" y="50673"/>
                    <a:pt x="1016" y="48387"/>
                  </a:cubicBezTo>
                  <a:cubicBezTo>
                    <a:pt x="1778" y="44704"/>
                    <a:pt x="2921" y="40767"/>
                    <a:pt x="4445" y="36703"/>
                  </a:cubicBezTo>
                  <a:cubicBezTo>
                    <a:pt x="5969" y="32639"/>
                    <a:pt x="7874" y="28575"/>
                    <a:pt x="10033" y="24638"/>
                  </a:cubicBezTo>
                  <a:cubicBezTo>
                    <a:pt x="12319" y="20828"/>
                    <a:pt x="14986" y="17145"/>
                    <a:pt x="17907" y="13716"/>
                  </a:cubicBezTo>
                  <a:cubicBezTo>
                    <a:pt x="20955" y="10160"/>
                    <a:pt x="24257" y="7366"/>
                    <a:pt x="27940" y="4953"/>
                  </a:cubicBezTo>
                  <a:cubicBezTo>
                    <a:pt x="31623" y="2667"/>
                    <a:pt x="35687" y="889"/>
                    <a:pt x="4000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1" name="Shape 3831"/>
            <p:cNvSpPr/>
            <p:nvPr/>
          </p:nvSpPr>
          <p:spPr>
            <a:xfrm>
              <a:off x="1487932" y="4894834"/>
              <a:ext cx="94488" cy="91440"/>
            </a:xfrm>
            <a:custGeom>
              <a:avLst/>
              <a:gdLst/>
              <a:ahLst/>
              <a:cxnLst/>
              <a:rect l="0" t="0" r="0" b="0"/>
              <a:pathLst>
                <a:path w="94488" h="91440">
                  <a:moveTo>
                    <a:pt x="33401" y="0"/>
                  </a:moveTo>
                  <a:cubicBezTo>
                    <a:pt x="34163" y="0"/>
                    <a:pt x="35179" y="0"/>
                    <a:pt x="36449" y="0"/>
                  </a:cubicBezTo>
                  <a:cubicBezTo>
                    <a:pt x="37719" y="127"/>
                    <a:pt x="39243" y="381"/>
                    <a:pt x="40894" y="635"/>
                  </a:cubicBezTo>
                  <a:cubicBezTo>
                    <a:pt x="42672" y="1016"/>
                    <a:pt x="44069" y="1397"/>
                    <a:pt x="45212" y="1778"/>
                  </a:cubicBezTo>
                  <a:cubicBezTo>
                    <a:pt x="46228" y="2159"/>
                    <a:pt x="47117" y="2413"/>
                    <a:pt x="47625" y="2794"/>
                  </a:cubicBezTo>
                  <a:cubicBezTo>
                    <a:pt x="48260" y="3175"/>
                    <a:pt x="48641" y="3683"/>
                    <a:pt x="48768" y="4064"/>
                  </a:cubicBezTo>
                  <a:cubicBezTo>
                    <a:pt x="48895" y="4572"/>
                    <a:pt x="48768" y="5080"/>
                    <a:pt x="48514" y="5588"/>
                  </a:cubicBezTo>
                  <a:lnTo>
                    <a:pt x="43561" y="17780"/>
                  </a:lnTo>
                  <a:cubicBezTo>
                    <a:pt x="45212" y="16002"/>
                    <a:pt x="47244" y="14224"/>
                    <a:pt x="49657" y="12573"/>
                  </a:cubicBezTo>
                  <a:cubicBezTo>
                    <a:pt x="51943" y="10795"/>
                    <a:pt x="54610" y="9398"/>
                    <a:pt x="57531" y="8255"/>
                  </a:cubicBezTo>
                  <a:cubicBezTo>
                    <a:pt x="60452" y="7112"/>
                    <a:pt x="63627" y="6350"/>
                    <a:pt x="66802" y="5842"/>
                  </a:cubicBezTo>
                  <a:cubicBezTo>
                    <a:pt x="70104" y="5461"/>
                    <a:pt x="73406" y="5588"/>
                    <a:pt x="76708" y="6223"/>
                  </a:cubicBezTo>
                  <a:cubicBezTo>
                    <a:pt x="80645" y="6985"/>
                    <a:pt x="83820" y="8255"/>
                    <a:pt x="86360" y="9906"/>
                  </a:cubicBezTo>
                  <a:cubicBezTo>
                    <a:pt x="88773" y="11557"/>
                    <a:pt x="90678" y="13589"/>
                    <a:pt x="91948" y="15875"/>
                  </a:cubicBezTo>
                  <a:cubicBezTo>
                    <a:pt x="93345" y="18288"/>
                    <a:pt x="94107" y="20828"/>
                    <a:pt x="94234" y="23622"/>
                  </a:cubicBezTo>
                  <a:cubicBezTo>
                    <a:pt x="94488" y="26416"/>
                    <a:pt x="94361" y="29210"/>
                    <a:pt x="93726" y="32258"/>
                  </a:cubicBezTo>
                  <a:cubicBezTo>
                    <a:pt x="93345" y="34163"/>
                    <a:pt x="92837" y="36195"/>
                    <a:pt x="92202" y="38100"/>
                  </a:cubicBezTo>
                  <a:cubicBezTo>
                    <a:pt x="91567" y="40132"/>
                    <a:pt x="90805" y="42037"/>
                    <a:pt x="90043" y="44069"/>
                  </a:cubicBezTo>
                  <a:lnTo>
                    <a:pt x="71247" y="89281"/>
                  </a:lnTo>
                  <a:cubicBezTo>
                    <a:pt x="71120" y="89916"/>
                    <a:pt x="70739" y="90297"/>
                    <a:pt x="70231" y="90678"/>
                  </a:cubicBezTo>
                  <a:cubicBezTo>
                    <a:pt x="69723" y="91059"/>
                    <a:pt x="68961" y="91186"/>
                    <a:pt x="68072" y="91313"/>
                  </a:cubicBezTo>
                  <a:cubicBezTo>
                    <a:pt x="67056" y="91440"/>
                    <a:pt x="65913" y="91440"/>
                    <a:pt x="64516" y="91313"/>
                  </a:cubicBezTo>
                  <a:cubicBezTo>
                    <a:pt x="62992" y="91186"/>
                    <a:pt x="61341" y="90932"/>
                    <a:pt x="59182" y="90551"/>
                  </a:cubicBezTo>
                  <a:cubicBezTo>
                    <a:pt x="57023" y="90043"/>
                    <a:pt x="55372" y="89662"/>
                    <a:pt x="54102" y="89281"/>
                  </a:cubicBezTo>
                  <a:cubicBezTo>
                    <a:pt x="52705" y="88900"/>
                    <a:pt x="51689" y="88392"/>
                    <a:pt x="51054" y="88011"/>
                  </a:cubicBezTo>
                  <a:cubicBezTo>
                    <a:pt x="50419" y="87630"/>
                    <a:pt x="49911" y="87122"/>
                    <a:pt x="49784" y="86614"/>
                  </a:cubicBezTo>
                  <a:cubicBezTo>
                    <a:pt x="49657" y="86234"/>
                    <a:pt x="49657" y="85725"/>
                    <a:pt x="49911" y="85090"/>
                  </a:cubicBezTo>
                  <a:lnTo>
                    <a:pt x="68072" y="41275"/>
                  </a:lnTo>
                  <a:cubicBezTo>
                    <a:pt x="68580" y="39878"/>
                    <a:pt x="69088" y="38608"/>
                    <a:pt x="69469" y="37211"/>
                  </a:cubicBezTo>
                  <a:cubicBezTo>
                    <a:pt x="69850" y="35814"/>
                    <a:pt x="70231" y="34544"/>
                    <a:pt x="70485" y="33401"/>
                  </a:cubicBezTo>
                  <a:cubicBezTo>
                    <a:pt x="70993" y="30861"/>
                    <a:pt x="70866" y="28702"/>
                    <a:pt x="70104" y="26797"/>
                  </a:cubicBezTo>
                  <a:cubicBezTo>
                    <a:pt x="69342" y="24892"/>
                    <a:pt x="67691" y="23749"/>
                    <a:pt x="65024" y="23241"/>
                  </a:cubicBezTo>
                  <a:cubicBezTo>
                    <a:pt x="62738" y="22733"/>
                    <a:pt x="60198" y="23114"/>
                    <a:pt x="57277" y="24003"/>
                  </a:cubicBezTo>
                  <a:cubicBezTo>
                    <a:pt x="54483" y="25019"/>
                    <a:pt x="51689" y="26543"/>
                    <a:pt x="49022" y="28702"/>
                  </a:cubicBezTo>
                  <a:cubicBezTo>
                    <a:pt x="46228" y="30734"/>
                    <a:pt x="43688" y="33274"/>
                    <a:pt x="41148" y="36322"/>
                  </a:cubicBezTo>
                  <a:cubicBezTo>
                    <a:pt x="38735" y="39370"/>
                    <a:pt x="36830" y="42799"/>
                    <a:pt x="35306" y="46482"/>
                  </a:cubicBezTo>
                  <a:lnTo>
                    <a:pt x="21717" y="79629"/>
                  </a:lnTo>
                  <a:cubicBezTo>
                    <a:pt x="21463" y="80137"/>
                    <a:pt x="21082" y="80645"/>
                    <a:pt x="20574" y="80899"/>
                  </a:cubicBezTo>
                  <a:cubicBezTo>
                    <a:pt x="20066" y="81280"/>
                    <a:pt x="19304" y="81534"/>
                    <a:pt x="18415" y="81661"/>
                  </a:cubicBezTo>
                  <a:cubicBezTo>
                    <a:pt x="17399" y="81788"/>
                    <a:pt x="16256" y="81661"/>
                    <a:pt x="14732" y="81534"/>
                  </a:cubicBezTo>
                  <a:cubicBezTo>
                    <a:pt x="13335" y="81407"/>
                    <a:pt x="11557" y="81153"/>
                    <a:pt x="9525" y="80772"/>
                  </a:cubicBezTo>
                  <a:cubicBezTo>
                    <a:pt x="7366" y="80391"/>
                    <a:pt x="5715" y="80010"/>
                    <a:pt x="4445" y="79502"/>
                  </a:cubicBezTo>
                  <a:cubicBezTo>
                    <a:pt x="3048" y="79121"/>
                    <a:pt x="2032" y="78740"/>
                    <a:pt x="1397" y="78232"/>
                  </a:cubicBezTo>
                  <a:cubicBezTo>
                    <a:pt x="635" y="77851"/>
                    <a:pt x="254" y="77343"/>
                    <a:pt x="127" y="76962"/>
                  </a:cubicBezTo>
                  <a:cubicBezTo>
                    <a:pt x="0" y="76454"/>
                    <a:pt x="0" y="75946"/>
                    <a:pt x="254" y="75438"/>
                  </a:cubicBezTo>
                  <a:lnTo>
                    <a:pt x="30480" y="2159"/>
                  </a:lnTo>
                  <a:cubicBezTo>
                    <a:pt x="30607" y="1524"/>
                    <a:pt x="30988" y="1143"/>
                    <a:pt x="31496" y="762"/>
                  </a:cubicBezTo>
                  <a:cubicBezTo>
                    <a:pt x="31877" y="381"/>
                    <a:pt x="32512" y="127"/>
                    <a:pt x="33401"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2" name="Shape 3832"/>
            <p:cNvSpPr/>
            <p:nvPr/>
          </p:nvSpPr>
          <p:spPr>
            <a:xfrm>
              <a:off x="1442720" y="4858640"/>
              <a:ext cx="64516" cy="109220"/>
            </a:xfrm>
            <a:custGeom>
              <a:avLst/>
              <a:gdLst/>
              <a:ahLst/>
              <a:cxnLst/>
              <a:rect l="0" t="0" r="0" b="0"/>
              <a:pathLst>
                <a:path w="64516" h="109220">
                  <a:moveTo>
                    <a:pt x="45212" y="127"/>
                  </a:moveTo>
                  <a:cubicBezTo>
                    <a:pt x="46228" y="0"/>
                    <a:pt x="47498" y="0"/>
                    <a:pt x="48895" y="254"/>
                  </a:cubicBezTo>
                  <a:cubicBezTo>
                    <a:pt x="50419" y="381"/>
                    <a:pt x="52197" y="635"/>
                    <a:pt x="54356" y="1016"/>
                  </a:cubicBezTo>
                  <a:cubicBezTo>
                    <a:pt x="56515" y="1524"/>
                    <a:pt x="58293" y="1905"/>
                    <a:pt x="59690" y="2286"/>
                  </a:cubicBezTo>
                  <a:cubicBezTo>
                    <a:pt x="61087" y="2667"/>
                    <a:pt x="62103" y="3175"/>
                    <a:pt x="62865" y="3556"/>
                  </a:cubicBezTo>
                  <a:cubicBezTo>
                    <a:pt x="63627" y="4064"/>
                    <a:pt x="64135" y="4572"/>
                    <a:pt x="64262" y="5080"/>
                  </a:cubicBezTo>
                  <a:cubicBezTo>
                    <a:pt x="64516" y="5588"/>
                    <a:pt x="64516" y="6096"/>
                    <a:pt x="64262" y="6604"/>
                  </a:cubicBezTo>
                  <a:lnTo>
                    <a:pt x="22860" y="107061"/>
                  </a:lnTo>
                  <a:cubicBezTo>
                    <a:pt x="22733" y="107696"/>
                    <a:pt x="22352" y="108077"/>
                    <a:pt x="21717" y="108458"/>
                  </a:cubicBezTo>
                  <a:cubicBezTo>
                    <a:pt x="21209" y="108839"/>
                    <a:pt x="20447" y="109093"/>
                    <a:pt x="19431" y="109220"/>
                  </a:cubicBezTo>
                  <a:cubicBezTo>
                    <a:pt x="18415" y="109220"/>
                    <a:pt x="17145" y="109220"/>
                    <a:pt x="15748" y="109093"/>
                  </a:cubicBezTo>
                  <a:cubicBezTo>
                    <a:pt x="14224" y="108966"/>
                    <a:pt x="12319" y="108712"/>
                    <a:pt x="10160" y="108204"/>
                  </a:cubicBezTo>
                  <a:cubicBezTo>
                    <a:pt x="8001" y="107823"/>
                    <a:pt x="6223" y="107442"/>
                    <a:pt x="4826" y="106934"/>
                  </a:cubicBezTo>
                  <a:cubicBezTo>
                    <a:pt x="3429" y="106553"/>
                    <a:pt x="2413" y="106172"/>
                    <a:pt x="1651" y="105664"/>
                  </a:cubicBezTo>
                  <a:cubicBezTo>
                    <a:pt x="889" y="105283"/>
                    <a:pt x="381" y="104775"/>
                    <a:pt x="254" y="104267"/>
                  </a:cubicBezTo>
                  <a:cubicBezTo>
                    <a:pt x="0" y="103759"/>
                    <a:pt x="127" y="103251"/>
                    <a:pt x="381" y="102743"/>
                  </a:cubicBezTo>
                  <a:lnTo>
                    <a:pt x="41783" y="2159"/>
                  </a:lnTo>
                  <a:cubicBezTo>
                    <a:pt x="41910" y="1651"/>
                    <a:pt x="42291" y="1143"/>
                    <a:pt x="42926" y="762"/>
                  </a:cubicBezTo>
                  <a:cubicBezTo>
                    <a:pt x="43434" y="508"/>
                    <a:pt x="44196" y="254"/>
                    <a:pt x="45212"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3" name="Shape 3833"/>
            <p:cNvSpPr/>
            <p:nvPr/>
          </p:nvSpPr>
          <p:spPr>
            <a:xfrm>
              <a:off x="1306703" y="4852942"/>
              <a:ext cx="44704" cy="84437"/>
            </a:xfrm>
            <a:custGeom>
              <a:avLst/>
              <a:gdLst/>
              <a:ahLst/>
              <a:cxnLst/>
              <a:rect l="0" t="0" r="0" b="0"/>
              <a:pathLst>
                <a:path w="44704" h="84437">
                  <a:moveTo>
                    <a:pt x="0" y="0"/>
                  </a:moveTo>
                  <a:lnTo>
                    <a:pt x="15875" y="744"/>
                  </a:lnTo>
                  <a:cubicBezTo>
                    <a:pt x="21717" y="1760"/>
                    <a:pt x="26543" y="3411"/>
                    <a:pt x="30480" y="5570"/>
                  </a:cubicBezTo>
                  <a:cubicBezTo>
                    <a:pt x="34290" y="7729"/>
                    <a:pt x="37465" y="10396"/>
                    <a:pt x="39751" y="13571"/>
                  </a:cubicBezTo>
                  <a:cubicBezTo>
                    <a:pt x="42037" y="16746"/>
                    <a:pt x="43434" y="20302"/>
                    <a:pt x="44069" y="24366"/>
                  </a:cubicBezTo>
                  <a:cubicBezTo>
                    <a:pt x="44704" y="28430"/>
                    <a:pt x="44577" y="32876"/>
                    <a:pt x="43561" y="37828"/>
                  </a:cubicBezTo>
                  <a:cubicBezTo>
                    <a:pt x="42799" y="41892"/>
                    <a:pt x="41529" y="46083"/>
                    <a:pt x="40005" y="50147"/>
                  </a:cubicBezTo>
                  <a:cubicBezTo>
                    <a:pt x="38354" y="54338"/>
                    <a:pt x="36322" y="58402"/>
                    <a:pt x="33909" y="62212"/>
                  </a:cubicBezTo>
                  <a:cubicBezTo>
                    <a:pt x="31369" y="66022"/>
                    <a:pt x="28575" y="69451"/>
                    <a:pt x="25273" y="72499"/>
                  </a:cubicBezTo>
                  <a:cubicBezTo>
                    <a:pt x="21971" y="75674"/>
                    <a:pt x="18161" y="78214"/>
                    <a:pt x="13970" y="80246"/>
                  </a:cubicBezTo>
                  <a:cubicBezTo>
                    <a:pt x="9906" y="82405"/>
                    <a:pt x="5334" y="83676"/>
                    <a:pt x="254" y="84437"/>
                  </a:cubicBezTo>
                  <a:lnTo>
                    <a:pt x="0" y="84425"/>
                  </a:lnTo>
                  <a:lnTo>
                    <a:pt x="0" y="65916"/>
                  </a:lnTo>
                  <a:lnTo>
                    <a:pt x="4699" y="63609"/>
                  </a:lnTo>
                  <a:cubicBezTo>
                    <a:pt x="6858" y="62085"/>
                    <a:pt x="8890" y="60180"/>
                    <a:pt x="10668" y="58021"/>
                  </a:cubicBezTo>
                  <a:cubicBezTo>
                    <a:pt x="12446" y="55735"/>
                    <a:pt x="13970" y="53322"/>
                    <a:pt x="15367" y="50782"/>
                  </a:cubicBezTo>
                  <a:cubicBezTo>
                    <a:pt x="16764" y="48115"/>
                    <a:pt x="18034" y="45576"/>
                    <a:pt x="18923" y="42781"/>
                  </a:cubicBezTo>
                  <a:cubicBezTo>
                    <a:pt x="19812" y="40114"/>
                    <a:pt x="20574" y="37447"/>
                    <a:pt x="21082" y="34907"/>
                  </a:cubicBezTo>
                  <a:cubicBezTo>
                    <a:pt x="21590" y="32494"/>
                    <a:pt x="21717" y="30335"/>
                    <a:pt x="21590" y="28430"/>
                  </a:cubicBezTo>
                  <a:cubicBezTo>
                    <a:pt x="21463" y="26398"/>
                    <a:pt x="20955" y="24747"/>
                    <a:pt x="20193" y="23223"/>
                  </a:cubicBezTo>
                  <a:cubicBezTo>
                    <a:pt x="19304" y="21699"/>
                    <a:pt x="18034" y="20429"/>
                    <a:pt x="16510" y="19413"/>
                  </a:cubicBezTo>
                  <a:cubicBezTo>
                    <a:pt x="14859" y="18397"/>
                    <a:pt x="12827" y="17635"/>
                    <a:pt x="10287" y="17127"/>
                  </a:cubicBezTo>
                  <a:cubicBezTo>
                    <a:pt x="7493" y="16619"/>
                    <a:pt x="4826" y="16619"/>
                    <a:pt x="2286" y="17381"/>
                  </a:cubicBezTo>
                  <a:lnTo>
                    <a:pt x="0" y="18420"/>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34" name="Shape 3834"/>
            <p:cNvSpPr/>
            <p:nvPr/>
          </p:nvSpPr>
          <p:spPr>
            <a:xfrm>
              <a:off x="1324102" y="4835653"/>
              <a:ext cx="114554" cy="141097"/>
            </a:xfrm>
            <a:custGeom>
              <a:avLst/>
              <a:gdLst/>
              <a:ahLst/>
              <a:cxnLst/>
              <a:rect l="0" t="0" r="0" b="0"/>
              <a:pathLst>
                <a:path w="114554" h="141097">
                  <a:moveTo>
                    <a:pt x="88773" y="508"/>
                  </a:moveTo>
                  <a:cubicBezTo>
                    <a:pt x="92456" y="0"/>
                    <a:pt x="96647" y="127"/>
                    <a:pt x="101092" y="1016"/>
                  </a:cubicBezTo>
                  <a:cubicBezTo>
                    <a:pt x="102489" y="1397"/>
                    <a:pt x="104013" y="1651"/>
                    <a:pt x="105410" y="2159"/>
                  </a:cubicBezTo>
                  <a:cubicBezTo>
                    <a:pt x="106934" y="2540"/>
                    <a:pt x="108204" y="3048"/>
                    <a:pt x="109347" y="3556"/>
                  </a:cubicBezTo>
                  <a:cubicBezTo>
                    <a:pt x="110490" y="4064"/>
                    <a:pt x="111506" y="4572"/>
                    <a:pt x="112268" y="5080"/>
                  </a:cubicBezTo>
                  <a:cubicBezTo>
                    <a:pt x="113157" y="5588"/>
                    <a:pt x="113665" y="5969"/>
                    <a:pt x="114046" y="6477"/>
                  </a:cubicBezTo>
                  <a:cubicBezTo>
                    <a:pt x="114300" y="6731"/>
                    <a:pt x="114427" y="7239"/>
                    <a:pt x="114427" y="7747"/>
                  </a:cubicBezTo>
                  <a:cubicBezTo>
                    <a:pt x="114554" y="8255"/>
                    <a:pt x="114427" y="9017"/>
                    <a:pt x="114300" y="9652"/>
                  </a:cubicBezTo>
                  <a:cubicBezTo>
                    <a:pt x="114300" y="10033"/>
                    <a:pt x="114173" y="10541"/>
                    <a:pt x="113919" y="11303"/>
                  </a:cubicBezTo>
                  <a:cubicBezTo>
                    <a:pt x="113665" y="12065"/>
                    <a:pt x="113411" y="12954"/>
                    <a:pt x="113030" y="13843"/>
                  </a:cubicBezTo>
                  <a:cubicBezTo>
                    <a:pt x="112649" y="14859"/>
                    <a:pt x="112268" y="15748"/>
                    <a:pt x="111887" y="16764"/>
                  </a:cubicBezTo>
                  <a:cubicBezTo>
                    <a:pt x="111506" y="17780"/>
                    <a:pt x="110998" y="18669"/>
                    <a:pt x="110490" y="19431"/>
                  </a:cubicBezTo>
                  <a:cubicBezTo>
                    <a:pt x="109982" y="20320"/>
                    <a:pt x="109474" y="20955"/>
                    <a:pt x="108966" y="21336"/>
                  </a:cubicBezTo>
                  <a:cubicBezTo>
                    <a:pt x="108458" y="21844"/>
                    <a:pt x="108077" y="22098"/>
                    <a:pt x="107569" y="21971"/>
                  </a:cubicBezTo>
                  <a:cubicBezTo>
                    <a:pt x="107188" y="21844"/>
                    <a:pt x="106807" y="21717"/>
                    <a:pt x="106299" y="21463"/>
                  </a:cubicBezTo>
                  <a:cubicBezTo>
                    <a:pt x="105791" y="21209"/>
                    <a:pt x="105283" y="20828"/>
                    <a:pt x="104521" y="20574"/>
                  </a:cubicBezTo>
                  <a:cubicBezTo>
                    <a:pt x="103886" y="20193"/>
                    <a:pt x="103251" y="19812"/>
                    <a:pt x="102362" y="19558"/>
                  </a:cubicBezTo>
                  <a:cubicBezTo>
                    <a:pt x="101473" y="19177"/>
                    <a:pt x="100584" y="18923"/>
                    <a:pt x="99568" y="18669"/>
                  </a:cubicBezTo>
                  <a:cubicBezTo>
                    <a:pt x="97663" y="18288"/>
                    <a:pt x="96139" y="18288"/>
                    <a:pt x="94615" y="18542"/>
                  </a:cubicBezTo>
                  <a:cubicBezTo>
                    <a:pt x="93218" y="18796"/>
                    <a:pt x="91948" y="19304"/>
                    <a:pt x="90678" y="20320"/>
                  </a:cubicBezTo>
                  <a:cubicBezTo>
                    <a:pt x="89535" y="21209"/>
                    <a:pt x="88392" y="22479"/>
                    <a:pt x="87376" y="24130"/>
                  </a:cubicBezTo>
                  <a:cubicBezTo>
                    <a:pt x="86360" y="25781"/>
                    <a:pt x="85344" y="27686"/>
                    <a:pt x="84455" y="30099"/>
                  </a:cubicBezTo>
                  <a:lnTo>
                    <a:pt x="81915" y="36322"/>
                  </a:lnTo>
                  <a:lnTo>
                    <a:pt x="95758" y="39116"/>
                  </a:lnTo>
                  <a:cubicBezTo>
                    <a:pt x="96520" y="39243"/>
                    <a:pt x="97155" y="39624"/>
                    <a:pt x="97409" y="40259"/>
                  </a:cubicBezTo>
                  <a:cubicBezTo>
                    <a:pt x="97536" y="40767"/>
                    <a:pt x="97536" y="41783"/>
                    <a:pt x="97409" y="42926"/>
                  </a:cubicBezTo>
                  <a:cubicBezTo>
                    <a:pt x="97282" y="43434"/>
                    <a:pt x="97028" y="44196"/>
                    <a:pt x="96774" y="45085"/>
                  </a:cubicBezTo>
                  <a:cubicBezTo>
                    <a:pt x="96520" y="45974"/>
                    <a:pt x="96139" y="46990"/>
                    <a:pt x="95758" y="48006"/>
                  </a:cubicBezTo>
                  <a:cubicBezTo>
                    <a:pt x="95250" y="49022"/>
                    <a:pt x="94869" y="49911"/>
                    <a:pt x="94234" y="50927"/>
                  </a:cubicBezTo>
                  <a:cubicBezTo>
                    <a:pt x="93726" y="51943"/>
                    <a:pt x="93218" y="52705"/>
                    <a:pt x="92583" y="53467"/>
                  </a:cubicBezTo>
                  <a:cubicBezTo>
                    <a:pt x="92075" y="54356"/>
                    <a:pt x="91440" y="54864"/>
                    <a:pt x="90805" y="55372"/>
                  </a:cubicBezTo>
                  <a:cubicBezTo>
                    <a:pt x="90170" y="55753"/>
                    <a:pt x="89535" y="55880"/>
                    <a:pt x="88900" y="55753"/>
                  </a:cubicBezTo>
                  <a:lnTo>
                    <a:pt x="74930" y="53086"/>
                  </a:lnTo>
                  <a:lnTo>
                    <a:pt x="48387" y="117475"/>
                  </a:lnTo>
                  <a:cubicBezTo>
                    <a:pt x="46482" y="121920"/>
                    <a:pt x="44323" y="125857"/>
                    <a:pt x="41910" y="129159"/>
                  </a:cubicBezTo>
                  <a:cubicBezTo>
                    <a:pt x="39497" y="132334"/>
                    <a:pt x="36830" y="135001"/>
                    <a:pt x="33782" y="136906"/>
                  </a:cubicBezTo>
                  <a:cubicBezTo>
                    <a:pt x="30734" y="138811"/>
                    <a:pt x="27432" y="140081"/>
                    <a:pt x="23622" y="140589"/>
                  </a:cubicBezTo>
                  <a:cubicBezTo>
                    <a:pt x="19939" y="141097"/>
                    <a:pt x="15748" y="140970"/>
                    <a:pt x="11303" y="140081"/>
                  </a:cubicBezTo>
                  <a:cubicBezTo>
                    <a:pt x="8382" y="139446"/>
                    <a:pt x="5969" y="138811"/>
                    <a:pt x="4064" y="137922"/>
                  </a:cubicBezTo>
                  <a:cubicBezTo>
                    <a:pt x="2159" y="137160"/>
                    <a:pt x="1016" y="136398"/>
                    <a:pt x="508" y="135890"/>
                  </a:cubicBezTo>
                  <a:cubicBezTo>
                    <a:pt x="254" y="135382"/>
                    <a:pt x="127" y="135001"/>
                    <a:pt x="127" y="134620"/>
                  </a:cubicBezTo>
                  <a:cubicBezTo>
                    <a:pt x="0" y="134239"/>
                    <a:pt x="127" y="133604"/>
                    <a:pt x="254" y="132842"/>
                  </a:cubicBezTo>
                  <a:cubicBezTo>
                    <a:pt x="381" y="132461"/>
                    <a:pt x="508" y="131953"/>
                    <a:pt x="762" y="131191"/>
                  </a:cubicBezTo>
                  <a:cubicBezTo>
                    <a:pt x="1016" y="130429"/>
                    <a:pt x="1270" y="129540"/>
                    <a:pt x="1651" y="128651"/>
                  </a:cubicBezTo>
                  <a:cubicBezTo>
                    <a:pt x="2032" y="127762"/>
                    <a:pt x="2413" y="126746"/>
                    <a:pt x="2794" y="125857"/>
                  </a:cubicBezTo>
                  <a:cubicBezTo>
                    <a:pt x="3302" y="124841"/>
                    <a:pt x="3810" y="123952"/>
                    <a:pt x="4191" y="123190"/>
                  </a:cubicBezTo>
                  <a:cubicBezTo>
                    <a:pt x="4699" y="122428"/>
                    <a:pt x="5207" y="121793"/>
                    <a:pt x="5715" y="121285"/>
                  </a:cubicBezTo>
                  <a:cubicBezTo>
                    <a:pt x="6223" y="120777"/>
                    <a:pt x="6731" y="120650"/>
                    <a:pt x="7239" y="120777"/>
                  </a:cubicBezTo>
                  <a:cubicBezTo>
                    <a:pt x="7620" y="120777"/>
                    <a:pt x="7874" y="120904"/>
                    <a:pt x="8255" y="121031"/>
                  </a:cubicBezTo>
                  <a:cubicBezTo>
                    <a:pt x="8636" y="121158"/>
                    <a:pt x="8890" y="121285"/>
                    <a:pt x="9271" y="121412"/>
                  </a:cubicBezTo>
                  <a:cubicBezTo>
                    <a:pt x="9652" y="121666"/>
                    <a:pt x="10160" y="121793"/>
                    <a:pt x="10668" y="121920"/>
                  </a:cubicBezTo>
                  <a:cubicBezTo>
                    <a:pt x="11176" y="122174"/>
                    <a:pt x="11938" y="122301"/>
                    <a:pt x="12827" y="122428"/>
                  </a:cubicBezTo>
                  <a:cubicBezTo>
                    <a:pt x="14605" y="122809"/>
                    <a:pt x="16256" y="122809"/>
                    <a:pt x="17653" y="122555"/>
                  </a:cubicBezTo>
                  <a:cubicBezTo>
                    <a:pt x="19050" y="122301"/>
                    <a:pt x="20447" y="121666"/>
                    <a:pt x="21590" y="120777"/>
                  </a:cubicBezTo>
                  <a:cubicBezTo>
                    <a:pt x="22860" y="119761"/>
                    <a:pt x="23876" y="118491"/>
                    <a:pt x="25019" y="116840"/>
                  </a:cubicBezTo>
                  <a:cubicBezTo>
                    <a:pt x="26035" y="115189"/>
                    <a:pt x="27051" y="113030"/>
                    <a:pt x="28067" y="110617"/>
                  </a:cubicBezTo>
                  <a:lnTo>
                    <a:pt x="53467" y="48895"/>
                  </a:lnTo>
                  <a:lnTo>
                    <a:pt x="43942" y="46990"/>
                  </a:lnTo>
                  <a:cubicBezTo>
                    <a:pt x="43307" y="46863"/>
                    <a:pt x="42799" y="46482"/>
                    <a:pt x="42545" y="45974"/>
                  </a:cubicBezTo>
                  <a:cubicBezTo>
                    <a:pt x="42291" y="45466"/>
                    <a:pt x="42291" y="44450"/>
                    <a:pt x="42545" y="43053"/>
                  </a:cubicBezTo>
                  <a:cubicBezTo>
                    <a:pt x="42545" y="42545"/>
                    <a:pt x="42799" y="41783"/>
                    <a:pt x="43053" y="40894"/>
                  </a:cubicBezTo>
                  <a:cubicBezTo>
                    <a:pt x="43307" y="40005"/>
                    <a:pt x="43688" y="39116"/>
                    <a:pt x="44069" y="38100"/>
                  </a:cubicBezTo>
                  <a:cubicBezTo>
                    <a:pt x="44450" y="37084"/>
                    <a:pt x="44958" y="36068"/>
                    <a:pt x="45339" y="35052"/>
                  </a:cubicBezTo>
                  <a:cubicBezTo>
                    <a:pt x="45847" y="34163"/>
                    <a:pt x="46482" y="33274"/>
                    <a:pt x="47117" y="32512"/>
                  </a:cubicBezTo>
                  <a:cubicBezTo>
                    <a:pt x="47625" y="31750"/>
                    <a:pt x="48260" y="31115"/>
                    <a:pt x="48895" y="30734"/>
                  </a:cubicBezTo>
                  <a:cubicBezTo>
                    <a:pt x="49657" y="30353"/>
                    <a:pt x="50292" y="30099"/>
                    <a:pt x="51054" y="30353"/>
                  </a:cubicBezTo>
                  <a:lnTo>
                    <a:pt x="60452" y="32131"/>
                  </a:lnTo>
                  <a:lnTo>
                    <a:pt x="63754" y="24003"/>
                  </a:lnTo>
                  <a:cubicBezTo>
                    <a:pt x="65532" y="19431"/>
                    <a:pt x="67691" y="15494"/>
                    <a:pt x="70231" y="12192"/>
                  </a:cubicBezTo>
                  <a:cubicBezTo>
                    <a:pt x="72644" y="8890"/>
                    <a:pt x="75438" y="6223"/>
                    <a:pt x="78486" y="4318"/>
                  </a:cubicBezTo>
                  <a:cubicBezTo>
                    <a:pt x="81661" y="2286"/>
                    <a:pt x="84963" y="1143"/>
                    <a:pt x="88773" y="508"/>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5" name="Shape 3835"/>
            <p:cNvSpPr/>
            <p:nvPr/>
          </p:nvSpPr>
          <p:spPr>
            <a:xfrm>
              <a:off x="1722501" y="4942587"/>
              <a:ext cx="44005" cy="83058"/>
            </a:xfrm>
            <a:custGeom>
              <a:avLst/>
              <a:gdLst/>
              <a:ahLst/>
              <a:cxnLst/>
              <a:rect l="0" t="0" r="0" b="0"/>
              <a:pathLst>
                <a:path w="44005" h="83058">
                  <a:moveTo>
                    <a:pt x="40005" y="0"/>
                  </a:moveTo>
                  <a:lnTo>
                    <a:pt x="44005" y="0"/>
                  </a:lnTo>
                  <a:lnTo>
                    <a:pt x="44005" y="19467"/>
                  </a:lnTo>
                  <a:lnTo>
                    <a:pt x="38735" y="22479"/>
                  </a:lnTo>
                  <a:cubicBezTo>
                    <a:pt x="36830" y="24003"/>
                    <a:pt x="35052" y="26035"/>
                    <a:pt x="33401" y="28321"/>
                  </a:cubicBezTo>
                  <a:cubicBezTo>
                    <a:pt x="31750" y="30480"/>
                    <a:pt x="30226" y="33020"/>
                    <a:pt x="28956" y="35560"/>
                  </a:cubicBezTo>
                  <a:cubicBezTo>
                    <a:pt x="27686" y="38100"/>
                    <a:pt x="26543" y="40640"/>
                    <a:pt x="25654" y="43434"/>
                  </a:cubicBezTo>
                  <a:cubicBezTo>
                    <a:pt x="24765" y="46101"/>
                    <a:pt x="24130" y="48641"/>
                    <a:pt x="23622" y="50927"/>
                  </a:cubicBezTo>
                  <a:cubicBezTo>
                    <a:pt x="23241" y="52578"/>
                    <a:pt x="23114" y="54229"/>
                    <a:pt x="22987" y="55880"/>
                  </a:cubicBezTo>
                  <a:cubicBezTo>
                    <a:pt x="22987" y="57404"/>
                    <a:pt x="23241" y="58928"/>
                    <a:pt x="23622" y="60198"/>
                  </a:cubicBezTo>
                  <a:cubicBezTo>
                    <a:pt x="24130" y="61595"/>
                    <a:pt x="24765" y="62738"/>
                    <a:pt x="25781" y="63627"/>
                  </a:cubicBezTo>
                  <a:cubicBezTo>
                    <a:pt x="26797" y="64516"/>
                    <a:pt x="28194" y="65278"/>
                    <a:pt x="29972" y="65532"/>
                  </a:cubicBezTo>
                  <a:cubicBezTo>
                    <a:pt x="32512" y="66040"/>
                    <a:pt x="35179" y="65786"/>
                    <a:pt x="38100" y="64770"/>
                  </a:cubicBezTo>
                  <a:lnTo>
                    <a:pt x="44005" y="61509"/>
                  </a:lnTo>
                  <a:lnTo>
                    <a:pt x="44005" y="77080"/>
                  </a:lnTo>
                  <a:lnTo>
                    <a:pt x="38354" y="80137"/>
                  </a:lnTo>
                  <a:cubicBezTo>
                    <a:pt x="35433" y="81280"/>
                    <a:pt x="32258" y="82169"/>
                    <a:pt x="28956" y="82550"/>
                  </a:cubicBezTo>
                  <a:cubicBezTo>
                    <a:pt x="25654" y="83058"/>
                    <a:pt x="22352" y="82931"/>
                    <a:pt x="19050" y="82296"/>
                  </a:cubicBezTo>
                  <a:cubicBezTo>
                    <a:pt x="14478" y="81407"/>
                    <a:pt x="10922" y="79883"/>
                    <a:pt x="8128" y="77724"/>
                  </a:cubicBezTo>
                  <a:cubicBezTo>
                    <a:pt x="5461" y="75565"/>
                    <a:pt x="3429" y="72898"/>
                    <a:pt x="2159" y="69850"/>
                  </a:cubicBezTo>
                  <a:cubicBezTo>
                    <a:pt x="889" y="66802"/>
                    <a:pt x="127" y="63373"/>
                    <a:pt x="127" y="59817"/>
                  </a:cubicBezTo>
                  <a:cubicBezTo>
                    <a:pt x="0" y="56134"/>
                    <a:pt x="381" y="52451"/>
                    <a:pt x="1143" y="48641"/>
                  </a:cubicBezTo>
                  <a:cubicBezTo>
                    <a:pt x="1778" y="45085"/>
                    <a:pt x="2921" y="41148"/>
                    <a:pt x="4445" y="37084"/>
                  </a:cubicBezTo>
                  <a:cubicBezTo>
                    <a:pt x="5969" y="33020"/>
                    <a:pt x="7747" y="28956"/>
                    <a:pt x="10033" y="25019"/>
                  </a:cubicBezTo>
                  <a:cubicBezTo>
                    <a:pt x="12319" y="21082"/>
                    <a:pt x="14859" y="17399"/>
                    <a:pt x="17907" y="13970"/>
                  </a:cubicBezTo>
                  <a:cubicBezTo>
                    <a:pt x="20828" y="10414"/>
                    <a:pt x="24257" y="7493"/>
                    <a:pt x="27940" y="5080"/>
                  </a:cubicBezTo>
                  <a:cubicBezTo>
                    <a:pt x="31623" y="2667"/>
                    <a:pt x="35687" y="1016"/>
                    <a:pt x="4000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6" name="Shape 3836"/>
            <p:cNvSpPr/>
            <p:nvPr/>
          </p:nvSpPr>
          <p:spPr>
            <a:xfrm>
              <a:off x="1673352" y="4931283"/>
              <a:ext cx="51943" cy="81535"/>
            </a:xfrm>
            <a:custGeom>
              <a:avLst/>
              <a:gdLst/>
              <a:ahLst/>
              <a:cxnLst/>
              <a:rect l="0" t="0" r="0" b="0"/>
              <a:pathLst>
                <a:path w="51943" h="81535">
                  <a:moveTo>
                    <a:pt x="37084" y="0"/>
                  </a:moveTo>
                  <a:cubicBezTo>
                    <a:pt x="38481" y="127"/>
                    <a:pt x="40259" y="381"/>
                    <a:pt x="42418" y="889"/>
                  </a:cubicBezTo>
                  <a:cubicBezTo>
                    <a:pt x="44577" y="1270"/>
                    <a:pt x="46228" y="1651"/>
                    <a:pt x="47498" y="2160"/>
                  </a:cubicBezTo>
                  <a:cubicBezTo>
                    <a:pt x="48895" y="2540"/>
                    <a:pt x="49784" y="2922"/>
                    <a:pt x="50546" y="3429"/>
                  </a:cubicBezTo>
                  <a:cubicBezTo>
                    <a:pt x="51308" y="3937"/>
                    <a:pt x="51689" y="4318"/>
                    <a:pt x="51816" y="4826"/>
                  </a:cubicBezTo>
                  <a:cubicBezTo>
                    <a:pt x="51943" y="5335"/>
                    <a:pt x="51943" y="5842"/>
                    <a:pt x="51689" y="6350"/>
                  </a:cubicBezTo>
                  <a:lnTo>
                    <a:pt x="21717" y="79502"/>
                  </a:lnTo>
                  <a:cubicBezTo>
                    <a:pt x="21463" y="80010"/>
                    <a:pt x="21082" y="80391"/>
                    <a:pt x="20574" y="80772"/>
                  </a:cubicBezTo>
                  <a:cubicBezTo>
                    <a:pt x="20066" y="81153"/>
                    <a:pt x="19304" y="81407"/>
                    <a:pt x="18415" y="81535"/>
                  </a:cubicBezTo>
                  <a:cubicBezTo>
                    <a:pt x="17526" y="81535"/>
                    <a:pt x="16256" y="81535"/>
                    <a:pt x="14859" y="81407"/>
                  </a:cubicBezTo>
                  <a:cubicBezTo>
                    <a:pt x="13335" y="81280"/>
                    <a:pt x="11684" y="81026"/>
                    <a:pt x="9525" y="80645"/>
                  </a:cubicBezTo>
                  <a:cubicBezTo>
                    <a:pt x="7493" y="80264"/>
                    <a:pt x="5715" y="79756"/>
                    <a:pt x="4445" y="79375"/>
                  </a:cubicBezTo>
                  <a:cubicBezTo>
                    <a:pt x="3175" y="78994"/>
                    <a:pt x="2159" y="78613"/>
                    <a:pt x="1397" y="78105"/>
                  </a:cubicBezTo>
                  <a:cubicBezTo>
                    <a:pt x="635" y="77724"/>
                    <a:pt x="254" y="77216"/>
                    <a:pt x="127" y="76835"/>
                  </a:cubicBezTo>
                  <a:cubicBezTo>
                    <a:pt x="0" y="76327"/>
                    <a:pt x="0" y="75819"/>
                    <a:pt x="254" y="75311"/>
                  </a:cubicBezTo>
                  <a:lnTo>
                    <a:pt x="30226" y="2160"/>
                  </a:lnTo>
                  <a:cubicBezTo>
                    <a:pt x="30480" y="1651"/>
                    <a:pt x="30861" y="1143"/>
                    <a:pt x="31369" y="889"/>
                  </a:cubicBezTo>
                  <a:cubicBezTo>
                    <a:pt x="31877" y="508"/>
                    <a:pt x="32639" y="254"/>
                    <a:pt x="33528" y="127"/>
                  </a:cubicBezTo>
                  <a:cubicBezTo>
                    <a:pt x="34544" y="0"/>
                    <a:pt x="35687" y="0"/>
                    <a:pt x="37084"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7" name="Shape 3837"/>
            <p:cNvSpPr/>
            <p:nvPr/>
          </p:nvSpPr>
          <p:spPr>
            <a:xfrm>
              <a:off x="1710563" y="4899280"/>
              <a:ext cx="28194" cy="22987"/>
            </a:xfrm>
            <a:custGeom>
              <a:avLst/>
              <a:gdLst/>
              <a:ahLst/>
              <a:cxnLst/>
              <a:rect l="0" t="0" r="0" b="0"/>
              <a:pathLst>
                <a:path w="28194" h="22987">
                  <a:moveTo>
                    <a:pt x="12319" y="127"/>
                  </a:moveTo>
                  <a:cubicBezTo>
                    <a:pt x="14097" y="0"/>
                    <a:pt x="16129" y="253"/>
                    <a:pt x="18542" y="635"/>
                  </a:cubicBezTo>
                  <a:cubicBezTo>
                    <a:pt x="20955" y="1143"/>
                    <a:pt x="22860" y="1778"/>
                    <a:pt x="24384" y="2413"/>
                  </a:cubicBezTo>
                  <a:cubicBezTo>
                    <a:pt x="25781" y="3175"/>
                    <a:pt x="26797" y="3937"/>
                    <a:pt x="27305" y="5080"/>
                  </a:cubicBezTo>
                  <a:cubicBezTo>
                    <a:pt x="27940" y="6096"/>
                    <a:pt x="28194" y="7366"/>
                    <a:pt x="27940" y="8763"/>
                  </a:cubicBezTo>
                  <a:cubicBezTo>
                    <a:pt x="27813" y="10287"/>
                    <a:pt x="27305" y="11938"/>
                    <a:pt x="26416" y="13970"/>
                  </a:cubicBezTo>
                  <a:cubicBezTo>
                    <a:pt x="25654" y="16002"/>
                    <a:pt x="24765" y="17653"/>
                    <a:pt x="23749" y="18923"/>
                  </a:cubicBezTo>
                  <a:cubicBezTo>
                    <a:pt x="22860" y="20320"/>
                    <a:pt x="21717" y="21209"/>
                    <a:pt x="20320" y="21971"/>
                  </a:cubicBezTo>
                  <a:cubicBezTo>
                    <a:pt x="19050" y="22606"/>
                    <a:pt x="17526" y="22987"/>
                    <a:pt x="15875" y="22987"/>
                  </a:cubicBezTo>
                  <a:cubicBezTo>
                    <a:pt x="14097" y="22987"/>
                    <a:pt x="12065" y="22860"/>
                    <a:pt x="9525" y="22352"/>
                  </a:cubicBezTo>
                  <a:cubicBezTo>
                    <a:pt x="7112" y="21844"/>
                    <a:pt x="5207" y="21336"/>
                    <a:pt x="3810" y="20574"/>
                  </a:cubicBezTo>
                  <a:cubicBezTo>
                    <a:pt x="2413" y="19939"/>
                    <a:pt x="1397" y="19177"/>
                    <a:pt x="762" y="18034"/>
                  </a:cubicBezTo>
                  <a:cubicBezTo>
                    <a:pt x="127" y="17018"/>
                    <a:pt x="0" y="15748"/>
                    <a:pt x="127" y="14351"/>
                  </a:cubicBezTo>
                  <a:cubicBezTo>
                    <a:pt x="254" y="12827"/>
                    <a:pt x="762" y="11049"/>
                    <a:pt x="1651" y="9144"/>
                  </a:cubicBezTo>
                  <a:cubicBezTo>
                    <a:pt x="2540" y="7112"/>
                    <a:pt x="3429" y="5461"/>
                    <a:pt x="4318" y="4191"/>
                  </a:cubicBezTo>
                  <a:cubicBezTo>
                    <a:pt x="5334" y="2921"/>
                    <a:pt x="6477" y="1905"/>
                    <a:pt x="7747" y="1270"/>
                  </a:cubicBezTo>
                  <a:cubicBezTo>
                    <a:pt x="9017" y="508"/>
                    <a:pt x="10541" y="127"/>
                    <a:pt x="12319"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8" name="Shape 3838"/>
            <p:cNvSpPr/>
            <p:nvPr/>
          </p:nvSpPr>
          <p:spPr>
            <a:xfrm>
              <a:off x="1630481" y="4888104"/>
              <a:ext cx="65858" cy="116459"/>
            </a:xfrm>
            <a:custGeom>
              <a:avLst/>
              <a:gdLst/>
              <a:ahLst/>
              <a:cxnLst/>
              <a:rect l="0" t="0" r="0" b="0"/>
              <a:pathLst>
                <a:path w="65858" h="116459">
                  <a:moveTo>
                    <a:pt x="50999" y="0"/>
                  </a:moveTo>
                  <a:cubicBezTo>
                    <a:pt x="52523" y="127"/>
                    <a:pt x="54301" y="381"/>
                    <a:pt x="56333" y="762"/>
                  </a:cubicBezTo>
                  <a:cubicBezTo>
                    <a:pt x="58492" y="1270"/>
                    <a:pt x="60143" y="1651"/>
                    <a:pt x="61540" y="2032"/>
                  </a:cubicBezTo>
                  <a:cubicBezTo>
                    <a:pt x="62810" y="2540"/>
                    <a:pt x="63826" y="2921"/>
                    <a:pt x="64461" y="3429"/>
                  </a:cubicBezTo>
                  <a:cubicBezTo>
                    <a:pt x="65096" y="3937"/>
                    <a:pt x="65604" y="4318"/>
                    <a:pt x="65731" y="4826"/>
                  </a:cubicBezTo>
                  <a:cubicBezTo>
                    <a:pt x="65858" y="5334"/>
                    <a:pt x="65731" y="5842"/>
                    <a:pt x="65604" y="6477"/>
                  </a:cubicBezTo>
                  <a:lnTo>
                    <a:pt x="21154" y="114300"/>
                  </a:lnTo>
                  <a:cubicBezTo>
                    <a:pt x="20773" y="115443"/>
                    <a:pt x="19630" y="116078"/>
                    <a:pt x="17979" y="116332"/>
                  </a:cubicBezTo>
                  <a:cubicBezTo>
                    <a:pt x="16328" y="116459"/>
                    <a:pt x="13788" y="116205"/>
                    <a:pt x="10359" y="115570"/>
                  </a:cubicBezTo>
                  <a:cubicBezTo>
                    <a:pt x="8581" y="115189"/>
                    <a:pt x="7057" y="114935"/>
                    <a:pt x="6041" y="114554"/>
                  </a:cubicBezTo>
                  <a:cubicBezTo>
                    <a:pt x="4898" y="114173"/>
                    <a:pt x="4009" y="113919"/>
                    <a:pt x="3374" y="113411"/>
                  </a:cubicBezTo>
                  <a:cubicBezTo>
                    <a:pt x="2739" y="113030"/>
                    <a:pt x="2485" y="112649"/>
                    <a:pt x="2358" y="112141"/>
                  </a:cubicBezTo>
                  <a:cubicBezTo>
                    <a:pt x="2231" y="111760"/>
                    <a:pt x="2231" y="111125"/>
                    <a:pt x="2485" y="110617"/>
                  </a:cubicBezTo>
                  <a:lnTo>
                    <a:pt x="7184" y="98806"/>
                  </a:lnTo>
                  <a:cubicBezTo>
                    <a:pt x="6041" y="100457"/>
                    <a:pt x="4263" y="102108"/>
                    <a:pt x="1977" y="103759"/>
                  </a:cubicBezTo>
                  <a:lnTo>
                    <a:pt x="0" y="104861"/>
                  </a:lnTo>
                  <a:lnTo>
                    <a:pt x="0" y="89393"/>
                  </a:lnTo>
                  <a:lnTo>
                    <a:pt x="2612" y="88011"/>
                  </a:lnTo>
                  <a:cubicBezTo>
                    <a:pt x="5279" y="85979"/>
                    <a:pt x="7946" y="83312"/>
                    <a:pt x="10359" y="80264"/>
                  </a:cubicBezTo>
                  <a:cubicBezTo>
                    <a:pt x="12772" y="77089"/>
                    <a:pt x="14804" y="73660"/>
                    <a:pt x="16328" y="69850"/>
                  </a:cubicBezTo>
                  <a:lnTo>
                    <a:pt x="21027" y="58801"/>
                  </a:lnTo>
                  <a:cubicBezTo>
                    <a:pt x="19630" y="55245"/>
                    <a:pt x="17852" y="52451"/>
                    <a:pt x="15693" y="50419"/>
                  </a:cubicBezTo>
                  <a:cubicBezTo>
                    <a:pt x="13661" y="48260"/>
                    <a:pt x="10994" y="46990"/>
                    <a:pt x="7819" y="46355"/>
                  </a:cubicBezTo>
                  <a:cubicBezTo>
                    <a:pt x="5406" y="45847"/>
                    <a:pt x="3247" y="45974"/>
                    <a:pt x="961" y="46736"/>
                  </a:cubicBezTo>
                  <a:lnTo>
                    <a:pt x="0" y="47276"/>
                  </a:lnTo>
                  <a:lnTo>
                    <a:pt x="0" y="27813"/>
                  </a:lnTo>
                  <a:lnTo>
                    <a:pt x="10105" y="27813"/>
                  </a:lnTo>
                  <a:cubicBezTo>
                    <a:pt x="12264" y="28194"/>
                    <a:pt x="14423" y="28829"/>
                    <a:pt x="16328" y="29718"/>
                  </a:cubicBezTo>
                  <a:cubicBezTo>
                    <a:pt x="18233" y="30607"/>
                    <a:pt x="20011" y="31623"/>
                    <a:pt x="21535" y="32766"/>
                  </a:cubicBezTo>
                  <a:cubicBezTo>
                    <a:pt x="23059" y="33909"/>
                    <a:pt x="24329" y="35306"/>
                    <a:pt x="25472" y="36703"/>
                  </a:cubicBezTo>
                  <a:cubicBezTo>
                    <a:pt x="26615" y="38100"/>
                    <a:pt x="27504" y="39497"/>
                    <a:pt x="28266" y="40894"/>
                  </a:cubicBezTo>
                  <a:lnTo>
                    <a:pt x="44268" y="2286"/>
                  </a:lnTo>
                  <a:cubicBezTo>
                    <a:pt x="44522" y="1778"/>
                    <a:pt x="44903" y="1270"/>
                    <a:pt x="45411" y="889"/>
                  </a:cubicBezTo>
                  <a:cubicBezTo>
                    <a:pt x="45792" y="508"/>
                    <a:pt x="46554" y="254"/>
                    <a:pt x="47443" y="127"/>
                  </a:cubicBezTo>
                  <a:cubicBezTo>
                    <a:pt x="48459" y="0"/>
                    <a:pt x="49602" y="0"/>
                    <a:pt x="50999"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39" name="Shape 3839"/>
            <p:cNvSpPr/>
            <p:nvPr/>
          </p:nvSpPr>
          <p:spPr>
            <a:xfrm>
              <a:off x="1844548" y="4966208"/>
              <a:ext cx="79883" cy="84582"/>
            </a:xfrm>
            <a:custGeom>
              <a:avLst/>
              <a:gdLst/>
              <a:ahLst/>
              <a:cxnLst/>
              <a:rect l="0" t="0" r="0" b="0"/>
              <a:pathLst>
                <a:path w="79883" h="84582">
                  <a:moveTo>
                    <a:pt x="44958" y="635"/>
                  </a:moveTo>
                  <a:cubicBezTo>
                    <a:pt x="49403" y="0"/>
                    <a:pt x="54356" y="254"/>
                    <a:pt x="59690" y="1270"/>
                  </a:cubicBezTo>
                  <a:cubicBezTo>
                    <a:pt x="62103" y="1778"/>
                    <a:pt x="64389" y="2413"/>
                    <a:pt x="66548" y="3175"/>
                  </a:cubicBezTo>
                  <a:cubicBezTo>
                    <a:pt x="68707" y="3937"/>
                    <a:pt x="70739" y="4699"/>
                    <a:pt x="72390" y="5588"/>
                  </a:cubicBezTo>
                  <a:cubicBezTo>
                    <a:pt x="74041" y="6477"/>
                    <a:pt x="75565" y="7239"/>
                    <a:pt x="76708" y="8128"/>
                  </a:cubicBezTo>
                  <a:cubicBezTo>
                    <a:pt x="77978" y="9017"/>
                    <a:pt x="78740" y="9906"/>
                    <a:pt x="79248" y="10668"/>
                  </a:cubicBezTo>
                  <a:cubicBezTo>
                    <a:pt x="79756" y="11303"/>
                    <a:pt x="79883" y="12319"/>
                    <a:pt x="79629" y="13716"/>
                  </a:cubicBezTo>
                  <a:cubicBezTo>
                    <a:pt x="79502" y="14351"/>
                    <a:pt x="79121" y="15367"/>
                    <a:pt x="78740" y="16637"/>
                  </a:cubicBezTo>
                  <a:cubicBezTo>
                    <a:pt x="78232" y="18035"/>
                    <a:pt x="77724" y="19304"/>
                    <a:pt x="76962" y="20574"/>
                  </a:cubicBezTo>
                  <a:cubicBezTo>
                    <a:pt x="76327" y="21844"/>
                    <a:pt x="75692" y="22987"/>
                    <a:pt x="74930" y="23876"/>
                  </a:cubicBezTo>
                  <a:cubicBezTo>
                    <a:pt x="74168" y="24765"/>
                    <a:pt x="73533" y="25147"/>
                    <a:pt x="72771" y="25019"/>
                  </a:cubicBezTo>
                  <a:cubicBezTo>
                    <a:pt x="72009" y="24892"/>
                    <a:pt x="71247" y="24385"/>
                    <a:pt x="70358" y="23622"/>
                  </a:cubicBezTo>
                  <a:cubicBezTo>
                    <a:pt x="69469" y="22860"/>
                    <a:pt x="68326" y="22098"/>
                    <a:pt x="67056" y="21210"/>
                  </a:cubicBezTo>
                  <a:cubicBezTo>
                    <a:pt x="65786" y="20193"/>
                    <a:pt x="64262" y="19304"/>
                    <a:pt x="62357" y="18415"/>
                  </a:cubicBezTo>
                  <a:cubicBezTo>
                    <a:pt x="60579" y="17526"/>
                    <a:pt x="58420" y="16891"/>
                    <a:pt x="55880" y="16383"/>
                  </a:cubicBezTo>
                  <a:cubicBezTo>
                    <a:pt x="53848" y="16002"/>
                    <a:pt x="52070" y="15875"/>
                    <a:pt x="50419" y="16002"/>
                  </a:cubicBezTo>
                  <a:cubicBezTo>
                    <a:pt x="48641" y="16256"/>
                    <a:pt x="47244" y="16764"/>
                    <a:pt x="46101" y="17399"/>
                  </a:cubicBezTo>
                  <a:cubicBezTo>
                    <a:pt x="44831" y="18035"/>
                    <a:pt x="43815" y="18923"/>
                    <a:pt x="43053" y="20066"/>
                  </a:cubicBezTo>
                  <a:cubicBezTo>
                    <a:pt x="42291" y="21082"/>
                    <a:pt x="41783" y="22352"/>
                    <a:pt x="41529" y="23749"/>
                  </a:cubicBezTo>
                  <a:cubicBezTo>
                    <a:pt x="41148" y="25527"/>
                    <a:pt x="41656" y="27178"/>
                    <a:pt x="42799" y="28575"/>
                  </a:cubicBezTo>
                  <a:cubicBezTo>
                    <a:pt x="44069" y="30099"/>
                    <a:pt x="45593" y="31623"/>
                    <a:pt x="47625" y="33020"/>
                  </a:cubicBezTo>
                  <a:cubicBezTo>
                    <a:pt x="49530" y="34544"/>
                    <a:pt x="51689" y="36068"/>
                    <a:pt x="53975" y="37719"/>
                  </a:cubicBezTo>
                  <a:cubicBezTo>
                    <a:pt x="56261" y="39370"/>
                    <a:pt x="58293" y="41275"/>
                    <a:pt x="60198" y="43307"/>
                  </a:cubicBezTo>
                  <a:cubicBezTo>
                    <a:pt x="61976" y="45466"/>
                    <a:pt x="63373" y="47879"/>
                    <a:pt x="64262" y="50673"/>
                  </a:cubicBezTo>
                  <a:cubicBezTo>
                    <a:pt x="65278" y="53340"/>
                    <a:pt x="65405" y="56642"/>
                    <a:pt x="64643" y="60325"/>
                  </a:cubicBezTo>
                  <a:cubicBezTo>
                    <a:pt x="63754" y="64643"/>
                    <a:pt x="62230" y="68453"/>
                    <a:pt x="59817" y="71755"/>
                  </a:cubicBezTo>
                  <a:cubicBezTo>
                    <a:pt x="57404" y="75185"/>
                    <a:pt x="54356" y="77851"/>
                    <a:pt x="50673" y="79884"/>
                  </a:cubicBezTo>
                  <a:cubicBezTo>
                    <a:pt x="46990" y="82042"/>
                    <a:pt x="42799" y="83312"/>
                    <a:pt x="37973" y="83947"/>
                  </a:cubicBezTo>
                  <a:cubicBezTo>
                    <a:pt x="33147" y="84582"/>
                    <a:pt x="27813" y="84328"/>
                    <a:pt x="22225" y="83185"/>
                  </a:cubicBezTo>
                  <a:cubicBezTo>
                    <a:pt x="19431" y="82677"/>
                    <a:pt x="16891" y="81915"/>
                    <a:pt x="14478" y="81026"/>
                  </a:cubicBezTo>
                  <a:cubicBezTo>
                    <a:pt x="12065" y="80137"/>
                    <a:pt x="9906" y="79248"/>
                    <a:pt x="8128" y="78360"/>
                  </a:cubicBezTo>
                  <a:cubicBezTo>
                    <a:pt x="6223" y="77343"/>
                    <a:pt x="4699" y="76327"/>
                    <a:pt x="3429" y="75438"/>
                  </a:cubicBezTo>
                  <a:cubicBezTo>
                    <a:pt x="2286" y="74422"/>
                    <a:pt x="1397" y="73534"/>
                    <a:pt x="762" y="72772"/>
                  </a:cubicBezTo>
                  <a:cubicBezTo>
                    <a:pt x="381" y="72136"/>
                    <a:pt x="254" y="71628"/>
                    <a:pt x="127" y="71120"/>
                  </a:cubicBezTo>
                  <a:cubicBezTo>
                    <a:pt x="0" y="70485"/>
                    <a:pt x="0" y="69850"/>
                    <a:pt x="254" y="69088"/>
                  </a:cubicBezTo>
                  <a:cubicBezTo>
                    <a:pt x="254" y="68580"/>
                    <a:pt x="508" y="67945"/>
                    <a:pt x="762" y="67056"/>
                  </a:cubicBezTo>
                  <a:cubicBezTo>
                    <a:pt x="889" y="66294"/>
                    <a:pt x="1270" y="65532"/>
                    <a:pt x="1651" y="64516"/>
                  </a:cubicBezTo>
                  <a:cubicBezTo>
                    <a:pt x="2032" y="63627"/>
                    <a:pt x="2413" y="62738"/>
                    <a:pt x="2921" y="61722"/>
                  </a:cubicBezTo>
                  <a:cubicBezTo>
                    <a:pt x="3302" y="60833"/>
                    <a:pt x="3810" y="60072"/>
                    <a:pt x="4318" y="59310"/>
                  </a:cubicBezTo>
                  <a:cubicBezTo>
                    <a:pt x="4826" y="58547"/>
                    <a:pt x="5334" y="58039"/>
                    <a:pt x="5842" y="57658"/>
                  </a:cubicBezTo>
                  <a:cubicBezTo>
                    <a:pt x="6350" y="57150"/>
                    <a:pt x="6731" y="57023"/>
                    <a:pt x="7239" y="57150"/>
                  </a:cubicBezTo>
                  <a:cubicBezTo>
                    <a:pt x="8001" y="57277"/>
                    <a:pt x="8890" y="57785"/>
                    <a:pt x="9652" y="58674"/>
                  </a:cubicBezTo>
                  <a:cubicBezTo>
                    <a:pt x="10541" y="59563"/>
                    <a:pt x="11557" y="60579"/>
                    <a:pt x="12954" y="61722"/>
                  </a:cubicBezTo>
                  <a:cubicBezTo>
                    <a:pt x="14351" y="62738"/>
                    <a:pt x="16129" y="63881"/>
                    <a:pt x="18288" y="65151"/>
                  </a:cubicBezTo>
                  <a:cubicBezTo>
                    <a:pt x="20320" y="66294"/>
                    <a:pt x="23114" y="67184"/>
                    <a:pt x="26416" y="67818"/>
                  </a:cubicBezTo>
                  <a:cubicBezTo>
                    <a:pt x="28829" y="68199"/>
                    <a:pt x="30861" y="68326"/>
                    <a:pt x="32639" y="68199"/>
                  </a:cubicBezTo>
                  <a:cubicBezTo>
                    <a:pt x="34544" y="67945"/>
                    <a:pt x="36068" y="67564"/>
                    <a:pt x="37465" y="66802"/>
                  </a:cubicBezTo>
                  <a:cubicBezTo>
                    <a:pt x="38735" y="66040"/>
                    <a:pt x="39878" y="65024"/>
                    <a:pt x="40640" y="63881"/>
                  </a:cubicBezTo>
                  <a:cubicBezTo>
                    <a:pt x="41402" y="62738"/>
                    <a:pt x="41910" y="61468"/>
                    <a:pt x="42291" y="60072"/>
                  </a:cubicBezTo>
                  <a:cubicBezTo>
                    <a:pt x="42672" y="58039"/>
                    <a:pt x="42291" y="56261"/>
                    <a:pt x="41148" y="54737"/>
                  </a:cubicBezTo>
                  <a:cubicBezTo>
                    <a:pt x="39878" y="53213"/>
                    <a:pt x="38481" y="51816"/>
                    <a:pt x="36576" y="50292"/>
                  </a:cubicBezTo>
                  <a:cubicBezTo>
                    <a:pt x="34671" y="48768"/>
                    <a:pt x="32512" y="47244"/>
                    <a:pt x="30353" y="45593"/>
                  </a:cubicBezTo>
                  <a:cubicBezTo>
                    <a:pt x="28067" y="43942"/>
                    <a:pt x="26035" y="42164"/>
                    <a:pt x="24257" y="40005"/>
                  </a:cubicBezTo>
                  <a:cubicBezTo>
                    <a:pt x="22479" y="37973"/>
                    <a:pt x="21082" y="35560"/>
                    <a:pt x="20193" y="32893"/>
                  </a:cubicBezTo>
                  <a:cubicBezTo>
                    <a:pt x="19304" y="30099"/>
                    <a:pt x="19177" y="26924"/>
                    <a:pt x="19939" y="23241"/>
                  </a:cubicBezTo>
                  <a:cubicBezTo>
                    <a:pt x="20701" y="19177"/>
                    <a:pt x="22225" y="15622"/>
                    <a:pt x="24384" y="12447"/>
                  </a:cubicBezTo>
                  <a:cubicBezTo>
                    <a:pt x="26670" y="9272"/>
                    <a:pt x="29464" y="6604"/>
                    <a:pt x="32893" y="4572"/>
                  </a:cubicBezTo>
                  <a:cubicBezTo>
                    <a:pt x="36449" y="2667"/>
                    <a:pt x="40386" y="1270"/>
                    <a:pt x="44958" y="635"/>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40" name="Shape 3840"/>
            <p:cNvSpPr/>
            <p:nvPr/>
          </p:nvSpPr>
          <p:spPr>
            <a:xfrm>
              <a:off x="1766507" y="4942587"/>
              <a:ext cx="51752" cy="88646"/>
            </a:xfrm>
            <a:custGeom>
              <a:avLst/>
              <a:gdLst/>
              <a:ahLst/>
              <a:cxnLst/>
              <a:rect l="0" t="0" r="0" b="0"/>
              <a:pathLst>
                <a:path w="51752" h="88646">
                  <a:moveTo>
                    <a:pt x="0" y="0"/>
                  </a:moveTo>
                  <a:lnTo>
                    <a:pt x="10223" y="0"/>
                  </a:lnTo>
                  <a:cubicBezTo>
                    <a:pt x="14923" y="889"/>
                    <a:pt x="18860" y="2667"/>
                    <a:pt x="22161" y="5334"/>
                  </a:cubicBezTo>
                  <a:cubicBezTo>
                    <a:pt x="25464" y="8001"/>
                    <a:pt x="28004" y="11557"/>
                    <a:pt x="30036" y="15875"/>
                  </a:cubicBezTo>
                  <a:lnTo>
                    <a:pt x="32702" y="9271"/>
                  </a:lnTo>
                  <a:cubicBezTo>
                    <a:pt x="33211" y="8128"/>
                    <a:pt x="34226" y="7493"/>
                    <a:pt x="35877" y="7239"/>
                  </a:cubicBezTo>
                  <a:cubicBezTo>
                    <a:pt x="37529" y="7112"/>
                    <a:pt x="40195" y="7366"/>
                    <a:pt x="43624" y="8001"/>
                  </a:cubicBezTo>
                  <a:cubicBezTo>
                    <a:pt x="45402" y="8382"/>
                    <a:pt x="46799" y="8636"/>
                    <a:pt x="47815" y="9017"/>
                  </a:cubicBezTo>
                  <a:cubicBezTo>
                    <a:pt x="48958" y="9398"/>
                    <a:pt x="49848" y="9779"/>
                    <a:pt x="50482" y="10160"/>
                  </a:cubicBezTo>
                  <a:cubicBezTo>
                    <a:pt x="50990" y="10541"/>
                    <a:pt x="51371" y="11049"/>
                    <a:pt x="51626" y="11430"/>
                  </a:cubicBezTo>
                  <a:cubicBezTo>
                    <a:pt x="51752" y="11938"/>
                    <a:pt x="51626" y="12446"/>
                    <a:pt x="51498" y="12954"/>
                  </a:cubicBezTo>
                  <a:lnTo>
                    <a:pt x="21145" y="86360"/>
                  </a:lnTo>
                  <a:cubicBezTo>
                    <a:pt x="20764" y="87503"/>
                    <a:pt x="19621" y="88265"/>
                    <a:pt x="17970" y="88392"/>
                  </a:cubicBezTo>
                  <a:cubicBezTo>
                    <a:pt x="16320" y="88646"/>
                    <a:pt x="13779" y="88392"/>
                    <a:pt x="10223" y="87757"/>
                  </a:cubicBezTo>
                  <a:cubicBezTo>
                    <a:pt x="8573" y="87376"/>
                    <a:pt x="7048" y="86995"/>
                    <a:pt x="6032" y="86741"/>
                  </a:cubicBezTo>
                  <a:cubicBezTo>
                    <a:pt x="4889" y="86360"/>
                    <a:pt x="4001" y="85979"/>
                    <a:pt x="3365" y="85598"/>
                  </a:cubicBezTo>
                  <a:cubicBezTo>
                    <a:pt x="2730" y="85217"/>
                    <a:pt x="2476" y="84836"/>
                    <a:pt x="2349" y="84328"/>
                  </a:cubicBezTo>
                  <a:cubicBezTo>
                    <a:pt x="2223" y="83820"/>
                    <a:pt x="2223" y="83312"/>
                    <a:pt x="2476" y="82677"/>
                  </a:cubicBezTo>
                  <a:lnTo>
                    <a:pt x="7302" y="70993"/>
                  </a:lnTo>
                  <a:cubicBezTo>
                    <a:pt x="6032" y="72644"/>
                    <a:pt x="4254" y="74295"/>
                    <a:pt x="2095" y="75946"/>
                  </a:cubicBezTo>
                  <a:lnTo>
                    <a:pt x="0" y="77080"/>
                  </a:lnTo>
                  <a:lnTo>
                    <a:pt x="0" y="61509"/>
                  </a:lnTo>
                  <a:lnTo>
                    <a:pt x="2604" y="60071"/>
                  </a:lnTo>
                  <a:cubicBezTo>
                    <a:pt x="5398" y="57912"/>
                    <a:pt x="8064" y="55372"/>
                    <a:pt x="10477" y="52197"/>
                  </a:cubicBezTo>
                  <a:cubicBezTo>
                    <a:pt x="12890" y="49149"/>
                    <a:pt x="14795" y="45720"/>
                    <a:pt x="16446" y="41910"/>
                  </a:cubicBezTo>
                  <a:lnTo>
                    <a:pt x="21018" y="30861"/>
                  </a:lnTo>
                  <a:cubicBezTo>
                    <a:pt x="19748" y="27305"/>
                    <a:pt x="17970" y="24511"/>
                    <a:pt x="15811" y="22479"/>
                  </a:cubicBezTo>
                  <a:cubicBezTo>
                    <a:pt x="13652" y="20447"/>
                    <a:pt x="11113" y="19050"/>
                    <a:pt x="7811" y="18542"/>
                  </a:cubicBezTo>
                  <a:cubicBezTo>
                    <a:pt x="5524" y="18034"/>
                    <a:pt x="3111" y="18161"/>
                    <a:pt x="952" y="18923"/>
                  </a:cubicBezTo>
                  <a:lnTo>
                    <a:pt x="0" y="19467"/>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41" name="Shape 3841"/>
            <p:cNvSpPr/>
            <p:nvPr/>
          </p:nvSpPr>
          <p:spPr>
            <a:xfrm>
              <a:off x="1828038" y="4922775"/>
              <a:ext cx="50546" cy="46228"/>
            </a:xfrm>
            <a:custGeom>
              <a:avLst/>
              <a:gdLst/>
              <a:ahLst/>
              <a:cxnLst/>
              <a:rect l="0" t="0" r="0" b="0"/>
              <a:pathLst>
                <a:path w="50546" h="46228">
                  <a:moveTo>
                    <a:pt x="35433" y="127"/>
                  </a:moveTo>
                  <a:cubicBezTo>
                    <a:pt x="36957" y="127"/>
                    <a:pt x="38862" y="381"/>
                    <a:pt x="41021" y="889"/>
                  </a:cubicBezTo>
                  <a:cubicBezTo>
                    <a:pt x="43053" y="1270"/>
                    <a:pt x="44704" y="1651"/>
                    <a:pt x="45974" y="2159"/>
                  </a:cubicBezTo>
                  <a:cubicBezTo>
                    <a:pt x="47371" y="2540"/>
                    <a:pt x="48260" y="3175"/>
                    <a:pt x="49022" y="3810"/>
                  </a:cubicBezTo>
                  <a:cubicBezTo>
                    <a:pt x="49784" y="4445"/>
                    <a:pt x="50165" y="5207"/>
                    <a:pt x="50292" y="5969"/>
                  </a:cubicBezTo>
                  <a:cubicBezTo>
                    <a:pt x="50546" y="6731"/>
                    <a:pt x="50419" y="7747"/>
                    <a:pt x="50292" y="8763"/>
                  </a:cubicBezTo>
                  <a:cubicBezTo>
                    <a:pt x="49403" y="12954"/>
                    <a:pt x="47752" y="16891"/>
                    <a:pt x="45212" y="20828"/>
                  </a:cubicBezTo>
                  <a:cubicBezTo>
                    <a:pt x="42545" y="24638"/>
                    <a:pt x="39370" y="28067"/>
                    <a:pt x="35306" y="30988"/>
                  </a:cubicBezTo>
                  <a:lnTo>
                    <a:pt x="17526" y="44577"/>
                  </a:lnTo>
                  <a:cubicBezTo>
                    <a:pt x="16891" y="44958"/>
                    <a:pt x="16256" y="45339"/>
                    <a:pt x="15494" y="45593"/>
                  </a:cubicBezTo>
                  <a:cubicBezTo>
                    <a:pt x="14859" y="45847"/>
                    <a:pt x="14097" y="46101"/>
                    <a:pt x="13081" y="46228"/>
                  </a:cubicBezTo>
                  <a:cubicBezTo>
                    <a:pt x="12192" y="46228"/>
                    <a:pt x="11176" y="46228"/>
                    <a:pt x="10160" y="46228"/>
                  </a:cubicBezTo>
                  <a:cubicBezTo>
                    <a:pt x="9017" y="46101"/>
                    <a:pt x="7747" y="45847"/>
                    <a:pt x="6350" y="45593"/>
                  </a:cubicBezTo>
                  <a:cubicBezTo>
                    <a:pt x="4699" y="45339"/>
                    <a:pt x="3302" y="44958"/>
                    <a:pt x="2413" y="44577"/>
                  </a:cubicBezTo>
                  <a:cubicBezTo>
                    <a:pt x="1397" y="44323"/>
                    <a:pt x="762" y="43942"/>
                    <a:pt x="381" y="43434"/>
                  </a:cubicBezTo>
                  <a:cubicBezTo>
                    <a:pt x="127" y="43053"/>
                    <a:pt x="0" y="42545"/>
                    <a:pt x="254" y="42037"/>
                  </a:cubicBezTo>
                  <a:cubicBezTo>
                    <a:pt x="381" y="41402"/>
                    <a:pt x="889" y="40894"/>
                    <a:pt x="1524" y="40132"/>
                  </a:cubicBezTo>
                  <a:lnTo>
                    <a:pt x="21209" y="19558"/>
                  </a:lnTo>
                  <a:lnTo>
                    <a:pt x="26289" y="7366"/>
                  </a:lnTo>
                  <a:cubicBezTo>
                    <a:pt x="26924" y="5461"/>
                    <a:pt x="27686" y="4064"/>
                    <a:pt x="28575" y="2921"/>
                  </a:cubicBezTo>
                  <a:cubicBezTo>
                    <a:pt x="29337" y="1905"/>
                    <a:pt x="30353" y="1143"/>
                    <a:pt x="31496" y="635"/>
                  </a:cubicBezTo>
                  <a:cubicBezTo>
                    <a:pt x="32639" y="127"/>
                    <a:pt x="33909" y="0"/>
                    <a:pt x="35433"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43" name="Shape 3843"/>
            <p:cNvSpPr/>
            <p:nvPr/>
          </p:nvSpPr>
          <p:spPr>
            <a:xfrm>
              <a:off x="2155825" y="5028184"/>
              <a:ext cx="47686" cy="85090"/>
            </a:xfrm>
            <a:custGeom>
              <a:avLst/>
              <a:gdLst/>
              <a:ahLst/>
              <a:cxnLst/>
              <a:rect l="0" t="0" r="0" b="0"/>
              <a:pathLst>
                <a:path w="47686" h="85090">
                  <a:moveTo>
                    <a:pt x="43942" y="0"/>
                  </a:moveTo>
                  <a:lnTo>
                    <a:pt x="47686" y="86"/>
                  </a:lnTo>
                  <a:lnTo>
                    <a:pt x="47686" y="15367"/>
                  </a:lnTo>
                  <a:lnTo>
                    <a:pt x="47625" y="15367"/>
                  </a:lnTo>
                  <a:cubicBezTo>
                    <a:pt x="45085" y="16002"/>
                    <a:pt x="42926" y="16891"/>
                    <a:pt x="40767" y="18415"/>
                  </a:cubicBezTo>
                  <a:cubicBezTo>
                    <a:pt x="38735" y="19812"/>
                    <a:pt x="36957" y="21463"/>
                    <a:pt x="35179" y="23622"/>
                  </a:cubicBezTo>
                  <a:cubicBezTo>
                    <a:pt x="33528" y="25781"/>
                    <a:pt x="32004" y="28067"/>
                    <a:pt x="30734" y="30607"/>
                  </a:cubicBezTo>
                  <a:lnTo>
                    <a:pt x="37973" y="32004"/>
                  </a:lnTo>
                  <a:lnTo>
                    <a:pt x="47686" y="33178"/>
                  </a:lnTo>
                  <a:lnTo>
                    <a:pt x="47686" y="46887"/>
                  </a:lnTo>
                  <a:lnTo>
                    <a:pt x="32893" y="45339"/>
                  </a:lnTo>
                  <a:lnTo>
                    <a:pt x="25019" y="43815"/>
                  </a:lnTo>
                  <a:cubicBezTo>
                    <a:pt x="24511" y="45085"/>
                    <a:pt x="24130" y="46355"/>
                    <a:pt x="23749" y="47625"/>
                  </a:cubicBezTo>
                  <a:cubicBezTo>
                    <a:pt x="23368" y="48768"/>
                    <a:pt x="23114" y="50038"/>
                    <a:pt x="22860" y="51054"/>
                  </a:cubicBezTo>
                  <a:cubicBezTo>
                    <a:pt x="21971" y="55753"/>
                    <a:pt x="22479" y="59436"/>
                    <a:pt x="24384" y="62230"/>
                  </a:cubicBezTo>
                  <a:cubicBezTo>
                    <a:pt x="26416" y="65024"/>
                    <a:pt x="29972" y="66929"/>
                    <a:pt x="35306" y="67945"/>
                  </a:cubicBezTo>
                  <a:cubicBezTo>
                    <a:pt x="38989" y="68707"/>
                    <a:pt x="42418" y="69088"/>
                    <a:pt x="45593" y="69088"/>
                  </a:cubicBezTo>
                  <a:lnTo>
                    <a:pt x="47686" y="69023"/>
                  </a:lnTo>
                  <a:lnTo>
                    <a:pt x="47686" y="84913"/>
                  </a:lnTo>
                  <a:lnTo>
                    <a:pt x="46990" y="84963"/>
                  </a:lnTo>
                  <a:cubicBezTo>
                    <a:pt x="44323" y="85090"/>
                    <a:pt x="41402" y="84963"/>
                    <a:pt x="38100" y="84709"/>
                  </a:cubicBezTo>
                  <a:cubicBezTo>
                    <a:pt x="34798" y="84455"/>
                    <a:pt x="31623" y="84074"/>
                    <a:pt x="28321" y="83312"/>
                  </a:cubicBezTo>
                  <a:cubicBezTo>
                    <a:pt x="22733" y="82296"/>
                    <a:pt x="18161" y="80772"/>
                    <a:pt x="14224" y="78867"/>
                  </a:cubicBezTo>
                  <a:cubicBezTo>
                    <a:pt x="10414" y="76962"/>
                    <a:pt x="7366" y="74549"/>
                    <a:pt x="5080" y="71628"/>
                  </a:cubicBezTo>
                  <a:cubicBezTo>
                    <a:pt x="2794" y="68834"/>
                    <a:pt x="1397" y="65405"/>
                    <a:pt x="635" y="61468"/>
                  </a:cubicBezTo>
                  <a:cubicBezTo>
                    <a:pt x="0" y="57658"/>
                    <a:pt x="127" y="53213"/>
                    <a:pt x="1143" y="48260"/>
                  </a:cubicBezTo>
                  <a:cubicBezTo>
                    <a:pt x="1905" y="44450"/>
                    <a:pt x="3048" y="40386"/>
                    <a:pt x="4572" y="36195"/>
                  </a:cubicBezTo>
                  <a:cubicBezTo>
                    <a:pt x="6223" y="32004"/>
                    <a:pt x="8128" y="27940"/>
                    <a:pt x="10668" y="24003"/>
                  </a:cubicBezTo>
                  <a:cubicBezTo>
                    <a:pt x="13081" y="20066"/>
                    <a:pt x="15875" y="16383"/>
                    <a:pt x="19177" y="12954"/>
                  </a:cubicBezTo>
                  <a:cubicBezTo>
                    <a:pt x="22352" y="9652"/>
                    <a:pt x="26162" y="6858"/>
                    <a:pt x="30226" y="4572"/>
                  </a:cubicBezTo>
                  <a:cubicBezTo>
                    <a:pt x="34417" y="2286"/>
                    <a:pt x="38989" y="762"/>
                    <a:pt x="43942"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44" name="Shape 3844"/>
            <p:cNvSpPr/>
            <p:nvPr/>
          </p:nvSpPr>
          <p:spPr>
            <a:xfrm>
              <a:off x="1999361" y="4994910"/>
              <a:ext cx="94615" cy="91567"/>
            </a:xfrm>
            <a:custGeom>
              <a:avLst/>
              <a:gdLst/>
              <a:ahLst/>
              <a:cxnLst/>
              <a:rect l="0" t="0" r="0" b="0"/>
              <a:pathLst>
                <a:path w="94615" h="91567">
                  <a:moveTo>
                    <a:pt x="33401" y="127"/>
                  </a:moveTo>
                  <a:cubicBezTo>
                    <a:pt x="34290" y="0"/>
                    <a:pt x="35306" y="0"/>
                    <a:pt x="36576" y="127"/>
                  </a:cubicBezTo>
                  <a:cubicBezTo>
                    <a:pt x="37846" y="254"/>
                    <a:pt x="39243" y="381"/>
                    <a:pt x="41021" y="762"/>
                  </a:cubicBezTo>
                  <a:cubicBezTo>
                    <a:pt x="42799" y="1143"/>
                    <a:pt x="44196" y="1397"/>
                    <a:pt x="45212" y="1778"/>
                  </a:cubicBezTo>
                  <a:cubicBezTo>
                    <a:pt x="46355" y="2159"/>
                    <a:pt x="47117" y="2540"/>
                    <a:pt x="47752" y="2921"/>
                  </a:cubicBezTo>
                  <a:cubicBezTo>
                    <a:pt x="48387" y="3302"/>
                    <a:pt x="48641" y="3683"/>
                    <a:pt x="48768" y="4191"/>
                  </a:cubicBezTo>
                  <a:cubicBezTo>
                    <a:pt x="48895" y="4699"/>
                    <a:pt x="48895" y="5207"/>
                    <a:pt x="48641" y="5715"/>
                  </a:cubicBezTo>
                  <a:lnTo>
                    <a:pt x="43688" y="17780"/>
                  </a:lnTo>
                  <a:cubicBezTo>
                    <a:pt x="45212" y="16002"/>
                    <a:pt x="47244" y="14351"/>
                    <a:pt x="49657" y="12573"/>
                  </a:cubicBezTo>
                  <a:cubicBezTo>
                    <a:pt x="52070" y="10922"/>
                    <a:pt x="54737" y="9525"/>
                    <a:pt x="57658" y="8382"/>
                  </a:cubicBezTo>
                  <a:cubicBezTo>
                    <a:pt x="60579" y="7239"/>
                    <a:pt x="63627" y="6477"/>
                    <a:pt x="66929" y="5969"/>
                  </a:cubicBezTo>
                  <a:cubicBezTo>
                    <a:pt x="70104" y="5461"/>
                    <a:pt x="73406" y="5588"/>
                    <a:pt x="76708" y="6223"/>
                  </a:cubicBezTo>
                  <a:cubicBezTo>
                    <a:pt x="80772" y="6985"/>
                    <a:pt x="83947" y="8255"/>
                    <a:pt x="86487" y="9906"/>
                  </a:cubicBezTo>
                  <a:cubicBezTo>
                    <a:pt x="88900" y="11684"/>
                    <a:pt x="90805" y="13716"/>
                    <a:pt x="92075" y="16002"/>
                  </a:cubicBezTo>
                  <a:cubicBezTo>
                    <a:pt x="93345" y="18288"/>
                    <a:pt x="94107" y="20828"/>
                    <a:pt x="94361" y="23622"/>
                  </a:cubicBezTo>
                  <a:cubicBezTo>
                    <a:pt x="94615" y="26416"/>
                    <a:pt x="94361" y="29337"/>
                    <a:pt x="93853" y="32258"/>
                  </a:cubicBezTo>
                  <a:cubicBezTo>
                    <a:pt x="93472" y="34290"/>
                    <a:pt x="92837" y="36322"/>
                    <a:pt x="92202" y="38227"/>
                  </a:cubicBezTo>
                  <a:cubicBezTo>
                    <a:pt x="91567" y="40132"/>
                    <a:pt x="90932" y="42164"/>
                    <a:pt x="90043" y="44196"/>
                  </a:cubicBezTo>
                  <a:lnTo>
                    <a:pt x="71374" y="89408"/>
                  </a:lnTo>
                  <a:cubicBezTo>
                    <a:pt x="71120" y="89916"/>
                    <a:pt x="70739" y="90424"/>
                    <a:pt x="70231" y="90678"/>
                  </a:cubicBezTo>
                  <a:cubicBezTo>
                    <a:pt x="69723" y="91059"/>
                    <a:pt x="69088" y="91313"/>
                    <a:pt x="68072" y="91440"/>
                  </a:cubicBezTo>
                  <a:cubicBezTo>
                    <a:pt x="67183" y="91567"/>
                    <a:pt x="65913" y="91567"/>
                    <a:pt x="64516" y="91440"/>
                  </a:cubicBezTo>
                  <a:cubicBezTo>
                    <a:pt x="63119" y="91186"/>
                    <a:pt x="61341" y="90932"/>
                    <a:pt x="59309" y="90551"/>
                  </a:cubicBezTo>
                  <a:cubicBezTo>
                    <a:pt x="57150" y="90170"/>
                    <a:pt x="55372" y="89789"/>
                    <a:pt x="54102" y="89281"/>
                  </a:cubicBezTo>
                  <a:cubicBezTo>
                    <a:pt x="52832" y="88900"/>
                    <a:pt x="51816" y="88519"/>
                    <a:pt x="51181" y="88138"/>
                  </a:cubicBezTo>
                  <a:cubicBezTo>
                    <a:pt x="50419" y="87630"/>
                    <a:pt x="50038" y="87249"/>
                    <a:pt x="49784" y="86741"/>
                  </a:cubicBezTo>
                  <a:cubicBezTo>
                    <a:pt x="49657" y="86233"/>
                    <a:pt x="49657" y="85725"/>
                    <a:pt x="49911" y="85217"/>
                  </a:cubicBezTo>
                  <a:lnTo>
                    <a:pt x="68072" y="41275"/>
                  </a:lnTo>
                  <a:cubicBezTo>
                    <a:pt x="68707" y="40005"/>
                    <a:pt x="69088" y="38608"/>
                    <a:pt x="69596" y="37211"/>
                  </a:cubicBezTo>
                  <a:cubicBezTo>
                    <a:pt x="69977" y="35814"/>
                    <a:pt x="70358" y="34544"/>
                    <a:pt x="70485" y="33528"/>
                  </a:cubicBezTo>
                  <a:cubicBezTo>
                    <a:pt x="70993" y="30988"/>
                    <a:pt x="70866" y="28702"/>
                    <a:pt x="70104" y="26924"/>
                  </a:cubicBezTo>
                  <a:cubicBezTo>
                    <a:pt x="69342" y="25019"/>
                    <a:pt x="67691" y="23876"/>
                    <a:pt x="65151" y="23368"/>
                  </a:cubicBezTo>
                  <a:cubicBezTo>
                    <a:pt x="62865" y="22860"/>
                    <a:pt x="60198" y="23114"/>
                    <a:pt x="57404" y="24130"/>
                  </a:cubicBezTo>
                  <a:cubicBezTo>
                    <a:pt x="54610" y="25146"/>
                    <a:pt x="51816" y="26670"/>
                    <a:pt x="49022" y="28702"/>
                  </a:cubicBezTo>
                  <a:cubicBezTo>
                    <a:pt x="46355" y="30861"/>
                    <a:pt x="43688" y="33401"/>
                    <a:pt x="41275" y="36449"/>
                  </a:cubicBezTo>
                  <a:cubicBezTo>
                    <a:pt x="38862" y="39497"/>
                    <a:pt x="36830" y="42799"/>
                    <a:pt x="35433" y="46482"/>
                  </a:cubicBezTo>
                  <a:lnTo>
                    <a:pt x="21717" y="79629"/>
                  </a:lnTo>
                  <a:cubicBezTo>
                    <a:pt x="21463" y="80264"/>
                    <a:pt x="21082" y="80645"/>
                    <a:pt x="20574" y="81026"/>
                  </a:cubicBezTo>
                  <a:cubicBezTo>
                    <a:pt x="20066" y="81407"/>
                    <a:pt x="19431" y="81534"/>
                    <a:pt x="18415" y="81661"/>
                  </a:cubicBezTo>
                  <a:cubicBezTo>
                    <a:pt x="17526" y="81788"/>
                    <a:pt x="16256" y="81788"/>
                    <a:pt x="14859" y="81661"/>
                  </a:cubicBezTo>
                  <a:cubicBezTo>
                    <a:pt x="13462" y="81534"/>
                    <a:pt x="11684" y="81280"/>
                    <a:pt x="9652" y="80899"/>
                  </a:cubicBezTo>
                  <a:cubicBezTo>
                    <a:pt x="7493" y="80391"/>
                    <a:pt x="5842" y="80010"/>
                    <a:pt x="4445" y="79629"/>
                  </a:cubicBezTo>
                  <a:cubicBezTo>
                    <a:pt x="3175" y="79248"/>
                    <a:pt x="2159" y="78740"/>
                    <a:pt x="1397" y="78359"/>
                  </a:cubicBezTo>
                  <a:cubicBezTo>
                    <a:pt x="762" y="77978"/>
                    <a:pt x="254" y="77470"/>
                    <a:pt x="127" y="76962"/>
                  </a:cubicBezTo>
                  <a:cubicBezTo>
                    <a:pt x="0" y="76581"/>
                    <a:pt x="0" y="76073"/>
                    <a:pt x="254" y="75438"/>
                  </a:cubicBezTo>
                  <a:lnTo>
                    <a:pt x="30480" y="2159"/>
                  </a:lnTo>
                  <a:cubicBezTo>
                    <a:pt x="30734" y="1651"/>
                    <a:pt x="31115" y="1143"/>
                    <a:pt x="31496" y="762"/>
                  </a:cubicBezTo>
                  <a:cubicBezTo>
                    <a:pt x="32004" y="508"/>
                    <a:pt x="32639" y="254"/>
                    <a:pt x="33401"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45" name="Shape 3845"/>
            <p:cNvSpPr/>
            <p:nvPr/>
          </p:nvSpPr>
          <p:spPr>
            <a:xfrm>
              <a:off x="2100199" y="4994276"/>
              <a:ext cx="65532" cy="104902"/>
            </a:xfrm>
            <a:custGeom>
              <a:avLst/>
              <a:gdLst/>
              <a:ahLst/>
              <a:cxnLst/>
              <a:rect l="0" t="0" r="0" b="0"/>
              <a:pathLst>
                <a:path w="65532" h="104902">
                  <a:moveTo>
                    <a:pt x="35687" y="127"/>
                  </a:moveTo>
                  <a:cubicBezTo>
                    <a:pt x="36576" y="0"/>
                    <a:pt x="37846" y="0"/>
                    <a:pt x="39243" y="127"/>
                  </a:cubicBezTo>
                  <a:cubicBezTo>
                    <a:pt x="40640" y="254"/>
                    <a:pt x="42418" y="508"/>
                    <a:pt x="44577" y="1016"/>
                  </a:cubicBezTo>
                  <a:cubicBezTo>
                    <a:pt x="46609" y="1397"/>
                    <a:pt x="48260" y="1778"/>
                    <a:pt x="49657" y="2159"/>
                  </a:cubicBezTo>
                  <a:cubicBezTo>
                    <a:pt x="50927" y="2667"/>
                    <a:pt x="51943" y="3048"/>
                    <a:pt x="52705" y="3556"/>
                  </a:cubicBezTo>
                  <a:cubicBezTo>
                    <a:pt x="53340" y="3937"/>
                    <a:pt x="53721" y="4445"/>
                    <a:pt x="53975" y="4953"/>
                  </a:cubicBezTo>
                  <a:cubicBezTo>
                    <a:pt x="54102" y="5461"/>
                    <a:pt x="54102" y="5969"/>
                    <a:pt x="53848" y="6477"/>
                  </a:cubicBezTo>
                  <a:lnTo>
                    <a:pt x="47117" y="22860"/>
                  </a:lnTo>
                  <a:lnTo>
                    <a:pt x="63627" y="26035"/>
                  </a:lnTo>
                  <a:cubicBezTo>
                    <a:pt x="64516" y="26289"/>
                    <a:pt x="65151" y="26670"/>
                    <a:pt x="65405" y="27432"/>
                  </a:cubicBezTo>
                  <a:cubicBezTo>
                    <a:pt x="65532" y="28067"/>
                    <a:pt x="65532" y="29083"/>
                    <a:pt x="65278" y="30226"/>
                  </a:cubicBezTo>
                  <a:cubicBezTo>
                    <a:pt x="65278" y="30861"/>
                    <a:pt x="65024" y="31496"/>
                    <a:pt x="64770" y="32385"/>
                  </a:cubicBezTo>
                  <a:cubicBezTo>
                    <a:pt x="64516" y="33274"/>
                    <a:pt x="64135" y="34163"/>
                    <a:pt x="63754" y="35179"/>
                  </a:cubicBezTo>
                  <a:cubicBezTo>
                    <a:pt x="63246" y="36195"/>
                    <a:pt x="62865" y="37084"/>
                    <a:pt x="62357" y="38100"/>
                  </a:cubicBezTo>
                  <a:cubicBezTo>
                    <a:pt x="61722" y="38989"/>
                    <a:pt x="61214" y="39878"/>
                    <a:pt x="60579" y="40640"/>
                  </a:cubicBezTo>
                  <a:cubicBezTo>
                    <a:pt x="60071" y="41402"/>
                    <a:pt x="59436" y="41910"/>
                    <a:pt x="58801" y="42418"/>
                  </a:cubicBezTo>
                  <a:cubicBezTo>
                    <a:pt x="58039" y="42799"/>
                    <a:pt x="57404" y="42926"/>
                    <a:pt x="56896" y="42926"/>
                  </a:cubicBezTo>
                  <a:lnTo>
                    <a:pt x="40132" y="39624"/>
                  </a:lnTo>
                  <a:lnTo>
                    <a:pt x="26035" y="74041"/>
                  </a:lnTo>
                  <a:cubicBezTo>
                    <a:pt x="25654" y="74803"/>
                    <a:pt x="25273" y="75819"/>
                    <a:pt x="24892" y="76962"/>
                  </a:cubicBezTo>
                  <a:cubicBezTo>
                    <a:pt x="24511" y="78105"/>
                    <a:pt x="24257" y="78994"/>
                    <a:pt x="24130" y="79756"/>
                  </a:cubicBezTo>
                  <a:cubicBezTo>
                    <a:pt x="23749" y="82042"/>
                    <a:pt x="23876" y="83820"/>
                    <a:pt x="24765" y="85090"/>
                  </a:cubicBezTo>
                  <a:cubicBezTo>
                    <a:pt x="25654" y="86360"/>
                    <a:pt x="27305" y="87249"/>
                    <a:pt x="29591" y="87630"/>
                  </a:cubicBezTo>
                  <a:cubicBezTo>
                    <a:pt x="30988" y="87884"/>
                    <a:pt x="32131" y="88011"/>
                    <a:pt x="33147" y="88011"/>
                  </a:cubicBezTo>
                  <a:cubicBezTo>
                    <a:pt x="34163" y="88011"/>
                    <a:pt x="35052" y="88011"/>
                    <a:pt x="35814" y="87884"/>
                  </a:cubicBezTo>
                  <a:cubicBezTo>
                    <a:pt x="36576" y="87757"/>
                    <a:pt x="37211" y="87630"/>
                    <a:pt x="37846" y="87503"/>
                  </a:cubicBezTo>
                  <a:cubicBezTo>
                    <a:pt x="38354" y="87376"/>
                    <a:pt x="38862" y="87376"/>
                    <a:pt x="39370" y="87503"/>
                  </a:cubicBezTo>
                  <a:cubicBezTo>
                    <a:pt x="39751" y="87630"/>
                    <a:pt x="40132" y="87884"/>
                    <a:pt x="40386" y="88392"/>
                  </a:cubicBezTo>
                  <a:cubicBezTo>
                    <a:pt x="40513" y="88900"/>
                    <a:pt x="40640" y="89662"/>
                    <a:pt x="40386" y="90551"/>
                  </a:cubicBezTo>
                  <a:cubicBezTo>
                    <a:pt x="40132" y="91694"/>
                    <a:pt x="39878" y="92837"/>
                    <a:pt x="39370" y="94234"/>
                  </a:cubicBezTo>
                  <a:cubicBezTo>
                    <a:pt x="38862" y="95504"/>
                    <a:pt x="38227" y="96774"/>
                    <a:pt x="37719" y="97917"/>
                  </a:cubicBezTo>
                  <a:cubicBezTo>
                    <a:pt x="37084" y="99187"/>
                    <a:pt x="36449" y="100330"/>
                    <a:pt x="35687" y="101219"/>
                  </a:cubicBezTo>
                  <a:cubicBezTo>
                    <a:pt x="35052" y="102235"/>
                    <a:pt x="34417" y="102870"/>
                    <a:pt x="33782" y="103251"/>
                  </a:cubicBezTo>
                  <a:cubicBezTo>
                    <a:pt x="33147" y="103759"/>
                    <a:pt x="32385" y="104013"/>
                    <a:pt x="31242" y="104267"/>
                  </a:cubicBezTo>
                  <a:cubicBezTo>
                    <a:pt x="30099" y="104521"/>
                    <a:pt x="28829" y="104775"/>
                    <a:pt x="27305" y="104775"/>
                  </a:cubicBezTo>
                  <a:cubicBezTo>
                    <a:pt x="25908" y="104902"/>
                    <a:pt x="24384" y="104775"/>
                    <a:pt x="22733" y="104775"/>
                  </a:cubicBezTo>
                  <a:cubicBezTo>
                    <a:pt x="21082" y="104648"/>
                    <a:pt x="19431" y="104394"/>
                    <a:pt x="17907" y="104140"/>
                  </a:cubicBezTo>
                  <a:cubicBezTo>
                    <a:pt x="14478" y="103378"/>
                    <a:pt x="11557" y="102489"/>
                    <a:pt x="9017" y="101219"/>
                  </a:cubicBezTo>
                  <a:cubicBezTo>
                    <a:pt x="6604" y="100076"/>
                    <a:pt x="4699" y="98425"/>
                    <a:pt x="3175" y="96647"/>
                  </a:cubicBezTo>
                  <a:cubicBezTo>
                    <a:pt x="1778" y="94742"/>
                    <a:pt x="762" y="92456"/>
                    <a:pt x="381" y="89916"/>
                  </a:cubicBezTo>
                  <a:cubicBezTo>
                    <a:pt x="0" y="87376"/>
                    <a:pt x="127" y="84328"/>
                    <a:pt x="762" y="80899"/>
                  </a:cubicBezTo>
                  <a:cubicBezTo>
                    <a:pt x="889" y="80264"/>
                    <a:pt x="1016" y="79629"/>
                    <a:pt x="1270" y="78740"/>
                  </a:cubicBezTo>
                  <a:cubicBezTo>
                    <a:pt x="1524" y="77978"/>
                    <a:pt x="1778" y="77089"/>
                    <a:pt x="2032" y="76200"/>
                  </a:cubicBezTo>
                  <a:cubicBezTo>
                    <a:pt x="2413" y="75311"/>
                    <a:pt x="2667" y="74422"/>
                    <a:pt x="3048" y="73533"/>
                  </a:cubicBezTo>
                  <a:cubicBezTo>
                    <a:pt x="3429" y="72644"/>
                    <a:pt x="3683" y="71882"/>
                    <a:pt x="4064" y="71120"/>
                  </a:cubicBezTo>
                  <a:lnTo>
                    <a:pt x="18669" y="35433"/>
                  </a:lnTo>
                  <a:lnTo>
                    <a:pt x="9525" y="33655"/>
                  </a:lnTo>
                  <a:cubicBezTo>
                    <a:pt x="8763" y="33401"/>
                    <a:pt x="8255" y="33147"/>
                    <a:pt x="8001" y="32512"/>
                  </a:cubicBezTo>
                  <a:cubicBezTo>
                    <a:pt x="7747" y="32004"/>
                    <a:pt x="7747" y="30988"/>
                    <a:pt x="8001" y="29718"/>
                  </a:cubicBezTo>
                  <a:cubicBezTo>
                    <a:pt x="8255" y="28702"/>
                    <a:pt x="8636" y="27432"/>
                    <a:pt x="9144" y="25908"/>
                  </a:cubicBezTo>
                  <a:cubicBezTo>
                    <a:pt x="9652" y="24384"/>
                    <a:pt x="10287" y="22987"/>
                    <a:pt x="10922" y="21463"/>
                  </a:cubicBezTo>
                  <a:cubicBezTo>
                    <a:pt x="11684" y="20066"/>
                    <a:pt x="12573" y="18923"/>
                    <a:pt x="13589" y="18034"/>
                  </a:cubicBezTo>
                  <a:cubicBezTo>
                    <a:pt x="14478" y="17018"/>
                    <a:pt x="15494" y="16637"/>
                    <a:pt x="16510" y="16891"/>
                  </a:cubicBezTo>
                  <a:lnTo>
                    <a:pt x="25654" y="18669"/>
                  </a:lnTo>
                  <a:lnTo>
                    <a:pt x="32385" y="2286"/>
                  </a:lnTo>
                  <a:cubicBezTo>
                    <a:pt x="32639" y="1778"/>
                    <a:pt x="33020" y="1270"/>
                    <a:pt x="33528" y="889"/>
                  </a:cubicBezTo>
                  <a:cubicBezTo>
                    <a:pt x="34036" y="635"/>
                    <a:pt x="34798" y="381"/>
                    <a:pt x="35687"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46" name="Shape 3846"/>
            <p:cNvSpPr/>
            <p:nvPr/>
          </p:nvSpPr>
          <p:spPr>
            <a:xfrm>
              <a:off x="1954276" y="4958843"/>
              <a:ext cx="64389" cy="109220"/>
            </a:xfrm>
            <a:custGeom>
              <a:avLst/>
              <a:gdLst/>
              <a:ahLst/>
              <a:cxnLst/>
              <a:rect l="0" t="0" r="0" b="0"/>
              <a:pathLst>
                <a:path w="64389" h="109220">
                  <a:moveTo>
                    <a:pt x="45212" y="127"/>
                  </a:moveTo>
                  <a:cubicBezTo>
                    <a:pt x="46228" y="0"/>
                    <a:pt x="47371" y="0"/>
                    <a:pt x="48895" y="127"/>
                  </a:cubicBezTo>
                  <a:cubicBezTo>
                    <a:pt x="50419" y="253"/>
                    <a:pt x="52197" y="508"/>
                    <a:pt x="54356" y="1015"/>
                  </a:cubicBezTo>
                  <a:cubicBezTo>
                    <a:pt x="56515" y="1397"/>
                    <a:pt x="58293" y="1778"/>
                    <a:pt x="59690" y="2286"/>
                  </a:cubicBezTo>
                  <a:cubicBezTo>
                    <a:pt x="60960" y="2667"/>
                    <a:pt x="62103" y="3048"/>
                    <a:pt x="62865" y="3556"/>
                  </a:cubicBezTo>
                  <a:cubicBezTo>
                    <a:pt x="63627" y="3937"/>
                    <a:pt x="64135" y="4445"/>
                    <a:pt x="64262" y="4953"/>
                  </a:cubicBezTo>
                  <a:cubicBezTo>
                    <a:pt x="64389" y="5461"/>
                    <a:pt x="64389" y="5969"/>
                    <a:pt x="64135" y="6603"/>
                  </a:cubicBezTo>
                  <a:lnTo>
                    <a:pt x="22860" y="107061"/>
                  </a:lnTo>
                  <a:cubicBezTo>
                    <a:pt x="22606" y="107569"/>
                    <a:pt x="22225" y="108077"/>
                    <a:pt x="21717" y="108458"/>
                  </a:cubicBezTo>
                  <a:cubicBezTo>
                    <a:pt x="21209" y="108839"/>
                    <a:pt x="20320" y="108965"/>
                    <a:pt x="19431" y="109093"/>
                  </a:cubicBezTo>
                  <a:cubicBezTo>
                    <a:pt x="18415" y="109220"/>
                    <a:pt x="17145" y="109220"/>
                    <a:pt x="15621" y="109093"/>
                  </a:cubicBezTo>
                  <a:cubicBezTo>
                    <a:pt x="14097" y="108839"/>
                    <a:pt x="12319" y="108585"/>
                    <a:pt x="10160" y="108203"/>
                  </a:cubicBezTo>
                  <a:cubicBezTo>
                    <a:pt x="7874" y="107696"/>
                    <a:pt x="6096" y="107315"/>
                    <a:pt x="4699" y="106934"/>
                  </a:cubicBezTo>
                  <a:cubicBezTo>
                    <a:pt x="3429" y="106553"/>
                    <a:pt x="2286" y="106045"/>
                    <a:pt x="1524" y="105664"/>
                  </a:cubicBezTo>
                  <a:cubicBezTo>
                    <a:pt x="889" y="105156"/>
                    <a:pt x="381" y="104648"/>
                    <a:pt x="127" y="104140"/>
                  </a:cubicBezTo>
                  <a:cubicBezTo>
                    <a:pt x="0" y="103632"/>
                    <a:pt x="0" y="103124"/>
                    <a:pt x="254" y="102615"/>
                  </a:cubicBezTo>
                  <a:lnTo>
                    <a:pt x="41656" y="2159"/>
                  </a:lnTo>
                  <a:cubicBezTo>
                    <a:pt x="41910" y="1524"/>
                    <a:pt x="42291" y="1143"/>
                    <a:pt x="42799" y="762"/>
                  </a:cubicBezTo>
                  <a:cubicBezTo>
                    <a:pt x="43434" y="381"/>
                    <a:pt x="44196" y="127"/>
                    <a:pt x="45212"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47" name="Shape 3847"/>
            <p:cNvSpPr/>
            <p:nvPr/>
          </p:nvSpPr>
          <p:spPr>
            <a:xfrm>
              <a:off x="2231898" y="5126749"/>
              <a:ext cx="53657" cy="30976"/>
            </a:xfrm>
            <a:custGeom>
              <a:avLst/>
              <a:gdLst/>
              <a:ahLst/>
              <a:cxnLst/>
              <a:rect l="0" t="0" r="0" b="0"/>
              <a:pathLst>
                <a:path w="53657" h="30976">
                  <a:moveTo>
                    <a:pt x="53657" y="0"/>
                  </a:moveTo>
                  <a:lnTo>
                    <a:pt x="53657" y="27758"/>
                  </a:lnTo>
                  <a:lnTo>
                    <a:pt x="41656" y="30595"/>
                  </a:lnTo>
                  <a:cubicBezTo>
                    <a:pt x="36322" y="30976"/>
                    <a:pt x="30353" y="30468"/>
                    <a:pt x="23622" y="29071"/>
                  </a:cubicBezTo>
                  <a:cubicBezTo>
                    <a:pt x="18796" y="28182"/>
                    <a:pt x="14478" y="26912"/>
                    <a:pt x="10795" y="25388"/>
                  </a:cubicBezTo>
                  <a:cubicBezTo>
                    <a:pt x="7112" y="23864"/>
                    <a:pt x="4064" y="22340"/>
                    <a:pt x="1778" y="20562"/>
                  </a:cubicBezTo>
                  <a:cubicBezTo>
                    <a:pt x="889" y="19927"/>
                    <a:pt x="381" y="19292"/>
                    <a:pt x="127" y="18657"/>
                  </a:cubicBezTo>
                  <a:cubicBezTo>
                    <a:pt x="0" y="18022"/>
                    <a:pt x="0" y="17259"/>
                    <a:pt x="127" y="16244"/>
                  </a:cubicBezTo>
                  <a:cubicBezTo>
                    <a:pt x="254" y="15863"/>
                    <a:pt x="381" y="15228"/>
                    <a:pt x="508" y="14466"/>
                  </a:cubicBezTo>
                  <a:cubicBezTo>
                    <a:pt x="762" y="13704"/>
                    <a:pt x="1016" y="12815"/>
                    <a:pt x="1524" y="11926"/>
                  </a:cubicBezTo>
                  <a:cubicBezTo>
                    <a:pt x="1905" y="11037"/>
                    <a:pt x="2286" y="10021"/>
                    <a:pt x="2794" y="9005"/>
                  </a:cubicBezTo>
                  <a:cubicBezTo>
                    <a:pt x="3302" y="7989"/>
                    <a:pt x="3810" y="7227"/>
                    <a:pt x="4445" y="6465"/>
                  </a:cubicBezTo>
                  <a:cubicBezTo>
                    <a:pt x="4953" y="5703"/>
                    <a:pt x="5588" y="5068"/>
                    <a:pt x="6223" y="4687"/>
                  </a:cubicBezTo>
                  <a:cubicBezTo>
                    <a:pt x="6858" y="4179"/>
                    <a:pt x="7493" y="4052"/>
                    <a:pt x="8128" y="4179"/>
                  </a:cubicBezTo>
                  <a:cubicBezTo>
                    <a:pt x="8890" y="4306"/>
                    <a:pt x="9652" y="4687"/>
                    <a:pt x="10541" y="5449"/>
                  </a:cubicBezTo>
                  <a:cubicBezTo>
                    <a:pt x="11430" y="6084"/>
                    <a:pt x="12700" y="6846"/>
                    <a:pt x="14224" y="7734"/>
                  </a:cubicBezTo>
                  <a:cubicBezTo>
                    <a:pt x="15748" y="8624"/>
                    <a:pt x="17653" y="9640"/>
                    <a:pt x="20066" y="10529"/>
                  </a:cubicBezTo>
                  <a:cubicBezTo>
                    <a:pt x="22352" y="11545"/>
                    <a:pt x="25400" y="12307"/>
                    <a:pt x="28956" y="13069"/>
                  </a:cubicBezTo>
                  <a:cubicBezTo>
                    <a:pt x="31877" y="13577"/>
                    <a:pt x="34544" y="13958"/>
                    <a:pt x="36957" y="13958"/>
                  </a:cubicBezTo>
                  <a:cubicBezTo>
                    <a:pt x="39370" y="13831"/>
                    <a:pt x="41529" y="13577"/>
                    <a:pt x="43434" y="12815"/>
                  </a:cubicBezTo>
                  <a:cubicBezTo>
                    <a:pt x="45339" y="12180"/>
                    <a:pt x="46863" y="11164"/>
                    <a:pt x="48260" y="9767"/>
                  </a:cubicBezTo>
                  <a:cubicBezTo>
                    <a:pt x="49657" y="8370"/>
                    <a:pt x="50800" y="6592"/>
                    <a:pt x="51689" y="4306"/>
                  </a:cubicBezTo>
                  <a:lnTo>
                    <a:pt x="53657" y="0"/>
                  </a:lnTo>
                  <a:close/>
                </a:path>
              </a:pathLst>
            </a:custGeom>
            <a:ln w="0" cap="flat">
              <a:round/>
            </a:ln>
          </p:spPr>
          <p:style>
            <a:lnRef idx="0">
              <a:srgbClr val="000000">
                <a:alpha val="0"/>
              </a:srgbClr>
            </a:lnRef>
            <a:fillRef idx="1">
              <a:srgbClr val="FF0000"/>
            </a:fillRef>
            <a:effectRef idx="0">
              <a:scrgbClr r="0" g="0" b="0"/>
            </a:effectRef>
            <a:fontRef idx="none"/>
          </p:style>
        </p:sp>
        <p:sp>
          <p:nvSpPr>
            <p:cNvPr id="3848" name="Shape 3848"/>
            <p:cNvSpPr/>
            <p:nvPr/>
          </p:nvSpPr>
          <p:spPr>
            <a:xfrm>
              <a:off x="2203511" y="5096003"/>
              <a:ext cx="16957" cy="17094"/>
            </a:xfrm>
            <a:custGeom>
              <a:avLst/>
              <a:gdLst/>
              <a:ahLst/>
              <a:cxnLst/>
              <a:rect l="0" t="0" r="0" b="0"/>
              <a:pathLst>
                <a:path w="16957" h="17094">
                  <a:moveTo>
                    <a:pt x="15433" y="254"/>
                  </a:moveTo>
                  <a:cubicBezTo>
                    <a:pt x="16068" y="381"/>
                    <a:pt x="16576" y="635"/>
                    <a:pt x="16830" y="1016"/>
                  </a:cubicBezTo>
                  <a:cubicBezTo>
                    <a:pt x="16957" y="1524"/>
                    <a:pt x="16957" y="2159"/>
                    <a:pt x="16830" y="3048"/>
                  </a:cubicBezTo>
                  <a:cubicBezTo>
                    <a:pt x="16576" y="4064"/>
                    <a:pt x="16322" y="5080"/>
                    <a:pt x="15941" y="6350"/>
                  </a:cubicBezTo>
                  <a:cubicBezTo>
                    <a:pt x="15560" y="7493"/>
                    <a:pt x="15052" y="8763"/>
                    <a:pt x="14417" y="9906"/>
                  </a:cubicBezTo>
                  <a:cubicBezTo>
                    <a:pt x="13909" y="11049"/>
                    <a:pt x="13274" y="12192"/>
                    <a:pt x="12639" y="13081"/>
                  </a:cubicBezTo>
                  <a:cubicBezTo>
                    <a:pt x="11877" y="14097"/>
                    <a:pt x="11115" y="14859"/>
                    <a:pt x="10480" y="15240"/>
                  </a:cubicBezTo>
                  <a:cubicBezTo>
                    <a:pt x="9591" y="15875"/>
                    <a:pt x="8194" y="16256"/>
                    <a:pt x="6289" y="16637"/>
                  </a:cubicBezTo>
                  <a:lnTo>
                    <a:pt x="0" y="17094"/>
                  </a:lnTo>
                  <a:lnTo>
                    <a:pt x="0" y="1204"/>
                  </a:lnTo>
                  <a:lnTo>
                    <a:pt x="6035" y="1016"/>
                  </a:lnTo>
                  <a:cubicBezTo>
                    <a:pt x="8448" y="889"/>
                    <a:pt x="10480" y="635"/>
                    <a:pt x="12004" y="381"/>
                  </a:cubicBezTo>
                  <a:cubicBezTo>
                    <a:pt x="13655" y="127"/>
                    <a:pt x="14798" y="0"/>
                    <a:pt x="15433" y="254"/>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49" name="Shape 3849"/>
            <p:cNvSpPr/>
            <p:nvPr/>
          </p:nvSpPr>
          <p:spPr>
            <a:xfrm>
              <a:off x="2241423" y="5044187"/>
              <a:ext cx="44132" cy="83058"/>
            </a:xfrm>
            <a:custGeom>
              <a:avLst/>
              <a:gdLst/>
              <a:ahLst/>
              <a:cxnLst/>
              <a:rect l="0" t="0" r="0" b="0"/>
              <a:pathLst>
                <a:path w="44132" h="83058">
                  <a:moveTo>
                    <a:pt x="40132" y="0"/>
                  </a:moveTo>
                  <a:lnTo>
                    <a:pt x="44132" y="0"/>
                  </a:lnTo>
                  <a:lnTo>
                    <a:pt x="44132" y="19340"/>
                  </a:lnTo>
                  <a:lnTo>
                    <a:pt x="38862" y="22352"/>
                  </a:lnTo>
                  <a:cubicBezTo>
                    <a:pt x="36957" y="24003"/>
                    <a:pt x="35179" y="25908"/>
                    <a:pt x="33528" y="28194"/>
                  </a:cubicBezTo>
                  <a:cubicBezTo>
                    <a:pt x="31877" y="30480"/>
                    <a:pt x="30353" y="32893"/>
                    <a:pt x="29083" y="35433"/>
                  </a:cubicBezTo>
                  <a:cubicBezTo>
                    <a:pt x="27686" y="38100"/>
                    <a:pt x="26670" y="40640"/>
                    <a:pt x="25781" y="43307"/>
                  </a:cubicBezTo>
                  <a:cubicBezTo>
                    <a:pt x="24765" y="45974"/>
                    <a:pt x="24130" y="48514"/>
                    <a:pt x="23622" y="51054"/>
                  </a:cubicBezTo>
                  <a:cubicBezTo>
                    <a:pt x="23241" y="52959"/>
                    <a:pt x="23114" y="54737"/>
                    <a:pt x="23114" y="56388"/>
                  </a:cubicBezTo>
                  <a:cubicBezTo>
                    <a:pt x="23114" y="58039"/>
                    <a:pt x="23368" y="59563"/>
                    <a:pt x="23876" y="60833"/>
                  </a:cubicBezTo>
                  <a:cubicBezTo>
                    <a:pt x="24384" y="61976"/>
                    <a:pt x="25146" y="63119"/>
                    <a:pt x="26162" y="63881"/>
                  </a:cubicBezTo>
                  <a:cubicBezTo>
                    <a:pt x="27178" y="64643"/>
                    <a:pt x="28448" y="65278"/>
                    <a:pt x="29972" y="65532"/>
                  </a:cubicBezTo>
                  <a:cubicBezTo>
                    <a:pt x="32512" y="66040"/>
                    <a:pt x="35306" y="65786"/>
                    <a:pt x="38100" y="64770"/>
                  </a:cubicBezTo>
                  <a:lnTo>
                    <a:pt x="44132" y="61488"/>
                  </a:lnTo>
                  <a:lnTo>
                    <a:pt x="44132" y="76802"/>
                  </a:lnTo>
                  <a:lnTo>
                    <a:pt x="43942" y="76962"/>
                  </a:lnTo>
                  <a:cubicBezTo>
                    <a:pt x="41656" y="78486"/>
                    <a:pt x="39243" y="79629"/>
                    <a:pt x="36449" y="80645"/>
                  </a:cubicBezTo>
                  <a:cubicBezTo>
                    <a:pt x="33782" y="81661"/>
                    <a:pt x="30861" y="82296"/>
                    <a:pt x="27813" y="82677"/>
                  </a:cubicBezTo>
                  <a:cubicBezTo>
                    <a:pt x="24892" y="83058"/>
                    <a:pt x="21971" y="82931"/>
                    <a:pt x="19177" y="82296"/>
                  </a:cubicBezTo>
                  <a:cubicBezTo>
                    <a:pt x="14732" y="81534"/>
                    <a:pt x="11176" y="80010"/>
                    <a:pt x="8509" y="77978"/>
                  </a:cubicBezTo>
                  <a:cubicBezTo>
                    <a:pt x="5842" y="75819"/>
                    <a:pt x="3810" y="73406"/>
                    <a:pt x="2413" y="70358"/>
                  </a:cubicBezTo>
                  <a:cubicBezTo>
                    <a:pt x="1016" y="67310"/>
                    <a:pt x="254" y="64008"/>
                    <a:pt x="127" y="60325"/>
                  </a:cubicBezTo>
                  <a:cubicBezTo>
                    <a:pt x="0" y="56642"/>
                    <a:pt x="381" y="52705"/>
                    <a:pt x="1143" y="48641"/>
                  </a:cubicBezTo>
                  <a:cubicBezTo>
                    <a:pt x="1905" y="44958"/>
                    <a:pt x="2921" y="41021"/>
                    <a:pt x="4445" y="36830"/>
                  </a:cubicBezTo>
                  <a:cubicBezTo>
                    <a:pt x="5969" y="32766"/>
                    <a:pt x="7874" y="28702"/>
                    <a:pt x="10160" y="24765"/>
                  </a:cubicBezTo>
                  <a:cubicBezTo>
                    <a:pt x="12446" y="20828"/>
                    <a:pt x="15113" y="17145"/>
                    <a:pt x="18034" y="13716"/>
                  </a:cubicBezTo>
                  <a:cubicBezTo>
                    <a:pt x="21082" y="10287"/>
                    <a:pt x="24384" y="7366"/>
                    <a:pt x="28067" y="4953"/>
                  </a:cubicBezTo>
                  <a:cubicBezTo>
                    <a:pt x="31750" y="2667"/>
                    <a:pt x="35814" y="889"/>
                    <a:pt x="40132"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0" name="Shape 3850"/>
            <p:cNvSpPr/>
            <p:nvPr/>
          </p:nvSpPr>
          <p:spPr>
            <a:xfrm>
              <a:off x="2203511" y="5028271"/>
              <a:ext cx="38674" cy="47539"/>
            </a:xfrm>
            <a:custGeom>
              <a:avLst/>
              <a:gdLst/>
              <a:ahLst/>
              <a:cxnLst/>
              <a:rect l="0" t="0" r="0" b="0"/>
              <a:pathLst>
                <a:path w="38674" h="47539">
                  <a:moveTo>
                    <a:pt x="0" y="0"/>
                  </a:moveTo>
                  <a:lnTo>
                    <a:pt x="12766" y="295"/>
                  </a:lnTo>
                  <a:cubicBezTo>
                    <a:pt x="17973" y="1311"/>
                    <a:pt x="22291" y="2835"/>
                    <a:pt x="25847" y="4740"/>
                  </a:cubicBezTo>
                  <a:cubicBezTo>
                    <a:pt x="29276" y="6772"/>
                    <a:pt x="32070" y="8931"/>
                    <a:pt x="33975" y="11471"/>
                  </a:cubicBezTo>
                  <a:cubicBezTo>
                    <a:pt x="36007" y="14011"/>
                    <a:pt x="37404" y="16551"/>
                    <a:pt x="38039" y="19472"/>
                  </a:cubicBezTo>
                  <a:cubicBezTo>
                    <a:pt x="38674" y="22266"/>
                    <a:pt x="38674" y="25060"/>
                    <a:pt x="38166" y="27727"/>
                  </a:cubicBezTo>
                  <a:cubicBezTo>
                    <a:pt x="37404" y="31918"/>
                    <a:pt x="35753" y="35347"/>
                    <a:pt x="33213" y="38268"/>
                  </a:cubicBezTo>
                  <a:cubicBezTo>
                    <a:pt x="30800" y="41189"/>
                    <a:pt x="27371" y="43475"/>
                    <a:pt x="22926" y="44999"/>
                  </a:cubicBezTo>
                  <a:cubicBezTo>
                    <a:pt x="18608" y="46650"/>
                    <a:pt x="13274" y="47539"/>
                    <a:pt x="7051" y="47539"/>
                  </a:cubicBezTo>
                  <a:lnTo>
                    <a:pt x="0" y="46801"/>
                  </a:lnTo>
                  <a:lnTo>
                    <a:pt x="0" y="33092"/>
                  </a:lnTo>
                  <a:lnTo>
                    <a:pt x="1844" y="33315"/>
                  </a:lnTo>
                  <a:cubicBezTo>
                    <a:pt x="5146" y="33315"/>
                    <a:pt x="7686" y="32934"/>
                    <a:pt x="9845" y="32299"/>
                  </a:cubicBezTo>
                  <a:cubicBezTo>
                    <a:pt x="11877" y="31664"/>
                    <a:pt x="13528" y="30648"/>
                    <a:pt x="14671" y="29505"/>
                  </a:cubicBezTo>
                  <a:cubicBezTo>
                    <a:pt x="15687" y="28235"/>
                    <a:pt x="16449" y="26838"/>
                    <a:pt x="16830" y="25187"/>
                  </a:cubicBezTo>
                  <a:cubicBezTo>
                    <a:pt x="17211" y="23028"/>
                    <a:pt x="16703" y="20869"/>
                    <a:pt x="15179" y="19091"/>
                  </a:cubicBezTo>
                  <a:cubicBezTo>
                    <a:pt x="13655" y="17186"/>
                    <a:pt x="11242" y="15916"/>
                    <a:pt x="7813" y="15281"/>
                  </a:cubicBezTo>
                  <a:lnTo>
                    <a:pt x="0" y="15281"/>
                  </a:lnTo>
                  <a:lnTo>
                    <a:pt x="0" y="0"/>
                  </a:lnTo>
                  <a:close/>
                </a:path>
              </a:pathLst>
            </a:custGeom>
            <a:ln w="0" cap="flat">
              <a:round/>
            </a:ln>
          </p:spPr>
          <p:style>
            <a:lnRef idx="0">
              <a:srgbClr val="000000">
                <a:alpha val="0"/>
              </a:srgbClr>
            </a:lnRef>
            <a:fillRef idx="1">
              <a:srgbClr val="FF0000"/>
            </a:fillRef>
            <a:effectRef idx="0">
              <a:scrgbClr r="0" g="0" b="0"/>
            </a:effectRef>
            <a:fontRef idx="none"/>
          </p:style>
        </p:sp>
        <p:sp>
          <p:nvSpPr>
            <p:cNvPr id="3851" name="Shape 3851"/>
            <p:cNvSpPr/>
            <p:nvPr/>
          </p:nvSpPr>
          <p:spPr>
            <a:xfrm>
              <a:off x="2395474" y="5074285"/>
              <a:ext cx="44116" cy="83185"/>
            </a:xfrm>
            <a:custGeom>
              <a:avLst/>
              <a:gdLst/>
              <a:ahLst/>
              <a:cxnLst/>
              <a:rect l="0" t="0" r="0" b="0"/>
              <a:pathLst>
                <a:path w="44116" h="83185">
                  <a:moveTo>
                    <a:pt x="40132" y="0"/>
                  </a:moveTo>
                  <a:lnTo>
                    <a:pt x="44116" y="0"/>
                  </a:lnTo>
                  <a:lnTo>
                    <a:pt x="44116" y="19414"/>
                  </a:lnTo>
                  <a:lnTo>
                    <a:pt x="38862" y="22479"/>
                  </a:lnTo>
                  <a:cubicBezTo>
                    <a:pt x="36957" y="24130"/>
                    <a:pt x="35179" y="26035"/>
                    <a:pt x="33528" y="28321"/>
                  </a:cubicBezTo>
                  <a:cubicBezTo>
                    <a:pt x="31750" y="30607"/>
                    <a:pt x="30353" y="33020"/>
                    <a:pt x="29083" y="35560"/>
                  </a:cubicBezTo>
                  <a:cubicBezTo>
                    <a:pt x="27686" y="38100"/>
                    <a:pt x="26670" y="40767"/>
                    <a:pt x="25654" y="43434"/>
                  </a:cubicBezTo>
                  <a:cubicBezTo>
                    <a:pt x="24765" y="46101"/>
                    <a:pt x="24130" y="48641"/>
                    <a:pt x="23622" y="50927"/>
                  </a:cubicBezTo>
                  <a:cubicBezTo>
                    <a:pt x="23368" y="52705"/>
                    <a:pt x="23114" y="54356"/>
                    <a:pt x="23114" y="55880"/>
                  </a:cubicBezTo>
                  <a:cubicBezTo>
                    <a:pt x="22987" y="57531"/>
                    <a:pt x="23241" y="58928"/>
                    <a:pt x="23749" y="60325"/>
                  </a:cubicBezTo>
                  <a:cubicBezTo>
                    <a:pt x="24130" y="61595"/>
                    <a:pt x="24892" y="62738"/>
                    <a:pt x="25908" y="63754"/>
                  </a:cubicBezTo>
                  <a:cubicBezTo>
                    <a:pt x="26924" y="64643"/>
                    <a:pt x="28194" y="65278"/>
                    <a:pt x="29972" y="65659"/>
                  </a:cubicBezTo>
                  <a:cubicBezTo>
                    <a:pt x="32512" y="66167"/>
                    <a:pt x="35179" y="65913"/>
                    <a:pt x="38100" y="64897"/>
                  </a:cubicBezTo>
                  <a:lnTo>
                    <a:pt x="44116" y="61623"/>
                  </a:lnTo>
                  <a:lnTo>
                    <a:pt x="44116" y="77053"/>
                  </a:lnTo>
                  <a:lnTo>
                    <a:pt x="38354" y="80264"/>
                  </a:lnTo>
                  <a:cubicBezTo>
                    <a:pt x="35433" y="81407"/>
                    <a:pt x="32385" y="82169"/>
                    <a:pt x="29083" y="82677"/>
                  </a:cubicBezTo>
                  <a:cubicBezTo>
                    <a:pt x="25781" y="83185"/>
                    <a:pt x="22352" y="83058"/>
                    <a:pt x="19050" y="82423"/>
                  </a:cubicBezTo>
                  <a:cubicBezTo>
                    <a:pt x="14605" y="81534"/>
                    <a:pt x="10922" y="80010"/>
                    <a:pt x="8255" y="77724"/>
                  </a:cubicBezTo>
                  <a:cubicBezTo>
                    <a:pt x="5461" y="75565"/>
                    <a:pt x="3556" y="73025"/>
                    <a:pt x="2159" y="69850"/>
                  </a:cubicBezTo>
                  <a:cubicBezTo>
                    <a:pt x="889" y="66802"/>
                    <a:pt x="254" y="63500"/>
                    <a:pt x="127" y="59817"/>
                  </a:cubicBezTo>
                  <a:cubicBezTo>
                    <a:pt x="0" y="56261"/>
                    <a:pt x="381" y="52578"/>
                    <a:pt x="1143" y="48768"/>
                  </a:cubicBezTo>
                  <a:cubicBezTo>
                    <a:pt x="1778" y="45085"/>
                    <a:pt x="2921" y="41275"/>
                    <a:pt x="4445" y="37211"/>
                  </a:cubicBezTo>
                  <a:cubicBezTo>
                    <a:pt x="5969" y="33020"/>
                    <a:pt x="7874" y="29083"/>
                    <a:pt x="10160" y="25146"/>
                  </a:cubicBezTo>
                  <a:cubicBezTo>
                    <a:pt x="12319" y="21209"/>
                    <a:pt x="14986" y="17399"/>
                    <a:pt x="17907" y="13970"/>
                  </a:cubicBezTo>
                  <a:cubicBezTo>
                    <a:pt x="20955" y="10541"/>
                    <a:pt x="24257" y="7620"/>
                    <a:pt x="27940" y="5207"/>
                  </a:cubicBezTo>
                  <a:cubicBezTo>
                    <a:pt x="31623" y="2794"/>
                    <a:pt x="35687" y="1016"/>
                    <a:pt x="40132"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2" name="Shape 3852"/>
            <p:cNvSpPr/>
            <p:nvPr/>
          </p:nvSpPr>
          <p:spPr>
            <a:xfrm>
              <a:off x="2328418" y="5059300"/>
              <a:ext cx="78740" cy="81788"/>
            </a:xfrm>
            <a:custGeom>
              <a:avLst/>
              <a:gdLst/>
              <a:ahLst/>
              <a:cxnLst/>
              <a:rect l="0" t="0" r="0" b="0"/>
              <a:pathLst>
                <a:path w="78740" h="81788">
                  <a:moveTo>
                    <a:pt x="33401" y="127"/>
                  </a:moveTo>
                  <a:cubicBezTo>
                    <a:pt x="34290" y="0"/>
                    <a:pt x="35306" y="0"/>
                    <a:pt x="36576" y="127"/>
                  </a:cubicBezTo>
                  <a:cubicBezTo>
                    <a:pt x="37719" y="254"/>
                    <a:pt x="39243" y="508"/>
                    <a:pt x="41021" y="762"/>
                  </a:cubicBezTo>
                  <a:cubicBezTo>
                    <a:pt x="42672" y="1143"/>
                    <a:pt x="44196" y="1524"/>
                    <a:pt x="45212" y="1905"/>
                  </a:cubicBezTo>
                  <a:cubicBezTo>
                    <a:pt x="46355" y="2159"/>
                    <a:pt x="47117" y="2540"/>
                    <a:pt x="47752" y="2921"/>
                  </a:cubicBezTo>
                  <a:cubicBezTo>
                    <a:pt x="48260" y="3302"/>
                    <a:pt x="48641" y="3810"/>
                    <a:pt x="48768" y="4191"/>
                  </a:cubicBezTo>
                  <a:cubicBezTo>
                    <a:pt x="48895" y="4699"/>
                    <a:pt x="48768" y="5207"/>
                    <a:pt x="48641" y="5715"/>
                  </a:cubicBezTo>
                  <a:lnTo>
                    <a:pt x="43815" y="17399"/>
                  </a:lnTo>
                  <a:cubicBezTo>
                    <a:pt x="45720" y="15240"/>
                    <a:pt x="47752" y="13335"/>
                    <a:pt x="49911" y="11557"/>
                  </a:cubicBezTo>
                  <a:cubicBezTo>
                    <a:pt x="52070" y="9906"/>
                    <a:pt x="54356" y="8509"/>
                    <a:pt x="56642" y="7366"/>
                  </a:cubicBezTo>
                  <a:cubicBezTo>
                    <a:pt x="58928" y="6223"/>
                    <a:pt x="61341" y="5461"/>
                    <a:pt x="63627" y="5080"/>
                  </a:cubicBezTo>
                  <a:cubicBezTo>
                    <a:pt x="65913" y="4572"/>
                    <a:pt x="68199" y="4572"/>
                    <a:pt x="70358" y="5080"/>
                  </a:cubicBezTo>
                  <a:cubicBezTo>
                    <a:pt x="71120" y="5207"/>
                    <a:pt x="72009" y="5461"/>
                    <a:pt x="72898" y="5715"/>
                  </a:cubicBezTo>
                  <a:cubicBezTo>
                    <a:pt x="73787" y="5969"/>
                    <a:pt x="74549" y="6350"/>
                    <a:pt x="75311" y="6604"/>
                  </a:cubicBezTo>
                  <a:cubicBezTo>
                    <a:pt x="75946" y="6985"/>
                    <a:pt x="76581" y="7239"/>
                    <a:pt x="77216" y="7620"/>
                  </a:cubicBezTo>
                  <a:cubicBezTo>
                    <a:pt x="77724" y="8001"/>
                    <a:pt x="78105" y="8382"/>
                    <a:pt x="78486" y="8763"/>
                  </a:cubicBezTo>
                  <a:cubicBezTo>
                    <a:pt x="78740" y="9144"/>
                    <a:pt x="78740" y="9779"/>
                    <a:pt x="78613" y="10414"/>
                  </a:cubicBezTo>
                  <a:cubicBezTo>
                    <a:pt x="78613" y="10922"/>
                    <a:pt x="78359" y="11557"/>
                    <a:pt x="78105" y="12573"/>
                  </a:cubicBezTo>
                  <a:cubicBezTo>
                    <a:pt x="77724" y="13589"/>
                    <a:pt x="77343" y="14732"/>
                    <a:pt x="76835" y="16002"/>
                  </a:cubicBezTo>
                  <a:cubicBezTo>
                    <a:pt x="76327" y="17399"/>
                    <a:pt x="75819" y="18796"/>
                    <a:pt x="75184" y="20066"/>
                  </a:cubicBezTo>
                  <a:cubicBezTo>
                    <a:pt x="74549" y="21463"/>
                    <a:pt x="73914" y="22733"/>
                    <a:pt x="73152" y="24003"/>
                  </a:cubicBezTo>
                  <a:cubicBezTo>
                    <a:pt x="72517" y="25146"/>
                    <a:pt x="71882" y="26035"/>
                    <a:pt x="71120" y="26797"/>
                  </a:cubicBezTo>
                  <a:cubicBezTo>
                    <a:pt x="70485" y="27432"/>
                    <a:pt x="69850" y="27686"/>
                    <a:pt x="69215" y="27559"/>
                  </a:cubicBezTo>
                  <a:cubicBezTo>
                    <a:pt x="68707" y="27559"/>
                    <a:pt x="68199" y="27305"/>
                    <a:pt x="67691" y="27051"/>
                  </a:cubicBezTo>
                  <a:cubicBezTo>
                    <a:pt x="67183" y="26670"/>
                    <a:pt x="66675" y="26416"/>
                    <a:pt x="66040" y="26035"/>
                  </a:cubicBezTo>
                  <a:cubicBezTo>
                    <a:pt x="65532" y="25781"/>
                    <a:pt x="64897" y="25400"/>
                    <a:pt x="64135" y="25019"/>
                  </a:cubicBezTo>
                  <a:cubicBezTo>
                    <a:pt x="63500" y="24765"/>
                    <a:pt x="62611" y="24511"/>
                    <a:pt x="61595" y="24257"/>
                  </a:cubicBezTo>
                  <a:cubicBezTo>
                    <a:pt x="59690" y="23876"/>
                    <a:pt x="57531" y="24257"/>
                    <a:pt x="54991" y="25273"/>
                  </a:cubicBezTo>
                  <a:cubicBezTo>
                    <a:pt x="52578" y="26289"/>
                    <a:pt x="50038" y="27813"/>
                    <a:pt x="47625" y="29845"/>
                  </a:cubicBezTo>
                  <a:cubicBezTo>
                    <a:pt x="45085" y="31877"/>
                    <a:pt x="42799" y="34417"/>
                    <a:pt x="40640" y="37338"/>
                  </a:cubicBezTo>
                  <a:cubicBezTo>
                    <a:pt x="38354" y="40259"/>
                    <a:pt x="36576" y="43434"/>
                    <a:pt x="35179" y="46736"/>
                  </a:cubicBezTo>
                  <a:lnTo>
                    <a:pt x="21717" y="79756"/>
                  </a:lnTo>
                  <a:cubicBezTo>
                    <a:pt x="21463" y="80264"/>
                    <a:pt x="21082" y="80645"/>
                    <a:pt x="20574" y="81026"/>
                  </a:cubicBezTo>
                  <a:cubicBezTo>
                    <a:pt x="20066" y="81407"/>
                    <a:pt x="19304" y="81661"/>
                    <a:pt x="18415" y="81661"/>
                  </a:cubicBezTo>
                  <a:cubicBezTo>
                    <a:pt x="17526" y="81788"/>
                    <a:pt x="16256" y="81788"/>
                    <a:pt x="14859" y="81661"/>
                  </a:cubicBezTo>
                  <a:cubicBezTo>
                    <a:pt x="13335" y="81534"/>
                    <a:pt x="11684" y="81280"/>
                    <a:pt x="9525" y="80899"/>
                  </a:cubicBezTo>
                  <a:cubicBezTo>
                    <a:pt x="7493" y="80518"/>
                    <a:pt x="5715" y="80010"/>
                    <a:pt x="4445" y="79629"/>
                  </a:cubicBezTo>
                  <a:cubicBezTo>
                    <a:pt x="3175" y="79248"/>
                    <a:pt x="2159" y="78867"/>
                    <a:pt x="1397" y="78359"/>
                  </a:cubicBezTo>
                  <a:cubicBezTo>
                    <a:pt x="762" y="77978"/>
                    <a:pt x="254" y="77470"/>
                    <a:pt x="127" y="77089"/>
                  </a:cubicBezTo>
                  <a:cubicBezTo>
                    <a:pt x="0" y="76581"/>
                    <a:pt x="0" y="76073"/>
                    <a:pt x="254" y="75438"/>
                  </a:cubicBezTo>
                  <a:lnTo>
                    <a:pt x="30353" y="2159"/>
                  </a:lnTo>
                  <a:cubicBezTo>
                    <a:pt x="30607" y="1651"/>
                    <a:pt x="30988" y="1143"/>
                    <a:pt x="31496" y="889"/>
                  </a:cubicBezTo>
                  <a:cubicBezTo>
                    <a:pt x="32004" y="508"/>
                    <a:pt x="32639" y="254"/>
                    <a:pt x="33401"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3" name="Shape 3853"/>
            <p:cNvSpPr/>
            <p:nvPr/>
          </p:nvSpPr>
          <p:spPr>
            <a:xfrm>
              <a:off x="2285556" y="5044187"/>
              <a:ext cx="51626" cy="110320"/>
            </a:xfrm>
            <a:custGeom>
              <a:avLst/>
              <a:gdLst/>
              <a:ahLst/>
              <a:cxnLst/>
              <a:rect l="0" t="0" r="0" b="0"/>
              <a:pathLst>
                <a:path w="51626" h="110320">
                  <a:moveTo>
                    <a:pt x="0" y="0"/>
                  </a:moveTo>
                  <a:lnTo>
                    <a:pt x="10096" y="0"/>
                  </a:lnTo>
                  <a:cubicBezTo>
                    <a:pt x="14796" y="889"/>
                    <a:pt x="18860" y="2667"/>
                    <a:pt x="22035" y="5334"/>
                  </a:cubicBezTo>
                  <a:cubicBezTo>
                    <a:pt x="25337" y="8001"/>
                    <a:pt x="28004" y="11557"/>
                    <a:pt x="29908" y="15875"/>
                  </a:cubicBezTo>
                  <a:lnTo>
                    <a:pt x="32702" y="9398"/>
                  </a:lnTo>
                  <a:cubicBezTo>
                    <a:pt x="33083" y="8128"/>
                    <a:pt x="34227" y="7493"/>
                    <a:pt x="35877" y="7366"/>
                  </a:cubicBezTo>
                  <a:cubicBezTo>
                    <a:pt x="37529" y="7112"/>
                    <a:pt x="40068" y="7366"/>
                    <a:pt x="43498" y="8001"/>
                  </a:cubicBezTo>
                  <a:cubicBezTo>
                    <a:pt x="45276" y="8382"/>
                    <a:pt x="46673" y="8763"/>
                    <a:pt x="47815" y="9017"/>
                  </a:cubicBezTo>
                  <a:cubicBezTo>
                    <a:pt x="48958" y="9398"/>
                    <a:pt x="49721" y="9779"/>
                    <a:pt x="50355" y="10160"/>
                  </a:cubicBezTo>
                  <a:cubicBezTo>
                    <a:pt x="50990" y="10541"/>
                    <a:pt x="51371" y="11049"/>
                    <a:pt x="51499" y="11430"/>
                  </a:cubicBezTo>
                  <a:cubicBezTo>
                    <a:pt x="51626" y="11938"/>
                    <a:pt x="51626" y="12446"/>
                    <a:pt x="51371" y="12954"/>
                  </a:cubicBezTo>
                  <a:lnTo>
                    <a:pt x="19876" y="89281"/>
                  </a:lnTo>
                  <a:cubicBezTo>
                    <a:pt x="17843" y="94234"/>
                    <a:pt x="15304" y="98425"/>
                    <a:pt x="12383" y="101854"/>
                  </a:cubicBezTo>
                  <a:cubicBezTo>
                    <a:pt x="9462" y="105283"/>
                    <a:pt x="6033" y="107950"/>
                    <a:pt x="1968" y="109855"/>
                  </a:cubicBezTo>
                  <a:lnTo>
                    <a:pt x="0" y="110320"/>
                  </a:lnTo>
                  <a:lnTo>
                    <a:pt x="0" y="82562"/>
                  </a:lnTo>
                  <a:lnTo>
                    <a:pt x="2096" y="77978"/>
                  </a:lnTo>
                  <a:cubicBezTo>
                    <a:pt x="3365" y="75565"/>
                    <a:pt x="4382" y="73660"/>
                    <a:pt x="5398" y="72263"/>
                  </a:cubicBezTo>
                  <a:lnTo>
                    <a:pt x="0" y="76802"/>
                  </a:lnTo>
                  <a:lnTo>
                    <a:pt x="0" y="61488"/>
                  </a:lnTo>
                  <a:lnTo>
                    <a:pt x="2604" y="60071"/>
                  </a:lnTo>
                  <a:cubicBezTo>
                    <a:pt x="5398" y="57912"/>
                    <a:pt x="7938" y="55372"/>
                    <a:pt x="10351" y="52197"/>
                  </a:cubicBezTo>
                  <a:cubicBezTo>
                    <a:pt x="12764" y="49022"/>
                    <a:pt x="14796" y="45593"/>
                    <a:pt x="16320" y="41783"/>
                  </a:cubicBezTo>
                  <a:lnTo>
                    <a:pt x="21018" y="30734"/>
                  </a:lnTo>
                  <a:cubicBezTo>
                    <a:pt x="19621" y="27178"/>
                    <a:pt x="17843" y="24384"/>
                    <a:pt x="15812" y="22352"/>
                  </a:cubicBezTo>
                  <a:cubicBezTo>
                    <a:pt x="13652" y="20320"/>
                    <a:pt x="10986" y="19050"/>
                    <a:pt x="7811" y="18415"/>
                  </a:cubicBezTo>
                  <a:cubicBezTo>
                    <a:pt x="5398" y="17907"/>
                    <a:pt x="3112" y="18034"/>
                    <a:pt x="952" y="18796"/>
                  </a:cubicBezTo>
                  <a:lnTo>
                    <a:pt x="0" y="19340"/>
                  </a:lnTo>
                  <a:lnTo>
                    <a:pt x="0" y="0"/>
                  </a:lnTo>
                  <a:close/>
                </a:path>
              </a:pathLst>
            </a:custGeom>
            <a:ln w="0" cap="flat">
              <a:round/>
            </a:ln>
          </p:spPr>
          <p:style>
            <a:lnRef idx="0">
              <a:srgbClr val="000000">
                <a:alpha val="0"/>
              </a:srgbClr>
            </a:lnRef>
            <a:fillRef idx="1">
              <a:srgbClr val="FF0000"/>
            </a:fillRef>
            <a:effectRef idx="0">
              <a:scrgbClr r="0" g="0" b="0"/>
            </a:effectRef>
            <a:fontRef idx="none"/>
          </p:style>
        </p:sp>
        <p:sp>
          <p:nvSpPr>
            <p:cNvPr id="3854" name="Shape 3854"/>
            <p:cNvSpPr/>
            <p:nvPr/>
          </p:nvSpPr>
          <p:spPr>
            <a:xfrm>
              <a:off x="2547747" y="5104893"/>
              <a:ext cx="47648" cy="85090"/>
            </a:xfrm>
            <a:custGeom>
              <a:avLst/>
              <a:gdLst/>
              <a:ahLst/>
              <a:cxnLst/>
              <a:rect l="0" t="0" r="0" b="0"/>
              <a:pathLst>
                <a:path w="47648" h="85090">
                  <a:moveTo>
                    <a:pt x="43942" y="0"/>
                  </a:moveTo>
                  <a:lnTo>
                    <a:pt x="47648" y="85"/>
                  </a:lnTo>
                  <a:lnTo>
                    <a:pt x="47648" y="15367"/>
                  </a:lnTo>
                  <a:lnTo>
                    <a:pt x="47498" y="15367"/>
                  </a:lnTo>
                  <a:cubicBezTo>
                    <a:pt x="45085" y="16002"/>
                    <a:pt x="42799" y="17018"/>
                    <a:pt x="40767" y="18415"/>
                  </a:cubicBezTo>
                  <a:cubicBezTo>
                    <a:pt x="38735" y="19812"/>
                    <a:pt x="36830" y="21590"/>
                    <a:pt x="35179" y="23622"/>
                  </a:cubicBezTo>
                  <a:cubicBezTo>
                    <a:pt x="33401" y="25781"/>
                    <a:pt x="32004" y="28067"/>
                    <a:pt x="30734" y="30607"/>
                  </a:cubicBezTo>
                  <a:lnTo>
                    <a:pt x="37846" y="32003"/>
                  </a:lnTo>
                  <a:lnTo>
                    <a:pt x="47648" y="33175"/>
                  </a:lnTo>
                  <a:lnTo>
                    <a:pt x="47648" y="46896"/>
                  </a:lnTo>
                  <a:lnTo>
                    <a:pt x="32766" y="45339"/>
                  </a:lnTo>
                  <a:lnTo>
                    <a:pt x="24892" y="43815"/>
                  </a:lnTo>
                  <a:cubicBezTo>
                    <a:pt x="24511" y="45085"/>
                    <a:pt x="24003" y="46355"/>
                    <a:pt x="23622" y="47625"/>
                  </a:cubicBezTo>
                  <a:cubicBezTo>
                    <a:pt x="23241" y="48895"/>
                    <a:pt x="22987" y="50038"/>
                    <a:pt x="22860" y="51053"/>
                  </a:cubicBezTo>
                  <a:cubicBezTo>
                    <a:pt x="21844" y="55753"/>
                    <a:pt x="22352" y="59436"/>
                    <a:pt x="24384" y="62230"/>
                  </a:cubicBezTo>
                  <a:cubicBezTo>
                    <a:pt x="26289" y="65024"/>
                    <a:pt x="29845" y="66928"/>
                    <a:pt x="35179" y="67945"/>
                  </a:cubicBezTo>
                  <a:cubicBezTo>
                    <a:pt x="38989" y="68707"/>
                    <a:pt x="42418" y="69088"/>
                    <a:pt x="45466" y="69088"/>
                  </a:cubicBezTo>
                  <a:lnTo>
                    <a:pt x="47648" y="69021"/>
                  </a:lnTo>
                  <a:lnTo>
                    <a:pt x="47648" y="84914"/>
                  </a:lnTo>
                  <a:lnTo>
                    <a:pt x="46990" y="84963"/>
                  </a:lnTo>
                  <a:cubicBezTo>
                    <a:pt x="44323" y="85090"/>
                    <a:pt x="41275" y="84963"/>
                    <a:pt x="38100" y="84709"/>
                  </a:cubicBezTo>
                  <a:cubicBezTo>
                    <a:pt x="34798" y="84455"/>
                    <a:pt x="31496" y="84074"/>
                    <a:pt x="28194" y="83312"/>
                  </a:cubicBezTo>
                  <a:cubicBezTo>
                    <a:pt x="22733" y="82296"/>
                    <a:pt x="18034" y="80772"/>
                    <a:pt x="14224" y="78867"/>
                  </a:cubicBezTo>
                  <a:cubicBezTo>
                    <a:pt x="10414" y="76962"/>
                    <a:pt x="7239" y="74549"/>
                    <a:pt x="5080" y="71628"/>
                  </a:cubicBezTo>
                  <a:cubicBezTo>
                    <a:pt x="2794" y="68834"/>
                    <a:pt x="1270" y="65405"/>
                    <a:pt x="635" y="61468"/>
                  </a:cubicBezTo>
                  <a:cubicBezTo>
                    <a:pt x="0" y="57658"/>
                    <a:pt x="127" y="53213"/>
                    <a:pt x="1143" y="48260"/>
                  </a:cubicBezTo>
                  <a:cubicBezTo>
                    <a:pt x="1778" y="44450"/>
                    <a:pt x="3048" y="40386"/>
                    <a:pt x="4572" y="36195"/>
                  </a:cubicBezTo>
                  <a:cubicBezTo>
                    <a:pt x="6096" y="32003"/>
                    <a:pt x="8128" y="27940"/>
                    <a:pt x="10541" y="24003"/>
                  </a:cubicBezTo>
                  <a:cubicBezTo>
                    <a:pt x="12954" y="20065"/>
                    <a:pt x="15875" y="16383"/>
                    <a:pt x="19050" y="12953"/>
                  </a:cubicBezTo>
                  <a:cubicBezTo>
                    <a:pt x="22352" y="9652"/>
                    <a:pt x="26035" y="6858"/>
                    <a:pt x="30226" y="4572"/>
                  </a:cubicBezTo>
                  <a:cubicBezTo>
                    <a:pt x="34290" y="2286"/>
                    <a:pt x="38862" y="762"/>
                    <a:pt x="43942"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5" name="Shape 3855"/>
            <p:cNvSpPr/>
            <p:nvPr/>
          </p:nvSpPr>
          <p:spPr>
            <a:xfrm>
              <a:off x="2439590" y="5074285"/>
              <a:ext cx="51642" cy="88646"/>
            </a:xfrm>
            <a:custGeom>
              <a:avLst/>
              <a:gdLst/>
              <a:ahLst/>
              <a:cxnLst/>
              <a:rect l="0" t="0" r="0" b="0"/>
              <a:pathLst>
                <a:path w="51642" h="88646">
                  <a:moveTo>
                    <a:pt x="0" y="0"/>
                  </a:moveTo>
                  <a:lnTo>
                    <a:pt x="10113" y="0"/>
                  </a:lnTo>
                  <a:cubicBezTo>
                    <a:pt x="14812" y="889"/>
                    <a:pt x="18876" y="2794"/>
                    <a:pt x="22051" y="5461"/>
                  </a:cubicBezTo>
                  <a:cubicBezTo>
                    <a:pt x="25353" y="8128"/>
                    <a:pt x="28020" y="11557"/>
                    <a:pt x="29925" y="15875"/>
                  </a:cubicBezTo>
                  <a:lnTo>
                    <a:pt x="32719" y="9398"/>
                  </a:lnTo>
                  <a:cubicBezTo>
                    <a:pt x="33100" y="8255"/>
                    <a:pt x="34243" y="7620"/>
                    <a:pt x="35894" y="7366"/>
                  </a:cubicBezTo>
                  <a:cubicBezTo>
                    <a:pt x="37545" y="7112"/>
                    <a:pt x="40085" y="7366"/>
                    <a:pt x="43514" y="8128"/>
                  </a:cubicBezTo>
                  <a:cubicBezTo>
                    <a:pt x="45292" y="8382"/>
                    <a:pt x="46689" y="8763"/>
                    <a:pt x="47832" y="9144"/>
                  </a:cubicBezTo>
                  <a:cubicBezTo>
                    <a:pt x="48975" y="9525"/>
                    <a:pt x="49737" y="9906"/>
                    <a:pt x="50372" y="10287"/>
                  </a:cubicBezTo>
                  <a:cubicBezTo>
                    <a:pt x="51007" y="10668"/>
                    <a:pt x="51388" y="11049"/>
                    <a:pt x="51515" y="11557"/>
                  </a:cubicBezTo>
                  <a:cubicBezTo>
                    <a:pt x="51642" y="12065"/>
                    <a:pt x="51642" y="12573"/>
                    <a:pt x="51388" y="13081"/>
                  </a:cubicBezTo>
                  <a:lnTo>
                    <a:pt x="21162" y="86487"/>
                  </a:lnTo>
                  <a:cubicBezTo>
                    <a:pt x="20654" y="87630"/>
                    <a:pt x="19638" y="88265"/>
                    <a:pt x="17987" y="88519"/>
                  </a:cubicBezTo>
                  <a:cubicBezTo>
                    <a:pt x="16209" y="88646"/>
                    <a:pt x="13669" y="88519"/>
                    <a:pt x="10240" y="87757"/>
                  </a:cubicBezTo>
                  <a:cubicBezTo>
                    <a:pt x="8462" y="87376"/>
                    <a:pt x="7065" y="87122"/>
                    <a:pt x="5922" y="86741"/>
                  </a:cubicBezTo>
                  <a:cubicBezTo>
                    <a:pt x="4906" y="86487"/>
                    <a:pt x="4017" y="86106"/>
                    <a:pt x="3382" y="85725"/>
                  </a:cubicBezTo>
                  <a:cubicBezTo>
                    <a:pt x="2747" y="85344"/>
                    <a:pt x="2366" y="84836"/>
                    <a:pt x="2239" y="84455"/>
                  </a:cubicBezTo>
                  <a:cubicBezTo>
                    <a:pt x="2112" y="83947"/>
                    <a:pt x="2239" y="83439"/>
                    <a:pt x="2366" y="82804"/>
                  </a:cubicBezTo>
                  <a:lnTo>
                    <a:pt x="7192" y="70993"/>
                  </a:lnTo>
                  <a:cubicBezTo>
                    <a:pt x="6049" y="72644"/>
                    <a:pt x="4271" y="74295"/>
                    <a:pt x="1985" y="75946"/>
                  </a:cubicBezTo>
                  <a:lnTo>
                    <a:pt x="0" y="77053"/>
                  </a:lnTo>
                  <a:lnTo>
                    <a:pt x="0" y="61623"/>
                  </a:lnTo>
                  <a:lnTo>
                    <a:pt x="2620" y="60198"/>
                  </a:lnTo>
                  <a:cubicBezTo>
                    <a:pt x="5414" y="58039"/>
                    <a:pt x="7954" y="55372"/>
                    <a:pt x="10367" y="52324"/>
                  </a:cubicBezTo>
                  <a:cubicBezTo>
                    <a:pt x="12780" y="49149"/>
                    <a:pt x="14812" y="45720"/>
                    <a:pt x="16336" y="41910"/>
                  </a:cubicBezTo>
                  <a:lnTo>
                    <a:pt x="21035" y="30861"/>
                  </a:lnTo>
                  <a:cubicBezTo>
                    <a:pt x="19638" y="27432"/>
                    <a:pt x="17860" y="24638"/>
                    <a:pt x="15828" y="22606"/>
                  </a:cubicBezTo>
                  <a:cubicBezTo>
                    <a:pt x="13669" y="20447"/>
                    <a:pt x="11002" y="19177"/>
                    <a:pt x="7827" y="18542"/>
                  </a:cubicBezTo>
                  <a:cubicBezTo>
                    <a:pt x="5414" y="18034"/>
                    <a:pt x="3128" y="18161"/>
                    <a:pt x="842" y="18923"/>
                  </a:cubicBezTo>
                  <a:lnTo>
                    <a:pt x="0" y="19414"/>
                  </a:lnTo>
                  <a:lnTo>
                    <a:pt x="0" y="0"/>
                  </a:lnTo>
                  <a:close/>
                </a:path>
              </a:pathLst>
            </a:custGeom>
            <a:ln w="0" cap="flat">
              <a:round/>
            </a:ln>
          </p:spPr>
          <p:style>
            <a:lnRef idx="0">
              <a:srgbClr val="000000">
                <a:alpha val="0"/>
              </a:srgbClr>
            </a:lnRef>
            <a:fillRef idx="1">
              <a:srgbClr val="FF0000"/>
            </a:fillRef>
            <a:effectRef idx="0">
              <a:scrgbClr r="0" g="0" b="0"/>
            </a:effectRef>
            <a:fontRef idx="none"/>
          </p:style>
        </p:sp>
        <p:sp>
          <p:nvSpPr>
            <p:cNvPr id="3856" name="Shape 3856"/>
            <p:cNvSpPr/>
            <p:nvPr/>
          </p:nvSpPr>
          <p:spPr>
            <a:xfrm>
              <a:off x="2491994" y="5070983"/>
              <a:ext cx="65659" cy="104902"/>
            </a:xfrm>
            <a:custGeom>
              <a:avLst/>
              <a:gdLst/>
              <a:ahLst/>
              <a:cxnLst/>
              <a:rect l="0" t="0" r="0" b="0"/>
              <a:pathLst>
                <a:path w="65659" h="104902">
                  <a:moveTo>
                    <a:pt x="35687" y="127"/>
                  </a:moveTo>
                  <a:cubicBezTo>
                    <a:pt x="36703" y="0"/>
                    <a:pt x="37846" y="0"/>
                    <a:pt x="39243" y="127"/>
                  </a:cubicBezTo>
                  <a:cubicBezTo>
                    <a:pt x="40767" y="254"/>
                    <a:pt x="42545" y="635"/>
                    <a:pt x="44577" y="1016"/>
                  </a:cubicBezTo>
                  <a:cubicBezTo>
                    <a:pt x="46609" y="1397"/>
                    <a:pt x="48387" y="1778"/>
                    <a:pt x="49657" y="2160"/>
                  </a:cubicBezTo>
                  <a:cubicBezTo>
                    <a:pt x="51054" y="2667"/>
                    <a:pt x="52070" y="3048"/>
                    <a:pt x="52705" y="3556"/>
                  </a:cubicBezTo>
                  <a:cubicBezTo>
                    <a:pt x="53340" y="3937"/>
                    <a:pt x="53848" y="4445"/>
                    <a:pt x="53975" y="4953"/>
                  </a:cubicBezTo>
                  <a:cubicBezTo>
                    <a:pt x="54102" y="5461"/>
                    <a:pt x="54102" y="5969"/>
                    <a:pt x="53848" y="6477"/>
                  </a:cubicBezTo>
                  <a:lnTo>
                    <a:pt x="47117" y="22860"/>
                  </a:lnTo>
                  <a:lnTo>
                    <a:pt x="63627" y="26035"/>
                  </a:lnTo>
                  <a:cubicBezTo>
                    <a:pt x="64643" y="26289"/>
                    <a:pt x="65151" y="26670"/>
                    <a:pt x="65405" y="27432"/>
                  </a:cubicBezTo>
                  <a:cubicBezTo>
                    <a:pt x="65659" y="28067"/>
                    <a:pt x="65659" y="29083"/>
                    <a:pt x="65405" y="30226"/>
                  </a:cubicBezTo>
                  <a:cubicBezTo>
                    <a:pt x="65278" y="30861"/>
                    <a:pt x="65024" y="31497"/>
                    <a:pt x="64770" y="32385"/>
                  </a:cubicBezTo>
                  <a:cubicBezTo>
                    <a:pt x="64516" y="33274"/>
                    <a:pt x="64135" y="34163"/>
                    <a:pt x="63754" y="35179"/>
                  </a:cubicBezTo>
                  <a:cubicBezTo>
                    <a:pt x="63373" y="36195"/>
                    <a:pt x="62865" y="37085"/>
                    <a:pt x="62357" y="38100"/>
                  </a:cubicBezTo>
                  <a:cubicBezTo>
                    <a:pt x="61849" y="38989"/>
                    <a:pt x="61214" y="39878"/>
                    <a:pt x="60706" y="40640"/>
                  </a:cubicBezTo>
                  <a:cubicBezTo>
                    <a:pt x="60071" y="41402"/>
                    <a:pt x="59436" y="41910"/>
                    <a:pt x="58801" y="42418"/>
                  </a:cubicBezTo>
                  <a:cubicBezTo>
                    <a:pt x="58166" y="42799"/>
                    <a:pt x="57531" y="43053"/>
                    <a:pt x="56896" y="42926"/>
                  </a:cubicBezTo>
                  <a:lnTo>
                    <a:pt x="40259" y="39624"/>
                  </a:lnTo>
                  <a:lnTo>
                    <a:pt x="26035" y="74041"/>
                  </a:lnTo>
                  <a:cubicBezTo>
                    <a:pt x="25654" y="74803"/>
                    <a:pt x="25400" y="75819"/>
                    <a:pt x="25019" y="76962"/>
                  </a:cubicBezTo>
                  <a:cubicBezTo>
                    <a:pt x="24638" y="78105"/>
                    <a:pt x="24384" y="78994"/>
                    <a:pt x="24257" y="79756"/>
                  </a:cubicBezTo>
                  <a:cubicBezTo>
                    <a:pt x="23749" y="82042"/>
                    <a:pt x="24003" y="83820"/>
                    <a:pt x="24892" y="85090"/>
                  </a:cubicBezTo>
                  <a:cubicBezTo>
                    <a:pt x="25781" y="86360"/>
                    <a:pt x="27305" y="87249"/>
                    <a:pt x="29718" y="87630"/>
                  </a:cubicBezTo>
                  <a:cubicBezTo>
                    <a:pt x="30988" y="87885"/>
                    <a:pt x="32258" y="88011"/>
                    <a:pt x="33274" y="88011"/>
                  </a:cubicBezTo>
                  <a:cubicBezTo>
                    <a:pt x="34290" y="88011"/>
                    <a:pt x="35179" y="88011"/>
                    <a:pt x="35941" y="87885"/>
                  </a:cubicBezTo>
                  <a:cubicBezTo>
                    <a:pt x="36703" y="87757"/>
                    <a:pt x="37338" y="87630"/>
                    <a:pt x="37846" y="87503"/>
                  </a:cubicBezTo>
                  <a:cubicBezTo>
                    <a:pt x="38354" y="87503"/>
                    <a:pt x="38862" y="87503"/>
                    <a:pt x="39370" y="87503"/>
                  </a:cubicBezTo>
                  <a:cubicBezTo>
                    <a:pt x="39878" y="87630"/>
                    <a:pt x="40132" y="87885"/>
                    <a:pt x="40386" y="88392"/>
                  </a:cubicBezTo>
                  <a:cubicBezTo>
                    <a:pt x="40640" y="88900"/>
                    <a:pt x="40640" y="89662"/>
                    <a:pt x="40513" y="90551"/>
                  </a:cubicBezTo>
                  <a:cubicBezTo>
                    <a:pt x="40259" y="91694"/>
                    <a:pt x="39878" y="92837"/>
                    <a:pt x="39370" y="94235"/>
                  </a:cubicBezTo>
                  <a:cubicBezTo>
                    <a:pt x="38862" y="95504"/>
                    <a:pt x="38354" y="96774"/>
                    <a:pt x="37719" y="98044"/>
                  </a:cubicBezTo>
                  <a:cubicBezTo>
                    <a:pt x="37084" y="99187"/>
                    <a:pt x="36449" y="100330"/>
                    <a:pt x="35814" y="101219"/>
                  </a:cubicBezTo>
                  <a:cubicBezTo>
                    <a:pt x="35179" y="102235"/>
                    <a:pt x="34544" y="102870"/>
                    <a:pt x="33909" y="103251"/>
                  </a:cubicBezTo>
                  <a:cubicBezTo>
                    <a:pt x="33274" y="103760"/>
                    <a:pt x="32385" y="104013"/>
                    <a:pt x="31242" y="104267"/>
                  </a:cubicBezTo>
                  <a:cubicBezTo>
                    <a:pt x="30226" y="104522"/>
                    <a:pt x="28829" y="104775"/>
                    <a:pt x="27432" y="104775"/>
                  </a:cubicBezTo>
                  <a:cubicBezTo>
                    <a:pt x="25908" y="104902"/>
                    <a:pt x="24384" y="104902"/>
                    <a:pt x="22733" y="104775"/>
                  </a:cubicBezTo>
                  <a:cubicBezTo>
                    <a:pt x="21082" y="104648"/>
                    <a:pt x="19558" y="104394"/>
                    <a:pt x="17907" y="104140"/>
                  </a:cubicBezTo>
                  <a:cubicBezTo>
                    <a:pt x="14478" y="103378"/>
                    <a:pt x="11557" y="102489"/>
                    <a:pt x="9144" y="101219"/>
                  </a:cubicBezTo>
                  <a:cubicBezTo>
                    <a:pt x="6731" y="100076"/>
                    <a:pt x="4699" y="98552"/>
                    <a:pt x="3302" y="96647"/>
                  </a:cubicBezTo>
                  <a:cubicBezTo>
                    <a:pt x="1778" y="94742"/>
                    <a:pt x="889" y="92456"/>
                    <a:pt x="381" y="89916"/>
                  </a:cubicBezTo>
                  <a:cubicBezTo>
                    <a:pt x="0" y="87376"/>
                    <a:pt x="127" y="84328"/>
                    <a:pt x="762" y="80899"/>
                  </a:cubicBezTo>
                  <a:cubicBezTo>
                    <a:pt x="889" y="80391"/>
                    <a:pt x="1143" y="79629"/>
                    <a:pt x="1270" y="78740"/>
                  </a:cubicBezTo>
                  <a:cubicBezTo>
                    <a:pt x="1524" y="77978"/>
                    <a:pt x="1778" y="77089"/>
                    <a:pt x="2159" y="76200"/>
                  </a:cubicBezTo>
                  <a:cubicBezTo>
                    <a:pt x="2413" y="75311"/>
                    <a:pt x="2794" y="74422"/>
                    <a:pt x="3048" y="73534"/>
                  </a:cubicBezTo>
                  <a:cubicBezTo>
                    <a:pt x="3429" y="72644"/>
                    <a:pt x="3810" y="71882"/>
                    <a:pt x="4064" y="71120"/>
                  </a:cubicBezTo>
                  <a:lnTo>
                    <a:pt x="18796" y="35433"/>
                  </a:lnTo>
                  <a:lnTo>
                    <a:pt x="9525" y="33655"/>
                  </a:lnTo>
                  <a:cubicBezTo>
                    <a:pt x="8763" y="33401"/>
                    <a:pt x="8255" y="33147"/>
                    <a:pt x="8128" y="32512"/>
                  </a:cubicBezTo>
                  <a:cubicBezTo>
                    <a:pt x="7874" y="32004"/>
                    <a:pt x="7874" y="31115"/>
                    <a:pt x="8128" y="29718"/>
                  </a:cubicBezTo>
                  <a:cubicBezTo>
                    <a:pt x="8255" y="28702"/>
                    <a:pt x="8636" y="27432"/>
                    <a:pt x="9144" y="25908"/>
                  </a:cubicBezTo>
                  <a:cubicBezTo>
                    <a:pt x="9652" y="24385"/>
                    <a:pt x="10287" y="22987"/>
                    <a:pt x="11049" y="21463"/>
                  </a:cubicBezTo>
                  <a:cubicBezTo>
                    <a:pt x="11811" y="20066"/>
                    <a:pt x="12573" y="18923"/>
                    <a:pt x="13589" y="18035"/>
                  </a:cubicBezTo>
                  <a:cubicBezTo>
                    <a:pt x="14478" y="17018"/>
                    <a:pt x="15494" y="16637"/>
                    <a:pt x="16510" y="16891"/>
                  </a:cubicBezTo>
                  <a:lnTo>
                    <a:pt x="25654" y="18669"/>
                  </a:lnTo>
                  <a:lnTo>
                    <a:pt x="32385" y="2286"/>
                  </a:lnTo>
                  <a:cubicBezTo>
                    <a:pt x="32639" y="1778"/>
                    <a:pt x="33020" y="1270"/>
                    <a:pt x="33528" y="1016"/>
                  </a:cubicBezTo>
                  <a:cubicBezTo>
                    <a:pt x="34036" y="635"/>
                    <a:pt x="34798" y="381"/>
                    <a:pt x="35687"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7" name="Shape 3857"/>
            <p:cNvSpPr/>
            <p:nvPr/>
          </p:nvSpPr>
          <p:spPr>
            <a:xfrm>
              <a:off x="2595395" y="5172838"/>
              <a:ext cx="16995" cy="16969"/>
            </a:xfrm>
            <a:custGeom>
              <a:avLst/>
              <a:gdLst/>
              <a:ahLst/>
              <a:cxnLst/>
              <a:rect l="0" t="0" r="0" b="0"/>
              <a:pathLst>
                <a:path w="16995" h="16969">
                  <a:moveTo>
                    <a:pt x="15344" y="127"/>
                  </a:moveTo>
                  <a:cubicBezTo>
                    <a:pt x="16106" y="254"/>
                    <a:pt x="16487" y="508"/>
                    <a:pt x="16741" y="1016"/>
                  </a:cubicBezTo>
                  <a:cubicBezTo>
                    <a:pt x="16995" y="1397"/>
                    <a:pt x="16995" y="2032"/>
                    <a:pt x="16741" y="2921"/>
                  </a:cubicBezTo>
                  <a:cubicBezTo>
                    <a:pt x="16614" y="3937"/>
                    <a:pt x="16360" y="4953"/>
                    <a:pt x="15852" y="6223"/>
                  </a:cubicBezTo>
                  <a:cubicBezTo>
                    <a:pt x="15471" y="7366"/>
                    <a:pt x="14963" y="8636"/>
                    <a:pt x="14455" y="9779"/>
                  </a:cubicBezTo>
                  <a:cubicBezTo>
                    <a:pt x="13820" y="10922"/>
                    <a:pt x="13312" y="12065"/>
                    <a:pt x="12550" y="12954"/>
                  </a:cubicBezTo>
                  <a:cubicBezTo>
                    <a:pt x="11915" y="13970"/>
                    <a:pt x="11153" y="14732"/>
                    <a:pt x="10391" y="15113"/>
                  </a:cubicBezTo>
                  <a:cubicBezTo>
                    <a:pt x="9629" y="15748"/>
                    <a:pt x="8232" y="16129"/>
                    <a:pt x="6200" y="16510"/>
                  </a:cubicBezTo>
                  <a:lnTo>
                    <a:pt x="0" y="16969"/>
                  </a:lnTo>
                  <a:lnTo>
                    <a:pt x="0" y="1076"/>
                  </a:lnTo>
                  <a:lnTo>
                    <a:pt x="6073" y="889"/>
                  </a:lnTo>
                  <a:cubicBezTo>
                    <a:pt x="8359" y="762"/>
                    <a:pt x="10391" y="508"/>
                    <a:pt x="12042" y="254"/>
                  </a:cubicBezTo>
                  <a:cubicBezTo>
                    <a:pt x="13566" y="0"/>
                    <a:pt x="14709" y="0"/>
                    <a:pt x="15344" y="127"/>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8" name="Shape 3858"/>
            <p:cNvSpPr/>
            <p:nvPr/>
          </p:nvSpPr>
          <p:spPr>
            <a:xfrm>
              <a:off x="2633345" y="5120895"/>
              <a:ext cx="44025" cy="83058"/>
            </a:xfrm>
            <a:custGeom>
              <a:avLst/>
              <a:gdLst/>
              <a:ahLst/>
              <a:cxnLst/>
              <a:rect l="0" t="0" r="0" b="0"/>
              <a:pathLst>
                <a:path w="44025" h="83058">
                  <a:moveTo>
                    <a:pt x="40132" y="0"/>
                  </a:moveTo>
                  <a:lnTo>
                    <a:pt x="44025" y="0"/>
                  </a:lnTo>
                  <a:lnTo>
                    <a:pt x="44025" y="19507"/>
                  </a:lnTo>
                  <a:lnTo>
                    <a:pt x="38862" y="22352"/>
                  </a:lnTo>
                  <a:cubicBezTo>
                    <a:pt x="36957" y="23876"/>
                    <a:pt x="35179" y="25781"/>
                    <a:pt x="33528" y="27940"/>
                  </a:cubicBezTo>
                  <a:cubicBezTo>
                    <a:pt x="31877" y="30226"/>
                    <a:pt x="30353" y="32639"/>
                    <a:pt x="29083" y="35306"/>
                  </a:cubicBezTo>
                  <a:cubicBezTo>
                    <a:pt x="27813" y="37846"/>
                    <a:pt x="26670" y="40513"/>
                    <a:pt x="25781" y="43053"/>
                  </a:cubicBezTo>
                  <a:cubicBezTo>
                    <a:pt x="24765" y="45720"/>
                    <a:pt x="24130" y="48260"/>
                    <a:pt x="23622" y="50800"/>
                  </a:cubicBezTo>
                  <a:cubicBezTo>
                    <a:pt x="22733" y="55118"/>
                    <a:pt x="22860" y="58547"/>
                    <a:pt x="23876" y="60960"/>
                  </a:cubicBezTo>
                  <a:cubicBezTo>
                    <a:pt x="24892" y="63500"/>
                    <a:pt x="26924" y="65024"/>
                    <a:pt x="29972" y="65532"/>
                  </a:cubicBezTo>
                  <a:cubicBezTo>
                    <a:pt x="32512" y="66040"/>
                    <a:pt x="35179" y="65786"/>
                    <a:pt x="38100" y="64770"/>
                  </a:cubicBezTo>
                  <a:lnTo>
                    <a:pt x="44025" y="61587"/>
                  </a:lnTo>
                  <a:lnTo>
                    <a:pt x="44025" y="77032"/>
                  </a:lnTo>
                  <a:lnTo>
                    <a:pt x="38227" y="80264"/>
                  </a:lnTo>
                  <a:cubicBezTo>
                    <a:pt x="35433" y="81407"/>
                    <a:pt x="32258" y="82169"/>
                    <a:pt x="28956" y="82677"/>
                  </a:cubicBezTo>
                  <a:cubicBezTo>
                    <a:pt x="25654" y="83058"/>
                    <a:pt x="22352" y="82931"/>
                    <a:pt x="19050" y="82296"/>
                  </a:cubicBezTo>
                  <a:cubicBezTo>
                    <a:pt x="15748" y="81661"/>
                    <a:pt x="13081" y="80772"/>
                    <a:pt x="10795" y="79375"/>
                  </a:cubicBezTo>
                  <a:cubicBezTo>
                    <a:pt x="8509" y="78105"/>
                    <a:pt x="6604" y="76581"/>
                    <a:pt x="5207" y="74803"/>
                  </a:cubicBezTo>
                  <a:cubicBezTo>
                    <a:pt x="3810" y="73025"/>
                    <a:pt x="2667" y="71120"/>
                    <a:pt x="1905" y="68961"/>
                  </a:cubicBezTo>
                  <a:cubicBezTo>
                    <a:pt x="1143" y="66802"/>
                    <a:pt x="635" y="64516"/>
                    <a:pt x="381" y="62230"/>
                  </a:cubicBezTo>
                  <a:cubicBezTo>
                    <a:pt x="127" y="59944"/>
                    <a:pt x="0" y="57658"/>
                    <a:pt x="254" y="55245"/>
                  </a:cubicBezTo>
                  <a:cubicBezTo>
                    <a:pt x="381" y="52959"/>
                    <a:pt x="635" y="50673"/>
                    <a:pt x="1143" y="48387"/>
                  </a:cubicBezTo>
                  <a:cubicBezTo>
                    <a:pt x="1778" y="44704"/>
                    <a:pt x="2921" y="40767"/>
                    <a:pt x="4445" y="36703"/>
                  </a:cubicBezTo>
                  <a:cubicBezTo>
                    <a:pt x="5969" y="32512"/>
                    <a:pt x="7874" y="28575"/>
                    <a:pt x="10160" y="24638"/>
                  </a:cubicBezTo>
                  <a:cubicBezTo>
                    <a:pt x="12446" y="20701"/>
                    <a:pt x="14986" y="17145"/>
                    <a:pt x="18034" y="13589"/>
                  </a:cubicBezTo>
                  <a:cubicBezTo>
                    <a:pt x="20955" y="10160"/>
                    <a:pt x="24384" y="7366"/>
                    <a:pt x="28067" y="4953"/>
                  </a:cubicBezTo>
                  <a:cubicBezTo>
                    <a:pt x="31750" y="2667"/>
                    <a:pt x="35687" y="889"/>
                    <a:pt x="40132"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59" name="Shape 3859"/>
            <p:cNvSpPr/>
            <p:nvPr/>
          </p:nvSpPr>
          <p:spPr>
            <a:xfrm>
              <a:off x="2595395" y="5104978"/>
              <a:ext cx="38712" cy="47540"/>
            </a:xfrm>
            <a:custGeom>
              <a:avLst/>
              <a:gdLst/>
              <a:ahLst/>
              <a:cxnLst/>
              <a:rect l="0" t="0" r="0" b="0"/>
              <a:pathLst>
                <a:path w="38712" h="47540">
                  <a:moveTo>
                    <a:pt x="0" y="0"/>
                  </a:moveTo>
                  <a:lnTo>
                    <a:pt x="12804" y="295"/>
                  </a:lnTo>
                  <a:cubicBezTo>
                    <a:pt x="17884" y="1312"/>
                    <a:pt x="22329" y="2835"/>
                    <a:pt x="25758" y="4740"/>
                  </a:cubicBezTo>
                  <a:cubicBezTo>
                    <a:pt x="29314" y="6772"/>
                    <a:pt x="31981" y="8931"/>
                    <a:pt x="34013" y="11471"/>
                  </a:cubicBezTo>
                  <a:cubicBezTo>
                    <a:pt x="36045" y="14012"/>
                    <a:pt x="37315" y="16678"/>
                    <a:pt x="37950" y="19472"/>
                  </a:cubicBezTo>
                  <a:cubicBezTo>
                    <a:pt x="38585" y="22266"/>
                    <a:pt x="38712" y="25060"/>
                    <a:pt x="38204" y="27727"/>
                  </a:cubicBezTo>
                  <a:cubicBezTo>
                    <a:pt x="37315" y="31918"/>
                    <a:pt x="35664" y="35347"/>
                    <a:pt x="33251" y="38268"/>
                  </a:cubicBezTo>
                  <a:cubicBezTo>
                    <a:pt x="30711" y="41190"/>
                    <a:pt x="27282" y="43476"/>
                    <a:pt x="22964" y="45000"/>
                  </a:cubicBezTo>
                  <a:cubicBezTo>
                    <a:pt x="18519" y="46651"/>
                    <a:pt x="13312" y="47540"/>
                    <a:pt x="6962" y="47540"/>
                  </a:cubicBezTo>
                  <a:lnTo>
                    <a:pt x="0" y="46811"/>
                  </a:lnTo>
                  <a:lnTo>
                    <a:pt x="0" y="33090"/>
                  </a:lnTo>
                  <a:lnTo>
                    <a:pt x="1882" y="33315"/>
                  </a:lnTo>
                  <a:cubicBezTo>
                    <a:pt x="5057" y="33315"/>
                    <a:pt x="7724" y="32934"/>
                    <a:pt x="9756" y="32300"/>
                  </a:cubicBezTo>
                  <a:cubicBezTo>
                    <a:pt x="11915" y="31665"/>
                    <a:pt x="13439" y="30776"/>
                    <a:pt x="14582" y="29505"/>
                  </a:cubicBezTo>
                  <a:cubicBezTo>
                    <a:pt x="15725" y="28235"/>
                    <a:pt x="16487" y="26839"/>
                    <a:pt x="16741" y="25315"/>
                  </a:cubicBezTo>
                  <a:cubicBezTo>
                    <a:pt x="17249" y="23028"/>
                    <a:pt x="16614" y="20869"/>
                    <a:pt x="15217" y="19091"/>
                  </a:cubicBezTo>
                  <a:cubicBezTo>
                    <a:pt x="13693" y="17187"/>
                    <a:pt x="11153" y="15916"/>
                    <a:pt x="7851" y="15281"/>
                  </a:cubicBezTo>
                  <a:lnTo>
                    <a:pt x="0" y="15281"/>
                  </a:lnTo>
                  <a:lnTo>
                    <a:pt x="0" y="0"/>
                  </a:lnTo>
                  <a:close/>
                </a:path>
              </a:pathLst>
            </a:custGeom>
            <a:ln w="0" cap="flat">
              <a:round/>
            </a:ln>
          </p:spPr>
          <p:style>
            <a:lnRef idx="0">
              <a:srgbClr val="000000">
                <a:alpha val="0"/>
              </a:srgbClr>
            </a:lnRef>
            <a:fillRef idx="1">
              <a:srgbClr val="FF0000"/>
            </a:fillRef>
            <a:effectRef idx="0">
              <a:scrgbClr r="0" g="0" b="0"/>
            </a:effectRef>
            <a:fontRef idx="none"/>
          </p:style>
        </p:sp>
        <p:sp>
          <p:nvSpPr>
            <p:cNvPr id="3860" name="Shape 3860"/>
            <p:cNvSpPr/>
            <p:nvPr/>
          </p:nvSpPr>
          <p:spPr>
            <a:xfrm>
              <a:off x="2677371" y="5093082"/>
              <a:ext cx="65829" cy="116459"/>
            </a:xfrm>
            <a:custGeom>
              <a:avLst/>
              <a:gdLst/>
              <a:ahLst/>
              <a:cxnLst/>
              <a:rect l="0" t="0" r="0" b="0"/>
              <a:pathLst>
                <a:path w="65829" h="116459">
                  <a:moveTo>
                    <a:pt x="51098" y="0"/>
                  </a:moveTo>
                  <a:cubicBezTo>
                    <a:pt x="52494" y="127"/>
                    <a:pt x="54273" y="381"/>
                    <a:pt x="56431" y="762"/>
                  </a:cubicBezTo>
                  <a:cubicBezTo>
                    <a:pt x="58463" y="1270"/>
                    <a:pt x="60242" y="1651"/>
                    <a:pt x="61511" y="2032"/>
                  </a:cubicBezTo>
                  <a:cubicBezTo>
                    <a:pt x="62781" y="2540"/>
                    <a:pt x="63798" y="2921"/>
                    <a:pt x="64433" y="3429"/>
                  </a:cubicBezTo>
                  <a:cubicBezTo>
                    <a:pt x="65194" y="3937"/>
                    <a:pt x="65575" y="4318"/>
                    <a:pt x="65703" y="4826"/>
                  </a:cubicBezTo>
                  <a:cubicBezTo>
                    <a:pt x="65829" y="5334"/>
                    <a:pt x="65829" y="5842"/>
                    <a:pt x="65575" y="6477"/>
                  </a:cubicBezTo>
                  <a:lnTo>
                    <a:pt x="21253" y="114173"/>
                  </a:lnTo>
                  <a:cubicBezTo>
                    <a:pt x="20744" y="115443"/>
                    <a:pt x="19728" y="116078"/>
                    <a:pt x="18078" y="116332"/>
                  </a:cubicBezTo>
                  <a:cubicBezTo>
                    <a:pt x="16427" y="116459"/>
                    <a:pt x="13759" y="116205"/>
                    <a:pt x="10331" y="115570"/>
                  </a:cubicBezTo>
                  <a:cubicBezTo>
                    <a:pt x="8553" y="115189"/>
                    <a:pt x="7156" y="114935"/>
                    <a:pt x="6012" y="114554"/>
                  </a:cubicBezTo>
                  <a:cubicBezTo>
                    <a:pt x="4997" y="114173"/>
                    <a:pt x="4108" y="113792"/>
                    <a:pt x="3472" y="113411"/>
                  </a:cubicBezTo>
                  <a:cubicBezTo>
                    <a:pt x="2837" y="113030"/>
                    <a:pt x="2456" y="112649"/>
                    <a:pt x="2330" y="112141"/>
                  </a:cubicBezTo>
                  <a:cubicBezTo>
                    <a:pt x="2203" y="111760"/>
                    <a:pt x="2330" y="111125"/>
                    <a:pt x="2584" y="110617"/>
                  </a:cubicBezTo>
                  <a:lnTo>
                    <a:pt x="7283" y="98806"/>
                  </a:lnTo>
                  <a:cubicBezTo>
                    <a:pt x="6012" y="100457"/>
                    <a:pt x="4234" y="102108"/>
                    <a:pt x="1949" y="103759"/>
                  </a:cubicBezTo>
                  <a:lnTo>
                    <a:pt x="0" y="104845"/>
                  </a:lnTo>
                  <a:lnTo>
                    <a:pt x="0" y="89400"/>
                  </a:lnTo>
                  <a:lnTo>
                    <a:pt x="2584" y="88011"/>
                  </a:lnTo>
                  <a:cubicBezTo>
                    <a:pt x="5378" y="85979"/>
                    <a:pt x="7918" y="83312"/>
                    <a:pt x="10331" y="80264"/>
                  </a:cubicBezTo>
                  <a:cubicBezTo>
                    <a:pt x="12743" y="77089"/>
                    <a:pt x="14775" y="73660"/>
                    <a:pt x="16300" y="69850"/>
                  </a:cubicBezTo>
                  <a:lnTo>
                    <a:pt x="20999" y="58801"/>
                  </a:lnTo>
                  <a:cubicBezTo>
                    <a:pt x="19602" y="55245"/>
                    <a:pt x="17824" y="52451"/>
                    <a:pt x="15791" y="50292"/>
                  </a:cubicBezTo>
                  <a:cubicBezTo>
                    <a:pt x="13633" y="48260"/>
                    <a:pt x="10965" y="46990"/>
                    <a:pt x="7790" y="46355"/>
                  </a:cubicBezTo>
                  <a:cubicBezTo>
                    <a:pt x="5505" y="45847"/>
                    <a:pt x="3218" y="45974"/>
                    <a:pt x="1059" y="46736"/>
                  </a:cubicBezTo>
                  <a:lnTo>
                    <a:pt x="0" y="47320"/>
                  </a:lnTo>
                  <a:lnTo>
                    <a:pt x="0" y="27813"/>
                  </a:lnTo>
                  <a:lnTo>
                    <a:pt x="10077" y="27813"/>
                  </a:lnTo>
                  <a:cubicBezTo>
                    <a:pt x="12362" y="28194"/>
                    <a:pt x="14394" y="28829"/>
                    <a:pt x="16300" y="29718"/>
                  </a:cubicBezTo>
                  <a:cubicBezTo>
                    <a:pt x="18331" y="30607"/>
                    <a:pt x="19983" y="31623"/>
                    <a:pt x="21506" y="32766"/>
                  </a:cubicBezTo>
                  <a:cubicBezTo>
                    <a:pt x="23031" y="33909"/>
                    <a:pt x="24428" y="35179"/>
                    <a:pt x="25571" y="36703"/>
                  </a:cubicBezTo>
                  <a:cubicBezTo>
                    <a:pt x="26713" y="38100"/>
                    <a:pt x="27603" y="39497"/>
                    <a:pt x="28365" y="40894"/>
                  </a:cubicBezTo>
                  <a:lnTo>
                    <a:pt x="44367" y="2286"/>
                  </a:lnTo>
                  <a:cubicBezTo>
                    <a:pt x="44493" y="1778"/>
                    <a:pt x="44874" y="1270"/>
                    <a:pt x="45383" y="889"/>
                  </a:cubicBezTo>
                  <a:cubicBezTo>
                    <a:pt x="45891" y="508"/>
                    <a:pt x="46525" y="254"/>
                    <a:pt x="47542" y="127"/>
                  </a:cubicBezTo>
                  <a:cubicBezTo>
                    <a:pt x="48430" y="0"/>
                    <a:pt x="49700" y="0"/>
                    <a:pt x="51098" y="0"/>
                  </a:cubicBezTo>
                  <a:close/>
                </a:path>
              </a:pathLst>
            </a:custGeom>
            <a:ln w="0" cap="flat">
              <a:round/>
            </a:ln>
          </p:spPr>
          <p:style>
            <a:lnRef idx="0">
              <a:srgbClr val="000000">
                <a:alpha val="0"/>
              </a:srgbClr>
            </a:lnRef>
            <a:fillRef idx="1">
              <a:srgbClr val="FF0000"/>
            </a:fillRef>
            <a:effectRef idx="0">
              <a:scrgbClr r="0" g="0" b="0"/>
            </a:effectRef>
            <a:fontRef idx="none"/>
          </p:style>
        </p:sp>
        <p:sp>
          <p:nvSpPr>
            <p:cNvPr id="3862" name="Shape 3862"/>
            <p:cNvSpPr/>
            <p:nvPr/>
          </p:nvSpPr>
          <p:spPr>
            <a:xfrm>
              <a:off x="2872232" y="5168393"/>
              <a:ext cx="47686" cy="85090"/>
            </a:xfrm>
            <a:custGeom>
              <a:avLst/>
              <a:gdLst/>
              <a:ahLst/>
              <a:cxnLst/>
              <a:rect l="0" t="0" r="0" b="0"/>
              <a:pathLst>
                <a:path w="47686" h="85090">
                  <a:moveTo>
                    <a:pt x="43942" y="0"/>
                  </a:moveTo>
                  <a:lnTo>
                    <a:pt x="47686" y="115"/>
                  </a:lnTo>
                  <a:lnTo>
                    <a:pt x="47686" y="15367"/>
                  </a:lnTo>
                  <a:lnTo>
                    <a:pt x="47498" y="15367"/>
                  </a:lnTo>
                  <a:cubicBezTo>
                    <a:pt x="45085" y="16002"/>
                    <a:pt x="42799" y="17018"/>
                    <a:pt x="40767" y="18415"/>
                  </a:cubicBezTo>
                  <a:cubicBezTo>
                    <a:pt x="38735" y="19812"/>
                    <a:pt x="36830" y="21590"/>
                    <a:pt x="35179" y="23749"/>
                  </a:cubicBezTo>
                  <a:cubicBezTo>
                    <a:pt x="33528" y="25781"/>
                    <a:pt x="32004" y="28194"/>
                    <a:pt x="30734" y="30734"/>
                  </a:cubicBezTo>
                  <a:lnTo>
                    <a:pt x="37973" y="32131"/>
                  </a:lnTo>
                  <a:lnTo>
                    <a:pt x="47686" y="33198"/>
                  </a:lnTo>
                  <a:lnTo>
                    <a:pt x="47686" y="46973"/>
                  </a:lnTo>
                  <a:lnTo>
                    <a:pt x="32893" y="45339"/>
                  </a:lnTo>
                  <a:lnTo>
                    <a:pt x="25019" y="43815"/>
                  </a:lnTo>
                  <a:cubicBezTo>
                    <a:pt x="24511" y="45085"/>
                    <a:pt x="24130" y="46355"/>
                    <a:pt x="23749" y="47625"/>
                  </a:cubicBezTo>
                  <a:cubicBezTo>
                    <a:pt x="23368" y="48895"/>
                    <a:pt x="23114" y="50038"/>
                    <a:pt x="22860" y="51181"/>
                  </a:cubicBezTo>
                  <a:cubicBezTo>
                    <a:pt x="21971" y="55753"/>
                    <a:pt x="22479" y="59436"/>
                    <a:pt x="24384" y="62230"/>
                  </a:cubicBezTo>
                  <a:cubicBezTo>
                    <a:pt x="26289" y="65024"/>
                    <a:pt x="29972" y="66929"/>
                    <a:pt x="35306" y="68072"/>
                  </a:cubicBezTo>
                  <a:cubicBezTo>
                    <a:pt x="38989" y="68707"/>
                    <a:pt x="42418" y="69088"/>
                    <a:pt x="45593" y="69215"/>
                  </a:cubicBezTo>
                  <a:lnTo>
                    <a:pt x="47686" y="69149"/>
                  </a:lnTo>
                  <a:lnTo>
                    <a:pt x="47686" y="85027"/>
                  </a:lnTo>
                  <a:lnTo>
                    <a:pt x="46990" y="85090"/>
                  </a:lnTo>
                  <a:cubicBezTo>
                    <a:pt x="44323" y="85090"/>
                    <a:pt x="41402" y="84963"/>
                    <a:pt x="38100" y="84709"/>
                  </a:cubicBezTo>
                  <a:cubicBezTo>
                    <a:pt x="34798" y="84455"/>
                    <a:pt x="31496" y="84074"/>
                    <a:pt x="28194" y="83439"/>
                  </a:cubicBezTo>
                  <a:cubicBezTo>
                    <a:pt x="22733" y="82296"/>
                    <a:pt x="18161" y="80899"/>
                    <a:pt x="14224" y="78867"/>
                  </a:cubicBezTo>
                  <a:cubicBezTo>
                    <a:pt x="10414" y="76962"/>
                    <a:pt x="7366" y="74549"/>
                    <a:pt x="5080" y="71755"/>
                  </a:cubicBezTo>
                  <a:cubicBezTo>
                    <a:pt x="2794" y="68834"/>
                    <a:pt x="1397" y="65405"/>
                    <a:pt x="635" y="61595"/>
                  </a:cubicBezTo>
                  <a:cubicBezTo>
                    <a:pt x="0" y="57658"/>
                    <a:pt x="127" y="53213"/>
                    <a:pt x="1143" y="48260"/>
                  </a:cubicBezTo>
                  <a:cubicBezTo>
                    <a:pt x="1905" y="44450"/>
                    <a:pt x="3048" y="40513"/>
                    <a:pt x="4572" y="36195"/>
                  </a:cubicBezTo>
                  <a:cubicBezTo>
                    <a:pt x="6223" y="32003"/>
                    <a:pt x="8128" y="27940"/>
                    <a:pt x="10541" y="24003"/>
                  </a:cubicBezTo>
                  <a:cubicBezTo>
                    <a:pt x="13081" y="20065"/>
                    <a:pt x="15875" y="16383"/>
                    <a:pt x="19177" y="13081"/>
                  </a:cubicBezTo>
                  <a:cubicBezTo>
                    <a:pt x="22352" y="9652"/>
                    <a:pt x="26162" y="6858"/>
                    <a:pt x="30226" y="4572"/>
                  </a:cubicBezTo>
                  <a:cubicBezTo>
                    <a:pt x="34417" y="2413"/>
                    <a:pt x="38989" y="889"/>
                    <a:pt x="4394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3" name="Shape 3863"/>
            <p:cNvSpPr/>
            <p:nvPr/>
          </p:nvSpPr>
          <p:spPr>
            <a:xfrm>
              <a:off x="2757424" y="5116069"/>
              <a:ext cx="128143" cy="121666"/>
            </a:xfrm>
            <a:custGeom>
              <a:avLst/>
              <a:gdLst/>
              <a:ahLst/>
              <a:cxnLst/>
              <a:rect l="0" t="0" r="0" b="0"/>
              <a:pathLst>
                <a:path w="128143" h="121666">
                  <a:moveTo>
                    <a:pt x="45085" y="0"/>
                  </a:moveTo>
                  <a:cubicBezTo>
                    <a:pt x="45974" y="0"/>
                    <a:pt x="47244" y="0"/>
                    <a:pt x="48768" y="127"/>
                  </a:cubicBezTo>
                  <a:cubicBezTo>
                    <a:pt x="50292" y="254"/>
                    <a:pt x="52070" y="508"/>
                    <a:pt x="54229" y="1016"/>
                  </a:cubicBezTo>
                  <a:cubicBezTo>
                    <a:pt x="56388" y="1397"/>
                    <a:pt x="58166" y="1778"/>
                    <a:pt x="59563" y="2286"/>
                  </a:cubicBezTo>
                  <a:cubicBezTo>
                    <a:pt x="60960" y="2667"/>
                    <a:pt x="62103" y="3048"/>
                    <a:pt x="62865" y="3556"/>
                  </a:cubicBezTo>
                  <a:cubicBezTo>
                    <a:pt x="63500" y="3937"/>
                    <a:pt x="64008" y="4445"/>
                    <a:pt x="64135" y="4953"/>
                  </a:cubicBezTo>
                  <a:cubicBezTo>
                    <a:pt x="64389" y="5461"/>
                    <a:pt x="64262" y="5969"/>
                    <a:pt x="64135" y="6604"/>
                  </a:cubicBezTo>
                  <a:lnTo>
                    <a:pt x="48006" y="45593"/>
                  </a:lnTo>
                  <a:lnTo>
                    <a:pt x="89408" y="53721"/>
                  </a:lnTo>
                  <a:lnTo>
                    <a:pt x="105410" y="14605"/>
                  </a:lnTo>
                  <a:cubicBezTo>
                    <a:pt x="105664" y="14097"/>
                    <a:pt x="106045" y="13589"/>
                    <a:pt x="106553" y="13208"/>
                  </a:cubicBezTo>
                  <a:cubicBezTo>
                    <a:pt x="107188" y="12954"/>
                    <a:pt x="107950" y="12700"/>
                    <a:pt x="108839" y="12573"/>
                  </a:cubicBezTo>
                  <a:cubicBezTo>
                    <a:pt x="109855" y="12446"/>
                    <a:pt x="111125" y="12446"/>
                    <a:pt x="112522" y="12573"/>
                  </a:cubicBezTo>
                  <a:cubicBezTo>
                    <a:pt x="114046" y="12827"/>
                    <a:pt x="115951" y="13081"/>
                    <a:pt x="118110" y="13462"/>
                  </a:cubicBezTo>
                  <a:cubicBezTo>
                    <a:pt x="120269" y="13843"/>
                    <a:pt x="122047" y="14351"/>
                    <a:pt x="123444" y="14732"/>
                  </a:cubicBezTo>
                  <a:cubicBezTo>
                    <a:pt x="124841" y="15113"/>
                    <a:pt x="125857" y="15621"/>
                    <a:pt x="126619" y="16002"/>
                  </a:cubicBezTo>
                  <a:cubicBezTo>
                    <a:pt x="127381" y="16510"/>
                    <a:pt x="127889" y="16891"/>
                    <a:pt x="128016" y="17399"/>
                  </a:cubicBezTo>
                  <a:cubicBezTo>
                    <a:pt x="128143" y="17907"/>
                    <a:pt x="128143" y="18542"/>
                    <a:pt x="127889" y="19050"/>
                  </a:cubicBezTo>
                  <a:lnTo>
                    <a:pt x="86487" y="119507"/>
                  </a:lnTo>
                  <a:cubicBezTo>
                    <a:pt x="86233" y="120015"/>
                    <a:pt x="85852" y="120523"/>
                    <a:pt x="85344" y="120904"/>
                  </a:cubicBezTo>
                  <a:cubicBezTo>
                    <a:pt x="84836" y="121285"/>
                    <a:pt x="84074" y="121539"/>
                    <a:pt x="83058" y="121539"/>
                  </a:cubicBezTo>
                  <a:cubicBezTo>
                    <a:pt x="82169" y="121666"/>
                    <a:pt x="80899" y="121666"/>
                    <a:pt x="79375" y="121539"/>
                  </a:cubicBezTo>
                  <a:cubicBezTo>
                    <a:pt x="77851" y="121412"/>
                    <a:pt x="76073" y="121158"/>
                    <a:pt x="73914" y="120650"/>
                  </a:cubicBezTo>
                  <a:cubicBezTo>
                    <a:pt x="71628" y="120269"/>
                    <a:pt x="69850" y="119888"/>
                    <a:pt x="68453" y="119380"/>
                  </a:cubicBezTo>
                  <a:cubicBezTo>
                    <a:pt x="67056" y="118999"/>
                    <a:pt x="66040" y="118618"/>
                    <a:pt x="65405" y="118110"/>
                  </a:cubicBezTo>
                  <a:cubicBezTo>
                    <a:pt x="64643" y="117729"/>
                    <a:pt x="64135" y="117221"/>
                    <a:pt x="64008" y="116713"/>
                  </a:cubicBezTo>
                  <a:cubicBezTo>
                    <a:pt x="63754" y="116205"/>
                    <a:pt x="63881" y="115697"/>
                    <a:pt x="64135" y="115189"/>
                  </a:cubicBezTo>
                  <a:lnTo>
                    <a:pt x="81788" y="72136"/>
                  </a:lnTo>
                  <a:lnTo>
                    <a:pt x="40386" y="64008"/>
                  </a:lnTo>
                  <a:lnTo>
                    <a:pt x="22733" y="107061"/>
                  </a:lnTo>
                  <a:cubicBezTo>
                    <a:pt x="22479" y="107569"/>
                    <a:pt x="22098" y="108077"/>
                    <a:pt x="21590" y="108458"/>
                  </a:cubicBezTo>
                  <a:cubicBezTo>
                    <a:pt x="21082" y="108839"/>
                    <a:pt x="20320" y="108966"/>
                    <a:pt x="19304" y="109093"/>
                  </a:cubicBezTo>
                  <a:cubicBezTo>
                    <a:pt x="18288" y="109220"/>
                    <a:pt x="17018" y="109220"/>
                    <a:pt x="15621" y="109093"/>
                  </a:cubicBezTo>
                  <a:cubicBezTo>
                    <a:pt x="14097" y="108966"/>
                    <a:pt x="12319" y="108585"/>
                    <a:pt x="10160" y="108204"/>
                  </a:cubicBezTo>
                  <a:cubicBezTo>
                    <a:pt x="7874" y="107823"/>
                    <a:pt x="6096" y="107315"/>
                    <a:pt x="4699" y="106934"/>
                  </a:cubicBezTo>
                  <a:cubicBezTo>
                    <a:pt x="3302" y="106553"/>
                    <a:pt x="2286" y="106045"/>
                    <a:pt x="1524" y="105664"/>
                  </a:cubicBezTo>
                  <a:cubicBezTo>
                    <a:pt x="762" y="105156"/>
                    <a:pt x="381" y="104775"/>
                    <a:pt x="127" y="104267"/>
                  </a:cubicBezTo>
                  <a:cubicBezTo>
                    <a:pt x="0" y="103759"/>
                    <a:pt x="0" y="103124"/>
                    <a:pt x="254" y="102616"/>
                  </a:cubicBezTo>
                  <a:lnTo>
                    <a:pt x="41656" y="2159"/>
                  </a:lnTo>
                  <a:cubicBezTo>
                    <a:pt x="41910" y="1651"/>
                    <a:pt x="42164" y="1143"/>
                    <a:pt x="42799" y="762"/>
                  </a:cubicBezTo>
                  <a:cubicBezTo>
                    <a:pt x="43307" y="381"/>
                    <a:pt x="44069" y="127"/>
                    <a:pt x="4508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4" name="Shape 3864"/>
            <p:cNvSpPr/>
            <p:nvPr/>
          </p:nvSpPr>
          <p:spPr>
            <a:xfrm>
              <a:off x="2919918" y="5236338"/>
              <a:ext cx="16957" cy="17082"/>
            </a:xfrm>
            <a:custGeom>
              <a:avLst/>
              <a:gdLst/>
              <a:ahLst/>
              <a:cxnLst/>
              <a:rect l="0" t="0" r="0" b="0"/>
              <a:pathLst>
                <a:path w="16957" h="17082">
                  <a:moveTo>
                    <a:pt x="15433" y="127"/>
                  </a:moveTo>
                  <a:cubicBezTo>
                    <a:pt x="16068" y="254"/>
                    <a:pt x="16576" y="508"/>
                    <a:pt x="16703" y="1016"/>
                  </a:cubicBezTo>
                  <a:cubicBezTo>
                    <a:pt x="16957" y="1397"/>
                    <a:pt x="16957" y="2159"/>
                    <a:pt x="16830" y="2921"/>
                  </a:cubicBezTo>
                  <a:cubicBezTo>
                    <a:pt x="16576" y="3937"/>
                    <a:pt x="16322" y="5080"/>
                    <a:pt x="15941" y="6223"/>
                  </a:cubicBezTo>
                  <a:cubicBezTo>
                    <a:pt x="15433" y="7493"/>
                    <a:pt x="15052" y="8636"/>
                    <a:pt x="14417" y="9779"/>
                  </a:cubicBezTo>
                  <a:cubicBezTo>
                    <a:pt x="13909" y="10922"/>
                    <a:pt x="13274" y="12065"/>
                    <a:pt x="12639" y="13081"/>
                  </a:cubicBezTo>
                  <a:cubicBezTo>
                    <a:pt x="11877" y="13970"/>
                    <a:pt x="11115" y="14732"/>
                    <a:pt x="10480" y="15240"/>
                  </a:cubicBezTo>
                  <a:cubicBezTo>
                    <a:pt x="9591" y="15748"/>
                    <a:pt x="8194" y="16129"/>
                    <a:pt x="6289" y="16510"/>
                  </a:cubicBezTo>
                  <a:lnTo>
                    <a:pt x="0" y="17082"/>
                  </a:lnTo>
                  <a:lnTo>
                    <a:pt x="0" y="1205"/>
                  </a:lnTo>
                  <a:lnTo>
                    <a:pt x="6035" y="1016"/>
                  </a:lnTo>
                  <a:cubicBezTo>
                    <a:pt x="8448" y="762"/>
                    <a:pt x="10480" y="508"/>
                    <a:pt x="12004" y="254"/>
                  </a:cubicBezTo>
                  <a:cubicBezTo>
                    <a:pt x="13655" y="0"/>
                    <a:pt x="14798" y="0"/>
                    <a:pt x="15433"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5" name="Shape 3865"/>
            <p:cNvSpPr/>
            <p:nvPr/>
          </p:nvSpPr>
          <p:spPr>
            <a:xfrm>
              <a:off x="2957830" y="5184395"/>
              <a:ext cx="44117" cy="83058"/>
            </a:xfrm>
            <a:custGeom>
              <a:avLst/>
              <a:gdLst/>
              <a:ahLst/>
              <a:cxnLst/>
              <a:rect l="0" t="0" r="0" b="0"/>
              <a:pathLst>
                <a:path w="44117" h="83058">
                  <a:moveTo>
                    <a:pt x="40005" y="0"/>
                  </a:moveTo>
                  <a:lnTo>
                    <a:pt x="44117" y="0"/>
                  </a:lnTo>
                  <a:lnTo>
                    <a:pt x="44117" y="19414"/>
                  </a:lnTo>
                  <a:lnTo>
                    <a:pt x="38862" y="22479"/>
                  </a:lnTo>
                  <a:cubicBezTo>
                    <a:pt x="36957" y="24130"/>
                    <a:pt x="35052" y="26035"/>
                    <a:pt x="33401" y="28321"/>
                  </a:cubicBezTo>
                  <a:cubicBezTo>
                    <a:pt x="31750" y="30607"/>
                    <a:pt x="30353" y="33020"/>
                    <a:pt x="29083" y="35560"/>
                  </a:cubicBezTo>
                  <a:cubicBezTo>
                    <a:pt x="27686" y="38100"/>
                    <a:pt x="26670" y="40767"/>
                    <a:pt x="25654" y="43434"/>
                  </a:cubicBezTo>
                  <a:cubicBezTo>
                    <a:pt x="24765" y="46101"/>
                    <a:pt x="24130" y="48641"/>
                    <a:pt x="23622" y="50927"/>
                  </a:cubicBezTo>
                  <a:cubicBezTo>
                    <a:pt x="23368" y="52705"/>
                    <a:pt x="23114" y="54356"/>
                    <a:pt x="23114" y="55880"/>
                  </a:cubicBezTo>
                  <a:cubicBezTo>
                    <a:pt x="22987" y="57531"/>
                    <a:pt x="23241" y="58928"/>
                    <a:pt x="23749" y="60325"/>
                  </a:cubicBezTo>
                  <a:cubicBezTo>
                    <a:pt x="24130" y="61595"/>
                    <a:pt x="24892" y="62738"/>
                    <a:pt x="25908" y="63754"/>
                  </a:cubicBezTo>
                  <a:cubicBezTo>
                    <a:pt x="26924" y="64643"/>
                    <a:pt x="28194" y="65278"/>
                    <a:pt x="29972" y="65659"/>
                  </a:cubicBezTo>
                  <a:cubicBezTo>
                    <a:pt x="32512" y="66167"/>
                    <a:pt x="35179" y="65913"/>
                    <a:pt x="38100" y="64897"/>
                  </a:cubicBezTo>
                  <a:lnTo>
                    <a:pt x="44117" y="61623"/>
                  </a:lnTo>
                  <a:lnTo>
                    <a:pt x="44117" y="77052"/>
                  </a:lnTo>
                  <a:lnTo>
                    <a:pt x="38354" y="80264"/>
                  </a:lnTo>
                  <a:cubicBezTo>
                    <a:pt x="35433" y="81407"/>
                    <a:pt x="32385" y="82169"/>
                    <a:pt x="29083" y="82677"/>
                  </a:cubicBezTo>
                  <a:cubicBezTo>
                    <a:pt x="25654" y="83058"/>
                    <a:pt x="22352" y="83058"/>
                    <a:pt x="19050" y="82423"/>
                  </a:cubicBezTo>
                  <a:cubicBezTo>
                    <a:pt x="14605" y="81534"/>
                    <a:pt x="10922" y="80010"/>
                    <a:pt x="8255" y="77724"/>
                  </a:cubicBezTo>
                  <a:cubicBezTo>
                    <a:pt x="5461" y="75565"/>
                    <a:pt x="3556" y="72898"/>
                    <a:pt x="2159" y="69850"/>
                  </a:cubicBezTo>
                  <a:cubicBezTo>
                    <a:pt x="889" y="66802"/>
                    <a:pt x="254" y="63500"/>
                    <a:pt x="127" y="59817"/>
                  </a:cubicBezTo>
                  <a:cubicBezTo>
                    <a:pt x="0" y="56261"/>
                    <a:pt x="381" y="52451"/>
                    <a:pt x="1143" y="48641"/>
                  </a:cubicBezTo>
                  <a:cubicBezTo>
                    <a:pt x="1778" y="45085"/>
                    <a:pt x="2921" y="41275"/>
                    <a:pt x="4445" y="37211"/>
                  </a:cubicBezTo>
                  <a:cubicBezTo>
                    <a:pt x="5969" y="33020"/>
                    <a:pt x="7874" y="28956"/>
                    <a:pt x="10033" y="25019"/>
                  </a:cubicBezTo>
                  <a:cubicBezTo>
                    <a:pt x="12319" y="21082"/>
                    <a:pt x="14986" y="17399"/>
                    <a:pt x="17907" y="13970"/>
                  </a:cubicBezTo>
                  <a:cubicBezTo>
                    <a:pt x="20955" y="10541"/>
                    <a:pt x="24257" y="7620"/>
                    <a:pt x="27940" y="5207"/>
                  </a:cubicBezTo>
                  <a:cubicBezTo>
                    <a:pt x="31623" y="2794"/>
                    <a:pt x="35687" y="1016"/>
                    <a:pt x="4000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6" name="Shape 3866"/>
            <p:cNvSpPr/>
            <p:nvPr/>
          </p:nvSpPr>
          <p:spPr>
            <a:xfrm>
              <a:off x="2919918" y="5168508"/>
              <a:ext cx="38674" cy="47637"/>
            </a:xfrm>
            <a:custGeom>
              <a:avLst/>
              <a:gdLst/>
              <a:ahLst/>
              <a:cxnLst/>
              <a:rect l="0" t="0" r="0" b="0"/>
              <a:pathLst>
                <a:path w="38674" h="47637">
                  <a:moveTo>
                    <a:pt x="0" y="0"/>
                  </a:moveTo>
                  <a:lnTo>
                    <a:pt x="12766" y="393"/>
                  </a:lnTo>
                  <a:cubicBezTo>
                    <a:pt x="17973" y="1409"/>
                    <a:pt x="22291" y="2806"/>
                    <a:pt x="25847" y="4838"/>
                  </a:cubicBezTo>
                  <a:cubicBezTo>
                    <a:pt x="29276" y="6743"/>
                    <a:pt x="32070" y="9029"/>
                    <a:pt x="33975" y="11442"/>
                  </a:cubicBezTo>
                  <a:cubicBezTo>
                    <a:pt x="36007" y="13982"/>
                    <a:pt x="37404" y="16649"/>
                    <a:pt x="38039" y="19443"/>
                  </a:cubicBezTo>
                  <a:cubicBezTo>
                    <a:pt x="38674" y="22237"/>
                    <a:pt x="38674" y="25031"/>
                    <a:pt x="38166" y="27825"/>
                  </a:cubicBezTo>
                  <a:cubicBezTo>
                    <a:pt x="37404" y="31888"/>
                    <a:pt x="35753" y="35445"/>
                    <a:pt x="33213" y="38238"/>
                  </a:cubicBezTo>
                  <a:cubicBezTo>
                    <a:pt x="30800" y="41160"/>
                    <a:pt x="27371" y="43446"/>
                    <a:pt x="22926" y="45097"/>
                  </a:cubicBezTo>
                  <a:cubicBezTo>
                    <a:pt x="18608" y="46621"/>
                    <a:pt x="13274" y="47510"/>
                    <a:pt x="7051" y="47637"/>
                  </a:cubicBezTo>
                  <a:lnTo>
                    <a:pt x="0" y="46858"/>
                  </a:lnTo>
                  <a:lnTo>
                    <a:pt x="0" y="33083"/>
                  </a:lnTo>
                  <a:lnTo>
                    <a:pt x="1844" y="33286"/>
                  </a:lnTo>
                  <a:cubicBezTo>
                    <a:pt x="5019" y="33286"/>
                    <a:pt x="7686" y="33032"/>
                    <a:pt x="9845" y="32397"/>
                  </a:cubicBezTo>
                  <a:cubicBezTo>
                    <a:pt x="11877" y="31635"/>
                    <a:pt x="13528" y="30746"/>
                    <a:pt x="14544" y="29475"/>
                  </a:cubicBezTo>
                  <a:cubicBezTo>
                    <a:pt x="15687" y="28333"/>
                    <a:pt x="16449" y="26809"/>
                    <a:pt x="16830" y="25285"/>
                  </a:cubicBezTo>
                  <a:cubicBezTo>
                    <a:pt x="17211" y="22999"/>
                    <a:pt x="16703" y="20967"/>
                    <a:pt x="15179" y="19062"/>
                  </a:cubicBezTo>
                  <a:cubicBezTo>
                    <a:pt x="13655" y="17157"/>
                    <a:pt x="11242" y="15887"/>
                    <a:pt x="7813" y="15251"/>
                  </a:cubicBezTo>
                  <a:lnTo>
                    <a:pt x="0" y="15251"/>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67" name="Shape 3867"/>
            <p:cNvSpPr/>
            <p:nvPr/>
          </p:nvSpPr>
          <p:spPr>
            <a:xfrm>
              <a:off x="3603625" y="5311522"/>
              <a:ext cx="47657" cy="85217"/>
            </a:xfrm>
            <a:custGeom>
              <a:avLst/>
              <a:gdLst/>
              <a:ahLst/>
              <a:cxnLst/>
              <a:rect l="0" t="0" r="0" b="0"/>
              <a:pathLst>
                <a:path w="47657" h="85217">
                  <a:moveTo>
                    <a:pt x="43942" y="0"/>
                  </a:moveTo>
                  <a:lnTo>
                    <a:pt x="47657" y="114"/>
                  </a:lnTo>
                  <a:lnTo>
                    <a:pt x="47657" y="15494"/>
                  </a:lnTo>
                  <a:lnTo>
                    <a:pt x="47498" y="15494"/>
                  </a:lnTo>
                  <a:cubicBezTo>
                    <a:pt x="45085" y="16129"/>
                    <a:pt x="42799" y="17018"/>
                    <a:pt x="40767" y="18415"/>
                  </a:cubicBezTo>
                  <a:cubicBezTo>
                    <a:pt x="38735" y="19812"/>
                    <a:pt x="36830" y="21590"/>
                    <a:pt x="35179" y="23749"/>
                  </a:cubicBezTo>
                  <a:cubicBezTo>
                    <a:pt x="33528" y="25908"/>
                    <a:pt x="32004" y="28194"/>
                    <a:pt x="30734" y="30734"/>
                  </a:cubicBezTo>
                  <a:lnTo>
                    <a:pt x="37846" y="32131"/>
                  </a:lnTo>
                  <a:lnTo>
                    <a:pt x="47657" y="33304"/>
                  </a:lnTo>
                  <a:lnTo>
                    <a:pt x="47657" y="47015"/>
                  </a:lnTo>
                  <a:lnTo>
                    <a:pt x="32766" y="45466"/>
                  </a:lnTo>
                  <a:lnTo>
                    <a:pt x="25019" y="43942"/>
                  </a:lnTo>
                  <a:cubicBezTo>
                    <a:pt x="24511" y="45212"/>
                    <a:pt x="24003" y="46482"/>
                    <a:pt x="23622" y="47625"/>
                  </a:cubicBezTo>
                  <a:cubicBezTo>
                    <a:pt x="23368" y="48895"/>
                    <a:pt x="22987" y="50165"/>
                    <a:pt x="22860" y="51181"/>
                  </a:cubicBezTo>
                  <a:cubicBezTo>
                    <a:pt x="21971" y="55753"/>
                    <a:pt x="22479" y="59563"/>
                    <a:pt x="24384" y="62357"/>
                  </a:cubicBezTo>
                  <a:cubicBezTo>
                    <a:pt x="26289" y="65151"/>
                    <a:pt x="29972" y="67056"/>
                    <a:pt x="35179" y="68072"/>
                  </a:cubicBezTo>
                  <a:cubicBezTo>
                    <a:pt x="38989" y="68834"/>
                    <a:pt x="42418" y="69215"/>
                    <a:pt x="45466" y="69215"/>
                  </a:cubicBezTo>
                  <a:lnTo>
                    <a:pt x="47657" y="69147"/>
                  </a:lnTo>
                  <a:lnTo>
                    <a:pt x="47657" y="85028"/>
                  </a:lnTo>
                  <a:lnTo>
                    <a:pt x="46990" y="85090"/>
                  </a:lnTo>
                  <a:cubicBezTo>
                    <a:pt x="44323" y="85217"/>
                    <a:pt x="41275" y="85090"/>
                    <a:pt x="38100" y="84836"/>
                  </a:cubicBezTo>
                  <a:cubicBezTo>
                    <a:pt x="34798" y="84582"/>
                    <a:pt x="31496" y="84074"/>
                    <a:pt x="28194" y="83439"/>
                  </a:cubicBezTo>
                  <a:cubicBezTo>
                    <a:pt x="22733" y="82423"/>
                    <a:pt x="18034" y="80899"/>
                    <a:pt x="14224" y="78994"/>
                  </a:cubicBezTo>
                  <a:cubicBezTo>
                    <a:pt x="10414" y="77089"/>
                    <a:pt x="7366" y="74676"/>
                    <a:pt x="5080" y="71755"/>
                  </a:cubicBezTo>
                  <a:cubicBezTo>
                    <a:pt x="2794" y="68834"/>
                    <a:pt x="1270" y="65532"/>
                    <a:pt x="635" y="61595"/>
                  </a:cubicBezTo>
                  <a:cubicBezTo>
                    <a:pt x="0" y="57785"/>
                    <a:pt x="127" y="53340"/>
                    <a:pt x="1143" y="48387"/>
                  </a:cubicBezTo>
                  <a:cubicBezTo>
                    <a:pt x="1905" y="44577"/>
                    <a:pt x="3048" y="40513"/>
                    <a:pt x="4572" y="36322"/>
                  </a:cubicBezTo>
                  <a:cubicBezTo>
                    <a:pt x="6096" y="32131"/>
                    <a:pt x="8128" y="28067"/>
                    <a:pt x="10541" y="24130"/>
                  </a:cubicBezTo>
                  <a:cubicBezTo>
                    <a:pt x="12954" y="20193"/>
                    <a:pt x="15875" y="16510"/>
                    <a:pt x="19050" y="13081"/>
                  </a:cubicBezTo>
                  <a:cubicBezTo>
                    <a:pt x="22352" y="9779"/>
                    <a:pt x="26035" y="6858"/>
                    <a:pt x="30226" y="4699"/>
                  </a:cubicBezTo>
                  <a:cubicBezTo>
                    <a:pt x="34290" y="2413"/>
                    <a:pt x="38862" y="889"/>
                    <a:pt x="4394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8" name="Shape 3868"/>
            <p:cNvSpPr/>
            <p:nvPr/>
          </p:nvSpPr>
          <p:spPr>
            <a:xfrm>
              <a:off x="3531489" y="5290059"/>
              <a:ext cx="81661" cy="87757"/>
            </a:xfrm>
            <a:custGeom>
              <a:avLst/>
              <a:gdLst/>
              <a:ahLst/>
              <a:cxnLst/>
              <a:rect l="0" t="0" r="0" b="0"/>
              <a:pathLst>
                <a:path w="81661" h="87757">
                  <a:moveTo>
                    <a:pt x="11430" y="0"/>
                  </a:moveTo>
                  <a:cubicBezTo>
                    <a:pt x="12954" y="127"/>
                    <a:pt x="14859" y="508"/>
                    <a:pt x="17399" y="889"/>
                  </a:cubicBezTo>
                  <a:cubicBezTo>
                    <a:pt x="19685" y="1397"/>
                    <a:pt x="21463" y="1778"/>
                    <a:pt x="22733" y="2159"/>
                  </a:cubicBezTo>
                  <a:cubicBezTo>
                    <a:pt x="24003" y="2540"/>
                    <a:pt x="25019" y="2921"/>
                    <a:pt x="25654" y="3429"/>
                  </a:cubicBezTo>
                  <a:cubicBezTo>
                    <a:pt x="26289" y="3810"/>
                    <a:pt x="26670" y="4318"/>
                    <a:pt x="26797" y="4826"/>
                  </a:cubicBezTo>
                  <a:cubicBezTo>
                    <a:pt x="26924" y="5334"/>
                    <a:pt x="26924" y="5969"/>
                    <a:pt x="26924" y="6604"/>
                  </a:cubicBezTo>
                  <a:lnTo>
                    <a:pt x="22479" y="63881"/>
                  </a:lnTo>
                  <a:lnTo>
                    <a:pt x="21971" y="66040"/>
                  </a:lnTo>
                  <a:lnTo>
                    <a:pt x="22606" y="65278"/>
                  </a:lnTo>
                  <a:cubicBezTo>
                    <a:pt x="26416" y="61468"/>
                    <a:pt x="29845" y="57658"/>
                    <a:pt x="33147" y="53594"/>
                  </a:cubicBezTo>
                  <a:cubicBezTo>
                    <a:pt x="36322" y="49657"/>
                    <a:pt x="39370" y="45466"/>
                    <a:pt x="42291" y="41275"/>
                  </a:cubicBezTo>
                  <a:cubicBezTo>
                    <a:pt x="45339" y="36957"/>
                    <a:pt x="48133" y="32512"/>
                    <a:pt x="50927" y="27813"/>
                  </a:cubicBezTo>
                  <a:cubicBezTo>
                    <a:pt x="53594" y="23114"/>
                    <a:pt x="56388" y="18161"/>
                    <a:pt x="59182" y="12954"/>
                  </a:cubicBezTo>
                  <a:cubicBezTo>
                    <a:pt x="59563" y="12192"/>
                    <a:pt x="59944" y="11684"/>
                    <a:pt x="60452" y="11303"/>
                  </a:cubicBezTo>
                  <a:cubicBezTo>
                    <a:pt x="61087" y="10922"/>
                    <a:pt x="61849" y="10795"/>
                    <a:pt x="62865" y="10668"/>
                  </a:cubicBezTo>
                  <a:cubicBezTo>
                    <a:pt x="63754" y="10541"/>
                    <a:pt x="65024" y="10541"/>
                    <a:pt x="66548" y="10795"/>
                  </a:cubicBezTo>
                  <a:cubicBezTo>
                    <a:pt x="67945" y="10922"/>
                    <a:pt x="69850" y="11176"/>
                    <a:pt x="72009" y="11684"/>
                  </a:cubicBezTo>
                  <a:cubicBezTo>
                    <a:pt x="74041" y="12065"/>
                    <a:pt x="75819" y="12446"/>
                    <a:pt x="77089" y="12827"/>
                  </a:cubicBezTo>
                  <a:cubicBezTo>
                    <a:pt x="78359" y="13208"/>
                    <a:pt x="79375" y="13589"/>
                    <a:pt x="80137" y="13970"/>
                  </a:cubicBezTo>
                  <a:cubicBezTo>
                    <a:pt x="80772" y="14351"/>
                    <a:pt x="81153" y="14732"/>
                    <a:pt x="81407" y="15113"/>
                  </a:cubicBezTo>
                  <a:cubicBezTo>
                    <a:pt x="81534" y="15494"/>
                    <a:pt x="81661" y="15875"/>
                    <a:pt x="81534" y="16383"/>
                  </a:cubicBezTo>
                  <a:cubicBezTo>
                    <a:pt x="81407" y="17018"/>
                    <a:pt x="81153" y="17780"/>
                    <a:pt x="80772" y="18669"/>
                  </a:cubicBezTo>
                  <a:cubicBezTo>
                    <a:pt x="80391" y="19558"/>
                    <a:pt x="80010" y="20447"/>
                    <a:pt x="79502" y="21463"/>
                  </a:cubicBezTo>
                  <a:cubicBezTo>
                    <a:pt x="76200" y="27178"/>
                    <a:pt x="72644" y="32893"/>
                    <a:pt x="68834" y="38608"/>
                  </a:cubicBezTo>
                  <a:cubicBezTo>
                    <a:pt x="65024" y="44196"/>
                    <a:pt x="61087" y="49784"/>
                    <a:pt x="56769" y="55245"/>
                  </a:cubicBezTo>
                  <a:cubicBezTo>
                    <a:pt x="52578" y="60706"/>
                    <a:pt x="48006" y="65913"/>
                    <a:pt x="43307" y="71120"/>
                  </a:cubicBezTo>
                  <a:cubicBezTo>
                    <a:pt x="38608" y="76200"/>
                    <a:pt x="33655" y="81026"/>
                    <a:pt x="28448" y="85598"/>
                  </a:cubicBezTo>
                  <a:cubicBezTo>
                    <a:pt x="27686" y="86360"/>
                    <a:pt x="26924" y="86868"/>
                    <a:pt x="26035" y="87122"/>
                  </a:cubicBezTo>
                  <a:cubicBezTo>
                    <a:pt x="25146" y="87503"/>
                    <a:pt x="24130" y="87630"/>
                    <a:pt x="22860" y="87757"/>
                  </a:cubicBezTo>
                  <a:cubicBezTo>
                    <a:pt x="21717" y="87757"/>
                    <a:pt x="20320" y="87630"/>
                    <a:pt x="18796" y="87376"/>
                  </a:cubicBezTo>
                  <a:cubicBezTo>
                    <a:pt x="17272" y="87122"/>
                    <a:pt x="15494" y="86868"/>
                    <a:pt x="13462" y="86360"/>
                  </a:cubicBezTo>
                  <a:cubicBezTo>
                    <a:pt x="10287" y="85852"/>
                    <a:pt x="7874" y="85217"/>
                    <a:pt x="5969" y="84709"/>
                  </a:cubicBezTo>
                  <a:cubicBezTo>
                    <a:pt x="4191" y="84201"/>
                    <a:pt x="2921" y="83693"/>
                    <a:pt x="2032" y="83185"/>
                  </a:cubicBezTo>
                  <a:cubicBezTo>
                    <a:pt x="1016" y="82677"/>
                    <a:pt x="508" y="82042"/>
                    <a:pt x="254" y="81407"/>
                  </a:cubicBezTo>
                  <a:cubicBezTo>
                    <a:pt x="127" y="80772"/>
                    <a:pt x="0" y="79883"/>
                    <a:pt x="127" y="78994"/>
                  </a:cubicBezTo>
                  <a:lnTo>
                    <a:pt x="4572" y="8763"/>
                  </a:lnTo>
                  <a:cubicBezTo>
                    <a:pt x="4699" y="7874"/>
                    <a:pt x="4826" y="6985"/>
                    <a:pt x="4953" y="6096"/>
                  </a:cubicBezTo>
                  <a:cubicBezTo>
                    <a:pt x="4953" y="5334"/>
                    <a:pt x="5080" y="4572"/>
                    <a:pt x="5207" y="3937"/>
                  </a:cubicBezTo>
                  <a:cubicBezTo>
                    <a:pt x="5461" y="2794"/>
                    <a:pt x="5842" y="1905"/>
                    <a:pt x="6096" y="1397"/>
                  </a:cubicBezTo>
                  <a:cubicBezTo>
                    <a:pt x="6477" y="762"/>
                    <a:pt x="7112" y="381"/>
                    <a:pt x="8001" y="254"/>
                  </a:cubicBezTo>
                  <a:cubicBezTo>
                    <a:pt x="8763" y="0"/>
                    <a:pt x="10033" y="0"/>
                    <a:pt x="11430"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69" name="Shape 3869"/>
            <p:cNvSpPr/>
            <p:nvPr/>
          </p:nvSpPr>
          <p:spPr>
            <a:xfrm>
              <a:off x="3453130" y="5279518"/>
              <a:ext cx="78740" cy="81788"/>
            </a:xfrm>
            <a:custGeom>
              <a:avLst/>
              <a:gdLst/>
              <a:ahLst/>
              <a:cxnLst/>
              <a:rect l="0" t="0" r="0" b="0"/>
              <a:pathLst>
                <a:path w="78740" h="81788">
                  <a:moveTo>
                    <a:pt x="33401" y="127"/>
                  </a:moveTo>
                  <a:cubicBezTo>
                    <a:pt x="34163" y="0"/>
                    <a:pt x="35306" y="0"/>
                    <a:pt x="36449" y="127"/>
                  </a:cubicBezTo>
                  <a:cubicBezTo>
                    <a:pt x="37719" y="254"/>
                    <a:pt x="39243" y="381"/>
                    <a:pt x="40894" y="762"/>
                  </a:cubicBezTo>
                  <a:cubicBezTo>
                    <a:pt x="42672" y="1143"/>
                    <a:pt x="44196" y="1524"/>
                    <a:pt x="45212" y="1778"/>
                  </a:cubicBezTo>
                  <a:cubicBezTo>
                    <a:pt x="46355" y="2159"/>
                    <a:pt x="47117" y="2540"/>
                    <a:pt x="47752" y="2921"/>
                  </a:cubicBezTo>
                  <a:cubicBezTo>
                    <a:pt x="48260" y="3302"/>
                    <a:pt x="48641" y="3683"/>
                    <a:pt x="48768" y="4191"/>
                  </a:cubicBezTo>
                  <a:cubicBezTo>
                    <a:pt x="48895" y="4699"/>
                    <a:pt x="48768" y="5207"/>
                    <a:pt x="48641" y="5715"/>
                  </a:cubicBezTo>
                  <a:lnTo>
                    <a:pt x="43815" y="17399"/>
                  </a:lnTo>
                  <a:cubicBezTo>
                    <a:pt x="45720" y="15240"/>
                    <a:pt x="47625" y="13208"/>
                    <a:pt x="49911" y="11557"/>
                  </a:cubicBezTo>
                  <a:cubicBezTo>
                    <a:pt x="52070" y="9906"/>
                    <a:pt x="54356" y="8509"/>
                    <a:pt x="56642" y="7366"/>
                  </a:cubicBezTo>
                  <a:cubicBezTo>
                    <a:pt x="58928" y="6223"/>
                    <a:pt x="61341" y="5461"/>
                    <a:pt x="63627" y="5080"/>
                  </a:cubicBezTo>
                  <a:cubicBezTo>
                    <a:pt x="65913" y="4572"/>
                    <a:pt x="68199" y="4572"/>
                    <a:pt x="70231" y="4953"/>
                  </a:cubicBezTo>
                  <a:cubicBezTo>
                    <a:pt x="71120" y="5207"/>
                    <a:pt x="72009" y="5334"/>
                    <a:pt x="72898" y="5715"/>
                  </a:cubicBezTo>
                  <a:cubicBezTo>
                    <a:pt x="73660" y="5969"/>
                    <a:pt x="74549" y="6223"/>
                    <a:pt x="75311" y="6604"/>
                  </a:cubicBezTo>
                  <a:cubicBezTo>
                    <a:pt x="75946" y="6858"/>
                    <a:pt x="76581" y="7239"/>
                    <a:pt x="77216" y="7620"/>
                  </a:cubicBezTo>
                  <a:cubicBezTo>
                    <a:pt x="77724" y="8001"/>
                    <a:pt x="78105" y="8382"/>
                    <a:pt x="78486" y="8763"/>
                  </a:cubicBezTo>
                  <a:cubicBezTo>
                    <a:pt x="78740" y="9144"/>
                    <a:pt x="78740" y="9652"/>
                    <a:pt x="78613" y="10414"/>
                  </a:cubicBezTo>
                  <a:cubicBezTo>
                    <a:pt x="78486" y="10795"/>
                    <a:pt x="78359" y="11557"/>
                    <a:pt x="77978" y="12573"/>
                  </a:cubicBezTo>
                  <a:cubicBezTo>
                    <a:pt x="77724" y="13589"/>
                    <a:pt x="77343" y="14732"/>
                    <a:pt x="76835" y="16002"/>
                  </a:cubicBezTo>
                  <a:cubicBezTo>
                    <a:pt x="76327" y="17399"/>
                    <a:pt x="75819" y="18669"/>
                    <a:pt x="75184" y="20066"/>
                  </a:cubicBezTo>
                  <a:cubicBezTo>
                    <a:pt x="74549" y="21463"/>
                    <a:pt x="73914" y="22733"/>
                    <a:pt x="73152" y="23876"/>
                  </a:cubicBezTo>
                  <a:cubicBezTo>
                    <a:pt x="72517" y="25146"/>
                    <a:pt x="71882" y="26035"/>
                    <a:pt x="71120" y="26670"/>
                  </a:cubicBezTo>
                  <a:cubicBezTo>
                    <a:pt x="70485" y="27432"/>
                    <a:pt x="69723" y="27686"/>
                    <a:pt x="69088" y="27559"/>
                  </a:cubicBezTo>
                  <a:cubicBezTo>
                    <a:pt x="68580" y="27432"/>
                    <a:pt x="68199" y="27305"/>
                    <a:pt x="67691" y="26924"/>
                  </a:cubicBezTo>
                  <a:cubicBezTo>
                    <a:pt x="67183" y="26670"/>
                    <a:pt x="66675" y="26416"/>
                    <a:pt x="66040" y="26035"/>
                  </a:cubicBezTo>
                  <a:cubicBezTo>
                    <a:pt x="65532" y="25781"/>
                    <a:pt x="64897" y="25400"/>
                    <a:pt x="64135" y="25019"/>
                  </a:cubicBezTo>
                  <a:cubicBezTo>
                    <a:pt x="63500" y="24765"/>
                    <a:pt x="62611" y="24384"/>
                    <a:pt x="61595" y="24257"/>
                  </a:cubicBezTo>
                  <a:cubicBezTo>
                    <a:pt x="59690" y="23876"/>
                    <a:pt x="57531" y="24257"/>
                    <a:pt x="54991" y="25273"/>
                  </a:cubicBezTo>
                  <a:cubicBezTo>
                    <a:pt x="52578" y="26289"/>
                    <a:pt x="50038" y="27813"/>
                    <a:pt x="47625" y="29845"/>
                  </a:cubicBezTo>
                  <a:cubicBezTo>
                    <a:pt x="45085" y="31877"/>
                    <a:pt x="42799" y="34417"/>
                    <a:pt x="40640" y="37338"/>
                  </a:cubicBezTo>
                  <a:cubicBezTo>
                    <a:pt x="38354" y="40259"/>
                    <a:pt x="36576" y="43307"/>
                    <a:pt x="35179" y="46736"/>
                  </a:cubicBezTo>
                  <a:lnTo>
                    <a:pt x="21717" y="79629"/>
                  </a:lnTo>
                  <a:cubicBezTo>
                    <a:pt x="21463" y="80264"/>
                    <a:pt x="21082" y="80645"/>
                    <a:pt x="20574" y="81026"/>
                  </a:cubicBezTo>
                  <a:cubicBezTo>
                    <a:pt x="20066" y="81407"/>
                    <a:pt x="19304" y="81534"/>
                    <a:pt x="18415" y="81661"/>
                  </a:cubicBezTo>
                  <a:cubicBezTo>
                    <a:pt x="17526" y="81788"/>
                    <a:pt x="16256" y="81788"/>
                    <a:pt x="14859" y="81661"/>
                  </a:cubicBezTo>
                  <a:cubicBezTo>
                    <a:pt x="13335" y="81534"/>
                    <a:pt x="11557" y="81280"/>
                    <a:pt x="9525" y="80899"/>
                  </a:cubicBezTo>
                  <a:cubicBezTo>
                    <a:pt x="7493" y="80391"/>
                    <a:pt x="5715" y="80010"/>
                    <a:pt x="4445" y="79629"/>
                  </a:cubicBezTo>
                  <a:cubicBezTo>
                    <a:pt x="3175" y="79248"/>
                    <a:pt x="2159" y="78867"/>
                    <a:pt x="1397" y="78359"/>
                  </a:cubicBezTo>
                  <a:cubicBezTo>
                    <a:pt x="635" y="77978"/>
                    <a:pt x="254" y="77470"/>
                    <a:pt x="127" y="76962"/>
                  </a:cubicBezTo>
                  <a:cubicBezTo>
                    <a:pt x="0" y="76581"/>
                    <a:pt x="0" y="76073"/>
                    <a:pt x="254" y="75438"/>
                  </a:cubicBezTo>
                  <a:lnTo>
                    <a:pt x="30353" y="2159"/>
                  </a:lnTo>
                  <a:cubicBezTo>
                    <a:pt x="30607" y="1651"/>
                    <a:pt x="30988" y="1143"/>
                    <a:pt x="31496" y="762"/>
                  </a:cubicBezTo>
                  <a:cubicBezTo>
                    <a:pt x="31877" y="508"/>
                    <a:pt x="32639" y="254"/>
                    <a:pt x="3340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0" name="Shape 3870"/>
            <p:cNvSpPr/>
            <p:nvPr/>
          </p:nvSpPr>
          <p:spPr>
            <a:xfrm>
              <a:off x="3367151" y="5261357"/>
              <a:ext cx="94615" cy="91567"/>
            </a:xfrm>
            <a:custGeom>
              <a:avLst/>
              <a:gdLst/>
              <a:ahLst/>
              <a:cxnLst/>
              <a:rect l="0" t="0" r="0" b="0"/>
              <a:pathLst>
                <a:path w="94615" h="91567">
                  <a:moveTo>
                    <a:pt x="26416" y="127"/>
                  </a:moveTo>
                  <a:cubicBezTo>
                    <a:pt x="27432" y="0"/>
                    <a:pt x="28575" y="0"/>
                    <a:pt x="30099" y="127"/>
                  </a:cubicBezTo>
                  <a:cubicBezTo>
                    <a:pt x="31496" y="381"/>
                    <a:pt x="33274" y="635"/>
                    <a:pt x="35306" y="1016"/>
                  </a:cubicBezTo>
                  <a:cubicBezTo>
                    <a:pt x="37465" y="1397"/>
                    <a:pt x="39116" y="1778"/>
                    <a:pt x="40386" y="2159"/>
                  </a:cubicBezTo>
                  <a:cubicBezTo>
                    <a:pt x="41783" y="2667"/>
                    <a:pt x="42799" y="3048"/>
                    <a:pt x="43434" y="3429"/>
                  </a:cubicBezTo>
                  <a:cubicBezTo>
                    <a:pt x="44069" y="3810"/>
                    <a:pt x="44577" y="4318"/>
                    <a:pt x="44704" y="4699"/>
                  </a:cubicBezTo>
                  <a:cubicBezTo>
                    <a:pt x="44958" y="5207"/>
                    <a:pt x="44831" y="5715"/>
                    <a:pt x="44704" y="6223"/>
                  </a:cubicBezTo>
                  <a:lnTo>
                    <a:pt x="26670" y="50292"/>
                  </a:lnTo>
                  <a:cubicBezTo>
                    <a:pt x="26162" y="51562"/>
                    <a:pt x="25654" y="52832"/>
                    <a:pt x="25273" y="54102"/>
                  </a:cubicBezTo>
                  <a:cubicBezTo>
                    <a:pt x="24765" y="55499"/>
                    <a:pt x="24511" y="56769"/>
                    <a:pt x="24257" y="58039"/>
                  </a:cubicBezTo>
                  <a:cubicBezTo>
                    <a:pt x="24003" y="59309"/>
                    <a:pt x="23876" y="60579"/>
                    <a:pt x="23876" y="61849"/>
                  </a:cubicBezTo>
                  <a:cubicBezTo>
                    <a:pt x="23876" y="62992"/>
                    <a:pt x="24130" y="64008"/>
                    <a:pt x="24511" y="64897"/>
                  </a:cubicBezTo>
                  <a:cubicBezTo>
                    <a:pt x="25019" y="65786"/>
                    <a:pt x="25654" y="66548"/>
                    <a:pt x="26416" y="67056"/>
                  </a:cubicBezTo>
                  <a:cubicBezTo>
                    <a:pt x="27178" y="67691"/>
                    <a:pt x="28194" y="68072"/>
                    <a:pt x="29464" y="68326"/>
                  </a:cubicBezTo>
                  <a:cubicBezTo>
                    <a:pt x="31877" y="68834"/>
                    <a:pt x="34417" y="68580"/>
                    <a:pt x="37211" y="67564"/>
                  </a:cubicBezTo>
                  <a:cubicBezTo>
                    <a:pt x="40005" y="66548"/>
                    <a:pt x="42926" y="64897"/>
                    <a:pt x="45720" y="62738"/>
                  </a:cubicBezTo>
                  <a:cubicBezTo>
                    <a:pt x="48514" y="60452"/>
                    <a:pt x="51181" y="57785"/>
                    <a:pt x="53594" y="54483"/>
                  </a:cubicBezTo>
                  <a:cubicBezTo>
                    <a:pt x="56134" y="51181"/>
                    <a:pt x="58293" y="47625"/>
                    <a:pt x="59944" y="43561"/>
                  </a:cubicBezTo>
                  <a:lnTo>
                    <a:pt x="72898" y="11811"/>
                  </a:lnTo>
                  <a:cubicBezTo>
                    <a:pt x="73152" y="11303"/>
                    <a:pt x="73406" y="10795"/>
                    <a:pt x="74041" y="10414"/>
                  </a:cubicBezTo>
                  <a:cubicBezTo>
                    <a:pt x="74549" y="10160"/>
                    <a:pt x="75311" y="9906"/>
                    <a:pt x="76200" y="9779"/>
                  </a:cubicBezTo>
                  <a:cubicBezTo>
                    <a:pt x="77089" y="9779"/>
                    <a:pt x="78359" y="9779"/>
                    <a:pt x="79756" y="9906"/>
                  </a:cubicBezTo>
                  <a:cubicBezTo>
                    <a:pt x="81280" y="10033"/>
                    <a:pt x="82931" y="10287"/>
                    <a:pt x="85090" y="10668"/>
                  </a:cubicBezTo>
                  <a:cubicBezTo>
                    <a:pt x="87122" y="11176"/>
                    <a:pt x="88900" y="11557"/>
                    <a:pt x="90170" y="11938"/>
                  </a:cubicBezTo>
                  <a:cubicBezTo>
                    <a:pt x="91440" y="12319"/>
                    <a:pt x="92456" y="12700"/>
                    <a:pt x="93218" y="13208"/>
                  </a:cubicBezTo>
                  <a:cubicBezTo>
                    <a:pt x="93980" y="13589"/>
                    <a:pt x="94361" y="13970"/>
                    <a:pt x="94488" y="14478"/>
                  </a:cubicBezTo>
                  <a:cubicBezTo>
                    <a:pt x="94615" y="14986"/>
                    <a:pt x="94615" y="15494"/>
                    <a:pt x="94361" y="16002"/>
                  </a:cubicBezTo>
                  <a:lnTo>
                    <a:pt x="64135" y="89408"/>
                  </a:lnTo>
                  <a:cubicBezTo>
                    <a:pt x="63881" y="89916"/>
                    <a:pt x="63627" y="90424"/>
                    <a:pt x="63119" y="90805"/>
                  </a:cubicBezTo>
                  <a:cubicBezTo>
                    <a:pt x="62611" y="91059"/>
                    <a:pt x="61976" y="91313"/>
                    <a:pt x="61214" y="91440"/>
                  </a:cubicBezTo>
                  <a:cubicBezTo>
                    <a:pt x="60325" y="91567"/>
                    <a:pt x="59309" y="91567"/>
                    <a:pt x="58166" y="91440"/>
                  </a:cubicBezTo>
                  <a:cubicBezTo>
                    <a:pt x="56896" y="91440"/>
                    <a:pt x="55372" y="91186"/>
                    <a:pt x="53594" y="90805"/>
                  </a:cubicBezTo>
                  <a:cubicBezTo>
                    <a:pt x="51943" y="90424"/>
                    <a:pt x="50419" y="90170"/>
                    <a:pt x="49403" y="89789"/>
                  </a:cubicBezTo>
                  <a:cubicBezTo>
                    <a:pt x="48260" y="89408"/>
                    <a:pt x="47498" y="89027"/>
                    <a:pt x="46863" y="88646"/>
                  </a:cubicBezTo>
                  <a:cubicBezTo>
                    <a:pt x="46355" y="88265"/>
                    <a:pt x="45974" y="87884"/>
                    <a:pt x="45847" y="87376"/>
                  </a:cubicBezTo>
                  <a:cubicBezTo>
                    <a:pt x="45720" y="86868"/>
                    <a:pt x="45847" y="86360"/>
                    <a:pt x="46101" y="85852"/>
                  </a:cubicBezTo>
                  <a:lnTo>
                    <a:pt x="50800" y="73914"/>
                  </a:lnTo>
                  <a:cubicBezTo>
                    <a:pt x="49276" y="75692"/>
                    <a:pt x="47371" y="77470"/>
                    <a:pt x="44958" y="78994"/>
                  </a:cubicBezTo>
                  <a:cubicBezTo>
                    <a:pt x="42545" y="80645"/>
                    <a:pt x="39878" y="82042"/>
                    <a:pt x="36957" y="83312"/>
                  </a:cubicBezTo>
                  <a:cubicBezTo>
                    <a:pt x="34036" y="84455"/>
                    <a:pt x="30988" y="85217"/>
                    <a:pt x="27813" y="85598"/>
                  </a:cubicBezTo>
                  <a:cubicBezTo>
                    <a:pt x="24511" y="86106"/>
                    <a:pt x="21336" y="85979"/>
                    <a:pt x="18161" y="85344"/>
                  </a:cubicBezTo>
                  <a:cubicBezTo>
                    <a:pt x="14224" y="84582"/>
                    <a:pt x="10922" y="83439"/>
                    <a:pt x="8382" y="81788"/>
                  </a:cubicBezTo>
                  <a:cubicBezTo>
                    <a:pt x="5842" y="80137"/>
                    <a:pt x="3937" y="78105"/>
                    <a:pt x="2540" y="75946"/>
                  </a:cubicBezTo>
                  <a:cubicBezTo>
                    <a:pt x="1270" y="73660"/>
                    <a:pt x="508" y="71120"/>
                    <a:pt x="254" y="68326"/>
                  </a:cubicBezTo>
                  <a:cubicBezTo>
                    <a:pt x="0" y="65532"/>
                    <a:pt x="254" y="62484"/>
                    <a:pt x="762" y="59309"/>
                  </a:cubicBezTo>
                  <a:cubicBezTo>
                    <a:pt x="1143" y="57404"/>
                    <a:pt x="1651" y="55499"/>
                    <a:pt x="2413" y="53467"/>
                  </a:cubicBezTo>
                  <a:cubicBezTo>
                    <a:pt x="3048" y="51562"/>
                    <a:pt x="3683" y="49530"/>
                    <a:pt x="4572" y="47498"/>
                  </a:cubicBezTo>
                  <a:lnTo>
                    <a:pt x="23241" y="2032"/>
                  </a:lnTo>
                  <a:cubicBezTo>
                    <a:pt x="23495" y="1524"/>
                    <a:pt x="23749" y="1143"/>
                    <a:pt x="24257" y="762"/>
                  </a:cubicBezTo>
                  <a:cubicBezTo>
                    <a:pt x="24765" y="381"/>
                    <a:pt x="25527" y="127"/>
                    <a:pt x="2641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1" name="Shape 3871"/>
            <p:cNvSpPr/>
            <p:nvPr/>
          </p:nvSpPr>
          <p:spPr>
            <a:xfrm>
              <a:off x="3277489" y="5220463"/>
              <a:ext cx="100584" cy="112141"/>
            </a:xfrm>
            <a:custGeom>
              <a:avLst/>
              <a:gdLst/>
              <a:ahLst/>
              <a:cxnLst/>
              <a:rect l="0" t="0" r="0" b="0"/>
              <a:pathLst>
                <a:path w="100584" h="112141">
                  <a:moveTo>
                    <a:pt x="59944" y="762"/>
                  </a:moveTo>
                  <a:cubicBezTo>
                    <a:pt x="65278" y="0"/>
                    <a:pt x="71120" y="254"/>
                    <a:pt x="77216" y="1397"/>
                  </a:cubicBezTo>
                  <a:cubicBezTo>
                    <a:pt x="80010" y="1905"/>
                    <a:pt x="82677" y="2667"/>
                    <a:pt x="85217" y="3556"/>
                  </a:cubicBezTo>
                  <a:cubicBezTo>
                    <a:pt x="87630" y="4572"/>
                    <a:pt x="89916" y="5588"/>
                    <a:pt x="91821" y="6604"/>
                  </a:cubicBezTo>
                  <a:cubicBezTo>
                    <a:pt x="93853" y="7620"/>
                    <a:pt x="95504" y="8763"/>
                    <a:pt x="96774" y="9906"/>
                  </a:cubicBezTo>
                  <a:cubicBezTo>
                    <a:pt x="98171" y="10922"/>
                    <a:pt x="99060" y="11811"/>
                    <a:pt x="99441" y="12446"/>
                  </a:cubicBezTo>
                  <a:cubicBezTo>
                    <a:pt x="99949" y="13081"/>
                    <a:pt x="100203" y="13716"/>
                    <a:pt x="100330" y="14351"/>
                  </a:cubicBezTo>
                  <a:cubicBezTo>
                    <a:pt x="100584" y="15113"/>
                    <a:pt x="100457" y="15875"/>
                    <a:pt x="100330" y="16764"/>
                  </a:cubicBezTo>
                  <a:cubicBezTo>
                    <a:pt x="100203" y="17145"/>
                    <a:pt x="100076" y="17907"/>
                    <a:pt x="99822" y="18669"/>
                  </a:cubicBezTo>
                  <a:cubicBezTo>
                    <a:pt x="99568" y="19558"/>
                    <a:pt x="99314" y="20447"/>
                    <a:pt x="98933" y="21463"/>
                  </a:cubicBezTo>
                  <a:cubicBezTo>
                    <a:pt x="98552" y="22479"/>
                    <a:pt x="98044" y="23368"/>
                    <a:pt x="97663" y="24384"/>
                  </a:cubicBezTo>
                  <a:cubicBezTo>
                    <a:pt x="97155" y="25400"/>
                    <a:pt x="96647" y="26289"/>
                    <a:pt x="96139" y="27178"/>
                  </a:cubicBezTo>
                  <a:cubicBezTo>
                    <a:pt x="95631" y="27940"/>
                    <a:pt x="94996" y="28575"/>
                    <a:pt x="94488" y="29083"/>
                  </a:cubicBezTo>
                  <a:cubicBezTo>
                    <a:pt x="93853" y="29591"/>
                    <a:pt x="93345" y="29718"/>
                    <a:pt x="92837" y="29591"/>
                  </a:cubicBezTo>
                  <a:cubicBezTo>
                    <a:pt x="92075" y="29464"/>
                    <a:pt x="91059" y="28956"/>
                    <a:pt x="90043" y="27940"/>
                  </a:cubicBezTo>
                  <a:cubicBezTo>
                    <a:pt x="89027" y="27051"/>
                    <a:pt x="87630" y="26035"/>
                    <a:pt x="86106" y="24765"/>
                  </a:cubicBezTo>
                  <a:cubicBezTo>
                    <a:pt x="84582" y="23622"/>
                    <a:pt x="82677" y="22479"/>
                    <a:pt x="80391" y="21336"/>
                  </a:cubicBezTo>
                  <a:cubicBezTo>
                    <a:pt x="78232" y="20193"/>
                    <a:pt x="75692" y="19304"/>
                    <a:pt x="72771" y="18669"/>
                  </a:cubicBezTo>
                  <a:cubicBezTo>
                    <a:pt x="69596" y="18161"/>
                    <a:pt x="66929" y="18034"/>
                    <a:pt x="64643" y="18415"/>
                  </a:cubicBezTo>
                  <a:cubicBezTo>
                    <a:pt x="62357" y="18923"/>
                    <a:pt x="60325" y="19685"/>
                    <a:pt x="58674" y="20828"/>
                  </a:cubicBezTo>
                  <a:cubicBezTo>
                    <a:pt x="57023" y="21971"/>
                    <a:pt x="55753" y="23241"/>
                    <a:pt x="54737" y="24892"/>
                  </a:cubicBezTo>
                  <a:cubicBezTo>
                    <a:pt x="53721" y="26543"/>
                    <a:pt x="53086" y="28194"/>
                    <a:pt x="52705" y="29972"/>
                  </a:cubicBezTo>
                  <a:cubicBezTo>
                    <a:pt x="52324" y="32004"/>
                    <a:pt x="52578" y="33909"/>
                    <a:pt x="53213" y="35687"/>
                  </a:cubicBezTo>
                  <a:cubicBezTo>
                    <a:pt x="53975" y="37465"/>
                    <a:pt x="54991" y="39116"/>
                    <a:pt x="56515" y="40894"/>
                  </a:cubicBezTo>
                  <a:cubicBezTo>
                    <a:pt x="57912" y="42545"/>
                    <a:pt x="59690" y="44196"/>
                    <a:pt x="61595" y="45847"/>
                  </a:cubicBezTo>
                  <a:cubicBezTo>
                    <a:pt x="63500" y="47625"/>
                    <a:pt x="65532" y="49276"/>
                    <a:pt x="67437" y="51181"/>
                  </a:cubicBezTo>
                  <a:cubicBezTo>
                    <a:pt x="69469" y="52959"/>
                    <a:pt x="71374" y="54864"/>
                    <a:pt x="73279" y="56896"/>
                  </a:cubicBezTo>
                  <a:cubicBezTo>
                    <a:pt x="75184" y="58928"/>
                    <a:pt x="76708" y="61214"/>
                    <a:pt x="77978" y="63754"/>
                  </a:cubicBezTo>
                  <a:cubicBezTo>
                    <a:pt x="79248" y="66167"/>
                    <a:pt x="80137" y="68834"/>
                    <a:pt x="80645" y="71882"/>
                  </a:cubicBezTo>
                  <a:cubicBezTo>
                    <a:pt x="81153" y="74803"/>
                    <a:pt x="81026" y="78105"/>
                    <a:pt x="80391" y="81661"/>
                  </a:cubicBezTo>
                  <a:cubicBezTo>
                    <a:pt x="79248" y="86995"/>
                    <a:pt x="77216" y="91821"/>
                    <a:pt x="74168" y="96012"/>
                  </a:cubicBezTo>
                  <a:cubicBezTo>
                    <a:pt x="71120" y="100076"/>
                    <a:pt x="67310" y="103505"/>
                    <a:pt x="62611" y="106172"/>
                  </a:cubicBezTo>
                  <a:cubicBezTo>
                    <a:pt x="58039" y="108712"/>
                    <a:pt x="52705" y="110490"/>
                    <a:pt x="46736" y="111252"/>
                  </a:cubicBezTo>
                  <a:cubicBezTo>
                    <a:pt x="40767" y="112141"/>
                    <a:pt x="34290" y="111887"/>
                    <a:pt x="27432" y="110490"/>
                  </a:cubicBezTo>
                  <a:cubicBezTo>
                    <a:pt x="23749" y="109855"/>
                    <a:pt x="20447" y="108839"/>
                    <a:pt x="17399" y="107696"/>
                  </a:cubicBezTo>
                  <a:cubicBezTo>
                    <a:pt x="14351" y="106426"/>
                    <a:pt x="11811" y="105156"/>
                    <a:pt x="9525" y="103886"/>
                  </a:cubicBezTo>
                  <a:cubicBezTo>
                    <a:pt x="7239" y="102489"/>
                    <a:pt x="5334" y="101219"/>
                    <a:pt x="3937" y="99949"/>
                  </a:cubicBezTo>
                  <a:cubicBezTo>
                    <a:pt x="2413" y="98679"/>
                    <a:pt x="1397" y="97536"/>
                    <a:pt x="762" y="96520"/>
                  </a:cubicBezTo>
                  <a:cubicBezTo>
                    <a:pt x="127" y="95504"/>
                    <a:pt x="0" y="94107"/>
                    <a:pt x="381" y="92456"/>
                  </a:cubicBezTo>
                  <a:cubicBezTo>
                    <a:pt x="381" y="91948"/>
                    <a:pt x="635" y="91313"/>
                    <a:pt x="889" y="90424"/>
                  </a:cubicBezTo>
                  <a:cubicBezTo>
                    <a:pt x="1143" y="89535"/>
                    <a:pt x="1524" y="88646"/>
                    <a:pt x="1905" y="87630"/>
                  </a:cubicBezTo>
                  <a:cubicBezTo>
                    <a:pt x="2413" y="86614"/>
                    <a:pt x="2794" y="85471"/>
                    <a:pt x="3302" y="84455"/>
                  </a:cubicBezTo>
                  <a:cubicBezTo>
                    <a:pt x="3810" y="83439"/>
                    <a:pt x="4318" y="82423"/>
                    <a:pt x="4953" y="81661"/>
                  </a:cubicBezTo>
                  <a:cubicBezTo>
                    <a:pt x="5461" y="80772"/>
                    <a:pt x="6096" y="80137"/>
                    <a:pt x="6731" y="79629"/>
                  </a:cubicBezTo>
                  <a:cubicBezTo>
                    <a:pt x="7239" y="79248"/>
                    <a:pt x="7874" y="78994"/>
                    <a:pt x="8509" y="79121"/>
                  </a:cubicBezTo>
                  <a:cubicBezTo>
                    <a:pt x="9398" y="79375"/>
                    <a:pt x="10541" y="80010"/>
                    <a:pt x="11684" y="81153"/>
                  </a:cubicBezTo>
                  <a:cubicBezTo>
                    <a:pt x="12827" y="82296"/>
                    <a:pt x="14351" y="83566"/>
                    <a:pt x="16129" y="84963"/>
                  </a:cubicBezTo>
                  <a:cubicBezTo>
                    <a:pt x="17907" y="86487"/>
                    <a:pt x="20066" y="87884"/>
                    <a:pt x="22606" y="89408"/>
                  </a:cubicBezTo>
                  <a:cubicBezTo>
                    <a:pt x="25146" y="90805"/>
                    <a:pt x="28321" y="91948"/>
                    <a:pt x="32131" y="92583"/>
                  </a:cubicBezTo>
                  <a:cubicBezTo>
                    <a:pt x="35560" y="93345"/>
                    <a:pt x="38481" y="93472"/>
                    <a:pt x="41275" y="93091"/>
                  </a:cubicBezTo>
                  <a:cubicBezTo>
                    <a:pt x="43942" y="92710"/>
                    <a:pt x="46355" y="91948"/>
                    <a:pt x="48260" y="90805"/>
                  </a:cubicBezTo>
                  <a:cubicBezTo>
                    <a:pt x="50292" y="89662"/>
                    <a:pt x="51943" y="88265"/>
                    <a:pt x="53213" y="86487"/>
                  </a:cubicBezTo>
                  <a:cubicBezTo>
                    <a:pt x="54483" y="84582"/>
                    <a:pt x="55372" y="82550"/>
                    <a:pt x="55753" y="80264"/>
                  </a:cubicBezTo>
                  <a:cubicBezTo>
                    <a:pt x="56134" y="78105"/>
                    <a:pt x="56007" y="76200"/>
                    <a:pt x="55372" y="74422"/>
                  </a:cubicBezTo>
                  <a:cubicBezTo>
                    <a:pt x="54610" y="72644"/>
                    <a:pt x="53594" y="70866"/>
                    <a:pt x="52197" y="69215"/>
                  </a:cubicBezTo>
                  <a:cubicBezTo>
                    <a:pt x="50673" y="67564"/>
                    <a:pt x="49022" y="65913"/>
                    <a:pt x="47117" y="64262"/>
                  </a:cubicBezTo>
                  <a:cubicBezTo>
                    <a:pt x="45212" y="62611"/>
                    <a:pt x="43307" y="60960"/>
                    <a:pt x="41402" y="59182"/>
                  </a:cubicBezTo>
                  <a:cubicBezTo>
                    <a:pt x="39370" y="57277"/>
                    <a:pt x="37465" y="55372"/>
                    <a:pt x="35687" y="53467"/>
                  </a:cubicBezTo>
                  <a:cubicBezTo>
                    <a:pt x="33909" y="51435"/>
                    <a:pt x="32385" y="49149"/>
                    <a:pt x="31115" y="46736"/>
                  </a:cubicBezTo>
                  <a:cubicBezTo>
                    <a:pt x="29845" y="44196"/>
                    <a:pt x="28956" y="41529"/>
                    <a:pt x="28448" y="38481"/>
                  </a:cubicBezTo>
                  <a:cubicBezTo>
                    <a:pt x="27940" y="35560"/>
                    <a:pt x="28067" y="32131"/>
                    <a:pt x="28829" y="28448"/>
                  </a:cubicBezTo>
                  <a:cubicBezTo>
                    <a:pt x="29845" y="23368"/>
                    <a:pt x="31750" y="18796"/>
                    <a:pt x="34671" y="14859"/>
                  </a:cubicBezTo>
                  <a:cubicBezTo>
                    <a:pt x="37592" y="10922"/>
                    <a:pt x="41148" y="7747"/>
                    <a:pt x="45466" y="5461"/>
                  </a:cubicBezTo>
                  <a:cubicBezTo>
                    <a:pt x="49657" y="3048"/>
                    <a:pt x="54483" y="1397"/>
                    <a:pt x="59944" y="762"/>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2" name="Shape 3872"/>
            <p:cNvSpPr/>
            <p:nvPr/>
          </p:nvSpPr>
          <p:spPr>
            <a:xfrm>
              <a:off x="3097784" y="5189602"/>
              <a:ext cx="65532" cy="104902"/>
            </a:xfrm>
            <a:custGeom>
              <a:avLst/>
              <a:gdLst/>
              <a:ahLst/>
              <a:cxnLst/>
              <a:rect l="0" t="0" r="0" b="0"/>
              <a:pathLst>
                <a:path w="65532" h="104902">
                  <a:moveTo>
                    <a:pt x="35687" y="127"/>
                  </a:moveTo>
                  <a:cubicBezTo>
                    <a:pt x="36576" y="0"/>
                    <a:pt x="37846" y="0"/>
                    <a:pt x="39243" y="127"/>
                  </a:cubicBezTo>
                  <a:cubicBezTo>
                    <a:pt x="40640" y="254"/>
                    <a:pt x="42418" y="508"/>
                    <a:pt x="44577" y="1016"/>
                  </a:cubicBezTo>
                  <a:cubicBezTo>
                    <a:pt x="46609" y="1397"/>
                    <a:pt x="48260" y="1778"/>
                    <a:pt x="49657" y="2159"/>
                  </a:cubicBezTo>
                  <a:cubicBezTo>
                    <a:pt x="50927" y="2540"/>
                    <a:pt x="51943" y="3048"/>
                    <a:pt x="52578" y="3429"/>
                  </a:cubicBezTo>
                  <a:cubicBezTo>
                    <a:pt x="53340" y="3937"/>
                    <a:pt x="53721" y="4445"/>
                    <a:pt x="53848" y="4953"/>
                  </a:cubicBezTo>
                  <a:cubicBezTo>
                    <a:pt x="54102" y="5461"/>
                    <a:pt x="54102" y="5969"/>
                    <a:pt x="53848" y="6477"/>
                  </a:cubicBezTo>
                  <a:lnTo>
                    <a:pt x="47117" y="22860"/>
                  </a:lnTo>
                  <a:lnTo>
                    <a:pt x="63500" y="26035"/>
                  </a:lnTo>
                  <a:cubicBezTo>
                    <a:pt x="64516" y="26289"/>
                    <a:pt x="65151" y="26670"/>
                    <a:pt x="65405" y="27432"/>
                  </a:cubicBezTo>
                  <a:cubicBezTo>
                    <a:pt x="65532" y="28067"/>
                    <a:pt x="65532" y="29083"/>
                    <a:pt x="65278" y="30226"/>
                  </a:cubicBezTo>
                  <a:cubicBezTo>
                    <a:pt x="65151" y="30861"/>
                    <a:pt x="65024" y="31496"/>
                    <a:pt x="64770" y="32385"/>
                  </a:cubicBezTo>
                  <a:cubicBezTo>
                    <a:pt x="64389" y="33274"/>
                    <a:pt x="64135" y="34163"/>
                    <a:pt x="63754" y="35179"/>
                  </a:cubicBezTo>
                  <a:cubicBezTo>
                    <a:pt x="63246" y="36195"/>
                    <a:pt x="62865" y="37084"/>
                    <a:pt x="62230" y="38100"/>
                  </a:cubicBezTo>
                  <a:cubicBezTo>
                    <a:pt x="61722" y="38989"/>
                    <a:pt x="61214" y="39878"/>
                    <a:pt x="60579" y="40640"/>
                  </a:cubicBezTo>
                  <a:cubicBezTo>
                    <a:pt x="59944" y="41402"/>
                    <a:pt x="59436" y="41910"/>
                    <a:pt x="58674" y="42418"/>
                  </a:cubicBezTo>
                  <a:cubicBezTo>
                    <a:pt x="58039" y="42799"/>
                    <a:pt x="57404" y="42926"/>
                    <a:pt x="56769" y="42799"/>
                  </a:cubicBezTo>
                  <a:lnTo>
                    <a:pt x="40132" y="39624"/>
                  </a:lnTo>
                  <a:lnTo>
                    <a:pt x="25908" y="74041"/>
                  </a:lnTo>
                  <a:cubicBezTo>
                    <a:pt x="25654" y="74803"/>
                    <a:pt x="25273" y="75819"/>
                    <a:pt x="24892" y="76962"/>
                  </a:cubicBezTo>
                  <a:cubicBezTo>
                    <a:pt x="24511" y="78105"/>
                    <a:pt x="24257" y="78994"/>
                    <a:pt x="24130" y="79756"/>
                  </a:cubicBezTo>
                  <a:cubicBezTo>
                    <a:pt x="23622" y="82042"/>
                    <a:pt x="23876" y="83820"/>
                    <a:pt x="24765" y="85090"/>
                  </a:cubicBezTo>
                  <a:cubicBezTo>
                    <a:pt x="25654" y="86360"/>
                    <a:pt x="27305" y="87249"/>
                    <a:pt x="29591" y="87630"/>
                  </a:cubicBezTo>
                  <a:cubicBezTo>
                    <a:pt x="30988" y="87884"/>
                    <a:pt x="32131" y="88011"/>
                    <a:pt x="33147" y="88011"/>
                  </a:cubicBezTo>
                  <a:cubicBezTo>
                    <a:pt x="34163" y="88011"/>
                    <a:pt x="35052" y="88011"/>
                    <a:pt x="35814" y="87884"/>
                  </a:cubicBezTo>
                  <a:cubicBezTo>
                    <a:pt x="36576" y="87757"/>
                    <a:pt x="37211" y="87630"/>
                    <a:pt x="37719" y="87503"/>
                  </a:cubicBezTo>
                  <a:cubicBezTo>
                    <a:pt x="38354" y="87376"/>
                    <a:pt x="38862" y="87376"/>
                    <a:pt x="39243" y="87503"/>
                  </a:cubicBezTo>
                  <a:cubicBezTo>
                    <a:pt x="39751" y="87630"/>
                    <a:pt x="40132" y="87884"/>
                    <a:pt x="40259" y="88392"/>
                  </a:cubicBezTo>
                  <a:cubicBezTo>
                    <a:pt x="40513" y="88900"/>
                    <a:pt x="40513" y="89535"/>
                    <a:pt x="40386" y="90551"/>
                  </a:cubicBezTo>
                  <a:cubicBezTo>
                    <a:pt x="40132" y="91694"/>
                    <a:pt x="39751" y="92837"/>
                    <a:pt x="39370" y="94107"/>
                  </a:cubicBezTo>
                  <a:cubicBezTo>
                    <a:pt x="38862" y="95504"/>
                    <a:pt x="38227" y="96774"/>
                    <a:pt x="37592" y="97917"/>
                  </a:cubicBezTo>
                  <a:cubicBezTo>
                    <a:pt x="37084" y="99187"/>
                    <a:pt x="36322" y="100203"/>
                    <a:pt x="35687" y="101219"/>
                  </a:cubicBezTo>
                  <a:cubicBezTo>
                    <a:pt x="35052" y="102235"/>
                    <a:pt x="34417" y="102870"/>
                    <a:pt x="33782" y="103251"/>
                  </a:cubicBezTo>
                  <a:cubicBezTo>
                    <a:pt x="33147" y="103759"/>
                    <a:pt x="32385" y="104013"/>
                    <a:pt x="31242" y="104267"/>
                  </a:cubicBezTo>
                  <a:cubicBezTo>
                    <a:pt x="30099" y="104521"/>
                    <a:pt x="28829" y="104648"/>
                    <a:pt x="27305" y="104775"/>
                  </a:cubicBezTo>
                  <a:cubicBezTo>
                    <a:pt x="25908" y="104902"/>
                    <a:pt x="24384" y="104775"/>
                    <a:pt x="22733" y="104648"/>
                  </a:cubicBezTo>
                  <a:cubicBezTo>
                    <a:pt x="21082" y="104648"/>
                    <a:pt x="19431" y="104394"/>
                    <a:pt x="17907" y="104013"/>
                  </a:cubicBezTo>
                  <a:cubicBezTo>
                    <a:pt x="14478" y="103378"/>
                    <a:pt x="11557" y="102489"/>
                    <a:pt x="9017" y="101219"/>
                  </a:cubicBezTo>
                  <a:cubicBezTo>
                    <a:pt x="6604" y="100076"/>
                    <a:pt x="4699" y="98425"/>
                    <a:pt x="3175" y="96520"/>
                  </a:cubicBezTo>
                  <a:cubicBezTo>
                    <a:pt x="1778" y="94742"/>
                    <a:pt x="762" y="92456"/>
                    <a:pt x="381" y="89916"/>
                  </a:cubicBezTo>
                  <a:cubicBezTo>
                    <a:pt x="0" y="87376"/>
                    <a:pt x="127" y="84328"/>
                    <a:pt x="762" y="80899"/>
                  </a:cubicBezTo>
                  <a:cubicBezTo>
                    <a:pt x="889" y="80264"/>
                    <a:pt x="1016" y="79629"/>
                    <a:pt x="1270" y="78740"/>
                  </a:cubicBezTo>
                  <a:cubicBezTo>
                    <a:pt x="1524" y="77978"/>
                    <a:pt x="1778" y="77089"/>
                    <a:pt x="2032" y="76200"/>
                  </a:cubicBezTo>
                  <a:cubicBezTo>
                    <a:pt x="2413" y="75311"/>
                    <a:pt x="2667" y="74422"/>
                    <a:pt x="3048" y="73533"/>
                  </a:cubicBezTo>
                  <a:cubicBezTo>
                    <a:pt x="3302" y="72644"/>
                    <a:pt x="3683" y="71755"/>
                    <a:pt x="3937" y="71120"/>
                  </a:cubicBezTo>
                  <a:lnTo>
                    <a:pt x="18669" y="35433"/>
                  </a:lnTo>
                  <a:lnTo>
                    <a:pt x="9525" y="33528"/>
                  </a:lnTo>
                  <a:cubicBezTo>
                    <a:pt x="8763" y="33401"/>
                    <a:pt x="8255" y="33147"/>
                    <a:pt x="8001" y="32512"/>
                  </a:cubicBezTo>
                  <a:cubicBezTo>
                    <a:pt x="7747" y="32004"/>
                    <a:pt x="7747" y="30988"/>
                    <a:pt x="8001" y="29718"/>
                  </a:cubicBezTo>
                  <a:cubicBezTo>
                    <a:pt x="8255" y="28702"/>
                    <a:pt x="8509" y="27432"/>
                    <a:pt x="9017" y="25908"/>
                  </a:cubicBezTo>
                  <a:cubicBezTo>
                    <a:pt x="9525" y="24384"/>
                    <a:pt x="10160" y="22860"/>
                    <a:pt x="10922" y="21463"/>
                  </a:cubicBezTo>
                  <a:cubicBezTo>
                    <a:pt x="11684" y="20066"/>
                    <a:pt x="12573" y="18923"/>
                    <a:pt x="13462" y="17907"/>
                  </a:cubicBezTo>
                  <a:cubicBezTo>
                    <a:pt x="14478" y="17018"/>
                    <a:pt x="15494" y="16637"/>
                    <a:pt x="16510" y="16891"/>
                  </a:cubicBezTo>
                  <a:lnTo>
                    <a:pt x="25654" y="18669"/>
                  </a:lnTo>
                  <a:lnTo>
                    <a:pt x="32385" y="2286"/>
                  </a:lnTo>
                  <a:cubicBezTo>
                    <a:pt x="32639" y="1778"/>
                    <a:pt x="33020" y="1270"/>
                    <a:pt x="33528" y="889"/>
                  </a:cubicBezTo>
                  <a:cubicBezTo>
                    <a:pt x="34036" y="508"/>
                    <a:pt x="34671" y="254"/>
                    <a:pt x="35687"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3" name="Shape 3873"/>
            <p:cNvSpPr/>
            <p:nvPr/>
          </p:nvSpPr>
          <p:spPr>
            <a:xfrm>
              <a:off x="3149473" y="5185283"/>
              <a:ext cx="94488" cy="126365"/>
            </a:xfrm>
            <a:custGeom>
              <a:avLst/>
              <a:gdLst/>
              <a:ahLst/>
              <a:cxnLst/>
              <a:rect l="0" t="0" r="0" b="0"/>
              <a:pathLst>
                <a:path w="94488" h="126365">
                  <a:moveTo>
                    <a:pt x="48006" y="127"/>
                  </a:moveTo>
                  <a:cubicBezTo>
                    <a:pt x="49022" y="0"/>
                    <a:pt x="50165" y="0"/>
                    <a:pt x="51562" y="127"/>
                  </a:cubicBezTo>
                  <a:cubicBezTo>
                    <a:pt x="53086" y="254"/>
                    <a:pt x="54864" y="508"/>
                    <a:pt x="56896" y="889"/>
                  </a:cubicBezTo>
                  <a:cubicBezTo>
                    <a:pt x="59055" y="1270"/>
                    <a:pt x="60706" y="1778"/>
                    <a:pt x="62103" y="2160"/>
                  </a:cubicBezTo>
                  <a:cubicBezTo>
                    <a:pt x="63373" y="2540"/>
                    <a:pt x="64389" y="3048"/>
                    <a:pt x="65024" y="3429"/>
                  </a:cubicBezTo>
                  <a:cubicBezTo>
                    <a:pt x="65659" y="3937"/>
                    <a:pt x="66167" y="4445"/>
                    <a:pt x="66294" y="4953"/>
                  </a:cubicBezTo>
                  <a:cubicBezTo>
                    <a:pt x="66421" y="5461"/>
                    <a:pt x="66294" y="5969"/>
                    <a:pt x="66167" y="6477"/>
                  </a:cubicBezTo>
                  <a:lnTo>
                    <a:pt x="53975" y="36195"/>
                  </a:lnTo>
                  <a:cubicBezTo>
                    <a:pt x="53467" y="37465"/>
                    <a:pt x="52832" y="38735"/>
                    <a:pt x="52324" y="40132"/>
                  </a:cubicBezTo>
                  <a:cubicBezTo>
                    <a:pt x="51689" y="41402"/>
                    <a:pt x="50927" y="42799"/>
                    <a:pt x="50292" y="44069"/>
                  </a:cubicBezTo>
                  <a:cubicBezTo>
                    <a:pt x="49530" y="45339"/>
                    <a:pt x="48895" y="46610"/>
                    <a:pt x="48260" y="47879"/>
                  </a:cubicBezTo>
                  <a:cubicBezTo>
                    <a:pt x="47498" y="49149"/>
                    <a:pt x="46863" y="50165"/>
                    <a:pt x="46228" y="51181"/>
                  </a:cubicBezTo>
                  <a:cubicBezTo>
                    <a:pt x="47752" y="49530"/>
                    <a:pt x="49530" y="48006"/>
                    <a:pt x="51816" y="46482"/>
                  </a:cubicBezTo>
                  <a:cubicBezTo>
                    <a:pt x="53975" y="45085"/>
                    <a:pt x="56515" y="43815"/>
                    <a:pt x="59182" y="42799"/>
                  </a:cubicBezTo>
                  <a:cubicBezTo>
                    <a:pt x="61976" y="41783"/>
                    <a:pt x="64770" y="41148"/>
                    <a:pt x="67818" y="40767"/>
                  </a:cubicBezTo>
                  <a:cubicBezTo>
                    <a:pt x="70739" y="40386"/>
                    <a:pt x="73787" y="40513"/>
                    <a:pt x="76708" y="41022"/>
                  </a:cubicBezTo>
                  <a:cubicBezTo>
                    <a:pt x="80645" y="41783"/>
                    <a:pt x="83820" y="42926"/>
                    <a:pt x="86233" y="44577"/>
                  </a:cubicBezTo>
                  <a:cubicBezTo>
                    <a:pt x="88773" y="46228"/>
                    <a:pt x="90551" y="48133"/>
                    <a:pt x="91948" y="50419"/>
                  </a:cubicBezTo>
                  <a:cubicBezTo>
                    <a:pt x="93218" y="52705"/>
                    <a:pt x="94107" y="55245"/>
                    <a:pt x="94361" y="58039"/>
                  </a:cubicBezTo>
                  <a:cubicBezTo>
                    <a:pt x="94488" y="60833"/>
                    <a:pt x="94361" y="63881"/>
                    <a:pt x="93726" y="67056"/>
                  </a:cubicBezTo>
                  <a:cubicBezTo>
                    <a:pt x="93345" y="69088"/>
                    <a:pt x="92837" y="71120"/>
                    <a:pt x="92202" y="73152"/>
                  </a:cubicBezTo>
                  <a:cubicBezTo>
                    <a:pt x="91567" y="75057"/>
                    <a:pt x="90805" y="77089"/>
                    <a:pt x="90043" y="78994"/>
                  </a:cubicBezTo>
                  <a:lnTo>
                    <a:pt x="71501" y="124206"/>
                  </a:lnTo>
                  <a:cubicBezTo>
                    <a:pt x="71247" y="124714"/>
                    <a:pt x="70866" y="125222"/>
                    <a:pt x="70358" y="125603"/>
                  </a:cubicBezTo>
                  <a:cubicBezTo>
                    <a:pt x="69850" y="125857"/>
                    <a:pt x="69088" y="126111"/>
                    <a:pt x="68199" y="126238"/>
                  </a:cubicBezTo>
                  <a:cubicBezTo>
                    <a:pt x="67183" y="126365"/>
                    <a:pt x="66040" y="126365"/>
                    <a:pt x="64643" y="126238"/>
                  </a:cubicBezTo>
                  <a:cubicBezTo>
                    <a:pt x="63246" y="126111"/>
                    <a:pt x="61468" y="125730"/>
                    <a:pt x="59309" y="125349"/>
                  </a:cubicBezTo>
                  <a:cubicBezTo>
                    <a:pt x="57150" y="124968"/>
                    <a:pt x="55499" y="124587"/>
                    <a:pt x="54229" y="124206"/>
                  </a:cubicBezTo>
                  <a:cubicBezTo>
                    <a:pt x="52959" y="123698"/>
                    <a:pt x="51943" y="123317"/>
                    <a:pt x="51181" y="122936"/>
                  </a:cubicBezTo>
                  <a:cubicBezTo>
                    <a:pt x="50546" y="122428"/>
                    <a:pt x="50165" y="122047"/>
                    <a:pt x="49911" y="121539"/>
                  </a:cubicBezTo>
                  <a:cubicBezTo>
                    <a:pt x="49784" y="121031"/>
                    <a:pt x="49784" y="120523"/>
                    <a:pt x="50038" y="120015"/>
                  </a:cubicBezTo>
                  <a:lnTo>
                    <a:pt x="68072" y="76073"/>
                  </a:lnTo>
                  <a:cubicBezTo>
                    <a:pt x="68580" y="74930"/>
                    <a:pt x="69088" y="73660"/>
                    <a:pt x="69469" y="72136"/>
                  </a:cubicBezTo>
                  <a:cubicBezTo>
                    <a:pt x="69977" y="70612"/>
                    <a:pt x="70358" y="69342"/>
                    <a:pt x="70485" y="68199"/>
                  </a:cubicBezTo>
                  <a:cubicBezTo>
                    <a:pt x="70739" y="66929"/>
                    <a:pt x="70866" y="65659"/>
                    <a:pt x="70866" y="64643"/>
                  </a:cubicBezTo>
                  <a:cubicBezTo>
                    <a:pt x="70739" y="63500"/>
                    <a:pt x="70612" y="62484"/>
                    <a:pt x="70104" y="61595"/>
                  </a:cubicBezTo>
                  <a:cubicBezTo>
                    <a:pt x="69723" y="60706"/>
                    <a:pt x="69088" y="59944"/>
                    <a:pt x="68326" y="59436"/>
                  </a:cubicBezTo>
                  <a:cubicBezTo>
                    <a:pt x="67437" y="58801"/>
                    <a:pt x="66421" y="58420"/>
                    <a:pt x="65151" y="58166"/>
                  </a:cubicBezTo>
                  <a:cubicBezTo>
                    <a:pt x="62865" y="57658"/>
                    <a:pt x="60198" y="57912"/>
                    <a:pt x="57404" y="58928"/>
                  </a:cubicBezTo>
                  <a:cubicBezTo>
                    <a:pt x="54610" y="59944"/>
                    <a:pt x="51816" y="61468"/>
                    <a:pt x="49022" y="63627"/>
                  </a:cubicBezTo>
                  <a:cubicBezTo>
                    <a:pt x="46228" y="65659"/>
                    <a:pt x="43688" y="68326"/>
                    <a:pt x="41275" y="71374"/>
                  </a:cubicBezTo>
                  <a:cubicBezTo>
                    <a:pt x="38862" y="74422"/>
                    <a:pt x="36830" y="77851"/>
                    <a:pt x="35433" y="81534"/>
                  </a:cubicBezTo>
                  <a:lnTo>
                    <a:pt x="21717" y="114427"/>
                  </a:lnTo>
                  <a:cubicBezTo>
                    <a:pt x="21463" y="115062"/>
                    <a:pt x="21082" y="115443"/>
                    <a:pt x="20574" y="115824"/>
                  </a:cubicBezTo>
                  <a:cubicBezTo>
                    <a:pt x="20066" y="116205"/>
                    <a:pt x="19431" y="116332"/>
                    <a:pt x="18415" y="116459"/>
                  </a:cubicBezTo>
                  <a:cubicBezTo>
                    <a:pt x="17526" y="116586"/>
                    <a:pt x="16256" y="116586"/>
                    <a:pt x="14859" y="116459"/>
                  </a:cubicBezTo>
                  <a:cubicBezTo>
                    <a:pt x="13462" y="116332"/>
                    <a:pt x="11684" y="116078"/>
                    <a:pt x="9652" y="115697"/>
                  </a:cubicBezTo>
                  <a:cubicBezTo>
                    <a:pt x="7493" y="115189"/>
                    <a:pt x="5842" y="114809"/>
                    <a:pt x="4445" y="114427"/>
                  </a:cubicBezTo>
                  <a:cubicBezTo>
                    <a:pt x="3175" y="114046"/>
                    <a:pt x="2159" y="113538"/>
                    <a:pt x="1397" y="113157"/>
                  </a:cubicBezTo>
                  <a:cubicBezTo>
                    <a:pt x="762" y="112776"/>
                    <a:pt x="254" y="112268"/>
                    <a:pt x="127" y="111760"/>
                  </a:cubicBezTo>
                  <a:cubicBezTo>
                    <a:pt x="0" y="111379"/>
                    <a:pt x="0" y="110871"/>
                    <a:pt x="254" y="110236"/>
                  </a:cubicBezTo>
                  <a:lnTo>
                    <a:pt x="44704" y="2286"/>
                  </a:lnTo>
                  <a:cubicBezTo>
                    <a:pt x="44958" y="1778"/>
                    <a:pt x="45339" y="1270"/>
                    <a:pt x="45847" y="889"/>
                  </a:cubicBezTo>
                  <a:cubicBezTo>
                    <a:pt x="46355" y="508"/>
                    <a:pt x="46990" y="254"/>
                    <a:pt x="4800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4" name="Shape 3874"/>
            <p:cNvSpPr/>
            <p:nvPr/>
          </p:nvSpPr>
          <p:spPr>
            <a:xfrm>
              <a:off x="3001947" y="5184395"/>
              <a:ext cx="51641" cy="88646"/>
            </a:xfrm>
            <a:custGeom>
              <a:avLst/>
              <a:gdLst/>
              <a:ahLst/>
              <a:cxnLst/>
              <a:rect l="0" t="0" r="0" b="0"/>
              <a:pathLst>
                <a:path w="51641" h="88646">
                  <a:moveTo>
                    <a:pt x="0" y="0"/>
                  </a:moveTo>
                  <a:lnTo>
                    <a:pt x="10112" y="0"/>
                  </a:lnTo>
                  <a:cubicBezTo>
                    <a:pt x="14811" y="889"/>
                    <a:pt x="18875" y="2794"/>
                    <a:pt x="22050" y="5461"/>
                  </a:cubicBezTo>
                  <a:cubicBezTo>
                    <a:pt x="25352" y="8128"/>
                    <a:pt x="28019" y="11557"/>
                    <a:pt x="29924" y="15875"/>
                  </a:cubicBezTo>
                  <a:lnTo>
                    <a:pt x="32718" y="9398"/>
                  </a:lnTo>
                  <a:cubicBezTo>
                    <a:pt x="33099" y="8255"/>
                    <a:pt x="34242" y="7620"/>
                    <a:pt x="35893" y="7366"/>
                  </a:cubicBezTo>
                  <a:cubicBezTo>
                    <a:pt x="37544" y="7112"/>
                    <a:pt x="40084" y="7366"/>
                    <a:pt x="43513" y="8128"/>
                  </a:cubicBezTo>
                  <a:cubicBezTo>
                    <a:pt x="45291" y="8382"/>
                    <a:pt x="46688" y="8763"/>
                    <a:pt x="47831" y="9144"/>
                  </a:cubicBezTo>
                  <a:cubicBezTo>
                    <a:pt x="48847" y="9525"/>
                    <a:pt x="49736" y="9906"/>
                    <a:pt x="50371" y="10287"/>
                  </a:cubicBezTo>
                  <a:cubicBezTo>
                    <a:pt x="51006" y="10668"/>
                    <a:pt x="51387" y="11049"/>
                    <a:pt x="51514" y="11557"/>
                  </a:cubicBezTo>
                  <a:cubicBezTo>
                    <a:pt x="51641" y="11938"/>
                    <a:pt x="51641" y="12446"/>
                    <a:pt x="51387" y="13081"/>
                  </a:cubicBezTo>
                  <a:lnTo>
                    <a:pt x="21161" y="86487"/>
                  </a:lnTo>
                  <a:cubicBezTo>
                    <a:pt x="20653" y="87630"/>
                    <a:pt x="19637" y="88265"/>
                    <a:pt x="17986" y="88519"/>
                  </a:cubicBezTo>
                  <a:cubicBezTo>
                    <a:pt x="16208" y="88646"/>
                    <a:pt x="13668" y="88392"/>
                    <a:pt x="10239" y="87757"/>
                  </a:cubicBezTo>
                  <a:cubicBezTo>
                    <a:pt x="8461" y="87376"/>
                    <a:pt x="7064" y="87122"/>
                    <a:pt x="5921" y="86741"/>
                  </a:cubicBezTo>
                  <a:cubicBezTo>
                    <a:pt x="4905" y="86487"/>
                    <a:pt x="4016" y="86106"/>
                    <a:pt x="3381" y="85725"/>
                  </a:cubicBezTo>
                  <a:cubicBezTo>
                    <a:pt x="2746" y="85344"/>
                    <a:pt x="2365" y="84836"/>
                    <a:pt x="2238" y="84328"/>
                  </a:cubicBezTo>
                  <a:cubicBezTo>
                    <a:pt x="2111" y="83947"/>
                    <a:pt x="2111" y="83439"/>
                    <a:pt x="2365" y="82804"/>
                  </a:cubicBezTo>
                  <a:lnTo>
                    <a:pt x="7191" y="70993"/>
                  </a:lnTo>
                  <a:cubicBezTo>
                    <a:pt x="5921" y="72644"/>
                    <a:pt x="4270" y="74295"/>
                    <a:pt x="1984" y="75946"/>
                  </a:cubicBezTo>
                  <a:lnTo>
                    <a:pt x="0" y="77052"/>
                  </a:lnTo>
                  <a:lnTo>
                    <a:pt x="0" y="61623"/>
                  </a:lnTo>
                  <a:lnTo>
                    <a:pt x="2619" y="60198"/>
                  </a:lnTo>
                  <a:cubicBezTo>
                    <a:pt x="5413" y="58039"/>
                    <a:pt x="7953" y="55372"/>
                    <a:pt x="10366" y="52324"/>
                  </a:cubicBezTo>
                  <a:cubicBezTo>
                    <a:pt x="12779" y="49149"/>
                    <a:pt x="14811" y="45720"/>
                    <a:pt x="16335" y="41910"/>
                  </a:cubicBezTo>
                  <a:lnTo>
                    <a:pt x="21034" y="30861"/>
                  </a:lnTo>
                  <a:cubicBezTo>
                    <a:pt x="19637" y="27305"/>
                    <a:pt x="17859" y="24638"/>
                    <a:pt x="15700" y="22479"/>
                  </a:cubicBezTo>
                  <a:cubicBezTo>
                    <a:pt x="13668" y="20447"/>
                    <a:pt x="11001" y="19177"/>
                    <a:pt x="7826" y="18542"/>
                  </a:cubicBezTo>
                  <a:cubicBezTo>
                    <a:pt x="5413" y="18034"/>
                    <a:pt x="3127" y="18161"/>
                    <a:pt x="841" y="18923"/>
                  </a:cubicBezTo>
                  <a:lnTo>
                    <a:pt x="0" y="19414"/>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75" name="Shape 3875"/>
            <p:cNvSpPr/>
            <p:nvPr/>
          </p:nvSpPr>
          <p:spPr>
            <a:xfrm>
              <a:off x="3044825" y="5164837"/>
              <a:ext cx="66294" cy="116586"/>
            </a:xfrm>
            <a:custGeom>
              <a:avLst/>
              <a:gdLst/>
              <a:ahLst/>
              <a:cxnLst/>
              <a:rect l="0" t="0" r="0" b="0"/>
              <a:pathLst>
                <a:path w="66294" h="116586">
                  <a:moveTo>
                    <a:pt x="51562" y="0"/>
                  </a:moveTo>
                  <a:cubicBezTo>
                    <a:pt x="52959" y="127"/>
                    <a:pt x="54737" y="381"/>
                    <a:pt x="56896" y="889"/>
                  </a:cubicBezTo>
                  <a:cubicBezTo>
                    <a:pt x="58928" y="1270"/>
                    <a:pt x="60706" y="1651"/>
                    <a:pt x="61976" y="2159"/>
                  </a:cubicBezTo>
                  <a:cubicBezTo>
                    <a:pt x="63246" y="2540"/>
                    <a:pt x="64262" y="2921"/>
                    <a:pt x="65024" y="3429"/>
                  </a:cubicBezTo>
                  <a:cubicBezTo>
                    <a:pt x="65659" y="3937"/>
                    <a:pt x="66040" y="4318"/>
                    <a:pt x="66167" y="4826"/>
                  </a:cubicBezTo>
                  <a:cubicBezTo>
                    <a:pt x="66294" y="5334"/>
                    <a:pt x="66294" y="5842"/>
                    <a:pt x="66040" y="6477"/>
                  </a:cubicBezTo>
                  <a:lnTo>
                    <a:pt x="21717" y="114427"/>
                  </a:lnTo>
                  <a:cubicBezTo>
                    <a:pt x="21463" y="114935"/>
                    <a:pt x="21082" y="115443"/>
                    <a:pt x="20574" y="115697"/>
                  </a:cubicBezTo>
                  <a:cubicBezTo>
                    <a:pt x="20066" y="116078"/>
                    <a:pt x="19304" y="116332"/>
                    <a:pt x="18415" y="116459"/>
                  </a:cubicBezTo>
                  <a:cubicBezTo>
                    <a:pt x="17526" y="116586"/>
                    <a:pt x="16383" y="116586"/>
                    <a:pt x="14859" y="116459"/>
                  </a:cubicBezTo>
                  <a:cubicBezTo>
                    <a:pt x="13462" y="116332"/>
                    <a:pt x="11684" y="116078"/>
                    <a:pt x="9652" y="115570"/>
                  </a:cubicBezTo>
                  <a:cubicBezTo>
                    <a:pt x="7493" y="115189"/>
                    <a:pt x="5715" y="114808"/>
                    <a:pt x="4445" y="114427"/>
                  </a:cubicBezTo>
                  <a:cubicBezTo>
                    <a:pt x="3175" y="113919"/>
                    <a:pt x="2159" y="113538"/>
                    <a:pt x="1397" y="113157"/>
                  </a:cubicBezTo>
                  <a:cubicBezTo>
                    <a:pt x="762" y="112649"/>
                    <a:pt x="381" y="112268"/>
                    <a:pt x="127" y="111760"/>
                  </a:cubicBezTo>
                  <a:cubicBezTo>
                    <a:pt x="0" y="111252"/>
                    <a:pt x="0" y="110744"/>
                    <a:pt x="254" y="110236"/>
                  </a:cubicBezTo>
                  <a:lnTo>
                    <a:pt x="44704" y="2286"/>
                  </a:lnTo>
                  <a:cubicBezTo>
                    <a:pt x="44958" y="1778"/>
                    <a:pt x="45339" y="1270"/>
                    <a:pt x="45720" y="889"/>
                  </a:cubicBezTo>
                  <a:cubicBezTo>
                    <a:pt x="46228" y="508"/>
                    <a:pt x="46990" y="254"/>
                    <a:pt x="48006" y="127"/>
                  </a:cubicBezTo>
                  <a:cubicBezTo>
                    <a:pt x="48895" y="0"/>
                    <a:pt x="50165" y="0"/>
                    <a:pt x="5156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6" name="Shape 3876"/>
            <p:cNvSpPr/>
            <p:nvPr/>
          </p:nvSpPr>
          <p:spPr>
            <a:xfrm>
              <a:off x="3651282" y="5379467"/>
              <a:ext cx="16987" cy="17083"/>
            </a:xfrm>
            <a:custGeom>
              <a:avLst/>
              <a:gdLst/>
              <a:ahLst/>
              <a:cxnLst/>
              <a:rect l="0" t="0" r="0" b="0"/>
              <a:pathLst>
                <a:path w="16987" h="17083">
                  <a:moveTo>
                    <a:pt x="15462" y="127"/>
                  </a:moveTo>
                  <a:cubicBezTo>
                    <a:pt x="16097" y="254"/>
                    <a:pt x="16478" y="635"/>
                    <a:pt x="16732" y="1016"/>
                  </a:cubicBezTo>
                  <a:cubicBezTo>
                    <a:pt x="16987" y="1524"/>
                    <a:pt x="16987" y="2159"/>
                    <a:pt x="16859" y="3048"/>
                  </a:cubicBezTo>
                  <a:cubicBezTo>
                    <a:pt x="16606" y="3937"/>
                    <a:pt x="16351" y="5080"/>
                    <a:pt x="15843" y="6350"/>
                  </a:cubicBezTo>
                  <a:cubicBezTo>
                    <a:pt x="15462" y="7493"/>
                    <a:pt x="14955" y="8763"/>
                    <a:pt x="14446" y="9906"/>
                  </a:cubicBezTo>
                  <a:cubicBezTo>
                    <a:pt x="13938" y="11049"/>
                    <a:pt x="13303" y="12065"/>
                    <a:pt x="12541" y="13081"/>
                  </a:cubicBezTo>
                  <a:cubicBezTo>
                    <a:pt x="11906" y="14097"/>
                    <a:pt x="11144" y="14859"/>
                    <a:pt x="10382" y="15240"/>
                  </a:cubicBezTo>
                  <a:cubicBezTo>
                    <a:pt x="9620" y="15748"/>
                    <a:pt x="8224" y="16256"/>
                    <a:pt x="6191" y="16510"/>
                  </a:cubicBezTo>
                  <a:lnTo>
                    <a:pt x="0" y="17083"/>
                  </a:lnTo>
                  <a:lnTo>
                    <a:pt x="0" y="1202"/>
                  </a:lnTo>
                  <a:lnTo>
                    <a:pt x="6064" y="1016"/>
                  </a:lnTo>
                  <a:cubicBezTo>
                    <a:pt x="8477" y="889"/>
                    <a:pt x="10382" y="635"/>
                    <a:pt x="12033" y="381"/>
                  </a:cubicBezTo>
                  <a:cubicBezTo>
                    <a:pt x="13557" y="127"/>
                    <a:pt x="14700" y="0"/>
                    <a:pt x="15462"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7" name="Shape 3877"/>
            <p:cNvSpPr/>
            <p:nvPr/>
          </p:nvSpPr>
          <p:spPr>
            <a:xfrm>
              <a:off x="3819398" y="5353051"/>
              <a:ext cx="44005" cy="83185"/>
            </a:xfrm>
            <a:custGeom>
              <a:avLst/>
              <a:gdLst/>
              <a:ahLst/>
              <a:cxnLst/>
              <a:rect l="0" t="0" r="0" b="0"/>
              <a:pathLst>
                <a:path w="44005" h="83185">
                  <a:moveTo>
                    <a:pt x="40005" y="0"/>
                  </a:moveTo>
                  <a:lnTo>
                    <a:pt x="44005" y="0"/>
                  </a:lnTo>
                  <a:lnTo>
                    <a:pt x="44005" y="19467"/>
                  </a:lnTo>
                  <a:lnTo>
                    <a:pt x="38735" y="22479"/>
                  </a:lnTo>
                  <a:cubicBezTo>
                    <a:pt x="36830" y="24130"/>
                    <a:pt x="35052" y="26035"/>
                    <a:pt x="33401" y="28321"/>
                  </a:cubicBezTo>
                  <a:cubicBezTo>
                    <a:pt x="31750" y="30607"/>
                    <a:pt x="30226" y="33020"/>
                    <a:pt x="28956" y="35560"/>
                  </a:cubicBezTo>
                  <a:cubicBezTo>
                    <a:pt x="27559" y="38100"/>
                    <a:pt x="26543" y="40767"/>
                    <a:pt x="25654" y="43434"/>
                  </a:cubicBezTo>
                  <a:cubicBezTo>
                    <a:pt x="24638" y="46101"/>
                    <a:pt x="24003" y="48641"/>
                    <a:pt x="23495" y="50927"/>
                  </a:cubicBezTo>
                  <a:cubicBezTo>
                    <a:pt x="23241" y="52705"/>
                    <a:pt x="22987" y="54356"/>
                    <a:pt x="22987" y="55880"/>
                  </a:cubicBezTo>
                  <a:cubicBezTo>
                    <a:pt x="22987" y="57531"/>
                    <a:pt x="23114" y="58928"/>
                    <a:pt x="23622" y="60325"/>
                  </a:cubicBezTo>
                  <a:cubicBezTo>
                    <a:pt x="24003" y="61595"/>
                    <a:pt x="24765" y="62738"/>
                    <a:pt x="25781" y="63754"/>
                  </a:cubicBezTo>
                  <a:cubicBezTo>
                    <a:pt x="26797" y="64643"/>
                    <a:pt x="28194" y="65278"/>
                    <a:pt x="29972" y="65659"/>
                  </a:cubicBezTo>
                  <a:cubicBezTo>
                    <a:pt x="32385" y="66167"/>
                    <a:pt x="35179" y="65913"/>
                    <a:pt x="38100" y="64897"/>
                  </a:cubicBezTo>
                  <a:lnTo>
                    <a:pt x="44005" y="61635"/>
                  </a:lnTo>
                  <a:lnTo>
                    <a:pt x="44005" y="77043"/>
                  </a:lnTo>
                  <a:lnTo>
                    <a:pt x="38227" y="80264"/>
                  </a:lnTo>
                  <a:cubicBezTo>
                    <a:pt x="35306" y="81407"/>
                    <a:pt x="32258" y="82169"/>
                    <a:pt x="28956" y="82677"/>
                  </a:cubicBezTo>
                  <a:cubicBezTo>
                    <a:pt x="25654" y="83185"/>
                    <a:pt x="22352" y="83058"/>
                    <a:pt x="19050" y="82423"/>
                  </a:cubicBezTo>
                  <a:cubicBezTo>
                    <a:pt x="14478" y="81534"/>
                    <a:pt x="10795" y="80010"/>
                    <a:pt x="8128" y="77724"/>
                  </a:cubicBezTo>
                  <a:cubicBezTo>
                    <a:pt x="5461" y="75565"/>
                    <a:pt x="3429" y="72898"/>
                    <a:pt x="2159" y="69850"/>
                  </a:cubicBezTo>
                  <a:cubicBezTo>
                    <a:pt x="762" y="66802"/>
                    <a:pt x="127" y="63500"/>
                    <a:pt x="0" y="59817"/>
                  </a:cubicBezTo>
                  <a:cubicBezTo>
                    <a:pt x="0" y="56261"/>
                    <a:pt x="254" y="52578"/>
                    <a:pt x="1016" y="48641"/>
                  </a:cubicBezTo>
                  <a:cubicBezTo>
                    <a:pt x="1778" y="45085"/>
                    <a:pt x="2794" y="41275"/>
                    <a:pt x="4318" y="37211"/>
                  </a:cubicBezTo>
                  <a:cubicBezTo>
                    <a:pt x="5842" y="33020"/>
                    <a:pt x="7747" y="29083"/>
                    <a:pt x="10033" y="25146"/>
                  </a:cubicBezTo>
                  <a:cubicBezTo>
                    <a:pt x="12192" y="21209"/>
                    <a:pt x="14859" y="17399"/>
                    <a:pt x="17907" y="13970"/>
                  </a:cubicBezTo>
                  <a:cubicBezTo>
                    <a:pt x="20828" y="10541"/>
                    <a:pt x="24130" y="7620"/>
                    <a:pt x="27813" y="5207"/>
                  </a:cubicBezTo>
                  <a:cubicBezTo>
                    <a:pt x="31623" y="2794"/>
                    <a:pt x="35560" y="1016"/>
                    <a:pt x="4000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8" name="Shape 3878"/>
            <p:cNvSpPr/>
            <p:nvPr/>
          </p:nvSpPr>
          <p:spPr>
            <a:xfrm>
              <a:off x="3683381" y="5324729"/>
              <a:ext cx="52070" cy="81661"/>
            </a:xfrm>
            <a:custGeom>
              <a:avLst/>
              <a:gdLst/>
              <a:ahLst/>
              <a:cxnLst/>
              <a:rect l="0" t="0" r="0" b="0"/>
              <a:pathLst>
                <a:path w="52070" h="81661">
                  <a:moveTo>
                    <a:pt x="37211" y="127"/>
                  </a:moveTo>
                  <a:cubicBezTo>
                    <a:pt x="38608" y="254"/>
                    <a:pt x="40386" y="508"/>
                    <a:pt x="42418" y="889"/>
                  </a:cubicBezTo>
                  <a:cubicBezTo>
                    <a:pt x="44577" y="1397"/>
                    <a:pt x="46228" y="1778"/>
                    <a:pt x="47625" y="2159"/>
                  </a:cubicBezTo>
                  <a:cubicBezTo>
                    <a:pt x="48895" y="2667"/>
                    <a:pt x="49911" y="3048"/>
                    <a:pt x="50546" y="3556"/>
                  </a:cubicBezTo>
                  <a:cubicBezTo>
                    <a:pt x="51308" y="4064"/>
                    <a:pt x="51689" y="4445"/>
                    <a:pt x="51943" y="4953"/>
                  </a:cubicBezTo>
                  <a:cubicBezTo>
                    <a:pt x="52070" y="5461"/>
                    <a:pt x="51943" y="5969"/>
                    <a:pt x="51816" y="6477"/>
                  </a:cubicBezTo>
                  <a:lnTo>
                    <a:pt x="21717" y="79502"/>
                  </a:lnTo>
                  <a:cubicBezTo>
                    <a:pt x="21590" y="80137"/>
                    <a:pt x="21209" y="80518"/>
                    <a:pt x="20701" y="80899"/>
                  </a:cubicBezTo>
                  <a:cubicBezTo>
                    <a:pt x="20193" y="81280"/>
                    <a:pt x="19431" y="81407"/>
                    <a:pt x="18415" y="81534"/>
                  </a:cubicBezTo>
                  <a:cubicBezTo>
                    <a:pt x="17526" y="81661"/>
                    <a:pt x="16383" y="81661"/>
                    <a:pt x="14859" y="81534"/>
                  </a:cubicBezTo>
                  <a:cubicBezTo>
                    <a:pt x="13462" y="81407"/>
                    <a:pt x="11684" y="81153"/>
                    <a:pt x="9652" y="80772"/>
                  </a:cubicBezTo>
                  <a:cubicBezTo>
                    <a:pt x="7493" y="80264"/>
                    <a:pt x="5842" y="79883"/>
                    <a:pt x="4445" y="79502"/>
                  </a:cubicBezTo>
                  <a:cubicBezTo>
                    <a:pt x="3175" y="79121"/>
                    <a:pt x="2159" y="78740"/>
                    <a:pt x="1524" y="78232"/>
                  </a:cubicBezTo>
                  <a:cubicBezTo>
                    <a:pt x="762" y="77851"/>
                    <a:pt x="381" y="77343"/>
                    <a:pt x="127" y="76835"/>
                  </a:cubicBezTo>
                  <a:cubicBezTo>
                    <a:pt x="0" y="76454"/>
                    <a:pt x="127" y="75946"/>
                    <a:pt x="254" y="75311"/>
                  </a:cubicBezTo>
                  <a:lnTo>
                    <a:pt x="30353" y="2286"/>
                  </a:lnTo>
                  <a:cubicBezTo>
                    <a:pt x="30607" y="1778"/>
                    <a:pt x="30861" y="1270"/>
                    <a:pt x="31369" y="889"/>
                  </a:cubicBezTo>
                  <a:cubicBezTo>
                    <a:pt x="31877" y="635"/>
                    <a:pt x="32639" y="381"/>
                    <a:pt x="33655" y="254"/>
                  </a:cubicBezTo>
                  <a:cubicBezTo>
                    <a:pt x="34544" y="127"/>
                    <a:pt x="35687" y="0"/>
                    <a:pt x="3721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79" name="Shape 3879"/>
            <p:cNvSpPr/>
            <p:nvPr/>
          </p:nvSpPr>
          <p:spPr>
            <a:xfrm>
              <a:off x="3651282" y="5311636"/>
              <a:ext cx="38703" cy="47637"/>
            </a:xfrm>
            <a:custGeom>
              <a:avLst/>
              <a:gdLst/>
              <a:ahLst/>
              <a:cxnLst/>
              <a:rect l="0" t="0" r="0" b="0"/>
              <a:pathLst>
                <a:path w="38703" h="47637">
                  <a:moveTo>
                    <a:pt x="0" y="0"/>
                  </a:moveTo>
                  <a:lnTo>
                    <a:pt x="12795" y="393"/>
                  </a:lnTo>
                  <a:cubicBezTo>
                    <a:pt x="18002" y="1410"/>
                    <a:pt x="22320" y="2934"/>
                    <a:pt x="25750" y="4838"/>
                  </a:cubicBezTo>
                  <a:cubicBezTo>
                    <a:pt x="29306" y="6871"/>
                    <a:pt x="31972" y="9030"/>
                    <a:pt x="34005" y="11569"/>
                  </a:cubicBezTo>
                  <a:cubicBezTo>
                    <a:pt x="36037" y="13982"/>
                    <a:pt x="37306" y="16649"/>
                    <a:pt x="37941" y="19443"/>
                  </a:cubicBezTo>
                  <a:cubicBezTo>
                    <a:pt x="38703" y="22365"/>
                    <a:pt x="38703" y="25159"/>
                    <a:pt x="38195" y="27825"/>
                  </a:cubicBezTo>
                  <a:cubicBezTo>
                    <a:pt x="37433" y="31890"/>
                    <a:pt x="35782" y="35446"/>
                    <a:pt x="33243" y="38367"/>
                  </a:cubicBezTo>
                  <a:cubicBezTo>
                    <a:pt x="30702" y="41287"/>
                    <a:pt x="27274" y="43573"/>
                    <a:pt x="22956" y="45098"/>
                  </a:cubicBezTo>
                  <a:cubicBezTo>
                    <a:pt x="18637" y="46748"/>
                    <a:pt x="13303" y="47511"/>
                    <a:pt x="7081" y="47637"/>
                  </a:cubicBezTo>
                  <a:lnTo>
                    <a:pt x="0" y="46901"/>
                  </a:lnTo>
                  <a:lnTo>
                    <a:pt x="0" y="33189"/>
                  </a:lnTo>
                  <a:lnTo>
                    <a:pt x="1874" y="33413"/>
                  </a:lnTo>
                  <a:cubicBezTo>
                    <a:pt x="5049" y="33413"/>
                    <a:pt x="7715" y="33032"/>
                    <a:pt x="9747" y="32398"/>
                  </a:cubicBezTo>
                  <a:cubicBezTo>
                    <a:pt x="11906" y="31762"/>
                    <a:pt x="13431" y="30747"/>
                    <a:pt x="14574" y="29604"/>
                  </a:cubicBezTo>
                  <a:cubicBezTo>
                    <a:pt x="15716" y="28334"/>
                    <a:pt x="16478" y="26936"/>
                    <a:pt x="16732" y="25286"/>
                  </a:cubicBezTo>
                  <a:cubicBezTo>
                    <a:pt x="17240" y="22999"/>
                    <a:pt x="16732" y="20968"/>
                    <a:pt x="15208" y="19062"/>
                  </a:cubicBezTo>
                  <a:cubicBezTo>
                    <a:pt x="13684" y="17285"/>
                    <a:pt x="11271" y="16015"/>
                    <a:pt x="7843" y="15380"/>
                  </a:cubicBezTo>
                  <a:lnTo>
                    <a:pt x="0" y="15380"/>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80" name="Shape 3880"/>
            <p:cNvSpPr/>
            <p:nvPr/>
          </p:nvSpPr>
          <p:spPr>
            <a:xfrm>
              <a:off x="3770122" y="5306822"/>
              <a:ext cx="66421" cy="116586"/>
            </a:xfrm>
            <a:custGeom>
              <a:avLst/>
              <a:gdLst/>
              <a:ahLst/>
              <a:cxnLst/>
              <a:rect l="0" t="0" r="0" b="0"/>
              <a:pathLst>
                <a:path w="66421" h="116586">
                  <a:moveTo>
                    <a:pt x="48006" y="127"/>
                  </a:moveTo>
                  <a:cubicBezTo>
                    <a:pt x="49022" y="0"/>
                    <a:pt x="50165" y="0"/>
                    <a:pt x="51689" y="127"/>
                  </a:cubicBezTo>
                  <a:cubicBezTo>
                    <a:pt x="53086" y="254"/>
                    <a:pt x="54864" y="508"/>
                    <a:pt x="56896" y="889"/>
                  </a:cubicBezTo>
                  <a:cubicBezTo>
                    <a:pt x="59055" y="1270"/>
                    <a:pt x="60706" y="1651"/>
                    <a:pt x="62103" y="2159"/>
                  </a:cubicBezTo>
                  <a:cubicBezTo>
                    <a:pt x="63373" y="2540"/>
                    <a:pt x="64389" y="3048"/>
                    <a:pt x="65024" y="3429"/>
                  </a:cubicBezTo>
                  <a:cubicBezTo>
                    <a:pt x="65786" y="3937"/>
                    <a:pt x="66167" y="4445"/>
                    <a:pt x="66294" y="4953"/>
                  </a:cubicBezTo>
                  <a:cubicBezTo>
                    <a:pt x="66421" y="5461"/>
                    <a:pt x="66421" y="5969"/>
                    <a:pt x="66167" y="6477"/>
                  </a:cubicBezTo>
                  <a:lnTo>
                    <a:pt x="21717" y="114427"/>
                  </a:lnTo>
                  <a:cubicBezTo>
                    <a:pt x="21590" y="115062"/>
                    <a:pt x="21209" y="115443"/>
                    <a:pt x="20701" y="115824"/>
                  </a:cubicBezTo>
                  <a:cubicBezTo>
                    <a:pt x="20193" y="116078"/>
                    <a:pt x="19431" y="116332"/>
                    <a:pt x="18542" y="116459"/>
                  </a:cubicBezTo>
                  <a:cubicBezTo>
                    <a:pt x="17653" y="116586"/>
                    <a:pt x="16383" y="116586"/>
                    <a:pt x="14986" y="116459"/>
                  </a:cubicBezTo>
                  <a:cubicBezTo>
                    <a:pt x="13589" y="116332"/>
                    <a:pt x="11811" y="116078"/>
                    <a:pt x="9779" y="115697"/>
                  </a:cubicBezTo>
                  <a:cubicBezTo>
                    <a:pt x="7620" y="115189"/>
                    <a:pt x="5842" y="114808"/>
                    <a:pt x="4572" y="114427"/>
                  </a:cubicBezTo>
                  <a:cubicBezTo>
                    <a:pt x="3175" y="114046"/>
                    <a:pt x="2159" y="113538"/>
                    <a:pt x="1524" y="113157"/>
                  </a:cubicBezTo>
                  <a:cubicBezTo>
                    <a:pt x="889" y="112776"/>
                    <a:pt x="381" y="112268"/>
                    <a:pt x="254" y="111760"/>
                  </a:cubicBezTo>
                  <a:cubicBezTo>
                    <a:pt x="0" y="111252"/>
                    <a:pt x="127" y="110744"/>
                    <a:pt x="254" y="110236"/>
                  </a:cubicBezTo>
                  <a:lnTo>
                    <a:pt x="44831" y="2286"/>
                  </a:lnTo>
                  <a:cubicBezTo>
                    <a:pt x="44958" y="1778"/>
                    <a:pt x="45339" y="1270"/>
                    <a:pt x="45847" y="889"/>
                  </a:cubicBezTo>
                  <a:cubicBezTo>
                    <a:pt x="46355" y="508"/>
                    <a:pt x="47117" y="254"/>
                    <a:pt x="4800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1" name="Shape 3881"/>
            <p:cNvSpPr/>
            <p:nvPr/>
          </p:nvSpPr>
          <p:spPr>
            <a:xfrm>
              <a:off x="3726815" y="5298314"/>
              <a:ext cx="66294" cy="116586"/>
            </a:xfrm>
            <a:custGeom>
              <a:avLst/>
              <a:gdLst/>
              <a:ahLst/>
              <a:cxnLst/>
              <a:rect l="0" t="0" r="0" b="0"/>
              <a:pathLst>
                <a:path w="66294" h="116586">
                  <a:moveTo>
                    <a:pt x="48006" y="127"/>
                  </a:moveTo>
                  <a:cubicBezTo>
                    <a:pt x="48895" y="0"/>
                    <a:pt x="50165" y="0"/>
                    <a:pt x="51562" y="127"/>
                  </a:cubicBezTo>
                  <a:cubicBezTo>
                    <a:pt x="52959" y="254"/>
                    <a:pt x="54737" y="508"/>
                    <a:pt x="56896" y="889"/>
                  </a:cubicBezTo>
                  <a:cubicBezTo>
                    <a:pt x="58928" y="1270"/>
                    <a:pt x="60706" y="1778"/>
                    <a:pt x="61976" y="2159"/>
                  </a:cubicBezTo>
                  <a:cubicBezTo>
                    <a:pt x="63246" y="2540"/>
                    <a:pt x="64262" y="3048"/>
                    <a:pt x="65024" y="3429"/>
                  </a:cubicBezTo>
                  <a:cubicBezTo>
                    <a:pt x="65659" y="3937"/>
                    <a:pt x="66040" y="4445"/>
                    <a:pt x="66167" y="4953"/>
                  </a:cubicBezTo>
                  <a:cubicBezTo>
                    <a:pt x="66294" y="5461"/>
                    <a:pt x="66294" y="5969"/>
                    <a:pt x="66040" y="6477"/>
                  </a:cubicBezTo>
                  <a:lnTo>
                    <a:pt x="21717" y="114427"/>
                  </a:lnTo>
                  <a:cubicBezTo>
                    <a:pt x="21463" y="115062"/>
                    <a:pt x="21082" y="115443"/>
                    <a:pt x="20574" y="115824"/>
                  </a:cubicBezTo>
                  <a:cubicBezTo>
                    <a:pt x="20066" y="116205"/>
                    <a:pt x="19304" y="116332"/>
                    <a:pt x="18415" y="116459"/>
                  </a:cubicBezTo>
                  <a:cubicBezTo>
                    <a:pt x="17526" y="116586"/>
                    <a:pt x="16383" y="116586"/>
                    <a:pt x="14859" y="116459"/>
                  </a:cubicBezTo>
                  <a:cubicBezTo>
                    <a:pt x="13462" y="116332"/>
                    <a:pt x="11684" y="116078"/>
                    <a:pt x="9652" y="115697"/>
                  </a:cubicBezTo>
                  <a:cubicBezTo>
                    <a:pt x="7493" y="115189"/>
                    <a:pt x="5715" y="114808"/>
                    <a:pt x="4445" y="114427"/>
                  </a:cubicBezTo>
                  <a:cubicBezTo>
                    <a:pt x="3175" y="114046"/>
                    <a:pt x="2159" y="113538"/>
                    <a:pt x="1397" y="113157"/>
                  </a:cubicBezTo>
                  <a:cubicBezTo>
                    <a:pt x="762" y="112776"/>
                    <a:pt x="381" y="112268"/>
                    <a:pt x="127" y="111760"/>
                  </a:cubicBezTo>
                  <a:cubicBezTo>
                    <a:pt x="0" y="111379"/>
                    <a:pt x="0" y="110871"/>
                    <a:pt x="254" y="110236"/>
                  </a:cubicBezTo>
                  <a:lnTo>
                    <a:pt x="44704" y="2286"/>
                  </a:lnTo>
                  <a:cubicBezTo>
                    <a:pt x="44958" y="1778"/>
                    <a:pt x="45339" y="1270"/>
                    <a:pt x="45847" y="889"/>
                  </a:cubicBezTo>
                  <a:cubicBezTo>
                    <a:pt x="46228" y="508"/>
                    <a:pt x="46990" y="254"/>
                    <a:pt x="48006"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2" name="Shape 3882"/>
            <p:cNvSpPr/>
            <p:nvPr/>
          </p:nvSpPr>
          <p:spPr>
            <a:xfrm>
              <a:off x="3720592" y="5292853"/>
              <a:ext cx="28194" cy="22987"/>
            </a:xfrm>
            <a:custGeom>
              <a:avLst/>
              <a:gdLst/>
              <a:ahLst/>
              <a:cxnLst/>
              <a:rect l="0" t="0" r="0" b="0"/>
              <a:pathLst>
                <a:path w="28194" h="22987">
                  <a:moveTo>
                    <a:pt x="12446" y="0"/>
                  </a:moveTo>
                  <a:cubicBezTo>
                    <a:pt x="14097" y="0"/>
                    <a:pt x="16256" y="127"/>
                    <a:pt x="18669" y="635"/>
                  </a:cubicBezTo>
                  <a:cubicBezTo>
                    <a:pt x="21082" y="1143"/>
                    <a:pt x="22987" y="1651"/>
                    <a:pt x="24384" y="2413"/>
                  </a:cubicBezTo>
                  <a:cubicBezTo>
                    <a:pt x="25781" y="3048"/>
                    <a:pt x="26797" y="3937"/>
                    <a:pt x="27432" y="5080"/>
                  </a:cubicBezTo>
                  <a:cubicBezTo>
                    <a:pt x="28067" y="6096"/>
                    <a:pt x="28194" y="7366"/>
                    <a:pt x="28067" y="8763"/>
                  </a:cubicBezTo>
                  <a:cubicBezTo>
                    <a:pt x="27813" y="10287"/>
                    <a:pt x="27305" y="11938"/>
                    <a:pt x="26543" y="13970"/>
                  </a:cubicBezTo>
                  <a:cubicBezTo>
                    <a:pt x="25654" y="15875"/>
                    <a:pt x="24765" y="17653"/>
                    <a:pt x="23876" y="18923"/>
                  </a:cubicBezTo>
                  <a:cubicBezTo>
                    <a:pt x="22860" y="20193"/>
                    <a:pt x="21717" y="21209"/>
                    <a:pt x="20447" y="21844"/>
                  </a:cubicBezTo>
                  <a:cubicBezTo>
                    <a:pt x="19177" y="22606"/>
                    <a:pt x="17653" y="22860"/>
                    <a:pt x="15875" y="22987"/>
                  </a:cubicBezTo>
                  <a:cubicBezTo>
                    <a:pt x="14097" y="22987"/>
                    <a:pt x="12065" y="22733"/>
                    <a:pt x="9652" y="22352"/>
                  </a:cubicBezTo>
                  <a:cubicBezTo>
                    <a:pt x="7239" y="21844"/>
                    <a:pt x="5334" y="21336"/>
                    <a:pt x="3937" y="20574"/>
                  </a:cubicBezTo>
                  <a:cubicBezTo>
                    <a:pt x="2413" y="19939"/>
                    <a:pt x="1397" y="19050"/>
                    <a:pt x="889" y="18034"/>
                  </a:cubicBezTo>
                  <a:cubicBezTo>
                    <a:pt x="254" y="17018"/>
                    <a:pt x="0" y="15748"/>
                    <a:pt x="127" y="14351"/>
                  </a:cubicBezTo>
                  <a:cubicBezTo>
                    <a:pt x="381" y="12827"/>
                    <a:pt x="889" y="11049"/>
                    <a:pt x="1778" y="9017"/>
                  </a:cubicBezTo>
                  <a:cubicBezTo>
                    <a:pt x="2540" y="7112"/>
                    <a:pt x="3429" y="5461"/>
                    <a:pt x="4445" y="4191"/>
                  </a:cubicBezTo>
                  <a:cubicBezTo>
                    <a:pt x="5334" y="2921"/>
                    <a:pt x="6477" y="1905"/>
                    <a:pt x="7874" y="1143"/>
                  </a:cubicBezTo>
                  <a:cubicBezTo>
                    <a:pt x="9144" y="508"/>
                    <a:pt x="10668" y="127"/>
                    <a:pt x="12446"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3" name="Shape 3883"/>
            <p:cNvSpPr/>
            <p:nvPr/>
          </p:nvSpPr>
          <p:spPr>
            <a:xfrm>
              <a:off x="4074668" y="5403851"/>
              <a:ext cx="47749" cy="85090"/>
            </a:xfrm>
            <a:custGeom>
              <a:avLst/>
              <a:gdLst/>
              <a:ahLst/>
              <a:cxnLst/>
              <a:rect l="0" t="0" r="0" b="0"/>
              <a:pathLst>
                <a:path w="47749" h="85090">
                  <a:moveTo>
                    <a:pt x="43942" y="0"/>
                  </a:moveTo>
                  <a:lnTo>
                    <a:pt x="47749" y="88"/>
                  </a:lnTo>
                  <a:lnTo>
                    <a:pt x="47749" y="15367"/>
                  </a:lnTo>
                  <a:lnTo>
                    <a:pt x="47625" y="15367"/>
                  </a:lnTo>
                  <a:cubicBezTo>
                    <a:pt x="45085" y="16002"/>
                    <a:pt x="42926" y="17018"/>
                    <a:pt x="40894" y="18415"/>
                  </a:cubicBezTo>
                  <a:cubicBezTo>
                    <a:pt x="38735" y="19812"/>
                    <a:pt x="36957" y="21590"/>
                    <a:pt x="35179" y="23622"/>
                  </a:cubicBezTo>
                  <a:cubicBezTo>
                    <a:pt x="33528" y="25781"/>
                    <a:pt x="32004" y="28067"/>
                    <a:pt x="30861" y="30607"/>
                  </a:cubicBezTo>
                  <a:lnTo>
                    <a:pt x="37973" y="32004"/>
                  </a:lnTo>
                  <a:lnTo>
                    <a:pt x="47749" y="33173"/>
                  </a:lnTo>
                  <a:lnTo>
                    <a:pt x="47749" y="46894"/>
                  </a:lnTo>
                  <a:lnTo>
                    <a:pt x="32893" y="45339"/>
                  </a:lnTo>
                  <a:lnTo>
                    <a:pt x="25019" y="43815"/>
                  </a:lnTo>
                  <a:cubicBezTo>
                    <a:pt x="24511" y="45085"/>
                    <a:pt x="24130" y="46355"/>
                    <a:pt x="23749" y="47625"/>
                  </a:cubicBezTo>
                  <a:cubicBezTo>
                    <a:pt x="23368" y="48895"/>
                    <a:pt x="23114" y="50038"/>
                    <a:pt x="22860" y="51054"/>
                  </a:cubicBezTo>
                  <a:cubicBezTo>
                    <a:pt x="21971" y="55753"/>
                    <a:pt x="22479" y="59436"/>
                    <a:pt x="24384" y="62230"/>
                  </a:cubicBezTo>
                  <a:cubicBezTo>
                    <a:pt x="26416" y="65024"/>
                    <a:pt x="29972" y="66929"/>
                    <a:pt x="35306" y="67945"/>
                  </a:cubicBezTo>
                  <a:cubicBezTo>
                    <a:pt x="38989" y="68707"/>
                    <a:pt x="42418" y="69088"/>
                    <a:pt x="45593" y="69215"/>
                  </a:cubicBezTo>
                  <a:lnTo>
                    <a:pt x="47749" y="69148"/>
                  </a:lnTo>
                  <a:lnTo>
                    <a:pt x="47749" y="84908"/>
                  </a:lnTo>
                  <a:lnTo>
                    <a:pt x="46990" y="84963"/>
                  </a:lnTo>
                  <a:cubicBezTo>
                    <a:pt x="44323" y="85090"/>
                    <a:pt x="41402" y="84963"/>
                    <a:pt x="38100" y="84709"/>
                  </a:cubicBezTo>
                  <a:cubicBezTo>
                    <a:pt x="34925" y="84455"/>
                    <a:pt x="31623" y="84074"/>
                    <a:pt x="28321" y="83439"/>
                  </a:cubicBezTo>
                  <a:cubicBezTo>
                    <a:pt x="22860" y="82296"/>
                    <a:pt x="18161" y="80772"/>
                    <a:pt x="14351" y="78867"/>
                  </a:cubicBezTo>
                  <a:cubicBezTo>
                    <a:pt x="10414" y="76962"/>
                    <a:pt x="7366" y="74549"/>
                    <a:pt x="5080" y="71628"/>
                  </a:cubicBezTo>
                  <a:cubicBezTo>
                    <a:pt x="2794" y="68834"/>
                    <a:pt x="1397" y="65405"/>
                    <a:pt x="762" y="61468"/>
                  </a:cubicBezTo>
                  <a:cubicBezTo>
                    <a:pt x="0" y="57658"/>
                    <a:pt x="254" y="53213"/>
                    <a:pt x="1143" y="48260"/>
                  </a:cubicBezTo>
                  <a:cubicBezTo>
                    <a:pt x="1905" y="44450"/>
                    <a:pt x="3048" y="40386"/>
                    <a:pt x="4699" y="36195"/>
                  </a:cubicBezTo>
                  <a:cubicBezTo>
                    <a:pt x="6223" y="32004"/>
                    <a:pt x="8255" y="27940"/>
                    <a:pt x="10668" y="24003"/>
                  </a:cubicBezTo>
                  <a:cubicBezTo>
                    <a:pt x="13081" y="20066"/>
                    <a:pt x="15875" y="16383"/>
                    <a:pt x="19177" y="13081"/>
                  </a:cubicBezTo>
                  <a:cubicBezTo>
                    <a:pt x="22479" y="9652"/>
                    <a:pt x="26162" y="6858"/>
                    <a:pt x="30226" y="4572"/>
                  </a:cubicBezTo>
                  <a:cubicBezTo>
                    <a:pt x="34417" y="2413"/>
                    <a:pt x="38989" y="762"/>
                    <a:pt x="43942"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4" name="Shape 3884"/>
            <p:cNvSpPr/>
            <p:nvPr/>
          </p:nvSpPr>
          <p:spPr>
            <a:xfrm>
              <a:off x="4003802" y="5388992"/>
              <a:ext cx="79502" cy="84582"/>
            </a:xfrm>
            <a:custGeom>
              <a:avLst/>
              <a:gdLst/>
              <a:ahLst/>
              <a:cxnLst/>
              <a:rect l="0" t="0" r="0" b="0"/>
              <a:pathLst>
                <a:path w="79502" h="84582">
                  <a:moveTo>
                    <a:pt x="42926" y="889"/>
                  </a:moveTo>
                  <a:cubicBezTo>
                    <a:pt x="47752" y="0"/>
                    <a:pt x="53086" y="127"/>
                    <a:pt x="59055" y="1270"/>
                  </a:cubicBezTo>
                  <a:cubicBezTo>
                    <a:pt x="61214" y="1651"/>
                    <a:pt x="63500" y="2286"/>
                    <a:pt x="65532" y="3048"/>
                  </a:cubicBezTo>
                  <a:cubicBezTo>
                    <a:pt x="67691" y="3810"/>
                    <a:pt x="69596" y="4699"/>
                    <a:pt x="71247" y="5588"/>
                  </a:cubicBezTo>
                  <a:cubicBezTo>
                    <a:pt x="73025" y="6604"/>
                    <a:pt x="74422" y="7620"/>
                    <a:pt x="75692" y="8636"/>
                  </a:cubicBezTo>
                  <a:cubicBezTo>
                    <a:pt x="76962" y="9779"/>
                    <a:pt x="77851" y="10668"/>
                    <a:pt x="78359" y="11430"/>
                  </a:cubicBezTo>
                  <a:cubicBezTo>
                    <a:pt x="78867" y="12192"/>
                    <a:pt x="79248" y="12954"/>
                    <a:pt x="79375" y="13462"/>
                  </a:cubicBezTo>
                  <a:cubicBezTo>
                    <a:pt x="79502" y="13970"/>
                    <a:pt x="79375" y="14605"/>
                    <a:pt x="79248" y="15367"/>
                  </a:cubicBezTo>
                  <a:cubicBezTo>
                    <a:pt x="78994" y="16764"/>
                    <a:pt x="78613" y="18161"/>
                    <a:pt x="77978" y="19685"/>
                  </a:cubicBezTo>
                  <a:cubicBezTo>
                    <a:pt x="77343" y="21336"/>
                    <a:pt x="76581" y="22860"/>
                    <a:pt x="75819" y="24257"/>
                  </a:cubicBezTo>
                  <a:cubicBezTo>
                    <a:pt x="74930" y="25527"/>
                    <a:pt x="74041" y="26670"/>
                    <a:pt x="73152" y="27559"/>
                  </a:cubicBezTo>
                  <a:cubicBezTo>
                    <a:pt x="72136" y="28448"/>
                    <a:pt x="71247" y="28702"/>
                    <a:pt x="70358" y="28575"/>
                  </a:cubicBezTo>
                  <a:cubicBezTo>
                    <a:pt x="69469" y="28321"/>
                    <a:pt x="68707" y="27813"/>
                    <a:pt x="68072" y="27051"/>
                  </a:cubicBezTo>
                  <a:cubicBezTo>
                    <a:pt x="67437" y="26162"/>
                    <a:pt x="66548" y="25273"/>
                    <a:pt x="65532" y="24130"/>
                  </a:cubicBezTo>
                  <a:cubicBezTo>
                    <a:pt x="64516" y="23114"/>
                    <a:pt x="63246" y="21971"/>
                    <a:pt x="61595" y="20955"/>
                  </a:cubicBezTo>
                  <a:cubicBezTo>
                    <a:pt x="59944" y="19939"/>
                    <a:pt x="57785" y="19050"/>
                    <a:pt x="54991" y="18542"/>
                  </a:cubicBezTo>
                  <a:cubicBezTo>
                    <a:pt x="52070" y="17907"/>
                    <a:pt x="49276" y="18034"/>
                    <a:pt x="46609" y="18923"/>
                  </a:cubicBezTo>
                  <a:cubicBezTo>
                    <a:pt x="44069" y="19812"/>
                    <a:pt x="41656" y="21082"/>
                    <a:pt x="39497" y="22860"/>
                  </a:cubicBezTo>
                  <a:cubicBezTo>
                    <a:pt x="37465" y="24511"/>
                    <a:pt x="35560" y="26670"/>
                    <a:pt x="33782" y="29083"/>
                  </a:cubicBezTo>
                  <a:cubicBezTo>
                    <a:pt x="32131" y="31496"/>
                    <a:pt x="30734" y="34036"/>
                    <a:pt x="29464" y="36576"/>
                  </a:cubicBezTo>
                  <a:cubicBezTo>
                    <a:pt x="28194" y="39116"/>
                    <a:pt x="27178" y="41656"/>
                    <a:pt x="26289" y="44069"/>
                  </a:cubicBezTo>
                  <a:cubicBezTo>
                    <a:pt x="25527" y="46482"/>
                    <a:pt x="25019" y="48514"/>
                    <a:pt x="24638" y="50419"/>
                  </a:cubicBezTo>
                  <a:cubicBezTo>
                    <a:pt x="23749" y="54991"/>
                    <a:pt x="24003" y="58674"/>
                    <a:pt x="25654" y="61468"/>
                  </a:cubicBezTo>
                  <a:cubicBezTo>
                    <a:pt x="27178" y="64262"/>
                    <a:pt x="30099" y="66040"/>
                    <a:pt x="34417" y="66929"/>
                  </a:cubicBezTo>
                  <a:cubicBezTo>
                    <a:pt x="37592" y="67564"/>
                    <a:pt x="40386" y="67691"/>
                    <a:pt x="42799" y="67310"/>
                  </a:cubicBezTo>
                  <a:cubicBezTo>
                    <a:pt x="45339" y="66929"/>
                    <a:pt x="47371" y="66421"/>
                    <a:pt x="49276" y="65659"/>
                  </a:cubicBezTo>
                  <a:cubicBezTo>
                    <a:pt x="51054" y="65024"/>
                    <a:pt x="52578" y="64389"/>
                    <a:pt x="53975" y="63881"/>
                  </a:cubicBezTo>
                  <a:cubicBezTo>
                    <a:pt x="55245" y="63246"/>
                    <a:pt x="56388" y="63119"/>
                    <a:pt x="57404" y="63246"/>
                  </a:cubicBezTo>
                  <a:cubicBezTo>
                    <a:pt x="57912" y="63373"/>
                    <a:pt x="58293" y="63754"/>
                    <a:pt x="58547" y="64262"/>
                  </a:cubicBezTo>
                  <a:cubicBezTo>
                    <a:pt x="58674" y="64897"/>
                    <a:pt x="58674" y="65659"/>
                    <a:pt x="58420" y="66548"/>
                  </a:cubicBezTo>
                  <a:cubicBezTo>
                    <a:pt x="58293" y="67564"/>
                    <a:pt x="57912" y="68707"/>
                    <a:pt x="57404" y="70104"/>
                  </a:cubicBezTo>
                  <a:cubicBezTo>
                    <a:pt x="56896" y="71501"/>
                    <a:pt x="56261" y="73025"/>
                    <a:pt x="55626" y="74422"/>
                  </a:cubicBezTo>
                  <a:cubicBezTo>
                    <a:pt x="54991" y="75819"/>
                    <a:pt x="54229" y="77089"/>
                    <a:pt x="53594" y="78232"/>
                  </a:cubicBezTo>
                  <a:cubicBezTo>
                    <a:pt x="52832" y="79502"/>
                    <a:pt x="51943" y="80391"/>
                    <a:pt x="51054" y="80899"/>
                  </a:cubicBezTo>
                  <a:cubicBezTo>
                    <a:pt x="50165" y="81534"/>
                    <a:pt x="48768" y="82169"/>
                    <a:pt x="46990" y="82804"/>
                  </a:cubicBezTo>
                  <a:cubicBezTo>
                    <a:pt x="45085" y="83312"/>
                    <a:pt x="43053" y="83820"/>
                    <a:pt x="40767" y="84201"/>
                  </a:cubicBezTo>
                  <a:cubicBezTo>
                    <a:pt x="38354" y="84455"/>
                    <a:pt x="35941" y="84582"/>
                    <a:pt x="33274" y="84582"/>
                  </a:cubicBezTo>
                  <a:cubicBezTo>
                    <a:pt x="30734" y="84455"/>
                    <a:pt x="28067" y="84201"/>
                    <a:pt x="25273" y="83693"/>
                  </a:cubicBezTo>
                  <a:cubicBezTo>
                    <a:pt x="15494" y="81788"/>
                    <a:pt x="8763" y="77851"/>
                    <a:pt x="4826" y="72009"/>
                  </a:cubicBezTo>
                  <a:cubicBezTo>
                    <a:pt x="1016" y="66167"/>
                    <a:pt x="0" y="58420"/>
                    <a:pt x="1905" y="48768"/>
                  </a:cubicBezTo>
                  <a:cubicBezTo>
                    <a:pt x="2540" y="45339"/>
                    <a:pt x="3683" y="41529"/>
                    <a:pt x="5080" y="37465"/>
                  </a:cubicBezTo>
                  <a:cubicBezTo>
                    <a:pt x="6604" y="33528"/>
                    <a:pt x="8382" y="29464"/>
                    <a:pt x="10795" y="25654"/>
                  </a:cubicBezTo>
                  <a:cubicBezTo>
                    <a:pt x="13081" y="21717"/>
                    <a:pt x="15748" y="18034"/>
                    <a:pt x="18923" y="14605"/>
                  </a:cubicBezTo>
                  <a:cubicBezTo>
                    <a:pt x="21971" y="11049"/>
                    <a:pt x="25654" y="8255"/>
                    <a:pt x="29591" y="5842"/>
                  </a:cubicBezTo>
                  <a:cubicBezTo>
                    <a:pt x="33655" y="3556"/>
                    <a:pt x="38100" y="1905"/>
                    <a:pt x="42926" y="889"/>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5" name="Shape 3885"/>
            <p:cNvSpPr/>
            <p:nvPr/>
          </p:nvSpPr>
          <p:spPr>
            <a:xfrm>
              <a:off x="3906266" y="5368291"/>
              <a:ext cx="94615" cy="91440"/>
            </a:xfrm>
            <a:custGeom>
              <a:avLst/>
              <a:gdLst/>
              <a:ahLst/>
              <a:cxnLst/>
              <a:rect l="0" t="0" r="0" b="0"/>
              <a:pathLst>
                <a:path w="94615" h="91440">
                  <a:moveTo>
                    <a:pt x="33401" y="127"/>
                  </a:moveTo>
                  <a:cubicBezTo>
                    <a:pt x="34290" y="0"/>
                    <a:pt x="35306" y="0"/>
                    <a:pt x="36576" y="127"/>
                  </a:cubicBezTo>
                  <a:cubicBezTo>
                    <a:pt x="37846" y="127"/>
                    <a:pt x="39243" y="381"/>
                    <a:pt x="41021" y="762"/>
                  </a:cubicBezTo>
                  <a:cubicBezTo>
                    <a:pt x="42799" y="1016"/>
                    <a:pt x="44196" y="1397"/>
                    <a:pt x="45212" y="1778"/>
                  </a:cubicBezTo>
                  <a:cubicBezTo>
                    <a:pt x="46355" y="2159"/>
                    <a:pt x="47117" y="2540"/>
                    <a:pt x="47752" y="2921"/>
                  </a:cubicBezTo>
                  <a:cubicBezTo>
                    <a:pt x="48260" y="3302"/>
                    <a:pt x="48641" y="3683"/>
                    <a:pt x="48768" y="4191"/>
                  </a:cubicBezTo>
                  <a:cubicBezTo>
                    <a:pt x="48895" y="4572"/>
                    <a:pt x="48895" y="5080"/>
                    <a:pt x="48641" y="5715"/>
                  </a:cubicBezTo>
                  <a:lnTo>
                    <a:pt x="43688" y="17780"/>
                  </a:lnTo>
                  <a:cubicBezTo>
                    <a:pt x="45212" y="16002"/>
                    <a:pt x="47244" y="14224"/>
                    <a:pt x="49657" y="12573"/>
                  </a:cubicBezTo>
                  <a:cubicBezTo>
                    <a:pt x="52070" y="10922"/>
                    <a:pt x="54737" y="9525"/>
                    <a:pt x="57658" y="8382"/>
                  </a:cubicBezTo>
                  <a:cubicBezTo>
                    <a:pt x="60579" y="7239"/>
                    <a:pt x="63627" y="6350"/>
                    <a:pt x="66929" y="5969"/>
                  </a:cubicBezTo>
                  <a:cubicBezTo>
                    <a:pt x="70104" y="5461"/>
                    <a:pt x="73406" y="5588"/>
                    <a:pt x="76708" y="6223"/>
                  </a:cubicBezTo>
                  <a:cubicBezTo>
                    <a:pt x="80772" y="6985"/>
                    <a:pt x="83947" y="8255"/>
                    <a:pt x="86360" y="9906"/>
                  </a:cubicBezTo>
                  <a:cubicBezTo>
                    <a:pt x="88900" y="11684"/>
                    <a:pt x="90805" y="13589"/>
                    <a:pt x="92075" y="16002"/>
                  </a:cubicBezTo>
                  <a:cubicBezTo>
                    <a:pt x="93345" y="18288"/>
                    <a:pt x="94107" y="20828"/>
                    <a:pt x="94361" y="23622"/>
                  </a:cubicBezTo>
                  <a:cubicBezTo>
                    <a:pt x="94615" y="26416"/>
                    <a:pt x="94361" y="29337"/>
                    <a:pt x="93853" y="32258"/>
                  </a:cubicBezTo>
                  <a:cubicBezTo>
                    <a:pt x="93472" y="34290"/>
                    <a:pt x="92837" y="36195"/>
                    <a:pt x="92202" y="38227"/>
                  </a:cubicBezTo>
                  <a:cubicBezTo>
                    <a:pt x="91567" y="40132"/>
                    <a:pt x="90932" y="42037"/>
                    <a:pt x="90043" y="44069"/>
                  </a:cubicBezTo>
                  <a:lnTo>
                    <a:pt x="71374" y="89408"/>
                  </a:lnTo>
                  <a:cubicBezTo>
                    <a:pt x="71120" y="89916"/>
                    <a:pt x="70739" y="90297"/>
                    <a:pt x="70231" y="90678"/>
                  </a:cubicBezTo>
                  <a:cubicBezTo>
                    <a:pt x="69723" y="91059"/>
                    <a:pt x="68961" y="91313"/>
                    <a:pt x="68072" y="91313"/>
                  </a:cubicBezTo>
                  <a:cubicBezTo>
                    <a:pt x="67183" y="91440"/>
                    <a:pt x="65913" y="91440"/>
                    <a:pt x="64516" y="91313"/>
                  </a:cubicBezTo>
                  <a:cubicBezTo>
                    <a:pt x="63119" y="91186"/>
                    <a:pt x="61341" y="90932"/>
                    <a:pt x="59182" y="90551"/>
                  </a:cubicBezTo>
                  <a:cubicBezTo>
                    <a:pt x="57150" y="90170"/>
                    <a:pt x="55372" y="89662"/>
                    <a:pt x="54102" y="89281"/>
                  </a:cubicBezTo>
                  <a:cubicBezTo>
                    <a:pt x="52832" y="88900"/>
                    <a:pt x="51816" y="88519"/>
                    <a:pt x="51054" y="88011"/>
                  </a:cubicBezTo>
                  <a:cubicBezTo>
                    <a:pt x="50419" y="87630"/>
                    <a:pt x="50038" y="87122"/>
                    <a:pt x="49784" y="86741"/>
                  </a:cubicBezTo>
                  <a:cubicBezTo>
                    <a:pt x="49657" y="86233"/>
                    <a:pt x="49657" y="85725"/>
                    <a:pt x="49911" y="85090"/>
                  </a:cubicBezTo>
                  <a:lnTo>
                    <a:pt x="68072" y="41275"/>
                  </a:lnTo>
                  <a:cubicBezTo>
                    <a:pt x="68580" y="39878"/>
                    <a:pt x="69088" y="38608"/>
                    <a:pt x="69596" y="37211"/>
                  </a:cubicBezTo>
                  <a:cubicBezTo>
                    <a:pt x="69977" y="35814"/>
                    <a:pt x="70231" y="34544"/>
                    <a:pt x="70485" y="33528"/>
                  </a:cubicBezTo>
                  <a:cubicBezTo>
                    <a:pt x="70993" y="30861"/>
                    <a:pt x="70866" y="28702"/>
                    <a:pt x="70104" y="26797"/>
                  </a:cubicBezTo>
                  <a:cubicBezTo>
                    <a:pt x="69342" y="25019"/>
                    <a:pt x="67691" y="23749"/>
                    <a:pt x="65151" y="23241"/>
                  </a:cubicBezTo>
                  <a:cubicBezTo>
                    <a:pt x="62738" y="22860"/>
                    <a:pt x="60198" y="23114"/>
                    <a:pt x="57404" y="24130"/>
                  </a:cubicBezTo>
                  <a:cubicBezTo>
                    <a:pt x="54610" y="25019"/>
                    <a:pt x="51816" y="26543"/>
                    <a:pt x="49022" y="28702"/>
                  </a:cubicBezTo>
                  <a:cubicBezTo>
                    <a:pt x="46228" y="30734"/>
                    <a:pt x="43688" y="33401"/>
                    <a:pt x="41275" y="36449"/>
                  </a:cubicBezTo>
                  <a:cubicBezTo>
                    <a:pt x="38862" y="39497"/>
                    <a:pt x="36830" y="42799"/>
                    <a:pt x="35433" y="46482"/>
                  </a:cubicBezTo>
                  <a:lnTo>
                    <a:pt x="21717" y="79629"/>
                  </a:lnTo>
                  <a:cubicBezTo>
                    <a:pt x="21463" y="80137"/>
                    <a:pt x="21082" y="80645"/>
                    <a:pt x="20574" y="81026"/>
                  </a:cubicBezTo>
                  <a:cubicBezTo>
                    <a:pt x="20066" y="81280"/>
                    <a:pt x="19431" y="81534"/>
                    <a:pt x="18415" y="81661"/>
                  </a:cubicBezTo>
                  <a:cubicBezTo>
                    <a:pt x="17526" y="81788"/>
                    <a:pt x="16256" y="81788"/>
                    <a:pt x="14859" y="81661"/>
                  </a:cubicBezTo>
                  <a:cubicBezTo>
                    <a:pt x="13335" y="81534"/>
                    <a:pt x="11684" y="81153"/>
                    <a:pt x="9652" y="80772"/>
                  </a:cubicBezTo>
                  <a:cubicBezTo>
                    <a:pt x="7493" y="80391"/>
                    <a:pt x="5715" y="80010"/>
                    <a:pt x="4445" y="79629"/>
                  </a:cubicBezTo>
                  <a:cubicBezTo>
                    <a:pt x="3175" y="79121"/>
                    <a:pt x="2159" y="78740"/>
                    <a:pt x="1397" y="78359"/>
                  </a:cubicBezTo>
                  <a:cubicBezTo>
                    <a:pt x="762" y="77851"/>
                    <a:pt x="254" y="77470"/>
                    <a:pt x="127" y="76962"/>
                  </a:cubicBezTo>
                  <a:cubicBezTo>
                    <a:pt x="0" y="76454"/>
                    <a:pt x="0" y="75946"/>
                    <a:pt x="254" y="75438"/>
                  </a:cubicBezTo>
                  <a:lnTo>
                    <a:pt x="30480" y="2159"/>
                  </a:lnTo>
                  <a:cubicBezTo>
                    <a:pt x="30734" y="1524"/>
                    <a:pt x="31115" y="1143"/>
                    <a:pt x="31496" y="762"/>
                  </a:cubicBezTo>
                  <a:cubicBezTo>
                    <a:pt x="32004" y="381"/>
                    <a:pt x="32639" y="127"/>
                    <a:pt x="3340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6" name="Shape 3886"/>
            <p:cNvSpPr/>
            <p:nvPr/>
          </p:nvSpPr>
          <p:spPr>
            <a:xfrm>
              <a:off x="3863404" y="5353051"/>
              <a:ext cx="51626" cy="88646"/>
            </a:xfrm>
            <a:custGeom>
              <a:avLst/>
              <a:gdLst/>
              <a:ahLst/>
              <a:cxnLst/>
              <a:rect l="0" t="0" r="0" b="0"/>
              <a:pathLst>
                <a:path w="51626" h="88646">
                  <a:moveTo>
                    <a:pt x="0" y="0"/>
                  </a:moveTo>
                  <a:lnTo>
                    <a:pt x="10096" y="0"/>
                  </a:lnTo>
                  <a:cubicBezTo>
                    <a:pt x="14796" y="889"/>
                    <a:pt x="18859" y="2794"/>
                    <a:pt x="22034" y="5461"/>
                  </a:cubicBezTo>
                  <a:cubicBezTo>
                    <a:pt x="25336" y="8128"/>
                    <a:pt x="28003" y="11557"/>
                    <a:pt x="30035" y="15875"/>
                  </a:cubicBezTo>
                  <a:lnTo>
                    <a:pt x="32703" y="9398"/>
                  </a:lnTo>
                  <a:cubicBezTo>
                    <a:pt x="33084" y="8255"/>
                    <a:pt x="34227" y="7620"/>
                    <a:pt x="35878" y="7366"/>
                  </a:cubicBezTo>
                  <a:cubicBezTo>
                    <a:pt x="37528" y="7112"/>
                    <a:pt x="40068" y="7366"/>
                    <a:pt x="43624" y="8128"/>
                  </a:cubicBezTo>
                  <a:cubicBezTo>
                    <a:pt x="45276" y="8382"/>
                    <a:pt x="46672" y="8763"/>
                    <a:pt x="47815" y="9144"/>
                  </a:cubicBezTo>
                  <a:cubicBezTo>
                    <a:pt x="48959" y="9525"/>
                    <a:pt x="49721" y="9906"/>
                    <a:pt x="50355" y="10287"/>
                  </a:cubicBezTo>
                  <a:cubicBezTo>
                    <a:pt x="50990" y="10668"/>
                    <a:pt x="51371" y="11049"/>
                    <a:pt x="51498" y="11557"/>
                  </a:cubicBezTo>
                  <a:cubicBezTo>
                    <a:pt x="51626" y="12065"/>
                    <a:pt x="51626" y="12573"/>
                    <a:pt x="51371" y="13081"/>
                  </a:cubicBezTo>
                  <a:lnTo>
                    <a:pt x="21146" y="86487"/>
                  </a:lnTo>
                  <a:cubicBezTo>
                    <a:pt x="20638" y="87630"/>
                    <a:pt x="19621" y="88265"/>
                    <a:pt x="17971" y="88519"/>
                  </a:cubicBezTo>
                  <a:cubicBezTo>
                    <a:pt x="16320" y="88646"/>
                    <a:pt x="13653" y="88519"/>
                    <a:pt x="10223" y="87757"/>
                  </a:cubicBezTo>
                  <a:cubicBezTo>
                    <a:pt x="8446" y="87376"/>
                    <a:pt x="7048" y="87122"/>
                    <a:pt x="5905" y="86741"/>
                  </a:cubicBezTo>
                  <a:cubicBezTo>
                    <a:pt x="4890" y="86487"/>
                    <a:pt x="4001" y="86106"/>
                    <a:pt x="3365" y="85725"/>
                  </a:cubicBezTo>
                  <a:cubicBezTo>
                    <a:pt x="2730" y="85344"/>
                    <a:pt x="2349" y="84836"/>
                    <a:pt x="2222" y="84455"/>
                  </a:cubicBezTo>
                  <a:cubicBezTo>
                    <a:pt x="2096" y="83947"/>
                    <a:pt x="2222" y="83439"/>
                    <a:pt x="2477" y="82804"/>
                  </a:cubicBezTo>
                  <a:lnTo>
                    <a:pt x="7176" y="70993"/>
                  </a:lnTo>
                  <a:cubicBezTo>
                    <a:pt x="6033" y="72644"/>
                    <a:pt x="4254" y="74295"/>
                    <a:pt x="1968" y="75946"/>
                  </a:cubicBezTo>
                  <a:lnTo>
                    <a:pt x="0" y="77043"/>
                  </a:lnTo>
                  <a:lnTo>
                    <a:pt x="0" y="61635"/>
                  </a:lnTo>
                  <a:lnTo>
                    <a:pt x="2603" y="60198"/>
                  </a:lnTo>
                  <a:cubicBezTo>
                    <a:pt x="5397" y="58039"/>
                    <a:pt x="7938" y="55372"/>
                    <a:pt x="10351" y="52324"/>
                  </a:cubicBezTo>
                  <a:cubicBezTo>
                    <a:pt x="12764" y="49149"/>
                    <a:pt x="14796" y="45720"/>
                    <a:pt x="16320" y="41910"/>
                  </a:cubicBezTo>
                  <a:lnTo>
                    <a:pt x="21018" y="30861"/>
                  </a:lnTo>
                  <a:cubicBezTo>
                    <a:pt x="19621" y="27432"/>
                    <a:pt x="17843" y="24638"/>
                    <a:pt x="15811" y="22606"/>
                  </a:cubicBezTo>
                  <a:cubicBezTo>
                    <a:pt x="13653" y="20447"/>
                    <a:pt x="10985" y="19177"/>
                    <a:pt x="7810" y="18542"/>
                  </a:cubicBezTo>
                  <a:cubicBezTo>
                    <a:pt x="5397" y="18034"/>
                    <a:pt x="3111" y="18161"/>
                    <a:pt x="953" y="18923"/>
                  </a:cubicBezTo>
                  <a:lnTo>
                    <a:pt x="0" y="19467"/>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87" name="Shape 3887"/>
            <p:cNvSpPr/>
            <p:nvPr/>
          </p:nvSpPr>
          <p:spPr>
            <a:xfrm>
              <a:off x="4122417" y="5471796"/>
              <a:ext cx="16894" cy="16963"/>
            </a:xfrm>
            <a:custGeom>
              <a:avLst/>
              <a:gdLst/>
              <a:ahLst/>
              <a:cxnLst/>
              <a:rect l="0" t="0" r="0" b="0"/>
              <a:pathLst>
                <a:path w="16894" h="16963">
                  <a:moveTo>
                    <a:pt x="15370" y="127"/>
                  </a:moveTo>
                  <a:cubicBezTo>
                    <a:pt x="16132" y="254"/>
                    <a:pt x="16513" y="508"/>
                    <a:pt x="16767" y="1016"/>
                  </a:cubicBezTo>
                  <a:cubicBezTo>
                    <a:pt x="16894" y="1397"/>
                    <a:pt x="16894" y="2032"/>
                    <a:pt x="16767" y="2921"/>
                  </a:cubicBezTo>
                  <a:cubicBezTo>
                    <a:pt x="16640" y="3937"/>
                    <a:pt x="16259" y="4953"/>
                    <a:pt x="15878" y="6223"/>
                  </a:cubicBezTo>
                  <a:cubicBezTo>
                    <a:pt x="15497" y="7493"/>
                    <a:pt x="14989" y="8636"/>
                    <a:pt x="14481" y="9779"/>
                  </a:cubicBezTo>
                  <a:cubicBezTo>
                    <a:pt x="13846" y="10922"/>
                    <a:pt x="13211" y="12065"/>
                    <a:pt x="12576" y="12954"/>
                  </a:cubicBezTo>
                  <a:cubicBezTo>
                    <a:pt x="11814" y="13970"/>
                    <a:pt x="11179" y="14732"/>
                    <a:pt x="10417" y="15113"/>
                  </a:cubicBezTo>
                  <a:cubicBezTo>
                    <a:pt x="9528" y="15748"/>
                    <a:pt x="8131" y="16129"/>
                    <a:pt x="6226" y="16510"/>
                  </a:cubicBezTo>
                  <a:lnTo>
                    <a:pt x="0" y="16963"/>
                  </a:lnTo>
                  <a:lnTo>
                    <a:pt x="0" y="1203"/>
                  </a:lnTo>
                  <a:lnTo>
                    <a:pt x="5972" y="1016"/>
                  </a:lnTo>
                  <a:cubicBezTo>
                    <a:pt x="8385" y="762"/>
                    <a:pt x="10417" y="508"/>
                    <a:pt x="11941" y="254"/>
                  </a:cubicBezTo>
                  <a:cubicBezTo>
                    <a:pt x="13592" y="0"/>
                    <a:pt x="14735" y="0"/>
                    <a:pt x="15370"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88" name="Shape 3888"/>
            <p:cNvSpPr/>
            <p:nvPr/>
          </p:nvSpPr>
          <p:spPr>
            <a:xfrm>
              <a:off x="4122417" y="5403939"/>
              <a:ext cx="38738" cy="47537"/>
            </a:xfrm>
            <a:custGeom>
              <a:avLst/>
              <a:gdLst/>
              <a:ahLst/>
              <a:cxnLst/>
              <a:rect l="0" t="0" r="0" b="0"/>
              <a:pathLst>
                <a:path w="38738" h="47537">
                  <a:moveTo>
                    <a:pt x="0" y="0"/>
                  </a:moveTo>
                  <a:lnTo>
                    <a:pt x="12703" y="293"/>
                  </a:lnTo>
                  <a:cubicBezTo>
                    <a:pt x="17910" y="1309"/>
                    <a:pt x="22228" y="2833"/>
                    <a:pt x="25784" y="4865"/>
                  </a:cubicBezTo>
                  <a:cubicBezTo>
                    <a:pt x="29213" y="6770"/>
                    <a:pt x="32007" y="8929"/>
                    <a:pt x="34039" y="11469"/>
                  </a:cubicBezTo>
                  <a:cubicBezTo>
                    <a:pt x="35944" y="14009"/>
                    <a:pt x="37341" y="16676"/>
                    <a:pt x="37976" y="19470"/>
                  </a:cubicBezTo>
                  <a:cubicBezTo>
                    <a:pt x="38611" y="22264"/>
                    <a:pt x="38738" y="25058"/>
                    <a:pt x="38103" y="27725"/>
                  </a:cubicBezTo>
                  <a:cubicBezTo>
                    <a:pt x="37341" y="31916"/>
                    <a:pt x="35690" y="35345"/>
                    <a:pt x="33150" y="38266"/>
                  </a:cubicBezTo>
                  <a:cubicBezTo>
                    <a:pt x="30737" y="41187"/>
                    <a:pt x="27308" y="43473"/>
                    <a:pt x="22990" y="45124"/>
                  </a:cubicBezTo>
                  <a:cubicBezTo>
                    <a:pt x="18545" y="46648"/>
                    <a:pt x="13211" y="47537"/>
                    <a:pt x="6988" y="47537"/>
                  </a:cubicBezTo>
                  <a:lnTo>
                    <a:pt x="0" y="46806"/>
                  </a:lnTo>
                  <a:lnTo>
                    <a:pt x="0" y="33085"/>
                  </a:lnTo>
                  <a:lnTo>
                    <a:pt x="1908" y="33313"/>
                  </a:lnTo>
                  <a:cubicBezTo>
                    <a:pt x="5083" y="33313"/>
                    <a:pt x="7623" y="32932"/>
                    <a:pt x="9782" y="32297"/>
                  </a:cubicBezTo>
                  <a:cubicBezTo>
                    <a:pt x="11814" y="31662"/>
                    <a:pt x="13465" y="30773"/>
                    <a:pt x="14608" y="29503"/>
                  </a:cubicBezTo>
                  <a:cubicBezTo>
                    <a:pt x="15751" y="28233"/>
                    <a:pt x="16386" y="26836"/>
                    <a:pt x="16767" y="25312"/>
                  </a:cubicBezTo>
                  <a:cubicBezTo>
                    <a:pt x="17148" y="23026"/>
                    <a:pt x="16640" y="20867"/>
                    <a:pt x="15116" y="19089"/>
                  </a:cubicBezTo>
                  <a:cubicBezTo>
                    <a:pt x="13719" y="17184"/>
                    <a:pt x="11179" y="15914"/>
                    <a:pt x="7750" y="15279"/>
                  </a:cubicBezTo>
                  <a:lnTo>
                    <a:pt x="0" y="15279"/>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89" name="Shape 3889"/>
            <p:cNvSpPr/>
            <p:nvPr/>
          </p:nvSpPr>
          <p:spPr>
            <a:xfrm>
              <a:off x="4193159" y="5397501"/>
              <a:ext cx="63455" cy="108839"/>
            </a:xfrm>
            <a:custGeom>
              <a:avLst/>
              <a:gdLst/>
              <a:ahLst/>
              <a:cxnLst/>
              <a:rect l="0" t="0" r="0" b="0"/>
              <a:pathLst>
                <a:path w="63455" h="108839">
                  <a:moveTo>
                    <a:pt x="50927" y="508"/>
                  </a:moveTo>
                  <a:lnTo>
                    <a:pt x="63455" y="2935"/>
                  </a:lnTo>
                  <a:lnTo>
                    <a:pt x="63455" y="20972"/>
                  </a:lnTo>
                  <a:lnTo>
                    <a:pt x="58420" y="19939"/>
                  </a:lnTo>
                  <a:lnTo>
                    <a:pt x="43688" y="56134"/>
                  </a:lnTo>
                  <a:lnTo>
                    <a:pt x="53975" y="58039"/>
                  </a:lnTo>
                  <a:cubicBezTo>
                    <a:pt x="57277" y="58674"/>
                    <a:pt x="60071" y="58928"/>
                    <a:pt x="62484" y="58547"/>
                  </a:cubicBezTo>
                  <a:lnTo>
                    <a:pt x="63455" y="58291"/>
                  </a:lnTo>
                  <a:lnTo>
                    <a:pt x="63455" y="76140"/>
                  </a:lnTo>
                  <a:lnTo>
                    <a:pt x="48387" y="74930"/>
                  </a:lnTo>
                  <a:lnTo>
                    <a:pt x="36830" y="72771"/>
                  </a:lnTo>
                  <a:lnTo>
                    <a:pt x="22860" y="106680"/>
                  </a:lnTo>
                  <a:cubicBezTo>
                    <a:pt x="22606" y="107315"/>
                    <a:pt x="22225" y="107696"/>
                    <a:pt x="21590" y="108077"/>
                  </a:cubicBezTo>
                  <a:cubicBezTo>
                    <a:pt x="21082" y="108458"/>
                    <a:pt x="20320" y="108712"/>
                    <a:pt x="19304" y="108839"/>
                  </a:cubicBezTo>
                  <a:cubicBezTo>
                    <a:pt x="18288" y="108839"/>
                    <a:pt x="17018" y="108839"/>
                    <a:pt x="15494" y="108712"/>
                  </a:cubicBezTo>
                  <a:cubicBezTo>
                    <a:pt x="13970" y="108585"/>
                    <a:pt x="12192" y="108204"/>
                    <a:pt x="10033" y="107823"/>
                  </a:cubicBezTo>
                  <a:cubicBezTo>
                    <a:pt x="7874" y="107442"/>
                    <a:pt x="6096" y="107061"/>
                    <a:pt x="4826" y="106553"/>
                  </a:cubicBezTo>
                  <a:cubicBezTo>
                    <a:pt x="3429" y="106172"/>
                    <a:pt x="2413" y="105791"/>
                    <a:pt x="1651" y="105283"/>
                  </a:cubicBezTo>
                  <a:cubicBezTo>
                    <a:pt x="889" y="104902"/>
                    <a:pt x="381" y="104394"/>
                    <a:pt x="254" y="103886"/>
                  </a:cubicBezTo>
                  <a:cubicBezTo>
                    <a:pt x="0" y="103505"/>
                    <a:pt x="0" y="102870"/>
                    <a:pt x="381" y="102362"/>
                  </a:cubicBezTo>
                  <a:lnTo>
                    <a:pt x="39751" y="6731"/>
                  </a:lnTo>
                  <a:cubicBezTo>
                    <a:pt x="40767" y="4064"/>
                    <a:pt x="42291" y="2286"/>
                    <a:pt x="44196" y="1270"/>
                  </a:cubicBezTo>
                  <a:cubicBezTo>
                    <a:pt x="46228" y="254"/>
                    <a:pt x="48514" y="0"/>
                    <a:pt x="50927" y="508"/>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0" name="Shape 3890"/>
            <p:cNvSpPr/>
            <p:nvPr/>
          </p:nvSpPr>
          <p:spPr>
            <a:xfrm>
              <a:off x="4333875" y="5453762"/>
              <a:ext cx="44006" cy="83185"/>
            </a:xfrm>
            <a:custGeom>
              <a:avLst/>
              <a:gdLst/>
              <a:ahLst/>
              <a:cxnLst/>
              <a:rect l="0" t="0" r="0" b="0"/>
              <a:pathLst>
                <a:path w="44006" h="83185">
                  <a:moveTo>
                    <a:pt x="40005" y="0"/>
                  </a:moveTo>
                  <a:lnTo>
                    <a:pt x="44006" y="0"/>
                  </a:lnTo>
                  <a:lnTo>
                    <a:pt x="44006" y="19575"/>
                  </a:lnTo>
                  <a:lnTo>
                    <a:pt x="38735" y="22479"/>
                  </a:lnTo>
                  <a:cubicBezTo>
                    <a:pt x="36830" y="24130"/>
                    <a:pt x="35052" y="26035"/>
                    <a:pt x="33401" y="28321"/>
                  </a:cubicBezTo>
                  <a:cubicBezTo>
                    <a:pt x="31750" y="30607"/>
                    <a:pt x="30226" y="33020"/>
                    <a:pt x="28956" y="35560"/>
                  </a:cubicBezTo>
                  <a:cubicBezTo>
                    <a:pt x="27686" y="38100"/>
                    <a:pt x="26543" y="40767"/>
                    <a:pt x="25654" y="43434"/>
                  </a:cubicBezTo>
                  <a:cubicBezTo>
                    <a:pt x="24765" y="46101"/>
                    <a:pt x="24003" y="48641"/>
                    <a:pt x="23622" y="51054"/>
                  </a:cubicBezTo>
                  <a:cubicBezTo>
                    <a:pt x="23241" y="52705"/>
                    <a:pt x="22987" y="54356"/>
                    <a:pt x="22987" y="56007"/>
                  </a:cubicBezTo>
                  <a:cubicBezTo>
                    <a:pt x="22987" y="57531"/>
                    <a:pt x="23114" y="59055"/>
                    <a:pt x="23622" y="60325"/>
                  </a:cubicBezTo>
                  <a:cubicBezTo>
                    <a:pt x="24003" y="61595"/>
                    <a:pt x="24765" y="62738"/>
                    <a:pt x="25781" y="63754"/>
                  </a:cubicBezTo>
                  <a:cubicBezTo>
                    <a:pt x="26797" y="64643"/>
                    <a:pt x="28194" y="65278"/>
                    <a:pt x="29972" y="65659"/>
                  </a:cubicBezTo>
                  <a:cubicBezTo>
                    <a:pt x="32385" y="66167"/>
                    <a:pt x="35179" y="65913"/>
                    <a:pt x="38100" y="64897"/>
                  </a:cubicBezTo>
                  <a:lnTo>
                    <a:pt x="44006" y="61636"/>
                  </a:lnTo>
                  <a:lnTo>
                    <a:pt x="44006" y="77138"/>
                  </a:lnTo>
                  <a:lnTo>
                    <a:pt x="38227" y="80264"/>
                  </a:lnTo>
                  <a:cubicBezTo>
                    <a:pt x="35306" y="81407"/>
                    <a:pt x="32258" y="82169"/>
                    <a:pt x="28956" y="82677"/>
                  </a:cubicBezTo>
                  <a:cubicBezTo>
                    <a:pt x="25654" y="83185"/>
                    <a:pt x="22352" y="83058"/>
                    <a:pt x="19050" y="82423"/>
                  </a:cubicBezTo>
                  <a:cubicBezTo>
                    <a:pt x="14478" y="81534"/>
                    <a:pt x="10795" y="80010"/>
                    <a:pt x="8128" y="77851"/>
                  </a:cubicBezTo>
                  <a:cubicBezTo>
                    <a:pt x="5461" y="75565"/>
                    <a:pt x="3429" y="73025"/>
                    <a:pt x="2159" y="69977"/>
                  </a:cubicBezTo>
                  <a:cubicBezTo>
                    <a:pt x="762" y="66802"/>
                    <a:pt x="127" y="63500"/>
                    <a:pt x="0" y="59944"/>
                  </a:cubicBezTo>
                  <a:cubicBezTo>
                    <a:pt x="0" y="56261"/>
                    <a:pt x="254" y="52578"/>
                    <a:pt x="1016" y="48768"/>
                  </a:cubicBezTo>
                  <a:cubicBezTo>
                    <a:pt x="1778" y="45085"/>
                    <a:pt x="2794" y="41275"/>
                    <a:pt x="4318" y="37211"/>
                  </a:cubicBezTo>
                  <a:cubicBezTo>
                    <a:pt x="5842" y="33020"/>
                    <a:pt x="7747" y="29083"/>
                    <a:pt x="10033" y="25146"/>
                  </a:cubicBezTo>
                  <a:cubicBezTo>
                    <a:pt x="12192" y="21209"/>
                    <a:pt x="14859" y="17526"/>
                    <a:pt x="17907" y="13970"/>
                  </a:cubicBezTo>
                  <a:cubicBezTo>
                    <a:pt x="20828" y="10541"/>
                    <a:pt x="24130" y="7620"/>
                    <a:pt x="27940" y="5207"/>
                  </a:cubicBezTo>
                  <a:cubicBezTo>
                    <a:pt x="31623" y="2794"/>
                    <a:pt x="35560" y="1016"/>
                    <a:pt x="40005"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1" name="Shape 3891"/>
            <p:cNvSpPr/>
            <p:nvPr/>
          </p:nvSpPr>
          <p:spPr>
            <a:xfrm>
              <a:off x="4284726" y="5407534"/>
              <a:ext cx="66294" cy="116586"/>
            </a:xfrm>
            <a:custGeom>
              <a:avLst/>
              <a:gdLst/>
              <a:ahLst/>
              <a:cxnLst/>
              <a:rect l="0" t="0" r="0" b="0"/>
              <a:pathLst>
                <a:path w="66294" h="116586">
                  <a:moveTo>
                    <a:pt x="47879" y="127"/>
                  </a:moveTo>
                  <a:cubicBezTo>
                    <a:pt x="48895" y="0"/>
                    <a:pt x="50038" y="0"/>
                    <a:pt x="51562" y="127"/>
                  </a:cubicBezTo>
                  <a:cubicBezTo>
                    <a:pt x="52959" y="254"/>
                    <a:pt x="54737" y="508"/>
                    <a:pt x="56896" y="889"/>
                  </a:cubicBezTo>
                  <a:cubicBezTo>
                    <a:pt x="58928" y="1270"/>
                    <a:pt x="60706" y="1778"/>
                    <a:pt x="61976" y="2159"/>
                  </a:cubicBezTo>
                  <a:cubicBezTo>
                    <a:pt x="63246" y="2540"/>
                    <a:pt x="64262" y="3048"/>
                    <a:pt x="64897" y="3429"/>
                  </a:cubicBezTo>
                  <a:cubicBezTo>
                    <a:pt x="65659" y="3937"/>
                    <a:pt x="66040" y="4445"/>
                    <a:pt x="66167" y="4953"/>
                  </a:cubicBezTo>
                  <a:cubicBezTo>
                    <a:pt x="66294" y="5461"/>
                    <a:pt x="66294" y="5969"/>
                    <a:pt x="66040" y="6477"/>
                  </a:cubicBezTo>
                  <a:lnTo>
                    <a:pt x="21590" y="114427"/>
                  </a:lnTo>
                  <a:cubicBezTo>
                    <a:pt x="21463" y="115062"/>
                    <a:pt x="21082" y="115443"/>
                    <a:pt x="20574" y="115824"/>
                  </a:cubicBezTo>
                  <a:cubicBezTo>
                    <a:pt x="20066" y="116205"/>
                    <a:pt x="19304" y="116332"/>
                    <a:pt x="18415" y="116459"/>
                  </a:cubicBezTo>
                  <a:cubicBezTo>
                    <a:pt x="17526" y="116586"/>
                    <a:pt x="16256" y="116586"/>
                    <a:pt x="14859" y="116459"/>
                  </a:cubicBezTo>
                  <a:cubicBezTo>
                    <a:pt x="13462" y="116332"/>
                    <a:pt x="11684" y="116078"/>
                    <a:pt x="9652" y="115697"/>
                  </a:cubicBezTo>
                  <a:cubicBezTo>
                    <a:pt x="7493" y="115189"/>
                    <a:pt x="5715" y="114808"/>
                    <a:pt x="4445" y="114427"/>
                  </a:cubicBezTo>
                  <a:cubicBezTo>
                    <a:pt x="3048" y="114046"/>
                    <a:pt x="2032" y="113538"/>
                    <a:pt x="1397" y="113157"/>
                  </a:cubicBezTo>
                  <a:cubicBezTo>
                    <a:pt x="762" y="112776"/>
                    <a:pt x="254" y="112268"/>
                    <a:pt x="127" y="111760"/>
                  </a:cubicBezTo>
                  <a:cubicBezTo>
                    <a:pt x="0" y="111379"/>
                    <a:pt x="0" y="110871"/>
                    <a:pt x="254" y="110236"/>
                  </a:cubicBezTo>
                  <a:lnTo>
                    <a:pt x="44704" y="2286"/>
                  </a:lnTo>
                  <a:cubicBezTo>
                    <a:pt x="44831" y="1778"/>
                    <a:pt x="45212" y="1270"/>
                    <a:pt x="45720" y="889"/>
                  </a:cubicBezTo>
                  <a:cubicBezTo>
                    <a:pt x="46228" y="508"/>
                    <a:pt x="46990" y="254"/>
                    <a:pt x="47879"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2" name="Shape 3892"/>
            <p:cNvSpPr/>
            <p:nvPr/>
          </p:nvSpPr>
          <p:spPr>
            <a:xfrm>
              <a:off x="4256614" y="5400435"/>
              <a:ext cx="44495" cy="73392"/>
            </a:xfrm>
            <a:custGeom>
              <a:avLst/>
              <a:gdLst/>
              <a:ahLst/>
              <a:cxnLst/>
              <a:rect l="0" t="0" r="0" b="0"/>
              <a:pathLst>
                <a:path w="44495" h="73392">
                  <a:moveTo>
                    <a:pt x="0" y="0"/>
                  </a:moveTo>
                  <a:lnTo>
                    <a:pt x="11730" y="2272"/>
                  </a:lnTo>
                  <a:cubicBezTo>
                    <a:pt x="14650" y="2907"/>
                    <a:pt x="17318" y="3542"/>
                    <a:pt x="19603" y="4177"/>
                  </a:cubicBezTo>
                  <a:cubicBezTo>
                    <a:pt x="21889" y="4812"/>
                    <a:pt x="24049" y="5574"/>
                    <a:pt x="26334" y="6463"/>
                  </a:cubicBezTo>
                  <a:cubicBezTo>
                    <a:pt x="29636" y="7860"/>
                    <a:pt x="32557" y="9511"/>
                    <a:pt x="35097" y="11543"/>
                  </a:cubicBezTo>
                  <a:cubicBezTo>
                    <a:pt x="37511" y="13448"/>
                    <a:pt x="39543" y="15734"/>
                    <a:pt x="41066" y="18274"/>
                  </a:cubicBezTo>
                  <a:cubicBezTo>
                    <a:pt x="42590" y="20814"/>
                    <a:pt x="43606" y="23608"/>
                    <a:pt x="43987" y="26657"/>
                  </a:cubicBezTo>
                  <a:cubicBezTo>
                    <a:pt x="44495" y="29704"/>
                    <a:pt x="44368" y="33007"/>
                    <a:pt x="43606" y="36689"/>
                  </a:cubicBezTo>
                  <a:cubicBezTo>
                    <a:pt x="42971" y="39864"/>
                    <a:pt x="41955" y="43166"/>
                    <a:pt x="40558" y="46468"/>
                  </a:cubicBezTo>
                  <a:cubicBezTo>
                    <a:pt x="39161" y="49770"/>
                    <a:pt x="37383" y="53072"/>
                    <a:pt x="35097" y="55993"/>
                  </a:cubicBezTo>
                  <a:cubicBezTo>
                    <a:pt x="32938" y="59041"/>
                    <a:pt x="30271" y="61835"/>
                    <a:pt x="27096" y="64248"/>
                  </a:cubicBezTo>
                  <a:cubicBezTo>
                    <a:pt x="23921" y="66788"/>
                    <a:pt x="20365" y="68820"/>
                    <a:pt x="16174" y="70471"/>
                  </a:cubicBezTo>
                  <a:cubicBezTo>
                    <a:pt x="12111" y="71995"/>
                    <a:pt x="7538" y="73011"/>
                    <a:pt x="2331" y="73392"/>
                  </a:cubicBezTo>
                  <a:lnTo>
                    <a:pt x="0" y="73205"/>
                  </a:lnTo>
                  <a:lnTo>
                    <a:pt x="0" y="55356"/>
                  </a:lnTo>
                  <a:lnTo>
                    <a:pt x="5761" y="53834"/>
                  </a:lnTo>
                  <a:cubicBezTo>
                    <a:pt x="7665" y="52818"/>
                    <a:pt x="9443" y="51675"/>
                    <a:pt x="11094" y="50151"/>
                  </a:cubicBezTo>
                  <a:cubicBezTo>
                    <a:pt x="12618" y="48754"/>
                    <a:pt x="14015" y="47103"/>
                    <a:pt x="15031" y="45452"/>
                  </a:cubicBezTo>
                  <a:cubicBezTo>
                    <a:pt x="16174" y="43674"/>
                    <a:pt x="17190" y="41896"/>
                    <a:pt x="17825" y="39991"/>
                  </a:cubicBezTo>
                  <a:cubicBezTo>
                    <a:pt x="18587" y="38213"/>
                    <a:pt x="19095" y="36435"/>
                    <a:pt x="19476" y="34657"/>
                  </a:cubicBezTo>
                  <a:cubicBezTo>
                    <a:pt x="19984" y="31863"/>
                    <a:pt x="19857" y="29450"/>
                    <a:pt x="18841" y="27164"/>
                  </a:cubicBezTo>
                  <a:cubicBezTo>
                    <a:pt x="17952" y="24878"/>
                    <a:pt x="16174" y="23100"/>
                    <a:pt x="13634" y="21830"/>
                  </a:cubicBezTo>
                  <a:cubicBezTo>
                    <a:pt x="12491" y="21195"/>
                    <a:pt x="11221" y="20560"/>
                    <a:pt x="9824" y="20179"/>
                  </a:cubicBezTo>
                  <a:cubicBezTo>
                    <a:pt x="8300" y="19798"/>
                    <a:pt x="6649" y="19417"/>
                    <a:pt x="4871" y="19036"/>
                  </a:cubicBezTo>
                  <a:lnTo>
                    <a:pt x="0" y="18037"/>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93" name="Shape 3893"/>
            <p:cNvSpPr/>
            <p:nvPr/>
          </p:nvSpPr>
          <p:spPr>
            <a:xfrm>
              <a:off x="4541774" y="5495037"/>
              <a:ext cx="44767" cy="84443"/>
            </a:xfrm>
            <a:custGeom>
              <a:avLst/>
              <a:gdLst/>
              <a:ahLst/>
              <a:cxnLst/>
              <a:rect l="0" t="0" r="0" b="0"/>
              <a:pathLst>
                <a:path w="44767" h="84443">
                  <a:moveTo>
                    <a:pt x="44450" y="0"/>
                  </a:moveTo>
                  <a:lnTo>
                    <a:pt x="44767" y="15"/>
                  </a:lnTo>
                  <a:lnTo>
                    <a:pt x="44767" y="18510"/>
                  </a:lnTo>
                  <a:lnTo>
                    <a:pt x="40132" y="20701"/>
                  </a:lnTo>
                  <a:cubicBezTo>
                    <a:pt x="37973" y="22225"/>
                    <a:pt x="35941" y="24003"/>
                    <a:pt x="34163" y="26289"/>
                  </a:cubicBezTo>
                  <a:cubicBezTo>
                    <a:pt x="32385" y="28448"/>
                    <a:pt x="30734" y="30861"/>
                    <a:pt x="29337" y="33528"/>
                  </a:cubicBezTo>
                  <a:cubicBezTo>
                    <a:pt x="27940" y="36068"/>
                    <a:pt x="26797" y="38735"/>
                    <a:pt x="25908" y="41402"/>
                  </a:cubicBezTo>
                  <a:cubicBezTo>
                    <a:pt x="24892" y="44196"/>
                    <a:pt x="24130" y="46863"/>
                    <a:pt x="23622" y="49403"/>
                  </a:cubicBezTo>
                  <a:cubicBezTo>
                    <a:pt x="23241" y="51816"/>
                    <a:pt x="22987" y="53975"/>
                    <a:pt x="23114" y="55880"/>
                  </a:cubicBezTo>
                  <a:cubicBezTo>
                    <a:pt x="23241" y="57912"/>
                    <a:pt x="23749" y="59690"/>
                    <a:pt x="24638" y="61087"/>
                  </a:cubicBezTo>
                  <a:cubicBezTo>
                    <a:pt x="25527" y="62611"/>
                    <a:pt x="26670" y="63881"/>
                    <a:pt x="28321" y="64897"/>
                  </a:cubicBezTo>
                  <a:cubicBezTo>
                    <a:pt x="29845" y="65913"/>
                    <a:pt x="32004" y="66675"/>
                    <a:pt x="34417" y="67183"/>
                  </a:cubicBezTo>
                  <a:cubicBezTo>
                    <a:pt x="37338" y="67818"/>
                    <a:pt x="40005" y="67691"/>
                    <a:pt x="42418" y="67056"/>
                  </a:cubicBezTo>
                  <a:lnTo>
                    <a:pt x="44767" y="65965"/>
                  </a:lnTo>
                  <a:lnTo>
                    <a:pt x="44767" y="84443"/>
                  </a:lnTo>
                  <a:lnTo>
                    <a:pt x="28829" y="83820"/>
                  </a:lnTo>
                  <a:cubicBezTo>
                    <a:pt x="23114" y="82677"/>
                    <a:pt x="18288" y="81026"/>
                    <a:pt x="14351" y="78867"/>
                  </a:cubicBezTo>
                  <a:cubicBezTo>
                    <a:pt x="10414" y="76708"/>
                    <a:pt x="7239" y="74041"/>
                    <a:pt x="4953" y="70866"/>
                  </a:cubicBezTo>
                  <a:cubicBezTo>
                    <a:pt x="2667" y="67691"/>
                    <a:pt x="1270" y="64135"/>
                    <a:pt x="635" y="60071"/>
                  </a:cubicBezTo>
                  <a:cubicBezTo>
                    <a:pt x="0" y="56007"/>
                    <a:pt x="127" y="51562"/>
                    <a:pt x="1143" y="46609"/>
                  </a:cubicBezTo>
                  <a:cubicBezTo>
                    <a:pt x="1905" y="42545"/>
                    <a:pt x="3175" y="38481"/>
                    <a:pt x="4826" y="34290"/>
                  </a:cubicBezTo>
                  <a:cubicBezTo>
                    <a:pt x="6350" y="30099"/>
                    <a:pt x="8382" y="26035"/>
                    <a:pt x="10922" y="22352"/>
                  </a:cubicBezTo>
                  <a:cubicBezTo>
                    <a:pt x="13335" y="18542"/>
                    <a:pt x="16256" y="15113"/>
                    <a:pt x="19558" y="11938"/>
                  </a:cubicBezTo>
                  <a:cubicBezTo>
                    <a:pt x="22860" y="8763"/>
                    <a:pt x="26543" y="6096"/>
                    <a:pt x="30734" y="4064"/>
                  </a:cubicBezTo>
                  <a:cubicBezTo>
                    <a:pt x="34925" y="2032"/>
                    <a:pt x="39497" y="762"/>
                    <a:pt x="44450" y="0"/>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4" name="Shape 3894"/>
            <p:cNvSpPr/>
            <p:nvPr/>
          </p:nvSpPr>
          <p:spPr>
            <a:xfrm>
              <a:off x="4377881" y="5453762"/>
              <a:ext cx="51626" cy="88773"/>
            </a:xfrm>
            <a:custGeom>
              <a:avLst/>
              <a:gdLst/>
              <a:ahLst/>
              <a:cxnLst/>
              <a:rect l="0" t="0" r="0" b="0"/>
              <a:pathLst>
                <a:path w="51626" h="88773">
                  <a:moveTo>
                    <a:pt x="0" y="0"/>
                  </a:moveTo>
                  <a:lnTo>
                    <a:pt x="10096" y="0"/>
                  </a:lnTo>
                  <a:cubicBezTo>
                    <a:pt x="14795" y="1016"/>
                    <a:pt x="18859" y="2794"/>
                    <a:pt x="22161" y="5461"/>
                  </a:cubicBezTo>
                  <a:cubicBezTo>
                    <a:pt x="25336" y="8128"/>
                    <a:pt x="28003" y="11557"/>
                    <a:pt x="30035" y="15875"/>
                  </a:cubicBezTo>
                  <a:lnTo>
                    <a:pt x="32702" y="9398"/>
                  </a:lnTo>
                  <a:cubicBezTo>
                    <a:pt x="33083" y="8255"/>
                    <a:pt x="34226" y="7620"/>
                    <a:pt x="35877" y="7366"/>
                  </a:cubicBezTo>
                  <a:cubicBezTo>
                    <a:pt x="37528" y="7112"/>
                    <a:pt x="40068" y="7366"/>
                    <a:pt x="43624" y="8128"/>
                  </a:cubicBezTo>
                  <a:cubicBezTo>
                    <a:pt x="45276" y="8382"/>
                    <a:pt x="46672" y="8763"/>
                    <a:pt x="47815" y="9144"/>
                  </a:cubicBezTo>
                  <a:cubicBezTo>
                    <a:pt x="48958" y="9525"/>
                    <a:pt x="49847" y="9906"/>
                    <a:pt x="50355" y="10287"/>
                  </a:cubicBezTo>
                  <a:cubicBezTo>
                    <a:pt x="50990" y="10668"/>
                    <a:pt x="51371" y="11049"/>
                    <a:pt x="51498" y="11557"/>
                  </a:cubicBezTo>
                  <a:cubicBezTo>
                    <a:pt x="51626" y="12065"/>
                    <a:pt x="51626" y="12573"/>
                    <a:pt x="51371" y="13081"/>
                  </a:cubicBezTo>
                  <a:lnTo>
                    <a:pt x="21145" y="86487"/>
                  </a:lnTo>
                  <a:cubicBezTo>
                    <a:pt x="20638" y="87630"/>
                    <a:pt x="19621" y="88265"/>
                    <a:pt x="17970" y="88519"/>
                  </a:cubicBezTo>
                  <a:cubicBezTo>
                    <a:pt x="16319" y="88773"/>
                    <a:pt x="13652" y="88519"/>
                    <a:pt x="10223" y="87757"/>
                  </a:cubicBezTo>
                  <a:cubicBezTo>
                    <a:pt x="8445" y="87503"/>
                    <a:pt x="7048" y="87122"/>
                    <a:pt x="5905" y="86741"/>
                  </a:cubicBezTo>
                  <a:cubicBezTo>
                    <a:pt x="4889" y="86487"/>
                    <a:pt x="4001" y="86106"/>
                    <a:pt x="3365" y="85725"/>
                  </a:cubicBezTo>
                  <a:cubicBezTo>
                    <a:pt x="2730" y="85344"/>
                    <a:pt x="2349" y="84836"/>
                    <a:pt x="2222" y="84455"/>
                  </a:cubicBezTo>
                  <a:cubicBezTo>
                    <a:pt x="2095" y="83947"/>
                    <a:pt x="2222" y="83439"/>
                    <a:pt x="2476" y="82804"/>
                  </a:cubicBezTo>
                  <a:lnTo>
                    <a:pt x="7176" y="71120"/>
                  </a:lnTo>
                  <a:cubicBezTo>
                    <a:pt x="6032" y="72771"/>
                    <a:pt x="4254" y="74422"/>
                    <a:pt x="1968" y="76073"/>
                  </a:cubicBezTo>
                  <a:lnTo>
                    <a:pt x="0" y="77138"/>
                  </a:lnTo>
                  <a:lnTo>
                    <a:pt x="0" y="61636"/>
                  </a:lnTo>
                  <a:lnTo>
                    <a:pt x="2603" y="60198"/>
                  </a:lnTo>
                  <a:cubicBezTo>
                    <a:pt x="5397" y="58039"/>
                    <a:pt x="7938" y="55372"/>
                    <a:pt x="10351" y="52324"/>
                  </a:cubicBezTo>
                  <a:cubicBezTo>
                    <a:pt x="12763" y="49149"/>
                    <a:pt x="14795" y="45720"/>
                    <a:pt x="16319" y="42037"/>
                  </a:cubicBezTo>
                  <a:lnTo>
                    <a:pt x="21018" y="30861"/>
                  </a:lnTo>
                  <a:cubicBezTo>
                    <a:pt x="19621" y="27432"/>
                    <a:pt x="17843" y="24638"/>
                    <a:pt x="15811" y="22606"/>
                  </a:cubicBezTo>
                  <a:cubicBezTo>
                    <a:pt x="13652" y="20574"/>
                    <a:pt x="10985" y="19177"/>
                    <a:pt x="7810" y="18542"/>
                  </a:cubicBezTo>
                  <a:cubicBezTo>
                    <a:pt x="5397" y="18161"/>
                    <a:pt x="3111" y="18288"/>
                    <a:pt x="952" y="19050"/>
                  </a:cubicBezTo>
                  <a:lnTo>
                    <a:pt x="0" y="19575"/>
                  </a:lnTo>
                  <a:lnTo>
                    <a:pt x="0" y="0"/>
                  </a:lnTo>
                  <a:close/>
                </a:path>
              </a:pathLst>
            </a:custGeom>
            <a:ln w="0" cap="flat">
              <a:round/>
            </a:ln>
          </p:spPr>
          <p:style>
            <a:lnRef idx="0">
              <a:srgbClr val="000000">
                <a:alpha val="0"/>
              </a:srgbClr>
            </a:lnRef>
            <a:fillRef idx="1">
              <a:srgbClr val="000000"/>
            </a:fillRef>
            <a:effectRef idx="0">
              <a:scrgbClr r="0" g="0" b="0"/>
            </a:effectRef>
            <a:fontRef idx="none"/>
          </p:style>
        </p:sp>
        <p:sp>
          <p:nvSpPr>
            <p:cNvPr id="3895" name="Shape 3895"/>
            <p:cNvSpPr/>
            <p:nvPr/>
          </p:nvSpPr>
          <p:spPr>
            <a:xfrm>
              <a:off x="4430269" y="5450459"/>
              <a:ext cx="65659" cy="104902"/>
            </a:xfrm>
            <a:custGeom>
              <a:avLst/>
              <a:gdLst/>
              <a:ahLst/>
              <a:cxnLst/>
              <a:rect l="0" t="0" r="0" b="0"/>
              <a:pathLst>
                <a:path w="65659" h="104902">
                  <a:moveTo>
                    <a:pt x="39370" y="127"/>
                  </a:moveTo>
                  <a:cubicBezTo>
                    <a:pt x="40767" y="381"/>
                    <a:pt x="42545" y="635"/>
                    <a:pt x="44577" y="1016"/>
                  </a:cubicBezTo>
                  <a:cubicBezTo>
                    <a:pt x="46736" y="1397"/>
                    <a:pt x="48387" y="1778"/>
                    <a:pt x="49657" y="2286"/>
                  </a:cubicBezTo>
                  <a:cubicBezTo>
                    <a:pt x="51054" y="2667"/>
                    <a:pt x="52070" y="3048"/>
                    <a:pt x="52705" y="3556"/>
                  </a:cubicBezTo>
                  <a:cubicBezTo>
                    <a:pt x="53467" y="3937"/>
                    <a:pt x="53848" y="4445"/>
                    <a:pt x="53975" y="4953"/>
                  </a:cubicBezTo>
                  <a:cubicBezTo>
                    <a:pt x="54229" y="5461"/>
                    <a:pt x="54102" y="5969"/>
                    <a:pt x="53975" y="6604"/>
                  </a:cubicBezTo>
                  <a:lnTo>
                    <a:pt x="47117" y="22860"/>
                  </a:lnTo>
                  <a:lnTo>
                    <a:pt x="63627" y="26162"/>
                  </a:lnTo>
                  <a:cubicBezTo>
                    <a:pt x="64643" y="26289"/>
                    <a:pt x="65278" y="26797"/>
                    <a:pt x="65405" y="27432"/>
                  </a:cubicBezTo>
                  <a:cubicBezTo>
                    <a:pt x="65659" y="28194"/>
                    <a:pt x="65659" y="29083"/>
                    <a:pt x="65405" y="30226"/>
                  </a:cubicBezTo>
                  <a:cubicBezTo>
                    <a:pt x="65278" y="30861"/>
                    <a:pt x="65151" y="31496"/>
                    <a:pt x="64770" y="32385"/>
                  </a:cubicBezTo>
                  <a:cubicBezTo>
                    <a:pt x="64516" y="33274"/>
                    <a:pt x="64135" y="34163"/>
                    <a:pt x="63754" y="35179"/>
                  </a:cubicBezTo>
                  <a:cubicBezTo>
                    <a:pt x="63373" y="36195"/>
                    <a:pt x="62865" y="37084"/>
                    <a:pt x="62357" y="38100"/>
                  </a:cubicBezTo>
                  <a:cubicBezTo>
                    <a:pt x="61849" y="39116"/>
                    <a:pt x="61214" y="39878"/>
                    <a:pt x="60706" y="40640"/>
                  </a:cubicBezTo>
                  <a:cubicBezTo>
                    <a:pt x="60071" y="41402"/>
                    <a:pt x="59436" y="42037"/>
                    <a:pt x="58801" y="42418"/>
                  </a:cubicBezTo>
                  <a:cubicBezTo>
                    <a:pt x="58166" y="42799"/>
                    <a:pt x="57531" y="43053"/>
                    <a:pt x="56896" y="42926"/>
                  </a:cubicBezTo>
                  <a:lnTo>
                    <a:pt x="40259" y="39624"/>
                  </a:lnTo>
                  <a:lnTo>
                    <a:pt x="26035" y="74041"/>
                  </a:lnTo>
                  <a:cubicBezTo>
                    <a:pt x="25781" y="74803"/>
                    <a:pt x="25400" y="75819"/>
                    <a:pt x="25019" y="76962"/>
                  </a:cubicBezTo>
                  <a:cubicBezTo>
                    <a:pt x="24638" y="78105"/>
                    <a:pt x="24384" y="78994"/>
                    <a:pt x="24257" y="79756"/>
                  </a:cubicBezTo>
                  <a:cubicBezTo>
                    <a:pt x="23749" y="82042"/>
                    <a:pt x="24003" y="83820"/>
                    <a:pt x="24892" y="85090"/>
                  </a:cubicBezTo>
                  <a:cubicBezTo>
                    <a:pt x="25781" y="86360"/>
                    <a:pt x="27305" y="87249"/>
                    <a:pt x="29718" y="87630"/>
                  </a:cubicBezTo>
                  <a:cubicBezTo>
                    <a:pt x="31115" y="88011"/>
                    <a:pt x="32258" y="88138"/>
                    <a:pt x="33274" y="88011"/>
                  </a:cubicBezTo>
                  <a:cubicBezTo>
                    <a:pt x="34290" y="88011"/>
                    <a:pt x="35179" y="88011"/>
                    <a:pt x="35941" y="87884"/>
                  </a:cubicBezTo>
                  <a:cubicBezTo>
                    <a:pt x="36703" y="87757"/>
                    <a:pt x="37338" y="87630"/>
                    <a:pt x="37846" y="87503"/>
                  </a:cubicBezTo>
                  <a:cubicBezTo>
                    <a:pt x="38481" y="87503"/>
                    <a:pt x="38989" y="87503"/>
                    <a:pt x="39370" y="87503"/>
                  </a:cubicBezTo>
                  <a:cubicBezTo>
                    <a:pt x="39878" y="87630"/>
                    <a:pt x="40132" y="87884"/>
                    <a:pt x="40386" y="88392"/>
                  </a:cubicBezTo>
                  <a:cubicBezTo>
                    <a:pt x="40640" y="88900"/>
                    <a:pt x="40640" y="89662"/>
                    <a:pt x="40513" y="90551"/>
                  </a:cubicBezTo>
                  <a:cubicBezTo>
                    <a:pt x="40259" y="91694"/>
                    <a:pt x="39878" y="92837"/>
                    <a:pt x="39370" y="94234"/>
                  </a:cubicBezTo>
                  <a:cubicBezTo>
                    <a:pt x="38862" y="95504"/>
                    <a:pt x="38354" y="96774"/>
                    <a:pt x="37719" y="98044"/>
                  </a:cubicBezTo>
                  <a:cubicBezTo>
                    <a:pt x="37084" y="99187"/>
                    <a:pt x="36449" y="100330"/>
                    <a:pt x="35814" y="101219"/>
                  </a:cubicBezTo>
                  <a:cubicBezTo>
                    <a:pt x="35179" y="102235"/>
                    <a:pt x="34544" y="102870"/>
                    <a:pt x="33909" y="103378"/>
                  </a:cubicBezTo>
                  <a:cubicBezTo>
                    <a:pt x="33274" y="103759"/>
                    <a:pt x="32385" y="104013"/>
                    <a:pt x="31369" y="104267"/>
                  </a:cubicBezTo>
                  <a:cubicBezTo>
                    <a:pt x="30226" y="104521"/>
                    <a:pt x="28956" y="104775"/>
                    <a:pt x="27432" y="104775"/>
                  </a:cubicBezTo>
                  <a:cubicBezTo>
                    <a:pt x="26035" y="104902"/>
                    <a:pt x="24384" y="104902"/>
                    <a:pt x="22860" y="104775"/>
                  </a:cubicBezTo>
                  <a:cubicBezTo>
                    <a:pt x="21209" y="104648"/>
                    <a:pt x="19558" y="104394"/>
                    <a:pt x="17907" y="104140"/>
                  </a:cubicBezTo>
                  <a:cubicBezTo>
                    <a:pt x="14605" y="103378"/>
                    <a:pt x="11557" y="102489"/>
                    <a:pt x="9144" y="101219"/>
                  </a:cubicBezTo>
                  <a:cubicBezTo>
                    <a:pt x="6731" y="100076"/>
                    <a:pt x="4699" y="98552"/>
                    <a:pt x="3302" y="96647"/>
                  </a:cubicBezTo>
                  <a:cubicBezTo>
                    <a:pt x="1778" y="94742"/>
                    <a:pt x="889" y="92456"/>
                    <a:pt x="508" y="89916"/>
                  </a:cubicBezTo>
                  <a:cubicBezTo>
                    <a:pt x="0" y="87376"/>
                    <a:pt x="127" y="84328"/>
                    <a:pt x="889" y="81026"/>
                  </a:cubicBezTo>
                  <a:cubicBezTo>
                    <a:pt x="1016" y="80391"/>
                    <a:pt x="1143" y="79629"/>
                    <a:pt x="1397" y="78867"/>
                  </a:cubicBezTo>
                  <a:cubicBezTo>
                    <a:pt x="1524" y="77978"/>
                    <a:pt x="1905" y="77089"/>
                    <a:pt x="2159" y="76327"/>
                  </a:cubicBezTo>
                  <a:cubicBezTo>
                    <a:pt x="2540" y="75438"/>
                    <a:pt x="2794" y="74422"/>
                    <a:pt x="3175" y="73533"/>
                  </a:cubicBezTo>
                  <a:cubicBezTo>
                    <a:pt x="3429" y="72644"/>
                    <a:pt x="3810" y="71882"/>
                    <a:pt x="4064" y="71120"/>
                  </a:cubicBezTo>
                  <a:lnTo>
                    <a:pt x="18796" y="35433"/>
                  </a:lnTo>
                  <a:lnTo>
                    <a:pt x="9525" y="33655"/>
                  </a:lnTo>
                  <a:cubicBezTo>
                    <a:pt x="8890" y="33528"/>
                    <a:pt x="8382" y="33147"/>
                    <a:pt x="8128" y="32639"/>
                  </a:cubicBezTo>
                  <a:cubicBezTo>
                    <a:pt x="7874" y="32004"/>
                    <a:pt x="7874" y="31115"/>
                    <a:pt x="8128" y="29718"/>
                  </a:cubicBezTo>
                  <a:cubicBezTo>
                    <a:pt x="8382" y="28702"/>
                    <a:pt x="8636" y="27432"/>
                    <a:pt x="9144" y="25908"/>
                  </a:cubicBezTo>
                  <a:cubicBezTo>
                    <a:pt x="9652" y="24384"/>
                    <a:pt x="10287" y="22987"/>
                    <a:pt x="11049" y="21590"/>
                  </a:cubicBezTo>
                  <a:cubicBezTo>
                    <a:pt x="11811" y="20066"/>
                    <a:pt x="12700" y="18923"/>
                    <a:pt x="13589" y="18034"/>
                  </a:cubicBezTo>
                  <a:cubicBezTo>
                    <a:pt x="14605" y="17018"/>
                    <a:pt x="15494" y="16637"/>
                    <a:pt x="16637" y="16891"/>
                  </a:cubicBezTo>
                  <a:lnTo>
                    <a:pt x="25781" y="18669"/>
                  </a:lnTo>
                  <a:lnTo>
                    <a:pt x="32512" y="2413"/>
                  </a:lnTo>
                  <a:cubicBezTo>
                    <a:pt x="32639" y="1778"/>
                    <a:pt x="33020" y="1397"/>
                    <a:pt x="33528" y="1016"/>
                  </a:cubicBezTo>
                  <a:cubicBezTo>
                    <a:pt x="34163" y="635"/>
                    <a:pt x="34798" y="381"/>
                    <a:pt x="35814" y="254"/>
                  </a:cubicBezTo>
                  <a:cubicBezTo>
                    <a:pt x="36703" y="127"/>
                    <a:pt x="37846" y="0"/>
                    <a:pt x="39370"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6" name="Shape 3896"/>
            <p:cNvSpPr/>
            <p:nvPr/>
          </p:nvSpPr>
          <p:spPr>
            <a:xfrm>
              <a:off x="4457446" y="5449190"/>
              <a:ext cx="114427" cy="141033"/>
            </a:xfrm>
            <a:custGeom>
              <a:avLst/>
              <a:gdLst/>
              <a:ahLst/>
              <a:cxnLst/>
              <a:rect l="0" t="0" r="0" b="0"/>
              <a:pathLst>
                <a:path w="114427" h="141033">
                  <a:moveTo>
                    <a:pt x="88646" y="508"/>
                  </a:moveTo>
                  <a:cubicBezTo>
                    <a:pt x="92456" y="0"/>
                    <a:pt x="96520" y="127"/>
                    <a:pt x="100965" y="1016"/>
                  </a:cubicBezTo>
                  <a:cubicBezTo>
                    <a:pt x="102489" y="1270"/>
                    <a:pt x="103886" y="1651"/>
                    <a:pt x="105410" y="2032"/>
                  </a:cubicBezTo>
                  <a:cubicBezTo>
                    <a:pt x="106807" y="2540"/>
                    <a:pt x="108077" y="2921"/>
                    <a:pt x="109220" y="3429"/>
                  </a:cubicBezTo>
                  <a:cubicBezTo>
                    <a:pt x="110363" y="3937"/>
                    <a:pt x="111379" y="4445"/>
                    <a:pt x="112268" y="4953"/>
                  </a:cubicBezTo>
                  <a:cubicBezTo>
                    <a:pt x="113157" y="5461"/>
                    <a:pt x="113665" y="5969"/>
                    <a:pt x="113919" y="6350"/>
                  </a:cubicBezTo>
                  <a:cubicBezTo>
                    <a:pt x="114173" y="6731"/>
                    <a:pt x="114427" y="7112"/>
                    <a:pt x="114427" y="7747"/>
                  </a:cubicBezTo>
                  <a:cubicBezTo>
                    <a:pt x="114427" y="8255"/>
                    <a:pt x="114427" y="8890"/>
                    <a:pt x="114300" y="9652"/>
                  </a:cubicBezTo>
                  <a:cubicBezTo>
                    <a:pt x="114173" y="9906"/>
                    <a:pt x="114046" y="10541"/>
                    <a:pt x="113792" y="11303"/>
                  </a:cubicBezTo>
                  <a:cubicBezTo>
                    <a:pt x="113538" y="12065"/>
                    <a:pt x="113284" y="12827"/>
                    <a:pt x="113030" y="13843"/>
                  </a:cubicBezTo>
                  <a:cubicBezTo>
                    <a:pt x="112649" y="14732"/>
                    <a:pt x="112268" y="15748"/>
                    <a:pt x="111887" y="16637"/>
                  </a:cubicBezTo>
                  <a:cubicBezTo>
                    <a:pt x="111379" y="17653"/>
                    <a:pt x="110998" y="18542"/>
                    <a:pt x="110490" y="19431"/>
                  </a:cubicBezTo>
                  <a:cubicBezTo>
                    <a:pt x="109982" y="20193"/>
                    <a:pt x="109474" y="20828"/>
                    <a:pt x="108966" y="21336"/>
                  </a:cubicBezTo>
                  <a:cubicBezTo>
                    <a:pt x="108458" y="21717"/>
                    <a:pt x="107950" y="21971"/>
                    <a:pt x="107569" y="21844"/>
                  </a:cubicBezTo>
                  <a:cubicBezTo>
                    <a:pt x="107188" y="21844"/>
                    <a:pt x="106807" y="21590"/>
                    <a:pt x="106299" y="21336"/>
                  </a:cubicBezTo>
                  <a:cubicBezTo>
                    <a:pt x="105791" y="21082"/>
                    <a:pt x="105156" y="20828"/>
                    <a:pt x="104521" y="20447"/>
                  </a:cubicBezTo>
                  <a:cubicBezTo>
                    <a:pt x="103886" y="20066"/>
                    <a:pt x="103124" y="19812"/>
                    <a:pt x="102235" y="19431"/>
                  </a:cubicBezTo>
                  <a:cubicBezTo>
                    <a:pt x="101473" y="19050"/>
                    <a:pt x="100457" y="18796"/>
                    <a:pt x="99441" y="18542"/>
                  </a:cubicBezTo>
                  <a:cubicBezTo>
                    <a:pt x="97663" y="18288"/>
                    <a:pt x="96012" y="18161"/>
                    <a:pt x="94615" y="18415"/>
                  </a:cubicBezTo>
                  <a:cubicBezTo>
                    <a:pt x="93091" y="18669"/>
                    <a:pt x="91821" y="19304"/>
                    <a:pt x="90678" y="20193"/>
                  </a:cubicBezTo>
                  <a:cubicBezTo>
                    <a:pt x="89408" y="21082"/>
                    <a:pt x="88392" y="22352"/>
                    <a:pt x="87376" y="24003"/>
                  </a:cubicBezTo>
                  <a:cubicBezTo>
                    <a:pt x="86233" y="25654"/>
                    <a:pt x="85344" y="27686"/>
                    <a:pt x="84328" y="29972"/>
                  </a:cubicBezTo>
                  <a:lnTo>
                    <a:pt x="81788" y="36322"/>
                  </a:lnTo>
                  <a:lnTo>
                    <a:pt x="95631" y="38989"/>
                  </a:lnTo>
                  <a:cubicBezTo>
                    <a:pt x="96520" y="39116"/>
                    <a:pt x="97028" y="39497"/>
                    <a:pt x="97282" y="40132"/>
                  </a:cubicBezTo>
                  <a:cubicBezTo>
                    <a:pt x="97536" y="40767"/>
                    <a:pt x="97536" y="41656"/>
                    <a:pt x="97282" y="42799"/>
                  </a:cubicBezTo>
                  <a:cubicBezTo>
                    <a:pt x="97155" y="43434"/>
                    <a:pt x="97028" y="44196"/>
                    <a:pt x="96774" y="45085"/>
                  </a:cubicBezTo>
                  <a:cubicBezTo>
                    <a:pt x="96520" y="45974"/>
                    <a:pt x="96139" y="46863"/>
                    <a:pt x="95758" y="47879"/>
                  </a:cubicBezTo>
                  <a:cubicBezTo>
                    <a:pt x="95250" y="48895"/>
                    <a:pt x="94742" y="49911"/>
                    <a:pt x="94234" y="50800"/>
                  </a:cubicBezTo>
                  <a:cubicBezTo>
                    <a:pt x="93726" y="51816"/>
                    <a:pt x="93091" y="52705"/>
                    <a:pt x="92583" y="53467"/>
                  </a:cubicBezTo>
                  <a:cubicBezTo>
                    <a:pt x="91948" y="54229"/>
                    <a:pt x="91440" y="54864"/>
                    <a:pt x="90805" y="55245"/>
                  </a:cubicBezTo>
                  <a:cubicBezTo>
                    <a:pt x="90043" y="55753"/>
                    <a:pt x="89408" y="55880"/>
                    <a:pt x="88900" y="55753"/>
                  </a:cubicBezTo>
                  <a:lnTo>
                    <a:pt x="74803" y="52959"/>
                  </a:lnTo>
                  <a:lnTo>
                    <a:pt x="48260" y="117348"/>
                  </a:lnTo>
                  <a:cubicBezTo>
                    <a:pt x="46355" y="121920"/>
                    <a:pt x="44323" y="125730"/>
                    <a:pt x="41910" y="129032"/>
                  </a:cubicBezTo>
                  <a:cubicBezTo>
                    <a:pt x="39497" y="132334"/>
                    <a:pt x="36830" y="134874"/>
                    <a:pt x="33782" y="136779"/>
                  </a:cubicBezTo>
                  <a:cubicBezTo>
                    <a:pt x="30734" y="138684"/>
                    <a:pt x="27305" y="139967"/>
                    <a:pt x="23622" y="140500"/>
                  </a:cubicBezTo>
                  <a:cubicBezTo>
                    <a:pt x="19812" y="141033"/>
                    <a:pt x="15748" y="140868"/>
                    <a:pt x="11303" y="140005"/>
                  </a:cubicBezTo>
                  <a:cubicBezTo>
                    <a:pt x="8382" y="139421"/>
                    <a:pt x="5842" y="138684"/>
                    <a:pt x="4064" y="137922"/>
                  </a:cubicBezTo>
                  <a:cubicBezTo>
                    <a:pt x="2159" y="137033"/>
                    <a:pt x="889" y="136271"/>
                    <a:pt x="381" y="135763"/>
                  </a:cubicBezTo>
                  <a:cubicBezTo>
                    <a:pt x="254" y="135382"/>
                    <a:pt x="127" y="135001"/>
                    <a:pt x="0" y="134493"/>
                  </a:cubicBezTo>
                  <a:cubicBezTo>
                    <a:pt x="0" y="134112"/>
                    <a:pt x="0" y="133477"/>
                    <a:pt x="254" y="132715"/>
                  </a:cubicBezTo>
                  <a:cubicBezTo>
                    <a:pt x="254" y="132461"/>
                    <a:pt x="381" y="131826"/>
                    <a:pt x="635" y="131064"/>
                  </a:cubicBezTo>
                  <a:cubicBezTo>
                    <a:pt x="889" y="130302"/>
                    <a:pt x="1270" y="129413"/>
                    <a:pt x="1524" y="128524"/>
                  </a:cubicBezTo>
                  <a:cubicBezTo>
                    <a:pt x="1905" y="127635"/>
                    <a:pt x="2286" y="126746"/>
                    <a:pt x="2794" y="125730"/>
                  </a:cubicBezTo>
                  <a:cubicBezTo>
                    <a:pt x="3302" y="124714"/>
                    <a:pt x="3683" y="123825"/>
                    <a:pt x="4191" y="123063"/>
                  </a:cubicBezTo>
                  <a:cubicBezTo>
                    <a:pt x="4699" y="122301"/>
                    <a:pt x="5207" y="121666"/>
                    <a:pt x="5715" y="121158"/>
                  </a:cubicBezTo>
                  <a:cubicBezTo>
                    <a:pt x="6223" y="120777"/>
                    <a:pt x="6731" y="120523"/>
                    <a:pt x="7239" y="120650"/>
                  </a:cubicBezTo>
                  <a:cubicBezTo>
                    <a:pt x="7493" y="120777"/>
                    <a:pt x="7874" y="120777"/>
                    <a:pt x="8255" y="120904"/>
                  </a:cubicBezTo>
                  <a:cubicBezTo>
                    <a:pt x="8509" y="121031"/>
                    <a:pt x="8890" y="121158"/>
                    <a:pt x="9271" y="121412"/>
                  </a:cubicBezTo>
                  <a:cubicBezTo>
                    <a:pt x="9652" y="121539"/>
                    <a:pt x="10160" y="121666"/>
                    <a:pt x="10668" y="121920"/>
                  </a:cubicBezTo>
                  <a:cubicBezTo>
                    <a:pt x="11176" y="122047"/>
                    <a:pt x="11811" y="122174"/>
                    <a:pt x="12700" y="122301"/>
                  </a:cubicBezTo>
                  <a:cubicBezTo>
                    <a:pt x="14478" y="122682"/>
                    <a:pt x="16129" y="122809"/>
                    <a:pt x="17653" y="122428"/>
                  </a:cubicBezTo>
                  <a:cubicBezTo>
                    <a:pt x="19050" y="122174"/>
                    <a:pt x="20320" y="121539"/>
                    <a:pt x="21590" y="120650"/>
                  </a:cubicBezTo>
                  <a:cubicBezTo>
                    <a:pt x="22733" y="119634"/>
                    <a:pt x="23876" y="118364"/>
                    <a:pt x="24892" y="116713"/>
                  </a:cubicBezTo>
                  <a:cubicBezTo>
                    <a:pt x="25908" y="115062"/>
                    <a:pt x="26924" y="113030"/>
                    <a:pt x="27940" y="110490"/>
                  </a:cubicBezTo>
                  <a:lnTo>
                    <a:pt x="53467" y="48768"/>
                  </a:lnTo>
                  <a:lnTo>
                    <a:pt x="43942" y="46990"/>
                  </a:lnTo>
                  <a:cubicBezTo>
                    <a:pt x="43180" y="46736"/>
                    <a:pt x="42672" y="46482"/>
                    <a:pt x="42418" y="45847"/>
                  </a:cubicBezTo>
                  <a:cubicBezTo>
                    <a:pt x="42164" y="45339"/>
                    <a:pt x="42164" y="44323"/>
                    <a:pt x="42418" y="43053"/>
                  </a:cubicBezTo>
                  <a:cubicBezTo>
                    <a:pt x="42545" y="42418"/>
                    <a:pt x="42799" y="41656"/>
                    <a:pt x="43053" y="40767"/>
                  </a:cubicBezTo>
                  <a:cubicBezTo>
                    <a:pt x="43307" y="39878"/>
                    <a:pt x="43561" y="38989"/>
                    <a:pt x="43942" y="37973"/>
                  </a:cubicBezTo>
                  <a:cubicBezTo>
                    <a:pt x="44450" y="36957"/>
                    <a:pt x="44831" y="36068"/>
                    <a:pt x="45339" y="35052"/>
                  </a:cubicBezTo>
                  <a:cubicBezTo>
                    <a:pt x="45847" y="34036"/>
                    <a:pt x="46355" y="33147"/>
                    <a:pt x="46990" y="32385"/>
                  </a:cubicBezTo>
                  <a:cubicBezTo>
                    <a:pt x="47625" y="31623"/>
                    <a:pt x="48260" y="31115"/>
                    <a:pt x="48895" y="30607"/>
                  </a:cubicBezTo>
                  <a:cubicBezTo>
                    <a:pt x="49530" y="30226"/>
                    <a:pt x="50292" y="30099"/>
                    <a:pt x="50927" y="30226"/>
                  </a:cubicBezTo>
                  <a:lnTo>
                    <a:pt x="60325" y="32004"/>
                  </a:lnTo>
                  <a:lnTo>
                    <a:pt x="63627" y="23876"/>
                  </a:lnTo>
                  <a:cubicBezTo>
                    <a:pt x="65532" y="19304"/>
                    <a:pt x="67691" y="15367"/>
                    <a:pt x="70104" y="12065"/>
                  </a:cubicBezTo>
                  <a:cubicBezTo>
                    <a:pt x="72644" y="8763"/>
                    <a:pt x="75438" y="6096"/>
                    <a:pt x="78486" y="4191"/>
                  </a:cubicBezTo>
                  <a:cubicBezTo>
                    <a:pt x="81534" y="2286"/>
                    <a:pt x="84963" y="1016"/>
                    <a:pt x="88646" y="508"/>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7" name="Shape 3897"/>
            <p:cNvSpPr/>
            <p:nvPr/>
          </p:nvSpPr>
          <p:spPr>
            <a:xfrm>
              <a:off x="4689983" y="5521707"/>
              <a:ext cx="143002" cy="100978"/>
            </a:xfrm>
            <a:custGeom>
              <a:avLst/>
              <a:gdLst/>
              <a:ahLst/>
              <a:cxnLst/>
              <a:rect l="0" t="0" r="0" b="0"/>
              <a:pathLst>
                <a:path w="143002" h="100978">
                  <a:moveTo>
                    <a:pt x="33401" y="127"/>
                  </a:moveTo>
                  <a:cubicBezTo>
                    <a:pt x="34290" y="0"/>
                    <a:pt x="35306" y="0"/>
                    <a:pt x="36576" y="127"/>
                  </a:cubicBezTo>
                  <a:cubicBezTo>
                    <a:pt x="37719" y="127"/>
                    <a:pt x="39243" y="381"/>
                    <a:pt x="41021" y="762"/>
                  </a:cubicBezTo>
                  <a:cubicBezTo>
                    <a:pt x="42672" y="1143"/>
                    <a:pt x="44196" y="1397"/>
                    <a:pt x="45212" y="1778"/>
                  </a:cubicBezTo>
                  <a:cubicBezTo>
                    <a:pt x="46355" y="2159"/>
                    <a:pt x="47117" y="2540"/>
                    <a:pt x="47752" y="2921"/>
                  </a:cubicBezTo>
                  <a:cubicBezTo>
                    <a:pt x="48260" y="3302"/>
                    <a:pt x="48641" y="3683"/>
                    <a:pt x="48768" y="4191"/>
                  </a:cubicBezTo>
                  <a:cubicBezTo>
                    <a:pt x="48895" y="4699"/>
                    <a:pt x="48768" y="5207"/>
                    <a:pt x="48641" y="5715"/>
                  </a:cubicBezTo>
                  <a:lnTo>
                    <a:pt x="43688" y="17780"/>
                  </a:lnTo>
                  <a:cubicBezTo>
                    <a:pt x="45212" y="16002"/>
                    <a:pt x="47244" y="14224"/>
                    <a:pt x="49657" y="12573"/>
                  </a:cubicBezTo>
                  <a:cubicBezTo>
                    <a:pt x="52070" y="10922"/>
                    <a:pt x="54610" y="9525"/>
                    <a:pt x="57531" y="8382"/>
                  </a:cubicBezTo>
                  <a:cubicBezTo>
                    <a:pt x="60325" y="7112"/>
                    <a:pt x="63373" y="6350"/>
                    <a:pt x="66548" y="5842"/>
                  </a:cubicBezTo>
                  <a:cubicBezTo>
                    <a:pt x="69850" y="5461"/>
                    <a:pt x="73025" y="5461"/>
                    <a:pt x="76200" y="6096"/>
                  </a:cubicBezTo>
                  <a:cubicBezTo>
                    <a:pt x="79502" y="6731"/>
                    <a:pt x="82296" y="7747"/>
                    <a:pt x="84455" y="9144"/>
                  </a:cubicBezTo>
                  <a:cubicBezTo>
                    <a:pt x="86741" y="10541"/>
                    <a:pt x="88519" y="12065"/>
                    <a:pt x="89789" y="13970"/>
                  </a:cubicBezTo>
                  <a:cubicBezTo>
                    <a:pt x="91059" y="15875"/>
                    <a:pt x="91821" y="17907"/>
                    <a:pt x="92329" y="20193"/>
                  </a:cubicBezTo>
                  <a:cubicBezTo>
                    <a:pt x="92710" y="22479"/>
                    <a:pt x="92837" y="24892"/>
                    <a:pt x="92583" y="27305"/>
                  </a:cubicBezTo>
                  <a:cubicBezTo>
                    <a:pt x="94234" y="25527"/>
                    <a:pt x="96266" y="23876"/>
                    <a:pt x="98679" y="22225"/>
                  </a:cubicBezTo>
                  <a:cubicBezTo>
                    <a:pt x="101219" y="20447"/>
                    <a:pt x="103759" y="19050"/>
                    <a:pt x="106680" y="17907"/>
                  </a:cubicBezTo>
                  <a:cubicBezTo>
                    <a:pt x="109474" y="16764"/>
                    <a:pt x="112522" y="16002"/>
                    <a:pt x="115697" y="15494"/>
                  </a:cubicBezTo>
                  <a:cubicBezTo>
                    <a:pt x="118872" y="14986"/>
                    <a:pt x="122047" y="15113"/>
                    <a:pt x="125095" y="15748"/>
                  </a:cubicBezTo>
                  <a:cubicBezTo>
                    <a:pt x="129159" y="16510"/>
                    <a:pt x="132334" y="17653"/>
                    <a:pt x="134874" y="19304"/>
                  </a:cubicBezTo>
                  <a:cubicBezTo>
                    <a:pt x="137287" y="20955"/>
                    <a:pt x="139192" y="22987"/>
                    <a:pt x="140462" y="25273"/>
                  </a:cubicBezTo>
                  <a:cubicBezTo>
                    <a:pt x="141732" y="27559"/>
                    <a:pt x="142494" y="30099"/>
                    <a:pt x="142748" y="32893"/>
                  </a:cubicBezTo>
                  <a:cubicBezTo>
                    <a:pt x="143002" y="35687"/>
                    <a:pt x="142748" y="38608"/>
                    <a:pt x="142113" y="41656"/>
                  </a:cubicBezTo>
                  <a:cubicBezTo>
                    <a:pt x="141732" y="43688"/>
                    <a:pt x="141224" y="45593"/>
                    <a:pt x="140589" y="47625"/>
                  </a:cubicBezTo>
                  <a:cubicBezTo>
                    <a:pt x="139954" y="49657"/>
                    <a:pt x="139319" y="51562"/>
                    <a:pt x="138430" y="53594"/>
                  </a:cubicBezTo>
                  <a:lnTo>
                    <a:pt x="119761" y="98857"/>
                  </a:lnTo>
                  <a:cubicBezTo>
                    <a:pt x="119507" y="99403"/>
                    <a:pt x="119126" y="99847"/>
                    <a:pt x="118618" y="100190"/>
                  </a:cubicBezTo>
                  <a:cubicBezTo>
                    <a:pt x="118110" y="100533"/>
                    <a:pt x="117475" y="100762"/>
                    <a:pt x="116459" y="100863"/>
                  </a:cubicBezTo>
                  <a:cubicBezTo>
                    <a:pt x="115443" y="100978"/>
                    <a:pt x="114300" y="100965"/>
                    <a:pt x="112903" y="100825"/>
                  </a:cubicBezTo>
                  <a:cubicBezTo>
                    <a:pt x="111506" y="100698"/>
                    <a:pt x="109728" y="100431"/>
                    <a:pt x="107569" y="100013"/>
                  </a:cubicBezTo>
                  <a:cubicBezTo>
                    <a:pt x="105537" y="99619"/>
                    <a:pt x="103886" y="99213"/>
                    <a:pt x="102489" y="98793"/>
                  </a:cubicBezTo>
                  <a:cubicBezTo>
                    <a:pt x="101092" y="98387"/>
                    <a:pt x="100203" y="97968"/>
                    <a:pt x="99441" y="97536"/>
                  </a:cubicBezTo>
                  <a:cubicBezTo>
                    <a:pt x="98806" y="97104"/>
                    <a:pt x="98298" y="96647"/>
                    <a:pt x="98171" y="96177"/>
                  </a:cubicBezTo>
                  <a:cubicBezTo>
                    <a:pt x="98044" y="95695"/>
                    <a:pt x="98044" y="95186"/>
                    <a:pt x="98298" y="94653"/>
                  </a:cubicBezTo>
                  <a:lnTo>
                    <a:pt x="116459" y="50673"/>
                  </a:lnTo>
                  <a:cubicBezTo>
                    <a:pt x="116967" y="49530"/>
                    <a:pt x="117348" y="48260"/>
                    <a:pt x="117729" y="46990"/>
                  </a:cubicBezTo>
                  <a:cubicBezTo>
                    <a:pt x="118237" y="45720"/>
                    <a:pt x="118491" y="44450"/>
                    <a:pt x="118745" y="43180"/>
                  </a:cubicBezTo>
                  <a:cubicBezTo>
                    <a:pt x="119380" y="40386"/>
                    <a:pt x="119253" y="38227"/>
                    <a:pt x="118618" y="36322"/>
                  </a:cubicBezTo>
                  <a:cubicBezTo>
                    <a:pt x="117856" y="34544"/>
                    <a:pt x="116332" y="33274"/>
                    <a:pt x="113665" y="32766"/>
                  </a:cubicBezTo>
                  <a:cubicBezTo>
                    <a:pt x="111506" y="32385"/>
                    <a:pt x="108966" y="32639"/>
                    <a:pt x="106172" y="33655"/>
                  </a:cubicBezTo>
                  <a:cubicBezTo>
                    <a:pt x="103505" y="34671"/>
                    <a:pt x="100711" y="36195"/>
                    <a:pt x="97917" y="38354"/>
                  </a:cubicBezTo>
                  <a:cubicBezTo>
                    <a:pt x="95250" y="40386"/>
                    <a:pt x="92710" y="42926"/>
                    <a:pt x="90297" y="45974"/>
                  </a:cubicBezTo>
                  <a:cubicBezTo>
                    <a:pt x="87884" y="49022"/>
                    <a:pt x="85852" y="52451"/>
                    <a:pt x="84455" y="56134"/>
                  </a:cubicBezTo>
                  <a:lnTo>
                    <a:pt x="70739" y="89255"/>
                  </a:lnTo>
                  <a:cubicBezTo>
                    <a:pt x="70485" y="89802"/>
                    <a:pt x="70104" y="90246"/>
                    <a:pt x="69596" y="90589"/>
                  </a:cubicBezTo>
                  <a:cubicBezTo>
                    <a:pt x="69088" y="90932"/>
                    <a:pt x="68326" y="91161"/>
                    <a:pt x="67437" y="91262"/>
                  </a:cubicBezTo>
                  <a:cubicBezTo>
                    <a:pt x="66421" y="91364"/>
                    <a:pt x="65278" y="91364"/>
                    <a:pt x="63881" y="91224"/>
                  </a:cubicBezTo>
                  <a:cubicBezTo>
                    <a:pt x="62357" y="91097"/>
                    <a:pt x="60579" y="90831"/>
                    <a:pt x="58547" y="90411"/>
                  </a:cubicBezTo>
                  <a:cubicBezTo>
                    <a:pt x="56515" y="90005"/>
                    <a:pt x="54864" y="89611"/>
                    <a:pt x="53467" y="89205"/>
                  </a:cubicBezTo>
                  <a:cubicBezTo>
                    <a:pt x="52197" y="88798"/>
                    <a:pt x="51181" y="88379"/>
                    <a:pt x="50546" y="87948"/>
                  </a:cubicBezTo>
                  <a:cubicBezTo>
                    <a:pt x="49784" y="87516"/>
                    <a:pt x="49403" y="87071"/>
                    <a:pt x="49149" y="86589"/>
                  </a:cubicBezTo>
                  <a:cubicBezTo>
                    <a:pt x="49022" y="86119"/>
                    <a:pt x="49022" y="85598"/>
                    <a:pt x="49276" y="85052"/>
                  </a:cubicBezTo>
                  <a:lnTo>
                    <a:pt x="67310" y="41148"/>
                  </a:lnTo>
                  <a:cubicBezTo>
                    <a:pt x="67945" y="39878"/>
                    <a:pt x="68453" y="38608"/>
                    <a:pt x="68834" y="37211"/>
                  </a:cubicBezTo>
                  <a:cubicBezTo>
                    <a:pt x="69215" y="35814"/>
                    <a:pt x="69596" y="34544"/>
                    <a:pt x="69850" y="33147"/>
                  </a:cubicBezTo>
                  <a:cubicBezTo>
                    <a:pt x="70358" y="30734"/>
                    <a:pt x="70231" y="28448"/>
                    <a:pt x="69469" y="26670"/>
                  </a:cubicBezTo>
                  <a:cubicBezTo>
                    <a:pt x="68834" y="24892"/>
                    <a:pt x="67183" y="23749"/>
                    <a:pt x="64643" y="23241"/>
                  </a:cubicBezTo>
                  <a:cubicBezTo>
                    <a:pt x="62357" y="22733"/>
                    <a:pt x="59944" y="22987"/>
                    <a:pt x="57150" y="24003"/>
                  </a:cubicBezTo>
                  <a:cubicBezTo>
                    <a:pt x="54356" y="25019"/>
                    <a:pt x="51689" y="26543"/>
                    <a:pt x="48895" y="28702"/>
                  </a:cubicBezTo>
                  <a:cubicBezTo>
                    <a:pt x="46228" y="30734"/>
                    <a:pt x="43561" y="33401"/>
                    <a:pt x="41148" y="36449"/>
                  </a:cubicBezTo>
                  <a:cubicBezTo>
                    <a:pt x="38862" y="39497"/>
                    <a:pt x="36830" y="42799"/>
                    <a:pt x="35433" y="46482"/>
                  </a:cubicBezTo>
                  <a:lnTo>
                    <a:pt x="21717" y="79654"/>
                  </a:lnTo>
                  <a:cubicBezTo>
                    <a:pt x="21463" y="80201"/>
                    <a:pt x="21082" y="80645"/>
                    <a:pt x="20574" y="80988"/>
                  </a:cubicBezTo>
                  <a:cubicBezTo>
                    <a:pt x="20066" y="81331"/>
                    <a:pt x="19304" y="81559"/>
                    <a:pt x="18415" y="81674"/>
                  </a:cubicBezTo>
                  <a:cubicBezTo>
                    <a:pt x="17526" y="81788"/>
                    <a:pt x="16256" y="81775"/>
                    <a:pt x="14859" y="81636"/>
                  </a:cubicBezTo>
                  <a:cubicBezTo>
                    <a:pt x="13335" y="81496"/>
                    <a:pt x="11684" y="81229"/>
                    <a:pt x="9525" y="80823"/>
                  </a:cubicBezTo>
                  <a:cubicBezTo>
                    <a:pt x="7493" y="80416"/>
                    <a:pt x="5715" y="80010"/>
                    <a:pt x="4445" y="79604"/>
                  </a:cubicBezTo>
                  <a:cubicBezTo>
                    <a:pt x="3175" y="79197"/>
                    <a:pt x="2159" y="78778"/>
                    <a:pt x="1397" y="78346"/>
                  </a:cubicBezTo>
                  <a:cubicBezTo>
                    <a:pt x="762" y="77902"/>
                    <a:pt x="254" y="77457"/>
                    <a:pt x="127" y="76975"/>
                  </a:cubicBezTo>
                  <a:cubicBezTo>
                    <a:pt x="0" y="76505"/>
                    <a:pt x="0" y="75997"/>
                    <a:pt x="254" y="75451"/>
                  </a:cubicBezTo>
                  <a:lnTo>
                    <a:pt x="30480" y="2159"/>
                  </a:lnTo>
                  <a:cubicBezTo>
                    <a:pt x="30734" y="1651"/>
                    <a:pt x="30988" y="1143"/>
                    <a:pt x="31496" y="762"/>
                  </a:cubicBezTo>
                  <a:cubicBezTo>
                    <a:pt x="32004" y="381"/>
                    <a:pt x="32639" y="254"/>
                    <a:pt x="3340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8" name="Shape 3898"/>
            <p:cNvSpPr/>
            <p:nvPr/>
          </p:nvSpPr>
          <p:spPr>
            <a:xfrm>
              <a:off x="4628643" y="5509642"/>
              <a:ext cx="78740" cy="81838"/>
            </a:xfrm>
            <a:custGeom>
              <a:avLst/>
              <a:gdLst/>
              <a:ahLst/>
              <a:cxnLst/>
              <a:rect l="0" t="0" r="0" b="0"/>
              <a:pathLst>
                <a:path w="78740" h="81838">
                  <a:moveTo>
                    <a:pt x="33401" y="127"/>
                  </a:moveTo>
                  <a:cubicBezTo>
                    <a:pt x="34290" y="0"/>
                    <a:pt x="35306" y="0"/>
                    <a:pt x="36576" y="127"/>
                  </a:cubicBezTo>
                  <a:cubicBezTo>
                    <a:pt x="37846" y="254"/>
                    <a:pt x="39243" y="508"/>
                    <a:pt x="41021" y="762"/>
                  </a:cubicBezTo>
                  <a:cubicBezTo>
                    <a:pt x="42799" y="1143"/>
                    <a:pt x="44196" y="1524"/>
                    <a:pt x="45212" y="1905"/>
                  </a:cubicBezTo>
                  <a:cubicBezTo>
                    <a:pt x="46355" y="2159"/>
                    <a:pt x="47117" y="2540"/>
                    <a:pt x="47752" y="2921"/>
                  </a:cubicBezTo>
                  <a:cubicBezTo>
                    <a:pt x="48260" y="3302"/>
                    <a:pt x="48641" y="3810"/>
                    <a:pt x="48768" y="4191"/>
                  </a:cubicBezTo>
                  <a:cubicBezTo>
                    <a:pt x="48895" y="4699"/>
                    <a:pt x="48895" y="5207"/>
                    <a:pt x="48641" y="5715"/>
                  </a:cubicBezTo>
                  <a:lnTo>
                    <a:pt x="43815" y="17399"/>
                  </a:lnTo>
                  <a:cubicBezTo>
                    <a:pt x="45720" y="15240"/>
                    <a:pt x="47752" y="13335"/>
                    <a:pt x="49911" y="11557"/>
                  </a:cubicBezTo>
                  <a:cubicBezTo>
                    <a:pt x="52070" y="9906"/>
                    <a:pt x="54356" y="8509"/>
                    <a:pt x="56642" y="7366"/>
                  </a:cubicBezTo>
                  <a:cubicBezTo>
                    <a:pt x="59055" y="6223"/>
                    <a:pt x="61341" y="5461"/>
                    <a:pt x="63627" y="5080"/>
                  </a:cubicBezTo>
                  <a:cubicBezTo>
                    <a:pt x="66040" y="4572"/>
                    <a:pt x="68199" y="4572"/>
                    <a:pt x="70358" y="5080"/>
                  </a:cubicBezTo>
                  <a:cubicBezTo>
                    <a:pt x="71120" y="5207"/>
                    <a:pt x="72009" y="5461"/>
                    <a:pt x="72898" y="5715"/>
                  </a:cubicBezTo>
                  <a:cubicBezTo>
                    <a:pt x="73787" y="5969"/>
                    <a:pt x="74549" y="6350"/>
                    <a:pt x="75311" y="6604"/>
                  </a:cubicBezTo>
                  <a:cubicBezTo>
                    <a:pt x="76073" y="6985"/>
                    <a:pt x="76708" y="7239"/>
                    <a:pt x="77216" y="7620"/>
                  </a:cubicBezTo>
                  <a:cubicBezTo>
                    <a:pt x="77724" y="8001"/>
                    <a:pt x="78232" y="8382"/>
                    <a:pt x="78486" y="8763"/>
                  </a:cubicBezTo>
                  <a:cubicBezTo>
                    <a:pt x="78740" y="9144"/>
                    <a:pt x="78740" y="9779"/>
                    <a:pt x="78613" y="10541"/>
                  </a:cubicBezTo>
                  <a:cubicBezTo>
                    <a:pt x="78613" y="10922"/>
                    <a:pt x="78359" y="11557"/>
                    <a:pt x="78105" y="12573"/>
                  </a:cubicBezTo>
                  <a:cubicBezTo>
                    <a:pt x="77724" y="13589"/>
                    <a:pt x="77343" y="14732"/>
                    <a:pt x="76835" y="16129"/>
                  </a:cubicBezTo>
                  <a:cubicBezTo>
                    <a:pt x="76327" y="17399"/>
                    <a:pt x="75819" y="18796"/>
                    <a:pt x="75184" y="20193"/>
                  </a:cubicBezTo>
                  <a:cubicBezTo>
                    <a:pt x="74549" y="21463"/>
                    <a:pt x="73914" y="22733"/>
                    <a:pt x="73279" y="24003"/>
                  </a:cubicBezTo>
                  <a:cubicBezTo>
                    <a:pt x="72517" y="25146"/>
                    <a:pt x="71882" y="26035"/>
                    <a:pt x="71120" y="26797"/>
                  </a:cubicBezTo>
                  <a:cubicBezTo>
                    <a:pt x="70485" y="27432"/>
                    <a:pt x="69850" y="27686"/>
                    <a:pt x="69215" y="27559"/>
                  </a:cubicBezTo>
                  <a:cubicBezTo>
                    <a:pt x="68707" y="27559"/>
                    <a:pt x="68199" y="27305"/>
                    <a:pt x="67691" y="27051"/>
                  </a:cubicBezTo>
                  <a:cubicBezTo>
                    <a:pt x="67183" y="26670"/>
                    <a:pt x="66675" y="26416"/>
                    <a:pt x="66167" y="26035"/>
                  </a:cubicBezTo>
                  <a:cubicBezTo>
                    <a:pt x="65532" y="25781"/>
                    <a:pt x="64897" y="25400"/>
                    <a:pt x="64135" y="25019"/>
                  </a:cubicBezTo>
                  <a:cubicBezTo>
                    <a:pt x="63500" y="24765"/>
                    <a:pt x="62611" y="24511"/>
                    <a:pt x="61722" y="24257"/>
                  </a:cubicBezTo>
                  <a:cubicBezTo>
                    <a:pt x="59690" y="23876"/>
                    <a:pt x="57531" y="24257"/>
                    <a:pt x="54991" y="25273"/>
                  </a:cubicBezTo>
                  <a:cubicBezTo>
                    <a:pt x="52578" y="26289"/>
                    <a:pt x="50038" y="27940"/>
                    <a:pt x="47625" y="29972"/>
                  </a:cubicBezTo>
                  <a:cubicBezTo>
                    <a:pt x="45085" y="31877"/>
                    <a:pt x="42799" y="34417"/>
                    <a:pt x="40640" y="37338"/>
                  </a:cubicBezTo>
                  <a:cubicBezTo>
                    <a:pt x="38481" y="40259"/>
                    <a:pt x="36576" y="43434"/>
                    <a:pt x="35306" y="46736"/>
                  </a:cubicBezTo>
                  <a:lnTo>
                    <a:pt x="21717" y="79705"/>
                  </a:lnTo>
                  <a:cubicBezTo>
                    <a:pt x="21463" y="80251"/>
                    <a:pt x="21082" y="80708"/>
                    <a:pt x="20574" y="81051"/>
                  </a:cubicBezTo>
                  <a:cubicBezTo>
                    <a:pt x="20066" y="81394"/>
                    <a:pt x="19431" y="81623"/>
                    <a:pt x="18415" y="81724"/>
                  </a:cubicBezTo>
                  <a:cubicBezTo>
                    <a:pt x="17526" y="81838"/>
                    <a:pt x="16256" y="81826"/>
                    <a:pt x="14859" y="81699"/>
                  </a:cubicBezTo>
                  <a:cubicBezTo>
                    <a:pt x="13335" y="81559"/>
                    <a:pt x="11684" y="81293"/>
                    <a:pt x="9652" y="80886"/>
                  </a:cubicBezTo>
                  <a:cubicBezTo>
                    <a:pt x="7493" y="80467"/>
                    <a:pt x="5842" y="80061"/>
                    <a:pt x="4445" y="79654"/>
                  </a:cubicBezTo>
                  <a:cubicBezTo>
                    <a:pt x="3175" y="79260"/>
                    <a:pt x="2159" y="78841"/>
                    <a:pt x="1397" y="78397"/>
                  </a:cubicBezTo>
                  <a:cubicBezTo>
                    <a:pt x="762" y="77978"/>
                    <a:pt x="254" y="77470"/>
                    <a:pt x="127" y="77089"/>
                  </a:cubicBezTo>
                  <a:cubicBezTo>
                    <a:pt x="0" y="76581"/>
                    <a:pt x="0" y="76073"/>
                    <a:pt x="254" y="75565"/>
                  </a:cubicBezTo>
                  <a:lnTo>
                    <a:pt x="30353" y="2159"/>
                  </a:lnTo>
                  <a:cubicBezTo>
                    <a:pt x="30607" y="1651"/>
                    <a:pt x="30988" y="1143"/>
                    <a:pt x="31496" y="889"/>
                  </a:cubicBezTo>
                  <a:cubicBezTo>
                    <a:pt x="32004" y="508"/>
                    <a:pt x="32639" y="254"/>
                    <a:pt x="33401" y="127"/>
                  </a:cubicBezTo>
                  <a:close/>
                </a:path>
              </a:pathLst>
            </a:custGeom>
            <a:ln w="0" cap="flat">
              <a:round/>
            </a:ln>
          </p:spPr>
          <p:style>
            <a:lnRef idx="0">
              <a:srgbClr val="000000">
                <a:alpha val="0"/>
              </a:srgbClr>
            </a:lnRef>
            <a:fillRef idx="1">
              <a:srgbClr val="000000"/>
            </a:fillRef>
            <a:effectRef idx="0">
              <a:scrgbClr r="0" g="0" b="0"/>
            </a:effectRef>
            <a:fontRef idx="none"/>
          </p:style>
        </p:sp>
        <p:sp>
          <p:nvSpPr>
            <p:cNvPr id="3899" name="Shape 3899"/>
            <p:cNvSpPr/>
            <p:nvPr/>
          </p:nvSpPr>
          <p:spPr>
            <a:xfrm>
              <a:off x="4586542" y="5495051"/>
              <a:ext cx="44767" cy="84441"/>
            </a:xfrm>
            <a:custGeom>
              <a:avLst/>
              <a:gdLst/>
              <a:ahLst/>
              <a:cxnLst/>
              <a:rect l="0" t="0" r="0" b="0"/>
              <a:pathLst>
                <a:path w="44767" h="84441">
                  <a:moveTo>
                    <a:pt x="0" y="0"/>
                  </a:moveTo>
                  <a:lnTo>
                    <a:pt x="15939" y="747"/>
                  </a:lnTo>
                  <a:cubicBezTo>
                    <a:pt x="21653" y="1891"/>
                    <a:pt x="26479" y="3541"/>
                    <a:pt x="30416" y="5700"/>
                  </a:cubicBezTo>
                  <a:cubicBezTo>
                    <a:pt x="34353" y="7859"/>
                    <a:pt x="37528" y="10526"/>
                    <a:pt x="39815" y="13574"/>
                  </a:cubicBezTo>
                  <a:cubicBezTo>
                    <a:pt x="42101" y="16749"/>
                    <a:pt x="43497" y="20305"/>
                    <a:pt x="44133" y="24369"/>
                  </a:cubicBezTo>
                  <a:cubicBezTo>
                    <a:pt x="44767" y="28433"/>
                    <a:pt x="44640" y="32878"/>
                    <a:pt x="43624" y="37831"/>
                  </a:cubicBezTo>
                  <a:cubicBezTo>
                    <a:pt x="42863" y="41896"/>
                    <a:pt x="41592" y="46086"/>
                    <a:pt x="39941" y="50278"/>
                  </a:cubicBezTo>
                  <a:cubicBezTo>
                    <a:pt x="38417" y="54468"/>
                    <a:pt x="36385" y="58405"/>
                    <a:pt x="33846" y="62216"/>
                  </a:cubicBezTo>
                  <a:cubicBezTo>
                    <a:pt x="31433" y="66025"/>
                    <a:pt x="28511" y="69454"/>
                    <a:pt x="25209" y="72629"/>
                  </a:cubicBezTo>
                  <a:cubicBezTo>
                    <a:pt x="21908" y="75678"/>
                    <a:pt x="18224" y="78344"/>
                    <a:pt x="14033" y="80376"/>
                  </a:cubicBezTo>
                  <a:cubicBezTo>
                    <a:pt x="9842" y="82408"/>
                    <a:pt x="5271" y="83805"/>
                    <a:pt x="317" y="84441"/>
                  </a:cubicBezTo>
                  <a:lnTo>
                    <a:pt x="0" y="84428"/>
                  </a:lnTo>
                  <a:lnTo>
                    <a:pt x="0" y="65951"/>
                  </a:lnTo>
                  <a:lnTo>
                    <a:pt x="4763" y="63740"/>
                  </a:lnTo>
                  <a:cubicBezTo>
                    <a:pt x="6921" y="62088"/>
                    <a:pt x="8827" y="60310"/>
                    <a:pt x="10604" y="58024"/>
                  </a:cubicBezTo>
                  <a:cubicBezTo>
                    <a:pt x="12509" y="55866"/>
                    <a:pt x="14033" y="53453"/>
                    <a:pt x="15430" y="50785"/>
                  </a:cubicBezTo>
                  <a:cubicBezTo>
                    <a:pt x="16827" y="48246"/>
                    <a:pt x="17971" y="45578"/>
                    <a:pt x="18986" y="42784"/>
                  </a:cubicBezTo>
                  <a:cubicBezTo>
                    <a:pt x="19876" y="40117"/>
                    <a:pt x="20638" y="37450"/>
                    <a:pt x="21146" y="34910"/>
                  </a:cubicBezTo>
                  <a:cubicBezTo>
                    <a:pt x="21527" y="32497"/>
                    <a:pt x="21780" y="30338"/>
                    <a:pt x="21653" y="28433"/>
                  </a:cubicBezTo>
                  <a:cubicBezTo>
                    <a:pt x="21527" y="26528"/>
                    <a:pt x="21018" y="24750"/>
                    <a:pt x="20129" y="23226"/>
                  </a:cubicBezTo>
                  <a:cubicBezTo>
                    <a:pt x="19367" y="21703"/>
                    <a:pt x="18097" y="20432"/>
                    <a:pt x="16446" y="19416"/>
                  </a:cubicBezTo>
                  <a:cubicBezTo>
                    <a:pt x="14922" y="18400"/>
                    <a:pt x="12764" y="17638"/>
                    <a:pt x="10351" y="17257"/>
                  </a:cubicBezTo>
                  <a:cubicBezTo>
                    <a:pt x="7429" y="16622"/>
                    <a:pt x="4763" y="16749"/>
                    <a:pt x="2349" y="17384"/>
                  </a:cubicBezTo>
                  <a:lnTo>
                    <a:pt x="0" y="18495"/>
                  </a:lnTo>
                  <a:lnTo>
                    <a:pt x="0" y="0"/>
                  </a:lnTo>
                  <a:close/>
                </a:path>
              </a:pathLst>
            </a:custGeom>
            <a:ln w="0" cap="flat">
              <a:round/>
            </a:ln>
          </p:spPr>
          <p:style>
            <a:lnRef idx="0">
              <a:srgbClr val="000000">
                <a:alpha val="0"/>
              </a:srgbClr>
            </a:lnRef>
            <a:fillRef idx="1">
              <a:srgbClr val="000000"/>
            </a:fillRef>
            <a:effectRef idx="0">
              <a:scrgbClr r="0" g="0" b="0"/>
            </a:effectRef>
            <a:fontRef idx="none"/>
          </p:style>
        </p:sp>
        <p:pic>
          <p:nvPicPr>
            <p:cNvPr id="3901" name="Picture 3901"/>
            <p:cNvPicPr/>
            <p:nvPr/>
          </p:nvPicPr>
          <p:blipFill>
            <a:blip r:embed="rId10"/>
            <a:stretch>
              <a:fillRect/>
            </a:stretch>
          </p:blipFill>
          <p:spPr>
            <a:xfrm>
              <a:off x="807720" y="559308"/>
              <a:ext cx="1627632" cy="6298692"/>
            </a:xfrm>
            <a:prstGeom prst="rect">
              <a:avLst/>
            </a:prstGeom>
          </p:spPr>
        </p:pic>
        <p:sp>
          <p:nvSpPr>
            <p:cNvPr id="3902" name="Rectangle 3902"/>
            <p:cNvSpPr/>
            <p:nvPr/>
          </p:nvSpPr>
          <p:spPr>
            <a:xfrm rot="5399999">
              <a:off x="8056" y="2996248"/>
              <a:ext cx="2098683"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Data Flow Analysis</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04" name="Picture 3904"/>
            <p:cNvPicPr/>
            <p:nvPr/>
          </p:nvPicPr>
          <p:blipFill>
            <a:blip r:embed="rId11"/>
            <a:stretch>
              <a:fillRect/>
            </a:stretch>
          </p:blipFill>
          <p:spPr>
            <a:xfrm>
              <a:off x="1339596" y="522732"/>
              <a:ext cx="1830324" cy="6335268"/>
            </a:xfrm>
            <a:prstGeom prst="rect">
              <a:avLst/>
            </a:prstGeom>
          </p:spPr>
        </p:pic>
        <p:sp>
          <p:nvSpPr>
            <p:cNvPr id="3905" name="Rectangle 3905"/>
            <p:cNvSpPr/>
            <p:nvPr/>
          </p:nvSpPr>
          <p:spPr>
            <a:xfrm rot="5399999">
              <a:off x="491004" y="3245582"/>
              <a:ext cx="2139390" cy="274583"/>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Logical Data Model</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07" name="Picture 3907"/>
            <p:cNvPicPr/>
            <p:nvPr/>
          </p:nvPicPr>
          <p:blipFill>
            <a:blip r:embed="rId12"/>
            <a:stretch>
              <a:fillRect/>
            </a:stretch>
          </p:blipFill>
          <p:spPr>
            <a:xfrm>
              <a:off x="1842516" y="685800"/>
              <a:ext cx="2567940" cy="6172200"/>
            </a:xfrm>
            <a:prstGeom prst="rect">
              <a:avLst/>
            </a:prstGeom>
          </p:spPr>
        </p:pic>
        <p:sp>
          <p:nvSpPr>
            <p:cNvPr id="3908" name="Rectangle 3908"/>
            <p:cNvSpPr/>
            <p:nvPr/>
          </p:nvSpPr>
          <p:spPr>
            <a:xfrm rot="5399999">
              <a:off x="750773" y="3362750"/>
              <a:ext cx="2717640"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IDSP Reporting Platform</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10" name="Picture 3910"/>
            <p:cNvPicPr/>
            <p:nvPr/>
          </p:nvPicPr>
          <p:blipFill>
            <a:blip r:embed="rId13"/>
            <a:stretch>
              <a:fillRect/>
            </a:stretch>
          </p:blipFill>
          <p:spPr>
            <a:xfrm>
              <a:off x="2424684" y="1075944"/>
              <a:ext cx="2494788" cy="5782056"/>
            </a:xfrm>
            <a:prstGeom prst="rect">
              <a:avLst/>
            </a:prstGeom>
          </p:spPr>
        </p:pic>
        <p:sp>
          <p:nvSpPr>
            <p:cNvPr id="3911" name="Rectangle 3911"/>
            <p:cNvSpPr/>
            <p:nvPr/>
          </p:nvSpPr>
          <p:spPr>
            <a:xfrm rot="5399999">
              <a:off x="2005386" y="3544380"/>
              <a:ext cx="1329570"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Data Access</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13" name="Picture 3913"/>
            <p:cNvPicPr/>
            <p:nvPr/>
          </p:nvPicPr>
          <p:blipFill>
            <a:blip r:embed="rId14"/>
            <a:stretch>
              <a:fillRect/>
            </a:stretch>
          </p:blipFill>
          <p:spPr>
            <a:xfrm>
              <a:off x="3023616" y="1115568"/>
              <a:ext cx="2668524" cy="5742432"/>
            </a:xfrm>
            <a:prstGeom prst="rect">
              <a:avLst/>
            </a:prstGeom>
          </p:spPr>
        </p:pic>
        <p:sp>
          <p:nvSpPr>
            <p:cNvPr id="3914" name="Rectangle 3914"/>
            <p:cNvSpPr/>
            <p:nvPr/>
          </p:nvSpPr>
          <p:spPr>
            <a:xfrm rot="5399999">
              <a:off x="2450448" y="3746128"/>
              <a:ext cx="1573810"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Data analytics</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16" name="Picture 3916"/>
            <p:cNvPicPr/>
            <p:nvPr/>
          </p:nvPicPr>
          <p:blipFill>
            <a:blip r:embed="rId15"/>
            <a:stretch>
              <a:fillRect/>
            </a:stretch>
          </p:blipFill>
          <p:spPr>
            <a:xfrm>
              <a:off x="3677412" y="1149096"/>
              <a:ext cx="2580132" cy="5708904"/>
            </a:xfrm>
            <a:prstGeom prst="rect">
              <a:avLst/>
            </a:prstGeom>
          </p:spPr>
        </p:pic>
        <p:sp>
          <p:nvSpPr>
            <p:cNvPr id="3917" name="Rectangle 3917"/>
            <p:cNvSpPr/>
            <p:nvPr/>
          </p:nvSpPr>
          <p:spPr>
            <a:xfrm rot="5399999">
              <a:off x="2762205" y="3706785"/>
              <a:ext cx="2321896"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Geospatial reference</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19" name="Picture 3919"/>
            <p:cNvPicPr/>
            <p:nvPr/>
          </p:nvPicPr>
          <p:blipFill>
            <a:blip r:embed="rId16"/>
            <a:srcRect t="5510" b="21558"/>
            <a:stretch>
              <a:fillRect/>
            </a:stretch>
          </p:blipFill>
          <p:spPr>
            <a:xfrm>
              <a:off x="4388731" y="1511300"/>
              <a:ext cx="3061920" cy="4126865"/>
            </a:xfrm>
            <a:prstGeom prst="rect">
              <a:avLst/>
            </a:prstGeom>
          </p:spPr>
        </p:pic>
        <p:sp>
          <p:nvSpPr>
            <p:cNvPr id="3920" name="Rectangle 3920"/>
            <p:cNvSpPr/>
            <p:nvPr/>
          </p:nvSpPr>
          <p:spPr>
            <a:xfrm rot="5399999">
              <a:off x="4093087" y="3172447"/>
              <a:ext cx="1032493"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Near real</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sp>
          <p:nvSpPr>
            <p:cNvPr id="3921" name="Rectangle 3921"/>
            <p:cNvSpPr/>
            <p:nvPr/>
          </p:nvSpPr>
          <p:spPr>
            <a:xfrm rot="5399999">
              <a:off x="4568088" y="3474941"/>
              <a:ext cx="82492"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sp>
          <p:nvSpPr>
            <p:cNvPr id="3922" name="Rectangle 3922"/>
            <p:cNvSpPr/>
            <p:nvPr/>
          </p:nvSpPr>
          <p:spPr>
            <a:xfrm rot="5399999">
              <a:off x="3815150" y="4290363"/>
              <a:ext cx="1588368"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time feedback</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pic>
          <p:nvPicPr>
            <p:cNvPr id="3924" name="Picture 3924"/>
            <p:cNvPicPr/>
            <p:nvPr/>
          </p:nvPicPr>
          <p:blipFill>
            <a:blip r:embed="rId17"/>
            <a:stretch>
              <a:fillRect/>
            </a:stretch>
          </p:blipFill>
          <p:spPr>
            <a:xfrm>
              <a:off x="5145024" y="1376171"/>
              <a:ext cx="2668524" cy="5481828"/>
            </a:xfrm>
            <a:prstGeom prst="rect">
              <a:avLst/>
            </a:prstGeom>
          </p:spPr>
        </p:pic>
        <p:sp>
          <p:nvSpPr>
            <p:cNvPr id="3925" name="Rectangle 3925"/>
            <p:cNvSpPr/>
            <p:nvPr/>
          </p:nvSpPr>
          <p:spPr>
            <a:xfrm rot="5399999">
              <a:off x="5139700" y="3251690"/>
              <a:ext cx="491715"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NHP</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sp>
          <p:nvSpPr>
            <p:cNvPr id="3926" name="Rectangle 3926"/>
            <p:cNvSpPr/>
            <p:nvPr/>
          </p:nvSpPr>
          <p:spPr>
            <a:xfrm rot="5399999">
              <a:off x="5344313" y="3417410"/>
              <a:ext cx="82492"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sp>
          <p:nvSpPr>
            <p:cNvPr id="3927" name="Rectangle 3927"/>
            <p:cNvSpPr/>
            <p:nvPr/>
          </p:nvSpPr>
          <p:spPr>
            <a:xfrm rot="5399999">
              <a:off x="4490821" y="4333386"/>
              <a:ext cx="1789474" cy="274582"/>
            </a:xfrm>
            <a:prstGeom prst="rect">
              <a:avLst/>
            </a:prstGeom>
            <a:ln>
              <a:noFill/>
            </a:ln>
          </p:spPr>
          <p:txBody>
            <a:bodyPr horzOverflow="overflow" vert="horz" lIns="0" tIns="0" rIns="0" bIns="0" rtlCol="0">
              <a:noAutofit/>
            </a:bodyPr>
            <a:lstStyle/>
            <a:p>
              <a:pPr>
                <a:lnSpc>
                  <a:spcPct val="108000"/>
                </a:lnSpc>
                <a:spcAft>
                  <a:spcPts val="800"/>
                </a:spcAft>
              </a:pPr>
              <a:r>
                <a:rPr lang="en-US" altLang="zh-CN" sz="1600" b="1" kern="100">
                  <a:solidFill>
                    <a:srgbClr val="0000FF"/>
                  </a:solidFill>
                  <a:latin typeface="Calibri" panose="020F0502020204030204"/>
                  <a:ea typeface="Calibri" panose="020F0502020204030204"/>
                  <a:cs typeface="Calibri" panose="020F0502020204030204"/>
                  <a:sym typeface="Times New Roman" panose="02020603050405020304"/>
                </a:rPr>
                <a:t>IDSP Dashboard</a:t>
              </a:r>
              <a:endParaRPr lang="en-US" altLang="zh-CN" sz="1100" kern="100">
                <a:solidFill>
                  <a:srgbClr val="000000"/>
                </a:solidFill>
                <a:latin typeface="Calibri" panose="020F0502020204030204"/>
                <a:ea typeface="Calibri" panose="020F0502020204030204"/>
                <a:cs typeface="Calibri" panose="020F0502020204030204"/>
                <a:sym typeface="Times New Roman" panose="02020603050405020304"/>
              </a:endParaRPr>
            </a:p>
          </p:txBody>
        </p:sp>
      </p:grpSp>
      <p:sp>
        <p:nvSpPr>
          <p:cNvPr id="11" name="Rectangles 10"/>
          <p:cNvSpPr/>
          <p:nvPr/>
        </p:nvSpPr>
        <p:spPr>
          <a:xfrm>
            <a:off x="301625" y="5984875"/>
            <a:ext cx="6131560" cy="7162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a:t>UPDATING OF ‘S’, ‘P’ &amp; ‘L’ FORMS ON IHIP APPLICATION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62" name="Picture 3662"/>
          <p:cNvPicPr/>
          <p:nvPr/>
        </p:nvPicPr>
        <p:blipFill>
          <a:blip r:embed="rId2"/>
          <a:stretch>
            <a:fillRect/>
          </a:stretch>
        </p:blipFill>
        <p:spPr>
          <a:xfrm>
            <a:off x="0" y="0"/>
            <a:ext cx="1242885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latin typeface="Algerian" panose="04020705040A02060702" charset="0"/>
                <a:cs typeface="Algerian" panose="04020705040A02060702" charset="0"/>
              </a:rPr>
              <a:t>OBJECTIVE</a:t>
            </a:r>
          </a:p>
        </p:txBody>
      </p:sp>
      <p:sp>
        <p:nvSpPr>
          <p:cNvPr id="3" name="Content Placeholder 2"/>
          <p:cNvSpPr>
            <a:spLocks noGrp="1"/>
          </p:cNvSpPr>
          <p:nvPr>
            <p:ph idx="1"/>
          </p:nvPr>
        </p:nvSpPr>
        <p:spPr>
          <a:xfrm>
            <a:off x="848360" y="1825625"/>
            <a:ext cx="10515600" cy="4351338"/>
          </a:xfrm>
        </p:spPr>
        <p:txBody>
          <a:bodyPr/>
          <a:lstStyle/>
          <a:p>
            <a:r>
              <a:rPr lang="en-US" sz="2000"/>
              <a:t>To assess the status of IHIP &amp; IDSP amongst the population and Health Workers  of  15 districts of  Madhya Pradesh.</a:t>
            </a:r>
          </a:p>
          <a:p>
            <a:r>
              <a:rPr lang="en-US" sz="2000"/>
              <a:t>To identify the process of  IHIP enabling the creation of standards compliant Electronic Health Records (EHRs) of the citizens on a pan-India basis. </a:t>
            </a:r>
          </a:p>
          <a:p>
            <a:r>
              <a:rPr lang="en-US" sz="2000"/>
              <a:t>To provide recommendations for the adoption of IHIP and findings in the service provided by the system in view of customer relation through telephonic and field survey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bg2">
                <a:lumMod val="75000"/>
              </a:schemeClr>
            </a:gs>
            <a:gs pos="22000">
              <a:schemeClr val="bg1">
                <a:lumMod val="45000"/>
              </a:schemeClr>
            </a:gs>
            <a:gs pos="14000">
              <a:schemeClr val="bg2">
                <a:lumMod val="53000"/>
              </a:schemeClr>
            </a:gs>
            <a:gs pos="11000">
              <a:schemeClr val="bg2">
                <a:lumMod val="54000"/>
              </a:schemeClr>
            </a:gs>
            <a:gs pos="100000">
              <a:schemeClr val="bg2">
                <a:lumMod val="72000"/>
              </a:schemeClr>
            </a:gs>
            <a:gs pos="9000">
              <a:schemeClr val="bg2">
                <a:alpha val="61000"/>
                <a:lumMod val="86000"/>
                <a:lumOff val="14000"/>
              </a:schemeClr>
            </a:gs>
            <a:gs pos="0">
              <a:schemeClr val="bg2">
                <a:lumMod val="67000"/>
              </a:schemeClr>
            </a:gs>
            <a:gs pos="0">
              <a:schemeClr val="bg2">
                <a:lumMod val="76000"/>
              </a:schemeClr>
            </a:gs>
            <a:gs pos="100000">
              <a:schemeClr val="bg2">
                <a:lumMod val="54000"/>
              </a:schemeClr>
            </a:gs>
            <a:gs pos="51000">
              <a:schemeClr val="bg2">
                <a:lumMod val="77000"/>
              </a:schemeClr>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Algerian" panose="04020705040A02060702" charset="0"/>
                <a:cs typeface="Algerian" panose="04020705040A02060702" charset="0"/>
              </a:rPr>
              <a:t>METHODOLOGY</a:t>
            </a:r>
          </a:p>
        </p:txBody>
      </p:sp>
      <p:sp>
        <p:nvSpPr>
          <p:cNvPr id="3" name="Content Placeholder 2"/>
          <p:cNvSpPr>
            <a:spLocks noGrp="1"/>
          </p:cNvSpPr>
          <p:nvPr>
            <p:ph idx="1"/>
          </p:nvPr>
        </p:nvSpPr>
        <p:spPr>
          <a:xfrm>
            <a:off x="838200" y="1278890"/>
            <a:ext cx="10515600" cy="5264785"/>
          </a:xfrm>
        </p:spPr>
        <p:txBody>
          <a:bodyPr>
            <a:normAutofit fontScale="25000"/>
          </a:bodyPr>
          <a:lstStyle/>
          <a:p>
            <a:r>
              <a:rPr lang="en-US" sz="8000"/>
              <a:t>Research Design- This is a descriptive study based on primary and secondary data both. The purpose of this study is to assess the development of Health Information System (Digital Health) through Integrated Health Information Platform. For Example- What major type of problems the users (Health workers and Consumers) are facing and the feedback from them like their suggestions towards the development of implementation of IHIP.</a:t>
            </a:r>
          </a:p>
          <a:p>
            <a:r>
              <a:rPr lang="en-US" sz="8000"/>
              <a:t>Research Approach- The respondants are be the users who were interested to cooperate. To collect data telephonic conversations were conducted with the ANMs, Pharmacists, Lab Technicians and Medical Officers of 15 districts of Madhya Pradesh.</a:t>
            </a:r>
          </a:p>
          <a:p>
            <a:r>
              <a:rPr lang="en-US" sz="8000"/>
              <a:t>Inclusion criteria- Analysis of IHIP portal for 3 months.</a:t>
            </a:r>
          </a:p>
          <a:p>
            <a:r>
              <a:rPr lang="en-US" sz="8000"/>
              <a:t>Geographical Location - India (mostly focused on Madhya Pradesh)</a:t>
            </a:r>
          </a:p>
          <a:p>
            <a:r>
              <a:rPr lang="en-US" sz="8000"/>
              <a:t>Language - English</a:t>
            </a:r>
          </a:p>
          <a:p>
            <a:r>
              <a:rPr lang="en-US" sz="8000"/>
              <a:t>Contact person - Asha Workers, ANMs, Medical Officers, Pharmacists, Lab technicians, Epidemiologists, Data Mangaers and Health surveillance employees.</a:t>
            </a:r>
          </a:p>
          <a:p>
            <a:r>
              <a:rPr lang="en-US" sz="8000"/>
              <a:t>Data Collection Method-The primary data was collected from the users listed above , these data were gathered directly from the respondents through in-depth interview. The secondary data were collected from different documents, guidelines, Projects published by MoHFW, GOI, IDSP.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atin typeface="Algerian" panose="04020705040A02060702" charset="0"/>
                <a:cs typeface="Algerian" panose="04020705040A02060702" charset="0"/>
              </a:rPr>
              <a:t>FINDINGS</a:t>
            </a:r>
          </a:p>
        </p:txBody>
      </p:sp>
      <p:sp>
        <p:nvSpPr>
          <p:cNvPr id="6" name="Content Placeholder 5"/>
          <p:cNvSpPr>
            <a:spLocks noGrp="1"/>
          </p:cNvSpPr>
          <p:nvPr>
            <p:ph sz="half" idx="1"/>
          </p:nvPr>
        </p:nvSpPr>
        <p:spPr/>
        <p:txBody>
          <a:bodyPr/>
          <a:lstStyle/>
          <a:p>
            <a:pPr marL="0" indent="0">
              <a:buNone/>
            </a:pPr>
            <a:r>
              <a:rPr lang="en-US" sz="800"/>
              <a:t>.</a:t>
            </a:r>
          </a:p>
        </p:txBody>
      </p:sp>
      <p:sp>
        <p:nvSpPr>
          <p:cNvPr id="100" name="Text Box 99"/>
          <p:cNvSpPr txBox="1"/>
          <p:nvPr/>
        </p:nvSpPr>
        <p:spPr>
          <a:xfrm>
            <a:off x="756920" y="1223645"/>
            <a:ext cx="10596880" cy="922020"/>
          </a:xfrm>
          <a:prstGeom prst="rect">
            <a:avLst/>
          </a:prstGeom>
          <a:noFill/>
          <a:ln w="9525">
            <a:noFill/>
          </a:ln>
        </p:spPr>
        <p:txBody>
          <a:bodyPr wrap="square">
            <a:spAutoFit/>
          </a:bodyPr>
          <a:lstStyle/>
          <a:p>
            <a:pPr indent="0"/>
            <a:r>
              <a:rPr lang="en-US" b="0">
                <a:latin typeface="Times New Roman" panose="02020603050405020304" charset="0"/>
                <a:ea typeface="SimSun" panose="02010600030101010101" pitchFamily="2" charset="-122"/>
              </a:rPr>
              <a:t>On an average almost 34.39% of districts are reporting on ‘S’‘P’ and ‘L’ forms respectively for the reporting cycle of March to June 2021. While the maximum percentage of districts reporting on ‘P’ form in 3 months was 88.40% that for ‘L’ form was 87.85 % and for ‘S’ form was 77.13% in the same reporting span. .</a:t>
            </a:r>
          </a:p>
        </p:txBody>
      </p:sp>
      <p:sp>
        <p:nvSpPr>
          <p:cNvPr id="8" name="Text Box 7"/>
          <p:cNvSpPr txBox="1"/>
          <p:nvPr/>
        </p:nvSpPr>
        <p:spPr>
          <a:xfrm>
            <a:off x="2364105" y="2004060"/>
            <a:ext cx="7076440" cy="553085"/>
          </a:xfrm>
          <a:prstGeom prst="rect">
            <a:avLst/>
          </a:prstGeom>
          <a:noFill/>
          <a:ln w="9525">
            <a:noFill/>
          </a:ln>
        </p:spPr>
        <p:txBody>
          <a:bodyPr wrap="square">
            <a:spAutoFit/>
          </a:bodyPr>
          <a:lstStyle/>
          <a:p>
            <a:pPr indent="0"/>
            <a:endParaRPr lang="en-US" sz="1200" b="0">
              <a:latin typeface="Times New Roman" panose="02020603050405020304" charset="0"/>
              <a:ea typeface="SimSun" panose="02010600030101010101" pitchFamily="2" charset="-122"/>
            </a:endParaRPr>
          </a:p>
          <a:p>
            <a:pPr indent="0"/>
            <a:r>
              <a:rPr lang="en-US" sz="1200" b="0">
                <a:latin typeface="Times New Roman" panose="02020603050405020304" charset="0"/>
                <a:ea typeface="SimSun" panose="02010600030101010101" pitchFamily="2" charset="-122"/>
              </a:rPr>
              <a:t> </a:t>
            </a:r>
            <a:r>
              <a:rPr lang="en-US" b="0">
                <a:latin typeface="Times New Roman" panose="02020603050405020304" charset="0"/>
                <a:ea typeface="SimSun" panose="02010600030101010101" pitchFamily="2" charset="-122"/>
              </a:rPr>
              <a:t>A synopsis of districts reporting on ‘S’‘P’&amp;‘L’ forms is tabulated below</a:t>
            </a:r>
          </a:p>
        </p:txBody>
      </p:sp>
      <p:sp>
        <p:nvSpPr>
          <p:cNvPr id="10" name="Content Placeholder 9"/>
          <p:cNvSpPr>
            <a:spLocks noGrp="1"/>
          </p:cNvSpPr>
          <p:nvPr>
            <p:ph sz="half" idx="2"/>
          </p:nvPr>
        </p:nvSpPr>
        <p:spPr>
          <a:xfrm flipV="1">
            <a:off x="6172200" y="6597650"/>
            <a:ext cx="5181600" cy="106680"/>
          </a:xfrm>
        </p:spPr>
        <p:txBody>
          <a:bodyPr>
            <a:normAutofit fontScale="25000"/>
          </a:bodyPr>
          <a:lstStyle/>
          <a:p>
            <a:pPr marL="0" indent="0">
              <a:buNone/>
            </a:pPr>
            <a:r>
              <a:rPr lang="en-US" sz="800"/>
              <a:t>.</a:t>
            </a:r>
          </a:p>
        </p:txBody>
      </p:sp>
      <p:graphicFrame>
        <p:nvGraphicFramePr>
          <p:cNvPr id="11" name="Table 10"/>
          <p:cNvGraphicFramePr/>
          <p:nvPr/>
        </p:nvGraphicFramePr>
        <p:xfrm>
          <a:off x="838835" y="2729865"/>
          <a:ext cx="10633075" cy="3857625"/>
        </p:xfrm>
        <a:graphic>
          <a:graphicData uri="http://schemas.openxmlformats.org/drawingml/2006/table">
            <a:tbl>
              <a:tblPr firstRow="1" bandRow="1">
                <a:tableStyleId>{5C22544A-7EE6-4342-B048-85BDC9FD1C3A}</a:tableStyleId>
              </a:tblPr>
              <a:tblGrid>
                <a:gridCol w="1513205">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gridCol w="1496695">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gridCol w="1493520">
                  <a:extLst>
                    <a:ext uri="{9D8B030D-6E8A-4147-A177-3AD203B41FA5}">
                      <a16:colId xmlns:a16="http://schemas.microsoft.com/office/drawing/2014/main" val="20004"/>
                    </a:ext>
                  </a:extLst>
                </a:gridCol>
                <a:gridCol w="1510665">
                  <a:extLst>
                    <a:ext uri="{9D8B030D-6E8A-4147-A177-3AD203B41FA5}">
                      <a16:colId xmlns:a16="http://schemas.microsoft.com/office/drawing/2014/main" val="20005"/>
                    </a:ext>
                  </a:extLst>
                </a:gridCol>
                <a:gridCol w="1594485">
                  <a:extLst>
                    <a:ext uri="{9D8B030D-6E8A-4147-A177-3AD203B41FA5}">
                      <a16:colId xmlns:a16="http://schemas.microsoft.com/office/drawing/2014/main" val="20006"/>
                    </a:ext>
                  </a:extLst>
                </a:gridCol>
              </a:tblGrid>
              <a:tr h="229235">
                <a:tc>
                  <a:txBody>
                    <a:bodyPr/>
                    <a:lstStyle/>
                    <a:p>
                      <a:pPr indent="0">
                        <a:buNone/>
                      </a:pPr>
                      <a:r>
                        <a:rPr lang="en-US" sz="1100" b="0">
                          <a:solidFill>
                            <a:srgbClr val="000000"/>
                          </a:solidFill>
                          <a:latin typeface="Times New Roman" panose="02020603050405020304" charset="-122"/>
                        </a:rPr>
                        <a:t>DISTRICTS</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gridSpan="2">
                  <a:txBody>
                    <a:bodyPr/>
                    <a:lstStyle/>
                    <a:p>
                      <a:pPr indent="0">
                        <a:buNone/>
                      </a:pPr>
                      <a:r>
                        <a:rPr lang="en-US" sz="1100" b="0">
                          <a:solidFill>
                            <a:srgbClr val="000000"/>
                          </a:solidFill>
                          <a:latin typeface="Times New Roman" panose="02020603050405020304" charset="-122"/>
                        </a:rPr>
                        <a:t>S Form</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buNone/>
                      </a:pPr>
                      <a:r>
                        <a:rPr lang="en-US" sz="1100" b="0">
                          <a:solidFill>
                            <a:srgbClr val="000000"/>
                          </a:solidFill>
                          <a:latin typeface="Times New Roman" panose="02020603050405020304" charset="-122"/>
                        </a:rPr>
                        <a:t>P Form</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buNone/>
                      </a:pPr>
                      <a:r>
                        <a:rPr lang="en-US" sz="1100" b="0">
                          <a:solidFill>
                            <a:srgbClr val="000000"/>
                          </a:solidFill>
                          <a:latin typeface="Times New Roman" panose="02020603050405020304" charset="-122"/>
                        </a:rPr>
                        <a:t>L Form</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228600">
                <a:tc>
                  <a:txBody>
                    <a:bodyPr/>
                    <a:lstStyle/>
                    <a:p>
                      <a:pPr indent="0">
                        <a:buNone/>
                      </a:pPr>
                      <a:r>
                        <a:rPr lang="en-US" sz="1100" b="0">
                          <a:solidFill>
                            <a:srgbClr val="000000"/>
                          </a:solidFill>
                          <a:latin typeface="Times New Roman" panose="02020603050405020304" charset="-122"/>
                        </a:rPr>
                        <a:t>  </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March2021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June2021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March2021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June2021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March2021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June2021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1"/>
                  </a:ext>
                </a:extLst>
              </a:tr>
              <a:tr h="226060">
                <a:tc>
                  <a:txBody>
                    <a:bodyPr/>
                    <a:lstStyle/>
                    <a:p>
                      <a:pPr indent="0">
                        <a:buNone/>
                      </a:pPr>
                      <a:r>
                        <a:rPr lang="en-US" sz="1100" b="0">
                          <a:solidFill>
                            <a:srgbClr val="000000"/>
                          </a:solidFill>
                          <a:latin typeface="Times New Roman" panose="02020603050405020304" charset="-122"/>
                        </a:rPr>
                        <a:t>Anuppur</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12.15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19.14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67.86</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67.86</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10.71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14.29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2"/>
                  </a:ext>
                </a:extLst>
              </a:tr>
              <a:tr h="226060">
                <a:tc>
                  <a:txBody>
                    <a:bodyPr/>
                    <a:lstStyle/>
                    <a:p>
                      <a:pPr indent="0">
                        <a:buNone/>
                      </a:pPr>
                      <a:r>
                        <a:rPr lang="en-US" sz="1100" b="0">
                          <a:solidFill>
                            <a:srgbClr val="000000"/>
                          </a:solidFill>
                          <a:latin typeface="Times New Roman" panose="02020603050405020304" charset="-122"/>
                        </a:rPr>
                        <a:t>Rewa</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21.5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43.3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46.67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88.4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72.89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87.85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3"/>
                  </a:ext>
                </a:extLst>
              </a:tr>
              <a:tr h="226060">
                <a:tc>
                  <a:txBody>
                    <a:bodyPr/>
                    <a:lstStyle/>
                    <a:p>
                      <a:pPr indent="0">
                        <a:buNone/>
                      </a:pPr>
                      <a:r>
                        <a:rPr lang="en-US" sz="1100" b="0">
                          <a:solidFill>
                            <a:srgbClr val="000000"/>
                          </a:solidFill>
                          <a:latin typeface="Times New Roman" panose="02020603050405020304" charset="-122"/>
                        </a:rPr>
                        <a:t>Satna</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24.7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57.5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36.3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43.1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26.3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43.1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4"/>
                  </a:ext>
                </a:extLst>
              </a:tr>
              <a:tr h="226060">
                <a:tc>
                  <a:txBody>
                    <a:bodyPr/>
                    <a:lstStyle/>
                    <a:p>
                      <a:pPr indent="0">
                        <a:buNone/>
                      </a:pPr>
                      <a:r>
                        <a:rPr lang="en-US" sz="1100" b="0">
                          <a:solidFill>
                            <a:srgbClr val="000000"/>
                          </a:solidFill>
                          <a:latin typeface="Times New Roman" panose="02020603050405020304" charset="-122"/>
                        </a:rPr>
                        <a:t>Shahdol</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18.28</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14.5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10.41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14.5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10.41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5"/>
                  </a:ext>
                </a:extLst>
              </a:tr>
              <a:tr h="226060">
                <a:tc>
                  <a:txBody>
                    <a:bodyPr/>
                    <a:lstStyle/>
                    <a:p>
                      <a:pPr indent="0">
                        <a:buNone/>
                      </a:pPr>
                      <a:r>
                        <a:rPr lang="en-US" sz="1100" b="0">
                          <a:solidFill>
                            <a:srgbClr val="000000"/>
                          </a:solidFill>
                          <a:latin typeface="Times New Roman" panose="02020603050405020304" charset="-122"/>
                        </a:rPr>
                        <a:t>Sidhi1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8.63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0.27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0.55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0.27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0.55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6"/>
                  </a:ext>
                </a:extLst>
              </a:tr>
              <a:tr h="229235">
                <a:tc>
                  <a:txBody>
                    <a:bodyPr/>
                    <a:lstStyle/>
                    <a:p>
                      <a:pPr indent="0">
                        <a:buNone/>
                      </a:pPr>
                      <a:r>
                        <a:rPr lang="en-US" sz="1100" b="0">
                          <a:solidFill>
                            <a:srgbClr val="000000"/>
                          </a:solidFill>
                          <a:latin typeface="Times New Roman" panose="02020603050405020304" charset="-122"/>
                        </a:rPr>
                        <a:t>Singhrauli</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7.04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11.4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7"/>
                  </a:ext>
                </a:extLst>
              </a:tr>
              <a:tr h="226060">
                <a:tc>
                  <a:txBody>
                    <a:bodyPr/>
                    <a:lstStyle/>
                    <a:p>
                      <a:pPr indent="0">
                        <a:buNone/>
                      </a:pPr>
                      <a:r>
                        <a:rPr lang="en-US" sz="1100" b="0">
                          <a:solidFill>
                            <a:srgbClr val="000000"/>
                          </a:solidFill>
                          <a:latin typeface="Times New Roman" panose="02020603050405020304" charset="-122"/>
                        </a:rPr>
                        <a:t>Umaria</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29.03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37.9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57.14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59.8</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47.64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59.3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8"/>
                  </a:ext>
                </a:extLst>
              </a:tr>
              <a:tr h="226060">
                <a:tc>
                  <a:txBody>
                    <a:bodyPr/>
                    <a:lstStyle/>
                    <a:p>
                      <a:pPr indent="0">
                        <a:buNone/>
                      </a:pPr>
                      <a:r>
                        <a:rPr lang="en-US" sz="1100" b="0">
                          <a:solidFill>
                            <a:srgbClr val="000000"/>
                          </a:solidFill>
                          <a:latin typeface="Times New Roman" panose="02020603050405020304" charset="-122"/>
                        </a:rPr>
                        <a:t>Balaghat</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20.04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23.89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13.33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20.04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13.32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22.22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9"/>
                  </a:ext>
                </a:extLst>
              </a:tr>
              <a:tr h="228600">
                <a:tc>
                  <a:txBody>
                    <a:bodyPr/>
                    <a:lstStyle/>
                    <a:p>
                      <a:pPr indent="0">
                        <a:buNone/>
                      </a:pPr>
                      <a:r>
                        <a:rPr lang="en-US" sz="1100" b="0">
                          <a:solidFill>
                            <a:srgbClr val="000000"/>
                          </a:solidFill>
                          <a:latin typeface="Times New Roman" panose="02020603050405020304" charset="-122"/>
                        </a:rPr>
                        <a:t>Chhindwara</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47.73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77.13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39.19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46.12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40.44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0"/>
                  </a:ext>
                </a:extLst>
              </a:tr>
              <a:tr h="226060">
                <a:tc>
                  <a:txBody>
                    <a:bodyPr/>
                    <a:lstStyle/>
                    <a:p>
                      <a:pPr indent="0">
                        <a:buNone/>
                      </a:pPr>
                      <a:r>
                        <a:rPr lang="en-US" sz="1100" b="0">
                          <a:solidFill>
                            <a:srgbClr val="000000"/>
                          </a:solidFill>
                          <a:latin typeface="Times New Roman" panose="02020603050405020304" charset="-122"/>
                        </a:rPr>
                        <a:t>Dindori</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3.8</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18.11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20.12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20.12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1"/>
                  </a:ext>
                </a:extLst>
              </a:tr>
              <a:tr h="226060">
                <a:tc>
                  <a:txBody>
                    <a:bodyPr/>
                    <a:lstStyle/>
                    <a:p>
                      <a:pPr indent="0">
                        <a:buNone/>
                      </a:pPr>
                      <a:r>
                        <a:rPr lang="en-US" sz="1100" b="0">
                          <a:solidFill>
                            <a:srgbClr val="000000"/>
                          </a:solidFill>
                          <a:latin typeface="Times New Roman" panose="02020603050405020304" charset="-122"/>
                        </a:rPr>
                        <a:t>Jabalpur</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16.16</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66.21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42.77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40.32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2"/>
                  </a:ext>
                </a:extLst>
              </a:tr>
              <a:tr h="226060">
                <a:tc>
                  <a:txBody>
                    <a:bodyPr/>
                    <a:lstStyle/>
                    <a:p>
                      <a:pPr indent="0">
                        <a:buNone/>
                      </a:pPr>
                      <a:r>
                        <a:rPr lang="en-US" sz="1100" b="0">
                          <a:solidFill>
                            <a:srgbClr val="000000"/>
                          </a:solidFill>
                          <a:latin typeface="Times New Roman" panose="02020603050405020304" charset="-122"/>
                        </a:rPr>
                        <a:t>Katni</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19.78</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53.55</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12.08</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50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3"/>
                  </a:ext>
                </a:extLst>
              </a:tr>
              <a:tr h="226060">
                <a:tc>
                  <a:txBody>
                    <a:bodyPr/>
                    <a:lstStyle/>
                    <a:p>
                      <a:pPr indent="0">
                        <a:buNone/>
                      </a:pPr>
                      <a:r>
                        <a:rPr lang="en-US" sz="1100" b="0">
                          <a:solidFill>
                            <a:srgbClr val="000000"/>
                          </a:solidFill>
                          <a:latin typeface="Times New Roman" panose="02020603050405020304" charset="-122"/>
                        </a:rPr>
                        <a:t>Mandla</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15.17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39.01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2</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39.01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4"/>
                  </a:ext>
                </a:extLst>
              </a:tr>
              <a:tr h="229235">
                <a:tc>
                  <a:txBody>
                    <a:bodyPr/>
                    <a:lstStyle/>
                    <a:p>
                      <a:pPr indent="0">
                        <a:buNone/>
                      </a:pPr>
                      <a:r>
                        <a:rPr lang="en-US" sz="1100" b="0">
                          <a:solidFill>
                            <a:srgbClr val="000000"/>
                          </a:solidFill>
                          <a:latin typeface="Times New Roman" panose="02020603050405020304" charset="-122"/>
                        </a:rPr>
                        <a:t>Narsinghpur</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11.54</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69.1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7.99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46.49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4.53</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49.99</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5"/>
                  </a:ext>
                </a:extLst>
              </a:tr>
              <a:tr h="226060">
                <a:tc>
                  <a:txBody>
                    <a:bodyPr/>
                    <a:lstStyle/>
                    <a:p>
                      <a:pPr indent="0">
                        <a:buNone/>
                      </a:pPr>
                      <a:r>
                        <a:rPr lang="en-US" sz="1100" b="0">
                          <a:solidFill>
                            <a:srgbClr val="000000"/>
                          </a:solidFill>
                          <a:latin typeface="Times New Roman" panose="02020603050405020304" charset="-122"/>
                        </a:rPr>
                        <a:t>Seoni</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1.11</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10.37</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tc>
                  <a:txBody>
                    <a:bodyPr/>
                    <a:lstStyle/>
                    <a:p>
                      <a:pPr indent="0">
                        <a:buNone/>
                      </a:pPr>
                      <a:r>
                        <a:rPr lang="en-US" sz="1100" b="0">
                          <a:solidFill>
                            <a:srgbClr val="000000"/>
                          </a:solidFill>
                          <a:latin typeface="Times New Roman" panose="02020603050405020304" charset="-122"/>
                        </a:rPr>
                        <a:t>0</a:t>
                      </a:r>
                    </a:p>
                  </a:txBody>
                  <a:tcPr marL="12700" marR="12700" marT="127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7000">
              <a:schemeClr val="accent6">
                <a:lumMod val="40000"/>
                <a:lumOff val="60000"/>
              </a:schemeClr>
            </a:gs>
            <a:gs pos="100000">
              <a:schemeClr val="accent6">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
                <a:cs typeface="+mj-lt"/>
              </a:rPr>
              <a:t>.</a:t>
            </a:r>
          </a:p>
        </p:txBody>
      </p:sp>
      <p:sp>
        <p:nvSpPr>
          <p:cNvPr id="6" name="Content Placeholder 5"/>
          <p:cNvSpPr>
            <a:spLocks noGrp="1"/>
          </p:cNvSpPr>
          <p:nvPr>
            <p:ph sz="half" idx="1"/>
          </p:nvPr>
        </p:nvSpPr>
        <p:spPr/>
        <p:txBody>
          <a:bodyPr/>
          <a:lstStyle/>
          <a:p>
            <a:pPr marL="0" indent="0">
              <a:buNone/>
            </a:pPr>
            <a:r>
              <a:rPr lang="en-US" sz="800"/>
              <a:t>.</a:t>
            </a:r>
          </a:p>
        </p:txBody>
      </p:sp>
      <p:sp>
        <p:nvSpPr>
          <p:cNvPr id="100" name="Text Box 99"/>
          <p:cNvSpPr txBox="1"/>
          <p:nvPr/>
        </p:nvSpPr>
        <p:spPr>
          <a:xfrm>
            <a:off x="3217863" y="-5185727"/>
            <a:ext cx="5080000" cy="260350"/>
          </a:xfrm>
          <a:prstGeom prst="rect">
            <a:avLst/>
          </a:prstGeom>
          <a:noFill/>
          <a:ln w="9525">
            <a:noFill/>
          </a:ln>
        </p:spPr>
        <p:txBody>
          <a:bodyPr>
            <a:spAutoFit/>
          </a:bodyPr>
          <a:lstStyle/>
          <a:p>
            <a:pPr indent="0"/>
            <a:r>
              <a:rPr lang="en-US" sz="1100" b="0">
                <a:solidFill>
                  <a:srgbClr val="000000"/>
                </a:solidFill>
                <a:latin typeface="Calibri" panose="020F0502020204030204" charset="0"/>
              </a:rPr>
              <a:t> </a:t>
            </a:r>
            <a:endParaRPr lang="en-US"/>
          </a:p>
        </p:txBody>
      </p:sp>
      <p:graphicFrame>
        <p:nvGraphicFramePr>
          <p:cNvPr id="8" name="Table 7"/>
          <p:cNvGraphicFramePr/>
          <p:nvPr/>
        </p:nvGraphicFramePr>
        <p:xfrm>
          <a:off x="8392795" y="2833370"/>
          <a:ext cx="3832225" cy="3895725"/>
        </p:xfrm>
        <a:graphic>
          <a:graphicData uri="http://schemas.openxmlformats.org/drawingml/2006/table">
            <a:tbl>
              <a:tblPr firstRow="1" bandRow="1">
                <a:tableStyleId>{5940675A-B579-460E-94D1-54222C63F5DA}</a:tableStyleId>
              </a:tblPr>
              <a:tblGrid>
                <a:gridCol w="944245">
                  <a:extLst>
                    <a:ext uri="{9D8B030D-6E8A-4147-A177-3AD203B41FA5}">
                      <a16:colId xmlns:a16="http://schemas.microsoft.com/office/drawing/2014/main" val="20000"/>
                    </a:ext>
                  </a:extLst>
                </a:gridCol>
                <a:gridCol w="1889760">
                  <a:extLst>
                    <a:ext uri="{9D8B030D-6E8A-4147-A177-3AD203B41FA5}">
                      <a16:colId xmlns:a16="http://schemas.microsoft.com/office/drawing/2014/main" val="20001"/>
                    </a:ext>
                  </a:extLst>
                </a:gridCol>
                <a:gridCol w="998220">
                  <a:extLst>
                    <a:ext uri="{9D8B030D-6E8A-4147-A177-3AD203B41FA5}">
                      <a16:colId xmlns:a16="http://schemas.microsoft.com/office/drawing/2014/main" val="20002"/>
                    </a:ext>
                  </a:extLst>
                </a:gridCol>
              </a:tblGrid>
              <a:tr h="266065">
                <a:tc>
                  <a:txBody>
                    <a:bodyPr/>
                    <a:lstStyle/>
                    <a:p>
                      <a:pPr indent="0">
                        <a:buNone/>
                      </a:pPr>
                      <a:r>
                        <a:rPr lang="en-US" sz="1100" b="1">
                          <a:solidFill>
                            <a:srgbClr val="000000"/>
                          </a:solidFill>
                          <a:latin typeface="Arial" panose="020B0604020202020204" pitchFamily="34" charset="0"/>
                          <a:cs typeface="Arial" panose="020B0604020202020204" pitchFamily="34" charset="0"/>
                        </a:rPr>
                        <a:t>20</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Meningitis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Syndrome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indent="0">
                        <a:buNone/>
                      </a:pPr>
                      <a:r>
                        <a:rPr lang="en-US" sz="1100" b="1">
                          <a:solidFill>
                            <a:srgbClr val="000000"/>
                          </a:solidFill>
                          <a:latin typeface="Arial" panose="020B0604020202020204" pitchFamily="34" charset="0"/>
                          <a:cs typeface="Arial" panose="020B0604020202020204" pitchFamily="34" charset="0"/>
                        </a:rPr>
                        <a:t>21</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Yellow fever</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1"/>
                  </a:ext>
                </a:extLst>
              </a:tr>
              <a:tr h="266065">
                <a:tc>
                  <a:txBody>
                    <a:bodyPr/>
                    <a:lstStyle/>
                    <a:p>
                      <a:pPr indent="0">
                        <a:buNone/>
                      </a:pPr>
                      <a:r>
                        <a:rPr lang="en-US" sz="1100" b="1">
                          <a:solidFill>
                            <a:srgbClr val="000000"/>
                          </a:solidFill>
                          <a:latin typeface="Arial" panose="020B0604020202020204" pitchFamily="34" charset="0"/>
                          <a:cs typeface="Arial" panose="020B0604020202020204" pitchFamily="34" charset="0"/>
                        </a:rPr>
                        <a:t>22</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Rubella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9885">
                <a:tc>
                  <a:txBody>
                    <a:bodyPr/>
                    <a:lstStyle/>
                    <a:p>
                      <a:pPr indent="0">
                        <a:buNone/>
                      </a:pPr>
                      <a:r>
                        <a:rPr lang="en-US" sz="1100" b="1">
                          <a:solidFill>
                            <a:srgbClr val="000000"/>
                          </a:solidFill>
                          <a:latin typeface="Arial" panose="020B0604020202020204" pitchFamily="34" charset="0"/>
                          <a:cs typeface="Arial" panose="020B0604020202020204" pitchFamily="34" charset="0"/>
                        </a:rPr>
                        <a:t>23</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Kyasanur Forest Disease (KFD)</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3"/>
                  </a:ext>
                </a:extLst>
              </a:tr>
              <a:tr h="222250">
                <a:tc>
                  <a:txBody>
                    <a:bodyPr/>
                    <a:lstStyle/>
                    <a:p>
                      <a:pPr indent="0">
                        <a:buNone/>
                      </a:pPr>
                      <a:r>
                        <a:rPr lang="en-US" sz="1100" b="1">
                          <a:solidFill>
                            <a:srgbClr val="000000"/>
                          </a:solidFill>
                          <a:latin typeface="Arial" panose="020B0604020202020204" pitchFamily="34" charset="0"/>
                          <a:cs typeface="Arial" panose="020B0604020202020204" pitchFamily="34" charset="0"/>
                        </a:rPr>
                        <a:t>24</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Mumps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1765">
                <a:tc>
                  <a:txBody>
                    <a:bodyPr/>
                    <a:lstStyle/>
                    <a:p>
                      <a:pPr indent="0">
                        <a:buNone/>
                      </a:pPr>
                      <a:r>
                        <a:rPr lang="en-US" sz="1100" b="1">
                          <a:solidFill>
                            <a:srgbClr val="000000"/>
                          </a:solidFill>
                          <a:latin typeface="Arial" panose="020B0604020202020204" pitchFamily="34" charset="0"/>
                          <a:cs typeface="Arial" panose="020B0604020202020204" pitchFamily="34" charset="0"/>
                        </a:rPr>
                        <a:t>25</a:t>
                      </a:r>
                      <a:r>
                        <a:rPr lang="en-US" sz="11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Anthrax</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5"/>
                  </a:ext>
                </a:extLst>
              </a:tr>
              <a:tr h="324485">
                <a:tc>
                  <a:txBody>
                    <a:bodyPr/>
                    <a:lstStyle/>
                    <a:p>
                      <a:pPr indent="0">
                        <a:buNone/>
                      </a:pPr>
                      <a:r>
                        <a:rPr lang="en-US" sz="1100" b="1">
                          <a:solidFill>
                            <a:srgbClr val="000000"/>
                          </a:solidFill>
                          <a:latin typeface="Arial" panose="020B0604020202020204" pitchFamily="34" charset="0"/>
                          <a:cs typeface="Arial" panose="020B0604020202020204" pitchFamily="34" charset="0"/>
                        </a:rPr>
                        <a:t>26</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Crimean-Congo hemorrhagic fever (CCHF)</a:t>
                      </a:r>
                      <a:r>
                        <a:rPr lang="en-US" sz="11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6365">
                <a:tc>
                  <a:txBody>
                    <a:bodyPr/>
                    <a:lstStyle/>
                    <a:p>
                      <a:pPr indent="0">
                        <a:buNone/>
                      </a:pPr>
                      <a:r>
                        <a:rPr lang="en-US" sz="1100" b="1">
                          <a:solidFill>
                            <a:srgbClr val="000000"/>
                          </a:solidFill>
                          <a:latin typeface="Arial" panose="020B0604020202020204" pitchFamily="34" charset="0"/>
                          <a:cs typeface="Arial" panose="020B0604020202020204" pitchFamily="34" charset="0"/>
                        </a:rPr>
                        <a:t>27</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Leptospirosis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7"/>
                  </a:ext>
                </a:extLst>
              </a:tr>
              <a:tr h="305435">
                <a:tc>
                  <a:txBody>
                    <a:bodyPr/>
                    <a:lstStyle/>
                    <a:p>
                      <a:pPr indent="0">
                        <a:buNone/>
                      </a:pPr>
                      <a:r>
                        <a:rPr lang="en-US" sz="1100" b="1">
                          <a:solidFill>
                            <a:srgbClr val="000000"/>
                          </a:solidFill>
                          <a:latin typeface="Arial" panose="020B0604020202020204" pitchFamily="34" charset="0"/>
                          <a:cs typeface="Arial" panose="020B0604020202020204" pitchFamily="34" charset="0"/>
                        </a:rPr>
                        <a:t>28</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Plague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0015">
                <a:tc>
                  <a:txBody>
                    <a:bodyPr/>
                    <a:lstStyle/>
                    <a:p>
                      <a:pPr indent="0">
                        <a:buNone/>
                      </a:pPr>
                      <a:r>
                        <a:rPr lang="en-US" sz="1100" b="1">
                          <a:solidFill>
                            <a:srgbClr val="000000"/>
                          </a:solidFill>
                          <a:latin typeface="Arial" panose="020B0604020202020204" pitchFamily="34" charset="0"/>
                          <a:cs typeface="Arial" panose="020B0604020202020204" pitchFamily="34" charset="0"/>
                        </a:rPr>
                        <a:t>29</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Brucellosis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9"/>
                  </a:ext>
                </a:extLst>
              </a:tr>
              <a:tr h="175260">
                <a:tc>
                  <a:txBody>
                    <a:bodyPr/>
                    <a:lstStyle/>
                    <a:p>
                      <a:pPr indent="0">
                        <a:buNone/>
                      </a:pPr>
                      <a:r>
                        <a:rPr lang="en-US" sz="1100" b="1">
                          <a:solidFill>
                            <a:srgbClr val="000000"/>
                          </a:solidFill>
                          <a:latin typeface="Arial" panose="020B0604020202020204" pitchFamily="34" charset="0"/>
                          <a:cs typeface="Arial" panose="020B0604020202020204" pitchFamily="34" charset="0"/>
                        </a:rPr>
                        <a:t>30</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Pertussis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6220">
                <a:tc>
                  <a:txBody>
                    <a:bodyPr/>
                    <a:lstStyle/>
                    <a:p>
                      <a:pPr indent="0">
                        <a:buNone/>
                      </a:pPr>
                      <a:r>
                        <a:rPr lang="en-US" sz="1100" b="1">
                          <a:solidFill>
                            <a:srgbClr val="000000"/>
                          </a:solidFill>
                          <a:latin typeface="Arial" panose="020B0604020202020204" pitchFamily="34" charset="0"/>
                          <a:cs typeface="Arial" panose="020B0604020202020204" pitchFamily="34" charset="0"/>
                        </a:rPr>
                        <a:t>31</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Diphtheria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11"/>
                  </a:ext>
                </a:extLst>
              </a:tr>
              <a:tr h="304800">
                <a:tc>
                  <a:txBody>
                    <a:bodyPr/>
                    <a:lstStyle/>
                    <a:p>
                      <a:pPr indent="0">
                        <a:buNone/>
                      </a:pPr>
                      <a:r>
                        <a:rPr lang="en-US" sz="1100" b="1">
                          <a:solidFill>
                            <a:srgbClr val="000000"/>
                          </a:solidFill>
                          <a:latin typeface="Arial" panose="020B0604020202020204" pitchFamily="34" charset="0"/>
                          <a:cs typeface="Arial" panose="020B0604020202020204" pitchFamily="34" charset="0"/>
                        </a:rPr>
                        <a:t>32</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Tetanus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9" name="Text Box 8"/>
          <p:cNvSpPr txBox="1"/>
          <p:nvPr/>
        </p:nvSpPr>
        <p:spPr>
          <a:xfrm>
            <a:off x="3217863" y="9120823"/>
            <a:ext cx="5080000" cy="768350"/>
          </a:xfrm>
          <a:prstGeom prst="rect">
            <a:avLst/>
          </a:prstGeom>
          <a:noFill/>
          <a:ln w="9525">
            <a:noFill/>
          </a:ln>
        </p:spPr>
        <p:txBody>
          <a:bodyPr>
            <a:spAutoFit/>
          </a:bodyPr>
          <a:lstStyle/>
          <a:p>
            <a:pPr indent="0"/>
            <a:endParaRPr lang="en-US" sz="1100" b="0">
              <a:solidFill>
                <a:srgbClr val="000000"/>
              </a:solidFill>
              <a:latin typeface="Calibri" panose="020F0502020204030204" charset="0"/>
            </a:endParaRPr>
          </a:p>
          <a:p>
            <a:pPr indent="0"/>
            <a:r>
              <a:rPr lang="en-US" sz="1100" b="0">
                <a:solidFill>
                  <a:srgbClr val="000000"/>
                </a:solidFill>
                <a:latin typeface="Calibri" panose="020F0502020204030204" charset="0"/>
              </a:rPr>
              <a:t>*	 </a:t>
            </a:r>
            <a:endParaRPr lang="en-US" sz="1100" b="1">
              <a:solidFill>
                <a:srgbClr val="000000"/>
              </a:solidFill>
              <a:latin typeface="Arial" panose="020B0604020202020204" pitchFamily="34" charset="0"/>
            </a:endParaRPr>
          </a:p>
          <a:p>
            <a:pPr indent="0"/>
            <a:r>
              <a:rPr lang="en-US" sz="1100" b="1">
                <a:solidFill>
                  <a:srgbClr val="000000"/>
                </a:solidFill>
                <a:latin typeface="Arial" panose="020B0604020202020204" pitchFamily="34" charset="0"/>
              </a:rPr>
              <a:t>Table 2: Priority syndromes/diseases for Integrated Disease Surveillance  Programme – 2017 </a:t>
            </a:r>
            <a:endParaRPr lang="en-US"/>
          </a:p>
        </p:txBody>
      </p:sp>
      <p:graphicFrame>
        <p:nvGraphicFramePr>
          <p:cNvPr id="11" name="Content Placeholder 10"/>
          <p:cNvGraphicFramePr>
            <a:graphicFrameLocks noGrp="1"/>
          </p:cNvGraphicFramePr>
          <p:nvPr>
            <p:ph sz="half" idx="2"/>
          </p:nvPr>
        </p:nvGraphicFramePr>
        <p:xfrm>
          <a:off x="3450590" y="2833370"/>
          <a:ext cx="4942205" cy="4169410"/>
        </p:xfrm>
        <a:graphic>
          <a:graphicData uri="http://schemas.openxmlformats.org/drawingml/2006/table">
            <a:tbl>
              <a:tblPr firstRow="1" bandRow="1">
                <a:tableStyleId>{5940675A-B579-460E-94D1-54222C63F5DA}</a:tableStyleId>
              </a:tblPr>
              <a:tblGrid>
                <a:gridCol w="780415">
                  <a:extLst>
                    <a:ext uri="{9D8B030D-6E8A-4147-A177-3AD203B41FA5}">
                      <a16:colId xmlns:a16="http://schemas.microsoft.com/office/drawing/2014/main" val="20000"/>
                    </a:ext>
                  </a:extLst>
                </a:gridCol>
                <a:gridCol w="2155825">
                  <a:extLst>
                    <a:ext uri="{9D8B030D-6E8A-4147-A177-3AD203B41FA5}">
                      <a16:colId xmlns:a16="http://schemas.microsoft.com/office/drawing/2014/main" val="20001"/>
                    </a:ext>
                  </a:extLst>
                </a:gridCol>
                <a:gridCol w="2005965">
                  <a:extLst>
                    <a:ext uri="{9D8B030D-6E8A-4147-A177-3AD203B41FA5}">
                      <a16:colId xmlns:a16="http://schemas.microsoft.com/office/drawing/2014/main" val="20002"/>
                    </a:ext>
                  </a:extLst>
                </a:gridCol>
              </a:tblGrid>
              <a:tr h="379095">
                <a:tc>
                  <a:txBody>
                    <a:bodyPr/>
                    <a:lstStyle/>
                    <a:p>
                      <a:pPr indent="0">
                        <a:buNone/>
                      </a:pPr>
                      <a:r>
                        <a:rPr lang="en-US" sz="1100" b="1">
                          <a:solidFill>
                            <a:srgbClr val="000000"/>
                          </a:solidFill>
                          <a:latin typeface="Arial" panose="020B0604020202020204" pitchFamily="34" charset="0"/>
                          <a:cs typeface="Arial" panose="020B0604020202020204" pitchFamily="34" charset="0"/>
                        </a:rPr>
                        <a:t>9</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Chikungunya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0"/>
                  </a:ext>
                </a:extLst>
              </a:tr>
              <a:tr h="349885">
                <a:tc>
                  <a:txBody>
                    <a:bodyPr/>
                    <a:lstStyle/>
                    <a:p>
                      <a:pPr indent="0">
                        <a:buNone/>
                      </a:pPr>
                      <a:r>
                        <a:rPr lang="en-US" sz="1100" b="1">
                          <a:solidFill>
                            <a:srgbClr val="000000"/>
                          </a:solidFill>
                          <a:latin typeface="Arial" panose="020B0604020202020204" pitchFamily="34" charset="0"/>
                          <a:cs typeface="Arial" panose="020B0604020202020204" pitchFamily="34" charset="0"/>
                        </a:rPr>
                        <a:t>10</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Chicken Pox (Varicella Zoster)</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670">
                <a:tc>
                  <a:txBody>
                    <a:bodyPr/>
                    <a:lstStyle/>
                    <a:p>
                      <a:pPr indent="0">
                        <a:buNone/>
                      </a:pPr>
                      <a:r>
                        <a:rPr lang="en-US" sz="1100" b="1">
                          <a:solidFill>
                            <a:srgbClr val="000000"/>
                          </a:solidFill>
                          <a:latin typeface="Arial" panose="020B0604020202020204" pitchFamily="34" charset="0"/>
                          <a:cs typeface="Arial" panose="020B0604020202020204" pitchFamily="34" charset="0"/>
                        </a:rPr>
                        <a:t>11</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Fever  more than 7 days duration</a:t>
                      </a:r>
                      <a:r>
                        <a:rPr lang="en-US" sz="1200" b="0">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Syndrome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2"/>
                  </a:ext>
                </a:extLst>
              </a:tr>
              <a:tr h="224790">
                <a:tc>
                  <a:txBody>
                    <a:bodyPr/>
                    <a:lstStyle/>
                    <a:p>
                      <a:pPr indent="0">
                        <a:buNone/>
                      </a:pPr>
                      <a:r>
                        <a:rPr lang="en-US" sz="1100" b="1">
                          <a:solidFill>
                            <a:srgbClr val="000000"/>
                          </a:solidFill>
                          <a:latin typeface="Arial" panose="020B0604020202020204" pitchFamily="34" charset="0"/>
                          <a:cs typeface="Arial" panose="020B0604020202020204" pitchFamily="34" charset="0"/>
                        </a:rPr>
                        <a:t>12</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Malaria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250">
                <a:tc>
                  <a:txBody>
                    <a:bodyPr/>
                    <a:lstStyle/>
                    <a:p>
                      <a:pPr indent="0">
                        <a:buNone/>
                      </a:pPr>
                      <a:r>
                        <a:rPr lang="en-US" sz="1100" b="1">
                          <a:solidFill>
                            <a:srgbClr val="000000"/>
                          </a:solidFill>
                          <a:latin typeface="Arial" panose="020B0604020202020204" pitchFamily="34" charset="0"/>
                          <a:cs typeface="Arial" panose="020B0604020202020204" pitchFamily="34" charset="0"/>
                        </a:rPr>
                        <a:t>13</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Scrub typhus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4"/>
                  </a:ext>
                </a:extLst>
              </a:tr>
              <a:tr h="169545">
                <a:tc>
                  <a:txBody>
                    <a:bodyPr/>
                    <a:lstStyle/>
                    <a:p>
                      <a:pPr indent="0">
                        <a:buNone/>
                      </a:pPr>
                      <a:r>
                        <a:rPr lang="en-US" sz="1100" b="1">
                          <a:solidFill>
                            <a:srgbClr val="000000"/>
                          </a:solidFill>
                          <a:latin typeface="Arial" panose="020B0604020202020204" pitchFamily="34" charset="0"/>
                          <a:cs typeface="Arial" panose="020B0604020202020204" pitchFamily="34" charset="0"/>
                        </a:rPr>
                        <a:t>14</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Cholera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3045">
                <a:tc>
                  <a:txBody>
                    <a:bodyPr/>
                    <a:lstStyle/>
                    <a:p>
                      <a:pPr indent="0">
                        <a:buNone/>
                      </a:pPr>
                      <a:r>
                        <a:rPr lang="en-US" sz="1100" b="1">
                          <a:solidFill>
                            <a:srgbClr val="000000"/>
                          </a:solidFill>
                          <a:latin typeface="Arial" panose="020B0604020202020204" pitchFamily="34" charset="0"/>
                          <a:cs typeface="Arial" panose="020B0604020202020204" pitchFamily="34" charset="0"/>
                        </a:rPr>
                        <a:t>15</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Smallpox</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6"/>
                  </a:ext>
                </a:extLst>
              </a:tr>
              <a:tr h="254635">
                <a:tc>
                  <a:txBody>
                    <a:bodyPr/>
                    <a:lstStyle/>
                    <a:p>
                      <a:pPr indent="0">
                        <a:buNone/>
                      </a:pPr>
                      <a:r>
                        <a:rPr lang="en-US" sz="1100" b="1">
                          <a:solidFill>
                            <a:srgbClr val="000000"/>
                          </a:solidFill>
                          <a:latin typeface="Arial" panose="020B0604020202020204" pitchFamily="34" charset="0"/>
                          <a:cs typeface="Arial" panose="020B0604020202020204" pitchFamily="34" charset="0"/>
                        </a:rPr>
                        <a:t>16</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Enteric fever</a:t>
                      </a:r>
                      <a:r>
                        <a:rPr lang="en-US" sz="11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8625">
                <a:tc>
                  <a:txBody>
                    <a:bodyPr/>
                    <a:lstStyle/>
                    <a:p>
                      <a:pPr indent="0">
                        <a:buNone/>
                      </a:pPr>
                      <a:r>
                        <a:rPr lang="en-US" sz="1100" b="1">
                          <a:solidFill>
                            <a:srgbClr val="000000"/>
                          </a:solidFill>
                          <a:latin typeface="Arial" panose="020B0604020202020204" pitchFamily="34" charset="0"/>
                          <a:cs typeface="Arial" panose="020B0604020202020204" pitchFamily="34" charset="0"/>
                        </a:rPr>
                        <a:t>17</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Acute flaccid paralysis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Syndrome: </a:t>
                      </a:r>
                      <a:r>
                        <a:rPr lang="en-US" sz="1200" b="0" i="1">
                          <a:solidFill>
                            <a:srgbClr val="000000"/>
                          </a:solidFill>
                          <a:latin typeface="Arial" panose="020B0604020202020204" pitchFamily="34" charset="0"/>
                          <a:cs typeface="Arial" panose="020B0604020202020204" pitchFamily="34" charset="0"/>
                        </a:rPr>
                        <a:t> </a:t>
                      </a:r>
                      <a:r>
                        <a:rPr lang="en-US" sz="1100" b="0">
                          <a:solidFill>
                            <a:srgbClr val="000000"/>
                          </a:solidFill>
                          <a:latin typeface="Arial" panose="020B0604020202020204" pitchFamily="34" charset="0"/>
                          <a:cs typeface="Arial" panose="020B0604020202020204" pitchFamily="34" charset="0"/>
                        </a:rPr>
                        <a:t>DD; Poliomyelitis, Gullian Barre Syndrome, Transverse myelitis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8"/>
                  </a:ext>
                </a:extLst>
              </a:tr>
              <a:tr h="379095">
                <a:tc>
                  <a:txBody>
                    <a:bodyPr/>
                    <a:lstStyle/>
                    <a:p>
                      <a:pPr indent="0">
                        <a:buNone/>
                      </a:pPr>
                      <a:r>
                        <a:rPr lang="en-US" sz="1100" b="1">
                          <a:solidFill>
                            <a:srgbClr val="000000"/>
                          </a:solidFill>
                          <a:latin typeface="Arial" panose="020B0604020202020204" pitchFamily="34" charset="0"/>
                          <a:cs typeface="Arial" panose="020B0604020202020204" pitchFamily="34" charset="0"/>
                        </a:rPr>
                        <a:t>18</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Measles</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Disease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0050">
                <a:tc>
                  <a:txBody>
                    <a:bodyPr/>
                    <a:lstStyle/>
                    <a:p>
                      <a:pPr indent="0">
                        <a:buNone/>
                      </a:pPr>
                      <a:r>
                        <a:rPr lang="en-US" sz="1100" b="1">
                          <a:solidFill>
                            <a:srgbClr val="000000"/>
                          </a:solidFill>
                          <a:latin typeface="Arial" panose="020B0604020202020204" pitchFamily="34" charset="0"/>
                          <a:cs typeface="Arial" panose="020B0604020202020204" pitchFamily="34" charset="0"/>
                        </a:rPr>
                        <a:t>19</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Acute encephalitis syndrome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Syndrome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10"/>
                  </a:ext>
                </a:extLst>
              </a:tr>
            </a:tbl>
          </a:graphicData>
        </a:graphic>
      </p:graphicFrame>
      <p:graphicFrame>
        <p:nvGraphicFramePr>
          <p:cNvPr id="12" name="Table 11"/>
          <p:cNvGraphicFramePr/>
          <p:nvPr/>
        </p:nvGraphicFramePr>
        <p:xfrm>
          <a:off x="0" y="2344420"/>
          <a:ext cx="3450590" cy="3816985"/>
        </p:xfrm>
        <a:graphic>
          <a:graphicData uri="http://schemas.openxmlformats.org/drawingml/2006/table">
            <a:tbl>
              <a:tblPr firstRow="1" bandRow="1">
                <a:tableStyleId>{5940675A-B579-460E-94D1-54222C63F5DA}</a:tableStyleId>
              </a:tblPr>
              <a:tblGrid>
                <a:gridCol w="412115">
                  <a:extLst>
                    <a:ext uri="{9D8B030D-6E8A-4147-A177-3AD203B41FA5}">
                      <a16:colId xmlns:a16="http://schemas.microsoft.com/office/drawing/2014/main" val="20000"/>
                    </a:ext>
                  </a:extLst>
                </a:gridCol>
                <a:gridCol w="1711960">
                  <a:extLst>
                    <a:ext uri="{9D8B030D-6E8A-4147-A177-3AD203B41FA5}">
                      <a16:colId xmlns:a16="http://schemas.microsoft.com/office/drawing/2014/main" val="20001"/>
                    </a:ext>
                  </a:extLst>
                </a:gridCol>
                <a:gridCol w="1326515">
                  <a:extLst>
                    <a:ext uri="{9D8B030D-6E8A-4147-A177-3AD203B41FA5}">
                      <a16:colId xmlns:a16="http://schemas.microsoft.com/office/drawing/2014/main" val="20002"/>
                    </a:ext>
                  </a:extLst>
                </a:gridCol>
              </a:tblGrid>
              <a:tr h="479425">
                <a:tc>
                  <a:txBody>
                    <a:bodyPr/>
                    <a:lstStyle/>
                    <a:p>
                      <a:pPr indent="0">
                        <a:buNone/>
                      </a:pPr>
                      <a:r>
                        <a:rPr lang="en-US" sz="900" b="1">
                          <a:solidFill>
                            <a:srgbClr val="000000"/>
                          </a:solidFill>
                          <a:latin typeface="Arial" panose="020B0604020202020204" pitchFamily="34" charset="0"/>
                          <a:cs typeface="Arial" panose="020B0604020202020204" pitchFamily="34" charset="0"/>
                        </a:rPr>
                        <a:t>Rank</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Final list of diseases after factor analysis</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Syndrome/ disease</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970">
                <a:tc>
                  <a:txBody>
                    <a:bodyPr/>
                    <a:lstStyle/>
                    <a:p>
                      <a:pPr indent="0">
                        <a:buNone/>
                      </a:pPr>
                      <a:r>
                        <a:rPr lang="en-US" sz="900" b="1">
                          <a:solidFill>
                            <a:srgbClr val="000000"/>
                          </a:solidFill>
                          <a:latin typeface="Arial" panose="020B0604020202020204" pitchFamily="34" charset="0"/>
                          <a:cs typeface="Arial" panose="020B0604020202020204" pitchFamily="34" charset="0"/>
                        </a:rPr>
                        <a:t>1</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Influenza-like illness</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Syndrome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1"/>
                  </a:ext>
                </a:extLst>
              </a:tr>
              <a:tr h="553085">
                <a:tc>
                  <a:txBody>
                    <a:bodyPr/>
                    <a:lstStyle/>
                    <a:p>
                      <a:pPr indent="0">
                        <a:buNone/>
                      </a:pPr>
                      <a:r>
                        <a:rPr lang="en-US" sz="900" b="1">
                          <a:solidFill>
                            <a:srgbClr val="000000"/>
                          </a:solidFill>
                          <a:latin typeface="Arial" panose="020B0604020202020204" pitchFamily="34" charset="0"/>
                          <a:cs typeface="Arial" panose="020B0604020202020204" pitchFamily="34" charset="0"/>
                        </a:rPr>
                        <a:t>2</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Severe acute respiratory infection</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Syndrome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2415">
                <a:tc>
                  <a:txBody>
                    <a:bodyPr/>
                    <a:lstStyle/>
                    <a:p>
                      <a:pPr indent="0">
                        <a:buNone/>
                      </a:pPr>
                      <a:r>
                        <a:rPr lang="en-US" sz="900" b="1">
                          <a:solidFill>
                            <a:srgbClr val="000000"/>
                          </a:solidFill>
                          <a:latin typeface="Arial" panose="020B0604020202020204" pitchFamily="34" charset="0"/>
                          <a:cs typeface="Arial" panose="020B0604020202020204" pitchFamily="34" charset="0"/>
                        </a:rPr>
                        <a:t>3</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Dengue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Disease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3"/>
                  </a:ext>
                </a:extLst>
              </a:tr>
              <a:tr h="424180">
                <a:tc>
                  <a:txBody>
                    <a:bodyPr/>
                    <a:lstStyle/>
                    <a:p>
                      <a:pPr indent="0">
                        <a:buNone/>
                      </a:pPr>
                      <a:r>
                        <a:rPr lang="en-US" sz="900" b="1">
                          <a:solidFill>
                            <a:srgbClr val="000000"/>
                          </a:solidFill>
                          <a:latin typeface="Arial" panose="020B0604020202020204" pitchFamily="34" charset="0"/>
                          <a:cs typeface="Arial" panose="020B0604020202020204" pitchFamily="34" charset="0"/>
                        </a:rPr>
                        <a:t>4</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Dysentery</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Syndrome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2415">
                <a:tc>
                  <a:txBody>
                    <a:bodyPr/>
                    <a:lstStyle/>
                    <a:p>
                      <a:pPr indent="0">
                        <a:buNone/>
                      </a:pPr>
                      <a:r>
                        <a:rPr lang="en-US" sz="900" b="1">
                          <a:solidFill>
                            <a:srgbClr val="000000"/>
                          </a:solidFill>
                          <a:latin typeface="Arial" panose="020B0604020202020204" pitchFamily="34" charset="0"/>
                          <a:cs typeface="Arial" panose="020B0604020202020204" pitchFamily="34" charset="0"/>
                        </a:rPr>
                        <a:t>5</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Zika virus disease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Disease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5"/>
                  </a:ext>
                </a:extLst>
              </a:tr>
              <a:tr h="565150">
                <a:tc>
                  <a:txBody>
                    <a:bodyPr/>
                    <a:lstStyle/>
                    <a:p>
                      <a:pPr indent="0">
                        <a:buNone/>
                      </a:pPr>
                      <a:r>
                        <a:rPr lang="en-US" sz="900" b="1">
                          <a:solidFill>
                            <a:srgbClr val="000000"/>
                          </a:solidFill>
                          <a:latin typeface="Arial" panose="020B0604020202020204" pitchFamily="34" charset="0"/>
                          <a:cs typeface="Arial" panose="020B0604020202020204" pitchFamily="34" charset="0"/>
                        </a:rPr>
                        <a:t>6</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Acute hemorrhagic fever</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Syndrome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4345">
                <a:tc>
                  <a:txBody>
                    <a:bodyPr/>
                    <a:lstStyle/>
                    <a:p>
                      <a:pPr indent="0">
                        <a:buNone/>
                      </a:pPr>
                      <a:r>
                        <a:rPr lang="en-US" sz="900" b="1">
                          <a:solidFill>
                            <a:srgbClr val="000000"/>
                          </a:solidFill>
                          <a:latin typeface="Arial" panose="020B0604020202020204" pitchFamily="34" charset="0"/>
                          <a:cs typeface="Arial" panose="020B0604020202020204" pitchFamily="34" charset="0"/>
                        </a:rPr>
                        <a:t>7</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Acute viral hepatitis</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tc>
                  <a:txBody>
                    <a:bodyPr/>
                    <a:lstStyle/>
                    <a:p>
                      <a:pPr indent="0">
                        <a:buNone/>
                      </a:pPr>
                      <a:r>
                        <a:rPr lang="en-US" sz="900" b="0">
                          <a:solidFill>
                            <a:srgbClr val="000000"/>
                          </a:solidFill>
                          <a:latin typeface="Arial" panose="020B0604020202020204" pitchFamily="34" charset="0"/>
                          <a:cs typeface="Arial" panose="020B0604020202020204" pitchFamily="34" charset="0"/>
                        </a:rPr>
                        <a:t>Syndrome</a:t>
                      </a:r>
                      <a:r>
                        <a:rPr lang="en-US" sz="900" b="0" i="1">
                          <a:solidFill>
                            <a:srgbClr val="000000"/>
                          </a:solidFill>
                          <a:latin typeface="Arial" panose="020B0604020202020204" pitchFamily="34" charset="0"/>
                          <a:cs typeface="Arial" panose="020B0604020202020204" pitchFamily="34" charset="0"/>
                        </a:rPr>
                        <a:t> </a:t>
                      </a:r>
                      <a:endParaRPr lang="en-US" sz="9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D0DBF0"/>
                    </a:solidFill>
                  </a:tcPr>
                </a:tc>
                <a:extLst>
                  <a:ext uri="{0D108BD9-81ED-4DB2-BD59-A6C34878D82A}">
                    <a16:rowId xmlns:a16="http://schemas.microsoft.com/office/drawing/2014/main" val="10007"/>
                  </a:ext>
                </a:extLst>
              </a:tr>
            </a:tbl>
          </a:graphicData>
        </a:graphic>
      </p:graphicFrame>
      <p:graphicFrame>
        <p:nvGraphicFramePr>
          <p:cNvPr id="14" name="Table 13"/>
          <p:cNvGraphicFramePr/>
          <p:nvPr/>
        </p:nvGraphicFramePr>
        <p:xfrm>
          <a:off x="3416300" y="2371725"/>
          <a:ext cx="4951095" cy="430530"/>
        </p:xfrm>
        <a:graphic>
          <a:graphicData uri="http://schemas.openxmlformats.org/drawingml/2006/table">
            <a:tbl>
              <a:tblPr firstRow="1" bandRow="1">
                <a:tableStyleId>{5940675A-B579-460E-94D1-54222C63F5DA}</a:tableStyleId>
              </a:tblPr>
              <a:tblGrid>
                <a:gridCol w="795020">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1987550">
                  <a:extLst>
                    <a:ext uri="{9D8B030D-6E8A-4147-A177-3AD203B41FA5}">
                      <a16:colId xmlns:a16="http://schemas.microsoft.com/office/drawing/2014/main" val="20002"/>
                    </a:ext>
                  </a:extLst>
                </a:gridCol>
              </a:tblGrid>
              <a:tr h="430530">
                <a:tc>
                  <a:txBody>
                    <a:bodyPr/>
                    <a:lstStyle/>
                    <a:p>
                      <a:pPr indent="0">
                        <a:buNone/>
                      </a:pPr>
                      <a:r>
                        <a:rPr lang="en-US" sz="900" b="1">
                          <a:solidFill>
                            <a:srgbClr val="000000"/>
                          </a:solidFill>
                          <a:latin typeface="Arial" panose="020B0604020202020204" pitchFamily="34" charset="0"/>
                          <a:cs typeface="Arial" panose="020B0604020202020204" pitchFamily="34" charset="0"/>
                        </a:rPr>
                        <a:t>Rank</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Final list of diseases after factor analysis</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Syndrome/ disease</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Table 15"/>
          <p:cNvGraphicFramePr/>
          <p:nvPr/>
        </p:nvGraphicFramePr>
        <p:xfrm>
          <a:off x="0" y="6162040"/>
          <a:ext cx="3438525" cy="570865"/>
        </p:xfrm>
        <a:graphic>
          <a:graphicData uri="http://schemas.openxmlformats.org/drawingml/2006/table">
            <a:tbl>
              <a:tblPr firstRow="1" bandRow="1">
                <a:tableStyleId>{5940675A-B579-460E-94D1-54222C63F5DA}</a:tableStyleId>
              </a:tblPr>
              <a:tblGrid>
                <a:gridCol w="398780">
                  <a:extLst>
                    <a:ext uri="{9D8B030D-6E8A-4147-A177-3AD203B41FA5}">
                      <a16:colId xmlns:a16="http://schemas.microsoft.com/office/drawing/2014/main" val="20000"/>
                    </a:ext>
                  </a:extLst>
                </a:gridCol>
                <a:gridCol w="1758315">
                  <a:extLst>
                    <a:ext uri="{9D8B030D-6E8A-4147-A177-3AD203B41FA5}">
                      <a16:colId xmlns:a16="http://schemas.microsoft.com/office/drawing/2014/main" val="20001"/>
                    </a:ext>
                  </a:extLst>
                </a:gridCol>
                <a:gridCol w="1281430">
                  <a:extLst>
                    <a:ext uri="{9D8B030D-6E8A-4147-A177-3AD203B41FA5}">
                      <a16:colId xmlns:a16="http://schemas.microsoft.com/office/drawing/2014/main" val="20002"/>
                    </a:ext>
                  </a:extLst>
                </a:gridCol>
              </a:tblGrid>
              <a:tr h="570865">
                <a:tc>
                  <a:txBody>
                    <a:bodyPr/>
                    <a:lstStyle/>
                    <a:p>
                      <a:pPr indent="0">
                        <a:buNone/>
                      </a:pPr>
                      <a:r>
                        <a:rPr lang="en-US" sz="1100" b="1">
                          <a:solidFill>
                            <a:srgbClr val="000000"/>
                          </a:solidFill>
                          <a:latin typeface="Arial" panose="020B0604020202020204" pitchFamily="34" charset="0"/>
                          <a:cs typeface="Arial" panose="020B0604020202020204" pitchFamily="34" charset="0"/>
                        </a:rPr>
                        <a:t>8</a:t>
                      </a:r>
                      <a:r>
                        <a:rPr lang="en-US" sz="1200" b="0" i="1">
                          <a:solidFill>
                            <a:srgbClr val="000000"/>
                          </a:solidFill>
                          <a:latin typeface="Arial" panose="020B0604020202020204" pitchFamily="34" charset="0"/>
                          <a:cs typeface="Arial" panose="020B0604020202020204" pitchFamily="34" charset="0"/>
                        </a:rPr>
                        <a:t> </a:t>
                      </a:r>
                      <a:endParaRPr lang="en-US" sz="11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Acute diarrhoeal disease (except cholera)</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cs typeface="Arial" panose="020B0604020202020204" pitchFamily="34" charset="0"/>
                        </a:rPr>
                        <a:t>Syndrome</a:t>
                      </a:r>
                      <a:r>
                        <a:rPr lang="en-US" sz="1200" b="0" i="1">
                          <a:solidFill>
                            <a:srgbClr val="000000"/>
                          </a:solidFill>
                          <a:latin typeface="Arial" panose="020B0604020202020204" pitchFamily="34" charset="0"/>
                          <a:cs typeface="Arial" panose="020B0604020202020204" pitchFamily="34" charset="0"/>
                        </a:rPr>
                        <a:t> </a:t>
                      </a:r>
                      <a:endParaRPr lang="en-US" sz="11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6350" marT="83185"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Table 16"/>
          <p:cNvGraphicFramePr/>
          <p:nvPr/>
        </p:nvGraphicFramePr>
        <p:xfrm>
          <a:off x="8367395" y="2371725"/>
          <a:ext cx="3824605" cy="461645"/>
        </p:xfrm>
        <a:graphic>
          <a:graphicData uri="http://schemas.openxmlformats.org/drawingml/2006/table">
            <a:tbl>
              <a:tblPr firstRow="1" bandRow="1">
                <a:tableStyleId>{5940675A-B579-460E-94D1-54222C63F5DA}</a:tableStyleId>
              </a:tblPr>
              <a:tblGrid>
                <a:gridCol w="961390">
                  <a:extLst>
                    <a:ext uri="{9D8B030D-6E8A-4147-A177-3AD203B41FA5}">
                      <a16:colId xmlns:a16="http://schemas.microsoft.com/office/drawing/2014/main" val="20000"/>
                    </a:ext>
                  </a:extLst>
                </a:gridCol>
                <a:gridCol w="1897380">
                  <a:extLst>
                    <a:ext uri="{9D8B030D-6E8A-4147-A177-3AD203B41FA5}">
                      <a16:colId xmlns:a16="http://schemas.microsoft.com/office/drawing/2014/main" val="20001"/>
                    </a:ext>
                  </a:extLst>
                </a:gridCol>
                <a:gridCol w="965835">
                  <a:extLst>
                    <a:ext uri="{9D8B030D-6E8A-4147-A177-3AD203B41FA5}">
                      <a16:colId xmlns:a16="http://schemas.microsoft.com/office/drawing/2014/main" val="20002"/>
                    </a:ext>
                  </a:extLst>
                </a:gridCol>
              </a:tblGrid>
              <a:tr h="461645">
                <a:tc>
                  <a:txBody>
                    <a:bodyPr/>
                    <a:lstStyle/>
                    <a:p>
                      <a:pPr indent="0">
                        <a:buNone/>
                      </a:pPr>
                      <a:r>
                        <a:rPr lang="en-US" sz="900" b="1">
                          <a:solidFill>
                            <a:srgbClr val="000000"/>
                          </a:solidFill>
                          <a:latin typeface="Arial" panose="020B0604020202020204" pitchFamily="34" charset="0"/>
                          <a:cs typeface="Arial" panose="020B0604020202020204" pitchFamily="34" charset="0"/>
                        </a:rPr>
                        <a:t>Rank</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Final list of diseases after factor analysis</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nchor="ctr">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Arial" panose="020B0604020202020204" pitchFamily="34" charset="0"/>
                          <a:cs typeface="Arial" panose="020B0604020202020204" pitchFamily="34" charset="0"/>
                        </a:rPr>
                        <a:t>Syndrome/ disease</a:t>
                      </a:r>
                      <a:r>
                        <a:rPr lang="en-US" sz="900" b="0" i="1">
                          <a:solidFill>
                            <a:srgbClr val="000000"/>
                          </a:solidFill>
                          <a:latin typeface="Arial" panose="020B0604020202020204" pitchFamily="34" charset="0"/>
                          <a:cs typeface="Arial" panose="020B0604020202020204" pitchFamily="34" charset="0"/>
                        </a:rPr>
                        <a:t> </a:t>
                      </a:r>
                      <a:endParaRPr lang="en-US" sz="900" b="1">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7310" marR="51435" marT="93980" marB="0">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Text Box 17"/>
          <p:cNvSpPr txBox="1"/>
          <p:nvPr/>
        </p:nvSpPr>
        <p:spPr>
          <a:xfrm>
            <a:off x="8255" y="815975"/>
            <a:ext cx="11905615" cy="953135"/>
          </a:xfrm>
          <a:prstGeom prst="rect">
            <a:avLst/>
          </a:prstGeom>
          <a:noFill/>
        </p:spPr>
        <p:txBody>
          <a:bodyPr wrap="square" rtlCol="0">
            <a:spAutoFit/>
          </a:bodyPr>
          <a:lstStyle/>
          <a:p>
            <a:r>
              <a:rPr lang="en-US" sz="2800">
                <a:solidFill>
                  <a:schemeClr val="accent1">
                    <a:lumMod val="50000"/>
                  </a:schemeClr>
                </a:solidFill>
                <a:latin typeface="Britannic Bold" panose="020B0903060703020204" charset="0"/>
                <a:ea typeface="NSimSun" panose="02010609030101010101" charset="-122"/>
                <a:cs typeface="Britannic Bold" panose="020B0903060703020204" charset="0"/>
              </a:rPr>
              <a:t>Priority syndromes/diseases for Integrated Disease Surveillance Programme on IHIP Platform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1000"/>
          </a:blip>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7025" y="365125"/>
            <a:ext cx="11026775" cy="752475"/>
          </a:xfrm>
        </p:spPr>
        <p:txBody>
          <a:bodyPr>
            <a:normAutofit/>
          </a:bodyPr>
          <a:lstStyle/>
          <a:p>
            <a:r>
              <a:rPr lang="en-US">
                <a:latin typeface="Algerian" panose="04020705040A02060702" charset="0"/>
                <a:cs typeface="Algerian" panose="04020705040A02060702" charset="0"/>
              </a:rPr>
              <a:t>RECOMMENDATIONS</a:t>
            </a:r>
          </a:p>
        </p:txBody>
      </p:sp>
      <p:sp>
        <p:nvSpPr>
          <p:cNvPr id="6" name="Content Placeholder 5"/>
          <p:cNvSpPr>
            <a:spLocks noGrp="1"/>
          </p:cNvSpPr>
          <p:nvPr>
            <p:ph idx="1"/>
          </p:nvPr>
        </p:nvSpPr>
        <p:spPr>
          <a:xfrm>
            <a:off x="327660" y="1116965"/>
            <a:ext cx="11567795" cy="6567805"/>
          </a:xfrm>
        </p:spPr>
        <p:txBody>
          <a:bodyPr>
            <a:noAutofit/>
          </a:bodyPr>
          <a:lstStyle/>
          <a:p>
            <a:pPr algn="just">
              <a:buFont typeface="Wingdings" panose="05000000000000000000" charset="0"/>
              <a:buChar char="ü"/>
            </a:pPr>
            <a:r>
              <a:rPr lang="en-US" sz="1800"/>
              <a:t>There should be a national core list of diseases with state specific amendments </a:t>
            </a:r>
          </a:p>
          <a:p>
            <a:pPr algn="just">
              <a:buFont typeface="Wingdings" panose="05000000000000000000" charset="0"/>
              <a:buChar char="ü"/>
            </a:pPr>
            <a:r>
              <a:rPr lang="en-US" sz="1800"/>
              <a:t>Acute respiratory infection (ARI) and influenza-like illness (ILI) need to be segregated </a:t>
            </a:r>
          </a:p>
          <a:p>
            <a:pPr algn="just">
              <a:buFont typeface="Wingdings" panose="05000000000000000000" charset="0"/>
              <a:buChar char="ü"/>
            </a:pPr>
            <a:r>
              <a:rPr lang="en-US" sz="1800"/>
              <a:t>“Fever of unknown origin” to be replaced with “fever” more than 7 days duration </a:t>
            </a:r>
          </a:p>
          <a:p>
            <a:pPr algn="just">
              <a:buFont typeface="Wingdings" panose="05000000000000000000" charset="0"/>
              <a:buChar char="ü"/>
            </a:pPr>
            <a:r>
              <a:rPr lang="en-US" sz="1800"/>
              <a:t>Reduce duplication of data collection </a:t>
            </a:r>
          </a:p>
          <a:p>
            <a:pPr algn="just">
              <a:buFont typeface="Wingdings" panose="05000000000000000000" charset="0"/>
              <a:buChar char="ü"/>
            </a:pPr>
            <a:r>
              <a:rPr lang="en-US" sz="1800"/>
              <a:t>As disease priority differs from state to state, regional priority should be given importance </a:t>
            </a:r>
          </a:p>
          <a:p>
            <a:pPr algn="just">
              <a:buFont typeface="Wingdings" panose="05000000000000000000" charset="0"/>
              <a:buChar char="ü"/>
            </a:pPr>
            <a:r>
              <a:rPr lang="en-US" sz="1800"/>
              <a:t>Response components should be integrated with surveillance, Capacity building is needed on data analysis.</a:t>
            </a:r>
          </a:p>
          <a:p>
            <a:pPr algn="just">
              <a:buFont typeface="Wingdings" panose="05000000000000000000" charset="0"/>
              <a:buChar char="ü"/>
            </a:pPr>
            <a:endParaRPr lang="en-US" sz="1800"/>
          </a:p>
        </p:txBody>
      </p:sp>
    </p:spTree>
  </p:cSld>
  <p:clrMapOvr>
    <a:masterClrMapping/>
  </p:clrMapOvr>
</p:sld>
</file>

<file path=ppt/theme/theme1.xml><?xml version="1.0" encoding="utf-8"?>
<a:theme xmlns:a="http://schemas.openxmlformats.org/drawingml/2006/main" name="Office Theme">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313</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NSimSun</vt:lpstr>
      <vt:lpstr>SimSun</vt:lpstr>
      <vt:lpstr>Algerian</vt:lpstr>
      <vt:lpstr>Arial</vt:lpstr>
      <vt:lpstr>Bernard MT Condensed</vt:lpstr>
      <vt:lpstr>Britannic Bold</vt:lpstr>
      <vt:lpstr>Calibri</vt:lpstr>
      <vt:lpstr>Calibri Light</vt:lpstr>
      <vt:lpstr>Times New Roman</vt:lpstr>
      <vt:lpstr>Wingdings</vt:lpstr>
      <vt:lpstr>Office Theme</vt:lpstr>
      <vt:lpstr>DEVELOPMENT AND ADVANCEMENT OF DIGITAL HEALTH THROUGH INTEGRATED HEALH INFORMATION PLATFORM (IHIP)</vt:lpstr>
      <vt:lpstr>JHPIEGO</vt:lpstr>
      <vt:lpstr>INTRODUCTION</vt:lpstr>
      <vt:lpstr>PowerPoint Presentation</vt:lpstr>
      <vt:lpstr>OBJECTIVE</vt:lpstr>
      <vt:lpstr>METHODOLOGY</vt:lpstr>
      <vt:lpstr>FINDINGS</vt:lpstr>
      <vt:lpstr>.</vt:lpstr>
      <vt:lpstr>RECOMMENDATIONS</vt:lpstr>
      <vt:lpstr>KEY SUGGETIONS</vt:lpstr>
      <vt:lpstr>CONCLUSION</vt:lpstr>
      <vt:lpstr>REFERANCES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ADVANCEMENT OF DIGITAL HEALTH THROUGH INTEGRATED HEALH INFORMATION PLATFORM (IHIP)</dc:title>
  <dc:creator/>
  <cp:lastModifiedBy>Nainsy Kumari</cp:lastModifiedBy>
  <cp:revision>8</cp:revision>
  <dcterms:created xsi:type="dcterms:W3CDTF">2021-06-09T20:00:00Z</dcterms:created>
  <dcterms:modified xsi:type="dcterms:W3CDTF">2021-08-03T06:48:36Z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