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2">
  <p:sldMasterIdLst>
    <p:sldMasterId id="2147483648" r:id="rId4"/>
  </p:sldMasterIdLst>
  <p:notesMasterIdLst>
    <p:notesMasterId r:id="rId17"/>
  </p:notesMasterIdLst>
  <p:handoutMasterIdLst>
    <p:handoutMasterId r:id="rId18"/>
  </p:handoutMasterIdLst>
  <p:sldIdLst>
    <p:sldId id="256" r:id="rId5"/>
    <p:sldId id="288" r:id="rId6"/>
    <p:sldId id="299" r:id="rId7"/>
    <p:sldId id="290" r:id="rId8"/>
    <p:sldId id="291" r:id="rId9"/>
    <p:sldId id="296" r:id="rId10"/>
    <p:sldId id="269" r:id="rId11"/>
    <p:sldId id="293" r:id="rId12"/>
    <p:sldId id="294" r:id="rId13"/>
    <p:sldId id="295" r:id="rId14"/>
    <p:sldId id="297" r:id="rId15"/>
    <p:sldId id="27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07" autoAdjust="0"/>
  </p:normalViewPr>
  <p:slideViewPr>
    <p:cSldViewPr snapToGrid="0">
      <p:cViewPr varScale="1">
        <p:scale>
          <a:sx n="72" d="100"/>
          <a:sy n="72" d="100"/>
        </p:scale>
        <p:origin x="660" y="66"/>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3341"/>
    </p:cViewPr>
  </p:sorterViewPr>
  <p:notesViewPr>
    <p:cSldViewPr snapToGrid="0">
      <p:cViewPr>
        <p:scale>
          <a:sx n="50" d="100"/>
          <a:sy n="50" d="100"/>
        </p:scale>
        <p:origin x="2640" y="3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Average</a:t>
            </a:r>
            <a:r>
              <a:rPr lang="en-US" baseline="0" dirty="0"/>
              <a:t> Turn Around Time</a:t>
            </a:r>
            <a:endParaRPr lang="en-US" dirty="0"/>
          </a:p>
        </c:rich>
      </c:tx>
      <c:layout>
        <c:manualLayout>
          <c:xMode val="edge"/>
          <c:yMode val="edge"/>
          <c:x val="0.27599783684865742"/>
          <c:y val="3.798312068067646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Time taken in hrs</c:v>
                </c:pt>
              </c:strCache>
            </c:strRef>
          </c:tx>
          <c:spPr>
            <a:solidFill>
              <a:schemeClr val="accent1"/>
            </a:solidFill>
            <a:ln>
              <a:noFill/>
            </a:ln>
            <a:effectLst/>
          </c:spPr>
          <c:invertIfNegative val="0"/>
          <c:cat>
            <c:strRef>
              <c:f>Sheet1!$A$2:$A$3</c:f>
              <c:strCache>
                <c:ptCount val="2"/>
                <c:pt idx="0">
                  <c:v>Cash Patients</c:v>
                </c:pt>
                <c:pt idx="1">
                  <c:v>TPA Patients</c:v>
                </c:pt>
              </c:strCache>
            </c:strRef>
          </c:cat>
          <c:val>
            <c:numRef>
              <c:f>Sheet1!$B$2:$B$3</c:f>
              <c:numCache>
                <c:formatCode>h:mm:ss</c:formatCode>
                <c:ptCount val="2"/>
                <c:pt idx="0">
                  <c:v>0.18759259259259262</c:v>
                </c:pt>
                <c:pt idx="1">
                  <c:v>0.25746527777777778</c:v>
                </c:pt>
              </c:numCache>
            </c:numRef>
          </c:val>
          <c:extLst>
            <c:ext xmlns:c16="http://schemas.microsoft.com/office/drawing/2014/chart" uri="{C3380CC4-5D6E-409C-BE32-E72D297353CC}">
              <c16:uniqueId val="{00000000-12AF-4208-B399-7636F0E6DDCE}"/>
            </c:ext>
          </c:extLst>
        </c:ser>
        <c:dLbls>
          <c:showLegendKey val="0"/>
          <c:showVal val="0"/>
          <c:showCatName val="0"/>
          <c:showSerName val="0"/>
          <c:showPercent val="0"/>
          <c:showBubbleSize val="0"/>
        </c:dLbls>
        <c:gapWidth val="219"/>
        <c:overlap val="-27"/>
        <c:axId val="230388111"/>
        <c:axId val="230395183"/>
      </c:barChart>
      <c:catAx>
        <c:axId val="23038811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0395183"/>
        <c:crosses val="autoZero"/>
        <c:auto val="1"/>
        <c:lblAlgn val="ctr"/>
        <c:lblOffset val="100"/>
        <c:noMultiLvlLbl val="0"/>
      </c:catAx>
      <c:valAx>
        <c:axId val="230395183"/>
        <c:scaling>
          <c:orientation val="minMax"/>
        </c:scaling>
        <c:delete val="0"/>
        <c:axPos val="l"/>
        <c:majorGridlines>
          <c:spPr>
            <a:ln w="9525" cap="flat" cmpd="sng" algn="ctr">
              <a:solidFill>
                <a:schemeClr val="tx1">
                  <a:lumMod val="15000"/>
                  <a:lumOff val="85000"/>
                </a:schemeClr>
              </a:solidFill>
              <a:round/>
            </a:ln>
            <a:effectLst/>
          </c:spPr>
        </c:majorGridlines>
        <c:numFmt formatCode="h:mm:ss"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038811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87FAAE-A543-4861-BA2A-6C9AA9BD2C2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7C7545B1-3312-4A12-B756-24C5B52AF4C0}">
      <dgm:prSet phldrT="[Text]"/>
      <dgm:spPr/>
      <dgm:t>
        <a:bodyPr/>
        <a:lstStyle/>
        <a:p>
          <a:r>
            <a:rPr lang="en-US" dirty="0"/>
            <a:t>1</a:t>
          </a:r>
          <a:endParaRPr lang="en-IN" dirty="0"/>
        </a:p>
      </dgm:t>
    </dgm:pt>
    <dgm:pt modelId="{72BEFE68-1AEB-4D5D-8E61-6B0C7697F6A4}" type="parTrans" cxnId="{FF3173FA-29BA-4639-871B-47634601551E}">
      <dgm:prSet/>
      <dgm:spPr/>
      <dgm:t>
        <a:bodyPr/>
        <a:lstStyle/>
        <a:p>
          <a:endParaRPr lang="en-IN"/>
        </a:p>
      </dgm:t>
    </dgm:pt>
    <dgm:pt modelId="{C03B297C-C35F-4879-9785-7CFAA5BC11E2}" type="sibTrans" cxnId="{FF3173FA-29BA-4639-871B-47634601551E}">
      <dgm:prSet/>
      <dgm:spPr/>
      <dgm:t>
        <a:bodyPr/>
        <a:lstStyle/>
        <a:p>
          <a:endParaRPr lang="en-IN"/>
        </a:p>
      </dgm:t>
    </dgm:pt>
    <dgm:pt modelId="{08D6B936-6F9E-4C17-8661-6B35267D950D}">
      <dgm:prSet phldrT="[Text]"/>
      <dgm:spPr/>
      <dgm:t>
        <a:bodyPr/>
        <a:lstStyle/>
        <a:p>
          <a:r>
            <a:rPr lang="en-US" dirty="0"/>
            <a:t>Consultant's Initiation of Patient discharge.</a:t>
          </a:r>
          <a:endParaRPr lang="en-IN" dirty="0"/>
        </a:p>
      </dgm:t>
    </dgm:pt>
    <dgm:pt modelId="{294F6073-9847-4DF2-9C24-F3581DB7E132}" type="parTrans" cxnId="{1876A013-A5A9-4741-B571-A9FB97CF74E8}">
      <dgm:prSet/>
      <dgm:spPr/>
      <dgm:t>
        <a:bodyPr/>
        <a:lstStyle/>
        <a:p>
          <a:endParaRPr lang="en-IN"/>
        </a:p>
      </dgm:t>
    </dgm:pt>
    <dgm:pt modelId="{8CD73355-93FD-4699-BB27-470F22FE51D0}" type="sibTrans" cxnId="{1876A013-A5A9-4741-B571-A9FB97CF74E8}">
      <dgm:prSet/>
      <dgm:spPr/>
      <dgm:t>
        <a:bodyPr/>
        <a:lstStyle/>
        <a:p>
          <a:endParaRPr lang="en-IN"/>
        </a:p>
      </dgm:t>
    </dgm:pt>
    <dgm:pt modelId="{3A192833-05C4-4F8B-86EC-04C8D889FE7B}">
      <dgm:prSet phldrT="[Text]"/>
      <dgm:spPr/>
      <dgm:t>
        <a:bodyPr/>
        <a:lstStyle/>
        <a:p>
          <a:r>
            <a:rPr lang="en-US" dirty="0"/>
            <a:t>2</a:t>
          </a:r>
          <a:endParaRPr lang="en-IN" dirty="0"/>
        </a:p>
      </dgm:t>
    </dgm:pt>
    <dgm:pt modelId="{91431590-EFAA-4F27-B8C4-3D2549FB7D48}" type="parTrans" cxnId="{2B3D2B91-446F-425F-B7E2-7D2B955174A0}">
      <dgm:prSet/>
      <dgm:spPr/>
      <dgm:t>
        <a:bodyPr/>
        <a:lstStyle/>
        <a:p>
          <a:endParaRPr lang="en-IN"/>
        </a:p>
      </dgm:t>
    </dgm:pt>
    <dgm:pt modelId="{64175ABE-6F3A-4474-9AB3-D21E638FA9F0}" type="sibTrans" cxnId="{2B3D2B91-446F-425F-B7E2-7D2B955174A0}">
      <dgm:prSet/>
      <dgm:spPr/>
      <dgm:t>
        <a:bodyPr/>
        <a:lstStyle/>
        <a:p>
          <a:endParaRPr lang="en-IN"/>
        </a:p>
      </dgm:t>
    </dgm:pt>
    <dgm:pt modelId="{D65AB91D-A5D6-403A-A74C-02A92FFC63DA}">
      <dgm:prSet phldrT="[Text]"/>
      <dgm:spPr/>
      <dgm:t>
        <a:bodyPr/>
        <a:lstStyle/>
        <a:p>
          <a:r>
            <a:rPr lang="en-US" dirty="0"/>
            <a:t>3</a:t>
          </a:r>
          <a:endParaRPr lang="en-IN" dirty="0"/>
        </a:p>
      </dgm:t>
    </dgm:pt>
    <dgm:pt modelId="{F889C935-97CE-4440-8712-8B9407197C75}" type="parTrans" cxnId="{3E5B69C6-07A5-4E51-B82A-3A42A979DF7F}">
      <dgm:prSet/>
      <dgm:spPr/>
      <dgm:t>
        <a:bodyPr/>
        <a:lstStyle/>
        <a:p>
          <a:endParaRPr lang="en-IN"/>
        </a:p>
      </dgm:t>
    </dgm:pt>
    <dgm:pt modelId="{D28389D7-6F25-41C0-9145-BAEF2A57137B}" type="sibTrans" cxnId="{3E5B69C6-07A5-4E51-B82A-3A42A979DF7F}">
      <dgm:prSet/>
      <dgm:spPr/>
      <dgm:t>
        <a:bodyPr/>
        <a:lstStyle/>
        <a:p>
          <a:endParaRPr lang="en-IN"/>
        </a:p>
      </dgm:t>
    </dgm:pt>
    <dgm:pt modelId="{A848AE63-CC11-443E-B49E-665E32C28B39}">
      <dgm:prSet phldrT="[Text]"/>
      <dgm:spPr/>
      <dgm:t>
        <a:bodyPr/>
        <a:lstStyle/>
        <a:p>
          <a:r>
            <a:rPr lang="en-US" dirty="0"/>
            <a:t>8</a:t>
          </a:r>
          <a:endParaRPr lang="en-IN" dirty="0"/>
        </a:p>
      </dgm:t>
    </dgm:pt>
    <dgm:pt modelId="{B09F8324-9659-4CE1-9754-960EC86A59A1}" type="parTrans" cxnId="{78CCE477-4033-4151-AEF4-8C7C4B2D8B98}">
      <dgm:prSet/>
      <dgm:spPr/>
      <dgm:t>
        <a:bodyPr/>
        <a:lstStyle/>
        <a:p>
          <a:endParaRPr lang="en-IN"/>
        </a:p>
      </dgm:t>
    </dgm:pt>
    <dgm:pt modelId="{3F657D7E-80CD-4D71-BA51-111EFB50CFD1}" type="sibTrans" cxnId="{78CCE477-4033-4151-AEF4-8C7C4B2D8B98}">
      <dgm:prSet/>
      <dgm:spPr/>
      <dgm:t>
        <a:bodyPr/>
        <a:lstStyle/>
        <a:p>
          <a:endParaRPr lang="en-IN"/>
        </a:p>
      </dgm:t>
    </dgm:pt>
    <dgm:pt modelId="{41053B98-596A-4283-A8EF-B8AD8D8FF962}">
      <dgm:prSet phldrT="[Text]"/>
      <dgm:spPr/>
      <dgm:t>
        <a:bodyPr/>
        <a:lstStyle/>
        <a:p>
          <a:r>
            <a:rPr lang="en-US" dirty="0"/>
            <a:t>4</a:t>
          </a:r>
          <a:endParaRPr lang="en-IN" dirty="0"/>
        </a:p>
      </dgm:t>
    </dgm:pt>
    <dgm:pt modelId="{4CF0F3F0-7748-42FA-8A0C-E7DEEE73A31D}" type="parTrans" cxnId="{7786D020-2DD4-4FCF-9C7A-6DBEF403871F}">
      <dgm:prSet/>
      <dgm:spPr/>
      <dgm:t>
        <a:bodyPr/>
        <a:lstStyle/>
        <a:p>
          <a:endParaRPr lang="en-IN"/>
        </a:p>
      </dgm:t>
    </dgm:pt>
    <dgm:pt modelId="{9785B3CF-7E68-4CC6-9BFF-94B5F2344E8B}" type="sibTrans" cxnId="{7786D020-2DD4-4FCF-9C7A-6DBEF403871F}">
      <dgm:prSet/>
      <dgm:spPr/>
      <dgm:t>
        <a:bodyPr/>
        <a:lstStyle/>
        <a:p>
          <a:endParaRPr lang="en-IN"/>
        </a:p>
      </dgm:t>
    </dgm:pt>
    <dgm:pt modelId="{8A9AB2C8-CE81-4F56-8DB7-B913AE295AC3}">
      <dgm:prSet phldrT="[Text]"/>
      <dgm:spPr/>
      <dgm:t>
        <a:bodyPr/>
        <a:lstStyle/>
        <a:p>
          <a:r>
            <a:rPr lang="en-US" dirty="0"/>
            <a:t>5</a:t>
          </a:r>
          <a:endParaRPr lang="en-IN" dirty="0"/>
        </a:p>
      </dgm:t>
    </dgm:pt>
    <dgm:pt modelId="{EF7838D8-A80C-435A-A7D8-FE9F64085BB3}" type="parTrans" cxnId="{DC995B09-3FC3-44EA-AC83-87A3B19106B4}">
      <dgm:prSet/>
      <dgm:spPr/>
      <dgm:t>
        <a:bodyPr/>
        <a:lstStyle/>
        <a:p>
          <a:endParaRPr lang="en-IN"/>
        </a:p>
      </dgm:t>
    </dgm:pt>
    <dgm:pt modelId="{45CDE6C2-9132-4977-82F6-BE2F32C52D85}" type="sibTrans" cxnId="{DC995B09-3FC3-44EA-AC83-87A3B19106B4}">
      <dgm:prSet/>
      <dgm:spPr/>
      <dgm:t>
        <a:bodyPr/>
        <a:lstStyle/>
        <a:p>
          <a:endParaRPr lang="en-IN"/>
        </a:p>
      </dgm:t>
    </dgm:pt>
    <dgm:pt modelId="{A8F6B8AF-BAE4-43F8-8C13-E02EDFCCCA6F}">
      <dgm:prSet phldrT="[Text]"/>
      <dgm:spPr/>
      <dgm:t>
        <a:bodyPr/>
        <a:lstStyle/>
        <a:p>
          <a:r>
            <a:rPr lang="en-US" dirty="0"/>
            <a:t>6</a:t>
          </a:r>
          <a:endParaRPr lang="en-IN" dirty="0"/>
        </a:p>
      </dgm:t>
    </dgm:pt>
    <dgm:pt modelId="{E5F3B4B6-1991-4FF5-B16D-5D960483557B}" type="parTrans" cxnId="{BF8E08D8-B4B9-406E-B984-C9F7C8CF431A}">
      <dgm:prSet/>
      <dgm:spPr/>
      <dgm:t>
        <a:bodyPr/>
        <a:lstStyle/>
        <a:p>
          <a:endParaRPr lang="en-IN"/>
        </a:p>
      </dgm:t>
    </dgm:pt>
    <dgm:pt modelId="{9C25E8EF-19E3-49BC-9F32-C284596625EF}" type="sibTrans" cxnId="{BF8E08D8-B4B9-406E-B984-C9F7C8CF431A}">
      <dgm:prSet/>
      <dgm:spPr/>
      <dgm:t>
        <a:bodyPr/>
        <a:lstStyle/>
        <a:p>
          <a:endParaRPr lang="en-IN"/>
        </a:p>
      </dgm:t>
    </dgm:pt>
    <dgm:pt modelId="{1B510E37-7764-4A84-8AC6-EE4E90FAD2BE}">
      <dgm:prSet phldrT="[Text]"/>
      <dgm:spPr/>
      <dgm:t>
        <a:bodyPr/>
        <a:lstStyle/>
        <a:p>
          <a:r>
            <a:rPr lang="en-US" dirty="0"/>
            <a:t>7</a:t>
          </a:r>
          <a:endParaRPr lang="en-IN" dirty="0"/>
        </a:p>
      </dgm:t>
    </dgm:pt>
    <dgm:pt modelId="{22A46F9D-DF0E-401C-96B7-E7354AF09523}" type="parTrans" cxnId="{259F534C-EFC5-4889-9B2C-FE1F586385DE}">
      <dgm:prSet/>
      <dgm:spPr/>
      <dgm:t>
        <a:bodyPr/>
        <a:lstStyle/>
        <a:p>
          <a:endParaRPr lang="en-IN"/>
        </a:p>
      </dgm:t>
    </dgm:pt>
    <dgm:pt modelId="{5D1500C4-D629-4325-89E8-57D520E6E129}" type="sibTrans" cxnId="{259F534C-EFC5-4889-9B2C-FE1F586385DE}">
      <dgm:prSet/>
      <dgm:spPr/>
      <dgm:t>
        <a:bodyPr/>
        <a:lstStyle/>
        <a:p>
          <a:endParaRPr lang="en-IN"/>
        </a:p>
      </dgm:t>
    </dgm:pt>
    <dgm:pt modelId="{F2EE3989-9850-496B-90B1-16A239C0A44F}">
      <dgm:prSet phldrT="[Text]"/>
      <dgm:spPr/>
      <dgm:t>
        <a:bodyPr/>
        <a:lstStyle/>
        <a:p>
          <a:r>
            <a:rPr lang="en-US" dirty="0"/>
            <a:t>10</a:t>
          </a:r>
          <a:endParaRPr lang="en-IN" dirty="0"/>
        </a:p>
      </dgm:t>
    </dgm:pt>
    <dgm:pt modelId="{A4AA4E2F-54CF-4FED-86A0-3C5C01D1B63D}" type="parTrans" cxnId="{7381E680-13B4-4740-B706-4D75502D610A}">
      <dgm:prSet/>
      <dgm:spPr/>
      <dgm:t>
        <a:bodyPr/>
        <a:lstStyle/>
        <a:p>
          <a:endParaRPr lang="en-IN"/>
        </a:p>
      </dgm:t>
    </dgm:pt>
    <dgm:pt modelId="{2569F198-A650-45C7-ACAA-2B84BC49D367}" type="sibTrans" cxnId="{7381E680-13B4-4740-B706-4D75502D610A}">
      <dgm:prSet/>
      <dgm:spPr/>
      <dgm:t>
        <a:bodyPr/>
        <a:lstStyle/>
        <a:p>
          <a:endParaRPr lang="en-IN"/>
        </a:p>
      </dgm:t>
    </dgm:pt>
    <dgm:pt modelId="{E19B61CF-E2C3-497B-932B-1CD15B9AE37D}">
      <dgm:prSet phldrT="[Text]"/>
      <dgm:spPr/>
      <dgm:t>
        <a:bodyPr/>
        <a:lstStyle/>
        <a:p>
          <a:r>
            <a:rPr lang="en-US" dirty="0"/>
            <a:t>9</a:t>
          </a:r>
          <a:endParaRPr lang="en-IN" dirty="0"/>
        </a:p>
      </dgm:t>
    </dgm:pt>
    <dgm:pt modelId="{A3AB11C8-6660-47B2-B4DB-0D94C4EE2B8E}" type="parTrans" cxnId="{4772FF61-6AF0-4011-86CA-08087D2EB9F7}">
      <dgm:prSet/>
      <dgm:spPr/>
      <dgm:t>
        <a:bodyPr/>
        <a:lstStyle/>
        <a:p>
          <a:endParaRPr lang="en-IN"/>
        </a:p>
      </dgm:t>
    </dgm:pt>
    <dgm:pt modelId="{F3ACE93D-2817-469E-B029-6A3586316601}" type="sibTrans" cxnId="{4772FF61-6AF0-4011-86CA-08087D2EB9F7}">
      <dgm:prSet/>
      <dgm:spPr/>
      <dgm:t>
        <a:bodyPr/>
        <a:lstStyle/>
        <a:p>
          <a:endParaRPr lang="en-IN"/>
        </a:p>
      </dgm:t>
    </dgm:pt>
    <dgm:pt modelId="{4539C54B-C17E-45AE-A4D1-5AEB53341BB0}">
      <dgm:prSet phldrT="[Text]"/>
      <dgm:spPr/>
      <dgm:t>
        <a:bodyPr/>
        <a:lstStyle/>
        <a:p>
          <a:r>
            <a:rPr lang="en-US" dirty="0"/>
            <a:t>Initiation by Nursing Staff.</a:t>
          </a:r>
          <a:endParaRPr lang="en-IN" dirty="0"/>
        </a:p>
      </dgm:t>
    </dgm:pt>
    <dgm:pt modelId="{466179EE-9577-4942-801A-A752AFC42DBE}" type="parTrans" cxnId="{C2B069D7-AB8D-4A5F-A9D8-59E9225E8613}">
      <dgm:prSet/>
      <dgm:spPr/>
      <dgm:t>
        <a:bodyPr/>
        <a:lstStyle/>
        <a:p>
          <a:endParaRPr lang="en-IN"/>
        </a:p>
      </dgm:t>
    </dgm:pt>
    <dgm:pt modelId="{2D792996-26B6-4440-B2B3-37219AE3A0E5}" type="sibTrans" cxnId="{C2B069D7-AB8D-4A5F-A9D8-59E9225E8613}">
      <dgm:prSet/>
      <dgm:spPr/>
      <dgm:t>
        <a:bodyPr/>
        <a:lstStyle/>
        <a:p>
          <a:endParaRPr lang="en-IN"/>
        </a:p>
      </dgm:t>
    </dgm:pt>
    <dgm:pt modelId="{D6EE5241-C9F7-4212-84DC-954DFFC5B8A3}">
      <dgm:prSet phldrT="[Text]"/>
      <dgm:spPr/>
      <dgm:t>
        <a:bodyPr/>
        <a:lstStyle/>
        <a:p>
          <a:r>
            <a:rPr lang="en-US" dirty="0"/>
            <a:t>File sent for preparation of Discharge Summary.</a:t>
          </a:r>
          <a:endParaRPr lang="en-IN" dirty="0"/>
        </a:p>
      </dgm:t>
    </dgm:pt>
    <dgm:pt modelId="{7E5D4936-1E57-4856-A792-1068C9BE2849}" type="parTrans" cxnId="{D90C3BE1-18DB-43C1-AC4C-65AE6622E77A}">
      <dgm:prSet/>
      <dgm:spPr/>
      <dgm:t>
        <a:bodyPr/>
        <a:lstStyle/>
        <a:p>
          <a:endParaRPr lang="en-IN"/>
        </a:p>
      </dgm:t>
    </dgm:pt>
    <dgm:pt modelId="{655A89AB-F002-4C1B-A9D4-097825A1309C}" type="sibTrans" cxnId="{D90C3BE1-18DB-43C1-AC4C-65AE6622E77A}">
      <dgm:prSet/>
      <dgm:spPr/>
      <dgm:t>
        <a:bodyPr/>
        <a:lstStyle/>
        <a:p>
          <a:endParaRPr lang="en-IN"/>
        </a:p>
      </dgm:t>
    </dgm:pt>
    <dgm:pt modelId="{9FCD19A8-B489-4A6D-87B4-E7FF0553E3C8}">
      <dgm:prSet phldrT="[Text]"/>
      <dgm:spPr/>
      <dgm:t>
        <a:bodyPr/>
        <a:lstStyle/>
        <a:p>
          <a:r>
            <a:rPr lang="en-US" dirty="0"/>
            <a:t>Draft checked.</a:t>
          </a:r>
          <a:endParaRPr lang="en-IN" dirty="0"/>
        </a:p>
      </dgm:t>
    </dgm:pt>
    <dgm:pt modelId="{43AC874E-4D27-421E-B14D-E7873B191F48}" type="parTrans" cxnId="{CB76B8F2-BC15-4006-8307-E1C05E7C9C75}">
      <dgm:prSet/>
      <dgm:spPr/>
      <dgm:t>
        <a:bodyPr/>
        <a:lstStyle/>
        <a:p>
          <a:endParaRPr lang="en-IN"/>
        </a:p>
      </dgm:t>
    </dgm:pt>
    <dgm:pt modelId="{2B1AEE13-832B-4876-A92D-683367B70FB8}" type="sibTrans" cxnId="{CB76B8F2-BC15-4006-8307-E1C05E7C9C75}">
      <dgm:prSet/>
      <dgm:spPr/>
      <dgm:t>
        <a:bodyPr/>
        <a:lstStyle/>
        <a:p>
          <a:endParaRPr lang="en-IN"/>
        </a:p>
      </dgm:t>
    </dgm:pt>
    <dgm:pt modelId="{EB0E8E08-6B80-46B3-80E6-83B017026B8B}">
      <dgm:prSet phldrT="[Text]"/>
      <dgm:spPr/>
      <dgm:t>
        <a:bodyPr/>
        <a:lstStyle/>
        <a:p>
          <a:r>
            <a:rPr lang="en-US" dirty="0"/>
            <a:t>Discharge summary Finalized.</a:t>
          </a:r>
          <a:endParaRPr lang="en-IN" dirty="0"/>
        </a:p>
      </dgm:t>
    </dgm:pt>
    <dgm:pt modelId="{518D717F-DF1D-4A83-94B7-FFF535DECADF}" type="parTrans" cxnId="{323A57C6-C386-4B7E-BC71-A2FF3C92E3AD}">
      <dgm:prSet/>
      <dgm:spPr/>
      <dgm:t>
        <a:bodyPr/>
        <a:lstStyle/>
        <a:p>
          <a:endParaRPr lang="en-IN"/>
        </a:p>
      </dgm:t>
    </dgm:pt>
    <dgm:pt modelId="{E8F16525-0BD7-4700-9228-7069EF927269}" type="sibTrans" cxnId="{323A57C6-C386-4B7E-BC71-A2FF3C92E3AD}">
      <dgm:prSet/>
      <dgm:spPr/>
      <dgm:t>
        <a:bodyPr/>
        <a:lstStyle/>
        <a:p>
          <a:endParaRPr lang="en-IN"/>
        </a:p>
      </dgm:t>
    </dgm:pt>
    <dgm:pt modelId="{01FB12A0-E8D4-4D47-A689-25C11A83A2F2}">
      <dgm:prSet phldrT="[Text]"/>
      <dgm:spPr/>
      <dgm:t>
        <a:bodyPr/>
        <a:lstStyle/>
        <a:p>
          <a:r>
            <a:rPr lang="en-US" dirty="0"/>
            <a:t>Drug returned for Pharmacy clearance.</a:t>
          </a:r>
          <a:endParaRPr lang="en-IN" dirty="0"/>
        </a:p>
      </dgm:t>
    </dgm:pt>
    <dgm:pt modelId="{CD1179D0-ED7C-428A-A01D-774DBE023BC9}" type="parTrans" cxnId="{AF06E079-6BB2-4F60-9433-010830EE3B90}">
      <dgm:prSet/>
      <dgm:spPr/>
      <dgm:t>
        <a:bodyPr/>
        <a:lstStyle/>
        <a:p>
          <a:endParaRPr lang="en-IN"/>
        </a:p>
      </dgm:t>
    </dgm:pt>
    <dgm:pt modelId="{D76C99AD-CD9C-4397-BEB2-9031111443A2}" type="sibTrans" cxnId="{AF06E079-6BB2-4F60-9433-010830EE3B90}">
      <dgm:prSet/>
      <dgm:spPr/>
      <dgm:t>
        <a:bodyPr/>
        <a:lstStyle/>
        <a:p>
          <a:endParaRPr lang="en-IN"/>
        </a:p>
      </dgm:t>
    </dgm:pt>
    <dgm:pt modelId="{889CE607-7EC4-4452-BA3A-8199424B045C}">
      <dgm:prSet phldrT="[Text]"/>
      <dgm:spPr/>
      <dgm:t>
        <a:bodyPr/>
        <a:lstStyle/>
        <a:p>
          <a:r>
            <a:rPr lang="en-US" dirty="0"/>
            <a:t>Activity sheet sent for bill preparation.</a:t>
          </a:r>
          <a:endParaRPr lang="en-IN" dirty="0"/>
        </a:p>
      </dgm:t>
    </dgm:pt>
    <dgm:pt modelId="{25F9CD55-5375-48AB-B08C-C1F69782278C}" type="parTrans" cxnId="{ACA5C908-1177-4341-9002-234DBAFCCA6B}">
      <dgm:prSet/>
      <dgm:spPr/>
      <dgm:t>
        <a:bodyPr/>
        <a:lstStyle/>
        <a:p>
          <a:endParaRPr lang="en-IN"/>
        </a:p>
      </dgm:t>
    </dgm:pt>
    <dgm:pt modelId="{C6F742DE-5053-493F-8E8C-4FF920EDD871}" type="sibTrans" cxnId="{ACA5C908-1177-4341-9002-234DBAFCCA6B}">
      <dgm:prSet/>
      <dgm:spPr/>
      <dgm:t>
        <a:bodyPr/>
        <a:lstStyle/>
        <a:p>
          <a:endParaRPr lang="en-IN"/>
        </a:p>
      </dgm:t>
    </dgm:pt>
    <dgm:pt modelId="{C5CC253B-949B-4FC5-9F05-09361A12A5EE}">
      <dgm:prSet phldrT="[Text]"/>
      <dgm:spPr/>
      <dgm:t>
        <a:bodyPr/>
        <a:lstStyle/>
        <a:p>
          <a:r>
            <a:rPr lang="en-US" dirty="0"/>
            <a:t>Bill generated.</a:t>
          </a:r>
          <a:endParaRPr lang="en-IN" dirty="0"/>
        </a:p>
      </dgm:t>
    </dgm:pt>
    <dgm:pt modelId="{9C7C1A76-4E67-4046-9447-2EC80E721261}" type="parTrans" cxnId="{F9D0A0D2-B7C8-4BF9-9595-32DCD3C9D15E}">
      <dgm:prSet/>
      <dgm:spPr/>
      <dgm:t>
        <a:bodyPr/>
        <a:lstStyle/>
        <a:p>
          <a:endParaRPr lang="en-IN"/>
        </a:p>
      </dgm:t>
    </dgm:pt>
    <dgm:pt modelId="{31585F13-A810-43AB-B7AB-1F92C892C73E}" type="sibTrans" cxnId="{F9D0A0D2-B7C8-4BF9-9595-32DCD3C9D15E}">
      <dgm:prSet/>
      <dgm:spPr/>
      <dgm:t>
        <a:bodyPr/>
        <a:lstStyle/>
        <a:p>
          <a:endParaRPr lang="en-IN"/>
        </a:p>
      </dgm:t>
    </dgm:pt>
    <dgm:pt modelId="{56D160C7-4734-47EF-A1FE-7D2F10BD6E74}">
      <dgm:prSet phldrT="[Text]"/>
      <dgm:spPr/>
      <dgm:t>
        <a:bodyPr/>
        <a:lstStyle/>
        <a:p>
          <a:r>
            <a:rPr lang="en-US" dirty="0"/>
            <a:t>Patient’s settlement of bill.</a:t>
          </a:r>
          <a:endParaRPr lang="en-IN" dirty="0"/>
        </a:p>
      </dgm:t>
    </dgm:pt>
    <dgm:pt modelId="{8B9963F7-3098-4CA1-82B1-D2F0C2A4CC46}" type="parTrans" cxnId="{281C3712-2E43-4F82-A660-43F89849E9CD}">
      <dgm:prSet/>
      <dgm:spPr/>
      <dgm:t>
        <a:bodyPr/>
        <a:lstStyle/>
        <a:p>
          <a:endParaRPr lang="en-IN"/>
        </a:p>
      </dgm:t>
    </dgm:pt>
    <dgm:pt modelId="{46A3A7F2-7583-4388-9787-C6EC63CE182E}" type="sibTrans" cxnId="{281C3712-2E43-4F82-A660-43F89849E9CD}">
      <dgm:prSet/>
      <dgm:spPr/>
      <dgm:t>
        <a:bodyPr/>
        <a:lstStyle/>
        <a:p>
          <a:endParaRPr lang="en-IN"/>
        </a:p>
      </dgm:t>
    </dgm:pt>
    <dgm:pt modelId="{4581A644-5E5E-4CFF-80E5-01D479AB83A8}">
      <dgm:prSet phldrT="[Text]"/>
      <dgm:spPr/>
      <dgm:t>
        <a:bodyPr/>
        <a:lstStyle/>
        <a:p>
          <a:r>
            <a:rPr lang="en-US" dirty="0"/>
            <a:t>Patient discharged.</a:t>
          </a:r>
          <a:endParaRPr lang="en-IN" dirty="0"/>
        </a:p>
      </dgm:t>
    </dgm:pt>
    <dgm:pt modelId="{03C52653-99AE-48EC-BAD8-16AE80FBE751}" type="parTrans" cxnId="{FA9B391A-408F-4A9E-9A60-5D6EA8516B31}">
      <dgm:prSet/>
      <dgm:spPr/>
      <dgm:t>
        <a:bodyPr/>
        <a:lstStyle/>
        <a:p>
          <a:endParaRPr lang="en-IN"/>
        </a:p>
      </dgm:t>
    </dgm:pt>
    <dgm:pt modelId="{F43D7C26-CAB8-4E9A-A323-E19C81EECFF2}" type="sibTrans" cxnId="{FA9B391A-408F-4A9E-9A60-5D6EA8516B31}">
      <dgm:prSet/>
      <dgm:spPr/>
      <dgm:t>
        <a:bodyPr/>
        <a:lstStyle/>
        <a:p>
          <a:endParaRPr lang="en-IN"/>
        </a:p>
      </dgm:t>
    </dgm:pt>
    <dgm:pt modelId="{A3B96411-6733-41B0-A0C9-030A973441C5}" type="pres">
      <dgm:prSet presAssocID="{1887FAAE-A543-4861-BA2A-6C9AA9BD2C2E}" presName="linearFlow" presStyleCnt="0">
        <dgm:presLayoutVars>
          <dgm:dir/>
          <dgm:animLvl val="lvl"/>
          <dgm:resizeHandles val="exact"/>
        </dgm:presLayoutVars>
      </dgm:prSet>
      <dgm:spPr/>
    </dgm:pt>
    <dgm:pt modelId="{B7E69C44-F241-4C9F-991C-CB51E6CD7C18}" type="pres">
      <dgm:prSet presAssocID="{7C7545B1-3312-4A12-B756-24C5B52AF4C0}" presName="composite" presStyleCnt="0"/>
      <dgm:spPr/>
    </dgm:pt>
    <dgm:pt modelId="{B46D9A94-67B9-426C-88E2-9E49BF967297}" type="pres">
      <dgm:prSet presAssocID="{7C7545B1-3312-4A12-B756-24C5B52AF4C0}" presName="parentText" presStyleLbl="alignNode1" presStyleIdx="0" presStyleCnt="10">
        <dgm:presLayoutVars>
          <dgm:chMax val="1"/>
          <dgm:bulletEnabled val="1"/>
        </dgm:presLayoutVars>
      </dgm:prSet>
      <dgm:spPr/>
    </dgm:pt>
    <dgm:pt modelId="{A8039034-C0B4-458E-90FE-E1958922F18D}" type="pres">
      <dgm:prSet presAssocID="{7C7545B1-3312-4A12-B756-24C5B52AF4C0}" presName="descendantText" presStyleLbl="alignAcc1" presStyleIdx="0" presStyleCnt="10">
        <dgm:presLayoutVars>
          <dgm:bulletEnabled val="1"/>
        </dgm:presLayoutVars>
      </dgm:prSet>
      <dgm:spPr/>
    </dgm:pt>
    <dgm:pt modelId="{237E4D1A-16D6-4AEA-93F1-9C4A8C6F15D8}" type="pres">
      <dgm:prSet presAssocID="{C03B297C-C35F-4879-9785-7CFAA5BC11E2}" presName="sp" presStyleCnt="0"/>
      <dgm:spPr/>
    </dgm:pt>
    <dgm:pt modelId="{4CF2D951-5644-407C-A5FC-A431A9B4C769}" type="pres">
      <dgm:prSet presAssocID="{3A192833-05C4-4F8B-86EC-04C8D889FE7B}" presName="composite" presStyleCnt="0"/>
      <dgm:spPr/>
    </dgm:pt>
    <dgm:pt modelId="{439B8D3D-916A-4B5A-9A56-04475EA4BBD4}" type="pres">
      <dgm:prSet presAssocID="{3A192833-05C4-4F8B-86EC-04C8D889FE7B}" presName="parentText" presStyleLbl="alignNode1" presStyleIdx="1" presStyleCnt="10">
        <dgm:presLayoutVars>
          <dgm:chMax val="1"/>
          <dgm:bulletEnabled val="1"/>
        </dgm:presLayoutVars>
      </dgm:prSet>
      <dgm:spPr/>
    </dgm:pt>
    <dgm:pt modelId="{1B67DDD5-01A1-419D-B54E-27C50FB13608}" type="pres">
      <dgm:prSet presAssocID="{3A192833-05C4-4F8B-86EC-04C8D889FE7B}" presName="descendantText" presStyleLbl="alignAcc1" presStyleIdx="1" presStyleCnt="10">
        <dgm:presLayoutVars>
          <dgm:bulletEnabled val="1"/>
        </dgm:presLayoutVars>
      </dgm:prSet>
      <dgm:spPr/>
    </dgm:pt>
    <dgm:pt modelId="{66BAF765-CBED-4075-867C-DDB897180AF0}" type="pres">
      <dgm:prSet presAssocID="{64175ABE-6F3A-4474-9AB3-D21E638FA9F0}" presName="sp" presStyleCnt="0"/>
      <dgm:spPr/>
    </dgm:pt>
    <dgm:pt modelId="{F07CC0D5-2690-4748-819F-82D268AFC837}" type="pres">
      <dgm:prSet presAssocID="{D65AB91D-A5D6-403A-A74C-02A92FFC63DA}" presName="composite" presStyleCnt="0"/>
      <dgm:spPr/>
    </dgm:pt>
    <dgm:pt modelId="{6EE124D1-B2E3-4714-BC7C-A3D3FE17F204}" type="pres">
      <dgm:prSet presAssocID="{D65AB91D-A5D6-403A-A74C-02A92FFC63DA}" presName="parentText" presStyleLbl="alignNode1" presStyleIdx="2" presStyleCnt="10">
        <dgm:presLayoutVars>
          <dgm:chMax val="1"/>
          <dgm:bulletEnabled val="1"/>
        </dgm:presLayoutVars>
      </dgm:prSet>
      <dgm:spPr/>
    </dgm:pt>
    <dgm:pt modelId="{1C6CED39-E0D9-44EE-A949-37F264483A05}" type="pres">
      <dgm:prSet presAssocID="{D65AB91D-A5D6-403A-A74C-02A92FFC63DA}" presName="descendantText" presStyleLbl="alignAcc1" presStyleIdx="2" presStyleCnt="10">
        <dgm:presLayoutVars>
          <dgm:bulletEnabled val="1"/>
        </dgm:presLayoutVars>
      </dgm:prSet>
      <dgm:spPr/>
    </dgm:pt>
    <dgm:pt modelId="{CDEFC662-F5A2-4C41-AC7F-BF8766259BC3}" type="pres">
      <dgm:prSet presAssocID="{D28389D7-6F25-41C0-9145-BAEF2A57137B}" presName="sp" presStyleCnt="0"/>
      <dgm:spPr/>
    </dgm:pt>
    <dgm:pt modelId="{8042C24B-9868-481B-AB70-92F8D670261A}" type="pres">
      <dgm:prSet presAssocID="{41053B98-596A-4283-A8EF-B8AD8D8FF962}" presName="composite" presStyleCnt="0"/>
      <dgm:spPr/>
    </dgm:pt>
    <dgm:pt modelId="{88EFAB54-C7EF-49C4-A786-78855C60B399}" type="pres">
      <dgm:prSet presAssocID="{41053B98-596A-4283-A8EF-B8AD8D8FF962}" presName="parentText" presStyleLbl="alignNode1" presStyleIdx="3" presStyleCnt="10">
        <dgm:presLayoutVars>
          <dgm:chMax val="1"/>
          <dgm:bulletEnabled val="1"/>
        </dgm:presLayoutVars>
      </dgm:prSet>
      <dgm:spPr/>
    </dgm:pt>
    <dgm:pt modelId="{50F24D22-DC6C-4507-B196-438BADFC4579}" type="pres">
      <dgm:prSet presAssocID="{41053B98-596A-4283-A8EF-B8AD8D8FF962}" presName="descendantText" presStyleLbl="alignAcc1" presStyleIdx="3" presStyleCnt="10">
        <dgm:presLayoutVars>
          <dgm:bulletEnabled val="1"/>
        </dgm:presLayoutVars>
      </dgm:prSet>
      <dgm:spPr/>
    </dgm:pt>
    <dgm:pt modelId="{1A911E51-1E5D-4357-9E3E-0CB4A61CD28D}" type="pres">
      <dgm:prSet presAssocID="{9785B3CF-7E68-4CC6-9BFF-94B5F2344E8B}" presName="sp" presStyleCnt="0"/>
      <dgm:spPr/>
    </dgm:pt>
    <dgm:pt modelId="{1600E424-66D7-41A1-A15B-26ACDEB6DF0F}" type="pres">
      <dgm:prSet presAssocID="{8A9AB2C8-CE81-4F56-8DB7-B913AE295AC3}" presName="composite" presStyleCnt="0"/>
      <dgm:spPr/>
    </dgm:pt>
    <dgm:pt modelId="{D0E0B50D-7E19-4970-BB18-5D014C3803DA}" type="pres">
      <dgm:prSet presAssocID="{8A9AB2C8-CE81-4F56-8DB7-B913AE295AC3}" presName="parentText" presStyleLbl="alignNode1" presStyleIdx="4" presStyleCnt="10">
        <dgm:presLayoutVars>
          <dgm:chMax val="1"/>
          <dgm:bulletEnabled val="1"/>
        </dgm:presLayoutVars>
      </dgm:prSet>
      <dgm:spPr/>
    </dgm:pt>
    <dgm:pt modelId="{B6A003F9-CC50-437B-91E8-A9F9DB86C04F}" type="pres">
      <dgm:prSet presAssocID="{8A9AB2C8-CE81-4F56-8DB7-B913AE295AC3}" presName="descendantText" presStyleLbl="alignAcc1" presStyleIdx="4" presStyleCnt="10">
        <dgm:presLayoutVars>
          <dgm:bulletEnabled val="1"/>
        </dgm:presLayoutVars>
      </dgm:prSet>
      <dgm:spPr/>
    </dgm:pt>
    <dgm:pt modelId="{C8A8939B-F61C-4537-B4A7-47F561DC87B3}" type="pres">
      <dgm:prSet presAssocID="{45CDE6C2-9132-4977-82F6-BE2F32C52D85}" presName="sp" presStyleCnt="0"/>
      <dgm:spPr/>
    </dgm:pt>
    <dgm:pt modelId="{79CC90A3-0565-46AA-8E32-770697392260}" type="pres">
      <dgm:prSet presAssocID="{A8F6B8AF-BAE4-43F8-8C13-E02EDFCCCA6F}" presName="composite" presStyleCnt="0"/>
      <dgm:spPr/>
    </dgm:pt>
    <dgm:pt modelId="{3BC397B3-A3DC-439E-AF2E-163DFD39BE33}" type="pres">
      <dgm:prSet presAssocID="{A8F6B8AF-BAE4-43F8-8C13-E02EDFCCCA6F}" presName="parentText" presStyleLbl="alignNode1" presStyleIdx="5" presStyleCnt="10">
        <dgm:presLayoutVars>
          <dgm:chMax val="1"/>
          <dgm:bulletEnabled val="1"/>
        </dgm:presLayoutVars>
      </dgm:prSet>
      <dgm:spPr/>
    </dgm:pt>
    <dgm:pt modelId="{3A421443-4C4B-467B-B367-0E82363C4693}" type="pres">
      <dgm:prSet presAssocID="{A8F6B8AF-BAE4-43F8-8C13-E02EDFCCCA6F}" presName="descendantText" presStyleLbl="alignAcc1" presStyleIdx="5" presStyleCnt="10">
        <dgm:presLayoutVars>
          <dgm:bulletEnabled val="1"/>
        </dgm:presLayoutVars>
      </dgm:prSet>
      <dgm:spPr/>
    </dgm:pt>
    <dgm:pt modelId="{8251DC32-A836-41C0-9E50-3C2523E24C18}" type="pres">
      <dgm:prSet presAssocID="{9C25E8EF-19E3-49BC-9F32-C284596625EF}" presName="sp" presStyleCnt="0"/>
      <dgm:spPr/>
    </dgm:pt>
    <dgm:pt modelId="{C8CF4F70-F6BF-4FAE-8852-C9AAFE7E2282}" type="pres">
      <dgm:prSet presAssocID="{1B510E37-7764-4A84-8AC6-EE4E90FAD2BE}" presName="composite" presStyleCnt="0"/>
      <dgm:spPr/>
    </dgm:pt>
    <dgm:pt modelId="{D53F3888-8D37-4F61-A9A5-39DB17800EF7}" type="pres">
      <dgm:prSet presAssocID="{1B510E37-7764-4A84-8AC6-EE4E90FAD2BE}" presName="parentText" presStyleLbl="alignNode1" presStyleIdx="6" presStyleCnt="10">
        <dgm:presLayoutVars>
          <dgm:chMax val="1"/>
          <dgm:bulletEnabled val="1"/>
        </dgm:presLayoutVars>
      </dgm:prSet>
      <dgm:spPr/>
    </dgm:pt>
    <dgm:pt modelId="{A0B72CB1-6C5E-47B0-A670-305AD4D6BA76}" type="pres">
      <dgm:prSet presAssocID="{1B510E37-7764-4A84-8AC6-EE4E90FAD2BE}" presName="descendantText" presStyleLbl="alignAcc1" presStyleIdx="6" presStyleCnt="10">
        <dgm:presLayoutVars>
          <dgm:bulletEnabled val="1"/>
        </dgm:presLayoutVars>
      </dgm:prSet>
      <dgm:spPr/>
    </dgm:pt>
    <dgm:pt modelId="{FF1496F4-94C1-4927-9ACB-70F2B89598C0}" type="pres">
      <dgm:prSet presAssocID="{5D1500C4-D629-4325-89E8-57D520E6E129}" presName="sp" presStyleCnt="0"/>
      <dgm:spPr/>
    </dgm:pt>
    <dgm:pt modelId="{242F40DA-734F-4543-9072-045804453A12}" type="pres">
      <dgm:prSet presAssocID="{A848AE63-CC11-443E-B49E-665E32C28B39}" presName="composite" presStyleCnt="0"/>
      <dgm:spPr/>
    </dgm:pt>
    <dgm:pt modelId="{7A0A46DC-D623-4615-B64A-2391BB50DBC7}" type="pres">
      <dgm:prSet presAssocID="{A848AE63-CC11-443E-B49E-665E32C28B39}" presName="parentText" presStyleLbl="alignNode1" presStyleIdx="7" presStyleCnt="10">
        <dgm:presLayoutVars>
          <dgm:chMax val="1"/>
          <dgm:bulletEnabled val="1"/>
        </dgm:presLayoutVars>
      </dgm:prSet>
      <dgm:spPr/>
    </dgm:pt>
    <dgm:pt modelId="{D0B9F27D-61D5-4944-801E-1B6085B550B2}" type="pres">
      <dgm:prSet presAssocID="{A848AE63-CC11-443E-B49E-665E32C28B39}" presName="descendantText" presStyleLbl="alignAcc1" presStyleIdx="7" presStyleCnt="10">
        <dgm:presLayoutVars>
          <dgm:bulletEnabled val="1"/>
        </dgm:presLayoutVars>
      </dgm:prSet>
      <dgm:spPr/>
    </dgm:pt>
    <dgm:pt modelId="{0ACE8B05-92C4-4BA3-97D6-E35E4BE0CEC1}" type="pres">
      <dgm:prSet presAssocID="{3F657D7E-80CD-4D71-BA51-111EFB50CFD1}" presName="sp" presStyleCnt="0"/>
      <dgm:spPr/>
    </dgm:pt>
    <dgm:pt modelId="{26ED5686-4B97-4A94-BC05-A5C7E80CB304}" type="pres">
      <dgm:prSet presAssocID="{E19B61CF-E2C3-497B-932B-1CD15B9AE37D}" presName="composite" presStyleCnt="0"/>
      <dgm:spPr/>
    </dgm:pt>
    <dgm:pt modelId="{DDF8434C-975B-44D8-8B1D-B7187607C3A9}" type="pres">
      <dgm:prSet presAssocID="{E19B61CF-E2C3-497B-932B-1CD15B9AE37D}" presName="parentText" presStyleLbl="alignNode1" presStyleIdx="8" presStyleCnt="10">
        <dgm:presLayoutVars>
          <dgm:chMax val="1"/>
          <dgm:bulletEnabled val="1"/>
        </dgm:presLayoutVars>
      </dgm:prSet>
      <dgm:spPr/>
    </dgm:pt>
    <dgm:pt modelId="{62866492-877D-4867-8B9F-57DF43010A46}" type="pres">
      <dgm:prSet presAssocID="{E19B61CF-E2C3-497B-932B-1CD15B9AE37D}" presName="descendantText" presStyleLbl="alignAcc1" presStyleIdx="8" presStyleCnt="10">
        <dgm:presLayoutVars>
          <dgm:bulletEnabled val="1"/>
        </dgm:presLayoutVars>
      </dgm:prSet>
      <dgm:spPr/>
    </dgm:pt>
    <dgm:pt modelId="{F72410EC-5E9D-4009-804F-DFD5E0F80991}" type="pres">
      <dgm:prSet presAssocID="{F3ACE93D-2817-469E-B029-6A3586316601}" presName="sp" presStyleCnt="0"/>
      <dgm:spPr/>
    </dgm:pt>
    <dgm:pt modelId="{7E64B351-7CC6-4CF0-ADB2-87CB5D9A558F}" type="pres">
      <dgm:prSet presAssocID="{F2EE3989-9850-496B-90B1-16A239C0A44F}" presName="composite" presStyleCnt="0"/>
      <dgm:spPr/>
    </dgm:pt>
    <dgm:pt modelId="{24D2D593-B512-44D2-A112-E378A4491307}" type="pres">
      <dgm:prSet presAssocID="{F2EE3989-9850-496B-90B1-16A239C0A44F}" presName="parentText" presStyleLbl="alignNode1" presStyleIdx="9" presStyleCnt="10">
        <dgm:presLayoutVars>
          <dgm:chMax val="1"/>
          <dgm:bulletEnabled val="1"/>
        </dgm:presLayoutVars>
      </dgm:prSet>
      <dgm:spPr/>
    </dgm:pt>
    <dgm:pt modelId="{366685D9-1844-4671-BD12-8C83771D4FE6}" type="pres">
      <dgm:prSet presAssocID="{F2EE3989-9850-496B-90B1-16A239C0A44F}" presName="descendantText" presStyleLbl="alignAcc1" presStyleIdx="9" presStyleCnt="10">
        <dgm:presLayoutVars>
          <dgm:bulletEnabled val="1"/>
        </dgm:presLayoutVars>
      </dgm:prSet>
      <dgm:spPr/>
    </dgm:pt>
  </dgm:ptLst>
  <dgm:cxnLst>
    <dgm:cxn modelId="{5104B407-DD15-487D-AB0E-B7FC9227B4B1}" type="presOf" srcId="{01FB12A0-E8D4-4D47-A689-25C11A83A2F2}" destId="{3A421443-4C4B-467B-B367-0E82363C4693}" srcOrd="0" destOrd="0" presId="urn:microsoft.com/office/officeart/2005/8/layout/chevron2"/>
    <dgm:cxn modelId="{ACA5C908-1177-4341-9002-234DBAFCCA6B}" srcId="{1B510E37-7764-4A84-8AC6-EE4E90FAD2BE}" destId="{889CE607-7EC4-4452-BA3A-8199424B045C}" srcOrd="0" destOrd="0" parTransId="{25F9CD55-5375-48AB-B08C-C1F69782278C}" sibTransId="{C6F742DE-5053-493F-8E8C-4FF920EDD871}"/>
    <dgm:cxn modelId="{DC995B09-3FC3-44EA-AC83-87A3B19106B4}" srcId="{1887FAAE-A543-4861-BA2A-6C9AA9BD2C2E}" destId="{8A9AB2C8-CE81-4F56-8DB7-B913AE295AC3}" srcOrd="4" destOrd="0" parTransId="{EF7838D8-A80C-435A-A7D8-FE9F64085BB3}" sibTransId="{45CDE6C2-9132-4977-82F6-BE2F32C52D85}"/>
    <dgm:cxn modelId="{792F9A0A-065A-487F-ADD0-E15176D7B08E}" type="presOf" srcId="{4581A644-5E5E-4CFF-80E5-01D479AB83A8}" destId="{366685D9-1844-4671-BD12-8C83771D4FE6}" srcOrd="0" destOrd="0" presId="urn:microsoft.com/office/officeart/2005/8/layout/chevron2"/>
    <dgm:cxn modelId="{9343700B-4262-4901-BF22-46EF43894266}" type="presOf" srcId="{1B510E37-7764-4A84-8AC6-EE4E90FAD2BE}" destId="{D53F3888-8D37-4F61-A9A5-39DB17800EF7}" srcOrd="0" destOrd="0" presId="urn:microsoft.com/office/officeart/2005/8/layout/chevron2"/>
    <dgm:cxn modelId="{11B1AE0C-8D89-4A8B-A4DE-863FF8C66EEC}" type="presOf" srcId="{4539C54B-C17E-45AE-A4D1-5AEB53341BB0}" destId="{1B67DDD5-01A1-419D-B54E-27C50FB13608}" srcOrd="0" destOrd="0" presId="urn:microsoft.com/office/officeart/2005/8/layout/chevron2"/>
    <dgm:cxn modelId="{281C3712-2E43-4F82-A660-43F89849E9CD}" srcId="{E19B61CF-E2C3-497B-932B-1CD15B9AE37D}" destId="{56D160C7-4734-47EF-A1FE-7D2F10BD6E74}" srcOrd="0" destOrd="0" parTransId="{8B9963F7-3098-4CA1-82B1-D2F0C2A4CC46}" sibTransId="{46A3A7F2-7583-4388-9787-C6EC63CE182E}"/>
    <dgm:cxn modelId="{1876A013-A5A9-4741-B571-A9FB97CF74E8}" srcId="{7C7545B1-3312-4A12-B756-24C5B52AF4C0}" destId="{08D6B936-6F9E-4C17-8661-6B35267D950D}" srcOrd="0" destOrd="0" parTransId="{294F6073-9847-4DF2-9C24-F3581DB7E132}" sibTransId="{8CD73355-93FD-4699-BB27-470F22FE51D0}"/>
    <dgm:cxn modelId="{FA9B391A-408F-4A9E-9A60-5D6EA8516B31}" srcId="{F2EE3989-9850-496B-90B1-16A239C0A44F}" destId="{4581A644-5E5E-4CFF-80E5-01D479AB83A8}" srcOrd="0" destOrd="0" parTransId="{03C52653-99AE-48EC-BAD8-16AE80FBE751}" sibTransId="{F43D7C26-CAB8-4E9A-A323-E19C81EECFF2}"/>
    <dgm:cxn modelId="{7786D020-2DD4-4FCF-9C7A-6DBEF403871F}" srcId="{1887FAAE-A543-4861-BA2A-6C9AA9BD2C2E}" destId="{41053B98-596A-4283-A8EF-B8AD8D8FF962}" srcOrd="3" destOrd="0" parTransId="{4CF0F3F0-7748-42FA-8A0C-E7DEEE73A31D}" sibTransId="{9785B3CF-7E68-4CC6-9BFF-94B5F2344E8B}"/>
    <dgm:cxn modelId="{71F4902B-46B8-4962-BEE1-6C1DC0800CD3}" type="presOf" srcId="{9FCD19A8-B489-4A6D-87B4-E7FF0553E3C8}" destId="{50F24D22-DC6C-4507-B196-438BADFC4579}" srcOrd="0" destOrd="0" presId="urn:microsoft.com/office/officeart/2005/8/layout/chevron2"/>
    <dgm:cxn modelId="{4772FF61-6AF0-4011-86CA-08087D2EB9F7}" srcId="{1887FAAE-A543-4861-BA2A-6C9AA9BD2C2E}" destId="{E19B61CF-E2C3-497B-932B-1CD15B9AE37D}" srcOrd="8" destOrd="0" parTransId="{A3AB11C8-6660-47B2-B4DB-0D94C4EE2B8E}" sibTransId="{F3ACE93D-2817-469E-B029-6A3586316601}"/>
    <dgm:cxn modelId="{793C8048-D34C-44E6-948F-2F2619BD0595}" type="presOf" srcId="{889CE607-7EC4-4452-BA3A-8199424B045C}" destId="{A0B72CB1-6C5E-47B0-A670-305AD4D6BA76}" srcOrd="0" destOrd="0" presId="urn:microsoft.com/office/officeart/2005/8/layout/chevron2"/>
    <dgm:cxn modelId="{650DC34A-9DE4-41F6-A3E9-A41522CA2126}" type="presOf" srcId="{7C7545B1-3312-4A12-B756-24C5B52AF4C0}" destId="{B46D9A94-67B9-426C-88E2-9E49BF967297}" srcOrd="0" destOrd="0" presId="urn:microsoft.com/office/officeart/2005/8/layout/chevron2"/>
    <dgm:cxn modelId="{1EAD726B-CAED-49E9-BECF-A3B2B6E9AE5D}" type="presOf" srcId="{56D160C7-4734-47EF-A1FE-7D2F10BD6E74}" destId="{62866492-877D-4867-8B9F-57DF43010A46}" srcOrd="0" destOrd="0" presId="urn:microsoft.com/office/officeart/2005/8/layout/chevron2"/>
    <dgm:cxn modelId="{259F534C-EFC5-4889-9B2C-FE1F586385DE}" srcId="{1887FAAE-A543-4861-BA2A-6C9AA9BD2C2E}" destId="{1B510E37-7764-4A84-8AC6-EE4E90FAD2BE}" srcOrd="6" destOrd="0" parTransId="{22A46F9D-DF0E-401C-96B7-E7354AF09523}" sibTransId="{5D1500C4-D629-4325-89E8-57D520E6E129}"/>
    <dgm:cxn modelId="{3CB99F6E-ADAE-41ED-BB98-6CA3F604B4C4}" type="presOf" srcId="{D6EE5241-C9F7-4212-84DC-954DFFC5B8A3}" destId="{1C6CED39-E0D9-44EE-A949-37F264483A05}" srcOrd="0" destOrd="0" presId="urn:microsoft.com/office/officeart/2005/8/layout/chevron2"/>
    <dgm:cxn modelId="{3103766F-610B-4EF4-880E-4329A9105D71}" type="presOf" srcId="{3A192833-05C4-4F8B-86EC-04C8D889FE7B}" destId="{439B8D3D-916A-4B5A-9A56-04475EA4BBD4}" srcOrd="0" destOrd="0" presId="urn:microsoft.com/office/officeart/2005/8/layout/chevron2"/>
    <dgm:cxn modelId="{78CCE477-4033-4151-AEF4-8C7C4B2D8B98}" srcId="{1887FAAE-A543-4861-BA2A-6C9AA9BD2C2E}" destId="{A848AE63-CC11-443E-B49E-665E32C28B39}" srcOrd="7" destOrd="0" parTransId="{B09F8324-9659-4CE1-9754-960EC86A59A1}" sibTransId="{3F657D7E-80CD-4D71-BA51-111EFB50CFD1}"/>
    <dgm:cxn modelId="{AF06E079-6BB2-4F60-9433-010830EE3B90}" srcId="{A8F6B8AF-BAE4-43F8-8C13-E02EDFCCCA6F}" destId="{01FB12A0-E8D4-4D47-A689-25C11A83A2F2}" srcOrd="0" destOrd="0" parTransId="{CD1179D0-ED7C-428A-A01D-774DBE023BC9}" sibTransId="{D76C99AD-CD9C-4397-BEB2-9031111443A2}"/>
    <dgm:cxn modelId="{5EF3F359-4652-424C-9B7A-BA5234BDA0C9}" type="presOf" srcId="{E19B61CF-E2C3-497B-932B-1CD15B9AE37D}" destId="{DDF8434C-975B-44D8-8B1D-B7187607C3A9}" srcOrd="0" destOrd="0" presId="urn:microsoft.com/office/officeart/2005/8/layout/chevron2"/>
    <dgm:cxn modelId="{7381E680-13B4-4740-B706-4D75502D610A}" srcId="{1887FAAE-A543-4861-BA2A-6C9AA9BD2C2E}" destId="{F2EE3989-9850-496B-90B1-16A239C0A44F}" srcOrd="9" destOrd="0" parTransId="{A4AA4E2F-54CF-4FED-86A0-3C5C01D1B63D}" sibTransId="{2569F198-A650-45C7-ACAA-2B84BC49D367}"/>
    <dgm:cxn modelId="{4948EE80-8883-4D0D-B4C7-2F3799047E34}" type="presOf" srcId="{1887FAAE-A543-4861-BA2A-6C9AA9BD2C2E}" destId="{A3B96411-6733-41B0-A0C9-030A973441C5}" srcOrd="0" destOrd="0" presId="urn:microsoft.com/office/officeart/2005/8/layout/chevron2"/>
    <dgm:cxn modelId="{2B3D2B91-446F-425F-B7E2-7D2B955174A0}" srcId="{1887FAAE-A543-4861-BA2A-6C9AA9BD2C2E}" destId="{3A192833-05C4-4F8B-86EC-04C8D889FE7B}" srcOrd="1" destOrd="0" parTransId="{91431590-EFAA-4F27-B8C4-3D2549FB7D48}" sibTransId="{64175ABE-6F3A-4474-9AB3-D21E638FA9F0}"/>
    <dgm:cxn modelId="{E565D0AA-794C-4B4F-A454-C76573A338E7}" type="presOf" srcId="{D65AB91D-A5D6-403A-A74C-02A92FFC63DA}" destId="{6EE124D1-B2E3-4714-BC7C-A3D3FE17F204}" srcOrd="0" destOrd="0" presId="urn:microsoft.com/office/officeart/2005/8/layout/chevron2"/>
    <dgm:cxn modelId="{3F7CFEB1-1B05-45D7-9F04-33E7BABC80E7}" type="presOf" srcId="{C5CC253B-949B-4FC5-9F05-09361A12A5EE}" destId="{D0B9F27D-61D5-4944-801E-1B6085B550B2}" srcOrd="0" destOrd="0" presId="urn:microsoft.com/office/officeart/2005/8/layout/chevron2"/>
    <dgm:cxn modelId="{CDD5A6B3-27DB-4F45-A24B-732AE2D1ECB8}" type="presOf" srcId="{EB0E8E08-6B80-46B3-80E6-83B017026B8B}" destId="{B6A003F9-CC50-437B-91E8-A9F9DB86C04F}" srcOrd="0" destOrd="0" presId="urn:microsoft.com/office/officeart/2005/8/layout/chevron2"/>
    <dgm:cxn modelId="{2D17E1C5-87B3-4A31-BD56-5ACBC1CB9475}" type="presOf" srcId="{8A9AB2C8-CE81-4F56-8DB7-B913AE295AC3}" destId="{D0E0B50D-7E19-4970-BB18-5D014C3803DA}" srcOrd="0" destOrd="0" presId="urn:microsoft.com/office/officeart/2005/8/layout/chevron2"/>
    <dgm:cxn modelId="{3E5B69C6-07A5-4E51-B82A-3A42A979DF7F}" srcId="{1887FAAE-A543-4861-BA2A-6C9AA9BD2C2E}" destId="{D65AB91D-A5D6-403A-A74C-02A92FFC63DA}" srcOrd="2" destOrd="0" parTransId="{F889C935-97CE-4440-8712-8B9407197C75}" sibTransId="{D28389D7-6F25-41C0-9145-BAEF2A57137B}"/>
    <dgm:cxn modelId="{323A57C6-C386-4B7E-BC71-A2FF3C92E3AD}" srcId="{8A9AB2C8-CE81-4F56-8DB7-B913AE295AC3}" destId="{EB0E8E08-6B80-46B3-80E6-83B017026B8B}" srcOrd="0" destOrd="0" parTransId="{518D717F-DF1D-4A83-94B7-FFF535DECADF}" sibTransId="{E8F16525-0BD7-4700-9228-7069EF927269}"/>
    <dgm:cxn modelId="{1048A4CC-B15F-4AD4-9B85-FAE97E984A42}" type="presOf" srcId="{A8F6B8AF-BAE4-43F8-8C13-E02EDFCCCA6F}" destId="{3BC397B3-A3DC-439E-AF2E-163DFD39BE33}" srcOrd="0" destOrd="0" presId="urn:microsoft.com/office/officeart/2005/8/layout/chevron2"/>
    <dgm:cxn modelId="{530C86D0-4256-4BB2-B485-A0B667EC2E02}" type="presOf" srcId="{A848AE63-CC11-443E-B49E-665E32C28B39}" destId="{7A0A46DC-D623-4615-B64A-2391BB50DBC7}" srcOrd="0" destOrd="0" presId="urn:microsoft.com/office/officeart/2005/8/layout/chevron2"/>
    <dgm:cxn modelId="{F9D0A0D2-B7C8-4BF9-9595-32DCD3C9D15E}" srcId="{A848AE63-CC11-443E-B49E-665E32C28B39}" destId="{C5CC253B-949B-4FC5-9F05-09361A12A5EE}" srcOrd="0" destOrd="0" parTransId="{9C7C1A76-4E67-4046-9447-2EC80E721261}" sibTransId="{31585F13-A810-43AB-B7AB-1F92C892C73E}"/>
    <dgm:cxn modelId="{C2B069D7-AB8D-4A5F-A9D8-59E9225E8613}" srcId="{3A192833-05C4-4F8B-86EC-04C8D889FE7B}" destId="{4539C54B-C17E-45AE-A4D1-5AEB53341BB0}" srcOrd="0" destOrd="0" parTransId="{466179EE-9577-4942-801A-A752AFC42DBE}" sibTransId="{2D792996-26B6-4440-B2B3-37219AE3A0E5}"/>
    <dgm:cxn modelId="{BF8E08D8-B4B9-406E-B984-C9F7C8CF431A}" srcId="{1887FAAE-A543-4861-BA2A-6C9AA9BD2C2E}" destId="{A8F6B8AF-BAE4-43F8-8C13-E02EDFCCCA6F}" srcOrd="5" destOrd="0" parTransId="{E5F3B4B6-1991-4FF5-B16D-5D960483557B}" sibTransId="{9C25E8EF-19E3-49BC-9F32-C284596625EF}"/>
    <dgm:cxn modelId="{D90C3BE1-18DB-43C1-AC4C-65AE6622E77A}" srcId="{D65AB91D-A5D6-403A-A74C-02A92FFC63DA}" destId="{D6EE5241-C9F7-4212-84DC-954DFFC5B8A3}" srcOrd="0" destOrd="0" parTransId="{7E5D4936-1E57-4856-A792-1068C9BE2849}" sibTransId="{655A89AB-F002-4C1B-A9D4-097825A1309C}"/>
    <dgm:cxn modelId="{DEC9D3E7-02C3-491D-BF7A-F9765D6B4411}" type="presOf" srcId="{F2EE3989-9850-496B-90B1-16A239C0A44F}" destId="{24D2D593-B512-44D2-A112-E378A4491307}" srcOrd="0" destOrd="0" presId="urn:microsoft.com/office/officeart/2005/8/layout/chevron2"/>
    <dgm:cxn modelId="{2C4B61ED-BCB4-4AFA-9CB6-7E680DCBEB2A}" type="presOf" srcId="{41053B98-596A-4283-A8EF-B8AD8D8FF962}" destId="{88EFAB54-C7EF-49C4-A786-78855C60B399}" srcOrd="0" destOrd="0" presId="urn:microsoft.com/office/officeart/2005/8/layout/chevron2"/>
    <dgm:cxn modelId="{CB76B8F2-BC15-4006-8307-E1C05E7C9C75}" srcId="{41053B98-596A-4283-A8EF-B8AD8D8FF962}" destId="{9FCD19A8-B489-4A6D-87B4-E7FF0553E3C8}" srcOrd="0" destOrd="0" parTransId="{43AC874E-4D27-421E-B14D-E7873B191F48}" sibTransId="{2B1AEE13-832B-4876-A92D-683367B70FB8}"/>
    <dgm:cxn modelId="{39A985F4-1223-47DC-B4EB-D6DCDD2AC1B9}" type="presOf" srcId="{08D6B936-6F9E-4C17-8661-6B35267D950D}" destId="{A8039034-C0B4-458E-90FE-E1958922F18D}" srcOrd="0" destOrd="0" presId="urn:microsoft.com/office/officeart/2005/8/layout/chevron2"/>
    <dgm:cxn modelId="{FF3173FA-29BA-4639-871B-47634601551E}" srcId="{1887FAAE-A543-4861-BA2A-6C9AA9BD2C2E}" destId="{7C7545B1-3312-4A12-B756-24C5B52AF4C0}" srcOrd="0" destOrd="0" parTransId="{72BEFE68-1AEB-4D5D-8E61-6B0C7697F6A4}" sibTransId="{C03B297C-C35F-4879-9785-7CFAA5BC11E2}"/>
    <dgm:cxn modelId="{D3CA4487-1D85-497F-98DF-3291FC55DD82}" type="presParOf" srcId="{A3B96411-6733-41B0-A0C9-030A973441C5}" destId="{B7E69C44-F241-4C9F-991C-CB51E6CD7C18}" srcOrd="0" destOrd="0" presId="urn:microsoft.com/office/officeart/2005/8/layout/chevron2"/>
    <dgm:cxn modelId="{A185046C-F943-476C-9092-47AFD6118FC2}" type="presParOf" srcId="{B7E69C44-F241-4C9F-991C-CB51E6CD7C18}" destId="{B46D9A94-67B9-426C-88E2-9E49BF967297}" srcOrd="0" destOrd="0" presId="urn:microsoft.com/office/officeart/2005/8/layout/chevron2"/>
    <dgm:cxn modelId="{C4EB6348-B6A9-461D-A95C-6556FB7556E4}" type="presParOf" srcId="{B7E69C44-F241-4C9F-991C-CB51E6CD7C18}" destId="{A8039034-C0B4-458E-90FE-E1958922F18D}" srcOrd="1" destOrd="0" presId="urn:microsoft.com/office/officeart/2005/8/layout/chevron2"/>
    <dgm:cxn modelId="{3800B9F9-6317-4A08-BFE8-81DDF31C900D}" type="presParOf" srcId="{A3B96411-6733-41B0-A0C9-030A973441C5}" destId="{237E4D1A-16D6-4AEA-93F1-9C4A8C6F15D8}" srcOrd="1" destOrd="0" presId="urn:microsoft.com/office/officeart/2005/8/layout/chevron2"/>
    <dgm:cxn modelId="{5FF1F35B-2FD2-4E9C-AFBA-E0292AAFB7B3}" type="presParOf" srcId="{A3B96411-6733-41B0-A0C9-030A973441C5}" destId="{4CF2D951-5644-407C-A5FC-A431A9B4C769}" srcOrd="2" destOrd="0" presId="urn:microsoft.com/office/officeart/2005/8/layout/chevron2"/>
    <dgm:cxn modelId="{1CB13548-DC3C-48CE-8F92-1539856C26B1}" type="presParOf" srcId="{4CF2D951-5644-407C-A5FC-A431A9B4C769}" destId="{439B8D3D-916A-4B5A-9A56-04475EA4BBD4}" srcOrd="0" destOrd="0" presId="urn:microsoft.com/office/officeart/2005/8/layout/chevron2"/>
    <dgm:cxn modelId="{ED1409CB-C4CA-4FC6-B9FB-B6F0E0D81EA4}" type="presParOf" srcId="{4CF2D951-5644-407C-A5FC-A431A9B4C769}" destId="{1B67DDD5-01A1-419D-B54E-27C50FB13608}" srcOrd="1" destOrd="0" presId="urn:microsoft.com/office/officeart/2005/8/layout/chevron2"/>
    <dgm:cxn modelId="{0D62F19B-6FE8-488C-9D25-BF5A6196F3B6}" type="presParOf" srcId="{A3B96411-6733-41B0-A0C9-030A973441C5}" destId="{66BAF765-CBED-4075-867C-DDB897180AF0}" srcOrd="3" destOrd="0" presId="urn:microsoft.com/office/officeart/2005/8/layout/chevron2"/>
    <dgm:cxn modelId="{709E0D04-F1A9-480C-994D-43098D580874}" type="presParOf" srcId="{A3B96411-6733-41B0-A0C9-030A973441C5}" destId="{F07CC0D5-2690-4748-819F-82D268AFC837}" srcOrd="4" destOrd="0" presId="urn:microsoft.com/office/officeart/2005/8/layout/chevron2"/>
    <dgm:cxn modelId="{468B6684-C18F-46BC-8EB3-5B4C6309F728}" type="presParOf" srcId="{F07CC0D5-2690-4748-819F-82D268AFC837}" destId="{6EE124D1-B2E3-4714-BC7C-A3D3FE17F204}" srcOrd="0" destOrd="0" presId="urn:microsoft.com/office/officeart/2005/8/layout/chevron2"/>
    <dgm:cxn modelId="{5CA6EC76-6B72-42F0-92B8-8FB2B449765E}" type="presParOf" srcId="{F07CC0D5-2690-4748-819F-82D268AFC837}" destId="{1C6CED39-E0D9-44EE-A949-37F264483A05}" srcOrd="1" destOrd="0" presId="urn:microsoft.com/office/officeart/2005/8/layout/chevron2"/>
    <dgm:cxn modelId="{46B77D97-2E0D-4AEC-88B0-C8F60AA69A58}" type="presParOf" srcId="{A3B96411-6733-41B0-A0C9-030A973441C5}" destId="{CDEFC662-F5A2-4C41-AC7F-BF8766259BC3}" srcOrd="5" destOrd="0" presId="urn:microsoft.com/office/officeart/2005/8/layout/chevron2"/>
    <dgm:cxn modelId="{8F1ADB78-8684-4ABB-800A-2A1597498ECF}" type="presParOf" srcId="{A3B96411-6733-41B0-A0C9-030A973441C5}" destId="{8042C24B-9868-481B-AB70-92F8D670261A}" srcOrd="6" destOrd="0" presId="urn:microsoft.com/office/officeart/2005/8/layout/chevron2"/>
    <dgm:cxn modelId="{9A29C507-39E8-4B00-B310-66E274A84BB9}" type="presParOf" srcId="{8042C24B-9868-481B-AB70-92F8D670261A}" destId="{88EFAB54-C7EF-49C4-A786-78855C60B399}" srcOrd="0" destOrd="0" presId="urn:microsoft.com/office/officeart/2005/8/layout/chevron2"/>
    <dgm:cxn modelId="{248B3673-3865-49E8-980D-11F71F4B47AB}" type="presParOf" srcId="{8042C24B-9868-481B-AB70-92F8D670261A}" destId="{50F24D22-DC6C-4507-B196-438BADFC4579}" srcOrd="1" destOrd="0" presId="urn:microsoft.com/office/officeart/2005/8/layout/chevron2"/>
    <dgm:cxn modelId="{584BC735-6556-4599-959E-72CA2F4E1F0E}" type="presParOf" srcId="{A3B96411-6733-41B0-A0C9-030A973441C5}" destId="{1A911E51-1E5D-4357-9E3E-0CB4A61CD28D}" srcOrd="7" destOrd="0" presId="urn:microsoft.com/office/officeart/2005/8/layout/chevron2"/>
    <dgm:cxn modelId="{FC0D1A49-7025-474C-AFFA-6FC3765C65AB}" type="presParOf" srcId="{A3B96411-6733-41B0-A0C9-030A973441C5}" destId="{1600E424-66D7-41A1-A15B-26ACDEB6DF0F}" srcOrd="8" destOrd="0" presId="urn:microsoft.com/office/officeart/2005/8/layout/chevron2"/>
    <dgm:cxn modelId="{965FED6B-6864-42D4-BFD8-9720870DDDB7}" type="presParOf" srcId="{1600E424-66D7-41A1-A15B-26ACDEB6DF0F}" destId="{D0E0B50D-7E19-4970-BB18-5D014C3803DA}" srcOrd="0" destOrd="0" presId="urn:microsoft.com/office/officeart/2005/8/layout/chevron2"/>
    <dgm:cxn modelId="{360CC01D-E381-48EB-834D-2B81B930EC52}" type="presParOf" srcId="{1600E424-66D7-41A1-A15B-26ACDEB6DF0F}" destId="{B6A003F9-CC50-437B-91E8-A9F9DB86C04F}" srcOrd="1" destOrd="0" presId="urn:microsoft.com/office/officeart/2005/8/layout/chevron2"/>
    <dgm:cxn modelId="{19600BE6-140D-4109-9DF1-A8DB0070974D}" type="presParOf" srcId="{A3B96411-6733-41B0-A0C9-030A973441C5}" destId="{C8A8939B-F61C-4537-B4A7-47F561DC87B3}" srcOrd="9" destOrd="0" presId="urn:microsoft.com/office/officeart/2005/8/layout/chevron2"/>
    <dgm:cxn modelId="{D15B1753-D05C-4979-B281-4A23D4060081}" type="presParOf" srcId="{A3B96411-6733-41B0-A0C9-030A973441C5}" destId="{79CC90A3-0565-46AA-8E32-770697392260}" srcOrd="10" destOrd="0" presId="urn:microsoft.com/office/officeart/2005/8/layout/chevron2"/>
    <dgm:cxn modelId="{FD06BB3D-C0BF-496D-8BC4-A929E770ECE4}" type="presParOf" srcId="{79CC90A3-0565-46AA-8E32-770697392260}" destId="{3BC397B3-A3DC-439E-AF2E-163DFD39BE33}" srcOrd="0" destOrd="0" presId="urn:microsoft.com/office/officeart/2005/8/layout/chevron2"/>
    <dgm:cxn modelId="{192FD6D5-171C-449F-9B1E-C02D7D89BF94}" type="presParOf" srcId="{79CC90A3-0565-46AA-8E32-770697392260}" destId="{3A421443-4C4B-467B-B367-0E82363C4693}" srcOrd="1" destOrd="0" presId="urn:microsoft.com/office/officeart/2005/8/layout/chevron2"/>
    <dgm:cxn modelId="{3EC45EE9-C6F7-40F2-A12D-EF459AA75574}" type="presParOf" srcId="{A3B96411-6733-41B0-A0C9-030A973441C5}" destId="{8251DC32-A836-41C0-9E50-3C2523E24C18}" srcOrd="11" destOrd="0" presId="urn:microsoft.com/office/officeart/2005/8/layout/chevron2"/>
    <dgm:cxn modelId="{ACFD58F2-0595-49D0-81DD-4222E45EC1BA}" type="presParOf" srcId="{A3B96411-6733-41B0-A0C9-030A973441C5}" destId="{C8CF4F70-F6BF-4FAE-8852-C9AAFE7E2282}" srcOrd="12" destOrd="0" presId="urn:microsoft.com/office/officeart/2005/8/layout/chevron2"/>
    <dgm:cxn modelId="{9B672883-9D10-4A19-80EE-6A1D171FD89D}" type="presParOf" srcId="{C8CF4F70-F6BF-4FAE-8852-C9AAFE7E2282}" destId="{D53F3888-8D37-4F61-A9A5-39DB17800EF7}" srcOrd="0" destOrd="0" presId="urn:microsoft.com/office/officeart/2005/8/layout/chevron2"/>
    <dgm:cxn modelId="{92E4E148-A720-4173-B2CF-76A5BF6088D7}" type="presParOf" srcId="{C8CF4F70-F6BF-4FAE-8852-C9AAFE7E2282}" destId="{A0B72CB1-6C5E-47B0-A670-305AD4D6BA76}" srcOrd="1" destOrd="0" presId="urn:microsoft.com/office/officeart/2005/8/layout/chevron2"/>
    <dgm:cxn modelId="{EC421C42-98F9-4E2C-B2E1-1D38566CCB42}" type="presParOf" srcId="{A3B96411-6733-41B0-A0C9-030A973441C5}" destId="{FF1496F4-94C1-4927-9ACB-70F2B89598C0}" srcOrd="13" destOrd="0" presId="urn:microsoft.com/office/officeart/2005/8/layout/chevron2"/>
    <dgm:cxn modelId="{335E4341-16F9-4D3E-8C76-BAED0F0AF72E}" type="presParOf" srcId="{A3B96411-6733-41B0-A0C9-030A973441C5}" destId="{242F40DA-734F-4543-9072-045804453A12}" srcOrd="14" destOrd="0" presId="urn:microsoft.com/office/officeart/2005/8/layout/chevron2"/>
    <dgm:cxn modelId="{5102411D-956E-42A4-8633-FC2A53E6DDB6}" type="presParOf" srcId="{242F40DA-734F-4543-9072-045804453A12}" destId="{7A0A46DC-D623-4615-B64A-2391BB50DBC7}" srcOrd="0" destOrd="0" presId="urn:microsoft.com/office/officeart/2005/8/layout/chevron2"/>
    <dgm:cxn modelId="{0B3DBFB0-81F9-4C21-8610-698B8EDD9725}" type="presParOf" srcId="{242F40DA-734F-4543-9072-045804453A12}" destId="{D0B9F27D-61D5-4944-801E-1B6085B550B2}" srcOrd="1" destOrd="0" presId="urn:microsoft.com/office/officeart/2005/8/layout/chevron2"/>
    <dgm:cxn modelId="{65D85F8B-6325-49A7-BDC6-CEA7E7CF3F25}" type="presParOf" srcId="{A3B96411-6733-41B0-A0C9-030A973441C5}" destId="{0ACE8B05-92C4-4BA3-97D6-E35E4BE0CEC1}" srcOrd="15" destOrd="0" presId="urn:microsoft.com/office/officeart/2005/8/layout/chevron2"/>
    <dgm:cxn modelId="{5709320B-1588-41CD-969B-8EFED0BBBFD2}" type="presParOf" srcId="{A3B96411-6733-41B0-A0C9-030A973441C5}" destId="{26ED5686-4B97-4A94-BC05-A5C7E80CB304}" srcOrd="16" destOrd="0" presId="urn:microsoft.com/office/officeart/2005/8/layout/chevron2"/>
    <dgm:cxn modelId="{47F7F06C-5E34-4A16-B33B-1B058364D905}" type="presParOf" srcId="{26ED5686-4B97-4A94-BC05-A5C7E80CB304}" destId="{DDF8434C-975B-44D8-8B1D-B7187607C3A9}" srcOrd="0" destOrd="0" presId="urn:microsoft.com/office/officeart/2005/8/layout/chevron2"/>
    <dgm:cxn modelId="{02528DCE-1675-4E31-9D3C-58039AB407DA}" type="presParOf" srcId="{26ED5686-4B97-4A94-BC05-A5C7E80CB304}" destId="{62866492-877D-4867-8B9F-57DF43010A46}" srcOrd="1" destOrd="0" presId="urn:microsoft.com/office/officeart/2005/8/layout/chevron2"/>
    <dgm:cxn modelId="{0B15E955-4D36-414A-9686-4952FBFB49A8}" type="presParOf" srcId="{A3B96411-6733-41B0-A0C9-030A973441C5}" destId="{F72410EC-5E9D-4009-804F-DFD5E0F80991}" srcOrd="17" destOrd="0" presId="urn:microsoft.com/office/officeart/2005/8/layout/chevron2"/>
    <dgm:cxn modelId="{02E6BED3-D92E-4074-BC21-0997EEBBB5CD}" type="presParOf" srcId="{A3B96411-6733-41B0-A0C9-030A973441C5}" destId="{7E64B351-7CC6-4CF0-ADB2-87CB5D9A558F}" srcOrd="18" destOrd="0" presId="urn:microsoft.com/office/officeart/2005/8/layout/chevron2"/>
    <dgm:cxn modelId="{F110BBE5-D094-4CDE-94D1-94066CD70404}" type="presParOf" srcId="{7E64B351-7CC6-4CF0-ADB2-87CB5D9A558F}" destId="{24D2D593-B512-44D2-A112-E378A4491307}" srcOrd="0" destOrd="0" presId="urn:microsoft.com/office/officeart/2005/8/layout/chevron2"/>
    <dgm:cxn modelId="{1254A45F-4C06-41A9-9188-E0012EF8F091}" type="presParOf" srcId="{7E64B351-7CC6-4CF0-ADB2-87CB5D9A558F}" destId="{366685D9-1844-4671-BD12-8C83771D4FE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887FAAE-A543-4861-BA2A-6C9AA9BD2C2E}"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IN"/>
        </a:p>
      </dgm:t>
    </dgm:pt>
    <dgm:pt modelId="{7C7545B1-3312-4A12-B756-24C5B52AF4C0}">
      <dgm:prSet phldrT="[Text]"/>
      <dgm:spPr/>
      <dgm:t>
        <a:bodyPr/>
        <a:lstStyle/>
        <a:p>
          <a:r>
            <a:rPr lang="en-US" dirty="0"/>
            <a:t>1</a:t>
          </a:r>
          <a:endParaRPr lang="en-IN" dirty="0"/>
        </a:p>
      </dgm:t>
    </dgm:pt>
    <dgm:pt modelId="{72BEFE68-1AEB-4D5D-8E61-6B0C7697F6A4}" type="parTrans" cxnId="{FF3173FA-29BA-4639-871B-47634601551E}">
      <dgm:prSet/>
      <dgm:spPr/>
      <dgm:t>
        <a:bodyPr/>
        <a:lstStyle/>
        <a:p>
          <a:endParaRPr lang="en-IN"/>
        </a:p>
      </dgm:t>
    </dgm:pt>
    <dgm:pt modelId="{C03B297C-C35F-4879-9785-7CFAA5BC11E2}" type="sibTrans" cxnId="{FF3173FA-29BA-4639-871B-47634601551E}">
      <dgm:prSet/>
      <dgm:spPr/>
      <dgm:t>
        <a:bodyPr/>
        <a:lstStyle/>
        <a:p>
          <a:endParaRPr lang="en-IN"/>
        </a:p>
      </dgm:t>
    </dgm:pt>
    <dgm:pt modelId="{08D6B936-6F9E-4C17-8661-6B35267D950D}">
      <dgm:prSet phldrT="[Text]"/>
      <dgm:spPr/>
      <dgm:t>
        <a:bodyPr/>
        <a:lstStyle/>
        <a:p>
          <a:r>
            <a:rPr lang="en-US" dirty="0"/>
            <a:t>Consultant's Initiation of Patient discharge.</a:t>
          </a:r>
          <a:endParaRPr lang="en-IN" dirty="0"/>
        </a:p>
      </dgm:t>
    </dgm:pt>
    <dgm:pt modelId="{294F6073-9847-4DF2-9C24-F3581DB7E132}" type="parTrans" cxnId="{1876A013-A5A9-4741-B571-A9FB97CF74E8}">
      <dgm:prSet/>
      <dgm:spPr/>
      <dgm:t>
        <a:bodyPr/>
        <a:lstStyle/>
        <a:p>
          <a:endParaRPr lang="en-IN"/>
        </a:p>
      </dgm:t>
    </dgm:pt>
    <dgm:pt modelId="{8CD73355-93FD-4699-BB27-470F22FE51D0}" type="sibTrans" cxnId="{1876A013-A5A9-4741-B571-A9FB97CF74E8}">
      <dgm:prSet/>
      <dgm:spPr/>
      <dgm:t>
        <a:bodyPr/>
        <a:lstStyle/>
        <a:p>
          <a:endParaRPr lang="en-IN"/>
        </a:p>
      </dgm:t>
    </dgm:pt>
    <dgm:pt modelId="{3A192833-05C4-4F8B-86EC-04C8D889FE7B}">
      <dgm:prSet phldrT="[Text]"/>
      <dgm:spPr/>
      <dgm:t>
        <a:bodyPr/>
        <a:lstStyle/>
        <a:p>
          <a:r>
            <a:rPr lang="en-US" dirty="0"/>
            <a:t>2</a:t>
          </a:r>
          <a:endParaRPr lang="en-IN" dirty="0"/>
        </a:p>
      </dgm:t>
    </dgm:pt>
    <dgm:pt modelId="{91431590-EFAA-4F27-B8C4-3D2549FB7D48}" type="parTrans" cxnId="{2B3D2B91-446F-425F-B7E2-7D2B955174A0}">
      <dgm:prSet/>
      <dgm:spPr/>
      <dgm:t>
        <a:bodyPr/>
        <a:lstStyle/>
        <a:p>
          <a:endParaRPr lang="en-IN"/>
        </a:p>
      </dgm:t>
    </dgm:pt>
    <dgm:pt modelId="{64175ABE-6F3A-4474-9AB3-D21E638FA9F0}" type="sibTrans" cxnId="{2B3D2B91-446F-425F-B7E2-7D2B955174A0}">
      <dgm:prSet/>
      <dgm:spPr/>
      <dgm:t>
        <a:bodyPr/>
        <a:lstStyle/>
        <a:p>
          <a:endParaRPr lang="en-IN"/>
        </a:p>
      </dgm:t>
    </dgm:pt>
    <dgm:pt modelId="{D65AB91D-A5D6-403A-A74C-02A92FFC63DA}">
      <dgm:prSet phldrT="[Text]"/>
      <dgm:spPr/>
      <dgm:t>
        <a:bodyPr/>
        <a:lstStyle/>
        <a:p>
          <a:r>
            <a:rPr lang="en-US" dirty="0"/>
            <a:t>3</a:t>
          </a:r>
          <a:endParaRPr lang="en-IN" dirty="0"/>
        </a:p>
      </dgm:t>
    </dgm:pt>
    <dgm:pt modelId="{F889C935-97CE-4440-8712-8B9407197C75}" type="parTrans" cxnId="{3E5B69C6-07A5-4E51-B82A-3A42A979DF7F}">
      <dgm:prSet/>
      <dgm:spPr/>
      <dgm:t>
        <a:bodyPr/>
        <a:lstStyle/>
        <a:p>
          <a:endParaRPr lang="en-IN"/>
        </a:p>
      </dgm:t>
    </dgm:pt>
    <dgm:pt modelId="{D28389D7-6F25-41C0-9145-BAEF2A57137B}" type="sibTrans" cxnId="{3E5B69C6-07A5-4E51-B82A-3A42A979DF7F}">
      <dgm:prSet/>
      <dgm:spPr/>
      <dgm:t>
        <a:bodyPr/>
        <a:lstStyle/>
        <a:p>
          <a:endParaRPr lang="en-IN"/>
        </a:p>
      </dgm:t>
    </dgm:pt>
    <dgm:pt modelId="{A848AE63-CC11-443E-B49E-665E32C28B39}">
      <dgm:prSet phldrT="[Text]"/>
      <dgm:spPr/>
      <dgm:t>
        <a:bodyPr/>
        <a:lstStyle/>
        <a:p>
          <a:r>
            <a:rPr lang="en-US" dirty="0"/>
            <a:t>8</a:t>
          </a:r>
          <a:endParaRPr lang="en-IN" dirty="0"/>
        </a:p>
      </dgm:t>
    </dgm:pt>
    <dgm:pt modelId="{B09F8324-9659-4CE1-9754-960EC86A59A1}" type="parTrans" cxnId="{78CCE477-4033-4151-AEF4-8C7C4B2D8B98}">
      <dgm:prSet/>
      <dgm:spPr/>
      <dgm:t>
        <a:bodyPr/>
        <a:lstStyle/>
        <a:p>
          <a:endParaRPr lang="en-IN"/>
        </a:p>
      </dgm:t>
    </dgm:pt>
    <dgm:pt modelId="{3F657D7E-80CD-4D71-BA51-111EFB50CFD1}" type="sibTrans" cxnId="{78CCE477-4033-4151-AEF4-8C7C4B2D8B98}">
      <dgm:prSet/>
      <dgm:spPr/>
      <dgm:t>
        <a:bodyPr/>
        <a:lstStyle/>
        <a:p>
          <a:endParaRPr lang="en-IN"/>
        </a:p>
      </dgm:t>
    </dgm:pt>
    <dgm:pt modelId="{41053B98-596A-4283-A8EF-B8AD8D8FF962}">
      <dgm:prSet phldrT="[Text]"/>
      <dgm:spPr/>
      <dgm:t>
        <a:bodyPr/>
        <a:lstStyle/>
        <a:p>
          <a:r>
            <a:rPr lang="en-US" dirty="0"/>
            <a:t>4</a:t>
          </a:r>
          <a:endParaRPr lang="en-IN" dirty="0"/>
        </a:p>
      </dgm:t>
    </dgm:pt>
    <dgm:pt modelId="{4CF0F3F0-7748-42FA-8A0C-E7DEEE73A31D}" type="parTrans" cxnId="{7786D020-2DD4-4FCF-9C7A-6DBEF403871F}">
      <dgm:prSet/>
      <dgm:spPr/>
      <dgm:t>
        <a:bodyPr/>
        <a:lstStyle/>
        <a:p>
          <a:endParaRPr lang="en-IN"/>
        </a:p>
      </dgm:t>
    </dgm:pt>
    <dgm:pt modelId="{9785B3CF-7E68-4CC6-9BFF-94B5F2344E8B}" type="sibTrans" cxnId="{7786D020-2DD4-4FCF-9C7A-6DBEF403871F}">
      <dgm:prSet/>
      <dgm:spPr/>
      <dgm:t>
        <a:bodyPr/>
        <a:lstStyle/>
        <a:p>
          <a:endParaRPr lang="en-IN"/>
        </a:p>
      </dgm:t>
    </dgm:pt>
    <dgm:pt modelId="{8A9AB2C8-CE81-4F56-8DB7-B913AE295AC3}">
      <dgm:prSet phldrT="[Text]"/>
      <dgm:spPr/>
      <dgm:t>
        <a:bodyPr/>
        <a:lstStyle/>
        <a:p>
          <a:r>
            <a:rPr lang="en-US" dirty="0"/>
            <a:t>5</a:t>
          </a:r>
          <a:endParaRPr lang="en-IN" dirty="0"/>
        </a:p>
      </dgm:t>
    </dgm:pt>
    <dgm:pt modelId="{EF7838D8-A80C-435A-A7D8-FE9F64085BB3}" type="parTrans" cxnId="{DC995B09-3FC3-44EA-AC83-87A3B19106B4}">
      <dgm:prSet/>
      <dgm:spPr/>
      <dgm:t>
        <a:bodyPr/>
        <a:lstStyle/>
        <a:p>
          <a:endParaRPr lang="en-IN"/>
        </a:p>
      </dgm:t>
    </dgm:pt>
    <dgm:pt modelId="{45CDE6C2-9132-4977-82F6-BE2F32C52D85}" type="sibTrans" cxnId="{DC995B09-3FC3-44EA-AC83-87A3B19106B4}">
      <dgm:prSet/>
      <dgm:spPr/>
      <dgm:t>
        <a:bodyPr/>
        <a:lstStyle/>
        <a:p>
          <a:endParaRPr lang="en-IN"/>
        </a:p>
      </dgm:t>
    </dgm:pt>
    <dgm:pt modelId="{A8F6B8AF-BAE4-43F8-8C13-E02EDFCCCA6F}">
      <dgm:prSet phldrT="[Text]"/>
      <dgm:spPr/>
      <dgm:t>
        <a:bodyPr/>
        <a:lstStyle/>
        <a:p>
          <a:r>
            <a:rPr lang="en-US" dirty="0"/>
            <a:t>6</a:t>
          </a:r>
          <a:endParaRPr lang="en-IN" dirty="0"/>
        </a:p>
      </dgm:t>
    </dgm:pt>
    <dgm:pt modelId="{E5F3B4B6-1991-4FF5-B16D-5D960483557B}" type="parTrans" cxnId="{BF8E08D8-B4B9-406E-B984-C9F7C8CF431A}">
      <dgm:prSet/>
      <dgm:spPr/>
      <dgm:t>
        <a:bodyPr/>
        <a:lstStyle/>
        <a:p>
          <a:endParaRPr lang="en-IN"/>
        </a:p>
      </dgm:t>
    </dgm:pt>
    <dgm:pt modelId="{9C25E8EF-19E3-49BC-9F32-C284596625EF}" type="sibTrans" cxnId="{BF8E08D8-B4B9-406E-B984-C9F7C8CF431A}">
      <dgm:prSet/>
      <dgm:spPr/>
      <dgm:t>
        <a:bodyPr/>
        <a:lstStyle/>
        <a:p>
          <a:endParaRPr lang="en-IN"/>
        </a:p>
      </dgm:t>
    </dgm:pt>
    <dgm:pt modelId="{1B510E37-7764-4A84-8AC6-EE4E90FAD2BE}">
      <dgm:prSet phldrT="[Text]"/>
      <dgm:spPr/>
      <dgm:t>
        <a:bodyPr/>
        <a:lstStyle/>
        <a:p>
          <a:r>
            <a:rPr lang="en-US" dirty="0"/>
            <a:t>7</a:t>
          </a:r>
          <a:endParaRPr lang="en-IN" dirty="0"/>
        </a:p>
      </dgm:t>
    </dgm:pt>
    <dgm:pt modelId="{22A46F9D-DF0E-401C-96B7-E7354AF09523}" type="parTrans" cxnId="{259F534C-EFC5-4889-9B2C-FE1F586385DE}">
      <dgm:prSet/>
      <dgm:spPr/>
      <dgm:t>
        <a:bodyPr/>
        <a:lstStyle/>
        <a:p>
          <a:endParaRPr lang="en-IN"/>
        </a:p>
      </dgm:t>
    </dgm:pt>
    <dgm:pt modelId="{5D1500C4-D629-4325-89E8-57D520E6E129}" type="sibTrans" cxnId="{259F534C-EFC5-4889-9B2C-FE1F586385DE}">
      <dgm:prSet/>
      <dgm:spPr/>
      <dgm:t>
        <a:bodyPr/>
        <a:lstStyle/>
        <a:p>
          <a:endParaRPr lang="en-IN"/>
        </a:p>
      </dgm:t>
    </dgm:pt>
    <dgm:pt modelId="{F2EE3989-9850-496B-90B1-16A239C0A44F}">
      <dgm:prSet phldrT="[Text]"/>
      <dgm:spPr/>
      <dgm:t>
        <a:bodyPr/>
        <a:lstStyle/>
        <a:p>
          <a:r>
            <a:rPr lang="en-US" dirty="0"/>
            <a:t>12</a:t>
          </a:r>
          <a:endParaRPr lang="en-IN" dirty="0"/>
        </a:p>
      </dgm:t>
    </dgm:pt>
    <dgm:pt modelId="{A4AA4E2F-54CF-4FED-86A0-3C5C01D1B63D}" type="parTrans" cxnId="{7381E680-13B4-4740-B706-4D75502D610A}">
      <dgm:prSet/>
      <dgm:spPr/>
      <dgm:t>
        <a:bodyPr/>
        <a:lstStyle/>
        <a:p>
          <a:endParaRPr lang="en-IN"/>
        </a:p>
      </dgm:t>
    </dgm:pt>
    <dgm:pt modelId="{2569F198-A650-45C7-ACAA-2B84BC49D367}" type="sibTrans" cxnId="{7381E680-13B4-4740-B706-4D75502D610A}">
      <dgm:prSet/>
      <dgm:spPr/>
      <dgm:t>
        <a:bodyPr/>
        <a:lstStyle/>
        <a:p>
          <a:endParaRPr lang="en-IN"/>
        </a:p>
      </dgm:t>
    </dgm:pt>
    <dgm:pt modelId="{E19B61CF-E2C3-497B-932B-1CD15B9AE37D}">
      <dgm:prSet phldrT="[Text]"/>
      <dgm:spPr/>
      <dgm:t>
        <a:bodyPr/>
        <a:lstStyle/>
        <a:p>
          <a:r>
            <a:rPr lang="en-US" dirty="0"/>
            <a:t>9</a:t>
          </a:r>
          <a:endParaRPr lang="en-IN" dirty="0"/>
        </a:p>
      </dgm:t>
    </dgm:pt>
    <dgm:pt modelId="{A3AB11C8-6660-47B2-B4DB-0D94C4EE2B8E}" type="parTrans" cxnId="{4772FF61-6AF0-4011-86CA-08087D2EB9F7}">
      <dgm:prSet/>
      <dgm:spPr/>
      <dgm:t>
        <a:bodyPr/>
        <a:lstStyle/>
        <a:p>
          <a:endParaRPr lang="en-IN"/>
        </a:p>
      </dgm:t>
    </dgm:pt>
    <dgm:pt modelId="{F3ACE93D-2817-469E-B029-6A3586316601}" type="sibTrans" cxnId="{4772FF61-6AF0-4011-86CA-08087D2EB9F7}">
      <dgm:prSet/>
      <dgm:spPr/>
      <dgm:t>
        <a:bodyPr/>
        <a:lstStyle/>
        <a:p>
          <a:endParaRPr lang="en-IN"/>
        </a:p>
      </dgm:t>
    </dgm:pt>
    <dgm:pt modelId="{4539C54B-C17E-45AE-A4D1-5AEB53341BB0}">
      <dgm:prSet phldrT="[Text]"/>
      <dgm:spPr/>
      <dgm:t>
        <a:bodyPr/>
        <a:lstStyle/>
        <a:p>
          <a:r>
            <a:rPr lang="en-US" dirty="0"/>
            <a:t>Initiation by Nursing Staff.</a:t>
          </a:r>
          <a:endParaRPr lang="en-IN" dirty="0"/>
        </a:p>
      </dgm:t>
    </dgm:pt>
    <dgm:pt modelId="{466179EE-9577-4942-801A-A752AFC42DBE}" type="parTrans" cxnId="{C2B069D7-AB8D-4A5F-A9D8-59E9225E8613}">
      <dgm:prSet/>
      <dgm:spPr/>
      <dgm:t>
        <a:bodyPr/>
        <a:lstStyle/>
        <a:p>
          <a:endParaRPr lang="en-IN"/>
        </a:p>
      </dgm:t>
    </dgm:pt>
    <dgm:pt modelId="{2D792996-26B6-4440-B2B3-37219AE3A0E5}" type="sibTrans" cxnId="{C2B069D7-AB8D-4A5F-A9D8-59E9225E8613}">
      <dgm:prSet/>
      <dgm:spPr/>
      <dgm:t>
        <a:bodyPr/>
        <a:lstStyle/>
        <a:p>
          <a:endParaRPr lang="en-IN"/>
        </a:p>
      </dgm:t>
    </dgm:pt>
    <dgm:pt modelId="{D6EE5241-C9F7-4212-84DC-954DFFC5B8A3}">
      <dgm:prSet phldrT="[Text]"/>
      <dgm:spPr/>
      <dgm:t>
        <a:bodyPr/>
        <a:lstStyle/>
        <a:p>
          <a:r>
            <a:rPr lang="en-US" dirty="0"/>
            <a:t>File sent for preparation of Discharge Summary.</a:t>
          </a:r>
          <a:endParaRPr lang="en-IN" dirty="0"/>
        </a:p>
      </dgm:t>
    </dgm:pt>
    <dgm:pt modelId="{7E5D4936-1E57-4856-A792-1068C9BE2849}" type="parTrans" cxnId="{D90C3BE1-18DB-43C1-AC4C-65AE6622E77A}">
      <dgm:prSet/>
      <dgm:spPr/>
      <dgm:t>
        <a:bodyPr/>
        <a:lstStyle/>
        <a:p>
          <a:endParaRPr lang="en-IN"/>
        </a:p>
      </dgm:t>
    </dgm:pt>
    <dgm:pt modelId="{655A89AB-F002-4C1B-A9D4-097825A1309C}" type="sibTrans" cxnId="{D90C3BE1-18DB-43C1-AC4C-65AE6622E77A}">
      <dgm:prSet/>
      <dgm:spPr/>
      <dgm:t>
        <a:bodyPr/>
        <a:lstStyle/>
        <a:p>
          <a:endParaRPr lang="en-IN"/>
        </a:p>
      </dgm:t>
    </dgm:pt>
    <dgm:pt modelId="{9FCD19A8-B489-4A6D-87B4-E7FF0553E3C8}">
      <dgm:prSet phldrT="[Text]"/>
      <dgm:spPr/>
      <dgm:t>
        <a:bodyPr/>
        <a:lstStyle/>
        <a:p>
          <a:r>
            <a:rPr lang="en-US" dirty="0"/>
            <a:t>Draft checked.</a:t>
          </a:r>
          <a:endParaRPr lang="en-IN" dirty="0"/>
        </a:p>
      </dgm:t>
    </dgm:pt>
    <dgm:pt modelId="{43AC874E-4D27-421E-B14D-E7873B191F48}" type="parTrans" cxnId="{CB76B8F2-BC15-4006-8307-E1C05E7C9C75}">
      <dgm:prSet/>
      <dgm:spPr/>
      <dgm:t>
        <a:bodyPr/>
        <a:lstStyle/>
        <a:p>
          <a:endParaRPr lang="en-IN"/>
        </a:p>
      </dgm:t>
    </dgm:pt>
    <dgm:pt modelId="{2B1AEE13-832B-4876-A92D-683367B70FB8}" type="sibTrans" cxnId="{CB76B8F2-BC15-4006-8307-E1C05E7C9C75}">
      <dgm:prSet/>
      <dgm:spPr/>
      <dgm:t>
        <a:bodyPr/>
        <a:lstStyle/>
        <a:p>
          <a:endParaRPr lang="en-IN"/>
        </a:p>
      </dgm:t>
    </dgm:pt>
    <dgm:pt modelId="{EB0E8E08-6B80-46B3-80E6-83B017026B8B}">
      <dgm:prSet phldrT="[Text]"/>
      <dgm:spPr/>
      <dgm:t>
        <a:bodyPr/>
        <a:lstStyle/>
        <a:p>
          <a:r>
            <a:rPr lang="en-US" dirty="0"/>
            <a:t>Discharge summary Finalized.</a:t>
          </a:r>
          <a:endParaRPr lang="en-IN" dirty="0"/>
        </a:p>
      </dgm:t>
    </dgm:pt>
    <dgm:pt modelId="{518D717F-DF1D-4A83-94B7-FFF535DECADF}" type="parTrans" cxnId="{323A57C6-C386-4B7E-BC71-A2FF3C92E3AD}">
      <dgm:prSet/>
      <dgm:spPr/>
      <dgm:t>
        <a:bodyPr/>
        <a:lstStyle/>
        <a:p>
          <a:endParaRPr lang="en-IN"/>
        </a:p>
      </dgm:t>
    </dgm:pt>
    <dgm:pt modelId="{E8F16525-0BD7-4700-9228-7069EF927269}" type="sibTrans" cxnId="{323A57C6-C386-4B7E-BC71-A2FF3C92E3AD}">
      <dgm:prSet/>
      <dgm:spPr/>
      <dgm:t>
        <a:bodyPr/>
        <a:lstStyle/>
        <a:p>
          <a:endParaRPr lang="en-IN"/>
        </a:p>
      </dgm:t>
    </dgm:pt>
    <dgm:pt modelId="{01FB12A0-E8D4-4D47-A689-25C11A83A2F2}">
      <dgm:prSet phldrT="[Text]"/>
      <dgm:spPr/>
      <dgm:t>
        <a:bodyPr/>
        <a:lstStyle/>
        <a:p>
          <a:r>
            <a:rPr lang="en-US" dirty="0"/>
            <a:t>Drug returned for Pharmacy clearance.</a:t>
          </a:r>
          <a:endParaRPr lang="en-IN" dirty="0"/>
        </a:p>
      </dgm:t>
    </dgm:pt>
    <dgm:pt modelId="{CD1179D0-ED7C-428A-A01D-774DBE023BC9}" type="parTrans" cxnId="{AF06E079-6BB2-4F60-9433-010830EE3B90}">
      <dgm:prSet/>
      <dgm:spPr/>
      <dgm:t>
        <a:bodyPr/>
        <a:lstStyle/>
        <a:p>
          <a:endParaRPr lang="en-IN"/>
        </a:p>
      </dgm:t>
    </dgm:pt>
    <dgm:pt modelId="{D76C99AD-CD9C-4397-BEB2-9031111443A2}" type="sibTrans" cxnId="{AF06E079-6BB2-4F60-9433-010830EE3B90}">
      <dgm:prSet/>
      <dgm:spPr/>
      <dgm:t>
        <a:bodyPr/>
        <a:lstStyle/>
        <a:p>
          <a:endParaRPr lang="en-IN"/>
        </a:p>
      </dgm:t>
    </dgm:pt>
    <dgm:pt modelId="{889CE607-7EC4-4452-BA3A-8199424B045C}">
      <dgm:prSet phldrT="[Text]"/>
      <dgm:spPr/>
      <dgm:t>
        <a:bodyPr/>
        <a:lstStyle/>
        <a:p>
          <a:r>
            <a:rPr lang="en-US" dirty="0"/>
            <a:t>Activity sheet sent for bill preparation.</a:t>
          </a:r>
          <a:endParaRPr lang="en-IN" dirty="0"/>
        </a:p>
      </dgm:t>
    </dgm:pt>
    <dgm:pt modelId="{25F9CD55-5375-48AB-B08C-C1F69782278C}" type="parTrans" cxnId="{ACA5C908-1177-4341-9002-234DBAFCCA6B}">
      <dgm:prSet/>
      <dgm:spPr/>
      <dgm:t>
        <a:bodyPr/>
        <a:lstStyle/>
        <a:p>
          <a:endParaRPr lang="en-IN"/>
        </a:p>
      </dgm:t>
    </dgm:pt>
    <dgm:pt modelId="{C6F742DE-5053-493F-8E8C-4FF920EDD871}" type="sibTrans" cxnId="{ACA5C908-1177-4341-9002-234DBAFCCA6B}">
      <dgm:prSet/>
      <dgm:spPr/>
      <dgm:t>
        <a:bodyPr/>
        <a:lstStyle/>
        <a:p>
          <a:endParaRPr lang="en-IN"/>
        </a:p>
      </dgm:t>
    </dgm:pt>
    <dgm:pt modelId="{C5CC253B-949B-4FC5-9F05-09361A12A5EE}">
      <dgm:prSet phldrT="[Text]"/>
      <dgm:spPr/>
      <dgm:t>
        <a:bodyPr/>
        <a:lstStyle/>
        <a:p>
          <a:r>
            <a:rPr lang="en-US" dirty="0"/>
            <a:t>Bill generated.</a:t>
          </a:r>
          <a:endParaRPr lang="en-IN" dirty="0"/>
        </a:p>
      </dgm:t>
    </dgm:pt>
    <dgm:pt modelId="{9C7C1A76-4E67-4046-9447-2EC80E721261}" type="parTrans" cxnId="{F9D0A0D2-B7C8-4BF9-9595-32DCD3C9D15E}">
      <dgm:prSet/>
      <dgm:spPr/>
      <dgm:t>
        <a:bodyPr/>
        <a:lstStyle/>
        <a:p>
          <a:endParaRPr lang="en-IN"/>
        </a:p>
      </dgm:t>
    </dgm:pt>
    <dgm:pt modelId="{31585F13-A810-43AB-B7AB-1F92C892C73E}" type="sibTrans" cxnId="{F9D0A0D2-B7C8-4BF9-9595-32DCD3C9D15E}">
      <dgm:prSet/>
      <dgm:spPr/>
      <dgm:t>
        <a:bodyPr/>
        <a:lstStyle/>
        <a:p>
          <a:endParaRPr lang="en-IN"/>
        </a:p>
      </dgm:t>
    </dgm:pt>
    <dgm:pt modelId="{56D160C7-4734-47EF-A1FE-7D2F10BD6E74}">
      <dgm:prSet phldrT="[Text]"/>
      <dgm:spPr/>
      <dgm:t>
        <a:bodyPr/>
        <a:lstStyle/>
        <a:p>
          <a:r>
            <a:rPr lang="en-US" dirty="0"/>
            <a:t>Settlement of bill.</a:t>
          </a:r>
          <a:endParaRPr lang="en-IN" dirty="0"/>
        </a:p>
      </dgm:t>
    </dgm:pt>
    <dgm:pt modelId="{8B9963F7-3098-4CA1-82B1-D2F0C2A4CC46}" type="parTrans" cxnId="{281C3712-2E43-4F82-A660-43F89849E9CD}">
      <dgm:prSet/>
      <dgm:spPr/>
      <dgm:t>
        <a:bodyPr/>
        <a:lstStyle/>
        <a:p>
          <a:endParaRPr lang="en-IN"/>
        </a:p>
      </dgm:t>
    </dgm:pt>
    <dgm:pt modelId="{46A3A7F2-7583-4388-9787-C6EC63CE182E}" type="sibTrans" cxnId="{281C3712-2E43-4F82-A660-43F89849E9CD}">
      <dgm:prSet/>
      <dgm:spPr/>
      <dgm:t>
        <a:bodyPr/>
        <a:lstStyle/>
        <a:p>
          <a:endParaRPr lang="en-IN"/>
        </a:p>
      </dgm:t>
    </dgm:pt>
    <dgm:pt modelId="{4581A644-5E5E-4CFF-80E5-01D479AB83A8}">
      <dgm:prSet phldrT="[Text]"/>
      <dgm:spPr/>
      <dgm:t>
        <a:bodyPr/>
        <a:lstStyle/>
        <a:p>
          <a:r>
            <a:rPr lang="en-US" dirty="0"/>
            <a:t>Patient discharged.</a:t>
          </a:r>
          <a:endParaRPr lang="en-IN" dirty="0"/>
        </a:p>
      </dgm:t>
    </dgm:pt>
    <dgm:pt modelId="{03C52653-99AE-48EC-BAD8-16AE80FBE751}" type="parTrans" cxnId="{FA9B391A-408F-4A9E-9A60-5D6EA8516B31}">
      <dgm:prSet/>
      <dgm:spPr/>
      <dgm:t>
        <a:bodyPr/>
        <a:lstStyle/>
        <a:p>
          <a:endParaRPr lang="en-IN"/>
        </a:p>
      </dgm:t>
    </dgm:pt>
    <dgm:pt modelId="{F43D7C26-CAB8-4E9A-A323-E19C81EECFF2}" type="sibTrans" cxnId="{FA9B391A-408F-4A9E-9A60-5D6EA8516B31}">
      <dgm:prSet/>
      <dgm:spPr/>
      <dgm:t>
        <a:bodyPr/>
        <a:lstStyle/>
        <a:p>
          <a:endParaRPr lang="en-IN"/>
        </a:p>
      </dgm:t>
    </dgm:pt>
    <dgm:pt modelId="{62D55A44-EAA3-4B40-B873-85AA5635CB22}">
      <dgm:prSet phldrT="[Text]"/>
      <dgm:spPr/>
      <dgm:t>
        <a:bodyPr/>
        <a:lstStyle/>
        <a:p>
          <a:r>
            <a:rPr lang="en-US" dirty="0"/>
            <a:t>10</a:t>
          </a:r>
          <a:endParaRPr lang="en-IN" dirty="0"/>
        </a:p>
      </dgm:t>
    </dgm:pt>
    <dgm:pt modelId="{D3B9902C-93D1-43D8-BAF1-D43C880E9D63}" type="parTrans" cxnId="{6C997461-CEA3-4CD7-8A99-E5D5E396FF87}">
      <dgm:prSet/>
      <dgm:spPr/>
      <dgm:t>
        <a:bodyPr/>
        <a:lstStyle/>
        <a:p>
          <a:endParaRPr lang="en-IN"/>
        </a:p>
      </dgm:t>
    </dgm:pt>
    <dgm:pt modelId="{59D4C969-EC5F-466F-A8E1-3B777A20D867}" type="sibTrans" cxnId="{6C997461-CEA3-4CD7-8A99-E5D5E396FF87}">
      <dgm:prSet/>
      <dgm:spPr/>
      <dgm:t>
        <a:bodyPr/>
        <a:lstStyle/>
        <a:p>
          <a:endParaRPr lang="en-IN"/>
        </a:p>
      </dgm:t>
    </dgm:pt>
    <dgm:pt modelId="{AFF06F2A-7397-4D31-B247-7FCF2B75BA39}">
      <dgm:prSet/>
      <dgm:spPr/>
      <dgm:t>
        <a:bodyPr/>
        <a:lstStyle/>
        <a:p>
          <a:r>
            <a:rPr lang="en-US" b="1" dirty="0"/>
            <a:t>File sent to TPA for approval.</a:t>
          </a:r>
          <a:endParaRPr lang="en-IN" b="1" dirty="0"/>
        </a:p>
      </dgm:t>
    </dgm:pt>
    <dgm:pt modelId="{8E8520B1-6D1C-4CBF-85C9-80E227E80B4B}" type="parTrans" cxnId="{0C9EEAA6-3337-4201-B04B-9591C2992EB1}">
      <dgm:prSet/>
      <dgm:spPr/>
      <dgm:t>
        <a:bodyPr/>
        <a:lstStyle/>
        <a:p>
          <a:endParaRPr lang="en-IN"/>
        </a:p>
      </dgm:t>
    </dgm:pt>
    <dgm:pt modelId="{A39D2D11-B9ED-459E-B809-AA1223B307A3}" type="sibTrans" cxnId="{0C9EEAA6-3337-4201-B04B-9591C2992EB1}">
      <dgm:prSet/>
      <dgm:spPr/>
      <dgm:t>
        <a:bodyPr/>
        <a:lstStyle/>
        <a:p>
          <a:endParaRPr lang="en-IN"/>
        </a:p>
      </dgm:t>
    </dgm:pt>
    <dgm:pt modelId="{B1B3A96D-A452-4DED-829A-F940028986F6}">
      <dgm:prSet phldrT="[Text]"/>
      <dgm:spPr/>
      <dgm:t>
        <a:bodyPr/>
        <a:lstStyle/>
        <a:p>
          <a:r>
            <a:rPr lang="en-US" dirty="0"/>
            <a:t>11</a:t>
          </a:r>
          <a:endParaRPr lang="en-IN" dirty="0"/>
        </a:p>
      </dgm:t>
    </dgm:pt>
    <dgm:pt modelId="{3BB46D0B-4A25-4275-814D-23BF5A9E4484}" type="parTrans" cxnId="{AF22681A-D45A-4470-A1E2-75B9407A33EB}">
      <dgm:prSet/>
      <dgm:spPr/>
      <dgm:t>
        <a:bodyPr/>
        <a:lstStyle/>
        <a:p>
          <a:endParaRPr lang="en-IN"/>
        </a:p>
      </dgm:t>
    </dgm:pt>
    <dgm:pt modelId="{9D8482FB-C0F6-4D14-B079-507D3E88D598}" type="sibTrans" cxnId="{AF22681A-D45A-4470-A1E2-75B9407A33EB}">
      <dgm:prSet/>
      <dgm:spPr/>
      <dgm:t>
        <a:bodyPr/>
        <a:lstStyle/>
        <a:p>
          <a:endParaRPr lang="en-IN"/>
        </a:p>
      </dgm:t>
    </dgm:pt>
    <dgm:pt modelId="{B6F6D276-E4C1-41EA-9378-A3A6208C1643}">
      <dgm:prSet/>
      <dgm:spPr/>
      <dgm:t>
        <a:bodyPr/>
        <a:lstStyle/>
        <a:p>
          <a:r>
            <a:rPr lang="en-US" b="1" dirty="0"/>
            <a:t>TPA approval received.</a:t>
          </a:r>
          <a:endParaRPr lang="en-IN" dirty="0"/>
        </a:p>
      </dgm:t>
    </dgm:pt>
    <dgm:pt modelId="{BE3B5C5C-1475-44D2-AA50-D0FADCF189DC}" type="parTrans" cxnId="{E995263C-3808-40E0-8E41-F6FCA3812CEB}">
      <dgm:prSet/>
      <dgm:spPr/>
      <dgm:t>
        <a:bodyPr/>
        <a:lstStyle/>
        <a:p>
          <a:endParaRPr lang="en-IN"/>
        </a:p>
      </dgm:t>
    </dgm:pt>
    <dgm:pt modelId="{28E76183-21C2-40AA-927E-79C4A2256CDA}" type="sibTrans" cxnId="{E995263C-3808-40E0-8E41-F6FCA3812CEB}">
      <dgm:prSet/>
      <dgm:spPr/>
      <dgm:t>
        <a:bodyPr/>
        <a:lstStyle/>
        <a:p>
          <a:endParaRPr lang="en-IN"/>
        </a:p>
      </dgm:t>
    </dgm:pt>
    <dgm:pt modelId="{A3B96411-6733-41B0-A0C9-030A973441C5}" type="pres">
      <dgm:prSet presAssocID="{1887FAAE-A543-4861-BA2A-6C9AA9BD2C2E}" presName="linearFlow" presStyleCnt="0">
        <dgm:presLayoutVars>
          <dgm:dir/>
          <dgm:animLvl val="lvl"/>
          <dgm:resizeHandles val="exact"/>
        </dgm:presLayoutVars>
      </dgm:prSet>
      <dgm:spPr/>
    </dgm:pt>
    <dgm:pt modelId="{B7E69C44-F241-4C9F-991C-CB51E6CD7C18}" type="pres">
      <dgm:prSet presAssocID="{7C7545B1-3312-4A12-B756-24C5B52AF4C0}" presName="composite" presStyleCnt="0"/>
      <dgm:spPr/>
    </dgm:pt>
    <dgm:pt modelId="{B46D9A94-67B9-426C-88E2-9E49BF967297}" type="pres">
      <dgm:prSet presAssocID="{7C7545B1-3312-4A12-B756-24C5B52AF4C0}" presName="parentText" presStyleLbl="alignNode1" presStyleIdx="0" presStyleCnt="12">
        <dgm:presLayoutVars>
          <dgm:chMax val="1"/>
          <dgm:bulletEnabled val="1"/>
        </dgm:presLayoutVars>
      </dgm:prSet>
      <dgm:spPr/>
    </dgm:pt>
    <dgm:pt modelId="{A8039034-C0B4-458E-90FE-E1958922F18D}" type="pres">
      <dgm:prSet presAssocID="{7C7545B1-3312-4A12-B756-24C5B52AF4C0}" presName="descendantText" presStyleLbl="alignAcc1" presStyleIdx="0" presStyleCnt="12">
        <dgm:presLayoutVars>
          <dgm:bulletEnabled val="1"/>
        </dgm:presLayoutVars>
      </dgm:prSet>
      <dgm:spPr/>
    </dgm:pt>
    <dgm:pt modelId="{237E4D1A-16D6-4AEA-93F1-9C4A8C6F15D8}" type="pres">
      <dgm:prSet presAssocID="{C03B297C-C35F-4879-9785-7CFAA5BC11E2}" presName="sp" presStyleCnt="0"/>
      <dgm:spPr/>
    </dgm:pt>
    <dgm:pt modelId="{4CF2D951-5644-407C-A5FC-A431A9B4C769}" type="pres">
      <dgm:prSet presAssocID="{3A192833-05C4-4F8B-86EC-04C8D889FE7B}" presName="composite" presStyleCnt="0"/>
      <dgm:spPr/>
    </dgm:pt>
    <dgm:pt modelId="{439B8D3D-916A-4B5A-9A56-04475EA4BBD4}" type="pres">
      <dgm:prSet presAssocID="{3A192833-05C4-4F8B-86EC-04C8D889FE7B}" presName="parentText" presStyleLbl="alignNode1" presStyleIdx="1" presStyleCnt="12">
        <dgm:presLayoutVars>
          <dgm:chMax val="1"/>
          <dgm:bulletEnabled val="1"/>
        </dgm:presLayoutVars>
      </dgm:prSet>
      <dgm:spPr/>
    </dgm:pt>
    <dgm:pt modelId="{1B67DDD5-01A1-419D-B54E-27C50FB13608}" type="pres">
      <dgm:prSet presAssocID="{3A192833-05C4-4F8B-86EC-04C8D889FE7B}" presName="descendantText" presStyleLbl="alignAcc1" presStyleIdx="1" presStyleCnt="12">
        <dgm:presLayoutVars>
          <dgm:bulletEnabled val="1"/>
        </dgm:presLayoutVars>
      </dgm:prSet>
      <dgm:spPr/>
    </dgm:pt>
    <dgm:pt modelId="{66BAF765-CBED-4075-867C-DDB897180AF0}" type="pres">
      <dgm:prSet presAssocID="{64175ABE-6F3A-4474-9AB3-D21E638FA9F0}" presName="sp" presStyleCnt="0"/>
      <dgm:spPr/>
    </dgm:pt>
    <dgm:pt modelId="{F07CC0D5-2690-4748-819F-82D268AFC837}" type="pres">
      <dgm:prSet presAssocID="{D65AB91D-A5D6-403A-A74C-02A92FFC63DA}" presName="composite" presStyleCnt="0"/>
      <dgm:spPr/>
    </dgm:pt>
    <dgm:pt modelId="{6EE124D1-B2E3-4714-BC7C-A3D3FE17F204}" type="pres">
      <dgm:prSet presAssocID="{D65AB91D-A5D6-403A-A74C-02A92FFC63DA}" presName="parentText" presStyleLbl="alignNode1" presStyleIdx="2" presStyleCnt="12">
        <dgm:presLayoutVars>
          <dgm:chMax val="1"/>
          <dgm:bulletEnabled val="1"/>
        </dgm:presLayoutVars>
      </dgm:prSet>
      <dgm:spPr/>
    </dgm:pt>
    <dgm:pt modelId="{1C6CED39-E0D9-44EE-A949-37F264483A05}" type="pres">
      <dgm:prSet presAssocID="{D65AB91D-A5D6-403A-A74C-02A92FFC63DA}" presName="descendantText" presStyleLbl="alignAcc1" presStyleIdx="2" presStyleCnt="12">
        <dgm:presLayoutVars>
          <dgm:bulletEnabled val="1"/>
        </dgm:presLayoutVars>
      </dgm:prSet>
      <dgm:spPr/>
    </dgm:pt>
    <dgm:pt modelId="{CDEFC662-F5A2-4C41-AC7F-BF8766259BC3}" type="pres">
      <dgm:prSet presAssocID="{D28389D7-6F25-41C0-9145-BAEF2A57137B}" presName="sp" presStyleCnt="0"/>
      <dgm:spPr/>
    </dgm:pt>
    <dgm:pt modelId="{8042C24B-9868-481B-AB70-92F8D670261A}" type="pres">
      <dgm:prSet presAssocID="{41053B98-596A-4283-A8EF-B8AD8D8FF962}" presName="composite" presStyleCnt="0"/>
      <dgm:spPr/>
    </dgm:pt>
    <dgm:pt modelId="{88EFAB54-C7EF-49C4-A786-78855C60B399}" type="pres">
      <dgm:prSet presAssocID="{41053B98-596A-4283-A8EF-B8AD8D8FF962}" presName="parentText" presStyleLbl="alignNode1" presStyleIdx="3" presStyleCnt="12">
        <dgm:presLayoutVars>
          <dgm:chMax val="1"/>
          <dgm:bulletEnabled val="1"/>
        </dgm:presLayoutVars>
      </dgm:prSet>
      <dgm:spPr/>
    </dgm:pt>
    <dgm:pt modelId="{50F24D22-DC6C-4507-B196-438BADFC4579}" type="pres">
      <dgm:prSet presAssocID="{41053B98-596A-4283-A8EF-B8AD8D8FF962}" presName="descendantText" presStyleLbl="alignAcc1" presStyleIdx="3" presStyleCnt="12">
        <dgm:presLayoutVars>
          <dgm:bulletEnabled val="1"/>
        </dgm:presLayoutVars>
      </dgm:prSet>
      <dgm:spPr/>
    </dgm:pt>
    <dgm:pt modelId="{1A911E51-1E5D-4357-9E3E-0CB4A61CD28D}" type="pres">
      <dgm:prSet presAssocID="{9785B3CF-7E68-4CC6-9BFF-94B5F2344E8B}" presName="sp" presStyleCnt="0"/>
      <dgm:spPr/>
    </dgm:pt>
    <dgm:pt modelId="{1600E424-66D7-41A1-A15B-26ACDEB6DF0F}" type="pres">
      <dgm:prSet presAssocID="{8A9AB2C8-CE81-4F56-8DB7-B913AE295AC3}" presName="composite" presStyleCnt="0"/>
      <dgm:spPr/>
    </dgm:pt>
    <dgm:pt modelId="{D0E0B50D-7E19-4970-BB18-5D014C3803DA}" type="pres">
      <dgm:prSet presAssocID="{8A9AB2C8-CE81-4F56-8DB7-B913AE295AC3}" presName="parentText" presStyleLbl="alignNode1" presStyleIdx="4" presStyleCnt="12">
        <dgm:presLayoutVars>
          <dgm:chMax val="1"/>
          <dgm:bulletEnabled val="1"/>
        </dgm:presLayoutVars>
      </dgm:prSet>
      <dgm:spPr/>
    </dgm:pt>
    <dgm:pt modelId="{B6A003F9-CC50-437B-91E8-A9F9DB86C04F}" type="pres">
      <dgm:prSet presAssocID="{8A9AB2C8-CE81-4F56-8DB7-B913AE295AC3}" presName="descendantText" presStyleLbl="alignAcc1" presStyleIdx="4" presStyleCnt="12">
        <dgm:presLayoutVars>
          <dgm:bulletEnabled val="1"/>
        </dgm:presLayoutVars>
      </dgm:prSet>
      <dgm:spPr/>
    </dgm:pt>
    <dgm:pt modelId="{C8A8939B-F61C-4537-B4A7-47F561DC87B3}" type="pres">
      <dgm:prSet presAssocID="{45CDE6C2-9132-4977-82F6-BE2F32C52D85}" presName="sp" presStyleCnt="0"/>
      <dgm:spPr/>
    </dgm:pt>
    <dgm:pt modelId="{79CC90A3-0565-46AA-8E32-770697392260}" type="pres">
      <dgm:prSet presAssocID="{A8F6B8AF-BAE4-43F8-8C13-E02EDFCCCA6F}" presName="composite" presStyleCnt="0"/>
      <dgm:spPr/>
    </dgm:pt>
    <dgm:pt modelId="{3BC397B3-A3DC-439E-AF2E-163DFD39BE33}" type="pres">
      <dgm:prSet presAssocID="{A8F6B8AF-BAE4-43F8-8C13-E02EDFCCCA6F}" presName="parentText" presStyleLbl="alignNode1" presStyleIdx="5" presStyleCnt="12">
        <dgm:presLayoutVars>
          <dgm:chMax val="1"/>
          <dgm:bulletEnabled val="1"/>
        </dgm:presLayoutVars>
      </dgm:prSet>
      <dgm:spPr/>
    </dgm:pt>
    <dgm:pt modelId="{3A421443-4C4B-467B-B367-0E82363C4693}" type="pres">
      <dgm:prSet presAssocID="{A8F6B8AF-BAE4-43F8-8C13-E02EDFCCCA6F}" presName="descendantText" presStyleLbl="alignAcc1" presStyleIdx="5" presStyleCnt="12">
        <dgm:presLayoutVars>
          <dgm:bulletEnabled val="1"/>
        </dgm:presLayoutVars>
      </dgm:prSet>
      <dgm:spPr/>
    </dgm:pt>
    <dgm:pt modelId="{8251DC32-A836-41C0-9E50-3C2523E24C18}" type="pres">
      <dgm:prSet presAssocID="{9C25E8EF-19E3-49BC-9F32-C284596625EF}" presName="sp" presStyleCnt="0"/>
      <dgm:spPr/>
    </dgm:pt>
    <dgm:pt modelId="{C8CF4F70-F6BF-4FAE-8852-C9AAFE7E2282}" type="pres">
      <dgm:prSet presAssocID="{1B510E37-7764-4A84-8AC6-EE4E90FAD2BE}" presName="composite" presStyleCnt="0"/>
      <dgm:spPr/>
    </dgm:pt>
    <dgm:pt modelId="{D53F3888-8D37-4F61-A9A5-39DB17800EF7}" type="pres">
      <dgm:prSet presAssocID="{1B510E37-7764-4A84-8AC6-EE4E90FAD2BE}" presName="parentText" presStyleLbl="alignNode1" presStyleIdx="6" presStyleCnt="12">
        <dgm:presLayoutVars>
          <dgm:chMax val="1"/>
          <dgm:bulletEnabled val="1"/>
        </dgm:presLayoutVars>
      </dgm:prSet>
      <dgm:spPr/>
    </dgm:pt>
    <dgm:pt modelId="{A0B72CB1-6C5E-47B0-A670-305AD4D6BA76}" type="pres">
      <dgm:prSet presAssocID="{1B510E37-7764-4A84-8AC6-EE4E90FAD2BE}" presName="descendantText" presStyleLbl="alignAcc1" presStyleIdx="6" presStyleCnt="12">
        <dgm:presLayoutVars>
          <dgm:bulletEnabled val="1"/>
        </dgm:presLayoutVars>
      </dgm:prSet>
      <dgm:spPr/>
    </dgm:pt>
    <dgm:pt modelId="{FF1496F4-94C1-4927-9ACB-70F2B89598C0}" type="pres">
      <dgm:prSet presAssocID="{5D1500C4-D629-4325-89E8-57D520E6E129}" presName="sp" presStyleCnt="0"/>
      <dgm:spPr/>
    </dgm:pt>
    <dgm:pt modelId="{242F40DA-734F-4543-9072-045804453A12}" type="pres">
      <dgm:prSet presAssocID="{A848AE63-CC11-443E-B49E-665E32C28B39}" presName="composite" presStyleCnt="0"/>
      <dgm:spPr/>
    </dgm:pt>
    <dgm:pt modelId="{7A0A46DC-D623-4615-B64A-2391BB50DBC7}" type="pres">
      <dgm:prSet presAssocID="{A848AE63-CC11-443E-B49E-665E32C28B39}" presName="parentText" presStyleLbl="alignNode1" presStyleIdx="7" presStyleCnt="12">
        <dgm:presLayoutVars>
          <dgm:chMax val="1"/>
          <dgm:bulletEnabled val="1"/>
        </dgm:presLayoutVars>
      </dgm:prSet>
      <dgm:spPr/>
    </dgm:pt>
    <dgm:pt modelId="{D0B9F27D-61D5-4944-801E-1B6085B550B2}" type="pres">
      <dgm:prSet presAssocID="{A848AE63-CC11-443E-B49E-665E32C28B39}" presName="descendantText" presStyleLbl="alignAcc1" presStyleIdx="7" presStyleCnt="12">
        <dgm:presLayoutVars>
          <dgm:bulletEnabled val="1"/>
        </dgm:presLayoutVars>
      </dgm:prSet>
      <dgm:spPr/>
    </dgm:pt>
    <dgm:pt modelId="{0ACE8B05-92C4-4BA3-97D6-E35E4BE0CEC1}" type="pres">
      <dgm:prSet presAssocID="{3F657D7E-80CD-4D71-BA51-111EFB50CFD1}" presName="sp" presStyleCnt="0"/>
      <dgm:spPr/>
    </dgm:pt>
    <dgm:pt modelId="{26ED5686-4B97-4A94-BC05-A5C7E80CB304}" type="pres">
      <dgm:prSet presAssocID="{E19B61CF-E2C3-497B-932B-1CD15B9AE37D}" presName="composite" presStyleCnt="0"/>
      <dgm:spPr/>
    </dgm:pt>
    <dgm:pt modelId="{DDF8434C-975B-44D8-8B1D-B7187607C3A9}" type="pres">
      <dgm:prSet presAssocID="{E19B61CF-E2C3-497B-932B-1CD15B9AE37D}" presName="parentText" presStyleLbl="alignNode1" presStyleIdx="8" presStyleCnt="12">
        <dgm:presLayoutVars>
          <dgm:chMax val="1"/>
          <dgm:bulletEnabled val="1"/>
        </dgm:presLayoutVars>
      </dgm:prSet>
      <dgm:spPr/>
    </dgm:pt>
    <dgm:pt modelId="{62866492-877D-4867-8B9F-57DF43010A46}" type="pres">
      <dgm:prSet presAssocID="{E19B61CF-E2C3-497B-932B-1CD15B9AE37D}" presName="descendantText" presStyleLbl="alignAcc1" presStyleIdx="8" presStyleCnt="12">
        <dgm:presLayoutVars>
          <dgm:bulletEnabled val="1"/>
        </dgm:presLayoutVars>
      </dgm:prSet>
      <dgm:spPr/>
    </dgm:pt>
    <dgm:pt modelId="{F72410EC-5E9D-4009-804F-DFD5E0F80991}" type="pres">
      <dgm:prSet presAssocID="{F3ACE93D-2817-469E-B029-6A3586316601}" presName="sp" presStyleCnt="0"/>
      <dgm:spPr/>
    </dgm:pt>
    <dgm:pt modelId="{AA26F1E4-D438-4461-9907-3AC0127F9271}" type="pres">
      <dgm:prSet presAssocID="{62D55A44-EAA3-4B40-B873-85AA5635CB22}" presName="composite" presStyleCnt="0"/>
      <dgm:spPr/>
    </dgm:pt>
    <dgm:pt modelId="{8F69C140-0465-47DA-BCC6-9B3C9F0C380B}" type="pres">
      <dgm:prSet presAssocID="{62D55A44-EAA3-4B40-B873-85AA5635CB22}" presName="parentText" presStyleLbl="alignNode1" presStyleIdx="9" presStyleCnt="12">
        <dgm:presLayoutVars>
          <dgm:chMax val="1"/>
          <dgm:bulletEnabled val="1"/>
        </dgm:presLayoutVars>
      </dgm:prSet>
      <dgm:spPr/>
    </dgm:pt>
    <dgm:pt modelId="{94A26D21-7DBB-4774-8DF8-27207D194FA9}" type="pres">
      <dgm:prSet presAssocID="{62D55A44-EAA3-4B40-B873-85AA5635CB22}" presName="descendantText" presStyleLbl="alignAcc1" presStyleIdx="9" presStyleCnt="12">
        <dgm:presLayoutVars>
          <dgm:bulletEnabled val="1"/>
        </dgm:presLayoutVars>
      </dgm:prSet>
      <dgm:spPr/>
    </dgm:pt>
    <dgm:pt modelId="{135B949A-9C4D-40E0-9D1E-0F06A02A7D6C}" type="pres">
      <dgm:prSet presAssocID="{59D4C969-EC5F-466F-A8E1-3B777A20D867}" presName="sp" presStyleCnt="0"/>
      <dgm:spPr/>
    </dgm:pt>
    <dgm:pt modelId="{1AED6C72-ED34-4AF8-8C50-53F46749E76D}" type="pres">
      <dgm:prSet presAssocID="{B1B3A96D-A452-4DED-829A-F940028986F6}" presName="composite" presStyleCnt="0"/>
      <dgm:spPr/>
    </dgm:pt>
    <dgm:pt modelId="{B9FCECBA-DD56-4037-AEB4-F7CF83E7D4E3}" type="pres">
      <dgm:prSet presAssocID="{B1B3A96D-A452-4DED-829A-F940028986F6}" presName="parentText" presStyleLbl="alignNode1" presStyleIdx="10" presStyleCnt="12">
        <dgm:presLayoutVars>
          <dgm:chMax val="1"/>
          <dgm:bulletEnabled val="1"/>
        </dgm:presLayoutVars>
      </dgm:prSet>
      <dgm:spPr/>
    </dgm:pt>
    <dgm:pt modelId="{87EFF5BF-740C-4CC0-9F4A-039AB6FAFB9F}" type="pres">
      <dgm:prSet presAssocID="{B1B3A96D-A452-4DED-829A-F940028986F6}" presName="descendantText" presStyleLbl="alignAcc1" presStyleIdx="10" presStyleCnt="12">
        <dgm:presLayoutVars>
          <dgm:bulletEnabled val="1"/>
        </dgm:presLayoutVars>
      </dgm:prSet>
      <dgm:spPr/>
    </dgm:pt>
    <dgm:pt modelId="{28BF56E4-3FA9-4ADE-9EFC-B852D3C9F7E2}" type="pres">
      <dgm:prSet presAssocID="{9D8482FB-C0F6-4D14-B079-507D3E88D598}" presName="sp" presStyleCnt="0"/>
      <dgm:spPr/>
    </dgm:pt>
    <dgm:pt modelId="{7E64B351-7CC6-4CF0-ADB2-87CB5D9A558F}" type="pres">
      <dgm:prSet presAssocID="{F2EE3989-9850-496B-90B1-16A239C0A44F}" presName="composite" presStyleCnt="0"/>
      <dgm:spPr/>
    </dgm:pt>
    <dgm:pt modelId="{24D2D593-B512-44D2-A112-E378A4491307}" type="pres">
      <dgm:prSet presAssocID="{F2EE3989-9850-496B-90B1-16A239C0A44F}" presName="parentText" presStyleLbl="alignNode1" presStyleIdx="11" presStyleCnt="12">
        <dgm:presLayoutVars>
          <dgm:chMax val="1"/>
          <dgm:bulletEnabled val="1"/>
        </dgm:presLayoutVars>
      </dgm:prSet>
      <dgm:spPr/>
    </dgm:pt>
    <dgm:pt modelId="{366685D9-1844-4671-BD12-8C83771D4FE6}" type="pres">
      <dgm:prSet presAssocID="{F2EE3989-9850-496B-90B1-16A239C0A44F}" presName="descendantText" presStyleLbl="alignAcc1" presStyleIdx="11" presStyleCnt="12">
        <dgm:presLayoutVars>
          <dgm:bulletEnabled val="1"/>
        </dgm:presLayoutVars>
      </dgm:prSet>
      <dgm:spPr/>
    </dgm:pt>
  </dgm:ptLst>
  <dgm:cxnLst>
    <dgm:cxn modelId="{5104B407-DD15-487D-AB0E-B7FC9227B4B1}" type="presOf" srcId="{01FB12A0-E8D4-4D47-A689-25C11A83A2F2}" destId="{3A421443-4C4B-467B-B367-0E82363C4693}" srcOrd="0" destOrd="0" presId="urn:microsoft.com/office/officeart/2005/8/layout/chevron2"/>
    <dgm:cxn modelId="{ACA5C908-1177-4341-9002-234DBAFCCA6B}" srcId="{1B510E37-7764-4A84-8AC6-EE4E90FAD2BE}" destId="{889CE607-7EC4-4452-BA3A-8199424B045C}" srcOrd="0" destOrd="0" parTransId="{25F9CD55-5375-48AB-B08C-C1F69782278C}" sibTransId="{C6F742DE-5053-493F-8E8C-4FF920EDD871}"/>
    <dgm:cxn modelId="{DC995B09-3FC3-44EA-AC83-87A3B19106B4}" srcId="{1887FAAE-A543-4861-BA2A-6C9AA9BD2C2E}" destId="{8A9AB2C8-CE81-4F56-8DB7-B913AE295AC3}" srcOrd="4" destOrd="0" parTransId="{EF7838D8-A80C-435A-A7D8-FE9F64085BB3}" sibTransId="{45CDE6C2-9132-4977-82F6-BE2F32C52D85}"/>
    <dgm:cxn modelId="{9343700B-4262-4901-BF22-46EF43894266}" type="presOf" srcId="{1B510E37-7764-4A84-8AC6-EE4E90FAD2BE}" destId="{D53F3888-8D37-4F61-A9A5-39DB17800EF7}" srcOrd="0" destOrd="0" presId="urn:microsoft.com/office/officeart/2005/8/layout/chevron2"/>
    <dgm:cxn modelId="{11B1AE0C-8D89-4A8B-A4DE-863FF8C66EEC}" type="presOf" srcId="{4539C54B-C17E-45AE-A4D1-5AEB53341BB0}" destId="{1B67DDD5-01A1-419D-B54E-27C50FB13608}" srcOrd="0" destOrd="0" presId="urn:microsoft.com/office/officeart/2005/8/layout/chevron2"/>
    <dgm:cxn modelId="{281C3712-2E43-4F82-A660-43F89849E9CD}" srcId="{B1B3A96D-A452-4DED-829A-F940028986F6}" destId="{56D160C7-4734-47EF-A1FE-7D2F10BD6E74}" srcOrd="0" destOrd="0" parTransId="{8B9963F7-3098-4CA1-82B1-D2F0C2A4CC46}" sibTransId="{46A3A7F2-7583-4388-9787-C6EC63CE182E}"/>
    <dgm:cxn modelId="{1876A013-A5A9-4741-B571-A9FB97CF74E8}" srcId="{7C7545B1-3312-4A12-B756-24C5B52AF4C0}" destId="{08D6B936-6F9E-4C17-8661-6B35267D950D}" srcOrd="0" destOrd="0" parTransId="{294F6073-9847-4DF2-9C24-F3581DB7E132}" sibTransId="{8CD73355-93FD-4699-BB27-470F22FE51D0}"/>
    <dgm:cxn modelId="{FA9B391A-408F-4A9E-9A60-5D6EA8516B31}" srcId="{F2EE3989-9850-496B-90B1-16A239C0A44F}" destId="{4581A644-5E5E-4CFF-80E5-01D479AB83A8}" srcOrd="0" destOrd="0" parTransId="{03C52653-99AE-48EC-BAD8-16AE80FBE751}" sibTransId="{F43D7C26-CAB8-4E9A-A323-E19C81EECFF2}"/>
    <dgm:cxn modelId="{AF22681A-D45A-4470-A1E2-75B9407A33EB}" srcId="{1887FAAE-A543-4861-BA2A-6C9AA9BD2C2E}" destId="{B1B3A96D-A452-4DED-829A-F940028986F6}" srcOrd="10" destOrd="0" parTransId="{3BB46D0B-4A25-4275-814D-23BF5A9E4484}" sibTransId="{9D8482FB-C0F6-4D14-B079-507D3E88D598}"/>
    <dgm:cxn modelId="{7786D020-2DD4-4FCF-9C7A-6DBEF403871F}" srcId="{1887FAAE-A543-4861-BA2A-6C9AA9BD2C2E}" destId="{41053B98-596A-4283-A8EF-B8AD8D8FF962}" srcOrd="3" destOrd="0" parTransId="{4CF0F3F0-7748-42FA-8A0C-E7DEEE73A31D}" sibTransId="{9785B3CF-7E68-4CC6-9BFF-94B5F2344E8B}"/>
    <dgm:cxn modelId="{71F4902B-46B8-4962-BEE1-6C1DC0800CD3}" type="presOf" srcId="{9FCD19A8-B489-4A6D-87B4-E7FF0553E3C8}" destId="{50F24D22-DC6C-4507-B196-438BADFC4579}" srcOrd="0" destOrd="0" presId="urn:microsoft.com/office/officeart/2005/8/layout/chevron2"/>
    <dgm:cxn modelId="{E995263C-3808-40E0-8E41-F6FCA3812CEB}" srcId="{62D55A44-EAA3-4B40-B873-85AA5635CB22}" destId="{B6F6D276-E4C1-41EA-9378-A3A6208C1643}" srcOrd="0" destOrd="0" parTransId="{BE3B5C5C-1475-44D2-AA50-D0FADCF189DC}" sibTransId="{28E76183-21C2-40AA-927E-79C4A2256CDA}"/>
    <dgm:cxn modelId="{E7F81241-5DBD-49C0-BD4F-2D21592E1F0F}" type="presOf" srcId="{B1B3A96D-A452-4DED-829A-F940028986F6}" destId="{B9FCECBA-DD56-4037-AEB4-F7CF83E7D4E3}" srcOrd="0" destOrd="0" presId="urn:microsoft.com/office/officeart/2005/8/layout/chevron2"/>
    <dgm:cxn modelId="{6C997461-CEA3-4CD7-8A99-E5D5E396FF87}" srcId="{1887FAAE-A543-4861-BA2A-6C9AA9BD2C2E}" destId="{62D55A44-EAA3-4B40-B873-85AA5635CB22}" srcOrd="9" destOrd="0" parTransId="{D3B9902C-93D1-43D8-BAF1-D43C880E9D63}" sibTransId="{59D4C969-EC5F-466F-A8E1-3B777A20D867}"/>
    <dgm:cxn modelId="{4772FF61-6AF0-4011-86CA-08087D2EB9F7}" srcId="{1887FAAE-A543-4861-BA2A-6C9AA9BD2C2E}" destId="{E19B61CF-E2C3-497B-932B-1CD15B9AE37D}" srcOrd="8" destOrd="0" parTransId="{A3AB11C8-6660-47B2-B4DB-0D94C4EE2B8E}" sibTransId="{F3ACE93D-2817-469E-B029-6A3586316601}"/>
    <dgm:cxn modelId="{793C8048-D34C-44E6-948F-2F2619BD0595}" type="presOf" srcId="{889CE607-7EC4-4452-BA3A-8199424B045C}" destId="{A0B72CB1-6C5E-47B0-A670-305AD4D6BA76}" srcOrd="0" destOrd="0" presId="urn:microsoft.com/office/officeart/2005/8/layout/chevron2"/>
    <dgm:cxn modelId="{650DC34A-9DE4-41F6-A3E9-A41522CA2126}" type="presOf" srcId="{7C7545B1-3312-4A12-B756-24C5B52AF4C0}" destId="{B46D9A94-67B9-426C-88E2-9E49BF967297}" srcOrd="0" destOrd="0" presId="urn:microsoft.com/office/officeart/2005/8/layout/chevron2"/>
    <dgm:cxn modelId="{259F534C-EFC5-4889-9B2C-FE1F586385DE}" srcId="{1887FAAE-A543-4861-BA2A-6C9AA9BD2C2E}" destId="{1B510E37-7764-4A84-8AC6-EE4E90FAD2BE}" srcOrd="6" destOrd="0" parTransId="{22A46F9D-DF0E-401C-96B7-E7354AF09523}" sibTransId="{5D1500C4-D629-4325-89E8-57D520E6E129}"/>
    <dgm:cxn modelId="{3CB99F6E-ADAE-41ED-BB98-6CA3F604B4C4}" type="presOf" srcId="{D6EE5241-C9F7-4212-84DC-954DFFC5B8A3}" destId="{1C6CED39-E0D9-44EE-A949-37F264483A05}" srcOrd="0" destOrd="0" presId="urn:microsoft.com/office/officeart/2005/8/layout/chevron2"/>
    <dgm:cxn modelId="{3103766F-610B-4EF4-880E-4329A9105D71}" type="presOf" srcId="{3A192833-05C4-4F8B-86EC-04C8D889FE7B}" destId="{439B8D3D-916A-4B5A-9A56-04475EA4BBD4}" srcOrd="0" destOrd="0" presId="urn:microsoft.com/office/officeart/2005/8/layout/chevron2"/>
    <dgm:cxn modelId="{78CCE477-4033-4151-AEF4-8C7C4B2D8B98}" srcId="{1887FAAE-A543-4861-BA2A-6C9AA9BD2C2E}" destId="{A848AE63-CC11-443E-B49E-665E32C28B39}" srcOrd="7" destOrd="0" parTransId="{B09F8324-9659-4CE1-9754-960EC86A59A1}" sibTransId="{3F657D7E-80CD-4D71-BA51-111EFB50CFD1}"/>
    <dgm:cxn modelId="{AF06E079-6BB2-4F60-9433-010830EE3B90}" srcId="{A8F6B8AF-BAE4-43F8-8C13-E02EDFCCCA6F}" destId="{01FB12A0-E8D4-4D47-A689-25C11A83A2F2}" srcOrd="0" destOrd="0" parTransId="{CD1179D0-ED7C-428A-A01D-774DBE023BC9}" sibTransId="{D76C99AD-CD9C-4397-BEB2-9031111443A2}"/>
    <dgm:cxn modelId="{5EF3F359-4652-424C-9B7A-BA5234BDA0C9}" type="presOf" srcId="{E19B61CF-E2C3-497B-932B-1CD15B9AE37D}" destId="{DDF8434C-975B-44D8-8B1D-B7187607C3A9}" srcOrd="0" destOrd="0" presId="urn:microsoft.com/office/officeart/2005/8/layout/chevron2"/>
    <dgm:cxn modelId="{7381E680-13B4-4740-B706-4D75502D610A}" srcId="{1887FAAE-A543-4861-BA2A-6C9AA9BD2C2E}" destId="{F2EE3989-9850-496B-90B1-16A239C0A44F}" srcOrd="11" destOrd="0" parTransId="{A4AA4E2F-54CF-4FED-86A0-3C5C01D1B63D}" sibTransId="{2569F198-A650-45C7-ACAA-2B84BC49D367}"/>
    <dgm:cxn modelId="{4948EE80-8883-4D0D-B4C7-2F3799047E34}" type="presOf" srcId="{1887FAAE-A543-4861-BA2A-6C9AA9BD2C2E}" destId="{A3B96411-6733-41B0-A0C9-030A973441C5}" srcOrd="0" destOrd="0" presId="urn:microsoft.com/office/officeart/2005/8/layout/chevron2"/>
    <dgm:cxn modelId="{2B3D2B91-446F-425F-B7E2-7D2B955174A0}" srcId="{1887FAAE-A543-4861-BA2A-6C9AA9BD2C2E}" destId="{3A192833-05C4-4F8B-86EC-04C8D889FE7B}" srcOrd="1" destOrd="0" parTransId="{91431590-EFAA-4F27-B8C4-3D2549FB7D48}" sibTransId="{64175ABE-6F3A-4474-9AB3-D21E638FA9F0}"/>
    <dgm:cxn modelId="{400A499C-B671-4C03-89C3-9D92EFE18873}" type="presOf" srcId="{4581A644-5E5E-4CFF-80E5-01D479AB83A8}" destId="{366685D9-1844-4671-BD12-8C83771D4FE6}" srcOrd="0" destOrd="0" presId="urn:microsoft.com/office/officeart/2005/8/layout/chevron2"/>
    <dgm:cxn modelId="{0C9EEAA6-3337-4201-B04B-9591C2992EB1}" srcId="{E19B61CF-E2C3-497B-932B-1CD15B9AE37D}" destId="{AFF06F2A-7397-4D31-B247-7FCF2B75BA39}" srcOrd="0" destOrd="0" parTransId="{8E8520B1-6D1C-4CBF-85C9-80E227E80B4B}" sibTransId="{A39D2D11-B9ED-459E-B809-AA1223B307A3}"/>
    <dgm:cxn modelId="{185159AA-A387-4C87-A9C1-BBF65AF36BEF}" type="presOf" srcId="{B6F6D276-E4C1-41EA-9378-A3A6208C1643}" destId="{94A26D21-7DBB-4774-8DF8-27207D194FA9}" srcOrd="0" destOrd="0" presId="urn:microsoft.com/office/officeart/2005/8/layout/chevron2"/>
    <dgm:cxn modelId="{E565D0AA-794C-4B4F-A454-C76573A338E7}" type="presOf" srcId="{D65AB91D-A5D6-403A-A74C-02A92FFC63DA}" destId="{6EE124D1-B2E3-4714-BC7C-A3D3FE17F204}" srcOrd="0" destOrd="0" presId="urn:microsoft.com/office/officeart/2005/8/layout/chevron2"/>
    <dgm:cxn modelId="{3F7CFEB1-1B05-45D7-9F04-33E7BABC80E7}" type="presOf" srcId="{C5CC253B-949B-4FC5-9F05-09361A12A5EE}" destId="{D0B9F27D-61D5-4944-801E-1B6085B550B2}" srcOrd="0" destOrd="0" presId="urn:microsoft.com/office/officeart/2005/8/layout/chevron2"/>
    <dgm:cxn modelId="{AAF425B3-ADC4-4329-9725-06AA51980FFE}" type="presOf" srcId="{56D160C7-4734-47EF-A1FE-7D2F10BD6E74}" destId="{87EFF5BF-740C-4CC0-9F4A-039AB6FAFB9F}" srcOrd="0" destOrd="0" presId="urn:microsoft.com/office/officeart/2005/8/layout/chevron2"/>
    <dgm:cxn modelId="{CDD5A6B3-27DB-4F45-A24B-732AE2D1ECB8}" type="presOf" srcId="{EB0E8E08-6B80-46B3-80E6-83B017026B8B}" destId="{B6A003F9-CC50-437B-91E8-A9F9DB86C04F}" srcOrd="0" destOrd="0" presId="urn:microsoft.com/office/officeart/2005/8/layout/chevron2"/>
    <dgm:cxn modelId="{77047EB5-E92D-4C71-84A0-2D8A9D768C86}" type="presOf" srcId="{AFF06F2A-7397-4D31-B247-7FCF2B75BA39}" destId="{62866492-877D-4867-8B9F-57DF43010A46}" srcOrd="0" destOrd="0" presId="urn:microsoft.com/office/officeart/2005/8/layout/chevron2"/>
    <dgm:cxn modelId="{5A8C52C3-9D31-45E4-89F3-3E09CA57F2C0}" type="presOf" srcId="{62D55A44-EAA3-4B40-B873-85AA5635CB22}" destId="{8F69C140-0465-47DA-BCC6-9B3C9F0C380B}" srcOrd="0" destOrd="0" presId="urn:microsoft.com/office/officeart/2005/8/layout/chevron2"/>
    <dgm:cxn modelId="{2D17E1C5-87B3-4A31-BD56-5ACBC1CB9475}" type="presOf" srcId="{8A9AB2C8-CE81-4F56-8DB7-B913AE295AC3}" destId="{D0E0B50D-7E19-4970-BB18-5D014C3803DA}" srcOrd="0" destOrd="0" presId="urn:microsoft.com/office/officeart/2005/8/layout/chevron2"/>
    <dgm:cxn modelId="{3E5B69C6-07A5-4E51-B82A-3A42A979DF7F}" srcId="{1887FAAE-A543-4861-BA2A-6C9AA9BD2C2E}" destId="{D65AB91D-A5D6-403A-A74C-02A92FFC63DA}" srcOrd="2" destOrd="0" parTransId="{F889C935-97CE-4440-8712-8B9407197C75}" sibTransId="{D28389D7-6F25-41C0-9145-BAEF2A57137B}"/>
    <dgm:cxn modelId="{323A57C6-C386-4B7E-BC71-A2FF3C92E3AD}" srcId="{8A9AB2C8-CE81-4F56-8DB7-B913AE295AC3}" destId="{EB0E8E08-6B80-46B3-80E6-83B017026B8B}" srcOrd="0" destOrd="0" parTransId="{518D717F-DF1D-4A83-94B7-FFF535DECADF}" sibTransId="{E8F16525-0BD7-4700-9228-7069EF927269}"/>
    <dgm:cxn modelId="{1048A4CC-B15F-4AD4-9B85-FAE97E984A42}" type="presOf" srcId="{A8F6B8AF-BAE4-43F8-8C13-E02EDFCCCA6F}" destId="{3BC397B3-A3DC-439E-AF2E-163DFD39BE33}" srcOrd="0" destOrd="0" presId="urn:microsoft.com/office/officeart/2005/8/layout/chevron2"/>
    <dgm:cxn modelId="{530C86D0-4256-4BB2-B485-A0B667EC2E02}" type="presOf" srcId="{A848AE63-CC11-443E-B49E-665E32C28B39}" destId="{7A0A46DC-D623-4615-B64A-2391BB50DBC7}" srcOrd="0" destOrd="0" presId="urn:microsoft.com/office/officeart/2005/8/layout/chevron2"/>
    <dgm:cxn modelId="{F9D0A0D2-B7C8-4BF9-9595-32DCD3C9D15E}" srcId="{A848AE63-CC11-443E-B49E-665E32C28B39}" destId="{C5CC253B-949B-4FC5-9F05-09361A12A5EE}" srcOrd="0" destOrd="0" parTransId="{9C7C1A76-4E67-4046-9447-2EC80E721261}" sibTransId="{31585F13-A810-43AB-B7AB-1F92C892C73E}"/>
    <dgm:cxn modelId="{C2B069D7-AB8D-4A5F-A9D8-59E9225E8613}" srcId="{3A192833-05C4-4F8B-86EC-04C8D889FE7B}" destId="{4539C54B-C17E-45AE-A4D1-5AEB53341BB0}" srcOrd="0" destOrd="0" parTransId="{466179EE-9577-4942-801A-A752AFC42DBE}" sibTransId="{2D792996-26B6-4440-B2B3-37219AE3A0E5}"/>
    <dgm:cxn modelId="{BF8E08D8-B4B9-406E-B984-C9F7C8CF431A}" srcId="{1887FAAE-A543-4861-BA2A-6C9AA9BD2C2E}" destId="{A8F6B8AF-BAE4-43F8-8C13-E02EDFCCCA6F}" srcOrd="5" destOrd="0" parTransId="{E5F3B4B6-1991-4FF5-B16D-5D960483557B}" sibTransId="{9C25E8EF-19E3-49BC-9F32-C284596625EF}"/>
    <dgm:cxn modelId="{D90C3BE1-18DB-43C1-AC4C-65AE6622E77A}" srcId="{D65AB91D-A5D6-403A-A74C-02A92FFC63DA}" destId="{D6EE5241-C9F7-4212-84DC-954DFFC5B8A3}" srcOrd="0" destOrd="0" parTransId="{7E5D4936-1E57-4856-A792-1068C9BE2849}" sibTransId="{655A89AB-F002-4C1B-A9D4-097825A1309C}"/>
    <dgm:cxn modelId="{DEC9D3E7-02C3-491D-BF7A-F9765D6B4411}" type="presOf" srcId="{F2EE3989-9850-496B-90B1-16A239C0A44F}" destId="{24D2D593-B512-44D2-A112-E378A4491307}" srcOrd="0" destOrd="0" presId="urn:microsoft.com/office/officeart/2005/8/layout/chevron2"/>
    <dgm:cxn modelId="{2C4B61ED-BCB4-4AFA-9CB6-7E680DCBEB2A}" type="presOf" srcId="{41053B98-596A-4283-A8EF-B8AD8D8FF962}" destId="{88EFAB54-C7EF-49C4-A786-78855C60B399}" srcOrd="0" destOrd="0" presId="urn:microsoft.com/office/officeart/2005/8/layout/chevron2"/>
    <dgm:cxn modelId="{CB76B8F2-BC15-4006-8307-E1C05E7C9C75}" srcId="{41053B98-596A-4283-A8EF-B8AD8D8FF962}" destId="{9FCD19A8-B489-4A6D-87B4-E7FF0553E3C8}" srcOrd="0" destOrd="0" parTransId="{43AC874E-4D27-421E-B14D-E7873B191F48}" sibTransId="{2B1AEE13-832B-4876-A92D-683367B70FB8}"/>
    <dgm:cxn modelId="{39A985F4-1223-47DC-B4EB-D6DCDD2AC1B9}" type="presOf" srcId="{08D6B936-6F9E-4C17-8661-6B35267D950D}" destId="{A8039034-C0B4-458E-90FE-E1958922F18D}" srcOrd="0" destOrd="0" presId="urn:microsoft.com/office/officeart/2005/8/layout/chevron2"/>
    <dgm:cxn modelId="{FF3173FA-29BA-4639-871B-47634601551E}" srcId="{1887FAAE-A543-4861-BA2A-6C9AA9BD2C2E}" destId="{7C7545B1-3312-4A12-B756-24C5B52AF4C0}" srcOrd="0" destOrd="0" parTransId="{72BEFE68-1AEB-4D5D-8E61-6B0C7697F6A4}" sibTransId="{C03B297C-C35F-4879-9785-7CFAA5BC11E2}"/>
    <dgm:cxn modelId="{D3CA4487-1D85-497F-98DF-3291FC55DD82}" type="presParOf" srcId="{A3B96411-6733-41B0-A0C9-030A973441C5}" destId="{B7E69C44-F241-4C9F-991C-CB51E6CD7C18}" srcOrd="0" destOrd="0" presId="urn:microsoft.com/office/officeart/2005/8/layout/chevron2"/>
    <dgm:cxn modelId="{A185046C-F943-476C-9092-47AFD6118FC2}" type="presParOf" srcId="{B7E69C44-F241-4C9F-991C-CB51E6CD7C18}" destId="{B46D9A94-67B9-426C-88E2-9E49BF967297}" srcOrd="0" destOrd="0" presId="urn:microsoft.com/office/officeart/2005/8/layout/chevron2"/>
    <dgm:cxn modelId="{C4EB6348-B6A9-461D-A95C-6556FB7556E4}" type="presParOf" srcId="{B7E69C44-F241-4C9F-991C-CB51E6CD7C18}" destId="{A8039034-C0B4-458E-90FE-E1958922F18D}" srcOrd="1" destOrd="0" presId="urn:microsoft.com/office/officeart/2005/8/layout/chevron2"/>
    <dgm:cxn modelId="{3800B9F9-6317-4A08-BFE8-81DDF31C900D}" type="presParOf" srcId="{A3B96411-6733-41B0-A0C9-030A973441C5}" destId="{237E4D1A-16D6-4AEA-93F1-9C4A8C6F15D8}" srcOrd="1" destOrd="0" presId="urn:microsoft.com/office/officeart/2005/8/layout/chevron2"/>
    <dgm:cxn modelId="{5FF1F35B-2FD2-4E9C-AFBA-E0292AAFB7B3}" type="presParOf" srcId="{A3B96411-6733-41B0-A0C9-030A973441C5}" destId="{4CF2D951-5644-407C-A5FC-A431A9B4C769}" srcOrd="2" destOrd="0" presId="urn:microsoft.com/office/officeart/2005/8/layout/chevron2"/>
    <dgm:cxn modelId="{1CB13548-DC3C-48CE-8F92-1539856C26B1}" type="presParOf" srcId="{4CF2D951-5644-407C-A5FC-A431A9B4C769}" destId="{439B8D3D-916A-4B5A-9A56-04475EA4BBD4}" srcOrd="0" destOrd="0" presId="urn:microsoft.com/office/officeart/2005/8/layout/chevron2"/>
    <dgm:cxn modelId="{ED1409CB-C4CA-4FC6-B9FB-B6F0E0D81EA4}" type="presParOf" srcId="{4CF2D951-5644-407C-A5FC-A431A9B4C769}" destId="{1B67DDD5-01A1-419D-B54E-27C50FB13608}" srcOrd="1" destOrd="0" presId="urn:microsoft.com/office/officeart/2005/8/layout/chevron2"/>
    <dgm:cxn modelId="{0D62F19B-6FE8-488C-9D25-BF5A6196F3B6}" type="presParOf" srcId="{A3B96411-6733-41B0-A0C9-030A973441C5}" destId="{66BAF765-CBED-4075-867C-DDB897180AF0}" srcOrd="3" destOrd="0" presId="urn:microsoft.com/office/officeart/2005/8/layout/chevron2"/>
    <dgm:cxn modelId="{709E0D04-F1A9-480C-994D-43098D580874}" type="presParOf" srcId="{A3B96411-6733-41B0-A0C9-030A973441C5}" destId="{F07CC0D5-2690-4748-819F-82D268AFC837}" srcOrd="4" destOrd="0" presId="urn:microsoft.com/office/officeart/2005/8/layout/chevron2"/>
    <dgm:cxn modelId="{468B6684-C18F-46BC-8EB3-5B4C6309F728}" type="presParOf" srcId="{F07CC0D5-2690-4748-819F-82D268AFC837}" destId="{6EE124D1-B2E3-4714-BC7C-A3D3FE17F204}" srcOrd="0" destOrd="0" presId="urn:microsoft.com/office/officeart/2005/8/layout/chevron2"/>
    <dgm:cxn modelId="{5CA6EC76-6B72-42F0-92B8-8FB2B449765E}" type="presParOf" srcId="{F07CC0D5-2690-4748-819F-82D268AFC837}" destId="{1C6CED39-E0D9-44EE-A949-37F264483A05}" srcOrd="1" destOrd="0" presId="urn:microsoft.com/office/officeart/2005/8/layout/chevron2"/>
    <dgm:cxn modelId="{46B77D97-2E0D-4AEC-88B0-C8F60AA69A58}" type="presParOf" srcId="{A3B96411-6733-41B0-A0C9-030A973441C5}" destId="{CDEFC662-F5A2-4C41-AC7F-BF8766259BC3}" srcOrd="5" destOrd="0" presId="urn:microsoft.com/office/officeart/2005/8/layout/chevron2"/>
    <dgm:cxn modelId="{8F1ADB78-8684-4ABB-800A-2A1597498ECF}" type="presParOf" srcId="{A3B96411-6733-41B0-A0C9-030A973441C5}" destId="{8042C24B-9868-481B-AB70-92F8D670261A}" srcOrd="6" destOrd="0" presId="urn:microsoft.com/office/officeart/2005/8/layout/chevron2"/>
    <dgm:cxn modelId="{9A29C507-39E8-4B00-B310-66E274A84BB9}" type="presParOf" srcId="{8042C24B-9868-481B-AB70-92F8D670261A}" destId="{88EFAB54-C7EF-49C4-A786-78855C60B399}" srcOrd="0" destOrd="0" presId="urn:microsoft.com/office/officeart/2005/8/layout/chevron2"/>
    <dgm:cxn modelId="{248B3673-3865-49E8-980D-11F71F4B47AB}" type="presParOf" srcId="{8042C24B-9868-481B-AB70-92F8D670261A}" destId="{50F24D22-DC6C-4507-B196-438BADFC4579}" srcOrd="1" destOrd="0" presId="urn:microsoft.com/office/officeart/2005/8/layout/chevron2"/>
    <dgm:cxn modelId="{584BC735-6556-4599-959E-72CA2F4E1F0E}" type="presParOf" srcId="{A3B96411-6733-41B0-A0C9-030A973441C5}" destId="{1A911E51-1E5D-4357-9E3E-0CB4A61CD28D}" srcOrd="7" destOrd="0" presId="urn:microsoft.com/office/officeart/2005/8/layout/chevron2"/>
    <dgm:cxn modelId="{FC0D1A49-7025-474C-AFFA-6FC3765C65AB}" type="presParOf" srcId="{A3B96411-6733-41B0-A0C9-030A973441C5}" destId="{1600E424-66D7-41A1-A15B-26ACDEB6DF0F}" srcOrd="8" destOrd="0" presId="urn:microsoft.com/office/officeart/2005/8/layout/chevron2"/>
    <dgm:cxn modelId="{965FED6B-6864-42D4-BFD8-9720870DDDB7}" type="presParOf" srcId="{1600E424-66D7-41A1-A15B-26ACDEB6DF0F}" destId="{D0E0B50D-7E19-4970-BB18-5D014C3803DA}" srcOrd="0" destOrd="0" presId="urn:microsoft.com/office/officeart/2005/8/layout/chevron2"/>
    <dgm:cxn modelId="{360CC01D-E381-48EB-834D-2B81B930EC52}" type="presParOf" srcId="{1600E424-66D7-41A1-A15B-26ACDEB6DF0F}" destId="{B6A003F9-CC50-437B-91E8-A9F9DB86C04F}" srcOrd="1" destOrd="0" presId="urn:microsoft.com/office/officeart/2005/8/layout/chevron2"/>
    <dgm:cxn modelId="{19600BE6-140D-4109-9DF1-A8DB0070974D}" type="presParOf" srcId="{A3B96411-6733-41B0-A0C9-030A973441C5}" destId="{C8A8939B-F61C-4537-B4A7-47F561DC87B3}" srcOrd="9" destOrd="0" presId="urn:microsoft.com/office/officeart/2005/8/layout/chevron2"/>
    <dgm:cxn modelId="{D15B1753-D05C-4979-B281-4A23D4060081}" type="presParOf" srcId="{A3B96411-6733-41B0-A0C9-030A973441C5}" destId="{79CC90A3-0565-46AA-8E32-770697392260}" srcOrd="10" destOrd="0" presId="urn:microsoft.com/office/officeart/2005/8/layout/chevron2"/>
    <dgm:cxn modelId="{FD06BB3D-C0BF-496D-8BC4-A929E770ECE4}" type="presParOf" srcId="{79CC90A3-0565-46AA-8E32-770697392260}" destId="{3BC397B3-A3DC-439E-AF2E-163DFD39BE33}" srcOrd="0" destOrd="0" presId="urn:microsoft.com/office/officeart/2005/8/layout/chevron2"/>
    <dgm:cxn modelId="{192FD6D5-171C-449F-9B1E-C02D7D89BF94}" type="presParOf" srcId="{79CC90A3-0565-46AA-8E32-770697392260}" destId="{3A421443-4C4B-467B-B367-0E82363C4693}" srcOrd="1" destOrd="0" presId="urn:microsoft.com/office/officeart/2005/8/layout/chevron2"/>
    <dgm:cxn modelId="{3EC45EE9-C6F7-40F2-A12D-EF459AA75574}" type="presParOf" srcId="{A3B96411-6733-41B0-A0C9-030A973441C5}" destId="{8251DC32-A836-41C0-9E50-3C2523E24C18}" srcOrd="11" destOrd="0" presId="urn:microsoft.com/office/officeart/2005/8/layout/chevron2"/>
    <dgm:cxn modelId="{ACFD58F2-0595-49D0-81DD-4222E45EC1BA}" type="presParOf" srcId="{A3B96411-6733-41B0-A0C9-030A973441C5}" destId="{C8CF4F70-F6BF-4FAE-8852-C9AAFE7E2282}" srcOrd="12" destOrd="0" presId="urn:microsoft.com/office/officeart/2005/8/layout/chevron2"/>
    <dgm:cxn modelId="{9B672883-9D10-4A19-80EE-6A1D171FD89D}" type="presParOf" srcId="{C8CF4F70-F6BF-4FAE-8852-C9AAFE7E2282}" destId="{D53F3888-8D37-4F61-A9A5-39DB17800EF7}" srcOrd="0" destOrd="0" presId="urn:microsoft.com/office/officeart/2005/8/layout/chevron2"/>
    <dgm:cxn modelId="{92E4E148-A720-4173-B2CF-76A5BF6088D7}" type="presParOf" srcId="{C8CF4F70-F6BF-4FAE-8852-C9AAFE7E2282}" destId="{A0B72CB1-6C5E-47B0-A670-305AD4D6BA76}" srcOrd="1" destOrd="0" presId="urn:microsoft.com/office/officeart/2005/8/layout/chevron2"/>
    <dgm:cxn modelId="{EC421C42-98F9-4E2C-B2E1-1D38566CCB42}" type="presParOf" srcId="{A3B96411-6733-41B0-A0C9-030A973441C5}" destId="{FF1496F4-94C1-4927-9ACB-70F2B89598C0}" srcOrd="13" destOrd="0" presId="urn:microsoft.com/office/officeart/2005/8/layout/chevron2"/>
    <dgm:cxn modelId="{335E4341-16F9-4D3E-8C76-BAED0F0AF72E}" type="presParOf" srcId="{A3B96411-6733-41B0-A0C9-030A973441C5}" destId="{242F40DA-734F-4543-9072-045804453A12}" srcOrd="14" destOrd="0" presId="urn:microsoft.com/office/officeart/2005/8/layout/chevron2"/>
    <dgm:cxn modelId="{5102411D-956E-42A4-8633-FC2A53E6DDB6}" type="presParOf" srcId="{242F40DA-734F-4543-9072-045804453A12}" destId="{7A0A46DC-D623-4615-B64A-2391BB50DBC7}" srcOrd="0" destOrd="0" presId="urn:microsoft.com/office/officeart/2005/8/layout/chevron2"/>
    <dgm:cxn modelId="{0B3DBFB0-81F9-4C21-8610-698B8EDD9725}" type="presParOf" srcId="{242F40DA-734F-4543-9072-045804453A12}" destId="{D0B9F27D-61D5-4944-801E-1B6085B550B2}" srcOrd="1" destOrd="0" presId="urn:microsoft.com/office/officeart/2005/8/layout/chevron2"/>
    <dgm:cxn modelId="{65D85F8B-6325-49A7-BDC6-CEA7E7CF3F25}" type="presParOf" srcId="{A3B96411-6733-41B0-A0C9-030A973441C5}" destId="{0ACE8B05-92C4-4BA3-97D6-E35E4BE0CEC1}" srcOrd="15" destOrd="0" presId="urn:microsoft.com/office/officeart/2005/8/layout/chevron2"/>
    <dgm:cxn modelId="{5709320B-1588-41CD-969B-8EFED0BBBFD2}" type="presParOf" srcId="{A3B96411-6733-41B0-A0C9-030A973441C5}" destId="{26ED5686-4B97-4A94-BC05-A5C7E80CB304}" srcOrd="16" destOrd="0" presId="urn:microsoft.com/office/officeart/2005/8/layout/chevron2"/>
    <dgm:cxn modelId="{47F7F06C-5E34-4A16-B33B-1B058364D905}" type="presParOf" srcId="{26ED5686-4B97-4A94-BC05-A5C7E80CB304}" destId="{DDF8434C-975B-44D8-8B1D-B7187607C3A9}" srcOrd="0" destOrd="0" presId="urn:microsoft.com/office/officeart/2005/8/layout/chevron2"/>
    <dgm:cxn modelId="{02528DCE-1675-4E31-9D3C-58039AB407DA}" type="presParOf" srcId="{26ED5686-4B97-4A94-BC05-A5C7E80CB304}" destId="{62866492-877D-4867-8B9F-57DF43010A46}" srcOrd="1" destOrd="0" presId="urn:microsoft.com/office/officeart/2005/8/layout/chevron2"/>
    <dgm:cxn modelId="{0B15E955-4D36-414A-9686-4952FBFB49A8}" type="presParOf" srcId="{A3B96411-6733-41B0-A0C9-030A973441C5}" destId="{F72410EC-5E9D-4009-804F-DFD5E0F80991}" srcOrd="17" destOrd="0" presId="urn:microsoft.com/office/officeart/2005/8/layout/chevron2"/>
    <dgm:cxn modelId="{4780DCEB-EC78-45A1-8B8F-9B434411A913}" type="presParOf" srcId="{A3B96411-6733-41B0-A0C9-030A973441C5}" destId="{AA26F1E4-D438-4461-9907-3AC0127F9271}" srcOrd="18" destOrd="0" presId="urn:microsoft.com/office/officeart/2005/8/layout/chevron2"/>
    <dgm:cxn modelId="{C9AA93B0-942F-4001-814E-0794E77026F2}" type="presParOf" srcId="{AA26F1E4-D438-4461-9907-3AC0127F9271}" destId="{8F69C140-0465-47DA-BCC6-9B3C9F0C380B}" srcOrd="0" destOrd="0" presId="urn:microsoft.com/office/officeart/2005/8/layout/chevron2"/>
    <dgm:cxn modelId="{D04EB1FC-774F-4B3C-B978-8E6D8C0A0A54}" type="presParOf" srcId="{AA26F1E4-D438-4461-9907-3AC0127F9271}" destId="{94A26D21-7DBB-4774-8DF8-27207D194FA9}" srcOrd="1" destOrd="0" presId="urn:microsoft.com/office/officeart/2005/8/layout/chevron2"/>
    <dgm:cxn modelId="{67C58523-D1E4-49B9-96CF-2DABD6E917B5}" type="presParOf" srcId="{A3B96411-6733-41B0-A0C9-030A973441C5}" destId="{135B949A-9C4D-40E0-9D1E-0F06A02A7D6C}" srcOrd="19" destOrd="0" presId="urn:microsoft.com/office/officeart/2005/8/layout/chevron2"/>
    <dgm:cxn modelId="{FB1723CE-FF5B-462C-AF70-08B4F3EB6B13}" type="presParOf" srcId="{A3B96411-6733-41B0-A0C9-030A973441C5}" destId="{1AED6C72-ED34-4AF8-8C50-53F46749E76D}" srcOrd="20" destOrd="0" presId="urn:microsoft.com/office/officeart/2005/8/layout/chevron2"/>
    <dgm:cxn modelId="{64E7354F-5CE9-4FA0-8E46-C27BA8A31CFA}" type="presParOf" srcId="{1AED6C72-ED34-4AF8-8C50-53F46749E76D}" destId="{B9FCECBA-DD56-4037-AEB4-F7CF83E7D4E3}" srcOrd="0" destOrd="0" presId="urn:microsoft.com/office/officeart/2005/8/layout/chevron2"/>
    <dgm:cxn modelId="{79394348-DF77-46EB-A08E-15B34E15CB8F}" type="presParOf" srcId="{1AED6C72-ED34-4AF8-8C50-53F46749E76D}" destId="{87EFF5BF-740C-4CC0-9F4A-039AB6FAFB9F}" srcOrd="1" destOrd="0" presId="urn:microsoft.com/office/officeart/2005/8/layout/chevron2"/>
    <dgm:cxn modelId="{7B4FB114-9CE2-43AC-A0C5-09B4CF637C43}" type="presParOf" srcId="{A3B96411-6733-41B0-A0C9-030A973441C5}" destId="{28BF56E4-3FA9-4ADE-9EFC-B852D3C9F7E2}" srcOrd="21" destOrd="0" presId="urn:microsoft.com/office/officeart/2005/8/layout/chevron2"/>
    <dgm:cxn modelId="{02E6BED3-D92E-4074-BC21-0997EEBBB5CD}" type="presParOf" srcId="{A3B96411-6733-41B0-A0C9-030A973441C5}" destId="{7E64B351-7CC6-4CF0-ADB2-87CB5D9A558F}" srcOrd="22" destOrd="0" presId="urn:microsoft.com/office/officeart/2005/8/layout/chevron2"/>
    <dgm:cxn modelId="{F110BBE5-D094-4CDE-94D1-94066CD70404}" type="presParOf" srcId="{7E64B351-7CC6-4CF0-ADB2-87CB5D9A558F}" destId="{24D2D593-B512-44D2-A112-E378A4491307}" srcOrd="0" destOrd="0" presId="urn:microsoft.com/office/officeart/2005/8/layout/chevron2"/>
    <dgm:cxn modelId="{1254A45F-4C06-41A9-9188-E0012EF8F091}" type="presParOf" srcId="{7E64B351-7CC6-4CF0-ADB2-87CB5D9A558F}" destId="{366685D9-1844-4671-BD12-8C83771D4FE6}"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D9A94-67B9-426C-88E2-9E49BF967297}">
      <dsp:nvSpPr>
        <dsp:cNvPr id="0" name=""/>
        <dsp:cNvSpPr/>
      </dsp:nvSpPr>
      <dsp:spPr>
        <a:xfrm rot="5400000">
          <a:off x="-93088" y="93652"/>
          <a:ext cx="620587" cy="4344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1</a:t>
          </a:r>
          <a:endParaRPr lang="en-IN" sz="1200" kern="1200" dirty="0"/>
        </a:p>
      </dsp:txBody>
      <dsp:txXfrm rot="-5400000">
        <a:off x="1" y="217770"/>
        <a:ext cx="434411" cy="186176"/>
      </dsp:txXfrm>
    </dsp:sp>
    <dsp:sp modelId="{A8039034-C0B4-458E-90FE-E1958922F18D}">
      <dsp:nvSpPr>
        <dsp:cNvPr id="0" name=""/>
        <dsp:cNvSpPr/>
      </dsp:nvSpPr>
      <dsp:spPr>
        <a:xfrm rot="5400000">
          <a:off x="2385444" y="-1950469"/>
          <a:ext cx="403381" cy="4305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Consultant's Initiation of Patient discharge.</a:t>
          </a:r>
          <a:endParaRPr lang="en-IN" sz="1600" kern="1200" dirty="0"/>
        </a:p>
      </dsp:txBody>
      <dsp:txXfrm rot="-5400000">
        <a:off x="434411" y="20255"/>
        <a:ext cx="4285757" cy="363999"/>
      </dsp:txXfrm>
    </dsp:sp>
    <dsp:sp modelId="{439B8D3D-916A-4B5A-9A56-04475EA4BBD4}">
      <dsp:nvSpPr>
        <dsp:cNvPr id="0" name=""/>
        <dsp:cNvSpPr/>
      </dsp:nvSpPr>
      <dsp:spPr>
        <a:xfrm rot="5400000">
          <a:off x="-93088" y="655715"/>
          <a:ext cx="620587" cy="4344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2</a:t>
          </a:r>
          <a:endParaRPr lang="en-IN" sz="1200" kern="1200" dirty="0"/>
        </a:p>
      </dsp:txBody>
      <dsp:txXfrm rot="-5400000">
        <a:off x="1" y="779833"/>
        <a:ext cx="434411" cy="186176"/>
      </dsp:txXfrm>
    </dsp:sp>
    <dsp:sp modelId="{1B67DDD5-01A1-419D-B54E-27C50FB13608}">
      <dsp:nvSpPr>
        <dsp:cNvPr id="0" name=""/>
        <dsp:cNvSpPr/>
      </dsp:nvSpPr>
      <dsp:spPr>
        <a:xfrm rot="5400000">
          <a:off x="2385444" y="-1388406"/>
          <a:ext cx="403381" cy="4305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Initiation by Nursing Staff.</a:t>
          </a:r>
          <a:endParaRPr lang="en-IN" sz="1600" kern="1200" dirty="0"/>
        </a:p>
      </dsp:txBody>
      <dsp:txXfrm rot="-5400000">
        <a:off x="434411" y="582318"/>
        <a:ext cx="4285757" cy="363999"/>
      </dsp:txXfrm>
    </dsp:sp>
    <dsp:sp modelId="{6EE124D1-B2E3-4714-BC7C-A3D3FE17F204}">
      <dsp:nvSpPr>
        <dsp:cNvPr id="0" name=""/>
        <dsp:cNvSpPr/>
      </dsp:nvSpPr>
      <dsp:spPr>
        <a:xfrm rot="5400000">
          <a:off x="-93088" y="1217778"/>
          <a:ext cx="620587" cy="4344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3</a:t>
          </a:r>
          <a:endParaRPr lang="en-IN" sz="1200" kern="1200" dirty="0"/>
        </a:p>
      </dsp:txBody>
      <dsp:txXfrm rot="-5400000">
        <a:off x="1" y="1341896"/>
        <a:ext cx="434411" cy="186176"/>
      </dsp:txXfrm>
    </dsp:sp>
    <dsp:sp modelId="{1C6CED39-E0D9-44EE-A949-37F264483A05}">
      <dsp:nvSpPr>
        <dsp:cNvPr id="0" name=""/>
        <dsp:cNvSpPr/>
      </dsp:nvSpPr>
      <dsp:spPr>
        <a:xfrm rot="5400000">
          <a:off x="2385444" y="-826343"/>
          <a:ext cx="403381" cy="4305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File sent for preparation of Discharge Summary.</a:t>
          </a:r>
          <a:endParaRPr lang="en-IN" sz="1600" kern="1200" dirty="0"/>
        </a:p>
      </dsp:txBody>
      <dsp:txXfrm rot="-5400000">
        <a:off x="434411" y="1144381"/>
        <a:ext cx="4285757" cy="363999"/>
      </dsp:txXfrm>
    </dsp:sp>
    <dsp:sp modelId="{88EFAB54-C7EF-49C4-A786-78855C60B399}">
      <dsp:nvSpPr>
        <dsp:cNvPr id="0" name=""/>
        <dsp:cNvSpPr/>
      </dsp:nvSpPr>
      <dsp:spPr>
        <a:xfrm rot="5400000">
          <a:off x="-93088" y="1779840"/>
          <a:ext cx="620587" cy="4344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4</a:t>
          </a:r>
          <a:endParaRPr lang="en-IN" sz="1200" kern="1200" dirty="0"/>
        </a:p>
      </dsp:txBody>
      <dsp:txXfrm rot="-5400000">
        <a:off x="1" y="1903958"/>
        <a:ext cx="434411" cy="186176"/>
      </dsp:txXfrm>
    </dsp:sp>
    <dsp:sp modelId="{50F24D22-DC6C-4507-B196-438BADFC4579}">
      <dsp:nvSpPr>
        <dsp:cNvPr id="0" name=""/>
        <dsp:cNvSpPr/>
      </dsp:nvSpPr>
      <dsp:spPr>
        <a:xfrm rot="5400000">
          <a:off x="2385444" y="-264280"/>
          <a:ext cx="403381" cy="4305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Draft checked.</a:t>
          </a:r>
          <a:endParaRPr lang="en-IN" sz="1600" kern="1200" dirty="0"/>
        </a:p>
      </dsp:txBody>
      <dsp:txXfrm rot="-5400000">
        <a:off x="434411" y="1706444"/>
        <a:ext cx="4285757" cy="363999"/>
      </dsp:txXfrm>
    </dsp:sp>
    <dsp:sp modelId="{D0E0B50D-7E19-4970-BB18-5D014C3803DA}">
      <dsp:nvSpPr>
        <dsp:cNvPr id="0" name=""/>
        <dsp:cNvSpPr/>
      </dsp:nvSpPr>
      <dsp:spPr>
        <a:xfrm rot="5400000">
          <a:off x="-93088" y="2341903"/>
          <a:ext cx="620587" cy="4344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5</a:t>
          </a:r>
          <a:endParaRPr lang="en-IN" sz="1200" kern="1200" dirty="0"/>
        </a:p>
      </dsp:txBody>
      <dsp:txXfrm rot="-5400000">
        <a:off x="1" y="2466021"/>
        <a:ext cx="434411" cy="186176"/>
      </dsp:txXfrm>
    </dsp:sp>
    <dsp:sp modelId="{B6A003F9-CC50-437B-91E8-A9F9DB86C04F}">
      <dsp:nvSpPr>
        <dsp:cNvPr id="0" name=""/>
        <dsp:cNvSpPr/>
      </dsp:nvSpPr>
      <dsp:spPr>
        <a:xfrm rot="5400000">
          <a:off x="2385444" y="297781"/>
          <a:ext cx="403381" cy="4305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Discharge summary Finalized.</a:t>
          </a:r>
          <a:endParaRPr lang="en-IN" sz="1600" kern="1200" dirty="0"/>
        </a:p>
      </dsp:txBody>
      <dsp:txXfrm rot="-5400000">
        <a:off x="434411" y="2268506"/>
        <a:ext cx="4285757" cy="363999"/>
      </dsp:txXfrm>
    </dsp:sp>
    <dsp:sp modelId="{3BC397B3-A3DC-439E-AF2E-163DFD39BE33}">
      <dsp:nvSpPr>
        <dsp:cNvPr id="0" name=""/>
        <dsp:cNvSpPr/>
      </dsp:nvSpPr>
      <dsp:spPr>
        <a:xfrm rot="5400000">
          <a:off x="-93088" y="2903966"/>
          <a:ext cx="620587" cy="4344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6</a:t>
          </a:r>
          <a:endParaRPr lang="en-IN" sz="1200" kern="1200" dirty="0"/>
        </a:p>
      </dsp:txBody>
      <dsp:txXfrm rot="-5400000">
        <a:off x="1" y="3028084"/>
        <a:ext cx="434411" cy="186176"/>
      </dsp:txXfrm>
    </dsp:sp>
    <dsp:sp modelId="{3A421443-4C4B-467B-B367-0E82363C4693}">
      <dsp:nvSpPr>
        <dsp:cNvPr id="0" name=""/>
        <dsp:cNvSpPr/>
      </dsp:nvSpPr>
      <dsp:spPr>
        <a:xfrm rot="5400000">
          <a:off x="2385444" y="859844"/>
          <a:ext cx="403381" cy="4305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Drug returned for Pharmacy clearance.</a:t>
          </a:r>
          <a:endParaRPr lang="en-IN" sz="1600" kern="1200" dirty="0"/>
        </a:p>
      </dsp:txBody>
      <dsp:txXfrm rot="-5400000">
        <a:off x="434411" y="2830569"/>
        <a:ext cx="4285757" cy="363999"/>
      </dsp:txXfrm>
    </dsp:sp>
    <dsp:sp modelId="{D53F3888-8D37-4F61-A9A5-39DB17800EF7}">
      <dsp:nvSpPr>
        <dsp:cNvPr id="0" name=""/>
        <dsp:cNvSpPr/>
      </dsp:nvSpPr>
      <dsp:spPr>
        <a:xfrm rot="5400000">
          <a:off x="-93088" y="3466029"/>
          <a:ext cx="620587" cy="4344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7</a:t>
          </a:r>
          <a:endParaRPr lang="en-IN" sz="1200" kern="1200" dirty="0"/>
        </a:p>
      </dsp:txBody>
      <dsp:txXfrm rot="-5400000">
        <a:off x="1" y="3590147"/>
        <a:ext cx="434411" cy="186176"/>
      </dsp:txXfrm>
    </dsp:sp>
    <dsp:sp modelId="{A0B72CB1-6C5E-47B0-A670-305AD4D6BA76}">
      <dsp:nvSpPr>
        <dsp:cNvPr id="0" name=""/>
        <dsp:cNvSpPr/>
      </dsp:nvSpPr>
      <dsp:spPr>
        <a:xfrm rot="5400000">
          <a:off x="2385444" y="1421907"/>
          <a:ext cx="403381" cy="4305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Activity sheet sent for bill preparation.</a:t>
          </a:r>
          <a:endParaRPr lang="en-IN" sz="1600" kern="1200" dirty="0"/>
        </a:p>
      </dsp:txBody>
      <dsp:txXfrm rot="-5400000">
        <a:off x="434411" y="3392632"/>
        <a:ext cx="4285757" cy="363999"/>
      </dsp:txXfrm>
    </dsp:sp>
    <dsp:sp modelId="{7A0A46DC-D623-4615-B64A-2391BB50DBC7}">
      <dsp:nvSpPr>
        <dsp:cNvPr id="0" name=""/>
        <dsp:cNvSpPr/>
      </dsp:nvSpPr>
      <dsp:spPr>
        <a:xfrm rot="5400000">
          <a:off x="-93088" y="4028091"/>
          <a:ext cx="620587" cy="4344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8</a:t>
          </a:r>
          <a:endParaRPr lang="en-IN" sz="1200" kern="1200" dirty="0"/>
        </a:p>
      </dsp:txBody>
      <dsp:txXfrm rot="-5400000">
        <a:off x="1" y="4152209"/>
        <a:ext cx="434411" cy="186176"/>
      </dsp:txXfrm>
    </dsp:sp>
    <dsp:sp modelId="{D0B9F27D-61D5-4944-801E-1B6085B550B2}">
      <dsp:nvSpPr>
        <dsp:cNvPr id="0" name=""/>
        <dsp:cNvSpPr/>
      </dsp:nvSpPr>
      <dsp:spPr>
        <a:xfrm rot="5400000">
          <a:off x="2385444" y="1983970"/>
          <a:ext cx="403381" cy="4305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Bill generated.</a:t>
          </a:r>
          <a:endParaRPr lang="en-IN" sz="1600" kern="1200" dirty="0"/>
        </a:p>
      </dsp:txBody>
      <dsp:txXfrm rot="-5400000">
        <a:off x="434411" y="3954695"/>
        <a:ext cx="4285757" cy="363999"/>
      </dsp:txXfrm>
    </dsp:sp>
    <dsp:sp modelId="{DDF8434C-975B-44D8-8B1D-B7187607C3A9}">
      <dsp:nvSpPr>
        <dsp:cNvPr id="0" name=""/>
        <dsp:cNvSpPr/>
      </dsp:nvSpPr>
      <dsp:spPr>
        <a:xfrm rot="5400000">
          <a:off x="-93088" y="4590154"/>
          <a:ext cx="620587" cy="4344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9</a:t>
          </a:r>
          <a:endParaRPr lang="en-IN" sz="1200" kern="1200" dirty="0"/>
        </a:p>
      </dsp:txBody>
      <dsp:txXfrm rot="-5400000">
        <a:off x="1" y="4714272"/>
        <a:ext cx="434411" cy="186176"/>
      </dsp:txXfrm>
    </dsp:sp>
    <dsp:sp modelId="{62866492-877D-4867-8B9F-57DF43010A46}">
      <dsp:nvSpPr>
        <dsp:cNvPr id="0" name=""/>
        <dsp:cNvSpPr/>
      </dsp:nvSpPr>
      <dsp:spPr>
        <a:xfrm rot="5400000">
          <a:off x="2385444" y="2546032"/>
          <a:ext cx="403381" cy="4305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Patient’s settlement of bill.</a:t>
          </a:r>
          <a:endParaRPr lang="en-IN" sz="1600" kern="1200" dirty="0"/>
        </a:p>
      </dsp:txBody>
      <dsp:txXfrm rot="-5400000">
        <a:off x="434411" y="4516757"/>
        <a:ext cx="4285757" cy="363999"/>
      </dsp:txXfrm>
    </dsp:sp>
    <dsp:sp modelId="{24D2D593-B512-44D2-A112-E378A4491307}">
      <dsp:nvSpPr>
        <dsp:cNvPr id="0" name=""/>
        <dsp:cNvSpPr/>
      </dsp:nvSpPr>
      <dsp:spPr>
        <a:xfrm rot="5400000">
          <a:off x="-93088" y="5152217"/>
          <a:ext cx="620587" cy="434411"/>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t>10</a:t>
          </a:r>
          <a:endParaRPr lang="en-IN" sz="1200" kern="1200" dirty="0"/>
        </a:p>
      </dsp:txBody>
      <dsp:txXfrm rot="-5400000">
        <a:off x="1" y="5276335"/>
        <a:ext cx="434411" cy="186176"/>
      </dsp:txXfrm>
    </dsp:sp>
    <dsp:sp modelId="{366685D9-1844-4671-BD12-8C83771D4FE6}">
      <dsp:nvSpPr>
        <dsp:cNvPr id="0" name=""/>
        <dsp:cNvSpPr/>
      </dsp:nvSpPr>
      <dsp:spPr>
        <a:xfrm rot="5400000">
          <a:off x="2385444" y="3108095"/>
          <a:ext cx="403381" cy="4305448"/>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a:t>Patient discharged.</a:t>
          </a:r>
          <a:endParaRPr lang="en-IN" sz="1600" kern="1200" dirty="0"/>
        </a:p>
      </dsp:txBody>
      <dsp:txXfrm rot="-5400000">
        <a:off x="434411" y="5078820"/>
        <a:ext cx="4285757" cy="363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6D9A94-67B9-426C-88E2-9E49BF967297}">
      <dsp:nvSpPr>
        <dsp:cNvPr id="0" name=""/>
        <dsp:cNvSpPr/>
      </dsp:nvSpPr>
      <dsp:spPr>
        <a:xfrm rot="5400000">
          <a:off x="-74414" y="76921"/>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1</a:t>
          </a:r>
          <a:endParaRPr lang="en-IN" sz="900" kern="1200" dirty="0"/>
        </a:p>
      </dsp:txBody>
      <dsp:txXfrm rot="-5400000">
        <a:off x="1" y="176140"/>
        <a:ext cx="347265" cy="148828"/>
      </dsp:txXfrm>
    </dsp:sp>
    <dsp:sp modelId="{A8039034-C0B4-458E-90FE-E1958922F18D}">
      <dsp:nvSpPr>
        <dsp:cNvPr id="0" name=""/>
        <dsp:cNvSpPr/>
      </dsp:nvSpPr>
      <dsp:spPr>
        <a:xfrm rot="5400000">
          <a:off x="2457953" y="-2108180"/>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Consultant's Initiation of Patient discharge.</a:t>
          </a:r>
          <a:endParaRPr lang="en-IN" sz="1700" kern="1200" dirty="0"/>
        </a:p>
      </dsp:txBody>
      <dsp:txXfrm rot="-5400000">
        <a:off x="347266" y="18248"/>
        <a:ext cx="4528095" cy="290978"/>
      </dsp:txXfrm>
    </dsp:sp>
    <dsp:sp modelId="{439B8D3D-916A-4B5A-9A56-04475EA4BBD4}">
      <dsp:nvSpPr>
        <dsp:cNvPr id="0" name=""/>
        <dsp:cNvSpPr/>
      </dsp:nvSpPr>
      <dsp:spPr>
        <a:xfrm rot="5400000">
          <a:off x="-74414" y="523972"/>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2</a:t>
          </a:r>
          <a:endParaRPr lang="en-IN" sz="900" kern="1200" dirty="0"/>
        </a:p>
      </dsp:txBody>
      <dsp:txXfrm rot="-5400000">
        <a:off x="1" y="623191"/>
        <a:ext cx="347265" cy="148828"/>
      </dsp:txXfrm>
    </dsp:sp>
    <dsp:sp modelId="{1B67DDD5-01A1-419D-B54E-27C50FB13608}">
      <dsp:nvSpPr>
        <dsp:cNvPr id="0" name=""/>
        <dsp:cNvSpPr/>
      </dsp:nvSpPr>
      <dsp:spPr>
        <a:xfrm rot="5400000">
          <a:off x="2457953" y="-1661129"/>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Initiation by Nursing Staff.</a:t>
          </a:r>
          <a:endParaRPr lang="en-IN" sz="1700" kern="1200" dirty="0"/>
        </a:p>
      </dsp:txBody>
      <dsp:txXfrm rot="-5400000">
        <a:off x="347266" y="465299"/>
        <a:ext cx="4528095" cy="290978"/>
      </dsp:txXfrm>
    </dsp:sp>
    <dsp:sp modelId="{6EE124D1-B2E3-4714-BC7C-A3D3FE17F204}">
      <dsp:nvSpPr>
        <dsp:cNvPr id="0" name=""/>
        <dsp:cNvSpPr/>
      </dsp:nvSpPr>
      <dsp:spPr>
        <a:xfrm rot="5400000">
          <a:off x="-74414" y="971022"/>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3</a:t>
          </a:r>
          <a:endParaRPr lang="en-IN" sz="900" kern="1200" dirty="0"/>
        </a:p>
      </dsp:txBody>
      <dsp:txXfrm rot="-5400000">
        <a:off x="1" y="1070241"/>
        <a:ext cx="347265" cy="148828"/>
      </dsp:txXfrm>
    </dsp:sp>
    <dsp:sp modelId="{1C6CED39-E0D9-44EE-A949-37F264483A05}">
      <dsp:nvSpPr>
        <dsp:cNvPr id="0" name=""/>
        <dsp:cNvSpPr/>
      </dsp:nvSpPr>
      <dsp:spPr>
        <a:xfrm rot="5400000">
          <a:off x="2457953" y="-1214078"/>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File sent for preparation of Discharge Summary.</a:t>
          </a:r>
          <a:endParaRPr lang="en-IN" sz="1700" kern="1200" dirty="0"/>
        </a:p>
      </dsp:txBody>
      <dsp:txXfrm rot="-5400000">
        <a:off x="347266" y="912350"/>
        <a:ext cx="4528095" cy="290978"/>
      </dsp:txXfrm>
    </dsp:sp>
    <dsp:sp modelId="{88EFAB54-C7EF-49C4-A786-78855C60B399}">
      <dsp:nvSpPr>
        <dsp:cNvPr id="0" name=""/>
        <dsp:cNvSpPr/>
      </dsp:nvSpPr>
      <dsp:spPr>
        <a:xfrm rot="5400000">
          <a:off x="-74414" y="1418073"/>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4</a:t>
          </a:r>
          <a:endParaRPr lang="en-IN" sz="900" kern="1200" dirty="0"/>
        </a:p>
      </dsp:txBody>
      <dsp:txXfrm rot="-5400000">
        <a:off x="1" y="1517292"/>
        <a:ext cx="347265" cy="148828"/>
      </dsp:txXfrm>
    </dsp:sp>
    <dsp:sp modelId="{50F24D22-DC6C-4507-B196-438BADFC4579}">
      <dsp:nvSpPr>
        <dsp:cNvPr id="0" name=""/>
        <dsp:cNvSpPr/>
      </dsp:nvSpPr>
      <dsp:spPr>
        <a:xfrm rot="5400000">
          <a:off x="2457953" y="-767028"/>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Draft checked.</a:t>
          </a:r>
          <a:endParaRPr lang="en-IN" sz="1700" kern="1200" dirty="0"/>
        </a:p>
      </dsp:txBody>
      <dsp:txXfrm rot="-5400000">
        <a:off x="347266" y="1359400"/>
        <a:ext cx="4528095" cy="290978"/>
      </dsp:txXfrm>
    </dsp:sp>
    <dsp:sp modelId="{D0E0B50D-7E19-4970-BB18-5D014C3803DA}">
      <dsp:nvSpPr>
        <dsp:cNvPr id="0" name=""/>
        <dsp:cNvSpPr/>
      </dsp:nvSpPr>
      <dsp:spPr>
        <a:xfrm rot="5400000">
          <a:off x="-74414" y="1865124"/>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5</a:t>
          </a:r>
          <a:endParaRPr lang="en-IN" sz="900" kern="1200" dirty="0"/>
        </a:p>
      </dsp:txBody>
      <dsp:txXfrm rot="-5400000">
        <a:off x="1" y="1964343"/>
        <a:ext cx="347265" cy="148828"/>
      </dsp:txXfrm>
    </dsp:sp>
    <dsp:sp modelId="{B6A003F9-CC50-437B-91E8-A9F9DB86C04F}">
      <dsp:nvSpPr>
        <dsp:cNvPr id="0" name=""/>
        <dsp:cNvSpPr/>
      </dsp:nvSpPr>
      <dsp:spPr>
        <a:xfrm rot="5400000">
          <a:off x="2457953" y="-319977"/>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Discharge summary Finalized.</a:t>
          </a:r>
          <a:endParaRPr lang="en-IN" sz="1700" kern="1200" dirty="0"/>
        </a:p>
      </dsp:txBody>
      <dsp:txXfrm rot="-5400000">
        <a:off x="347266" y="1806451"/>
        <a:ext cx="4528095" cy="290978"/>
      </dsp:txXfrm>
    </dsp:sp>
    <dsp:sp modelId="{3BC397B3-A3DC-439E-AF2E-163DFD39BE33}">
      <dsp:nvSpPr>
        <dsp:cNvPr id="0" name=""/>
        <dsp:cNvSpPr/>
      </dsp:nvSpPr>
      <dsp:spPr>
        <a:xfrm rot="5400000">
          <a:off x="-74414" y="2312175"/>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6</a:t>
          </a:r>
          <a:endParaRPr lang="en-IN" sz="900" kern="1200" dirty="0"/>
        </a:p>
      </dsp:txBody>
      <dsp:txXfrm rot="-5400000">
        <a:off x="1" y="2411394"/>
        <a:ext cx="347265" cy="148828"/>
      </dsp:txXfrm>
    </dsp:sp>
    <dsp:sp modelId="{3A421443-4C4B-467B-B367-0E82363C4693}">
      <dsp:nvSpPr>
        <dsp:cNvPr id="0" name=""/>
        <dsp:cNvSpPr/>
      </dsp:nvSpPr>
      <dsp:spPr>
        <a:xfrm rot="5400000">
          <a:off x="2457953" y="127073"/>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Drug returned for Pharmacy clearance.</a:t>
          </a:r>
          <a:endParaRPr lang="en-IN" sz="1700" kern="1200" dirty="0"/>
        </a:p>
      </dsp:txBody>
      <dsp:txXfrm rot="-5400000">
        <a:off x="347266" y="2253502"/>
        <a:ext cx="4528095" cy="290978"/>
      </dsp:txXfrm>
    </dsp:sp>
    <dsp:sp modelId="{D53F3888-8D37-4F61-A9A5-39DB17800EF7}">
      <dsp:nvSpPr>
        <dsp:cNvPr id="0" name=""/>
        <dsp:cNvSpPr/>
      </dsp:nvSpPr>
      <dsp:spPr>
        <a:xfrm rot="5400000">
          <a:off x="-74414" y="2759226"/>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7</a:t>
          </a:r>
          <a:endParaRPr lang="en-IN" sz="900" kern="1200" dirty="0"/>
        </a:p>
      </dsp:txBody>
      <dsp:txXfrm rot="-5400000">
        <a:off x="1" y="2858445"/>
        <a:ext cx="347265" cy="148828"/>
      </dsp:txXfrm>
    </dsp:sp>
    <dsp:sp modelId="{A0B72CB1-6C5E-47B0-A670-305AD4D6BA76}">
      <dsp:nvSpPr>
        <dsp:cNvPr id="0" name=""/>
        <dsp:cNvSpPr/>
      </dsp:nvSpPr>
      <dsp:spPr>
        <a:xfrm rot="5400000">
          <a:off x="2457953" y="574124"/>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Activity sheet sent for bill preparation.</a:t>
          </a:r>
          <a:endParaRPr lang="en-IN" sz="1700" kern="1200" dirty="0"/>
        </a:p>
      </dsp:txBody>
      <dsp:txXfrm rot="-5400000">
        <a:off x="347266" y="2700553"/>
        <a:ext cx="4528095" cy="290978"/>
      </dsp:txXfrm>
    </dsp:sp>
    <dsp:sp modelId="{7A0A46DC-D623-4615-B64A-2391BB50DBC7}">
      <dsp:nvSpPr>
        <dsp:cNvPr id="0" name=""/>
        <dsp:cNvSpPr/>
      </dsp:nvSpPr>
      <dsp:spPr>
        <a:xfrm rot="5400000">
          <a:off x="-74414" y="3206276"/>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8</a:t>
          </a:r>
          <a:endParaRPr lang="en-IN" sz="900" kern="1200" dirty="0"/>
        </a:p>
      </dsp:txBody>
      <dsp:txXfrm rot="-5400000">
        <a:off x="1" y="3305495"/>
        <a:ext cx="347265" cy="148828"/>
      </dsp:txXfrm>
    </dsp:sp>
    <dsp:sp modelId="{D0B9F27D-61D5-4944-801E-1B6085B550B2}">
      <dsp:nvSpPr>
        <dsp:cNvPr id="0" name=""/>
        <dsp:cNvSpPr/>
      </dsp:nvSpPr>
      <dsp:spPr>
        <a:xfrm rot="5400000">
          <a:off x="2457953" y="1021175"/>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Bill generated.</a:t>
          </a:r>
          <a:endParaRPr lang="en-IN" sz="1700" kern="1200" dirty="0"/>
        </a:p>
      </dsp:txBody>
      <dsp:txXfrm rot="-5400000">
        <a:off x="347266" y="3147604"/>
        <a:ext cx="4528095" cy="290978"/>
      </dsp:txXfrm>
    </dsp:sp>
    <dsp:sp modelId="{DDF8434C-975B-44D8-8B1D-B7187607C3A9}">
      <dsp:nvSpPr>
        <dsp:cNvPr id="0" name=""/>
        <dsp:cNvSpPr/>
      </dsp:nvSpPr>
      <dsp:spPr>
        <a:xfrm rot="5400000">
          <a:off x="-74414" y="3653327"/>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9</a:t>
          </a:r>
          <a:endParaRPr lang="en-IN" sz="900" kern="1200" dirty="0"/>
        </a:p>
      </dsp:txBody>
      <dsp:txXfrm rot="-5400000">
        <a:off x="1" y="3752546"/>
        <a:ext cx="347265" cy="148828"/>
      </dsp:txXfrm>
    </dsp:sp>
    <dsp:sp modelId="{62866492-877D-4867-8B9F-57DF43010A46}">
      <dsp:nvSpPr>
        <dsp:cNvPr id="0" name=""/>
        <dsp:cNvSpPr/>
      </dsp:nvSpPr>
      <dsp:spPr>
        <a:xfrm rot="5400000">
          <a:off x="2457953" y="1468225"/>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t>File sent to TPA for approval.</a:t>
          </a:r>
          <a:endParaRPr lang="en-IN" sz="1700" b="1" kern="1200" dirty="0"/>
        </a:p>
      </dsp:txBody>
      <dsp:txXfrm rot="-5400000">
        <a:off x="347266" y="3594654"/>
        <a:ext cx="4528095" cy="290978"/>
      </dsp:txXfrm>
    </dsp:sp>
    <dsp:sp modelId="{8F69C140-0465-47DA-BCC6-9B3C9F0C380B}">
      <dsp:nvSpPr>
        <dsp:cNvPr id="0" name=""/>
        <dsp:cNvSpPr/>
      </dsp:nvSpPr>
      <dsp:spPr>
        <a:xfrm rot="5400000">
          <a:off x="-74414" y="4100378"/>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10</a:t>
          </a:r>
          <a:endParaRPr lang="en-IN" sz="900" kern="1200" dirty="0"/>
        </a:p>
      </dsp:txBody>
      <dsp:txXfrm rot="-5400000">
        <a:off x="1" y="4199597"/>
        <a:ext cx="347265" cy="148828"/>
      </dsp:txXfrm>
    </dsp:sp>
    <dsp:sp modelId="{94A26D21-7DBB-4774-8DF8-27207D194FA9}">
      <dsp:nvSpPr>
        <dsp:cNvPr id="0" name=""/>
        <dsp:cNvSpPr/>
      </dsp:nvSpPr>
      <dsp:spPr>
        <a:xfrm rot="5400000">
          <a:off x="2457953" y="1915276"/>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b="1" kern="1200" dirty="0"/>
            <a:t>TPA approval received.</a:t>
          </a:r>
          <a:endParaRPr lang="en-IN" sz="1700" kern="1200" dirty="0"/>
        </a:p>
      </dsp:txBody>
      <dsp:txXfrm rot="-5400000">
        <a:off x="347266" y="4041705"/>
        <a:ext cx="4528095" cy="290978"/>
      </dsp:txXfrm>
    </dsp:sp>
    <dsp:sp modelId="{B9FCECBA-DD56-4037-AEB4-F7CF83E7D4E3}">
      <dsp:nvSpPr>
        <dsp:cNvPr id="0" name=""/>
        <dsp:cNvSpPr/>
      </dsp:nvSpPr>
      <dsp:spPr>
        <a:xfrm rot="5400000">
          <a:off x="-74414" y="4547429"/>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11</a:t>
          </a:r>
          <a:endParaRPr lang="en-IN" sz="900" kern="1200" dirty="0"/>
        </a:p>
      </dsp:txBody>
      <dsp:txXfrm rot="-5400000">
        <a:off x="1" y="4646648"/>
        <a:ext cx="347265" cy="148828"/>
      </dsp:txXfrm>
    </dsp:sp>
    <dsp:sp modelId="{87EFF5BF-740C-4CC0-9F4A-039AB6FAFB9F}">
      <dsp:nvSpPr>
        <dsp:cNvPr id="0" name=""/>
        <dsp:cNvSpPr/>
      </dsp:nvSpPr>
      <dsp:spPr>
        <a:xfrm rot="5400000">
          <a:off x="2457953" y="2362327"/>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Settlement of bill.</a:t>
          </a:r>
          <a:endParaRPr lang="en-IN" sz="1700" kern="1200" dirty="0"/>
        </a:p>
      </dsp:txBody>
      <dsp:txXfrm rot="-5400000">
        <a:off x="347266" y="4488756"/>
        <a:ext cx="4528095" cy="290978"/>
      </dsp:txXfrm>
    </dsp:sp>
    <dsp:sp modelId="{24D2D593-B512-44D2-A112-E378A4491307}">
      <dsp:nvSpPr>
        <dsp:cNvPr id="0" name=""/>
        <dsp:cNvSpPr/>
      </dsp:nvSpPr>
      <dsp:spPr>
        <a:xfrm rot="5400000">
          <a:off x="-74414" y="4994480"/>
          <a:ext cx="496093" cy="347265"/>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US" sz="900" kern="1200" dirty="0"/>
            <a:t>12</a:t>
          </a:r>
          <a:endParaRPr lang="en-IN" sz="900" kern="1200" dirty="0"/>
        </a:p>
      </dsp:txBody>
      <dsp:txXfrm rot="-5400000">
        <a:off x="1" y="5093699"/>
        <a:ext cx="347265" cy="148828"/>
      </dsp:txXfrm>
    </dsp:sp>
    <dsp:sp modelId="{366685D9-1844-4671-BD12-8C83771D4FE6}">
      <dsp:nvSpPr>
        <dsp:cNvPr id="0" name=""/>
        <dsp:cNvSpPr/>
      </dsp:nvSpPr>
      <dsp:spPr>
        <a:xfrm rot="5400000">
          <a:off x="2457953" y="2809378"/>
          <a:ext cx="322460" cy="4543836"/>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0904" tIns="10795" rIns="10795" bIns="10795" numCol="1" spcCol="1270" anchor="ctr" anchorCtr="0">
          <a:noAutofit/>
        </a:bodyPr>
        <a:lstStyle/>
        <a:p>
          <a:pPr marL="171450" lvl="1" indent="-171450" algn="l" defTabSz="755650">
            <a:lnSpc>
              <a:spcPct val="90000"/>
            </a:lnSpc>
            <a:spcBef>
              <a:spcPct val="0"/>
            </a:spcBef>
            <a:spcAft>
              <a:spcPct val="15000"/>
            </a:spcAft>
            <a:buChar char="•"/>
          </a:pPr>
          <a:r>
            <a:rPr lang="en-US" sz="1700" kern="1200" dirty="0"/>
            <a:t>Patient discharged.</a:t>
          </a:r>
          <a:endParaRPr lang="en-IN" sz="1700" kern="1200" dirty="0"/>
        </a:p>
      </dsp:txBody>
      <dsp:txXfrm rot="-5400000">
        <a:off x="347266" y="4935807"/>
        <a:ext cx="4528095" cy="29097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F1077DB-935E-4A0A-947A-D283B9F9F452}" type="datetimeFigureOut">
              <a:rPr lang="en-US" smtClean="0"/>
              <a:t>6/12/2021</a:t>
            </a:fld>
            <a:endParaRPr lang="en-US" dirty="0"/>
          </a:p>
        </p:txBody>
      </p:sp>
      <p:sp>
        <p:nvSpPr>
          <p:cNvPr id="4" name="Footer Placeholder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82C0B10-7CAE-41E4-AB02-7E8B1FF2B898}" type="slidenum">
              <a:rPr lang="en-US" smtClean="0"/>
              <a:t>‹#›</a:t>
            </a:fld>
            <a:endParaRPr lang="en-US" dirty="0"/>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F815A-5A10-42A8-9FEC-3938D2D9BA48}" type="datetimeFigureOut">
              <a:rPr lang="en-US" noProof="0" smtClean="0"/>
              <a:t>6/11/2021</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649DAF-093F-4482-AA38-346E9A2DEE94}" type="slidenum">
              <a:rPr lang="en-US" noProof="0" smtClean="0"/>
              <a:t>‹#›</a:t>
            </a:fld>
            <a:endParaRPr lang="en-US" noProof="0" dirty="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a:t>
            </a:fld>
            <a:endParaRPr lang="en-US" noProof="0" dirty="0"/>
          </a:p>
        </p:txBody>
      </p:sp>
    </p:spTree>
    <p:extLst>
      <p:ext uri="{BB962C8B-B14F-4D97-AF65-F5344CB8AC3E}">
        <p14:creationId xmlns:p14="http://schemas.microsoft.com/office/powerpoint/2010/main" val="41213935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7</a:t>
            </a:fld>
            <a:endParaRPr lang="en-US" noProof="0" dirty="0"/>
          </a:p>
        </p:txBody>
      </p:sp>
    </p:spTree>
    <p:extLst>
      <p:ext uri="{BB962C8B-B14F-4D97-AF65-F5344CB8AC3E}">
        <p14:creationId xmlns:p14="http://schemas.microsoft.com/office/powerpoint/2010/main" val="3264931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8649DAF-093F-4482-AA38-346E9A2DEE94}" type="slidenum">
              <a:rPr lang="en-US" noProof="0" smtClean="0"/>
              <a:t>12</a:t>
            </a:fld>
            <a:endParaRPr lang="en-US" noProof="0" dirty="0"/>
          </a:p>
        </p:txBody>
      </p:sp>
    </p:spTree>
    <p:extLst>
      <p:ext uri="{BB962C8B-B14F-4D97-AF65-F5344CB8AC3E}">
        <p14:creationId xmlns:p14="http://schemas.microsoft.com/office/powerpoint/2010/main" val="1543095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Tree>
    <p:extLst>
      <p:ext uri="{BB962C8B-B14F-4D97-AF65-F5344CB8AC3E}">
        <p14:creationId xmlns:p14="http://schemas.microsoft.com/office/powerpoint/2010/main" val="1334038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6AAF5B5B-E896-400A-9E43-EAF605A0AC8B}"/>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BA2F5A3D-36C4-4B97-A62C-2AEA3B6FC1CF}"/>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BB474E17-6556-4551-AD1B-351EE2DA98E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F860E6D1-2C9F-477C-AE22-BFF5ADE85C60}"/>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65EC6C60-C605-4022-9718-ED56F34D6448}"/>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9F47BB28-400F-4C54-ADDA-0055CEB6593B}"/>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386F148-99E1-4ED6-B4DA-151A6DB27D67}"/>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1A0565DA-6430-4984-ACB6-E7FACACC71AF}"/>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DDE18DFF-F9E6-4839-817B-4DD871CEAE6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0038A3A-7324-4606-9C92-00C9AB1759F4}"/>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5C0291BA-50C5-406F-B24E-14C9CAF652D7}"/>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152EBA81-38BC-4DF6-93C3-4A1A02FD2789}"/>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9AF80622-5597-45AD-92C3-2C4C3797720A}"/>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6833793E-EB91-43B4-8444-36ADD2A48E55}"/>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9322B50D-6A7D-41C6-BA57-613BC231DF36}"/>
              </a:ext>
            </a:extLst>
          </p:cNvPr>
          <p:cNvSpPr>
            <a:spLocks noGrp="1"/>
          </p:cNvSpPr>
          <p:nvPr>
            <p:ph type="body" idx="1"/>
          </p:nvPr>
        </p:nvSpPr>
        <p:spPr>
          <a:xfrm>
            <a:off x="432000" y="1152000"/>
            <a:ext cx="5472000" cy="360000"/>
          </a:xfrm>
        </p:spPr>
        <p:txBody>
          <a:bodyPr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4" name="Content Placeholder 3">
            <a:extLst>
              <a:ext uri="{FF2B5EF4-FFF2-40B4-BE49-F238E27FC236}">
                <a16:creationId xmlns:a16="http://schemas.microsoft.com/office/drawing/2014/main" id="{9FD584DA-F775-47B8-A1D7-6556AD5FCBD2}"/>
              </a:ext>
            </a:extLst>
          </p:cNvPr>
          <p:cNvSpPr>
            <a:spLocks noGrp="1"/>
          </p:cNvSpPr>
          <p:nvPr>
            <p:ph sz="half" idx="2"/>
          </p:nvPr>
        </p:nvSpPr>
        <p:spPr>
          <a:xfrm>
            <a:off x="432000" y="1584000"/>
            <a:ext cx="5472000" cy="4608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 name="Footer Placeholder 9">
            <a:extLst>
              <a:ext uri="{FF2B5EF4-FFF2-40B4-BE49-F238E27FC236}">
                <a16:creationId xmlns:a16="http://schemas.microsoft.com/office/drawing/2014/main" id="{9337FD81-6DFD-43B7-A7D9-59E45ECDF39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11" name="Slide Number Placeholder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6" name="Content Placeholder 5">
            <a:extLst>
              <a:ext uri="{FF2B5EF4-FFF2-40B4-BE49-F238E27FC236}">
                <a16:creationId xmlns:a16="http://schemas.microsoft.com/office/drawing/2014/main" id="{EA7B8348-A00A-4AAE-B1F6-924515577B23}"/>
              </a:ext>
            </a:extLst>
          </p:cNvPr>
          <p:cNvSpPr>
            <a:spLocks noGrp="1"/>
          </p:cNvSpPr>
          <p:nvPr>
            <p:ph sz="quarter" idx="4"/>
          </p:nvPr>
        </p:nvSpPr>
        <p:spPr>
          <a:xfrm>
            <a:off x="6300000" y="1581663"/>
            <a:ext cx="5472000" cy="4608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7" name="Text Placeholder 4">
            <a:extLst>
              <a:ext uri="{FF2B5EF4-FFF2-40B4-BE49-F238E27FC236}">
                <a16:creationId xmlns:a16="http://schemas.microsoft.com/office/drawing/2014/main" id="{4521CFCD-C079-4019-942D-035558CAFCAC}"/>
              </a:ext>
            </a:extLst>
          </p:cNvPr>
          <p:cNvSpPr>
            <a:spLocks noGrp="1"/>
          </p:cNvSpPr>
          <p:nvPr>
            <p:ph type="body" sz="quarter" idx="3"/>
          </p:nvPr>
        </p:nvSpPr>
        <p:spPr>
          <a:xfrm>
            <a:off x="6288002" y="1151785"/>
            <a:ext cx="5483998" cy="354868"/>
          </a:xfrm>
        </p:spPr>
        <p:txBody>
          <a:bodyPr vert="horz" lIns="0" tIns="0" rIns="0" bIns="0" rtlCol="0" anchor="t">
            <a:noAutofit/>
          </a:bodyPr>
          <a:lstStyle>
            <a:lvl1pPr marL="0" indent="0">
              <a:buNone/>
              <a:defRPr lang="en-US" sz="2400" b="1"/>
            </a:lvl1pPr>
          </a:lstStyle>
          <a:p>
            <a:pPr marL="266700" lvl="0" indent="-266700"/>
            <a:r>
              <a:rPr lang="en-US" noProof="0"/>
              <a:t>Click to edit Master text styles</a:t>
            </a:r>
          </a:p>
        </p:txBody>
      </p:sp>
      <p:cxnSp>
        <p:nvCxnSpPr>
          <p:cNvPr id="28" name="Straight Connector 27" descr="Center divider line">
            <a:extLst>
              <a:ext uri="{FF2B5EF4-FFF2-40B4-BE49-F238E27FC236}">
                <a16:creationId xmlns:a16="http://schemas.microsoft.com/office/drawing/2014/main" id="{AEACA101-2521-41AA-8F51-FF0BF783E493}"/>
              </a:ext>
              <a:ext uri="{C183D7F6-B498-43B3-948B-1728B52AA6E4}">
                <adec:decorative xmlns:adec="http://schemas.microsoft.com/office/drawing/2017/decorative" val="1"/>
              </a:ext>
            </a:extLst>
          </p:cNvPr>
          <p:cNvCxnSpPr>
            <a:cxnSpLocks/>
          </p:cNvCxnSpPr>
          <p:nvPr userDrawn="1"/>
        </p:nvCxnSpPr>
        <p:spPr>
          <a:xfrm>
            <a:off x="6096000" y="2438720"/>
            <a:ext cx="0" cy="2525166"/>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9098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Box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483985" y="2463801"/>
            <a:ext cx="2963619" cy="3314200"/>
          </a:xfrm>
          <a:prstGeom prst="rect">
            <a:avLst/>
          </a:prstGeom>
          <a:solidFill>
            <a:schemeClr val="bg1">
              <a:lumMod val="95000"/>
            </a:schemeClr>
          </a:solidFill>
        </p:spPr>
        <p:txBody>
          <a:bodyPr lIns="180000" tIns="180000" rIns="18000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Text Placeholder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6" name="Text Placeholder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Section 1 Title</a:t>
            </a:r>
          </a:p>
        </p:txBody>
      </p:sp>
      <p:sp>
        <p:nvSpPr>
          <p:cNvPr id="12" name="Text Placeholder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anchor="t"/>
          <a:lstStyle>
            <a:lvl1pPr marL="0" indent="0" algn="ctr">
              <a:buNone/>
              <a:defRPr>
                <a:latin typeface="+mj-lt"/>
              </a:defRPr>
            </a:lvl1pPr>
          </a:lstStyle>
          <a:p>
            <a:pPr lvl="0"/>
            <a:r>
              <a:rPr lang="en-US" noProof="0"/>
              <a:t>Section 2 Title</a:t>
            </a:r>
          </a:p>
        </p:txBody>
      </p:sp>
      <p:sp>
        <p:nvSpPr>
          <p:cNvPr id="14" name="Text Placeholder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anchor="t"/>
          <a:lstStyle>
            <a:lvl1pPr marL="0" indent="0" algn="ctr">
              <a:buNone/>
              <a:defRPr>
                <a:latin typeface="+mj-lt"/>
              </a:defRPr>
            </a:lvl1pPr>
          </a:lstStyle>
          <a:p>
            <a:pPr lvl="0"/>
            <a:r>
              <a:rPr lang="en-US" noProof="0"/>
              <a:t>Section 3 Title</a:t>
            </a:r>
          </a:p>
        </p:txBody>
      </p:sp>
    </p:spTree>
    <p:extLst>
      <p:ext uri="{BB962C8B-B14F-4D97-AF65-F5344CB8AC3E}">
        <p14:creationId xmlns:p14="http://schemas.microsoft.com/office/powerpoint/2010/main" val="3755733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cxnSp>
        <p:nvCxnSpPr>
          <p:cNvPr id="15" name="Straight Arrow Connector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Text Placeholder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17" name="Text Placeholder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1" name="Text Placeholder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2" name="Text Placeholder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5" name="Text Placeholder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26" name="Text Placeholder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anchor="ctr"/>
          <a:lstStyle>
            <a:lvl1pPr marL="0" indent="0" algn="ctr">
              <a:buNone/>
              <a:defRPr sz="1400">
                <a:solidFill>
                  <a:schemeClr val="tx1">
                    <a:lumMod val="50000"/>
                    <a:lumOff val="50000"/>
                  </a:schemeClr>
                </a:solidFill>
              </a:defRPr>
            </a:lvl1pPr>
          </a:lstStyle>
          <a:p>
            <a:pPr lvl="0"/>
            <a:r>
              <a:rPr lang="en-US" noProof="0"/>
              <a:t>Year</a:t>
            </a:r>
          </a:p>
        </p:txBody>
      </p:sp>
      <p:sp>
        <p:nvSpPr>
          <p:cNvPr id="28" name="Text Placeholder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0" name="Text Placeholder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1" name="Text Placeholder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2" name="Text Placeholder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3" name="Text Placeholder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4" name="Text Placeholder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5" name="Text Placeholder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6" name="Text Placeholder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7" name="Text Placeholder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8" name="Text Placeholder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39" name="Text Placeholder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0" name="Text Placeholder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1" name="Text Placeholder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2" name="Text Placeholder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3" name="Text Placeholder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4" name="Text Placeholder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5" name="Text Placeholder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6" name="Text Placeholder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7" name="Text Placeholder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8" name="Text Placeholder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a:lstStyle>
            <a:lvl1pPr marL="0" indent="0" algn="ctr">
              <a:buNone/>
              <a:defRPr sz="1200">
                <a:solidFill>
                  <a:schemeClr val="tx1">
                    <a:lumMod val="50000"/>
                    <a:lumOff val="50000"/>
                  </a:schemeClr>
                </a:solidFill>
              </a:defRPr>
            </a:lvl1pPr>
          </a:lstStyle>
          <a:p>
            <a:pPr lvl="0"/>
            <a:r>
              <a:rPr lang="en-US" noProof="0"/>
              <a:t>MM</a:t>
            </a:r>
          </a:p>
        </p:txBody>
      </p:sp>
      <p:sp>
        <p:nvSpPr>
          <p:cNvPr id="49" name="Text Placeholder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anchor="t"/>
          <a:lstStyle>
            <a:lvl1pPr marL="0" indent="0" algn="ctr">
              <a:buNone/>
              <a:defRPr sz="1600" b="1">
                <a:solidFill>
                  <a:schemeClr val="tx1">
                    <a:lumMod val="75000"/>
                    <a:lumOff val="25000"/>
                  </a:schemeClr>
                </a:solidFill>
              </a:defRPr>
            </a:lvl1pPr>
          </a:lstStyle>
          <a:p>
            <a:pPr lvl="0"/>
            <a:r>
              <a:rPr lang="en-US" noProof="0"/>
              <a:t>Item Title</a:t>
            </a:r>
          </a:p>
        </p:txBody>
      </p:sp>
      <p:sp>
        <p:nvSpPr>
          <p:cNvPr id="50" name="Text Placeholder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pPr lvl="0"/>
            <a:r>
              <a:rPr lang="en-US" noProof="0"/>
              <a:t>Month, Year</a:t>
            </a:r>
          </a:p>
        </p:txBody>
      </p:sp>
    </p:spTree>
    <p:extLst>
      <p:ext uri="{BB962C8B-B14F-4D97-AF65-F5344CB8AC3E}">
        <p14:creationId xmlns:p14="http://schemas.microsoft.com/office/powerpoint/2010/main" val="906707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am 3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103945" y="3995705"/>
            <a:ext cx="1964171" cy="216000"/>
          </a:xfrm>
        </p:spPr>
        <p:txBody>
          <a:bodyPr/>
          <a:lstStyle>
            <a:lvl1pPr marL="0" indent="0" algn="l">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955887" y="3995705"/>
            <a:ext cx="1964171" cy="216000"/>
          </a:xfrm>
        </p:spPr>
        <p:txBody>
          <a:bodyPr/>
          <a:lstStyle>
            <a:lvl1pPr marL="0" indent="0" algn="l">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9807829" y="3991240"/>
            <a:ext cx="1964171" cy="216000"/>
          </a:xfrm>
        </p:spPr>
        <p:txBody>
          <a:bodyPr/>
          <a:lstStyle>
            <a:lvl1pPr marL="0" indent="0" algn="l">
              <a:buNone/>
              <a:defRPr sz="1600"/>
            </a:lvl1pPr>
          </a:lstStyle>
          <a:p>
            <a:pPr lvl="0"/>
            <a:r>
              <a:rPr lang="en-US" noProof="0"/>
              <a:t>Title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103945" y="3424428"/>
            <a:ext cx="1964170" cy="504000"/>
          </a:xfrm>
        </p:spPr>
        <p:txBody>
          <a:bodyPr/>
          <a:lstStyle>
            <a:lvl1pPr marL="0" indent="0" algn="l">
              <a:buNone/>
              <a:defRPr b="1">
                <a:latin typeface="+mj-lt"/>
              </a:defRPr>
            </a:lvl1pPr>
          </a:lstStyle>
          <a:p>
            <a:pPr lvl="0"/>
            <a:r>
              <a:rPr lang="en-US" noProof="0"/>
              <a:t>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955887" y="3424428"/>
            <a:ext cx="1964171" cy="504000"/>
          </a:xfrm>
        </p:spPr>
        <p:txBody>
          <a:bodyPr/>
          <a:lstStyle>
            <a:lvl1pPr marL="0" indent="0" algn="l">
              <a:buNone/>
              <a:defRPr b="1">
                <a:latin typeface="+mj-lt"/>
              </a:defRPr>
            </a:lvl1pPr>
          </a:lstStyle>
          <a:p>
            <a:pPr lvl="0"/>
            <a:r>
              <a:rPr lang="en-US" noProof="0"/>
              <a:t>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9807830" y="3424428"/>
            <a:ext cx="1964170" cy="504000"/>
          </a:xfrm>
        </p:spPr>
        <p:txBody>
          <a:bodyPr/>
          <a:lstStyle>
            <a:lvl1pPr marL="0" indent="0" algn="l">
              <a:buNone/>
              <a:defRPr b="1">
                <a:latin typeface="+mj-lt"/>
              </a:defRPr>
            </a:lvl1pPr>
          </a:lstStyle>
          <a:p>
            <a:pPr lvl="0"/>
            <a:r>
              <a:rPr lang="en-US" noProof="0"/>
              <a:t>Name</a:t>
            </a:r>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431800"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283742"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8135683" y="2808242"/>
            <a:ext cx="1505966" cy="1505966"/>
          </a:xfrm>
          <a:prstGeom prst="ellipse">
            <a:avLst/>
          </a:prstGeom>
          <a:solidFill>
            <a:schemeClr val="bg1">
              <a:lumMod val="95000"/>
            </a:schemeClr>
          </a:solidFill>
          <a:ln w="3175">
            <a:solidFill>
              <a:schemeClr val="bg1">
                <a:lumMod val="95000"/>
              </a:schemeClr>
            </a:solidFill>
          </a:ln>
        </p:spPr>
        <p:txBody>
          <a:bodyPr anchor="ctr"/>
          <a:lstStyle>
            <a:lvl1pPr marL="0" indent="0" algn="ctr">
              <a:buNone/>
              <a:defRPr/>
            </a:lvl1pPr>
          </a:lstStyle>
          <a:p>
            <a:r>
              <a:rPr lang="en-US" noProof="0"/>
              <a:t>Click icon to add picture</a:t>
            </a:r>
            <a:endParaRPr lang="en-US" noProof="0" dirty="0"/>
          </a:p>
        </p:txBody>
      </p:sp>
      <p:sp>
        <p:nvSpPr>
          <p:cNvPr id="9" name="Text Placeholder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
        <p:nvSpPr>
          <p:cNvPr id="4" name="Text Placeholder 3">
            <a:extLst>
              <a:ext uri="{FF2B5EF4-FFF2-40B4-BE49-F238E27FC236}">
                <a16:creationId xmlns:a16="http://schemas.microsoft.com/office/drawing/2014/main" id="{B47CA876-2153-4136-850D-EE098BDC242E}"/>
              </a:ext>
            </a:extLst>
          </p:cNvPr>
          <p:cNvSpPr>
            <a:spLocks noGrp="1"/>
          </p:cNvSpPr>
          <p:nvPr>
            <p:ph type="body" sz="quarter" idx="27" hasCustomPrompt="1"/>
          </p:nvPr>
        </p:nvSpPr>
        <p:spPr>
          <a:xfrm>
            <a:off x="2103945" y="4311393"/>
            <a:ext cx="1964172" cy="1130300"/>
          </a:xfrm>
        </p:spPr>
        <p:txBody>
          <a:bodyPr/>
          <a:lstStyle>
            <a:lvl1pPr marL="0" indent="0">
              <a:buFont typeface="Arial" panose="020B0604020202020204" pitchFamily="34" charse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Short Bio</a:t>
            </a:r>
          </a:p>
        </p:txBody>
      </p:sp>
      <p:sp>
        <p:nvSpPr>
          <p:cNvPr id="11" name="Text Placeholder 10">
            <a:extLst>
              <a:ext uri="{FF2B5EF4-FFF2-40B4-BE49-F238E27FC236}">
                <a16:creationId xmlns:a16="http://schemas.microsoft.com/office/drawing/2014/main" id="{969B21C2-C689-49C2-B45F-14C5C53A587B}"/>
              </a:ext>
            </a:extLst>
          </p:cNvPr>
          <p:cNvSpPr>
            <a:spLocks noGrp="1"/>
          </p:cNvSpPr>
          <p:nvPr>
            <p:ph type="body" sz="quarter" idx="28" hasCustomPrompt="1"/>
          </p:nvPr>
        </p:nvSpPr>
        <p:spPr>
          <a:xfrm>
            <a:off x="5955887" y="4311393"/>
            <a:ext cx="1963737" cy="1130300"/>
          </a:xfrm>
        </p:spPr>
        <p:txBody>
          <a:bodyPr/>
          <a:lstStyle>
            <a:lvl1pPr marL="0" indent="0">
              <a:buNone/>
              <a:defRPr/>
            </a:lvl1pPr>
          </a:lstStyle>
          <a:p>
            <a:pPr lvl="0"/>
            <a:r>
              <a:rPr lang="en-US" noProof="0"/>
              <a:t>Short Bio</a:t>
            </a:r>
          </a:p>
        </p:txBody>
      </p:sp>
      <p:sp>
        <p:nvSpPr>
          <p:cNvPr id="17" name="Text Placeholder 16">
            <a:extLst>
              <a:ext uri="{FF2B5EF4-FFF2-40B4-BE49-F238E27FC236}">
                <a16:creationId xmlns:a16="http://schemas.microsoft.com/office/drawing/2014/main" id="{E33D8E11-F7FD-4AD9-BEC6-78C6500F8172}"/>
              </a:ext>
            </a:extLst>
          </p:cNvPr>
          <p:cNvSpPr>
            <a:spLocks noGrp="1"/>
          </p:cNvSpPr>
          <p:nvPr>
            <p:ph type="body" sz="quarter" idx="29" hasCustomPrompt="1"/>
          </p:nvPr>
        </p:nvSpPr>
        <p:spPr>
          <a:xfrm>
            <a:off x="9807829" y="4311393"/>
            <a:ext cx="1981200" cy="1138238"/>
          </a:xfrm>
        </p:spPr>
        <p:txBody>
          <a:bodyPr/>
          <a:lstStyle>
            <a:lvl1pPr marL="0" indent="0">
              <a:buNone/>
              <a:defRPr/>
            </a:lvl1pPr>
          </a:lstStyle>
          <a:p>
            <a:pPr lvl="0"/>
            <a:r>
              <a:rPr lang="en-US" noProof="0"/>
              <a:t>Short Bio</a:t>
            </a:r>
          </a:p>
        </p:txBody>
      </p:sp>
    </p:spTree>
    <p:extLst>
      <p:ext uri="{BB962C8B-B14F-4D97-AF65-F5344CB8AC3E}">
        <p14:creationId xmlns:p14="http://schemas.microsoft.com/office/powerpoint/2010/main" val="3624119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am 6 Me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a:lstStyle>
            <a:lvl1pPr marL="0" indent="0" algn="ctr">
              <a:buNone/>
              <a:defRPr sz="1600"/>
            </a:lvl1pPr>
          </a:lstStyle>
          <a:p>
            <a:pPr lvl="0"/>
            <a:r>
              <a:rPr lang="en-US" noProof="0"/>
              <a:t>Title</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a:lstStyle>
            <a:lvl1pPr marL="0" indent="0" algn="ctr">
              <a:buNone/>
              <a:defRPr sz="1600"/>
            </a:lvl1pPr>
          </a:lstStyle>
          <a:p>
            <a:pPr lvl="0"/>
            <a:r>
              <a:rPr lang="en-US" noProof="0"/>
              <a:t>Title</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a:lstStyle>
            <a:lvl1pPr marL="0" indent="0" algn="ctr">
              <a:buNone/>
              <a:defRPr sz="1600"/>
            </a:lvl1pPr>
          </a:lstStyle>
          <a:p>
            <a:pPr lvl="0"/>
            <a:r>
              <a:rPr lang="en-US" noProof="0"/>
              <a:t>Title</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a:lstStyle>
            <a:lvl1pPr marL="0" indent="0" algn="ctr">
              <a:buNone/>
              <a:defRPr sz="1600"/>
            </a:lvl1pPr>
          </a:lstStyle>
          <a:p>
            <a:pPr lvl="0"/>
            <a:r>
              <a:rPr lang="en-US" noProof="0"/>
              <a:t>Title</a:t>
            </a:r>
          </a:p>
        </p:txBody>
      </p:sp>
      <p:sp>
        <p:nvSpPr>
          <p:cNvPr id="6" name="Text Placeholder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a:lstStyle>
            <a:lvl1pPr marL="0" indent="0" algn="ctr">
              <a:buNone/>
              <a:defRPr b="1">
                <a:latin typeface="+mj-lt"/>
              </a:defRPr>
            </a:lvl1pPr>
          </a:lstStyle>
          <a:p>
            <a:pPr lvl="0"/>
            <a:r>
              <a:rPr lang="en-US" noProof="0"/>
              <a:t>Full Name</a:t>
            </a:r>
          </a:p>
        </p:txBody>
      </p:sp>
      <p:sp>
        <p:nvSpPr>
          <p:cNvPr id="10" name="Text Placeholder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a:lstStyle>
            <a:lvl1pPr marL="0" indent="0" algn="ctr">
              <a:buNone/>
              <a:defRPr b="1">
                <a:latin typeface="+mj-lt"/>
              </a:defRPr>
            </a:lvl1pPr>
          </a:lstStyle>
          <a:p>
            <a:pPr lvl="0"/>
            <a:r>
              <a:rPr lang="en-US" noProof="0"/>
              <a:t>Full Name</a:t>
            </a:r>
          </a:p>
        </p:txBody>
      </p:sp>
      <p:sp>
        <p:nvSpPr>
          <p:cNvPr id="12" name="Text Placeholder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a:lstStyle>
            <a:lvl1pPr marL="0" indent="0" algn="ctr">
              <a:buNone/>
              <a:defRPr b="1">
                <a:latin typeface="+mj-lt"/>
              </a:defRPr>
            </a:lvl1pPr>
          </a:lstStyle>
          <a:p>
            <a:pPr lvl="0"/>
            <a:r>
              <a:rPr lang="en-US" noProof="0"/>
              <a:t>Full Name</a:t>
            </a:r>
          </a:p>
        </p:txBody>
      </p:sp>
      <p:sp>
        <p:nvSpPr>
          <p:cNvPr id="16" name="Text Placeholder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a:lstStyle>
            <a:lvl1pPr marL="0" indent="0" algn="ctr">
              <a:buNone/>
              <a:defRPr b="1">
                <a:latin typeface="+mj-lt"/>
              </a:defRPr>
            </a:lvl1pPr>
          </a:lstStyle>
          <a:p>
            <a:pPr lvl="0"/>
            <a:r>
              <a:rPr lang="en-US" noProof="0"/>
              <a:t>Full Name</a:t>
            </a:r>
          </a:p>
        </p:txBody>
      </p:sp>
      <p:sp>
        <p:nvSpPr>
          <p:cNvPr id="19" name="Text Placeholder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a:lstStyle>
            <a:lvl1pPr marL="0" indent="0" algn="ctr">
              <a:buNone/>
              <a:defRPr b="1">
                <a:latin typeface="+mj-lt"/>
              </a:defRPr>
            </a:lvl1pPr>
          </a:lstStyle>
          <a:p>
            <a:pPr lvl="0"/>
            <a:r>
              <a:rPr lang="en-US" noProof="0"/>
              <a:t>Full Name</a:t>
            </a:r>
          </a:p>
        </p:txBody>
      </p:sp>
      <p:sp>
        <p:nvSpPr>
          <p:cNvPr id="21" name="Text Placeholder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a:lstStyle>
            <a:lvl1pPr marL="0" indent="0" algn="ctr">
              <a:buNone/>
              <a:defRPr sz="1600"/>
            </a:lvl1pPr>
          </a:lstStyle>
          <a:p>
            <a:pPr lvl="0"/>
            <a:r>
              <a:rPr lang="en-US" noProof="0"/>
              <a:t>Title</a:t>
            </a:r>
          </a:p>
        </p:txBody>
      </p:sp>
      <p:sp>
        <p:nvSpPr>
          <p:cNvPr id="23" name="Picture Placeholder 22">
            <a:extLst>
              <a:ext uri="{FF2B5EF4-FFF2-40B4-BE49-F238E27FC236}">
                <a16:creationId xmlns:a16="http://schemas.microsoft.com/office/drawing/2014/main" id="{4089E01F-0C47-4C6A-A9A8-A1A7E470F31A}"/>
              </a:ext>
            </a:extLst>
          </p:cNvPr>
          <p:cNvSpPr>
            <a:spLocks noGrp="1"/>
          </p:cNvSpPr>
          <p:nvPr>
            <p:ph type="pic" sz="quarter" idx="22"/>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4" name="Picture Placeholder 22">
            <a:extLst>
              <a:ext uri="{FF2B5EF4-FFF2-40B4-BE49-F238E27FC236}">
                <a16:creationId xmlns:a16="http://schemas.microsoft.com/office/drawing/2014/main" id="{806A4855-25AA-40D4-B1A4-A271486B6C9F}"/>
              </a:ext>
            </a:extLst>
          </p:cNvPr>
          <p:cNvSpPr>
            <a:spLocks noGrp="1"/>
          </p:cNvSpPr>
          <p:nvPr>
            <p:ph type="pic" sz="quarter" idx="23"/>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5" name="Picture Placeholder 22">
            <a:extLst>
              <a:ext uri="{FF2B5EF4-FFF2-40B4-BE49-F238E27FC236}">
                <a16:creationId xmlns:a16="http://schemas.microsoft.com/office/drawing/2014/main" id="{31E10A24-B676-4117-9507-B4B0EB406F02}"/>
              </a:ext>
            </a:extLst>
          </p:cNvPr>
          <p:cNvSpPr>
            <a:spLocks noGrp="1"/>
          </p:cNvSpPr>
          <p:nvPr>
            <p:ph type="pic" sz="quarter" idx="24"/>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6" name="Picture Placeholder 22">
            <a:extLst>
              <a:ext uri="{FF2B5EF4-FFF2-40B4-BE49-F238E27FC236}">
                <a16:creationId xmlns:a16="http://schemas.microsoft.com/office/drawing/2014/main" id="{6549D851-9848-44AC-937A-9B1EF867E595}"/>
              </a:ext>
            </a:extLst>
          </p:cNvPr>
          <p:cNvSpPr>
            <a:spLocks noGrp="1"/>
          </p:cNvSpPr>
          <p:nvPr>
            <p:ph type="pic" sz="quarter" idx="25"/>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7" name="Picture Placeholder 22">
            <a:extLst>
              <a:ext uri="{FF2B5EF4-FFF2-40B4-BE49-F238E27FC236}">
                <a16:creationId xmlns:a16="http://schemas.microsoft.com/office/drawing/2014/main" id="{B765F5D3-7CB7-4E55-8217-E9EEA9F2945A}"/>
              </a:ext>
            </a:extLst>
          </p:cNvPr>
          <p:cNvSpPr>
            <a:spLocks noGrp="1"/>
          </p:cNvSpPr>
          <p:nvPr>
            <p:ph type="pic" sz="quarter" idx="26"/>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20" name="Picture Placeholder 22">
            <a:extLst>
              <a:ext uri="{FF2B5EF4-FFF2-40B4-BE49-F238E27FC236}">
                <a16:creationId xmlns:a16="http://schemas.microsoft.com/office/drawing/2014/main" id="{8CB2CA38-4C7F-4D6B-9B34-606F1A007A17}"/>
              </a:ext>
            </a:extLst>
          </p:cNvPr>
          <p:cNvSpPr>
            <a:spLocks noGrp="1"/>
          </p:cNvSpPr>
          <p:nvPr>
            <p:ph type="pic" sz="quarter" idx="27"/>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anchor="ctr"/>
          <a:lstStyle>
            <a:lvl1pPr marL="0" indent="0" algn="ctr">
              <a:buNone/>
              <a:defRPr/>
            </a:lvl1pPr>
          </a:lstStyle>
          <a:p>
            <a:r>
              <a:rPr lang="en-US" noProof="0"/>
              <a:t>Click icon to add picture</a:t>
            </a:r>
            <a:endParaRPr lang="en-US" noProof="0" dirty="0"/>
          </a:p>
        </p:txBody>
      </p:sp>
      <p:sp>
        <p:nvSpPr>
          <p:cNvPr id="4" name="Text Placeholder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a:r>
              <a:rPr lang="en-US" noProof="0"/>
              <a:t>Full Name</a:t>
            </a:r>
          </a:p>
        </p:txBody>
      </p:sp>
      <p:sp>
        <p:nvSpPr>
          <p:cNvPr id="11" name="Text Placeholder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a:lstStyle>
            <a:lvl1pPr marL="0" indent="0" algn="ctr">
              <a:buNone/>
              <a:defRPr/>
            </a:lvl1pPr>
          </a:lstStyle>
          <a:p>
            <a:pPr lvl="0"/>
            <a:r>
              <a:rPr lang="en-US" noProof="0"/>
              <a:t>Title</a:t>
            </a:r>
          </a:p>
        </p:txBody>
      </p:sp>
    </p:spTree>
    <p:extLst>
      <p:ext uri="{BB962C8B-B14F-4D97-AF65-F5344CB8AC3E}">
        <p14:creationId xmlns:p14="http://schemas.microsoft.com/office/powerpoint/2010/main" val="15035105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Subtitle Only">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Text Placeholder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a:r>
              <a:rPr lang="en-US" noProof="0"/>
              <a:t>Sub Header</a:t>
            </a:r>
          </a:p>
        </p:txBody>
      </p:sp>
    </p:spTree>
    <p:extLst>
      <p:ext uri="{BB962C8B-B14F-4D97-AF65-F5344CB8AC3E}">
        <p14:creationId xmlns:p14="http://schemas.microsoft.com/office/powerpoint/2010/main" val="15058552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989658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No Graph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Tree>
    <p:extLst>
      <p:ext uri="{BB962C8B-B14F-4D97-AF65-F5344CB8AC3E}">
        <p14:creationId xmlns:p14="http://schemas.microsoft.com/office/powerpoint/2010/main" val="3103350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bg1"/>
        </a:solidFill>
        <a:effectLst/>
      </p:bgPr>
    </p:bg>
    <p:spTree>
      <p:nvGrpSpPr>
        <p:cNvPr id="1" name=""/>
        <p:cNvGrpSpPr/>
        <p:nvPr/>
      </p:nvGrpSpPr>
      <p:grpSpPr>
        <a:xfrm>
          <a:off x="0" y="0"/>
          <a:ext cx="0" cy="0"/>
          <a:chOff x="0" y="0"/>
          <a:chExt cx="0" cy="0"/>
        </a:xfrm>
      </p:grpSpPr>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a:lstStyle>
            <a:lvl1pPr marL="0" indent="0">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anchor="b" anchorCtr="0"/>
          <a:lstStyle>
            <a:lvl1pPr algn="r">
              <a:defRPr sz="6600" spc="-150">
                <a:solidFill>
                  <a:schemeClr val="bg1"/>
                </a:solidFill>
              </a:defRPr>
            </a:lvl1pPr>
          </a:lstStyle>
          <a:p>
            <a:r>
              <a:rPr lang="en-US" noProof="0"/>
              <a:t>Thank You</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a:lstStyle>
            <a:lvl1pPr marL="0" indent="0" algn="r">
              <a:buNone/>
              <a:defRPr sz="21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cxnSp>
        <p:nvCxnSpPr>
          <p:cNvPr id="5" name="Straight Connector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 Placeholder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Contact Number</a:t>
            </a:r>
          </a:p>
        </p:txBody>
      </p:sp>
      <p:sp>
        <p:nvSpPr>
          <p:cNvPr id="9" name="Text Placeholder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Email or Social Media Handle</a:t>
            </a:r>
          </a:p>
        </p:txBody>
      </p:sp>
      <p:sp>
        <p:nvSpPr>
          <p:cNvPr id="8" name="Picture Placeholder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a:lstStyle>
            <a:lvl1pPr marL="0" indent="0">
              <a:buNone/>
              <a:defRPr>
                <a:solidFill>
                  <a:schemeClr val="bg1"/>
                </a:solidFill>
              </a:defRPr>
            </a:lvl1pPr>
          </a:lstStyle>
          <a:p>
            <a:r>
              <a:rPr lang="en-US" noProof="0" dirty="0"/>
              <a:t>Logo</a:t>
            </a:r>
          </a:p>
        </p:txBody>
      </p:sp>
      <p:sp>
        <p:nvSpPr>
          <p:cNvPr id="10" name="Text Placeholder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a:r>
              <a:rPr lang="en-US" noProof="0"/>
              <a:t>Website Address</a:t>
            </a:r>
          </a:p>
        </p:txBody>
      </p:sp>
    </p:spTree>
    <p:extLst>
      <p:ext uri="{BB962C8B-B14F-4D97-AF65-F5344CB8AC3E}">
        <p14:creationId xmlns:p14="http://schemas.microsoft.com/office/powerpoint/2010/main" val="34759506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0" y="1768422"/>
            <a:ext cx="6840000" cy="2387600"/>
          </a:xfrm>
          <a:solidFill>
            <a:schemeClr val="tx1">
              <a:alpha val="80000"/>
            </a:schemeClr>
          </a:solidFill>
        </p:spPr>
        <p:txBody>
          <a:bodyPr lIns="432000" rIns="432000" bIns="144000" anchor="b"/>
          <a:lstStyle>
            <a:lvl1pPr algn="l">
              <a:defRPr sz="4200" spc="-150">
                <a:solidFill>
                  <a:schemeClr val="bg1"/>
                </a:solidFill>
              </a:defRPr>
            </a:lvl1pPr>
          </a:lstStyle>
          <a:p>
            <a:r>
              <a:rPr lang="en-US" noProof="0"/>
              <a:t>Click to edit Master </a:t>
            </a:r>
            <a:br>
              <a:rPr lang="en-US" noProof="0"/>
            </a:br>
            <a:r>
              <a:rPr lang="en-US" noProof="0"/>
              <a:t>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0" y="4153578"/>
            <a:ext cx="6840000" cy="936000"/>
          </a:xfrm>
          <a:solidFill>
            <a:schemeClr val="tx1">
              <a:alpha val="90000"/>
            </a:schemeClr>
          </a:solidFill>
        </p:spPr>
        <p:txBody>
          <a:bodyPr lIns="432000" tIns="144000"/>
          <a:lstStyle>
            <a:lvl1pPr marL="0" indent="0" algn="l">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Freeform: Shape 4">
            <a:extLst>
              <a:ext uri="{FF2B5EF4-FFF2-40B4-BE49-F238E27FC236}">
                <a16:creationId xmlns:a16="http://schemas.microsoft.com/office/drawing/2014/main" id="{13A733F0-30A3-4125-9B9B-2A07E1461F1B}"/>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reeform: Shape 5">
            <a:extLst>
              <a:ext uri="{FF2B5EF4-FFF2-40B4-BE49-F238E27FC236}">
                <a16:creationId xmlns:a16="http://schemas.microsoft.com/office/drawing/2014/main" id="{9E236A80-227E-4FE4-AA47-7802636969A0}"/>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6">
            <a:extLst>
              <a:ext uri="{FF2B5EF4-FFF2-40B4-BE49-F238E27FC236}">
                <a16:creationId xmlns:a16="http://schemas.microsoft.com/office/drawing/2014/main" id="{AAF58058-47D7-451D-B2D5-713873CFA06B}"/>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E6D9AC51-13A8-43F2-B0AE-A475CD84575E}"/>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CBA8CC4C-FA3C-45FB-A5CE-C0F41063A4AA}"/>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320D0EA4-6C0E-4F3B-B209-84132CF9DCEE}"/>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B2637900-ABE5-44BB-8955-B59B20FACF68}"/>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878CEF9-0D4E-43CF-A1AC-B8A752A7EDD3}"/>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515716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Half Imag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anchor="ctr"/>
          <a:lstStyle>
            <a:lvl1pPr marL="0" indent="0" algn="ctr">
              <a:buNone/>
              <a:defRPr sz="1100" i="1">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13" name="Freeform: Shape 12">
            <a:extLst>
              <a:ext uri="{FF2B5EF4-FFF2-40B4-BE49-F238E27FC236}">
                <a16:creationId xmlns:a16="http://schemas.microsoft.com/office/drawing/2014/main" id="{20052C3A-3942-4B16-A466-441F8E3C2260}"/>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500252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E73E47D5-BDE7-46E7-8C4E-6111A41AF8D9}"/>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4D90A547-C01D-42BC-98ED-831FDD76F3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Content Placeholder 2">
            <a:extLst>
              <a:ext uri="{FF2B5EF4-FFF2-40B4-BE49-F238E27FC236}">
                <a16:creationId xmlns:a16="http://schemas.microsoft.com/office/drawing/2014/main" id="{AEBF3BE3-47D8-4511-B598-743DF88DF915}"/>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6623311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Title 1">
            <a:extLst>
              <a:ext uri="{FF2B5EF4-FFF2-40B4-BE49-F238E27FC236}">
                <a16:creationId xmlns:a16="http://schemas.microsoft.com/office/drawing/2014/main" id="{91434632-BEE5-428E-872A-794325BA8062}"/>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p>
        </p:txBody>
      </p:sp>
      <p:sp>
        <p:nvSpPr>
          <p:cNvPr id="16" name="Text Placeholder 3">
            <a:extLst>
              <a:ext uri="{FF2B5EF4-FFF2-40B4-BE49-F238E27FC236}">
                <a16:creationId xmlns:a16="http://schemas.microsoft.com/office/drawing/2014/main" id="{7CB95FD3-7DAC-4417-8633-7EFA4852E0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7" name="Picture Placeholder 2">
            <a:extLst>
              <a:ext uri="{FF2B5EF4-FFF2-40B4-BE49-F238E27FC236}">
                <a16:creationId xmlns:a16="http://schemas.microsoft.com/office/drawing/2014/main" id="{94CDAD6C-9665-443F-B344-147513A6C144}"/>
              </a:ext>
            </a:extLst>
          </p:cNvPr>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Tree>
    <p:extLst>
      <p:ext uri="{BB962C8B-B14F-4D97-AF65-F5344CB8AC3E}">
        <p14:creationId xmlns:p14="http://schemas.microsoft.com/office/powerpoint/2010/main" val="9947631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Footer Placeholder 5">
            <a:extLst>
              <a:ext uri="{FF2B5EF4-FFF2-40B4-BE49-F238E27FC236}">
                <a16:creationId xmlns:a16="http://schemas.microsoft.com/office/drawing/2014/main" id="{29E5E346-F307-4307-949D-77CDB6E6577A}"/>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7" name="Slide Number Placeholder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14" name="Freeform: Shap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Freeform: Shap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4878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 Image and Tex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anchor="b"/>
          <a:lstStyle>
            <a:lvl1pPr algn="r">
              <a:defRPr sz="4200" spc="-150">
                <a:solidFill>
                  <a:schemeClr val="bg1"/>
                </a:solidFill>
              </a:defRPr>
            </a:lvl1pPr>
          </a:lstStyle>
          <a:p>
            <a:r>
              <a:rPr lang="en-US" noProof="0"/>
              <a:t>Click to edit </a:t>
            </a:r>
            <a:br>
              <a:rPr lang="en-US" noProof="0"/>
            </a:br>
            <a:r>
              <a:rPr lang="en-US" noProof="0"/>
              <a:t>Master title style</a:t>
            </a:r>
          </a:p>
        </p:txBody>
      </p:sp>
      <p:sp>
        <p:nvSpPr>
          <p:cNvPr id="3" name="Subtitl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p>
        </p:txBody>
      </p:sp>
      <p:sp>
        <p:nvSpPr>
          <p:cNvPr id="5" name="Slide Number Placeholder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a:lstStyle/>
          <a:p>
            <a:fld id="{19B51A1E-902D-48AF-9020-955120F399B6}" type="slidenum">
              <a:rPr lang="en-US" noProof="0" smtClean="0"/>
              <a:pPr/>
              <a:t>‹#›</a:t>
            </a:fld>
            <a:endParaRPr lang="en-US" noProof="0" dirty="0"/>
          </a:p>
        </p:txBody>
      </p:sp>
      <p:sp>
        <p:nvSpPr>
          <p:cNvPr id="6" name="TextBox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a:endParaRPr lang="en-US" sz="1200" noProof="0" dirty="0">
              <a:solidFill>
                <a:schemeClr val="tx1">
                  <a:lumMod val="75000"/>
                  <a:lumOff val="25000"/>
                </a:schemeClr>
              </a:solidFill>
              <a:latin typeface="+mn-lt"/>
            </a:endParaRPr>
          </a:p>
        </p:txBody>
      </p:sp>
      <p:sp>
        <p:nvSpPr>
          <p:cNvPr id="32" name="Picture Placeholder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r>
              <a:rPr lang="en-US" noProof="0" dirty="0"/>
              <a:t>Insert or Drag and Drop Image Here</a:t>
            </a:r>
          </a:p>
        </p:txBody>
      </p:sp>
      <p:sp>
        <p:nvSpPr>
          <p:cNvPr id="16" name="Content Placeholder 2">
            <a:extLst>
              <a:ext uri="{FF2B5EF4-FFF2-40B4-BE49-F238E27FC236}">
                <a16:creationId xmlns:a16="http://schemas.microsoft.com/office/drawing/2014/main" id="{ED5F0C9D-A08F-4539-BA26-61D24BBE6E9A}"/>
              </a:ext>
            </a:extLst>
          </p:cNvPr>
          <p:cNvSpPr>
            <a:spLocks noGrp="1"/>
          </p:cNvSpPr>
          <p:nvPr>
            <p:ph idx="15"/>
          </p:nvPr>
        </p:nvSpPr>
        <p:spPr>
          <a:xfrm>
            <a:off x="6464300" y="1152000"/>
            <a:ext cx="5307700" cy="4680000"/>
          </a:xfrm>
        </p:spPr>
        <p:txBody>
          <a:bodyPr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11340000" cy="468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E0A84F6-FEAA-4BDD-9282-20006CFE8BD1}"/>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0CD00A51-7C86-40CE-9A85-9305A72856F5}"/>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72581C84-47AA-4227-BB97-9D73745C6350}"/>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A3D0208D-7363-46C1-93C0-34D5C7CC03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9BF00BA4-FF52-480A-802E-02DFDD8C7441}"/>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98FC3C8E-D2F9-46FE-B29F-17C02B89FFCC}"/>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1AC53E23-4CA7-479D-B22A-A5FCB3E5B5F6}"/>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96F0F1DB-0C5F-4895-B71A-86B7D122DD4B}"/>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34BF4B3-A394-4B33-84E8-433CB3F4D710}"/>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B6E11BA4-7EBA-47E5-8E07-57E665A74955}"/>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7A178943-1EAE-4532-95FB-DFD1B8A936ED}"/>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A1603A2C-1F9D-4BAB-BF6C-C411F8898F5A}"/>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019487C-9065-4D0C-8A4F-0BEC960FF5E1}"/>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B2E39A85-934A-4BF2-93E3-761989F1B981}"/>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p:ph sz="half" idx="1"/>
          </p:nvPr>
        </p:nvSpPr>
        <p:spPr>
          <a:xfrm>
            <a:off x="432000" y="1152000"/>
            <a:ext cx="5472000"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23" name="Content Placeholder 3">
            <a:extLst>
              <a:ext uri="{FF2B5EF4-FFF2-40B4-BE49-F238E27FC236}">
                <a16:creationId xmlns:a16="http://schemas.microsoft.com/office/drawing/2014/main" id="{94AA1D0D-4A88-48E6-9F92-152A70F621DA}"/>
              </a:ext>
            </a:extLst>
          </p:cNvPr>
          <p:cNvSpPr>
            <a:spLocks noGrp="1"/>
          </p:cNvSpPr>
          <p:nvPr>
            <p:ph sz="half" idx="2"/>
          </p:nvPr>
        </p:nvSpPr>
        <p:spPr>
          <a:xfrm>
            <a:off x="6300384" y="1140847"/>
            <a:ext cx="5471616" cy="503611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83C9BAF7-A9F4-4666-A96D-E0820914D8A4}"/>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9210B130-61BF-42BB-A9D3-54F0E9975E1E}"/>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ED4637A-B150-47D5-91AA-5443ECDF24E5}"/>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Freeform: Shape 12">
            <a:extLst>
              <a:ext uri="{FF2B5EF4-FFF2-40B4-BE49-F238E27FC236}">
                <a16:creationId xmlns:a16="http://schemas.microsoft.com/office/drawing/2014/main" id="{F345A228-3ACD-436B-BAEA-C19CFB995DFF}"/>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3">
            <a:extLst>
              <a:ext uri="{FF2B5EF4-FFF2-40B4-BE49-F238E27FC236}">
                <a16:creationId xmlns:a16="http://schemas.microsoft.com/office/drawing/2014/main" id="{4808980A-AE2C-4B9A-923B-70728FF4B383}"/>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E90E16CE-7F71-45E1-88F3-0F2422E4E14F}"/>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5024FFFC-3734-4C7F-8BB4-1D72D8764C19}"/>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5E243F7-C034-42A6-94F7-39C26EF11897}"/>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7F7416F4-3283-4DFF-BF8E-0F1B10C57C7B}"/>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18">
            <a:extLst>
              <a:ext uri="{FF2B5EF4-FFF2-40B4-BE49-F238E27FC236}">
                <a16:creationId xmlns:a16="http://schemas.microsoft.com/office/drawing/2014/main" id="{4E43006F-FE7C-4D9C-9803-C7A1705E2E29}"/>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40B601BE-5173-46B7-B727-24C354628A9A}"/>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0840A278-AE7C-4997-AAEA-F758452843B7}"/>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03AE5DE6-4BFB-4DB3-8207-ABE7B804220D}"/>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Freeform: Shape 22">
            <a:extLst>
              <a:ext uri="{FF2B5EF4-FFF2-40B4-BE49-F238E27FC236}">
                <a16:creationId xmlns:a16="http://schemas.microsoft.com/office/drawing/2014/main" id="{06BC0376-95EB-4B85-AD13-AB07742066DC}"/>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360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6A38E24-EB1C-472F-B631-5DF32F9C4CF5}"/>
              </a:ext>
            </a:extLst>
          </p:cNvPr>
          <p:cNvSpPr>
            <a:spLocks noGrp="1"/>
          </p:cNvSpPr>
          <p:nvPr>
            <p:ph type="body" sz="quarter" idx="12"/>
          </p:nvPr>
        </p:nvSpPr>
        <p:spPr>
          <a:xfrm>
            <a:off x="430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ext Placeholder 10">
            <a:extLst>
              <a:ext uri="{FF2B5EF4-FFF2-40B4-BE49-F238E27FC236}">
                <a16:creationId xmlns:a16="http://schemas.microsoft.com/office/drawing/2014/main" id="{5B4A252E-78C9-4F76-98A4-A4B580AD072A}"/>
              </a:ext>
            </a:extLst>
          </p:cNvPr>
          <p:cNvSpPr>
            <a:spLocks noGrp="1"/>
          </p:cNvSpPr>
          <p:nvPr>
            <p:ph type="body" sz="quarter" idx="13"/>
          </p:nvPr>
        </p:nvSpPr>
        <p:spPr>
          <a:xfrm>
            <a:off x="8171550" y="1152000"/>
            <a:ext cx="3600450"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B1948E38-8FB0-4E51-A01C-C88794372E50}"/>
              </a:ext>
            </a:extLst>
          </p:cNvPr>
          <p:cNvSpPr>
            <a:spLocks noGrp="1"/>
          </p:cNvSpPr>
          <p:nvPr>
            <p:ph idx="1"/>
          </p:nvPr>
        </p:nvSpPr>
        <p:spPr>
          <a:xfrm>
            <a:off x="432000" y="1152000"/>
            <a:ext cx="2160000" cy="503925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Text Placeholder 4">
            <a:extLst>
              <a:ext uri="{FF2B5EF4-FFF2-40B4-BE49-F238E27FC236}">
                <a16:creationId xmlns:a16="http://schemas.microsoft.com/office/drawing/2014/main" id="{1F5B3657-F2AE-455A-BF81-1A0C2ACECD20}"/>
              </a:ext>
            </a:extLst>
          </p:cNvPr>
          <p:cNvSpPr>
            <a:spLocks noGrp="1"/>
          </p:cNvSpPr>
          <p:nvPr>
            <p:ph type="body" sz="quarter" idx="12"/>
          </p:nvPr>
        </p:nvSpPr>
        <p:spPr>
          <a:xfrm>
            <a:off x="2726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3" name="Text Placeholder 12">
            <a:extLst>
              <a:ext uri="{FF2B5EF4-FFF2-40B4-BE49-F238E27FC236}">
                <a16:creationId xmlns:a16="http://schemas.microsoft.com/office/drawing/2014/main" id="{6A983D98-E0AB-429A-9EC2-B50D4216D691}"/>
              </a:ext>
            </a:extLst>
          </p:cNvPr>
          <p:cNvSpPr>
            <a:spLocks noGrp="1"/>
          </p:cNvSpPr>
          <p:nvPr>
            <p:ph type="body" sz="quarter" idx="13"/>
          </p:nvPr>
        </p:nvSpPr>
        <p:spPr>
          <a:xfrm>
            <a:off x="502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Text Placeholder 14">
            <a:extLst>
              <a:ext uri="{FF2B5EF4-FFF2-40B4-BE49-F238E27FC236}">
                <a16:creationId xmlns:a16="http://schemas.microsoft.com/office/drawing/2014/main" id="{755213BF-EF6D-45DC-A01B-DE6C2F23A6D2}"/>
              </a:ext>
            </a:extLst>
          </p:cNvPr>
          <p:cNvSpPr>
            <a:spLocks noGrp="1"/>
          </p:cNvSpPr>
          <p:nvPr>
            <p:ph type="body" sz="quarter" idx="14"/>
          </p:nvPr>
        </p:nvSpPr>
        <p:spPr>
          <a:xfrm>
            <a:off x="7316412" y="1148060"/>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ext Placeholder 16">
            <a:extLst>
              <a:ext uri="{FF2B5EF4-FFF2-40B4-BE49-F238E27FC236}">
                <a16:creationId xmlns:a16="http://schemas.microsoft.com/office/drawing/2014/main" id="{77D6BBBA-F4A3-45D4-91BC-A405FFDC7C3D}"/>
              </a:ext>
            </a:extLst>
          </p:cNvPr>
          <p:cNvSpPr>
            <a:spLocks noGrp="1"/>
          </p:cNvSpPr>
          <p:nvPr>
            <p:ph type="body" sz="quarter" idx="15"/>
          </p:nvPr>
        </p:nvSpPr>
        <p:spPr>
          <a:xfrm>
            <a:off x="9611412" y="1152525"/>
            <a:ext cx="2160588" cy="5038725"/>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gital Product">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7" name="Freeform: Shap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8" name="Freeform: Shap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Freeform: Shap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0" name="Freeform: Shap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Freeform: Shap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2" name="Freeform: Shap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5" name="Freeform: Shap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6" name="Freeform: Shap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7" name="Freeform: Shap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43" name="Group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ounded Rectangle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5" name="Rounded Rectangle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Rectangle: Rounded Corner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7" name="Rounded Rectangle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8" name="Rounded Rectangle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49" name="Oval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0" name="Oval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sp>
          <p:nvSpPr>
            <p:cNvPr id="51" name="Oval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noProof="0" dirty="0"/>
            </a:p>
          </p:txBody>
        </p:sp>
      </p:grpSp>
      <p:sp>
        <p:nvSpPr>
          <p:cNvPr id="3" name="Content Placeholder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a:r>
              <a:rPr lang="en-US" noProof="0"/>
              <a:t>Emphasized text can go here</a:t>
            </a:r>
          </a:p>
        </p:txBody>
      </p:sp>
      <p:sp>
        <p:nvSpPr>
          <p:cNvPr id="2" name="Title 1">
            <a:extLst>
              <a:ext uri="{FF2B5EF4-FFF2-40B4-BE49-F238E27FC236}">
                <a16:creationId xmlns:a16="http://schemas.microsoft.com/office/drawing/2014/main" id="{5CFF4C50-933F-41F9-AD11-BD02410AA7D5}"/>
              </a:ext>
            </a:extLst>
          </p:cNvPr>
          <p:cNvSpPr>
            <a:spLocks noGrp="1"/>
          </p:cNvSpPr>
          <p:nvPr>
            <p:ph type="title"/>
          </p:nvPr>
        </p:nvSpPr>
        <p:spPr/>
        <p:txBody>
          <a:bodyPr/>
          <a:lstStyle>
            <a:lvl1pPr>
              <a:defRPr>
                <a:solidFill>
                  <a:schemeClr val="tx1">
                    <a:lumMod val="75000"/>
                    <a:lumOff val="25000"/>
                  </a:schemeClr>
                </a:solidFill>
              </a:defRPr>
            </a:lvl1pPr>
          </a:lstStyle>
          <a:p>
            <a:r>
              <a:rPr lang="en-US" noProof="0"/>
              <a:t>Click to edit Master title style</a:t>
            </a:r>
          </a:p>
        </p:txBody>
      </p:sp>
      <p:sp>
        <p:nvSpPr>
          <p:cNvPr id="7" name="Footer Placeholder 6">
            <a:extLst>
              <a:ext uri="{FF2B5EF4-FFF2-40B4-BE49-F238E27FC236}">
                <a16:creationId xmlns:a16="http://schemas.microsoft.com/office/drawing/2014/main" id="{19F419B1-164A-4B7A-BBEC-47B6151ECB05}"/>
              </a:ext>
            </a:extLst>
          </p:cNvPr>
          <p:cNvSpPr>
            <a:spLocks noGrp="1"/>
          </p:cNvSpPr>
          <p:nvPr>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8" name="Slide Number Placeholder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5" name="Picture Placeholder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dirty="0"/>
              <a:t>Insert or Drag and Drop Image Here</a:t>
            </a:r>
          </a:p>
        </p:txBody>
      </p:sp>
      <p:sp>
        <p:nvSpPr>
          <p:cNvPr id="9" name="Text Placeholder 8">
            <a:extLst>
              <a:ext uri="{FF2B5EF4-FFF2-40B4-BE49-F238E27FC236}">
                <a16:creationId xmlns:a16="http://schemas.microsoft.com/office/drawing/2014/main" id="{35FD3B7C-17C6-4327-986C-A8A6D6EC1B52}"/>
              </a:ext>
            </a:extLst>
          </p:cNvPr>
          <p:cNvSpPr>
            <a:spLocks noGrp="1"/>
          </p:cNvSpPr>
          <p:nvPr>
            <p:ph type="body" sz="quarter" idx="13"/>
          </p:nvPr>
        </p:nvSpPr>
        <p:spPr>
          <a:xfrm>
            <a:off x="431800" y="3509766"/>
            <a:ext cx="2951163" cy="23227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33628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Numbers Option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730F7266-25A0-4B3A-A8CE-F083ECC9D4C6}"/>
              </a:ext>
            </a:extLst>
          </p:cNvPr>
          <p:cNvSpPr/>
          <p:nvPr userDrawn="1"/>
        </p:nvSpPr>
        <p:spPr>
          <a:xfrm>
            <a:off x="0" y="2539992"/>
            <a:ext cx="5373076" cy="4318008"/>
          </a:xfrm>
          <a:custGeom>
            <a:avLst/>
            <a:gdLst>
              <a:gd name="connsiteX0" fmla="*/ 4972877 w 5373076"/>
              <a:gd name="connsiteY0" fmla="*/ 1816430 h 4318008"/>
              <a:gd name="connsiteX1" fmla="*/ 5211912 w 5373076"/>
              <a:gd name="connsiteY1" fmla="*/ 2046590 h 4318008"/>
              <a:gd name="connsiteX2" fmla="*/ 4866804 w 5373076"/>
              <a:gd name="connsiteY2" fmla="*/ 2013272 h 4318008"/>
              <a:gd name="connsiteX3" fmla="*/ 3721849 w 5373076"/>
              <a:gd name="connsiteY3" fmla="*/ 1808102 h 4318008"/>
              <a:gd name="connsiteX4" fmla="*/ 3854624 w 5373076"/>
              <a:gd name="connsiteY4" fmla="*/ 2524110 h 4318008"/>
              <a:gd name="connsiteX5" fmla="*/ 3419634 w 5373076"/>
              <a:gd name="connsiteY5" fmla="*/ 2322178 h 4318008"/>
              <a:gd name="connsiteX6" fmla="*/ 3604566 w 5373076"/>
              <a:gd name="connsiteY6" fmla="*/ 1945430 h 4318008"/>
              <a:gd name="connsiteX7" fmla="*/ 2301472 w 5373076"/>
              <a:gd name="connsiteY7" fmla="*/ 1771765 h 4318008"/>
              <a:gd name="connsiteX8" fmla="*/ 3237442 w 5373076"/>
              <a:gd name="connsiteY8" fmla="*/ 2134997 h 4318008"/>
              <a:gd name="connsiteX9" fmla="*/ 3266331 w 5373076"/>
              <a:gd name="connsiteY9" fmla="*/ 2949530 h 4318008"/>
              <a:gd name="connsiteX10" fmla="*/ 1897852 w 5373076"/>
              <a:gd name="connsiteY10" fmla="*/ 4318008 h 4318008"/>
              <a:gd name="connsiteX11" fmla="*/ 134565 w 5373076"/>
              <a:gd name="connsiteY11" fmla="*/ 4318008 h 4318008"/>
              <a:gd name="connsiteX12" fmla="*/ 0 w 5373076"/>
              <a:gd name="connsiteY12" fmla="*/ 4183443 h 4318008"/>
              <a:gd name="connsiteX13" fmla="*/ 0 w 5373076"/>
              <a:gd name="connsiteY13" fmla="*/ 2855805 h 4318008"/>
              <a:gd name="connsiteX14" fmla="*/ 5243699 w 5373076"/>
              <a:gd name="connsiteY14" fmla="*/ 652159 h 4318008"/>
              <a:gd name="connsiteX15" fmla="*/ 5058767 w 5373076"/>
              <a:gd name="connsiteY15" fmla="*/ 1028908 h 4318008"/>
              <a:gd name="connsiteX16" fmla="*/ 4960786 w 5373076"/>
              <a:gd name="connsiteY16" fmla="*/ 983422 h 4318008"/>
              <a:gd name="connsiteX17" fmla="*/ 3473588 w 5373076"/>
              <a:gd name="connsiteY17" fmla="*/ 405712 h 4318008"/>
              <a:gd name="connsiteX18" fmla="*/ 4094196 w 5373076"/>
              <a:gd name="connsiteY18" fmla="*/ 1366894 h 4318008"/>
              <a:gd name="connsiteX19" fmla="*/ 3778134 w 5373076"/>
              <a:gd name="connsiteY19" fmla="*/ 1741309 h 4318008"/>
              <a:gd name="connsiteX20" fmla="*/ 2824519 w 5373076"/>
              <a:gd name="connsiteY20" fmla="*/ 1808100 h 4318008"/>
              <a:gd name="connsiteX21" fmla="*/ 4454991 w 5373076"/>
              <a:gd name="connsiteY21" fmla="*/ 0 h 4318008"/>
              <a:gd name="connsiteX22" fmla="*/ 5373076 w 5373076"/>
              <a:gd name="connsiteY22" fmla="*/ 32358 h 4318008"/>
              <a:gd name="connsiteX23" fmla="*/ 4628717 w 5373076"/>
              <a:gd name="connsiteY23" fmla="*/ 1349015 h 4318008"/>
              <a:gd name="connsiteX24" fmla="*/ 4094010 w 5373076"/>
              <a:gd name="connsiteY24" fmla="*/ 779481 h 4318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73076" h="4318008">
                <a:moveTo>
                  <a:pt x="4972877" y="1816430"/>
                </a:moveTo>
                <a:lnTo>
                  <a:pt x="5211912" y="2046590"/>
                </a:lnTo>
                <a:lnTo>
                  <a:pt x="4866804" y="2013272"/>
                </a:lnTo>
                <a:close/>
                <a:moveTo>
                  <a:pt x="3721849" y="1808102"/>
                </a:moveTo>
                <a:lnTo>
                  <a:pt x="3854624" y="2524110"/>
                </a:lnTo>
                <a:lnTo>
                  <a:pt x="3419634" y="2322178"/>
                </a:lnTo>
                <a:lnTo>
                  <a:pt x="3604566" y="1945430"/>
                </a:lnTo>
                <a:close/>
                <a:moveTo>
                  <a:pt x="2301472" y="1771765"/>
                </a:moveTo>
                <a:lnTo>
                  <a:pt x="3237442" y="2134997"/>
                </a:lnTo>
                <a:lnTo>
                  <a:pt x="3266331" y="2949530"/>
                </a:lnTo>
                <a:lnTo>
                  <a:pt x="1897852" y="4318008"/>
                </a:lnTo>
                <a:lnTo>
                  <a:pt x="134565" y="4318008"/>
                </a:lnTo>
                <a:lnTo>
                  <a:pt x="0" y="4183443"/>
                </a:lnTo>
                <a:lnTo>
                  <a:pt x="0" y="2855805"/>
                </a:lnTo>
                <a:close/>
                <a:moveTo>
                  <a:pt x="5243699" y="652159"/>
                </a:moveTo>
                <a:lnTo>
                  <a:pt x="5058767" y="1028908"/>
                </a:lnTo>
                <a:lnTo>
                  <a:pt x="4960786" y="983422"/>
                </a:lnTo>
                <a:close/>
                <a:moveTo>
                  <a:pt x="3473588" y="405712"/>
                </a:moveTo>
                <a:lnTo>
                  <a:pt x="4094196" y="1366894"/>
                </a:lnTo>
                <a:lnTo>
                  <a:pt x="3778134" y="1741309"/>
                </a:lnTo>
                <a:lnTo>
                  <a:pt x="2824519" y="1808100"/>
                </a:lnTo>
                <a:close/>
                <a:moveTo>
                  <a:pt x="4454991" y="0"/>
                </a:moveTo>
                <a:lnTo>
                  <a:pt x="5373076" y="32358"/>
                </a:lnTo>
                <a:lnTo>
                  <a:pt x="4628717" y="1349015"/>
                </a:lnTo>
                <a:lnTo>
                  <a:pt x="4094010" y="7794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a:lstStyle>
            <a:lvl1pPr>
              <a:defRPr>
                <a:solidFill>
                  <a:schemeClr val="tx1">
                    <a:lumMod val="75000"/>
                    <a:lumOff val="25000"/>
                  </a:schemeClr>
                </a:solidFill>
              </a:defRPr>
            </a:lvl1pPr>
          </a:lstStyle>
          <a:p>
            <a:r>
              <a:rPr lang="en-US" noProof="0"/>
              <a:t>Click to edit Master title style</a:t>
            </a:r>
          </a:p>
        </p:txBody>
      </p:sp>
      <p:sp>
        <p:nvSpPr>
          <p:cNvPr id="3" name="Content Placeholder 2">
            <a:extLst>
              <a:ext uri="{FF2B5EF4-FFF2-40B4-BE49-F238E27FC236}">
                <a16:creationId xmlns:a16="http://schemas.microsoft.com/office/drawing/2014/main" id="{A22238F2-C6EC-476F-8371-119AECBA5622}"/>
              </a:ext>
            </a:extLst>
          </p:cNvPr>
          <p:cNvSpPr>
            <a:spLocks noGrp="1"/>
          </p:cNvSpPr>
          <p:nvPr userDrawn="1">
            <p:ph sz="half" idx="1"/>
          </p:nvPr>
        </p:nvSpPr>
        <p:spPr>
          <a:xfrm>
            <a:off x="906843" y="3429050"/>
            <a:ext cx="4522314" cy="2762949"/>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Footer Placeholder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a:lstStyle>
            <a:lvl1pPr>
              <a:defRPr>
                <a:solidFill>
                  <a:schemeClr val="tx1">
                    <a:lumMod val="75000"/>
                    <a:lumOff val="25000"/>
                  </a:schemeClr>
                </a:solidFill>
              </a:defRPr>
            </a:lvl1pPr>
          </a:lstStyle>
          <a:p>
            <a:r>
              <a:rPr lang="en-US" noProof="0" dirty="0"/>
              <a:t>Add a footer</a:t>
            </a:r>
          </a:p>
        </p:txBody>
      </p:sp>
      <p:sp>
        <p:nvSpPr>
          <p:cNvPr id="9" name="Slide Number Placeholder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a:lstStyle>
            <a:lvl1pPr>
              <a:defRPr>
                <a:solidFill>
                  <a:schemeClr val="tx1">
                    <a:lumMod val="75000"/>
                    <a:lumOff val="25000"/>
                  </a:schemeClr>
                </a:solidFill>
              </a:defRPr>
            </a:lvl1pPr>
          </a:lstStyle>
          <a:p>
            <a:fld id="{19B51A1E-902D-48AF-9020-955120F399B6}" type="slidenum">
              <a:rPr lang="en-US" noProof="0" smtClean="0"/>
              <a:pPr/>
              <a:t>‹#›</a:t>
            </a:fld>
            <a:endParaRPr lang="en-US" noProof="0" dirty="0"/>
          </a:p>
        </p:txBody>
      </p:sp>
      <p:sp>
        <p:nvSpPr>
          <p:cNvPr id="6" name="Text Placeholder 5">
            <a:extLst>
              <a:ext uri="{FF2B5EF4-FFF2-40B4-BE49-F238E27FC236}">
                <a16:creationId xmlns:a16="http://schemas.microsoft.com/office/drawing/2014/main" id="{7867C73D-EE16-41D1-B7CE-A35C765E3B8D}"/>
              </a:ext>
            </a:extLst>
          </p:cNvPr>
          <p:cNvSpPr>
            <a:spLocks noGrp="1"/>
          </p:cNvSpPr>
          <p:nvPr userDrawn="1">
            <p:ph type="body" sz="quarter" idx="12"/>
          </p:nvPr>
        </p:nvSpPr>
        <p:spPr>
          <a:xfrm>
            <a:off x="6774740" y="3429000"/>
            <a:ext cx="4522407" cy="27622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9" name="Text Placeholder 18">
            <a:extLst>
              <a:ext uri="{FF2B5EF4-FFF2-40B4-BE49-F238E27FC236}">
                <a16:creationId xmlns:a16="http://schemas.microsoft.com/office/drawing/2014/main" id="{FEF984BB-176D-4924-ADAD-52FBC95B07B2}"/>
              </a:ext>
            </a:extLst>
          </p:cNvPr>
          <p:cNvSpPr>
            <a:spLocks noGrp="1"/>
          </p:cNvSpPr>
          <p:nvPr>
            <p:ph type="body" sz="quarter" idx="13" hasCustomPrompt="1"/>
          </p:nvPr>
        </p:nvSpPr>
        <p:spPr>
          <a:xfrm>
            <a:off x="906463" y="2278063"/>
            <a:ext cx="4522787" cy="885825"/>
          </a:xfrm>
        </p:spPr>
        <p:txBody>
          <a:bodyPr anchor="ctr"/>
          <a:lstStyle>
            <a:lvl1pPr marL="0" indent="0">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a:r>
              <a:rPr lang="en-US" noProof="0"/>
              <a:t>1</a:t>
            </a:r>
          </a:p>
        </p:txBody>
      </p:sp>
      <p:sp>
        <p:nvSpPr>
          <p:cNvPr id="21" name="Text Placeholder 20">
            <a:extLst>
              <a:ext uri="{FF2B5EF4-FFF2-40B4-BE49-F238E27FC236}">
                <a16:creationId xmlns:a16="http://schemas.microsoft.com/office/drawing/2014/main" id="{C59BE1D7-885A-4749-99BA-6909D64AFA4A}"/>
              </a:ext>
            </a:extLst>
          </p:cNvPr>
          <p:cNvSpPr>
            <a:spLocks noGrp="1"/>
          </p:cNvSpPr>
          <p:nvPr>
            <p:ph type="body" sz="quarter" idx="14" hasCustomPrompt="1"/>
          </p:nvPr>
        </p:nvSpPr>
        <p:spPr>
          <a:xfrm>
            <a:off x="6762750" y="2278063"/>
            <a:ext cx="4522787" cy="885825"/>
          </a:xfrm>
        </p:spPr>
        <p:txBody>
          <a:bodyPr anchor="ctr"/>
          <a:lstStyle>
            <a:lvl1pPr marL="0" indent="0">
              <a:buNone/>
              <a:defRPr sz="8000" b="1" i="0">
                <a:latin typeface="+mj-lt"/>
              </a:defRPr>
            </a:lvl1pPr>
          </a:lstStyle>
          <a:p>
            <a:pPr lvl="0"/>
            <a:r>
              <a:rPr lang="en-US" noProof="0"/>
              <a:t>2</a:t>
            </a:r>
          </a:p>
        </p:txBody>
      </p:sp>
      <p:cxnSp>
        <p:nvCxnSpPr>
          <p:cNvPr id="10" name="Straight Connector 9" descr="Middle divider line">
            <a:extLst>
              <a:ext uri="{FF2B5EF4-FFF2-40B4-BE49-F238E27FC236}">
                <a16:creationId xmlns:a16="http://schemas.microsoft.com/office/drawing/2014/main" id="{2B940646-DE40-4E0F-AE42-6530784C9A7D}"/>
              </a:ext>
              <a:ext uri="{C183D7F6-B498-43B3-948B-1728B52AA6E4}">
                <adec:decorative xmlns:adec="http://schemas.microsoft.com/office/drawing/2017/decorative" val="1"/>
              </a:ext>
            </a:extLst>
          </p:cNvPr>
          <p:cNvCxnSpPr>
            <a:cxnSpLocks/>
          </p:cNvCxnSpPr>
          <p:nvPr userDrawn="1"/>
        </p:nvCxnSpPr>
        <p:spPr>
          <a:xfrm>
            <a:off x="6096000" y="1391763"/>
            <a:ext cx="0" cy="4588123"/>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7644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agon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Placeholder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r>
              <a:rPr lang="en-US" noProof="0"/>
              <a:t>Click to edit Master title style</a:t>
            </a:r>
          </a:p>
        </p:txBody>
      </p:sp>
      <p:sp>
        <p:nvSpPr>
          <p:cNvPr id="3" name="Text Placeholder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Footer Placeholder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r>
              <a:rPr lang="en-US" noProof="0" dirty="0"/>
              <a:t>Add a footer</a:t>
            </a:r>
          </a:p>
        </p:txBody>
      </p:sp>
      <p:sp>
        <p:nvSpPr>
          <p:cNvPr id="6" name="Slide Number Placeholder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fld id="{19B51A1E-902D-48AF-9020-955120F399B6}" type="slidenum">
              <a:rPr lang="en-US" noProof="0" smtClean="0"/>
              <a:pPr/>
              <a:t>‹#›</a:t>
            </a:fld>
            <a:endParaRPr lang="en-US" noProof="0" dirty="0"/>
          </a:p>
        </p:txBody>
      </p:sp>
      <p:sp>
        <p:nvSpPr>
          <p:cNvPr id="9" name="Oval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0" name="Oval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extBox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a:r>
              <a:rPr lang="en-US" sz="1200" noProof="0" dirty="0">
                <a:solidFill>
                  <a:schemeClr val="tx2"/>
                </a:solidFill>
                <a:latin typeface="+mj-lt"/>
              </a:rPr>
              <a:t>Your Logo or Name Here</a:t>
            </a:r>
          </a:p>
        </p:txBody>
      </p:sp>
      <p:sp>
        <p:nvSpPr>
          <p:cNvPr id="14" name="Oval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50" r:id="rId4"/>
    <p:sldLayoutId id="2147483652" r:id="rId5"/>
    <p:sldLayoutId id="2147483656" r:id="rId6"/>
    <p:sldLayoutId id="2147483657" r:id="rId7"/>
    <p:sldLayoutId id="2147483668" r:id="rId8"/>
    <p:sldLayoutId id="2147483670" r:id="rId9"/>
    <p:sldLayoutId id="2147483653" r:id="rId10"/>
    <p:sldLayoutId id="2147483673" r:id="rId11"/>
    <p:sldLayoutId id="2147483674" r:id="rId12"/>
    <p:sldLayoutId id="2147483676" r:id="rId13"/>
    <p:sldLayoutId id="2147483677" r:id="rId14"/>
    <p:sldLayoutId id="2147483654" r:id="rId15"/>
    <p:sldLayoutId id="2147483660" r:id="rId16"/>
    <p:sldLayoutId id="2147483661" r:id="rId17"/>
    <p:sldLayoutId id="2147483678" r:id="rId18"/>
    <p:sldLayoutId id="2147483686" r:id="rId19"/>
    <p:sldLayoutId id="2147483687" r:id="rId20"/>
    <p:sldLayoutId id="2147483689" r:id="rId21"/>
    <p:sldLayoutId id="2147483690" r:id="rId22"/>
    <p:sldLayoutId id="2147483688" r:id="rId23"/>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journalofhospitalmedicine.com/jhospmed/article/127886/discharge-noon#jhm2154-fig-0001" TargetMode="External"/><Relationship Id="rId2" Type="http://schemas.openxmlformats.org/officeDocument/2006/relationships/hyperlink" Target="https://www.sciencedirect.com/science/article/abs/pii/S1553725016300939?via%3Dihub" TargetMode="External"/><Relationship Id="rId1" Type="http://schemas.openxmlformats.org/officeDocument/2006/relationships/slideLayout" Target="../slideLayouts/slideLayout4.xml"/><Relationship Id="rId6" Type="http://schemas.openxmlformats.org/officeDocument/2006/relationships/image" Target="../media/image14.jpeg"/><Relationship Id="rId5" Type="http://schemas.openxmlformats.org/officeDocument/2006/relationships/hyperlink" Target="https://www.ncbi.nlm.nih.gov/pmc/articles/PMC7438692/" TargetMode="External"/><Relationship Id="rId4" Type="http://schemas.openxmlformats.org/officeDocument/2006/relationships/hyperlink" Target="https://www.scielo.cl/scielo.php?script=sci_arttext&amp;pid=S0034-98872014000200012&amp;lng=en&amp;nrm=iso&amp;tlng=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Layout" Target="../slideLayouts/slideLayout5.xml"/><Relationship Id="rId6" Type="http://schemas.openxmlformats.org/officeDocument/2006/relationships/image" Target="../media/image7.jpe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E85B2261-5F14-4707-8FEF-FF3956FEE507}"/>
              </a:ext>
            </a:extLst>
          </p:cNvPr>
          <p:cNvPicPr>
            <a:picLocks noGrp="1" noChangeAspect="1" noChangeArrowheads="1"/>
          </p:cNvPicPr>
          <p:nvPr>
            <p:ph type="pic" sz="quarter" idx="12"/>
          </p:nvPr>
        </p:nvPicPr>
        <p:blipFill rotWithShape="1">
          <a:blip r:embed="rId3">
            <a:extLst>
              <a:ext uri="{28A0092B-C50C-407E-A947-70E740481C1C}">
                <a14:useLocalDpi xmlns:a14="http://schemas.microsoft.com/office/drawing/2010/main" val="0"/>
              </a:ext>
            </a:extLst>
          </a:blip>
          <a:srcRect l="442" t="-3" r="33075" b="3"/>
          <a:stretch/>
        </p:blipFill>
        <p:spPr bwMode="auto">
          <a:xfrm>
            <a:off x="43656" y="87312"/>
            <a:ext cx="12104687" cy="6683375"/>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a:extLst>
              <a:ext uri="{FF2B5EF4-FFF2-40B4-BE49-F238E27FC236}">
                <a16:creationId xmlns:a16="http://schemas.microsoft.com/office/drawing/2014/main" id="{2E3EA56B-BEB0-4656-A20B-D15F03B7ACA1}"/>
              </a:ext>
            </a:extLst>
          </p:cNvPr>
          <p:cNvSpPr>
            <a:spLocks noGrp="1"/>
          </p:cNvSpPr>
          <p:nvPr>
            <p:ph type="ctrTitle"/>
          </p:nvPr>
        </p:nvSpPr>
        <p:spPr>
          <a:xfrm>
            <a:off x="43656" y="3790121"/>
            <a:ext cx="6202017" cy="1842051"/>
          </a:xfrm>
        </p:spPr>
        <p:txBody>
          <a:bodyPr/>
          <a:lstStyle/>
          <a:p>
            <a:r>
              <a:rPr lang="en-IN" sz="2800" dirty="0">
                <a:effectLst/>
                <a:latin typeface="Calibri" panose="020F0502020204030204" pitchFamily="34" charset="0"/>
                <a:ea typeface="Calibri" panose="020F0502020204030204" pitchFamily="34" charset="0"/>
              </a:rPr>
              <a:t>TO ANALYZE THE DISCHARGE PROCESS OF IN-PATIENT DEPARTMENT OF NARAYANA SUPERSPECIALITY HOSPITAL, GURUGRAM</a:t>
            </a:r>
            <a:r>
              <a:rPr lang="en-IN" sz="2800" dirty="0">
                <a:effectLst/>
                <a:latin typeface="Calibri" panose="020F0502020204030204" pitchFamily="34" charset="0"/>
                <a:ea typeface="Times New Roman" panose="02020603050405020304" pitchFamily="18" charset="0"/>
              </a:rPr>
              <a:t>, HARYANA.</a:t>
            </a:r>
            <a:endParaRPr lang="en-US" sz="5400" dirty="0"/>
          </a:p>
        </p:txBody>
      </p:sp>
      <p:sp>
        <p:nvSpPr>
          <p:cNvPr id="7" name="Subtitle 6">
            <a:extLst>
              <a:ext uri="{FF2B5EF4-FFF2-40B4-BE49-F238E27FC236}">
                <a16:creationId xmlns:a16="http://schemas.microsoft.com/office/drawing/2014/main" id="{DA0FE6D5-D475-4CBB-A6C2-E3D991A36891}"/>
              </a:ext>
            </a:extLst>
          </p:cNvPr>
          <p:cNvSpPr>
            <a:spLocks noGrp="1"/>
          </p:cNvSpPr>
          <p:nvPr>
            <p:ph type="subTitle" idx="1"/>
          </p:nvPr>
        </p:nvSpPr>
        <p:spPr>
          <a:xfrm>
            <a:off x="43656" y="5632174"/>
            <a:ext cx="4727127" cy="1138512"/>
          </a:xfrm>
        </p:spPr>
        <p:txBody>
          <a:bodyPr/>
          <a:lstStyle/>
          <a:p>
            <a:r>
              <a:rPr lang="en-US" sz="1800" dirty="0"/>
              <a:t>Presented by Dr. Swati Bhandari</a:t>
            </a:r>
          </a:p>
          <a:p>
            <a:r>
              <a:rPr lang="en-US" sz="1800" dirty="0"/>
              <a:t>Under guidance of Mrs. </a:t>
            </a:r>
            <a:r>
              <a:rPr lang="en-US" sz="1800" dirty="0" err="1"/>
              <a:t>Divya</a:t>
            </a:r>
            <a:r>
              <a:rPr lang="en-US" sz="1800" dirty="0"/>
              <a:t> Aggarwal</a:t>
            </a:r>
          </a:p>
          <a:p>
            <a:r>
              <a:rPr lang="en-US" sz="1800" dirty="0"/>
              <a:t>Roll. No. - 104</a:t>
            </a:r>
          </a:p>
        </p:txBody>
      </p:sp>
    </p:spTree>
    <p:extLst>
      <p:ext uri="{BB962C8B-B14F-4D97-AF65-F5344CB8AC3E}">
        <p14:creationId xmlns:p14="http://schemas.microsoft.com/office/powerpoint/2010/main" val="14852348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E0E45C19-B651-4F92-A634-721101ADC8F1}"/>
              </a:ext>
            </a:extLst>
          </p:cNvPr>
          <p:cNvSpPr>
            <a:spLocks noGrp="1"/>
          </p:cNvSpPr>
          <p:nvPr>
            <p:ph idx="1"/>
          </p:nvPr>
        </p:nvSpPr>
        <p:spPr>
          <a:xfrm>
            <a:off x="372369" y="1113945"/>
            <a:ext cx="11340000" cy="2812456"/>
          </a:xfrm>
        </p:spPr>
        <p:txBody>
          <a:bodyPr/>
          <a:lstStyle/>
          <a:p>
            <a:r>
              <a:rPr lang="en-US" dirty="0"/>
              <a:t>The Study is focused on one particular hospital located in Gurgaon, Haryana. </a:t>
            </a:r>
          </a:p>
          <a:p>
            <a:r>
              <a:rPr lang="en-US" dirty="0"/>
              <a:t> The Study is focused on In-Patient Department only. </a:t>
            </a:r>
          </a:p>
          <a:p>
            <a:r>
              <a:rPr lang="en-US" dirty="0"/>
              <a:t>The Study period is only of two months.</a:t>
            </a:r>
          </a:p>
          <a:p>
            <a:r>
              <a:rPr lang="en-US" dirty="0"/>
              <a:t>Lockdown due to the CoVid-19 situation affected data collection.</a:t>
            </a:r>
          </a:p>
          <a:p>
            <a:r>
              <a:rPr kumimoji="0" lang="en-US" altLang="en-US" b="1" i="0" u="none" strike="noStrike" cap="none" normalizeH="0" baseline="0" dirty="0" bmk="_Hlk73895961">
                <a:ln>
                  <a:noFill/>
                </a:ln>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Exclusion from the study: </a:t>
            </a:r>
          </a:p>
          <a:p>
            <a:pPr lvl="2"/>
            <a:r>
              <a:rPr kumimoji="0" lang="en-US" altLang="en-US" sz="1800" b="0" i="0" u="none" strike="noStrike" cap="none" normalizeH="0" baseline="0" dirty="0" bmk="_Hlk73895961">
                <a:ln>
                  <a:noFill/>
                </a:ln>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Day care patients. </a:t>
            </a:r>
          </a:p>
          <a:p>
            <a:pPr lvl="2"/>
            <a:r>
              <a:rPr lang="en-US" altLang="en-US" sz="1800" dirty="0" bmk="_Hlk73895961">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rPr>
              <a:t>O</a:t>
            </a:r>
            <a:r>
              <a:rPr kumimoji="0" lang="en-US" altLang="en-US" sz="1800" b="0" i="0" u="none" strike="noStrike" cap="none" normalizeH="0" baseline="0" dirty="0" bmk="_Hlk73895961">
                <a:ln>
                  <a:noFill/>
                </a:ln>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ther mode of payments, e.g.: CGHS &amp; ECHS.</a:t>
            </a:r>
            <a:endParaRPr lang="en-US" altLang="en-US" sz="1800" dirty="0" bmk="_Hlk73895961">
              <a:solidFill>
                <a:schemeClr val="tx1">
                  <a:lumMod val="65000"/>
                  <a:lumOff val="35000"/>
                </a:schemeClr>
              </a:solidFill>
              <a:latin typeface="Calibri" panose="020F0502020204030204" pitchFamily="34" charset="0"/>
              <a:ea typeface="Times New Roman" panose="02020603050405020304" pitchFamily="18" charset="0"/>
              <a:cs typeface="Calibri" panose="020F0502020204030204" pitchFamily="34" charset="0"/>
            </a:endParaRPr>
          </a:p>
          <a:p>
            <a:pPr lvl="2"/>
            <a:r>
              <a:rPr kumimoji="0" lang="en-US" altLang="en-US" sz="1800" b="0" i="0" u="none" strike="noStrike" cap="none" normalizeH="0" baseline="0" dirty="0" bmk="_Hlk73895961">
                <a:ln>
                  <a:noFill/>
                </a:ln>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Also patients discharged on Sunday’s</a:t>
            </a:r>
            <a:r>
              <a:rPr kumimoji="0" lang="en-US" altLang="en-US" sz="1800" b="0" i="0" u="none" strike="noStrike" cap="none" normalizeH="0" dirty="0" bmk="_Hlk73895961">
                <a:ln>
                  <a:noFill/>
                </a:ln>
                <a:solidFill>
                  <a:schemeClr val="tx1">
                    <a:lumMod val="65000"/>
                    <a:lumOff val="35000"/>
                  </a:schemeClr>
                </a:solidFill>
                <a:effectLst/>
                <a:latin typeface="Calibri" panose="020F0502020204030204" pitchFamily="34" charset="0"/>
                <a:ea typeface="Times New Roman" panose="02020603050405020304" pitchFamily="18" charset="0"/>
                <a:cs typeface="Calibri" panose="020F0502020204030204" pitchFamily="34" charset="0"/>
              </a:rPr>
              <a:t> were not taken into consideration.</a:t>
            </a:r>
            <a:endParaRPr kumimoji="0" lang="en-US" altLang="en-US" sz="1800" b="0" i="0" u="none" strike="noStrike" cap="none" normalizeH="0" baseline="0" dirty="0" bmk="_Hlk73895961">
              <a:ln>
                <a:noFill/>
              </a:ln>
              <a:solidFill>
                <a:schemeClr val="tx1">
                  <a:lumMod val="65000"/>
                  <a:lumOff val="35000"/>
                </a:schemeClr>
              </a:solidFill>
              <a:effectLst/>
              <a:latin typeface="Calibri" panose="020F0502020204030204" pitchFamily="34" charset="0"/>
              <a:cs typeface="Calibri" panose="020F0502020204030204" pitchFamily="34" charset="0"/>
            </a:endParaRPr>
          </a:p>
          <a:p>
            <a:endParaRPr lang="en-US" dirty="0"/>
          </a:p>
          <a:p>
            <a:endParaRPr lang="en-IN" dirty="0"/>
          </a:p>
        </p:txBody>
      </p:sp>
      <p:sp>
        <p:nvSpPr>
          <p:cNvPr id="5" name="Title 4">
            <a:extLst>
              <a:ext uri="{FF2B5EF4-FFF2-40B4-BE49-F238E27FC236}">
                <a16:creationId xmlns:a16="http://schemas.microsoft.com/office/drawing/2014/main" id="{2F68C163-D660-4725-94A6-1F33BA1453C4}"/>
              </a:ext>
            </a:extLst>
          </p:cNvPr>
          <p:cNvSpPr>
            <a:spLocks noGrp="1"/>
          </p:cNvSpPr>
          <p:nvPr>
            <p:ph type="title"/>
          </p:nvPr>
        </p:nvSpPr>
        <p:spPr/>
        <p:txBody>
          <a:bodyPr/>
          <a:lstStyle/>
          <a:p>
            <a:r>
              <a:rPr lang="en-US" u="sng" dirty="0"/>
              <a:t>Limitations of the study:</a:t>
            </a:r>
            <a:endParaRPr lang="en-IN" u="sng" dirty="0"/>
          </a:p>
        </p:txBody>
      </p:sp>
      <p:sp>
        <p:nvSpPr>
          <p:cNvPr id="4" name="Slide Number Placeholder 3">
            <a:extLst>
              <a:ext uri="{FF2B5EF4-FFF2-40B4-BE49-F238E27FC236}">
                <a16:creationId xmlns:a16="http://schemas.microsoft.com/office/drawing/2014/main" id="{C1F02FB7-8564-4586-BF29-434A3ACFB773}"/>
              </a:ext>
            </a:extLst>
          </p:cNvPr>
          <p:cNvSpPr>
            <a:spLocks noGrp="1"/>
          </p:cNvSpPr>
          <p:nvPr>
            <p:ph type="sldNum" sz="quarter" idx="11"/>
          </p:nvPr>
        </p:nvSpPr>
        <p:spPr/>
        <p:txBody>
          <a:bodyPr/>
          <a:lstStyle/>
          <a:p>
            <a:fld id="{19B51A1E-902D-48AF-9020-955120F399B6}" type="slidenum">
              <a:rPr lang="en-US" noProof="0" smtClean="0"/>
              <a:pPr/>
              <a:t>10</a:t>
            </a:fld>
            <a:endParaRPr lang="en-US" noProof="0" dirty="0"/>
          </a:p>
        </p:txBody>
      </p:sp>
      <p:sp>
        <p:nvSpPr>
          <p:cNvPr id="7" name="Title 2"/>
          <p:cNvSpPr txBox="1">
            <a:spLocks/>
          </p:cNvSpPr>
          <p:nvPr/>
        </p:nvSpPr>
        <p:spPr>
          <a:xfrm>
            <a:off x="372369" y="4117472"/>
            <a:ext cx="11340000"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r>
              <a:rPr lang="en-US" u="sng" dirty="0"/>
              <a:t>References</a:t>
            </a:r>
            <a:r>
              <a:rPr lang="en-US" dirty="0"/>
              <a:t>:</a:t>
            </a:r>
          </a:p>
        </p:txBody>
      </p:sp>
      <p:sp>
        <p:nvSpPr>
          <p:cNvPr id="10" name="Content Placeholder 1"/>
          <p:cNvSpPr txBox="1">
            <a:spLocks/>
          </p:cNvSpPr>
          <p:nvPr/>
        </p:nvSpPr>
        <p:spPr>
          <a:xfrm>
            <a:off x="372369" y="4740543"/>
            <a:ext cx="11340000" cy="2190734"/>
          </a:xfrm>
          <a:prstGeom prst="rect">
            <a:avLst/>
          </a:prstGeom>
        </p:spPr>
        <p:txBody>
          <a:bodyPr vert="horz" lIns="0" tIns="0" rIns="0" bIns="0" rtlCol="0">
            <a:noAutofit/>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400" dirty="0">
                <a:hlinkClick r:id="rId2"/>
              </a:rPr>
              <a:t>https://www.sciencedirect.com/science/article/abs/pii/S1553725016300939?via%3Dihub</a:t>
            </a:r>
            <a:endParaRPr lang="en-US" sz="1400" dirty="0"/>
          </a:p>
          <a:p>
            <a:endParaRPr lang="en-US" sz="1400" dirty="0"/>
          </a:p>
          <a:p>
            <a:r>
              <a:rPr lang="en-US" sz="1400" dirty="0">
                <a:hlinkClick r:id="rId3"/>
              </a:rPr>
              <a:t>https://www.journalofhospitalmedicine.com/jhospmed/article/127886/discharge-noon#jhm2154-fig-0001</a:t>
            </a:r>
            <a:endParaRPr lang="en-US" sz="1400" dirty="0"/>
          </a:p>
          <a:p>
            <a:endParaRPr lang="en-US" sz="1400" dirty="0"/>
          </a:p>
          <a:p>
            <a:r>
              <a:rPr lang="en-US" sz="1400" dirty="0">
                <a:hlinkClick r:id="rId4"/>
              </a:rPr>
              <a:t>https://www.scielo.cl/scielo.php?script=sci_arttext&amp;pid=S0034-98872014000200012&amp;lng=en&amp;nrm=iso&amp;tlng=en</a:t>
            </a:r>
            <a:endParaRPr lang="en-US" sz="1400" dirty="0"/>
          </a:p>
          <a:p>
            <a:endParaRPr lang="en-US" sz="1400" dirty="0"/>
          </a:p>
          <a:p>
            <a:r>
              <a:rPr lang="en-US" sz="1400" dirty="0">
                <a:hlinkClick r:id="rId5"/>
              </a:rPr>
              <a:t>https://www.ncbi.nlm.nih.gov/pmc/articles/PMC7438692/</a:t>
            </a:r>
            <a:endParaRPr lang="en-US" sz="1400" dirty="0"/>
          </a:p>
          <a:p>
            <a:endParaRPr lang="en-US" sz="1400" dirty="0"/>
          </a:p>
          <a:p>
            <a:endParaRPr lang="en-US" sz="1400" dirty="0"/>
          </a:p>
          <a:p>
            <a:endParaRPr lang="en-US" sz="1400" dirty="0"/>
          </a:p>
        </p:txBody>
      </p:sp>
      <p:pic>
        <p:nvPicPr>
          <p:cNvPr id="10242" name="Picture 2" descr="Limitations Cliparts - Cliparts Zon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65583" y="348607"/>
            <a:ext cx="1030786" cy="10307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196251" y="5930537"/>
            <a:ext cx="2155372" cy="6566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7111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6BE9859-579B-4F18-A826-107DF61139CE}"/>
              </a:ext>
            </a:extLst>
          </p:cNvPr>
          <p:cNvSpPr>
            <a:spLocks noGrp="1"/>
          </p:cNvSpPr>
          <p:nvPr>
            <p:ph type="sldNum" sz="quarter" idx="11"/>
          </p:nvPr>
        </p:nvSpPr>
        <p:spPr/>
        <p:txBody>
          <a:bodyPr/>
          <a:lstStyle/>
          <a:p>
            <a:fld id="{19B51A1E-902D-48AF-9020-955120F399B6}" type="slidenum">
              <a:rPr lang="en-US" noProof="0" smtClean="0"/>
              <a:pPr/>
              <a:t>11</a:t>
            </a:fld>
            <a:endParaRPr lang="en-US" noProof="0" dirty="0"/>
          </a:p>
        </p:txBody>
      </p:sp>
      <p:sp>
        <p:nvSpPr>
          <p:cNvPr id="6" name="Rectangle 1">
            <a:extLst>
              <a:ext uri="{FF2B5EF4-FFF2-40B4-BE49-F238E27FC236}">
                <a16:creationId xmlns:a16="http://schemas.microsoft.com/office/drawing/2014/main" id="{C95DEE21-2055-4124-B3DF-D1F5ADEA0027}"/>
              </a:ext>
            </a:extLst>
          </p:cNvPr>
          <p:cNvSpPr>
            <a:spLocks noChangeArrowheads="1"/>
          </p:cNvSpPr>
          <p:nvPr/>
        </p:nvSpPr>
        <p:spPr bwMode="auto">
          <a:xfrm>
            <a:off x="-2266122" y="-1404298"/>
            <a:ext cx="19184138" cy="18466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rgbClr val="222222"/>
                </a:solidFill>
                <a:effectLst/>
                <a:latin typeface="Calibri" panose="020F0502020204030204" pitchFamily="34" charset="0"/>
                <a:cs typeface="Calibri" panose="020F0502020204030204" pitchFamily="34" charset="0"/>
              </a:rPr>
              <a:t>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pic>
        <p:nvPicPr>
          <p:cNvPr id="11266" name="Picture 2" descr="Transparent Belligerent Clipart - Outcome Clip Art , Free Transparent  Clipart - ClipartKey"/>
          <p:cNvPicPr>
            <a:picLocks noChangeAspect="1" noChangeArrowheads="1"/>
          </p:cNvPicPr>
          <p:nvPr/>
        </p:nvPicPr>
        <p:blipFill rotWithShape="1">
          <a:blip r:embed="rId2">
            <a:extLst>
              <a:ext uri="{28A0092B-C50C-407E-A947-70E740481C1C}">
                <a14:useLocalDpi xmlns:a14="http://schemas.microsoft.com/office/drawing/2010/main" val="0"/>
              </a:ext>
            </a:extLst>
          </a:blip>
          <a:srcRect l="24224" t="4463" r="23227" b="5001"/>
          <a:stretch/>
        </p:blipFill>
        <p:spPr bwMode="auto">
          <a:xfrm>
            <a:off x="10543738" y="310407"/>
            <a:ext cx="994254" cy="120911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53282" y="6155190"/>
            <a:ext cx="182880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 name="Table 9">
            <a:extLst>
              <a:ext uri="{FF2B5EF4-FFF2-40B4-BE49-F238E27FC236}">
                <a16:creationId xmlns:a16="http://schemas.microsoft.com/office/drawing/2014/main" id="{94DF39ED-E70D-4A9D-9966-88AF54C973C3}"/>
              </a:ext>
            </a:extLst>
          </p:cNvPr>
          <p:cNvGraphicFramePr>
            <a:graphicFrameLocks noGrp="1"/>
          </p:cNvGraphicFramePr>
          <p:nvPr>
            <p:extLst>
              <p:ext uri="{D42A27DB-BD31-4B8C-83A1-F6EECF244321}">
                <p14:modId xmlns:p14="http://schemas.microsoft.com/office/powerpoint/2010/main" val="1819007892"/>
              </p:ext>
            </p:extLst>
          </p:nvPr>
        </p:nvGraphicFramePr>
        <p:xfrm>
          <a:off x="518614" y="1965281"/>
          <a:ext cx="10345004" cy="3398289"/>
        </p:xfrm>
        <a:graphic>
          <a:graphicData uri="http://schemas.openxmlformats.org/drawingml/2006/table">
            <a:tbl>
              <a:tblPr/>
              <a:tblGrid>
                <a:gridCol w="2538485">
                  <a:extLst>
                    <a:ext uri="{9D8B030D-6E8A-4147-A177-3AD203B41FA5}">
                      <a16:colId xmlns:a16="http://schemas.microsoft.com/office/drawing/2014/main" val="812515169"/>
                    </a:ext>
                  </a:extLst>
                </a:gridCol>
                <a:gridCol w="551866">
                  <a:extLst>
                    <a:ext uri="{9D8B030D-6E8A-4147-A177-3AD203B41FA5}">
                      <a16:colId xmlns:a16="http://schemas.microsoft.com/office/drawing/2014/main" val="1671293815"/>
                    </a:ext>
                  </a:extLst>
                </a:gridCol>
                <a:gridCol w="1659071">
                  <a:extLst>
                    <a:ext uri="{9D8B030D-6E8A-4147-A177-3AD203B41FA5}">
                      <a16:colId xmlns:a16="http://schemas.microsoft.com/office/drawing/2014/main" val="3411730546"/>
                    </a:ext>
                  </a:extLst>
                </a:gridCol>
                <a:gridCol w="554584">
                  <a:extLst>
                    <a:ext uri="{9D8B030D-6E8A-4147-A177-3AD203B41FA5}">
                      <a16:colId xmlns:a16="http://schemas.microsoft.com/office/drawing/2014/main" val="643019306"/>
                    </a:ext>
                  </a:extLst>
                </a:gridCol>
                <a:gridCol w="2243207">
                  <a:extLst>
                    <a:ext uri="{9D8B030D-6E8A-4147-A177-3AD203B41FA5}">
                      <a16:colId xmlns:a16="http://schemas.microsoft.com/office/drawing/2014/main" val="238697708"/>
                    </a:ext>
                  </a:extLst>
                </a:gridCol>
                <a:gridCol w="562217">
                  <a:extLst>
                    <a:ext uri="{9D8B030D-6E8A-4147-A177-3AD203B41FA5}">
                      <a16:colId xmlns:a16="http://schemas.microsoft.com/office/drawing/2014/main" val="3241117490"/>
                    </a:ext>
                  </a:extLst>
                </a:gridCol>
                <a:gridCol w="1648720">
                  <a:extLst>
                    <a:ext uri="{9D8B030D-6E8A-4147-A177-3AD203B41FA5}">
                      <a16:colId xmlns:a16="http://schemas.microsoft.com/office/drawing/2014/main" val="2282560971"/>
                    </a:ext>
                  </a:extLst>
                </a:gridCol>
                <a:gridCol w="586854">
                  <a:extLst>
                    <a:ext uri="{9D8B030D-6E8A-4147-A177-3AD203B41FA5}">
                      <a16:colId xmlns:a16="http://schemas.microsoft.com/office/drawing/2014/main" val="3379008270"/>
                    </a:ext>
                  </a:extLst>
                </a:gridCol>
              </a:tblGrid>
              <a:tr h="1230876">
                <a:tc gridSpan="8">
                  <a:txBody>
                    <a:bodyPr/>
                    <a:lstStyle/>
                    <a:p>
                      <a:pPr algn="ctr" fontAlgn="ctr"/>
                      <a:r>
                        <a:rPr lang="en-US" sz="1800" b="1" dirty="0">
                          <a:solidFill>
                            <a:srgbClr val="000000"/>
                          </a:solidFill>
                          <a:effectLst/>
                          <a:latin typeface="Calibri" panose="020F0502020204030204" pitchFamily="34" charset="0"/>
                        </a:rPr>
                        <a:t>Program Outcomes (rate how your course addresses the POs by giving a score of 1,2,3-                          </a:t>
                      </a:r>
                      <a:br>
                        <a:rPr lang="en-US" sz="1800" b="1" dirty="0">
                          <a:solidFill>
                            <a:srgbClr val="000000"/>
                          </a:solidFill>
                          <a:effectLst/>
                          <a:latin typeface="Calibri" panose="020F0502020204030204" pitchFamily="34" charset="0"/>
                        </a:rPr>
                      </a:br>
                      <a:r>
                        <a:rPr lang="en-US" sz="1800" b="1" dirty="0">
                          <a:solidFill>
                            <a:srgbClr val="000000"/>
                          </a:solidFill>
                          <a:effectLst/>
                          <a:latin typeface="Calibri" panose="020F0502020204030204" pitchFamily="34" charset="0"/>
                        </a:rPr>
                        <a:t> 1: Slight (Low) 2: Moderate (Medium) 3: Substantial (High)</a:t>
                      </a:r>
                    </a:p>
                  </a:txBody>
                  <a:tcPr marL="95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tc hMerge="1">
                  <a:txBody>
                    <a:bodyPr/>
                    <a:lstStyle/>
                    <a:p>
                      <a:endParaRPr lang="en-IN"/>
                    </a:p>
                  </a:txBody>
                  <a:tcPr/>
                </a:tc>
                <a:extLst>
                  <a:ext uri="{0D108BD9-81ED-4DB2-BD59-A6C34878D82A}">
                    <a16:rowId xmlns:a16="http://schemas.microsoft.com/office/drawing/2014/main" val="3616085831"/>
                  </a:ext>
                </a:extLst>
              </a:tr>
              <a:tr h="2167413">
                <a:tc>
                  <a:txBody>
                    <a:bodyPr/>
                    <a:lstStyle/>
                    <a:p>
                      <a:pPr algn="ctr" fontAlgn="ctr"/>
                      <a:r>
                        <a:rPr lang="en-US" sz="1600" b="1" dirty="0">
                          <a:solidFill>
                            <a:srgbClr val="464646"/>
                          </a:solidFill>
                          <a:effectLst/>
                          <a:latin typeface="Calibri" panose="020F0502020204030204" pitchFamily="34" charset="0"/>
                        </a:rPr>
                        <a:t>Internalize the concepts of management such as healthcare delivery system, strategic planning, HR, marketing, finance and operations</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en-US" sz="1600" b="1" dirty="0">
                          <a:solidFill>
                            <a:srgbClr val="464646"/>
                          </a:solidFill>
                          <a:effectLst/>
                          <a:latin typeface="Calibri" panose="020F0502020204030204" pitchFamily="34" charset="0"/>
                        </a:rPr>
                        <a:t>3</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en-US" sz="1400" b="1" dirty="0">
                          <a:solidFill>
                            <a:srgbClr val="464646"/>
                          </a:solidFill>
                          <a:effectLst/>
                          <a:latin typeface="Calibri" panose="020F0502020204030204" pitchFamily="34" charset="0"/>
                        </a:rPr>
                        <a:t>Apply knowledge of research and management techniques and functions in an integrated manner in healthcare set up</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en-US" sz="1600" b="1" dirty="0">
                          <a:solidFill>
                            <a:srgbClr val="464646"/>
                          </a:solidFill>
                          <a:effectLst/>
                          <a:latin typeface="Calibri" panose="020F0502020204030204" pitchFamily="34" charset="0"/>
                        </a:rPr>
                        <a:t>3</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en-US" sz="1600" b="1" dirty="0">
                          <a:solidFill>
                            <a:srgbClr val="464646"/>
                          </a:solidFill>
                          <a:effectLst/>
                          <a:latin typeface="Calibri" panose="020F0502020204030204" pitchFamily="34" charset="0"/>
                        </a:rPr>
                        <a:t>Use appropriate skills to support healthcare organizations to take informed decision in planning, building and managing healthcare organizations</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en-US" sz="1600" b="1" dirty="0">
                          <a:solidFill>
                            <a:srgbClr val="464646"/>
                          </a:solidFill>
                          <a:effectLst/>
                          <a:latin typeface="Calibri" panose="020F0502020204030204" pitchFamily="34" charset="0"/>
                        </a:rPr>
                        <a:t>3</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en-US" sz="1600" b="1" dirty="0">
                          <a:solidFill>
                            <a:srgbClr val="464646"/>
                          </a:solidFill>
                          <a:effectLst/>
                          <a:latin typeface="Calibri" panose="020F0502020204030204" pitchFamily="34" charset="0"/>
                        </a:rPr>
                        <a:t>Utilize learning acquired from trainings and practical exposures in real time situations</a:t>
                      </a:r>
                      <a:r>
                        <a:rPr lang="en-US" sz="1400" b="1" dirty="0">
                          <a:solidFill>
                            <a:srgbClr val="464646"/>
                          </a:solidFill>
                          <a:effectLst/>
                          <a:latin typeface="Calibri" panose="020F0502020204030204" pitchFamily="34" charset="0"/>
                        </a:rPr>
                        <a:t>.</a:t>
                      </a: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tc>
                  <a:txBody>
                    <a:bodyPr/>
                    <a:lstStyle/>
                    <a:p>
                      <a:pPr algn="ctr" fontAlgn="ctr"/>
                      <a:r>
                        <a:rPr lang="en-US" sz="1600" b="1" dirty="0">
                          <a:solidFill>
                            <a:srgbClr val="464646"/>
                          </a:solidFill>
                          <a:effectLst/>
                          <a:latin typeface="Calibri" panose="020F0502020204030204" pitchFamily="34" charset="0"/>
                        </a:rPr>
                        <a:t>3</a:t>
                      </a:r>
                      <a:endParaRPr lang="en-US" sz="800" b="1" dirty="0">
                        <a:solidFill>
                          <a:srgbClr val="464646"/>
                        </a:solidFill>
                        <a:effectLst/>
                        <a:latin typeface="Calibri" panose="020F0502020204030204" pitchFamily="34" charset="0"/>
                      </a:endParaRPr>
                    </a:p>
                  </a:txBody>
                  <a:tcPr marL="85725" marR="9525" marT="9525"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CAAC"/>
                    </a:solidFill>
                  </a:tcPr>
                </a:tc>
                <a:extLst>
                  <a:ext uri="{0D108BD9-81ED-4DB2-BD59-A6C34878D82A}">
                    <a16:rowId xmlns:a16="http://schemas.microsoft.com/office/drawing/2014/main" val="2439195007"/>
                  </a:ext>
                </a:extLst>
              </a:tr>
            </a:tbl>
          </a:graphicData>
        </a:graphic>
      </p:graphicFrame>
      <p:sp>
        <p:nvSpPr>
          <p:cNvPr id="11" name="Rectangle 2">
            <a:extLst>
              <a:ext uri="{FF2B5EF4-FFF2-40B4-BE49-F238E27FC236}">
                <a16:creationId xmlns:a16="http://schemas.microsoft.com/office/drawing/2014/main" id="{79DE96B1-E3BD-43AB-ABDF-0697AAD81865}"/>
              </a:ext>
            </a:extLst>
          </p:cNvPr>
          <p:cNvSpPr>
            <a:spLocks noChangeArrowheads="1"/>
          </p:cNvSpPr>
          <p:nvPr/>
        </p:nvSpPr>
        <p:spPr bwMode="auto">
          <a:xfrm>
            <a:off x="3103563" y="2887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0706473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00" name="Picture 8" descr="Narayana Superspeciality Hospital Gurugram Tie Up for Residents o">
            <a:extLst>
              <a:ext uri="{FF2B5EF4-FFF2-40B4-BE49-F238E27FC236}">
                <a16:creationId xmlns:a16="http://schemas.microsoft.com/office/drawing/2014/main" id="{9953791B-433F-4197-ACCE-59EB81F792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91" y="43439"/>
            <a:ext cx="11124144" cy="673561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EBDC24D3-EEF0-4B69-A174-E4DFF7884894}"/>
              </a:ext>
            </a:extLst>
          </p:cNvPr>
          <p:cNvSpPr>
            <a:spLocks noGrp="1"/>
          </p:cNvSpPr>
          <p:nvPr>
            <p:ph type="ctrTitle"/>
          </p:nvPr>
        </p:nvSpPr>
        <p:spPr>
          <a:xfrm>
            <a:off x="6010916" y="4247672"/>
            <a:ext cx="6281530" cy="1233919"/>
          </a:xfrm>
        </p:spPr>
        <p:txBody>
          <a:bodyPr/>
          <a:lstStyle/>
          <a:p>
            <a:r>
              <a:rPr lang="en-US" dirty="0"/>
              <a:t>Thank You</a:t>
            </a:r>
          </a:p>
        </p:txBody>
      </p:sp>
      <p:cxnSp>
        <p:nvCxnSpPr>
          <p:cNvPr id="5" name="Straight Connector 4" descr="Divider line">
            <a:extLst>
              <a:ext uri="{FF2B5EF4-FFF2-40B4-BE49-F238E27FC236}">
                <a16:creationId xmlns:a16="http://schemas.microsoft.com/office/drawing/2014/main" id="{FE07C9EC-5158-440C-995A-EAC50D3E05DA}"/>
              </a:ext>
              <a:ext uri="{C183D7F6-B498-43B3-948B-1728B52AA6E4}">
                <adec:decorative xmlns:adec="http://schemas.microsoft.com/office/drawing/2017/decorative"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ubtitle 6">
            <a:extLst>
              <a:ext uri="{FF2B5EF4-FFF2-40B4-BE49-F238E27FC236}">
                <a16:creationId xmlns:a16="http://schemas.microsoft.com/office/drawing/2014/main" id="{ACCCCDAD-0E0B-437F-8CAA-0536470B2E2F}"/>
              </a:ext>
            </a:extLst>
          </p:cNvPr>
          <p:cNvSpPr>
            <a:spLocks noGrp="1"/>
          </p:cNvSpPr>
          <p:nvPr>
            <p:ph type="subTitle" idx="1"/>
          </p:nvPr>
        </p:nvSpPr>
        <p:spPr>
          <a:xfrm>
            <a:off x="7553739" y="5405768"/>
            <a:ext cx="4738707" cy="1408793"/>
          </a:xfrm>
        </p:spPr>
        <p:txBody>
          <a:bodyPr/>
          <a:lstStyle/>
          <a:p>
            <a:r>
              <a:rPr lang="en-US" dirty="0"/>
              <a:t>Dr. Swati Bhandari</a:t>
            </a:r>
          </a:p>
        </p:txBody>
      </p:sp>
      <p:sp>
        <p:nvSpPr>
          <p:cNvPr id="9" name="Text Placeholder 8">
            <a:extLst>
              <a:ext uri="{FF2B5EF4-FFF2-40B4-BE49-F238E27FC236}">
                <a16:creationId xmlns:a16="http://schemas.microsoft.com/office/drawing/2014/main" id="{650F9D0C-7F14-4B83-A0A3-5710128C815A}"/>
              </a:ext>
            </a:extLst>
          </p:cNvPr>
          <p:cNvSpPr>
            <a:spLocks noGrp="1"/>
          </p:cNvSpPr>
          <p:nvPr>
            <p:ph type="body" sz="quarter" idx="13"/>
          </p:nvPr>
        </p:nvSpPr>
        <p:spPr>
          <a:xfrm>
            <a:off x="7813771" y="5832822"/>
            <a:ext cx="3924869" cy="277342"/>
          </a:xfrm>
        </p:spPr>
        <p:txBody>
          <a:bodyPr/>
          <a:lstStyle/>
          <a:p>
            <a:r>
              <a:rPr lang="en-US" dirty="0"/>
              <a:t>Roll. No. 104</a:t>
            </a:r>
          </a:p>
        </p:txBody>
      </p:sp>
      <p:sp>
        <p:nvSpPr>
          <p:cNvPr id="10" name="Text Placeholder 9">
            <a:extLst>
              <a:ext uri="{FF2B5EF4-FFF2-40B4-BE49-F238E27FC236}">
                <a16:creationId xmlns:a16="http://schemas.microsoft.com/office/drawing/2014/main" id="{2EF9E03C-A81E-4083-9F20-EF8FFAF5914D}"/>
              </a:ext>
            </a:extLst>
          </p:cNvPr>
          <p:cNvSpPr>
            <a:spLocks noGrp="1"/>
          </p:cNvSpPr>
          <p:nvPr>
            <p:ph type="body" sz="quarter" idx="14"/>
          </p:nvPr>
        </p:nvSpPr>
        <p:spPr>
          <a:xfrm>
            <a:off x="7841949" y="6108229"/>
            <a:ext cx="3924869" cy="271519"/>
          </a:xfrm>
        </p:spPr>
        <p:txBody>
          <a:bodyPr/>
          <a:lstStyle/>
          <a:p>
            <a:r>
              <a:rPr lang="en-US" dirty="0"/>
              <a:t>Batch of 2019-21</a:t>
            </a:r>
          </a:p>
        </p:txBody>
      </p:sp>
      <p:sp>
        <p:nvSpPr>
          <p:cNvPr id="26" name="Text Placeholder 25">
            <a:extLst>
              <a:ext uri="{FF2B5EF4-FFF2-40B4-BE49-F238E27FC236}">
                <a16:creationId xmlns:a16="http://schemas.microsoft.com/office/drawing/2014/main" id="{88557579-7DEF-FF4C-AD37-0E81A6BB3B75}"/>
              </a:ext>
            </a:extLst>
          </p:cNvPr>
          <p:cNvSpPr>
            <a:spLocks noGrp="1"/>
          </p:cNvSpPr>
          <p:nvPr>
            <p:ph type="body" sz="quarter" idx="16"/>
          </p:nvPr>
        </p:nvSpPr>
        <p:spPr>
          <a:xfrm>
            <a:off x="7870127" y="6379748"/>
            <a:ext cx="3924869" cy="257058"/>
          </a:xfrm>
        </p:spPr>
        <p:txBody>
          <a:bodyPr/>
          <a:lstStyle/>
          <a:p>
            <a:r>
              <a:rPr lang="en-US" dirty="0"/>
              <a:t>Hospital Management </a:t>
            </a:r>
          </a:p>
        </p:txBody>
      </p:sp>
      <p:sp>
        <p:nvSpPr>
          <p:cNvPr id="2" name="Oval 1"/>
          <p:cNvSpPr/>
          <p:nvPr/>
        </p:nvSpPr>
        <p:spPr>
          <a:xfrm>
            <a:off x="9091749" y="43439"/>
            <a:ext cx="2286000" cy="178536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descr="Clipart Thank You Jpg"/>
          <p:cNvPicPr>
            <a:picLocks noChangeAspect="1" noChangeArrowheads="1"/>
          </p:cNvPicPr>
          <p:nvPr/>
        </p:nvPicPr>
        <p:blipFill rotWithShape="1">
          <a:blip r:embed="rId4">
            <a:extLst>
              <a:ext uri="{28A0092B-C50C-407E-A947-70E740481C1C}">
                <a14:useLocalDpi xmlns:a14="http://schemas.microsoft.com/office/drawing/2010/main" val="0"/>
              </a:ext>
            </a:extLst>
          </a:blip>
          <a:srcRect l="2156" t="1718" r="1416" b="1711"/>
          <a:stretch/>
        </p:blipFill>
        <p:spPr bwMode="auto">
          <a:xfrm>
            <a:off x="10802983" y="230477"/>
            <a:ext cx="1149532" cy="11512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1429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2215A89B-FD9B-4D22-83AA-A531E0FE77AF}"/>
              </a:ext>
            </a:extLst>
          </p:cNvPr>
          <p:cNvSpPr>
            <a:spLocks noGrp="1"/>
          </p:cNvSpPr>
          <p:nvPr>
            <p:ph type="pic" sz="quarter" idx="12"/>
          </p:nvPr>
        </p:nvSpPr>
        <p:spPr>
          <a:xfrm>
            <a:off x="84000" y="1220344"/>
            <a:ext cx="12024000" cy="4775697"/>
          </a:xfrm>
          <a:solidFill>
            <a:schemeClr val="accent6">
              <a:lumMod val="20000"/>
              <a:lumOff val="80000"/>
            </a:schemeClr>
          </a:solidFill>
        </p:spPr>
      </p:sp>
      <p:sp>
        <p:nvSpPr>
          <p:cNvPr id="4" name="Slide Number Placeholder 3">
            <a:extLst>
              <a:ext uri="{FF2B5EF4-FFF2-40B4-BE49-F238E27FC236}">
                <a16:creationId xmlns:a16="http://schemas.microsoft.com/office/drawing/2014/main" id="{B27294C8-94AC-46A8-B0AD-1B02D917D08B}"/>
              </a:ext>
            </a:extLst>
          </p:cNvPr>
          <p:cNvSpPr>
            <a:spLocks noGrp="1"/>
          </p:cNvSpPr>
          <p:nvPr>
            <p:ph type="sldNum" sz="quarter" idx="14"/>
          </p:nvPr>
        </p:nvSpPr>
        <p:spPr/>
        <p:txBody>
          <a:bodyPr/>
          <a:lstStyle/>
          <a:p>
            <a:fld id="{19B51A1E-902D-48AF-9020-955120F399B6}" type="slidenum">
              <a:rPr lang="en-US" noProof="0" smtClean="0"/>
              <a:pPr/>
              <a:t>2</a:t>
            </a:fld>
            <a:endParaRPr lang="en-US" noProof="0" dirty="0"/>
          </a:p>
        </p:txBody>
      </p:sp>
      <p:sp>
        <p:nvSpPr>
          <p:cNvPr id="6" name="Content Placeholder 5">
            <a:extLst>
              <a:ext uri="{FF2B5EF4-FFF2-40B4-BE49-F238E27FC236}">
                <a16:creationId xmlns:a16="http://schemas.microsoft.com/office/drawing/2014/main" id="{739BBB75-C788-4CA0-95CF-7B6797BFF801}"/>
              </a:ext>
            </a:extLst>
          </p:cNvPr>
          <p:cNvSpPr>
            <a:spLocks noGrp="1"/>
          </p:cNvSpPr>
          <p:nvPr>
            <p:ph idx="15"/>
          </p:nvPr>
        </p:nvSpPr>
        <p:spPr>
          <a:xfrm>
            <a:off x="0" y="407977"/>
            <a:ext cx="11573217" cy="5028756"/>
          </a:xfrm>
        </p:spPr>
        <p:txBody>
          <a:bodyPr/>
          <a:lstStyle/>
          <a:p>
            <a:pPr marL="996950" marR="476250" lvl="2" indent="-6350" algn="just">
              <a:lnSpc>
                <a:spcPct val="148000"/>
              </a:lnSpc>
              <a:spcBef>
                <a:spcPts val="40"/>
              </a:spcBef>
            </a:pPr>
            <a:r>
              <a:rPr lang="en-IN" sz="1600" dirty="0">
                <a:solidFill>
                  <a:srgbClr val="333333"/>
                </a:solidFill>
                <a:effectLst/>
                <a:latin typeface="Times New Roman" panose="02020603050405020304" pitchFamily="18" charset="0"/>
                <a:ea typeface="Calibri" panose="020F0502020204030204" pitchFamily="34" charset="0"/>
                <a:cs typeface="Times New Roman" panose="02020603050405020304" pitchFamily="18" charset="0"/>
              </a:rPr>
              <a:t>The In-patient department in a hospital goes through three different stages. First being admission, next is intervention and the final stage is discharge. </a:t>
            </a:r>
          </a:p>
          <a:p>
            <a:pPr marL="996950" marR="476250" lvl="2" indent="-6350" algn="just">
              <a:lnSpc>
                <a:spcPct val="148000"/>
              </a:lnSpc>
              <a:spcBef>
                <a:spcPts val="40"/>
              </a:spcBef>
            </a:pPr>
            <a:endParaRPr lang="en-IN" sz="1600" dirty="0">
              <a:effectLst/>
              <a:latin typeface="Calibri" panose="020F0502020204030204" pitchFamily="34" charset="0"/>
              <a:ea typeface="Calibri" panose="020F0502020204030204" pitchFamily="34" charset="0"/>
              <a:cs typeface="Times New Roman" panose="02020603050405020304" pitchFamily="18" charset="0"/>
            </a:endParaRPr>
          </a:p>
          <a:p>
            <a:pPr marL="996950" marR="476250" lvl="2" indent="-6350" algn="just">
              <a:lnSpc>
                <a:spcPct val="148000"/>
              </a:lnSpc>
              <a:spcBef>
                <a:spcPts val="40"/>
              </a:spcBef>
            </a:pPr>
            <a:r>
              <a:rPr lang="en-US" sz="1600" dirty="0">
                <a:latin typeface="Times New Roman" panose="02020603050405020304" pitchFamily="18" charset="0"/>
                <a:ea typeface="Times New Roman" panose="02020603050405020304" pitchFamily="18" charset="0"/>
              </a:rPr>
              <a:t>The discharge process consists of clinical, financial, legal and record-keeping aspects starting right from announcement of the discharge order by the doctor to settlement of all kinds of hospital bills. </a:t>
            </a:r>
          </a:p>
          <a:p>
            <a:pPr marL="996950" marR="476250" lvl="2" indent="-6350" algn="just">
              <a:lnSpc>
                <a:spcPct val="148000"/>
              </a:lnSpc>
              <a:spcBef>
                <a:spcPts val="40"/>
              </a:spcBef>
            </a:pPr>
            <a:endParaRPr lang="en-US" sz="1600" dirty="0">
              <a:latin typeface="Times New Roman" panose="02020603050405020304" pitchFamily="18" charset="0"/>
              <a:ea typeface="Times New Roman" panose="02020603050405020304" pitchFamily="18" charset="0"/>
            </a:endParaRPr>
          </a:p>
          <a:p>
            <a:pPr marL="996950" marR="476250" lvl="2" indent="-6350" algn="just">
              <a:lnSpc>
                <a:spcPct val="148000"/>
              </a:lnSpc>
              <a:spcBef>
                <a:spcPts val="40"/>
              </a:spcBef>
            </a:pPr>
            <a:r>
              <a:rPr lang="en-US" sz="1600" dirty="0">
                <a:latin typeface="Times New Roman" panose="02020603050405020304" pitchFamily="18" charset="0"/>
                <a:ea typeface="Times New Roman" panose="02020603050405020304" pitchFamily="18" charset="0"/>
              </a:rPr>
              <a:t>It is a very time-consuming process but if executed in an organized manner with assistance from trained medical and administrative staff it can be completed as per global standards.</a:t>
            </a:r>
            <a:endParaRPr lang="en-US" sz="1600" dirty="0">
              <a:effectLst/>
              <a:latin typeface="Times New Roman" panose="02020603050405020304" pitchFamily="18" charset="0"/>
              <a:ea typeface="Times New Roman" panose="02020603050405020304" pitchFamily="18" charset="0"/>
            </a:endParaRPr>
          </a:p>
          <a:p>
            <a:pPr marL="0" indent="0">
              <a:buNone/>
            </a:pPr>
            <a:endParaRPr lang="en-IN" dirty="0"/>
          </a:p>
        </p:txBody>
      </p:sp>
      <p:sp>
        <p:nvSpPr>
          <p:cNvPr id="2" name="Title 1">
            <a:extLst>
              <a:ext uri="{FF2B5EF4-FFF2-40B4-BE49-F238E27FC236}">
                <a16:creationId xmlns:a16="http://schemas.microsoft.com/office/drawing/2014/main" id="{991F665E-2B29-47C6-8FCB-9C37D5048362}"/>
              </a:ext>
            </a:extLst>
          </p:cNvPr>
          <p:cNvSpPr>
            <a:spLocks noGrp="1"/>
          </p:cNvSpPr>
          <p:nvPr>
            <p:ph type="ctrTitle"/>
          </p:nvPr>
        </p:nvSpPr>
        <p:spPr>
          <a:xfrm>
            <a:off x="84000" y="138597"/>
            <a:ext cx="6012000" cy="1409700"/>
          </a:xfrm>
        </p:spPr>
        <p:txBody>
          <a:bodyPr/>
          <a:lstStyle/>
          <a:p>
            <a:pPr algn="ctr"/>
            <a:r>
              <a:rPr lang="en-US" dirty="0"/>
              <a:t>INTRODUCTION:</a:t>
            </a:r>
            <a:br>
              <a:rPr lang="en-US" dirty="0"/>
            </a:br>
            <a:endParaRPr lang="en-IN" dirty="0"/>
          </a:p>
        </p:txBody>
      </p:sp>
      <p:sp>
        <p:nvSpPr>
          <p:cNvPr id="9" name="Rectangle 8">
            <a:extLst>
              <a:ext uri="{FF2B5EF4-FFF2-40B4-BE49-F238E27FC236}">
                <a16:creationId xmlns:a16="http://schemas.microsoft.com/office/drawing/2014/main" id="{AEEBB105-7993-4FA8-B382-15D9E015CB88}"/>
              </a:ext>
            </a:extLst>
          </p:cNvPr>
          <p:cNvSpPr/>
          <p:nvPr/>
        </p:nvSpPr>
        <p:spPr>
          <a:xfrm>
            <a:off x="9130748" y="6155190"/>
            <a:ext cx="2173356"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p>
        </p:txBody>
      </p:sp>
      <p:pic>
        <p:nvPicPr>
          <p:cNvPr id="6146" name="Picture 2" descr="Cute Hospital Clipart Free PNG Image｜Illustoon"/>
          <p:cNvPicPr>
            <a:picLocks noChangeAspect="1" noChangeArrowheads="1"/>
          </p:cNvPicPr>
          <p:nvPr/>
        </p:nvPicPr>
        <p:blipFill rotWithShape="1">
          <a:blip r:embed="rId2">
            <a:extLst>
              <a:ext uri="{28A0092B-C50C-407E-A947-70E740481C1C}">
                <a14:useLocalDpi xmlns:a14="http://schemas.microsoft.com/office/drawing/2010/main" val="0"/>
              </a:ext>
            </a:extLst>
          </a:blip>
          <a:srcRect l="3156" t="25146" r="3274" b="9853"/>
          <a:stretch/>
        </p:blipFill>
        <p:spPr bwMode="auto">
          <a:xfrm>
            <a:off x="10042585" y="44687"/>
            <a:ext cx="1885784" cy="1175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91287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A5492C-2A1C-499F-B77B-0F7F999AE8A7}"/>
              </a:ext>
            </a:extLst>
          </p:cNvPr>
          <p:cNvSpPr/>
          <p:nvPr/>
        </p:nvSpPr>
        <p:spPr>
          <a:xfrm>
            <a:off x="10029542" y="270810"/>
            <a:ext cx="2016684" cy="19025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31" name="Rectangle 30"/>
          <p:cNvSpPr/>
          <p:nvPr/>
        </p:nvSpPr>
        <p:spPr>
          <a:xfrm>
            <a:off x="9046125" y="6118949"/>
            <a:ext cx="2357749" cy="4682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4"/>
          <p:cNvSpPr>
            <a:spLocks noGrp="1"/>
          </p:cNvSpPr>
          <p:nvPr>
            <p:ph sz="half" idx="1"/>
          </p:nvPr>
        </p:nvSpPr>
        <p:spPr>
          <a:xfrm>
            <a:off x="3387736" y="1540188"/>
            <a:ext cx="8108633" cy="853629"/>
          </a:xfrm>
        </p:spPr>
        <p:txBody>
          <a:bodyPr/>
          <a:lstStyle/>
          <a:p>
            <a:r>
              <a:rPr lang="en-IN" dirty="0">
                <a:latin typeface="Times New Roman" panose="02020603050405020304" pitchFamily="18" charset="0"/>
                <a:ea typeface="Calibri" panose="020F0502020204030204" pitchFamily="34" charset="0"/>
                <a:cs typeface="Times New Roman" panose="02020603050405020304" pitchFamily="18" charset="0"/>
              </a:rPr>
              <a:t>This study will help in enumerating and describing the </a:t>
            </a:r>
            <a:r>
              <a:rPr lang="en-IN"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key reasons for delay in discharge process</a:t>
            </a:r>
            <a:r>
              <a:rPr lang="en-IN" dirty="0">
                <a:latin typeface="Times New Roman" panose="02020603050405020304" pitchFamily="18" charset="0"/>
                <a:ea typeface="Calibri" panose="020F0502020204030204" pitchFamily="34" charset="0"/>
                <a:cs typeface="Times New Roman" panose="02020603050405020304" pitchFamily="18" charset="0"/>
              </a:rPr>
              <a:t> of In-patient department which is a challenge faced by many hospitals, impacting the patient satisfaction and decreasing their footfall.</a:t>
            </a:r>
          </a:p>
          <a:p>
            <a:pPr>
              <a:lnSpc>
                <a:spcPct val="100000"/>
              </a:lnSpc>
            </a:pPr>
            <a:endParaRPr lang="en-IN" sz="700" dirty="0">
              <a:latin typeface="Times New Roman" panose="02020603050405020304" pitchFamily="18" charset="0"/>
              <a:ea typeface="Calibri" panose="020F0502020204030204" pitchFamily="34" charset="0"/>
              <a:cs typeface="Times New Roman" panose="02020603050405020304" pitchFamily="18" charset="0"/>
            </a:endParaRPr>
          </a:p>
          <a:p>
            <a:r>
              <a:rPr lang="en-IN" dirty="0">
                <a:latin typeface="Times New Roman" panose="02020603050405020304" pitchFamily="18" charset="0"/>
                <a:ea typeface="Calibri" panose="020F0502020204030204" pitchFamily="34" charset="0"/>
                <a:cs typeface="Times New Roman" panose="02020603050405020304" pitchFamily="18" charset="0"/>
              </a:rPr>
              <a:t>Thus this study will also propose recommendations to implement.</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Slide Number Placeholder 12"/>
          <p:cNvSpPr>
            <a:spLocks noGrp="1"/>
          </p:cNvSpPr>
          <p:nvPr>
            <p:ph type="sldNum" sz="quarter" idx="11"/>
          </p:nvPr>
        </p:nvSpPr>
        <p:spPr/>
        <p:txBody>
          <a:bodyPr/>
          <a:lstStyle/>
          <a:p>
            <a:fld id="{19B51A1E-902D-48AF-9020-955120F399B6}" type="slidenum">
              <a:rPr lang="en-US" noProof="0" smtClean="0"/>
              <a:pPr/>
              <a:t>3</a:t>
            </a:fld>
            <a:endParaRPr lang="en-US" noProof="0" dirty="0"/>
          </a:p>
        </p:txBody>
      </p:sp>
      <p:sp>
        <p:nvSpPr>
          <p:cNvPr id="17" name="Content Placeholder 4">
            <a:extLst>
              <a:ext uri="{FF2B5EF4-FFF2-40B4-BE49-F238E27FC236}">
                <a16:creationId xmlns:a16="http://schemas.microsoft.com/office/drawing/2014/main" id="{1E7C8B40-EDA6-4F1E-8019-76F9B3E0B22D}"/>
              </a:ext>
            </a:extLst>
          </p:cNvPr>
          <p:cNvSpPr txBox="1">
            <a:spLocks/>
          </p:cNvSpPr>
          <p:nvPr/>
        </p:nvSpPr>
        <p:spPr>
          <a:xfrm>
            <a:off x="382863" y="528794"/>
            <a:ext cx="5307700" cy="11279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3200"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RATIONALE:</a:t>
            </a:r>
            <a:endParaRPr lang="en-IN" sz="3200" b="1" u="sng" dirty="0">
              <a:latin typeface="Calibri" panose="020F0502020204030204" pitchFamily="34" charset="0"/>
              <a:ea typeface="Calibri" panose="020F0502020204030204" pitchFamily="34" charset="0"/>
              <a:cs typeface="Times New Roman" panose="02020603050405020304" pitchFamily="18" charset="0"/>
            </a:endParaRPr>
          </a:p>
          <a:p>
            <a:endParaRPr lang="en-IN" dirty="0"/>
          </a:p>
        </p:txBody>
      </p:sp>
      <p:sp>
        <p:nvSpPr>
          <p:cNvPr id="18" name="Title 1">
            <a:extLst>
              <a:ext uri="{FF2B5EF4-FFF2-40B4-BE49-F238E27FC236}">
                <a16:creationId xmlns:a16="http://schemas.microsoft.com/office/drawing/2014/main" id="{6EA56803-5164-4E0E-BA4D-2C6507735C6E}"/>
              </a:ext>
            </a:extLst>
          </p:cNvPr>
          <p:cNvSpPr txBox="1">
            <a:spLocks/>
          </p:cNvSpPr>
          <p:nvPr/>
        </p:nvSpPr>
        <p:spPr>
          <a:xfrm>
            <a:off x="473344" y="3373078"/>
            <a:ext cx="2903801" cy="432000"/>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3200" kern="1200">
                <a:solidFill>
                  <a:schemeClr val="tx1">
                    <a:lumMod val="75000"/>
                    <a:lumOff val="25000"/>
                  </a:schemeClr>
                </a:solidFill>
                <a:latin typeface="+mj-lt"/>
                <a:ea typeface="+mj-ea"/>
                <a:cs typeface="+mj-cs"/>
              </a:defRPr>
            </a:lvl1pPr>
          </a:lstStyle>
          <a:p>
            <a:pPr>
              <a:lnSpc>
                <a:spcPct val="115000"/>
              </a:lnSpc>
              <a:spcAft>
                <a:spcPts val="1000"/>
              </a:spcAft>
            </a:pPr>
            <a:r>
              <a:rPr lang="en-IN" b="1" u="sng"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OBJECTIVES</a:t>
            </a:r>
            <a:r>
              <a:rPr lang="en-IN"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dirty="0">
              <a:latin typeface="Times New Roman" panose="02020603050405020304" pitchFamily="18" charset="0"/>
              <a:ea typeface="Calibri" panose="020F0502020204030204" pitchFamily="34" charset="0"/>
              <a:cs typeface="Times New Roman" panose="02020603050405020304" pitchFamily="18" charset="0"/>
            </a:endParaRPr>
          </a:p>
        </p:txBody>
      </p:sp>
      <p:sp>
        <p:nvSpPr>
          <p:cNvPr id="19" name="Flowchart: Connector 18"/>
          <p:cNvSpPr/>
          <p:nvPr/>
        </p:nvSpPr>
        <p:spPr>
          <a:xfrm>
            <a:off x="1629640" y="3974271"/>
            <a:ext cx="953588" cy="875211"/>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owchart: Connector 19"/>
          <p:cNvSpPr/>
          <p:nvPr/>
        </p:nvSpPr>
        <p:spPr>
          <a:xfrm>
            <a:off x="5106537" y="3974270"/>
            <a:ext cx="953588" cy="875211"/>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lowchart: Connector 20"/>
          <p:cNvSpPr/>
          <p:nvPr/>
        </p:nvSpPr>
        <p:spPr>
          <a:xfrm>
            <a:off x="9046125" y="3974269"/>
            <a:ext cx="953588" cy="875211"/>
          </a:xfrm>
          <a:prstGeom prst="flowChartConnector">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Placeholder 92" descr="magnifying glass">
            <a:extLst>
              <a:ext uri="{FF2B5EF4-FFF2-40B4-BE49-F238E27FC236}">
                <a16:creationId xmlns:a16="http://schemas.microsoft.com/office/drawing/2014/main" id="{EAF3579C-5F54-BD44-AD76-C07BBA5EFEA7}"/>
              </a:ext>
            </a:extLst>
          </p:cNvPr>
          <p:cNvPicPr>
            <a:picLocks noChangeAspect="1"/>
          </p:cNvPicPr>
          <p:nvPr/>
        </p:nvPicPr>
        <p:blipFill>
          <a:blip r:embed="rId2">
            <a:extLst>
              <a:ext uri="{96DAC541-7B7A-43D3-8B79-37D633B846F1}">
                <asvg:svgBlip xmlns:asvg="http://schemas.microsoft.com/office/drawing/2016/SVG/main" r:embed="rId3"/>
              </a:ext>
            </a:extLst>
          </a:blip>
          <a:srcRect/>
          <a:stretch>
            <a:fillRect/>
          </a:stretch>
        </p:blipFill>
        <p:spPr>
          <a:xfrm>
            <a:off x="1925245" y="4180115"/>
            <a:ext cx="463524" cy="463524"/>
          </a:xfrm>
          <a:prstGeom prst="rect">
            <a:avLst/>
          </a:prstGeom>
        </p:spPr>
      </p:pic>
      <p:pic>
        <p:nvPicPr>
          <p:cNvPr id="23" name="Picture 4" descr="Medical Transcription Solutions With Guaranteed Turnaround-time - Reduce Turnaround  Time Icon , Free Transparent Clipart - ClipartKey">
            <a:extLst>
              <a:ext uri="{FF2B5EF4-FFF2-40B4-BE49-F238E27FC236}">
                <a16:creationId xmlns:a16="http://schemas.microsoft.com/office/drawing/2014/main" id="{D43D1F05-E48C-4C48-97F4-5DB93682402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222" t="1888" r="2108" b="9925"/>
          <a:stretch/>
        </p:blipFill>
        <p:spPr bwMode="auto">
          <a:xfrm>
            <a:off x="5268081" y="4086920"/>
            <a:ext cx="630500" cy="647916"/>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Patent On-sale Bar - Delayed Png , Free Transparent Clipart - ClipartKey">
            <a:extLst>
              <a:ext uri="{FF2B5EF4-FFF2-40B4-BE49-F238E27FC236}">
                <a16:creationId xmlns:a16="http://schemas.microsoft.com/office/drawing/2014/main" id="{837594F4-B3AF-4445-8678-36B0C8BA4F5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473" t="5839" r="4267" b="9605"/>
          <a:stretch/>
        </p:blipFill>
        <p:spPr bwMode="auto">
          <a:xfrm rot="1552439">
            <a:off x="9124089" y="4137182"/>
            <a:ext cx="827489" cy="547392"/>
          </a:xfrm>
          <a:prstGeom prst="rect">
            <a:avLst/>
          </a:prstGeom>
          <a:noFill/>
          <a:extLst>
            <a:ext uri="{909E8E84-426E-40DD-AFC4-6F175D3DCCD1}">
              <a14:hiddenFill xmlns:a14="http://schemas.microsoft.com/office/drawing/2010/main">
                <a:solidFill>
                  <a:srgbClr val="FFFFFF"/>
                </a:solidFill>
              </a14:hiddenFill>
            </a:ext>
          </a:extLst>
        </p:spPr>
      </p:pic>
      <p:sp>
        <p:nvSpPr>
          <p:cNvPr id="25" name="Text Placeholder 7">
            <a:extLst>
              <a:ext uri="{FF2B5EF4-FFF2-40B4-BE49-F238E27FC236}">
                <a16:creationId xmlns:a16="http://schemas.microsoft.com/office/drawing/2014/main" id="{A5D82DE9-7BE7-4065-A504-AC2DF9CDC6F8}"/>
              </a:ext>
            </a:extLst>
          </p:cNvPr>
          <p:cNvSpPr txBox="1">
            <a:spLocks/>
          </p:cNvSpPr>
          <p:nvPr/>
        </p:nvSpPr>
        <p:spPr>
          <a:xfrm>
            <a:off x="966780" y="4837693"/>
            <a:ext cx="2380454" cy="504000"/>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latin typeface="+mj-lt"/>
              </a:rPr>
              <a:t>Study the discharge process</a:t>
            </a:r>
          </a:p>
        </p:txBody>
      </p:sp>
      <p:sp>
        <p:nvSpPr>
          <p:cNvPr id="26" name="Text Placeholder 12">
            <a:extLst>
              <a:ext uri="{FF2B5EF4-FFF2-40B4-BE49-F238E27FC236}">
                <a16:creationId xmlns:a16="http://schemas.microsoft.com/office/drawing/2014/main" id="{E9FC48E0-87C9-499E-8664-0E4E7EB92291}"/>
              </a:ext>
            </a:extLst>
          </p:cNvPr>
          <p:cNvSpPr txBox="1">
            <a:spLocks/>
          </p:cNvSpPr>
          <p:nvPr/>
        </p:nvSpPr>
        <p:spPr>
          <a:xfrm>
            <a:off x="916207" y="5531282"/>
            <a:ext cx="2380454" cy="1347665"/>
          </a:xfrm>
          <a:prstGeom prst="rect">
            <a:avLst/>
          </a:prstGeom>
        </p:spPr>
        <p:txBody>
          <a:bodyPr/>
          <a:lst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IN"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To study the process of discharge at </a:t>
            </a:r>
            <a:r>
              <a:rPr lang="en-IN" sz="1600" dirty="0">
                <a:solidFill>
                  <a:schemeClr val="tx1"/>
                </a:solidFill>
                <a:latin typeface="Times New Roman" panose="02020603050405020304" pitchFamily="18" charset="0"/>
                <a:ea typeface="Calibri" panose="020F0502020204030204" pitchFamily="34" charset="0"/>
                <a:cs typeface="Times New Roman" panose="02020603050405020304" pitchFamily="18" charset="0"/>
              </a:rPr>
              <a:t>Narayana Super Speciality Hospital, Gurugram</a:t>
            </a:r>
            <a:r>
              <a:rPr lang="en-IN" sz="1600" dirty="0">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 Haryana</a:t>
            </a:r>
            <a:r>
              <a:rPr lang="en-I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7" name="Text Placeholder 8">
            <a:extLst>
              <a:ext uri="{FF2B5EF4-FFF2-40B4-BE49-F238E27FC236}">
                <a16:creationId xmlns:a16="http://schemas.microsoft.com/office/drawing/2014/main" id="{B6EF196E-EFFE-4015-8557-6517830F6111}"/>
              </a:ext>
            </a:extLst>
          </p:cNvPr>
          <p:cNvSpPr txBox="1">
            <a:spLocks/>
          </p:cNvSpPr>
          <p:nvPr/>
        </p:nvSpPr>
        <p:spPr>
          <a:xfrm>
            <a:off x="4503037" y="4876772"/>
            <a:ext cx="2160587" cy="50482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Turn Around Time</a:t>
            </a:r>
            <a:endParaRPr lang="en-US" dirty="0"/>
          </a:p>
        </p:txBody>
      </p:sp>
      <p:sp>
        <p:nvSpPr>
          <p:cNvPr id="28" name="Text Placeholder 3">
            <a:extLst>
              <a:ext uri="{FF2B5EF4-FFF2-40B4-BE49-F238E27FC236}">
                <a16:creationId xmlns:a16="http://schemas.microsoft.com/office/drawing/2014/main" id="{DE834C22-D018-412B-90EE-C01EB3772773}"/>
              </a:ext>
            </a:extLst>
          </p:cNvPr>
          <p:cNvSpPr txBox="1">
            <a:spLocks/>
          </p:cNvSpPr>
          <p:nvPr/>
        </p:nvSpPr>
        <p:spPr>
          <a:xfrm>
            <a:off x="4503037" y="5531282"/>
            <a:ext cx="2160588" cy="1175335"/>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6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5000"/>
              </a:lnSpc>
              <a:spcAft>
                <a:spcPts val="1000"/>
              </a:spcAft>
            </a:pPr>
            <a:r>
              <a:rPr lang="en-IN"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To find the average discharge turnaround time in IPD patients</a:t>
            </a:r>
            <a:endParaRPr lang="en-IN" dirty="0">
              <a:latin typeface="Calibri" panose="020F0502020204030204" pitchFamily="34" charset="0"/>
              <a:ea typeface="Calibri" panose="020F0502020204030204" pitchFamily="34" charset="0"/>
              <a:cs typeface="Times New Roman" panose="02020603050405020304" pitchFamily="18" charset="0"/>
            </a:endParaRPr>
          </a:p>
        </p:txBody>
      </p:sp>
      <p:sp>
        <p:nvSpPr>
          <p:cNvPr id="29" name="Text Placeholder 9">
            <a:extLst>
              <a:ext uri="{FF2B5EF4-FFF2-40B4-BE49-F238E27FC236}">
                <a16:creationId xmlns:a16="http://schemas.microsoft.com/office/drawing/2014/main" id="{B92A9EC7-0533-4BBC-86A4-72851B60A0BB}"/>
              </a:ext>
            </a:extLst>
          </p:cNvPr>
          <p:cNvSpPr txBox="1">
            <a:spLocks/>
          </p:cNvSpPr>
          <p:nvPr/>
        </p:nvSpPr>
        <p:spPr>
          <a:xfrm>
            <a:off x="8621582" y="4837693"/>
            <a:ext cx="2160588" cy="504000"/>
          </a:xfrm>
          <a:prstGeom prst="rect">
            <a:avLst/>
          </a:prstGeom>
        </p:spPr>
        <p:txBody>
          <a:bodyPr vert="horz" lIns="0" tIns="0" rIns="0" bIns="0" rtlCol="0">
            <a:noAutofit/>
          </a:bodyPr>
          <a:lstStyle>
            <a:lvl1pPr marL="0" indent="0" algn="ctr" defTabSz="914400" rtl="0" eaLnBrk="1" latinLnBrk="0" hangingPunct="1">
              <a:lnSpc>
                <a:spcPct val="90000"/>
              </a:lnSpc>
              <a:spcBef>
                <a:spcPts val="1000"/>
              </a:spcBef>
              <a:buFont typeface="Arial" panose="020B0604020202020204" pitchFamily="34" charset="0"/>
              <a:buNone/>
              <a:defRPr sz="1800" b="1" kern="1200">
                <a:solidFill>
                  <a:schemeClr val="tx1">
                    <a:lumMod val="75000"/>
                    <a:lumOff val="25000"/>
                  </a:schemeClr>
                </a:solidFill>
                <a:latin typeface="+mj-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Factors leading to delay</a:t>
            </a:r>
          </a:p>
          <a:p>
            <a:endParaRPr lang="en-US" dirty="0"/>
          </a:p>
        </p:txBody>
      </p:sp>
      <p:sp>
        <p:nvSpPr>
          <p:cNvPr id="30" name="TextBox 29">
            <a:extLst>
              <a:ext uri="{FF2B5EF4-FFF2-40B4-BE49-F238E27FC236}">
                <a16:creationId xmlns:a16="http://schemas.microsoft.com/office/drawing/2014/main" id="{AEF4F6D6-710B-4036-BD43-DF65F1AE5459}"/>
              </a:ext>
            </a:extLst>
          </p:cNvPr>
          <p:cNvSpPr txBox="1"/>
          <p:nvPr/>
        </p:nvSpPr>
        <p:spPr>
          <a:xfrm>
            <a:off x="8156075" y="5397402"/>
            <a:ext cx="3247799" cy="1508105"/>
          </a:xfrm>
          <a:prstGeom prst="rect">
            <a:avLst/>
          </a:prstGeom>
          <a:noFill/>
        </p:spPr>
        <p:txBody>
          <a:bodyPr wrap="square">
            <a:spAutoFit/>
          </a:bodyPr>
          <a:lstStyle/>
          <a:p>
            <a:pPr algn="ctr">
              <a:lnSpc>
                <a:spcPct val="115000"/>
              </a:lnSpc>
              <a:spcAft>
                <a:spcPts val="1000"/>
              </a:spcAft>
            </a:pPr>
            <a:r>
              <a:rPr lang="en-I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 identify the factors leading to delay in discharge process and propose </a:t>
            </a:r>
            <a:r>
              <a:rPr lang="en-IN" sz="16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solutions to decrease the turnaround time</a:t>
            </a:r>
            <a:r>
              <a:rPr lang="en-IN" sz="16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from the Inpatient Department.</a:t>
            </a:r>
            <a:endParaRPr lang="en-IN" sz="1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2" name="Picture 4" descr="Preparing for Hospital Discharge | Get Healthy Stay Healthy">
            <a:extLst>
              <a:ext uri="{FF2B5EF4-FFF2-40B4-BE49-F238E27FC236}">
                <a16:creationId xmlns:a16="http://schemas.microsoft.com/office/drawing/2014/main" id="{00903BC7-9E91-48ED-A2CF-7CBC73AF16A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969" y="1297075"/>
            <a:ext cx="2747265" cy="160823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ee Hospital Patient Clip Art with No Background - ClipartKey"/>
          <p:cNvPicPr>
            <a:picLocks noChangeAspect="1" noChangeArrowheads="1"/>
          </p:cNvPicPr>
          <p:nvPr/>
        </p:nvPicPr>
        <p:blipFill rotWithShape="1">
          <a:blip r:embed="rId7">
            <a:extLst>
              <a:ext uri="{28A0092B-C50C-407E-A947-70E740481C1C}">
                <a14:useLocalDpi xmlns:a14="http://schemas.microsoft.com/office/drawing/2010/main" val="0"/>
              </a:ext>
            </a:extLst>
          </a:blip>
          <a:srcRect t="3084" r="3348" b="2614"/>
          <a:stretch/>
        </p:blipFill>
        <p:spPr bwMode="auto">
          <a:xfrm>
            <a:off x="10299118" y="528794"/>
            <a:ext cx="1312806" cy="982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996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Analysis Icon clipart - Research, Marketing, Text, transparent clip art"/>
          <p:cNvPicPr>
            <a:picLocks noChangeAspect="1" noChangeArrowheads="1"/>
          </p:cNvPicPr>
          <p:nvPr/>
        </p:nvPicPr>
        <p:blipFill rotWithShape="1">
          <a:blip r:embed="rId2">
            <a:extLst>
              <a:ext uri="{28A0092B-C50C-407E-A947-70E740481C1C}">
                <a14:useLocalDpi xmlns:a14="http://schemas.microsoft.com/office/drawing/2010/main" val="0"/>
              </a:ext>
            </a:extLst>
          </a:blip>
          <a:srcRect l="7494" r="4966"/>
          <a:stretch/>
        </p:blipFill>
        <p:spPr bwMode="auto">
          <a:xfrm>
            <a:off x="9776568" y="185615"/>
            <a:ext cx="1719801" cy="1266069"/>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14">
            <a:extLst>
              <a:ext uri="{FF2B5EF4-FFF2-40B4-BE49-F238E27FC236}">
                <a16:creationId xmlns:a16="http://schemas.microsoft.com/office/drawing/2014/main" id="{2E35A98E-97C6-4C82-B06B-3D25C2B00E0C}"/>
              </a:ext>
            </a:extLst>
          </p:cNvPr>
          <p:cNvSpPr>
            <a:spLocks noGrp="1"/>
          </p:cNvSpPr>
          <p:nvPr>
            <p:ph idx="1"/>
          </p:nvPr>
        </p:nvSpPr>
        <p:spPr>
          <a:xfrm>
            <a:off x="432000" y="1475190"/>
            <a:ext cx="11340000" cy="4680000"/>
          </a:xfrm>
        </p:spPr>
        <p:txBody>
          <a:bodyPr/>
          <a:lstStyle/>
          <a:p>
            <a:r>
              <a:rPr lang="en-US" dirty="0"/>
              <a:t>It has been found that patient discharge process in Hospital needs to be ideal and delightful for patient satisfaction. As reducing the discharge process time leads to a lot of benefits to the hospital and prove to be very fruitful.</a:t>
            </a:r>
          </a:p>
          <a:p>
            <a:r>
              <a:rPr lang="en-US" dirty="0">
                <a:solidFill>
                  <a:schemeClr val="tx1">
                    <a:lumMod val="65000"/>
                    <a:lumOff val="35000"/>
                  </a:schemeClr>
                </a:solidFill>
              </a:rPr>
              <a:t>Patel et al., 2017, identified four common barriers</a:t>
            </a:r>
            <a:r>
              <a:rPr lang="en-IN" b="0" i="0" dirty="0">
                <a:solidFill>
                  <a:schemeClr val="tx1">
                    <a:lumMod val="65000"/>
                    <a:lumOff val="35000"/>
                  </a:schemeClr>
                </a:solidFill>
                <a:effectLst/>
                <a:latin typeface="NexusSerif"/>
              </a:rPr>
              <a:t> </a:t>
            </a:r>
            <a:r>
              <a:rPr lang="en-IN" dirty="0">
                <a:solidFill>
                  <a:schemeClr val="tx1">
                    <a:lumMod val="65000"/>
                    <a:lumOff val="35000"/>
                  </a:schemeClr>
                </a:solidFill>
                <a:latin typeface="NexusSerif"/>
              </a:rPr>
              <a:t>f</a:t>
            </a:r>
            <a:r>
              <a:rPr lang="en-IN" b="0" i="0" dirty="0">
                <a:solidFill>
                  <a:schemeClr val="tx1">
                    <a:lumMod val="65000"/>
                    <a:lumOff val="35000"/>
                  </a:schemeClr>
                </a:solidFill>
                <a:effectLst/>
              </a:rPr>
              <a:t>or early patient discharge</a:t>
            </a:r>
            <a:r>
              <a:rPr lang="en-US" dirty="0">
                <a:solidFill>
                  <a:schemeClr val="tx1">
                    <a:lumMod val="65000"/>
                    <a:lumOff val="35000"/>
                  </a:schemeClr>
                </a:solidFill>
              </a:rPr>
              <a:t>: </a:t>
            </a:r>
          </a:p>
          <a:p>
            <a:pPr marL="876300" lvl="2" indent="-342900">
              <a:buFont typeface="+mj-lt"/>
              <a:buAutoNum type="arabicPeriod"/>
            </a:pPr>
            <a:r>
              <a:rPr lang="en-US" dirty="0"/>
              <a:t>Lack of communication between nurses, floor managers, and administrative staff about discharge planning. </a:t>
            </a:r>
          </a:p>
          <a:p>
            <a:pPr marL="876300" lvl="2" indent="-342900">
              <a:buFont typeface="+mj-lt"/>
              <a:buAutoNum type="arabicPeriod"/>
            </a:pPr>
            <a:r>
              <a:rPr lang="en-US" dirty="0"/>
              <a:t>Obtaining home services, equipment, and oxygen early in the morning.</a:t>
            </a:r>
          </a:p>
          <a:p>
            <a:pPr marL="876300" lvl="2" indent="-342900">
              <a:buFont typeface="+mj-lt"/>
              <a:buAutoNum type="arabicPeriod"/>
            </a:pPr>
            <a:r>
              <a:rPr lang="en-US" dirty="0"/>
              <a:t>Arranging transportation.</a:t>
            </a:r>
          </a:p>
          <a:p>
            <a:pPr marL="876300" lvl="2" indent="-342900">
              <a:buFont typeface="+mj-lt"/>
              <a:buAutoNum type="arabicPeriod"/>
            </a:pPr>
            <a:r>
              <a:rPr lang="en-US" dirty="0"/>
              <a:t>Communicating discharge expectations with patients and family members.</a:t>
            </a:r>
          </a:p>
          <a:p>
            <a:r>
              <a:rPr lang="en-US" dirty="0"/>
              <a:t>Also suggesting that intervention in three key areas are: education, process changes, and audit and feedback.</a:t>
            </a:r>
          </a:p>
          <a:p>
            <a:r>
              <a:rPr lang="en-US" dirty="0"/>
              <a:t>Hisham et al., 2020  analyzed that pending investigation or cross-consultation on the last day of discharge can also leads to significant delay in the discharge TAT.</a:t>
            </a:r>
          </a:p>
          <a:p>
            <a:r>
              <a:rPr lang="en-US" dirty="0"/>
              <a:t>Wertheimer et al., 2015 and </a:t>
            </a:r>
            <a:r>
              <a:rPr lang="en-US" dirty="0" err="1"/>
              <a:t>Eymin</a:t>
            </a:r>
            <a:r>
              <a:rPr lang="en-US" dirty="0"/>
              <a:t> et al.,2016 suggested of creating  a dedicated multidisciplinary team and forming a checklist of daily responsibilities which was found effective. Results were drastic as within the first 8 months of the study, the LOS of patients decreased and on an average 42% of the patients were discharged before noon which was 16% earlier. The checklist simply helped the staff in providing a clear definition of roles, attend to daily feedback from patients and achieve a standardized form of communication.</a:t>
            </a:r>
            <a:endParaRPr lang="en-IN" dirty="0"/>
          </a:p>
        </p:txBody>
      </p:sp>
      <p:sp>
        <p:nvSpPr>
          <p:cNvPr id="14" name="Title 13">
            <a:extLst>
              <a:ext uri="{FF2B5EF4-FFF2-40B4-BE49-F238E27FC236}">
                <a16:creationId xmlns:a16="http://schemas.microsoft.com/office/drawing/2014/main" id="{4766D9D0-ECD4-4E75-A748-554BD879E238}"/>
              </a:ext>
            </a:extLst>
          </p:cNvPr>
          <p:cNvSpPr>
            <a:spLocks noGrp="1"/>
          </p:cNvSpPr>
          <p:nvPr>
            <p:ph type="title"/>
          </p:nvPr>
        </p:nvSpPr>
        <p:spPr/>
        <p:txBody>
          <a:bodyPr/>
          <a:lstStyle/>
          <a:p>
            <a:pPr algn="ctr"/>
            <a:r>
              <a:rPr lang="en-US" u="sng" dirty="0"/>
              <a:t>Literature Review:</a:t>
            </a:r>
            <a:endParaRPr lang="en-IN" u="sng" dirty="0"/>
          </a:p>
        </p:txBody>
      </p:sp>
      <p:sp>
        <p:nvSpPr>
          <p:cNvPr id="13" name="Slide Number Placeholder 12">
            <a:extLst>
              <a:ext uri="{FF2B5EF4-FFF2-40B4-BE49-F238E27FC236}">
                <a16:creationId xmlns:a16="http://schemas.microsoft.com/office/drawing/2014/main" id="{664F99C8-6AD6-4171-956C-1D20CF1587EE}"/>
              </a:ext>
            </a:extLst>
          </p:cNvPr>
          <p:cNvSpPr>
            <a:spLocks noGrp="1"/>
          </p:cNvSpPr>
          <p:nvPr>
            <p:ph type="sldNum" sz="quarter" idx="11"/>
          </p:nvPr>
        </p:nvSpPr>
        <p:spPr/>
        <p:txBody>
          <a:bodyPr/>
          <a:lstStyle/>
          <a:p>
            <a:fld id="{19B51A1E-902D-48AF-9020-955120F399B6}" type="slidenum">
              <a:rPr lang="en-US" noProof="0" smtClean="0"/>
              <a:pPr/>
              <a:t>4</a:t>
            </a:fld>
            <a:endParaRPr lang="en-US" noProof="0" dirty="0"/>
          </a:p>
        </p:txBody>
      </p:sp>
      <p:sp>
        <p:nvSpPr>
          <p:cNvPr id="2" name="Rectangle 1"/>
          <p:cNvSpPr/>
          <p:nvPr/>
        </p:nvSpPr>
        <p:spPr>
          <a:xfrm>
            <a:off x="9466729" y="6155190"/>
            <a:ext cx="202964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278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FE38A711-53DA-4E7B-B094-B98BDB41F3E8}"/>
              </a:ext>
            </a:extLst>
          </p:cNvPr>
          <p:cNvSpPr>
            <a:spLocks noGrp="1"/>
          </p:cNvSpPr>
          <p:nvPr>
            <p:ph type="title"/>
          </p:nvPr>
        </p:nvSpPr>
        <p:spPr>
          <a:xfrm>
            <a:off x="432000" y="389256"/>
            <a:ext cx="11340000" cy="432000"/>
          </a:xfrm>
        </p:spPr>
        <p:txBody>
          <a:bodyPr/>
          <a:lstStyle/>
          <a:p>
            <a:pPr algn="ctr"/>
            <a:r>
              <a:rPr lang="en-US" u="sng" dirty="0">
                <a:solidFill>
                  <a:schemeClr val="tx1">
                    <a:lumMod val="85000"/>
                    <a:lumOff val="15000"/>
                  </a:schemeClr>
                </a:solidFill>
              </a:rPr>
              <a:t>Research Design &amp; Methodology</a:t>
            </a:r>
            <a:r>
              <a:rPr lang="en-US" u="sng" dirty="0"/>
              <a:t>:</a:t>
            </a:r>
            <a:endParaRPr lang="en-IN" u="sng" dirty="0"/>
          </a:p>
        </p:txBody>
      </p:sp>
      <p:sp>
        <p:nvSpPr>
          <p:cNvPr id="3" name="Content Placeholder 2"/>
          <p:cNvSpPr>
            <a:spLocks noGrp="1"/>
          </p:cNvSpPr>
          <p:nvPr>
            <p:ph sz="half" idx="1"/>
          </p:nvPr>
        </p:nvSpPr>
        <p:spPr>
          <a:xfrm>
            <a:off x="228217" y="1065986"/>
            <a:ext cx="5675400" cy="5040000"/>
          </a:xfrm>
        </p:spPr>
        <p:txBody>
          <a:bodyPr/>
          <a:lstStyle/>
          <a:p>
            <a:pPr eaLnBrk="0" fontAlgn="base" hangingPunct="0">
              <a:lnSpc>
                <a:spcPct val="100000"/>
              </a:lnSpc>
              <a:spcBef>
                <a:spcPct val="0"/>
              </a:spcBef>
              <a:spcAft>
                <a:spcPct val="0"/>
              </a:spcAft>
              <a:tabLst>
                <a:tab pos="914400" algn="l"/>
              </a:tabLst>
            </a:pPr>
            <a:r>
              <a:rPr lang="en-US" altLang="en-US" sz="1600" b="1" u="sng" dirty="0">
                <a:solidFill>
                  <a:schemeClr val="tx1"/>
                </a:solidFill>
                <a:ea typeface="Times New Roman" panose="02020603050405020304" pitchFamily="18" charset="0"/>
              </a:rPr>
              <a:t>Study Design:</a:t>
            </a:r>
          </a:p>
          <a:p>
            <a:pPr eaLnBrk="0" fontAlgn="base" hangingPunct="0">
              <a:lnSpc>
                <a:spcPct val="100000"/>
              </a:lnSpc>
              <a:spcBef>
                <a:spcPct val="0"/>
              </a:spcBef>
              <a:spcAft>
                <a:spcPct val="0"/>
              </a:spcAft>
              <a:tabLst>
                <a:tab pos="914400" algn="l"/>
              </a:tabLst>
            </a:pPr>
            <a:endParaRPr lang="en-US" altLang="en-US" sz="300" b="1" u="sng" dirty="0">
              <a:solidFill>
                <a:schemeClr val="tx1"/>
              </a:solidFill>
              <a:ea typeface="Times New Roman" panose="02020603050405020304" pitchFamily="18" charset="0"/>
            </a:endParaRPr>
          </a:p>
          <a:p>
            <a:pPr lvl="3" eaLnBrk="0" fontAlgn="base" hangingPunct="0">
              <a:lnSpc>
                <a:spcPct val="100000"/>
              </a:lnSpc>
              <a:spcBef>
                <a:spcPct val="0"/>
              </a:spcBef>
              <a:spcAft>
                <a:spcPct val="0"/>
              </a:spcAft>
              <a:tabLst>
                <a:tab pos="914400" algn="l"/>
              </a:tabLst>
            </a:pPr>
            <a:r>
              <a:rPr lang="en-US" altLang="en-US" sz="1600" dirty="0">
                <a:ea typeface="Times New Roman" panose="02020603050405020304" pitchFamily="18" charset="0"/>
              </a:rPr>
              <a:t>This is a cross sectional, descriptive study.</a:t>
            </a:r>
          </a:p>
          <a:p>
            <a:pPr lvl="3" eaLnBrk="0" fontAlgn="base" hangingPunct="0">
              <a:lnSpc>
                <a:spcPct val="100000"/>
              </a:lnSpc>
              <a:spcBef>
                <a:spcPct val="0"/>
              </a:spcBef>
              <a:spcAft>
                <a:spcPct val="0"/>
              </a:spcAft>
              <a:tabLst>
                <a:tab pos="914400" algn="l"/>
              </a:tabLst>
            </a:pPr>
            <a:endParaRPr lang="en-US" altLang="en-US" sz="1200" b="1" u="sng" dirty="0">
              <a:solidFill>
                <a:schemeClr val="tx1"/>
              </a:solidFill>
              <a:ea typeface="Times New Roman" panose="02020603050405020304" pitchFamily="18" charset="0"/>
            </a:endParaRPr>
          </a:p>
          <a:p>
            <a:pPr eaLnBrk="0" fontAlgn="base" hangingPunct="0">
              <a:lnSpc>
                <a:spcPct val="100000"/>
              </a:lnSpc>
              <a:spcBef>
                <a:spcPct val="0"/>
              </a:spcBef>
              <a:spcAft>
                <a:spcPct val="0"/>
              </a:spcAft>
              <a:tabLst>
                <a:tab pos="914400" algn="l"/>
              </a:tabLst>
            </a:pPr>
            <a:r>
              <a:rPr lang="en-US" altLang="en-US" sz="1600" b="1" u="sng" dirty="0">
                <a:solidFill>
                  <a:schemeClr val="tx1"/>
                </a:solidFill>
                <a:ea typeface="Times New Roman" panose="02020603050405020304" pitchFamily="18" charset="0"/>
              </a:rPr>
              <a:t>Data source:</a:t>
            </a:r>
          </a:p>
          <a:p>
            <a:pPr eaLnBrk="0" fontAlgn="base" hangingPunct="0">
              <a:lnSpc>
                <a:spcPct val="100000"/>
              </a:lnSpc>
              <a:spcBef>
                <a:spcPct val="0"/>
              </a:spcBef>
              <a:spcAft>
                <a:spcPct val="0"/>
              </a:spcAft>
              <a:tabLst>
                <a:tab pos="914400" algn="l"/>
              </a:tabLst>
            </a:pPr>
            <a:endParaRPr lang="en-US" altLang="en-US" sz="200" b="1" u="sng" dirty="0">
              <a:solidFill>
                <a:schemeClr val="tx1"/>
              </a:solidFill>
              <a:ea typeface="Times New Roman" panose="02020603050405020304" pitchFamily="18" charset="0"/>
            </a:endParaRPr>
          </a:p>
          <a:p>
            <a:pPr marL="1085850" lvl="2" indent="-171450"/>
            <a:r>
              <a:rPr lang="en-US" altLang="en-US" sz="1600" dirty="0" bmk="_Hlk73895961">
                <a:ea typeface="Times New Roman" panose="02020603050405020304" pitchFamily="18" charset="0"/>
              </a:rPr>
              <a:t>Primary data was collected on a daily basis:</a:t>
            </a:r>
            <a:endParaRPr lang="en-US" altLang="en-US" sz="1600" dirty="0" bmk="_Hlk73895961"/>
          </a:p>
          <a:p>
            <a:pPr marL="1543050" lvl="3" indent="-171450">
              <a:buFont typeface="Wingdings" panose="05000000000000000000" pitchFamily="2" charset="2"/>
              <a:buChar char="Ø"/>
            </a:pPr>
            <a:r>
              <a:rPr lang="en-US" altLang="en-US" sz="1600" dirty="0" bmk="_Hlk73895961">
                <a:ea typeface="Times New Roman" panose="02020603050405020304" pitchFamily="18" charset="0"/>
              </a:rPr>
              <a:t>By interaction with staff at nursing station.</a:t>
            </a:r>
            <a:endParaRPr lang="en-US" altLang="en-US" sz="1600" dirty="0" bmk="_Hlk73895961"/>
          </a:p>
          <a:p>
            <a:pPr marL="1543050" lvl="3" indent="-171450">
              <a:buFont typeface="Wingdings" panose="05000000000000000000" pitchFamily="2" charset="2"/>
              <a:buChar char="Ø"/>
            </a:pPr>
            <a:r>
              <a:rPr lang="en-US" altLang="en-US" sz="1600" dirty="0" bmk="_Hlk73895961">
                <a:ea typeface="Times New Roman" panose="02020603050405020304" pitchFamily="18" charset="0"/>
              </a:rPr>
              <a:t>Floor coordinators.</a:t>
            </a:r>
            <a:r>
              <a:rPr lang="en-US" altLang="en-US" sz="1600" dirty="0" bmk="_Hlk73895961"/>
              <a:t> </a:t>
            </a:r>
          </a:p>
          <a:p>
            <a:pPr marL="1543050" lvl="3" indent="-171450">
              <a:buFont typeface="Wingdings" panose="05000000000000000000" pitchFamily="2" charset="2"/>
              <a:buChar char="Ø"/>
            </a:pPr>
            <a:r>
              <a:rPr lang="en-US" altLang="en-US" sz="1600" dirty="0" bmk="_Hlk73895961">
                <a:ea typeface="Times New Roman" panose="02020603050405020304" pitchFamily="18" charset="0"/>
              </a:rPr>
              <a:t>Interaction with the TPA and the Pharmacist.</a:t>
            </a:r>
          </a:p>
          <a:p>
            <a:pPr marL="1200150" lvl="2" indent="-285750"/>
            <a:r>
              <a:rPr lang="en-US" altLang="en-US" sz="1600" dirty="0" bmk="_Hlk73895961">
                <a:ea typeface="Times New Roman" panose="02020603050405020304" pitchFamily="18" charset="0"/>
              </a:rPr>
              <a:t>Secondary data was collected from:</a:t>
            </a:r>
          </a:p>
          <a:p>
            <a:pPr marL="1657350" lvl="3" indent="-285750">
              <a:buFont typeface="Wingdings" panose="05000000000000000000" pitchFamily="2" charset="2"/>
              <a:buChar char="Ø"/>
            </a:pPr>
            <a:r>
              <a:rPr lang="en-US" altLang="en-US" sz="1600" dirty="0" bmk="_Hlk73895961">
                <a:ea typeface="Times New Roman" panose="02020603050405020304" pitchFamily="18" charset="0"/>
              </a:rPr>
              <a:t>Literature review of 4 published papers</a:t>
            </a:r>
            <a:r>
              <a:rPr lang="en-US" altLang="en-US" sz="1600" dirty="0" bmk="_Hlk73895961">
                <a:solidFill>
                  <a:schemeClr val="tx1"/>
                </a:solidFill>
                <a:ea typeface="Times New Roman" panose="02020603050405020304" pitchFamily="18" charset="0"/>
              </a:rPr>
              <a:t>.</a:t>
            </a:r>
          </a:p>
          <a:p>
            <a:pPr marL="1657350" lvl="3" indent="-285750">
              <a:buFont typeface="Wingdings" panose="05000000000000000000" pitchFamily="2" charset="2"/>
              <a:buChar char="Ø"/>
            </a:pPr>
            <a:r>
              <a:rPr lang="en-US" sz="1600" dirty="0"/>
              <a:t>Standard operating procedures from the organization’s discharge manual.</a:t>
            </a:r>
            <a:endParaRPr lang="en-US" altLang="en-US" sz="1600" dirty="0" bmk="_Hlk73895961">
              <a:solidFill>
                <a:schemeClr val="tx1"/>
              </a:solidFill>
              <a:ea typeface="Times New Roman" panose="02020603050405020304" pitchFamily="18" charset="0"/>
            </a:endParaRPr>
          </a:p>
          <a:p>
            <a:pPr lvl="2"/>
            <a:endParaRPr lang="en-US" altLang="en-US" sz="100" u="sng" dirty="0" bmk="_Hlk73895961">
              <a:solidFill>
                <a:schemeClr val="tx1"/>
              </a:solidFill>
            </a:endParaRPr>
          </a:p>
          <a:p>
            <a:pPr eaLnBrk="0" fontAlgn="base" hangingPunct="0">
              <a:lnSpc>
                <a:spcPct val="100000"/>
              </a:lnSpc>
              <a:spcBef>
                <a:spcPct val="0"/>
              </a:spcBef>
              <a:spcAft>
                <a:spcPct val="0"/>
              </a:spcAft>
              <a:tabLst>
                <a:tab pos="914400" algn="l"/>
              </a:tabLst>
            </a:pPr>
            <a:r>
              <a:rPr lang="en-US" altLang="en-US" sz="1600" b="1" u="sng" dirty="0" bmk="_Hlk73895961">
                <a:solidFill>
                  <a:schemeClr val="tx1"/>
                </a:solidFill>
                <a:ea typeface="Times New Roman" panose="02020603050405020304" pitchFamily="18" charset="0"/>
              </a:rPr>
              <a:t>Study Period:</a:t>
            </a:r>
          </a:p>
          <a:p>
            <a:pPr marL="0" lvl="0" indent="0" eaLnBrk="0" fontAlgn="base" hangingPunct="0">
              <a:lnSpc>
                <a:spcPct val="100000"/>
              </a:lnSpc>
              <a:spcBef>
                <a:spcPct val="0"/>
              </a:spcBef>
              <a:spcAft>
                <a:spcPct val="0"/>
              </a:spcAft>
              <a:buNone/>
              <a:tabLst>
                <a:tab pos="914400" algn="l"/>
              </a:tabLst>
            </a:pPr>
            <a:endParaRPr lang="en-US" altLang="en-US" sz="200" dirty="0" bmk="_Hlk73895961">
              <a:solidFill>
                <a:schemeClr val="tx1"/>
              </a:solidFill>
              <a:ea typeface="Times New Roman" panose="02020603050405020304" pitchFamily="18" charset="0"/>
            </a:endParaRPr>
          </a:p>
          <a:p>
            <a:pPr marL="1085850" lvl="2" indent="-171450"/>
            <a:r>
              <a:rPr lang="en-US" altLang="en-US" sz="1600" dirty="0" bmk="_Hlk73895961">
                <a:ea typeface="Times New Roman" panose="02020603050405020304" pitchFamily="18" charset="0"/>
              </a:rPr>
              <a:t>The study was conducted for a period of 2 months from April to May 2021</a:t>
            </a:r>
            <a:r>
              <a:rPr lang="en-US" altLang="en-US" sz="1600" dirty="0" bmk="_Hlk73895961">
                <a:solidFill>
                  <a:schemeClr val="tx1"/>
                </a:solidFill>
                <a:ea typeface="Times New Roman" panose="02020603050405020304" pitchFamily="18" charset="0"/>
              </a:rPr>
              <a:t>.</a:t>
            </a:r>
          </a:p>
          <a:p>
            <a:r>
              <a:rPr lang="en-US" altLang="en-US" sz="1600" b="1" u="sng" dirty="0" bmk="_Hlk73895961">
                <a:solidFill>
                  <a:schemeClr val="tx1"/>
                </a:solidFill>
                <a:ea typeface="Times New Roman" panose="02020603050405020304" pitchFamily="18" charset="0"/>
              </a:rPr>
              <a:t>Study Area:</a:t>
            </a:r>
          </a:p>
          <a:p>
            <a:endParaRPr lang="en-US" altLang="en-US" sz="100" b="1" dirty="0" bmk="_Hlk73895961">
              <a:solidFill>
                <a:schemeClr val="tx1"/>
              </a:solidFill>
              <a:ea typeface="Times New Roman" panose="02020603050405020304" pitchFamily="18" charset="0"/>
            </a:endParaRPr>
          </a:p>
          <a:p>
            <a:pPr marL="1085850" lvl="2" indent="-171450"/>
            <a:r>
              <a:rPr lang="en-IN" sz="1600" dirty="0">
                <a:ea typeface="Calibri" panose="020F0502020204030204" pitchFamily="34" charset="0"/>
                <a:cs typeface="Arial" panose="020B0604020202020204" pitchFamily="34" charset="0"/>
              </a:rPr>
              <a:t>In-patient department of Narayana Super Speciality Hospital, Gurugram</a:t>
            </a:r>
            <a:r>
              <a:rPr lang="en-IN" sz="1600" dirty="0">
                <a:ea typeface="Times New Roman" panose="02020603050405020304" pitchFamily="18" charset="0"/>
                <a:cs typeface="Arial" panose="020B0604020202020204" pitchFamily="34" charset="0"/>
              </a:rPr>
              <a:t>, Haryana.</a:t>
            </a:r>
            <a:endParaRPr lang="en-US" sz="1600" dirty="0"/>
          </a:p>
        </p:txBody>
      </p:sp>
      <p:sp>
        <p:nvSpPr>
          <p:cNvPr id="13" name="Slide Number Placeholder 12">
            <a:extLst>
              <a:ext uri="{FF2B5EF4-FFF2-40B4-BE49-F238E27FC236}">
                <a16:creationId xmlns:a16="http://schemas.microsoft.com/office/drawing/2014/main" id="{01CE3222-9611-4C2E-ABF9-FF6885547E01}"/>
              </a:ext>
            </a:extLst>
          </p:cNvPr>
          <p:cNvSpPr>
            <a:spLocks noGrp="1"/>
          </p:cNvSpPr>
          <p:nvPr>
            <p:ph type="sldNum" sz="quarter" idx="11"/>
          </p:nvPr>
        </p:nvSpPr>
        <p:spPr/>
        <p:txBody>
          <a:bodyPr/>
          <a:lstStyle/>
          <a:p>
            <a:fld id="{19B51A1E-902D-48AF-9020-955120F399B6}" type="slidenum">
              <a:rPr lang="en-US" noProof="0" smtClean="0"/>
              <a:pPr/>
              <a:t>5</a:t>
            </a:fld>
            <a:endParaRPr lang="en-US" noProof="0" dirty="0"/>
          </a:p>
        </p:txBody>
      </p:sp>
      <p:sp>
        <p:nvSpPr>
          <p:cNvPr id="4" name="Content Placeholder 3"/>
          <p:cNvSpPr>
            <a:spLocks noGrp="1"/>
          </p:cNvSpPr>
          <p:nvPr>
            <p:ph sz="half" idx="2"/>
          </p:nvPr>
        </p:nvSpPr>
        <p:spPr/>
        <p:txBody>
          <a:bodyPr/>
          <a:lstStyle/>
          <a:p>
            <a:r>
              <a:rPr lang="en-US" altLang="en-US" sz="1600" b="1" u="sng" dirty="0" bmk="_Hlk73895961">
                <a:solidFill>
                  <a:schemeClr val="tx1"/>
                </a:solidFill>
                <a:ea typeface="Times New Roman" panose="02020603050405020304" pitchFamily="18" charset="0"/>
              </a:rPr>
              <a:t>Sample size:</a:t>
            </a:r>
          </a:p>
          <a:p>
            <a:pPr marL="0" lvl="0" indent="0" eaLnBrk="0" fontAlgn="base" hangingPunct="0">
              <a:lnSpc>
                <a:spcPct val="100000"/>
              </a:lnSpc>
              <a:spcBef>
                <a:spcPct val="0"/>
              </a:spcBef>
              <a:spcAft>
                <a:spcPct val="0"/>
              </a:spcAft>
              <a:buNone/>
              <a:tabLst>
                <a:tab pos="914400" algn="l"/>
              </a:tabLst>
            </a:pPr>
            <a:endParaRPr lang="en-US" altLang="en-US" sz="600" b="1" u="sng" dirty="0" bmk="_Hlk73895961">
              <a:solidFill>
                <a:schemeClr val="tx1"/>
              </a:solidFill>
              <a:ea typeface="Times New Roman" panose="02020603050405020304" pitchFamily="18" charset="0"/>
            </a:endParaRPr>
          </a:p>
          <a:p>
            <a:pPr marL="1085850" lvl="2" indent="-171450"/>
            <a:r>
              <a:rPr lang="en-US" altLang="en-US" sz="1600" dirty="0" bmk="_Hlk73895961">
                <a:ea typeface="Times New Roman" panose="02020603050405020304" pitchFamily="18" charset="0"/>
              </a:rPr>
              <a:t>Two types of bill payment options are considered in this study:</a:t>
            </a:r>
            <a:endParaRPr lang="en-US" altLang="en-US" sz="1600" dirty="0" bmk="_Hlk73895961"/>
          </a:p>
          <a:p>
            <a:pPr lvl="5">
              <a:buFont typeface="Wingdings" panose="05000000000000000000" pitchFamily="2" charset="2"/>
              <a:buChar char="Ø"/>
            </a:pPr>
            <a:r>
              <a:rPr lang="en-US" altLang="en-US" sz="1400" dirty="0" bmk="_Hlk73895961">
                <a:solidFill>
                  <a:schemeClr val="tx1">
                    <a:lumMod val="75000"/>
                    <a:lumOff val="25000"/>
                  </a:schemeClr>
                </a:solidFill>
                <a:ea typeface="Times New Roman" panose="02020603050405020304" pitchFamily="18" charset="0"/>
              </a:rPr>
              <a:t>TPA (100)</a:t>
            </a:r>
            <a:endParaRPr lang="en-US" altLang="en-US" sz="1400" dirty="0" bmk="_Hlk73895961">
              <a:solidFill>
                <a:schemeClr val="tx1">
                  <a:lumMod val="75000"/>
                  <a:lumOff val="25000"/>
                </a:schemeClr>
              </a:solidFill>
            </a:endParaRPr>
          </a:p>
          <a:p>
            <a:pPr lvl="5">
              <a:buFont typeface="Wingdings" panose="05000000000000000000" pitchFamily="2" charset="2"/>
              <a:buChar char="Ø"/>
            </a:pPr>
            <a:r>
              <a:rPr lang="en-US" altLang="en-US" sz="1400" dirty="0" bmk="_Hlk73895961">
                <a:solidFill>
                  <a:schemeClr val="tx1">
                    <a:lumMod val="75000"/>
                    <a:lumOff val="25000"/>
                  </a:schemeClr>
                </a:solidFill>
                <a:ea typeface="Times New Roman" panose="02020603050405020304" pitchFamily="18" charset="0"/>
              </a:rPr>
              <a:t>Cash (100)</a:t>
            </a:r>
            <a:endParaRPr lang="en-US" altLang="en-US" sz="1400" dirty="0" bmk="_Hlk73895961">
              <a:solidFill>
                <a:schemeClr val="tx1">
                  <a:lumMod val="75000"/>
                  <a:lumOff val="25000"/>
                </a:schemeClr>
              </a:solidFill>
            </a:endParaRPr>
          </a:p>
          <a:p>
            <a:pPr marL="1085850" lvl="2" indent="-171450"/>
            <a:endParaRPr lang="en-US" altLang="en-US" sz="100" dirty="0" bmk="_Hlk73895961">
              <a:ea typeface="Times New Roman" panose="02020603050405020304" pitchFamily="18" charset="0"/>
            </a:endParaRPr>
          </a:p>
          <a:p>
            <a:pPr marL="1085850" lvl="2" indent="-171450"/>
            <a:r>
              <a:rPr lang="en-US" altLang="en-US" sz="1600" dirty="0" bmk="_Hlk73895961">
                <a:ea typeface="Times New Roman" panose="02020603050405020304" pitchFamily="18" charset="0"/>
              </a:rPr>
              <a:t>A sample size of 200 patients in process of discharge from hospital were randomly selected, observed and tracked during the tenure of the dissertation period</a:t>
            </a:r>
            <a:r>
              <a:rPr lang="en-US" altLang="en-US" sz="1600" dirty="0" bmk="_Hlk73895961">
                <a:solidFill>
                  <a:schemeClr val="tx1"/>
                </a:solidFill>
                <a:ea typeface="Times New Roman" panose="02020603050405020304" pitchFamily="18" charset="0"/>
              </a:rPr>
              <a:t>.</a:t>
            </a:r>
            <a:endParaRPr lang="en-US" altLang="en-US" sz="1600" b="1" dirty="0" bmk="_Hlk73895961">
              <a:ea typeface="Times New Roman" panose="02020603050405020304" pitchFamily="18" charset="0"/>
            </a:endParaRPr>
          </a:p>
          <a:p>
            <a:pPr marL="0" lvl="0" indent="0" eaLnBrk="0" fontAlgn="base" hangingPunct="0">
              <a:lnSpc>
                <a:spcPct val="100000"/>
              </a:lnSpc>
              <a:spcBef>
                <a:spcPct val="0"/>
              </a:spcBef>
              <a:spcAft>
                <a:spcPct val="0"/>
              </a:spcAft>
              <a:buNone/>
              <a:tabLst>
                <a:tab pos="914400" algn="l"/>
              </a:tabLst>
            </a:pPr>
            <a:endParaRPr lang="en-US" altLang="en-US" sz="1600" b="1" dirty="0" bmk="_Hlk73895961">
              <a:solidFill>
                <a:schemeClr val="tx1"/>
              </a:solidFill>
              <a:ea typeface="Times New Roman" panose="02020603050405020304" pitchFamily="18" charset="0"/>
            </a:endParaRPr>
          </a:p>
          <a:p>
            <a:pPr eaLnBrk="0" fontAlgn="base" hangingPunct="0">
              <a:lnSpc>
                <a:spcPct val="100000"/>
              </a:lnSpc>
              <a:spcBef>
                <a:spcPct val="0"/>
              </a:spcBef>
              <a:spcAft>
                <a:spcPct val="0"/>
              </a:spcAft>
              <a:tabLst>
                <a:tab pos="914400" algn="l"/>
              </a:tabLst>
            </a:pPr>
            <a:r>
              <a:rPr lang="en-US" altLang="en-US" sz="1600" b="1" u="sng" dirty="0" bmk="_Hlk73895961">
                <a:solidFill>
                  <a:schemeClr val="tx1"/>
                </a:solidFill>
                <a:ea typeface="Times New Roman" panose="02020603050405020304" pitchFamily="18" charset="0"/>
              </a:rPr>
              <a:t>Type of sampling:</a:t>
            </a:r>
          </a:p>
          <a:p>
            <a:pPr marL="0" lvl="0" indent="0" eaLnBrk="0" fontAlgn="base" hangingPunct="0">
              <a:lnSpc>
                <a:spcPct val="100000"/>
              </a:lnSpc>
              <a:spcBef>
                <a:spcPct val="0"/>
              </a:spcBef>
              <a:spcAft>
                <a:spcPct val="0"/>
              </a:spcAft>
              <a:buNone/>
              <a:tabLst>
                <a:tab pos="914400" algn="l"/>
              </a:tabLst>
            </a:pPr>
            <a:endParaRPr lang="en-US" altLang="en-US" sz="300" dirty="0" bmk="_Hlk73895961">
              <a:solidFill>
                <a:schemeClr val="tx1"/>
              </a:solidFill>
              <a:ea typeface="Times New Roman" panose="02020603050405020304" pitchFamily="18" charset="0"/>
            </a:endParaRPr>
          </a:p>
          <a:p>
            <a:pPr marL="1200150" lvl="2" indent="-285750"/>
            <a:r>
              <a:rPr lang="en-US" altLang="en-US" sz="1600" dirty="0" bmk="_Hlk73895961">
                <a:ea typeface="Times New Roman" panose="02020603050405020304" pitchFamily="18" charset="0"/>
              </a:rPr>
              <a:t>Random sampling</a:t>
            </a:r>
          </a:p>
          <a:p>
            <a:pPr marL="0" lvl="0" indent="0" eaLnBrk="0" fontAlgn="base" hangingPunct="0">
              <a:lnSpc>
                <a:spcPct val="100000"/>
              </a:lnSpc>
              <a:spcBef>
                <a:spcPct val="0"/>
              </a:spcBef>
              <a:spcAft>
                <a:spcPct val="0"/>
              </a:spcAft>
              <a:buNone/>
              <a:tabLst>
                <a:tab pos="914400" algn="l"/>
              </a:tabLst>
            </a:pPr>
            <a:endParaRPr lang="en-US" altLang="en-US" sz="1600" b="1" u="sng" dirty="0" bmk="_Hlk73895961">
              <a:solidFill>
                <a:schemeClr val="tx1"/>
              </a:solidFill>
              <a:ea typeface="Times New Roman" panose="02020603050405020304" pitchFamily="18" charset="0"/>
            </a:endParaRPr>
          </a:p>
          <a:p>
            <a:pPr eaLnBrk="0" fontAlgn="base" hangingPunct="0">
              <a:lnSpc>
                <a:spcPct val="100000"/>
              </a:lnSpc>
              <a:spcBef>
                <a:spcPct val="0"/>
              </a:spcBef>
              <a:spcAft>
                <a:spcPct val="0"/>
              </a:spcAft>
              <a:tabLst>
                <a:tab pos="914400" algn="l"/>
              </a:tabLst>
            </a:pPr>
            <a:r>
              <a:rPr lang="en-US" altLang="en-US" sz="1600" b="1" u="sng" dirty="0" bmk="_Hlk73895961">
                <a:solidFill>
                  <a:schemeClr val="tx1"/>
                </a:solidFill>
                <a:ea typeface="Times New Roman" panose="02020603050405020304" pitchFamily="18" charset="0"/>
              </a:rPr>
              <a:t>Method of data collection:</a:t>
            </a:r>
          </a:p>
          <a:p>
            <a:pPr marL="0" lvl="0" indent="0" eaLnBrk="0" fontAlgn="base" hangingPunct="0">
              <a:lnSpc>
                <a:spcPct val="100000"/>
              </a:lnSpc>
              <a:spcBef>
                <a:spcPct val="0"/>
              </a:spcBef>
              <a:spcAft>
                <a:spcPct val="0"/>
              </a:spcAft>
              <a:buNone/>
              <a:tabLst>
                <a:tab pos="914400" algn="l"/>
              </a:tabLst>
            </a:pPr>
            <a:endParaRPr lang="en-US" altLang="en-US" sz="700" b="1" u="sng" dirty="0" bmk="_Hlk73895961">
              <a:solidFill>
                <a:schemeClr val="tx1"/>
              </a:solidFill>
              <a:ea typeface="Times New Roman" panose="02020603050405020304" pitchFamily="18" charset="0"/>
            </a:endParaRPr>
          </a:p>
          <a:p>
            <a:pPr marL="1085850" lvl="2" indent="-171450"/>
            <a:r>
              <a:rPr lang="en-US" altLang="en-US" sz="1600" dirty="0" bmk="_Hlk73895961">
                <a:ea typeface="Times New Roman" panose="02020603050405020304" pitchFamily="18" charset="0"/>
              </a:rPr>
              <a:t>Observation using a clock.</a:t>
            </a:r>
          </a:p>
          <a:p>
            <a:pPr marL="1085850" lvl="2" indent="-171450"/>
            <a:r>
              <a:rPr lang="en-US" altLang="en-US" sz="1600" dirty="0" bmk="_Hlk73895961">
                <a:ea typeface="Times New Roman" panose="02020603050405020304" pitchFamily="18" charset="0"/>
              </a:rPr>
              <a:t>Hospital’s discharge checklist.</a:t>
            </a:r>
          </a:p>
          <a:p>
            <a:pPr marL="1085850" lvl="2" indent="-171450"/>
            <a:r>
              <a:rPr lang="en-US" altLang="en-US" sz="1600" dirty="0" bmk="_Hlk73895961">
                <a:ea typeface="Times New Roman" panose="02020603050405020304" pitchFamily="18" charset="0"/>
              </a:rPr>
              <a:t>HMIS software- ATMA</a:t>
            </a:r>
          </a:p>
          <a:p>
            <a:endParaRPr lang="en-US" dirty="0"/>
          </a:p>
        </p:txBody>
      </p:sp>
      <p:sp>
        <p:nvSpPr>
          <p:cNvPr id="45" name="Rectangle 25">
            <a:extLst>
              <a:ext uri="{FF2B5EF4-FFF2-40B4-BE49-F238E27FC236}">
                <a16:creationId xmlns:a16="http://schemas.microsoft.com/office/drawing/2014/main" id="{8D55F685-86B9-454B-A8E5-3E4575C62590}"/>
              </a:ext>
            </a:extLst>
          </p:cNvPr>
          <p:cNvSpPr>
            <a:spLocks noChangeArrowheads="1"/>
          </p:cNvSpPr>
          <p:nvPr/>
        </p:nvSpPr>
        <p:spPr bwMode="auto">
          <a:xfrm>
            <a:off x="13012572" y="-1794038"/>
            <a:ext cx="1805062" cy="557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733004" tIns="87285" rIns="431664" bIns="0" numCol="1" anchor="ctr" anchorCtr="0" compatLnSpc="1">
            <a:prstTxWarp prst="textNoShape">
              <a:avLst/>
            </a:prstTxWarp>
            <a:spAutoFit/>
          </a:bodyPr>
          <a:lstStyle/>
          <a:p>
            <a:endParaRPr lang="en-IN"/>
          </a:p>
        </p:txBody>
      </p:sp>
      <p:sp>
        <p:nvSpPr>
          <p:cNvPr id="46" name="Rectangle 26">
            <a:extLst>
              <a:ext uri="{FF2B5EF4-FFF2-40B4-BE49-F238E27FC236}">
                <a16:creationId xmlns:a16="http://schemas.microsoft.com/office/drawing/2014/main" id="{D9CFFB0D-5561-4A97-8A6A-9A0D72EBDBC8}"/>
              </a:ext>
            </a:extLst>
          </p:cNvPr>
          <p:cNvSpPr>
            <a:spLocks noChangeArrowheads="1"/>
          </p:cNvSpPr>
          <p:nvPr/>
        </p:nvSpPr>
        <p:spPr bwMode="auto">
          <a:xfrm rot="10800000" flipV="1">
            <a:off x="5904000" y="5351932"/>
            <a:ext cx="7702259" cy="754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447534" tIns="45720" rIns="91440" bIns="45720" numCol="1" anchor="ctr" anchorCtr="0" compatLnSpc="1">
            <a:prstTxWarp prst="textNoShape">
              <a:avLst/>
            </a:prstTxWarp>
            <a:spAutoFit/>
          </a:bodyPr>
          <a:lstStyle>
            <a:lvl1pPr eaLnBrk="0" fontAlgn="base" hangingPunct="0">
              <a:spcBef>
                <a:spcPct val="0"/>
              </a:spcBef>
              <a:spcAft>
                <a:spcPct val="0"/>
              </a:spcAft>
              <a:tabLst>
                <a:tab pos="914400" algn="l"/>
              </a:tabLst>
              <a:defRPr>
                <a:solidFill>
                  <a:schemeClr val="tx1"/>
                </a:solidFill>
                <a:latin typeface="Arial" panose="020B0604020202020204" pitchFamily="34" charset="0"/>
              </a:defRPr>
            </a:lvl1pPr>
            <a:lvl2pPr eaLnBrk="0" fontAlgn="base" hangingPunct="0">
              <a:spcBef>
                <a:spcPct val="0"/>
              </a:spcBef>
              <a:spcAft>
                <a:spcPct val="0"/>
              </a:spcAft>
              <a:tabLst>
                <a:tab pos="914400" algn="l"/>
              </a:tabLst>
              <a:defRPr>
                <a:solidFill>
                  <a:schemeClr val="tx1"/>
                </a:solidFill>
                <a:latin typeface="Arial" panose="020B0604020202020204" pitchFamily="34" charset="0"/>
              </a:defRPr>
            </a:lvl2pPr>
            <a:lvl3pPr eaLnBrk="0" fontAlgn="base" hangingPunct="0">
              <a:spcBef>
                <a:spcPct val="0"/>
              </a:spcBef>
              <a:spcAft>
                <a:spcPct val="0"/>
              </a:spcAft>
              <a:tabLst>
                <a:tab pos="914400" algn="l"/>
              </a:tabLst>
              <a:defRPr>
                <a:solidFill>
                  <a:schemeClr val="tx1"/>
                </a:solidFill>
                <a:latin typeface="Arial" panose="020B0604020202020204" pitchFamily="34" charset="0"/>
              </a:defRPr>
            </a:lvl3pPr>
            <a:lvl4pPr eaLnBrk="0" fontAlgn="base" hangingPunct="0">
              <a:spcBef>
                <a:spcPct val="0"/>
              </a:spcBef>
              <a:spcAft>
                <a:spcPct val="0"/>
              </a:spcAft>
              <a:tabLst>
                <a:tab pos="914400" algn="l"/>
              </a:tabLst>
              <a:defRPr>
                <a:solidFill>
                  <a:schemeClr val="tx1"/>
                </a:solidFill>
                <a:latin typeface="Arial" panose="020B0604020202020204" pitchFamily="34" charset="0"/>
              </a:defRPr>
            </a:lvl4pPr>
            <a:lvl5pPr eaLnBrk="0" fontAlgn="base" hangingPunct="0">
              <a:spcBef>
                <a:spcPct val="0"/>
              </a:spcBef>
              <a:spcAft>
                <a:spcPct val="0"/>
              </a:spcAft>
              <a:tabLst>
                <a:tab pos="914400" algn="l"/>
              </a:tabLst>
              <a:defRPr>
                <a:solidFill>
                  <a:schemeClr val="tx1"/>
                </a:solidFill>
                <a:latin typeface="Arial" panose="020B0604020202020204" pitchFamily="34" charset="0"/>
              </a:defRPr>
            </a:lvl5pPr>
            <a:lvl6pPr eaLnBrk="0" fontAlgn="base" hangingPunct="0">
              <a:spcBef>
                <a:spcPct val="0"/>
              </a:spcBef>
              <a:spcAft>
                <a:spcPct val="0"/>
              </a:spcAft>
              <a:tabLst>
                <a:tab pos="914400" algn="l"/>
              </a:tabLst>
              <a:defRPr>
                <a:solidFill>
                  <a:schemeClr val="tx1"/>
                </a:solidFill>
                <a:latin typeface="Arial" panose="020B0604020202020204" pitchFamily="34" charset="0"/>
              </a:defRPr>
            </a:lvl6pPr>
            <a:lvl7pPr eaLnBrk="0" fontAlgn="base" hangingPunct="0">
              <a:spcBef>
                <a:spcPct val="0"/>
              </a:spcBef>
              <a:spcAft>
                <a:spcPct val="0"/>
              </a:spcAft>
              <a:tabLst>
                <a:tab pos="914400" algn="l"/>
              </a:tabLst>
              <a:defRPr>
                <a:solidFill>
                  <a:schemeClr val="tx1"/>
                </a:solidFill>
                <a:latin typeface="Arial" panose="020B0604020202020204" pitchFamily="34" charset="0"/>
              </a:defRPr>
            </a:lvl7pPr>
            <a:lvl8pPr eaLnBrk="0" fontAlgn="base" hangingPunct="0">
              <a:spcBef>
                <a:spcPct val="0"/>
              </a:spcBef>
              <a:spcAft>
                <a:spcPct val="0"/>
              </a:spcAft>
              <a:tabLst>
                <a:tab pos="914400" algn="l"/>
              </a:tabLst>
              <a:defRPr>
                <a:solidFill>
                  <a:schemeClr val="tx1"/>
                </a:solidFill>
                <a:latin typeface="Arial" panose="020B0604020202020204" pitchFamily="34" charset="0"/>
              </a:defRPr>
            </a:lvl8pPr>
            <a:lvl9pPr eaLnBrk="0" fontAlgn="base" hangingPunct="0">
              <a:spcBef>
                <a:spcPct val="0"/>
              </a:spcBef>
              <a:spcAft>
                <a:spcPct val="0"/>
              </a:spcAft>
              <a:tabLst>
                <a:tab pos="9144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lang="en-IN" sz="1400" dirty="0">
              <a:effectLst/>
              <a:ea typeface="Times New Roman" panose="02020603050405020304" pitchFamily="18" charset="0"/>
              <a:cs typeface="Arial" panose="020B0604020202020204" pitchFamily="34" charset="0"/>
            </a:endParaRPr>
          </a:p>
          <a:p>
            <a:pPr lvl="2"/>
            <a:endParaRPr kumimoji="0" lang="en-US" altLang="en-US" sz="11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914400"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48" name="TextBox 47">
            <a:extLst>
              <a:ext uri="{FF2B5EF4-FFF2-40B4-BE49-F238E27FC236}">
                <a16:creationId xmlns:a16="http://schemas.microsoft.com/office/drawing/2014/main" id="{FE873CC9-5DC4-4136-9DFD-F1D87DFDECA8}"/>
              </a:ext>
            </a:extLst>
          </p:cNvPr>
          <p:cNvSpPr txBox="1"/>
          <p:nvPr/>
        </p:nvSpPr>
        <p:spPr>
          <a:xfrm>
            <a:off x="5327374" y="3045629"/>
            <a:ext cx="2955235" cy="186390"/>
          </a:xfrm>
          <a:prstGeom prst="rect">
            <a:avLst/>
          </a:prstGeom>
          <a:noFill/>
        </p:spPr>
        <p:txBody>
          <a:bodyPr wrap="square" lIns="0" tIns="0" rIns="0" bIns="0" rtlCol="0">
            <a:noAutofit/>
          </a:bodyPr>
          <a:lstStyle/>
          <a:p>
            <a:pPr algn="l"/>
            <a:endParaRPr lang="en-IN" sz="1200" dirty="0">
              <a:solidFill>
                <a:schemeClr val="tx1">
                  <a:lumMod val="75000"/>
                  <a:lumOff val="25000"/>
                </a:schemeClr>
              </a:solidFill>
              <a:latin typeface="+mn-lt"/>
            </a:endParaRPr>
          </a:p>
        </p:txBody>
      </p:sp>
      <p:pic>
        <p:nvPicPr>
          <p:cNvPr id="4100" name="Picture 4" descr="Project Management Icon clipart - Construction, Product, Line, transparent  clip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26532" y="179185"/>
            <a:ext cx="1444659" cy="1284141"/>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305365" y="6155190"/>
            <a:ext cx="2003611"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6102000" y="1152000"/>
            <a:ext cx="0" cy="5435190"/>
          </a:xfrm>
          <a:prstGeom prst="line">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6166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02716F9-421C-47AF-A696-3A8DA2666C3C}"/>
              </a:ext>
            </a:extLst>
          </p:cNvPr>
          <p:cNvSpPr/>
          <p:nvPr/>
        </p:nvSpPr>
        <p:spPr>
          <a:xfrm>
            <a:off x="9515061" y="289823"/>
            <a:ext cx="2413308" cy="21410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4" name="Slide Number Placeholder 3">
            <a:extLst>
              <a:ext uri="{FF2B5EF4-FFF2-40B4-BE49-F238E27FC236}">
                <a16:creationId xmlns:a16="http://schemas.microsoft.com/office/drawing/2014/main" id="{BD3D68C0-C9F3-475D-BAA6-66C51B7A8B69}"/>
              </a:ext>
            </a:extLst>
          </p:cNvPr>
          <p:cNvSpPr>
            <a:spLocks noGrp="1"/>
          </p:cNvSpPr>
          <p:nvPr>
            <p:ph type="sldNum" sz="quarter" idx="11"/>
          </p:nvPr>
        </p:nvSpPr>
        <p:spPr/>
        <p:txBody>
          <a:bodyPr/>
          <a:lstStyle/>
          <a:p>
            <a:fld id="{19B51A1E-902D-48AF-9020-955120F399B6}" type="slidenum">
              <a:rPr lang="en-US" noProof="0" smtClean="0"/>
              <a:pPr/>
              <a:t>6</a:t>
            </a:fld>
            <a:endParaRPr lang="en-US" noProof="0" dirty="0"/>
          </a:p>
        </p:txBody>
      </p:sp>
      <p:graphicFrame>
        <p:nvGraphicFramePr>
          <p:cNvPr id="9" name="Diagram 8">
            <a:extLst>
              <a:ext uri="{FF2B5EF4-FFF2-40B4-BE49-F238E27FC236}">
                <a16:creationId xmlns:a16="http://schemas.microsoft.com/office/drawing/2014/main" id="{41DCFB57-33CF-4D99-95C0-F7F1896DF310}"/>
              </a:ext>
            </a:extLst>
          </p:cNvPr>
          <p:cNvGraphicFramePr/>
          <p:nvPr>
            <p:extLst>
              <p:ext uri="{D42A27DB-BD31-4B8C-83A1-F6EECF244321}">
                <p14:modId xmlns:p14="http://schemas.microsoft.com/office/powerpoint/2010/main" val="217237577"/>
              </p:ext>
            </p:extLst>
          </p:nvPr>
        </p:nvGraphicFramePr>
        <p:xfrm>
          <a:off x="481497" y="840651"/>
          <a:ext cx="4739860" cy="568028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27209E0D-20FF-4AAF-A36F-9A892D50B04C}"/>
              </a:ext>
            </a:extLst>
          </p:cNvPr>
          <p:cNvSpPr txBox="1"/>
          <p:nvPr/>
        </p:nvSpPr>
        <p:spPr>
          <a:xfrm>
            <a:off x="662608" y="337068"/>
            <a:ext cx="5618922" cy="503583"/>
          </a:xfrm>
          <a:prstGeom prst="rect">
            <a:avLst/>
          </a:prstGeom>
          <a:noFill/>
        </p:spPr>
        <p:txBody>
          <a:bodyPr wrap="square" lIns="0" tIns="0" rIns="0" bIns="0" rtlCol="0">
            <a:noAutofit/>
          </a:bodyPr>
          <a:lstStyle/>
          <a:p>
            <a:pPr algn="l"/>
            <a:r>
              <a:rPr lang="en-US" sz="2400" b="1" dirty="0"/>
              <a:t>Discharge Process of </a:t>
            </a:r>
            <a:r>
              <a:rPr lang="en-US" sz="2400" b="1" u="sng" dirty="0"/>
              <a:t>Cash Patients: </a:t>
            </a:r>
            <a:endParaRPr lang="en-IN" sz="2400" b="1" u="sng" dirty="0">
              <a:solidFill>
                <a:schemeClr val="tx1">
                  <a:lumMod val="75000"/>
                  <a:lumOff val="25000"/>
                </a:schemeClr>
              </a:solidFill>
              <a:latin typeface="+mn-lt"/>
            </a:endParaRPr>
          </a:p>
        </p:txBody>
      </p:sp>
      <p:sp>
        <p:nvSpPr>
          <p:cNvPr id="11" name="TextBox 10">
            <a:extLst>
              <a:ext uri="{FF2B5EF4-FFF2-40B4-BE49-F238E27FC236}">
                <a16:creationId xmlns:a16="http://schemas.microsoft.com/office/drawing/2014/main" id="{E73A9BF2-A2CD-4A97-A3BA-55264FE33C04}"/>
              </a:ext>
            </a:extLst>
          </p:cNvPr>
          <p:cNvSpPr txBox="1"/>
          <p:nvPr/>
        </p:nvSpPr>
        <p:spPr>
          <a:xfrm>
            <a:off x="6705599" y="337068"/>
            <a:ext cx="5618922" cy="503583"/>
          </a:xfrm>
          <a:prstGeom prst="rect">
            <a:avLst/>
          </a:prstGeom>
          <a:noFill/>
        </p:spPr>
        <p:txBody>
          <a:bodyPr wrap="square" lIns="0" tIns="0" rIns="0" bIns="0" rtlCol="0">
            <a:noAutofit/>
          </a:bodyPr>
          <a:lstStyle/>
          <a:p>
            <a:pPr algn="l"/>
            <a:r>
              <a:rPr lang="en-US" sz="2400" b="1" dirty="0"/>
              <a:t>Discharge Process of </a:t>
            </a:r>
            <a:r>
              <a:rPr lang="en-US" sz="2400" b="1" u="sng" dirty="0"/>
              <a:t>TPA Patients:</a:t>
            </a:r>
            <a:endParaRPr lang="en-IN" sz="2400" b="1" u="sng" dirty="0">
              <a:solidFill>
                <a:schemeClr val="tx1">
                  <a:lumMod val="75000"/>
                  <a:lumOff val="25000"/>
                </a:schemeClr>
              </a:solidFill>
              <a:latin typeface="+mn-lt"/>
            </a:endParaRPr>
          </a:p>
        </p:txBody>
      </p:sp>
      <p:graphicFrame>
        <p:nvGraphicFramePr>
          <p:cNvPr id="13" name="Diagram 12">
            <a:extLst>
              <a:ext uri="{FF2B5EF4-FFF2-40B4-BE49-F238E27FC236}">
                <a16:creationId xmlns:a16="http://schemas.microsoft.com/office/drawing/2014/main" id="{2C2956E7-3BCB-47E1-BFF2-C5EEC4C68230}"/>
              </a:ext>
            </a:extLst>
          </p:cNvPr>
          <p:cNvGraphicFramePr/>
          <p:nvPr>
            <p:extLst>
              <p:ext uri="{D42A27DB-BD31-4B8C-83A1-F6EECF244321}">
                <p14:modId xmlns:p14="http://schemas.microsoft.com/office/powerpoint/2010/main" val="33896539"/>
              </p:ext>
            </p:extLst>
          </p:nvPr>
        </p:nvGraphicFramePr>
        <p:xfrm>
          <a:off x="6281530" y="952523"/>
          <a:ext cx="4891102"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Rectangle 1"/>
          <p:cNvSpPr/>
          <p:nvPr/>
        </p:nvSpPr>
        <p:spPr>
          <a:xfrm>
            <a:off x="9418320" y="6257109"/>
            <a:ext cx="1933303" cy="2638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9169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D10099EE-BDBF-418F-A217-795224D82278}"/>
              </a:ext>
            </a:extLst>
          </p:cNvPr>
          <p:cNvCxnSpPr/>
          <p:nvPr/>
        </p:nvCxnSpPr>
        <p:spPr>
          <a:xfrm>
            <a:off x="6072049" y="1388253"/>
            <a:ext cx="0" cy="547977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B4B6816F-B457-4100-9975-0F3BAA3F5A2A}"/>
              </a:ext>
            </a:extLst>
          </p:cNvPr>
          <p:cNvSpPr>
            <a:spLocks noGrp="1"/>
          </p:cNvSpPr>
          <p:nvPr>
            <p:ph type="title"/>
          </p:nvPr>
        </p:nvSpPr>
        <p:spPr>
          <a:xfrm>
            <a:off x="266080" y="421105"/>
            <a:ext cx="11340000" cy="432000"/>
          </a:xfrm>
        </p:spPr>
        <p:txBody>
          <a:bodyPr/>
          <a:lstStyle/>
          <a:p>
            <a:pPr algn="ctr"/>
            <a:r>
              <a:rPr lang="en-US" u="sng" dirty="0"/>
              <a:t>Results</a:t>
            </a:r>
            <a:r>
              <a:rPr lang="en-US" dirty="0"/>
              <a:t>:</a:t>
            </a:r>
          </a:p>
        </p:txBody>
      </p:sp>
      <p:sp>
        <p:nvSpPr>
          <p:cNvPr id="3" name="Text Placeholder 2">
            <a:extLst>
              <a:ext uri="{FF2B5EF4-FFF2-40B4-BE49-F238E27FC236}">
                <a16:creationId xmlns:a16="http://schemas.microsoft.com/office/drawing/2014/main" id="{3BE73219-73B6-4A50-8412-77850D5624F2}"/>
              </a:ext>
            </a:extLst>
          </p:cNvPr>
          <p:cNvSpPr>
            <a:spLocks noGrp="1"/>
          </p:cNvSpPr>
          <p:nvPr>
            <p:ph type="body" idx="1"/>
          </p:nvPr>
        </p:nvSpPr>
        <p:spPr>
          <a:xfrm>
            <a:off x="432000" y="1208253"/>
            <a:ext cx="4049672" cy="360000"/>
          </a:xfrm>
        </p:spPr>
        <p:txBody>
          <a:bodyPr/>
          <a:lstStyle/>
          <a:p>
            <a:r>
              <a:rPr lang="en-US" u="sng" dirty="0"/>
              <a:t>Average TAT for Cash patient was found out to be 04:30:08</a:t>
            </a:r>
            <a:r>
              <a:rPr lang="en-IN" u="sng" dirty="0">
                <a:latin typeface="Calibri" panose="020F0502020204030204" pitchFamily="34" charset="0"/>
                <a:cs typeface="Calibri" panose="020F0502020204030204" pitchFamily="34" charset="0"/>
              </a:rPr>
              <a:t> </a:t>
            </a:r>
            <a:endParaRPr lang="en-US" u="sng" dirty="0">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BF40752B-B871-4B72-8FE1-D34B8BB36D6A}"/>
              </a:ext>
            </a:extLst>
          </p:cNvPr>
          <p:cNvSpPr>
            <a:spLocks noGrp="1"/>
          </p:cNvSpPr>
          <p:nvPr>
            <p:ph sz="half" idx="2"/>
          </p:nvPr>
        </p:nvSpPr>
        <p:spPr>
          <a:xfrm>
            <a:off x="8330240" y="2120230"/>
            <a:ext cx="3441759" cy="3756663"/>
          </a:xfrm>
        </p:spPr>
        <p:txBody>
          <a:bodyPr/>
          <a:lstStyle/>
          <a:p>
            <a:r>
              <a:rPr lang="en-US" sz="2000" b="1" dirty="0">
                <a:solidFill>
                  <a:schemeClr val="tx1">
                    <a:lumMod val="65000"/>
                    <a:lumOff val="35000"/>
                  </a:schemeClr>
                </a:solidFill>
              </a:rPr>
              <a:t>Reason of Delay:</a:t>
            </a:r>
          </a:p>
          <a:p>
            <a:pPr lvl="2"/>
            <a:r>
              <a:rPr lang="en-US" dirty="0">
                <a:solidFill>
                  <a:schemeClr val="tx1">
                    <a:lumMod val="65000"/>
                    <a:lumOff val="35000"/>
                  </a:schemeClr>
                </a:solidFill>
              </a:rPr>
              <a:t>Delay from nursing staff in sending the activity sheet to discharge coordinator.</a:t>
            </a:r>
          </a:p>
          <a:p>
            <a:pPr lvl="2"/>
            <a:r>
              <a:rPr lang="en-US" b="0" i="0" u="none" strike="noStrike" dirty="0">
                <a:solidFill>
                  <a:schemeClr val="tx1">
                    <a:lumMod val="65000"/>
                    <a:lumOff val="35000"/>
                  </a:schemeClr>
                </a:solidFill>
                <a:effectLst/>
              </a:rPr>
              <a:t>Late approval of discharge summary by consultant and therefore delay in getting bill approval from Insurance company.</a:t>
            </a:r>
            <a:endParaRPr lang="en-US" dirty="0">
              <a:solidFill>
                <a:schemeClr val="tx1">
                  <a:lumMod val="65000"/>
                  <a:lumOff val="35000"/>
                </a:schemeClr>
              </a:solidFill>
            </a:endParaRPr>
          </a:p>
          <a:p>
            <a:pPr lvl="2"/>
            <a:r>
              <a:rPr lang="en-US" dirty="0">
                <a:solidFill>
                  <a:schemeClr val="tx1">
                    <a:lumMod val="65000"/>
                    <a:lumOff val="35000"/>
                  </a:schemeClr>
                </a:solidFill>
              </a:rPr>
              <a:t>Approval delay from TPA side. </a:t>
            </a:r>
          </a:p>
          <a:p>
            <a:pPr lvl="2"/>
            <a:r>
              <a:rPr lang="en-US" dirty="0">
                <a:solidFill>
                  <a:schemeClr val="tx1">
                    <a:lumMod val="65000"/>
                    <a:lumOff val="35000"/>
                  </a:schemeClr>
                </a:solidFill>
              </a:rPr>
              <a:t>Delay in pharmacy clearance. </a:t>
            </a:r>
          </a:p>
          <a:p>
            <a:pPr lvl="2"/>
            <a:r>
              <a:rPr lang="en-US" dirty="0">
                <a:solidFill>
                  <a:schemeClr val="tx1">
                    <a:lumMod val="65000"/>
                    <a:lumOff val="35000"/>
                  </a:schemeClr>
                </a:solidFill>
              </a:rPr>
              <a:t>Delay in discharge summary preparation. </a:t>
            </a:r>
          </a:p>
          <a:p>
            <a:pPr lvl="2"/>
            <a:r>
              <a:rPr lang="en-US" dirty="0">
                <a:solidFill>
                  <a:schemeClr val="tx1">
                    <a:lumMod val="65000"/>
                    <a:lumOff val="35000"/>
                  </a:schemeClr>
                </a:solidFill>
              </a:rPr>
              <a:t>Query raised from TPA side. </a:t>
            </a:r>
          </a:p>
          <a:p>
            <a:pPr lvl="2"/>
            <a:r>
              <a:rPr lang="en-US" dirty="0">
                <a:solidFill>
                  <a:schemeClr val="tx1">
                    <a:lumMod val="65000"/>
                    <a:lumOff val="35000"/>
                  </a:schemeClr>
                </a:solidFill>
              </a:rPr>
              <a:t>Late in marking for discharge.</a:t>
            </a:r>
          </a:p>
        </p:txBody>
      </p:sp>
      <p:sp>
        <p:nvSpPr>
          <p:cNvPr id="7" name="Text Placeholder 6">
            <a:extLst>
              <a:ext uri="{FF2B5EF4-FFF2-40B4-BE49-F238E27FC236}">
                <a16:creationId xmlns:a16="http://schemas.microsoft.com/office/drawing/2014/main" id="{D902C058-20DE-46C9-BB43-8B24E6B9E82B}"/>
              </a:ext>
            </a:extLst>
          </p:cNvPr>
          <p:cNvSpPr>
            <a:spLocks noGrp="1"/>
          </p:cNvSpPr>
          <p:nvPr>
            <p:ph type="body" sz="quarter" idx="4294967295"/>
          </p:nvPr>
        </p:nvSpPr>
        <p:spPr>
          <a:xfrm>
            <a:off x="7529802" y="1208253"/>
            <a:ext cx="3966567" cy="360000"/>
          </a:xfrm>
        </p:spPr>
        <p:txBody>
          <a:bodyPr vert="horz" lIns="0" tIns="0" rIns="0" bIns="0" rtlCol="0" anchor="t">
            <a:noAutofit/>
          </a:bodyPr>
          <a:lstStyle/>
          <a:p>
            <a:pPr marL="0" indent="0">
              <a:buNone/>
            </a:pPr>
            <a:r>
              <a:rPr lang="en-US" sz="2400" b="1" u="sng" dirty="0"/>
              <a:t>Average TAT for TPA patient was found out to be </a:t>
            </a:r>
            <a:r>
              <a:rPr lang="en-IN" sz="2400" b="0" i="0" u="sng" strike="noStrike" dirty="0">
                <a:effectLst/>
                <a:latin typeface="Calibri" panose="020F0502020204030204" pitchFamily="34" charset="0"/>
              </a:rPr>
              <a:t>6:10:45</a:t>
            </a:r>
            <a:r>
              <a:rPr lang="en-IN" sz="3200" u="sng" dirty="0"/>
              <a:t> </a:t>
            </a:r>
            <a:endParaRPr lang="en-US" sz="2400" b="1" u="sng" dirty="0"/>
          </a:p>
        </p:txBody>
      </p:sp>
      <p:sp>
        <p:nvSpPr>
          <p:cNvPr id="6" name="Text Placeholder 5">
            <a:extLst>
              <a:ext uri="{FF2B5EF4-FFF2-40B4-BE49-F238E27FC236}">
                <a16:creationId xmlns:a16="http://schemas.microsoft.com/office/drawing/2014/main" id="{00033CE4-940B-422B-A258-BEC239BA978C}"/>
              </a:ext>
            </a:extLst>
          </p:cNvPr>
          <p:cNvSpPr>
            <a:spLocks noGrp="1"/>
          </p:cNvSpPr>
          <p:nvPr>
            <p:ph type="body" sz="quarter" idx="4294967295"/>
          </p:nvPr>
        </p:nvSpPr>
        <p:spPr>
          <a:xfrm>
            <a:off x="266080" y="2120230"/>
            <a:ext cx="2757839" cy="3756663"/>
          </a:xfrm>
        </p:spPr>
        <p:txBody>
          <a:bodyPr/>
          <a:lstStyle/>
          <a:p>
            <a:r>
              <a:rPr lang="en-US" sz="2000" b="1" dirty="0">
                <a:solidFill>
                  <a:schemeClr val="tx1">
                    <a:lumMod val="65000"/>
                    <a:lumOff val="35000"/>
                  </a:schemeClr>
                </a:solidFill>
              </a:rPr>
              <a:t>Reason of Delay: </a:t>
            </a:r>
          </a:p>
          <a:p>
            <a:pPr lvl="2"/>
            <a:r>
              <a:rPr lang="en-US" dirty="0">
                <a:solidFill>
                  <a:schemeClr val="tx1">
                    <a:lumMod val="65000"/>
                    <a:lumOff val="35000"/>
                  </a:schemeClr>
                </a:solidFill>
              </a:rPr>
              <a:t>Delay from nursing staff in sending the activity sheet to discharge coordinator.</a:t>
            </a:r>
          </a:p>
          <a:p>
            <a:pPr lvl="2"/>
            <a:r>
              <a:rPr lang="en-US" b="0" i="0" u="none" strike="noStrike" dirty="0">
                <a:solidFill>
                  <a:schemeClr val="tx1">
                    <a:lumMod val="65000"/>
                    <a:lumOff val="35000"/>
                  </a:schemeClr>
                </a:solidFill>
                <a:effectLst/>
              </a:rPr>
              <a:t>Clearance delay from pharmacy side.</a:t>
            </a:r>
            <a:endParaRPr lang="en-US" dirty="0">
              <a:solidFill>
                <a:schemeClr val="tx1">
                  <a:lumMod val="65000"/>
                  <a:lumOff val="35000"/>
                </a:schemeClr>
              </a:solidFill>
            </a:endParaRPr>
          </a:p>
          <a:p>
            <a:pPr lvl="2"/>
            <a:r>
              <a:rPr lang="en-US" dirty="0">
                <a:solidFill>
                  <a:schemeClr val="tx1">
                    <a:lumMod val="65000"/>
                    <a:lumOff val="35000"/>
                  </a:schemeClr>
                </a:solidFill>
              </a:rPr>
              <a:t>Delay in bill preparation and settlement . </a:t>
            </a:r>
          </a:p>
          <a:p>
            <a:pPr lvl="2"/>
            <a:r>
              <a:rPr lang="en-US" dirty="0">
                <a:solidFill>
                  <a:schemeClr val="tx1">
                    <a:lumMod val="65000"/>
                    <a:lumOff val="35000"/>
                  </a:schemeClr>
                </a:solidFill>
              </a:rPr>
              <a:t>P</a:t>
            </a:r>
            <a:r>
              <a:rPr lang="en-US" b="0" i="0" u="none" strike="noStrike" dirty="0">
                <a:solidFill>
                  <a:schemeClr val="tx1">
                    <a:lumMod val="65000"/>
                    <a:lumOff val="35000"/>
                  </a:schemeClr>
                </a:solidFill>
                <a:effectLst/>
              </a:rPr>
              <a:t>ayment delay from patient’s side.</a:t>
            </a:r>
          </a:p>
          <a:p>
            <a:pPr lvl="2"/>
            <a:r>
              <a:rPr lang="en-US" dirty="0">
                <a:solidFill>
                  <a:schemeClr val="tx1">
                    <a:lumMod val="65000"/>
                    <a:lumOff val="35000"/>
                  </a:schemeClr>
                </a:solidFill>
              </a:rPr>
              <a:t>Delay in physical discharge.</a:t>
            </a:r>
          </a:p>
        </p:txBody>
      </p:sp>
      <p:sp>
        <p:nvSpPr>
          <p:cNvPr id="5" name="Slide Number Placeholder 4">
            <a:extLst>
              <a:ext uri="{FF2B5EF4-FFF2-40B4-BE49-F238E27FC236}">
                <a16:creationId xmlns:a16="http://schemas.microsoft.com/office/drawing/2014/main" id="{8C59AED6-5408-4E4A-93B2-3909F2C87739}"/>
              </a:ext>
            </a:extLst>
          </p:cNvPr>
          <p:cNvSpPr>
            <a:spLocks noGrp="1"/>
          </p:cNvSpPr>
          <p:nvPr>
            <p:ph type="sldNum" sz="quarter" idx="11"/>
          </p:nvPr>
        </p:nvSpPr>
        <p:spPr/>
        <p:txBody>
          <a:bodyPr/>
          <a:lstStyle/>
          <a:p>
            <a:fld id="{19B51A1E-902D-48AF-9020-955120F399B6}" type="slidenum">
              <a:rPr lang="en-US" smtClean="0"/>
              <a:pPr/>
              <a:t>7</a:t>
            </a:fld>
            <a:endParaRPr lang="en-US" dirty="0"/>
          </a:p>
        </p:txBody>
      </p:sp>
      <p:graphicFrame>
        <p:nvGraphicFramePr>
          <p:cNvPr id="10" name="Chart 9">
            <a:extLst>
              <a:ext uri="{FF2B5EF4-FFF2-40B4-BE49-F238E27FC236}">
                <a16:creationId xmlns:a16="http://schemas.microsoft.com/office/drawing/2014/main" id="{58CDA727-B1A2-48FC-B5CE-6C11F0DC52A5}"/>
              </a:ext>
            </a:extLst>
          </p:cNvPr>
          <p:cNvGraphicFramePr/>
          <p:nvPr>
            <p:extLst>
              <p:ext uri="{D42A27DB-BD31-4B8C-83A1-F6EECF244321}">
                <p14:modId xmlns:p14="http://schemas.microsoft.com/office/powerpoint/2010/main" val="825254166"/>
              </p:ext>
            </p:extLst>
          </p:nvPr>
        </p:nvGraphicFramePr>
        <p:xfrm>
          <a:off x="3610825" y="2882163"/>
          <a:ext cx="4922448" cy="3546707"/>
        </p:xfrm>
        <a:graphic>
          <a:graphicData uri="http://schemas.openxmlformats.org/drawingml/2006/chart">
            <c:chart xmlns:c="http://schemas.openxmlformats.org/drawingml/2006/chart" xmlns:r="http://schemas.openxmlformats.org/officeDocument/2006/relationships" r:id="rId3"/>
          </a:graphicData>
        </a:graphic>
      </p:graphicFrame>
      <p:pic>
        <p:nvPicPr>
          <p:cNvPr id="5122" name="Picture 2" descr="Free Bar Graph Cliparts, Download Free Bar Graph Cliparts png images, Free  ClipArts on Clipart Librar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1776" y="198982"/>
            <a:ext cx="754304" cy="65412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9366069" y="6257109"/>
            <a:ext cx="1985554" cy="33008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643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11">
            <a:extLst>
              <a:ext uri="{FF2B5EF4-FFF2-40B4-BE49-F238E27FC236}">
                <a16:creationId xmlns:a16="http://schemas.microsoft.com/office/drawing/2014/main" id="{7D7AB0A0-918B-46D9-9C21-17EC71D872BC}"/>
              </a:ext>
            </a:extLst>
          </p:cNvPr>
          <p:cNvSpPr>
            <a:spLocks noGrp="1"/>
          </p:cNvSpPr>
          <p:nvPr>
            <p:ph idx="1"/>
          </p:nvPr>
        </p:nvSpPr>
        <p:spPr>
          <a:xfrm>
            <a:off x="372369" y="979722"/>
            <a:ext cx="11340000" cy="5175468"/>
          </a:xfrm>
        </p:spPr>
        <p:txBody>
          <a:bodyPr/>
          <a:lstStyle/>
          <a:p>
            <a:pPr>
              <a:lnSpc>
                <a:spcPct val="100000"/>
              </a:lnSpc>
            </a:pPr>
            <a:r>
              <a:rPr lang="en-US" sz="1600" dirty="0">
                <a:cs typeface="Times New Roman" panose="02020603050405020304" pitchFamily="18" charset="0"/>
              </a:rPr>
              <a:t>The study is a process map and with observation, average time was found out for patient settlement of bills and their physical discharge from the hospital. The turn around time for TPA and Cash discharges is found to be very high and some of the main reasons were:</a:t>
            </a:r>
          </a:p>
          <a:p>
            <a:pPr lvl="1">
              <a:lnSpc>
                <a:spcPct val="100000"/>
              </a:lnSpc>
              <a:buFont typeface="Wingdings" panose="05000000000000000000" pitchFamily="2" charset="2"/>
              <a:buChar char="Ø"/>
            </a:pPr>
            <a:r>
              <a:rPr lang="en-US" sz="1400" dirty="0"/>
              <a:t>Approval delay from Insurance companies. </a:t>
            </a:r>
          </a:p>
          <a:p>
            <a:pPr lvl="1">
              <a:lnSpc>
                <a:spcPct val="100000"/>
              </a:lnSpc>
              <a:buFont typeface="Wingdings" panose="05000000000000000000" pitchFamily="2" charset="2"/>
              <a:buChar char="Ø"/>
            </a:pPr>
            <a:r>
              <a:rPr lang="en-US" sz="1400" dirty="0"/>
              <a:t>Lack of training and communication amongst the staff.</a:t>
            </a:r>
          </a:p>
          <a:p>
            <a:pPr lvl="1">
              <a:lnSpc>
                <a:spcPct val="100000"/>
              </a:lnSpc>
              <a:buFont typeface="Wingdings" panose="05000000000000000000" pitchFamily="2" charset="2"/>
              <a:buChar char="Ø"/>
            </a:pPr>
            <a:r>
              <a:rPr lang="en-US" sz="1400" dirty="0"/>
              <a:t>Delay in clearance from pharmacy. </a:t>
            </a:r>
          </a:p>
          <a:p>
            <a:pPr lvl="1">
              <a:lnSpc>
                <a:spcPct val="100000"/>
              </a:lnSpc>
              <a:buFont typeface="Wingdings" panose="05000000000000000000" pitchFamily="2" charset="2"/>
              <a:buChar char="Ø"/>
            </a:pPr>
            <a:endParaRPr lang="en-US" sz="1400" dirty="0">
              <a:cs typeface="Times New Roman" panose="02020603050405020304" pitchFamily="18" charset="0"/>
            </a:endParaRPr>
          </a:p>
          <a:p>
            <a:pPr>
              <a:lnSpc>
                <a:spcPct val="100000"/>
              </a:lnSpc>
            </a:pPr>
            <a:r>
              <a:rPr lang="en-US" sz="1600" dirty="0">
                <a:cs typeface="Times New Roman" panose="02020603050405020304" pitchFamily="18" charset="0"/>
              </a:rPr>
              <a:t>The </a:t>
            </a:r>
            <a:r>
              <a:rPr lang="en-US" sz="1600" u="sng" dirty="0">
                <a:cs typeface="Times New Roman" panose="02020603050405020304" pitchFamily="18" charset="0"/>
              </a:rPr>
              <a:t>main causes of delay</a:t>
            </a:r>
            <a:r>
              <a:rPr lang="en-US" sz="1600" dirty="0">
                <a:cs typeface="Times New Roman" panose="02020603050405020304" pitchFamily="18" charset="0"/>
              </a:rPr>
              <a:t> in this process were found out to be:</a:t>
            </a:r>
          </a:p>
          <a:p>
            <a:pPr lvl="1">
              <a:lnSpc>
                <a:spcPct val="100000"/>
              </a:lnSpc>
              <a:buFont typeface="Wingdings" panose="05000000000000000000" pitchFamily="2" charset="2"/>
              <a:buChar char="Ø"/>
            </a:pPr>
            <a:r>
              <a:rPr lang="en-US" dirty="0">
                <a:cs typeface="Times New Roman" panose="02020603050405020304" pitchFamily="18" charset="0"/>
              </a:rPr>
              <a:t>Lack of training of newly hired nurses leading to error in procedures.  </a:t>
            </a:r>
          </a:p>
          <a:p>
            <a:pPr lvl="1">
              <a:lnSpc>
                <a:spcPct val="100000"/>
              </a:lnSpc>
              <a:buFont typeface="Wingdings" panose="05000000000000000000" pitchFamily="2" charset="2"/>
              <a:buChar char="Ø"/>
            </a:pPr>
            <a:r>
              <a:rPr lang="en-US" dirty="0">
                <a:cs typeface="Times New Roman" panose="02020603050405020304" pitchFamily="18" charset="0"/>
              </a:rPr>
              <a:t>Unavailability of GDA on each floor leads to a delay. </a:t>
            </a:r>
          </a:p>
          <a:p>
            <a:pPr lvl="1">
              <a:lnSpc>
                <a:spcPct val="100000"/>
              </a:lnSpc>
              <a:buFont typeface="Wingdings" panose="05000000000000000000" pitchFamily="2" charset="2"/>
              <a:buChar char="Ø"/>
            </a:pPr>
            <a:r>
              <a:rPr lang="en-US" dirty="0">
                <a:cs typeface="Times New Roman" panose="02020603050405020304" pitchFamily="18" charset="0"/>
              </a:rPr>
              <a:t>Patients bargaining at the billing counter at the time of bill settlement, leads to a lot of time consumption and chaos at the billing counter. </a:t>
            </a:r>
          </a:p>
          <a:p>
            <a:pPr lvl="1">
              <a:lnSpc>
                <a:spcPct val="100000"/>
              </a:lnSpc>
              <a:buFont typeface="Wingdings" panose="05000000000000000000" pitchFamily="2" charset="2"/>
              <a:buChar char="Ø"/>
            </a:pPr>
            <a:r>
              <a:rPr lang="en-US" dirty="0">
                <a:cs typeface="Times New Roman" panose="02020603050405020304" pitchFamily="18" charset="0"/>
              </a:rPr>
              <a:t>Sometimes patients seek time to arrange funds for the payment of the bill.</a:t>
            </a:r>
          </a:p>
          <a:p>
            <a:pPr lvl="1">
              <a:lnSpc>
                <a:spcPct val="100000"/>
              </a:lnSpc>
              <a:buFont typeface="Wingdings" panose="05000000000000000000" pitchFamily="2" charset="2"/>
              <a:buChar char="Ø"/>
            </a:pPr>
            <a:r>
              <a:rPr lang="en-US" dirty="0">
                <a:cs typeface="Times New Roman" panose="02020603050405020304" pitchFamily="18" charset="0"/>
              </a:rPr>
              <a:t>Sometimes there are mistakes in the bill which result in overestimation. Although this problem doesn’t happen many times, but it was observed a few times. </a:t>
            </a:r>
          </a:p>
          <a:p>
            <a:pPr lvl="1">
              <a:lnSpc>
                <a:spcPct val="100000"/>
              </a:lnSpc>
              <a:buFont typeface="Wingdings" panose="05000000000000000000" pitchFamily="2" charset="2"/>
              <a:buChar char="Ø"/>
            </a:pPr>
            <a:r>
              <a:rPr lang="en-US" dirty="0">
                <a:cs typeface="Times New Roman" panose="02020603050405020304" pitchFamily="18" charset="0"/>
              </a:rPr>
              <a:t>Patients are sometimes genuinely incapable to pay the total amount of bill, so on humanitarian basis they are given discounts by consulting at various levels of the hospital. These factors lead to extension in time. </a:t>
            </a:r>
          </a:p>
          <a:p>
            <a:pPr lvl="1">
              <a:lnSpc>
                <a:spcPct val="100000"/>
              </a:lnSpc>
              <a:buFont typeface="Wingdings" panose="05000000000000000000" pitchFamily="2" charset="2"/>
              <a:buChar char="Ø"/>
            </a:pPr>
            <a:r>
              <a:rPr lang="en-US" dirty="0">
                <a:cs typeface="Times New Roman" panose="02020603050405020304" pitchFamily="18" charset="0"/>
              </a:rPr>
              <a:t>Patients seek detailed explanation of each and every item included in the bill which at times the bill counter executive is unable to explain due to lack of knowledge or training.</a:t>
            </a:r>
          </a:p>
        </p:txBody>
      </p:sp>
      <p:sp>
        <p:nvSpPr>
          <p:cNvPr id="11" name="Title 10">
            <a:extLst>
              <a:ext uri="{FF2B5EF4-FFF2-40B4-BE49-F238E27FC236}">
                <a16:creationId xmlns:a16="http://schemas.microsoft.com/office/drawing/2014/main" id="{89B3E429-A7FA-4950-AC33-6B2A54AED073}"/>
              </a:ext>
            </a:extLst>
          </p:cNvPr>
          <p:cNvSpPr>
            <a:spLocks noGrp="1"/>
          </p:cNvSpPr>
          <p:nvPr>
            <p:ph type="title"/>
          </p:nvPr>
        </p:nvSpPr>
        <p:spPr/>
        <p:txBody>
          <a:bodyPr/>
          <a:lstStyle/>
          <a:p>
            <a:r>
              <a:rPr lang="en-US" u="sng" dirty="0"/>
              <a:t>Conclusion</a:t>
            </a:r>
            <a:r>
              <a:rPr lang="en-US" dirty="0"/>
              <a:t>:</a:t>
            </a:r>
            <a:endParaRPr lang="en-IN" u="sng" dirty="0"/>
          </a:p>
        </p:txBody>
      </p:sp>
      <p:sp>
        <p:nvSpPr>
          <p:cNvPr id="5" name="Slide Number Placeholder 4">
            <a:extLst>
              <a:ext uri="{FF2B5EF4-FFF2-40B4-BE49-F238E27FC236}">
                <a16:creationId xmlns:a16="http://schemas.microsoft.com/office/drawing/2014/main" id="{9B20D0ED-1151-4748-915D-C6597261BD84}"/>
              </a:ext>
            </a:extLst>
          </p:cNvPr>
          <p:cNvSpPr>
            <a:spLocks noGrp="1"/>
          </p:cNvSpPr>
          <p:nvPr>
            <p:ph type="sldNum" sz="quarter" idx="11"/>
          </p:nvPr>
        </p:nvSpPr>
        <p:spPr/>
        <p:txBody>
          <a:bodyPr/>
          <a:lstStyle/>
          <a:p>
            <a:fld id="{19B51A1E-902D-48AF-9020-955120F399B6}" type="slidenum">
              <a:rPr lang="en-US" noProof="0" smtClean="0"/>
              <a:pPr/>
              <a:t>8</a:t>
            </a:fld>
            <a:endParaRPr lang="en-US" noProof="0" dirty="0"/>
          </a:p>
        </p:txBody>
      </p:sp>
      <p:pic>
        <p:nvPicPr>
          <p:cNvPr id="8194" name="Picture 2" descr="Discussion Clipart, HD Png Download , Transparent Png Image - PNGitem"/>
          <p:cNvPicPr>
            <a:picLocks noChangeAspect="1" noChangeArrowheads="1"/>
          </p:cNvPicPr>
          <p:nvPr/>
        </p:nvPicPr>
        <p:blipFill rotWithShape="1">
          <a:blip r:embed="rId2">
            <a:extLst>
              <a:ext uri="{28A0092B-C50C-407E-A947-70E740481C1C}">
                <a14:useLocalDpi xmlns:a14="http://schemas.microsoft.com/office/drawing/2010/main" val="0"/>
              </a:ext>
            </a:extLst>
          </a:blip>
          <a:srcRect l="11177" t="5063" r="10843" b="4756"/>
          <a:stretch/>
        </p:blipFill>
        <p:spPr bwMode="auto">
          <a:xfrm>
            <a:off x="11210305" y="63901"/>
            <a:ext cx="981695" cy="96764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18320" y="6155190"/>
            <a:ext cx="1946366"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178783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F441EA4D-7197-468D-88CC-F83F9C837718}"/>
              </a:ext>
            </a:extLst>
          </p:cNvPr>
          <p:cNvSpPr>
            <a:spLocks noGrp="1"/>
          </p:cNvSpPr>
          <p:nvPr>
            <p:ph idx="1"/>
          </p:nvPr>
        </p:nvSpPr>
        <p:spPr>
          <a:xfrm>
            <a:off x="432000" y="1152000"/>
            <a:ext cx="11340000" cy="5274000"/>
          </a:xfrm>
        </p:spPr>
        <p:txBody>
          <a:bodyPr/>
          <a:lstStyle/>
          <a:p>
            <a:pPr>
              <a:lnSpc>
                <a:spcPct val="150000"/>
              </a:lnSpc>
            </a:pPr>
            <a:r>
              <a:rPr lang="en-US" dirty="0"/>
              <a:t>For the issues identified in the In- Patient department, these are the following suggestions: </a:t>
            </a:r>
          </a:p>
          <a:p>
            <a:pPr lvl="1">
              <a:lnSpc>
                <a:spcPct val="150000"/>
              </a:lnSpc>
            </a:pPr>
            <a:r>
              <a:rPr lang="en-US" dirty="0"/>
              <a:t>Hospital must implement or adopt a policy to help the organization’s personnel in maintaining a hustle free functioning of the discharge process. </a:t>
            </a:r>
          </a:p>
          <a:p>
            <a:pPr lvl="1">
              <a:lnSpc>
                <a:spcPct val="150000"/>
              </a:lnSpc>
            </a:pPr>
            <a:r>
              <a:rPr lang="en-US" dirty="0"/>
              <a:t>Every new patient must be immediately informed and counselled about the discharge policy so that they can plan accordingly. </a:t>
            </a:r>
          </a:p>
          <a:p>
            <a:pPr lvl="1">
              <a:lnSpc>
                <a:spcPct val="150000"/>
              </a:lnSpc>
            </a:pPr>
            <a:r>
              <a:rPr lang="en-US" dirty="0"/>
              <a:t>Nursing Supervisor should be given the duty to ensure a fast and smooth process of </a:t>
            </a:r>
            <a:r>
              <a:rPr lang="en-US" dirty="0">
                <a:solidFill>
                  <a:schemeClr val="tx1">
                    <a:lumMod val="65000"/>
                    <a:lumOff val="35000"/>
                  </a:schemeClr>
                </a:solidFill>
              </a:rPr>
              <a:t>sending the activity sheet to discharge coordinator.</a:t>
            </a:r>
          </a:p>
          <a:p>
            <a:pPr lvl="1">
              <a:lnSpc>
                <a:spcPct val="150000"/>
              </a:lnSpc>
            </a:pPr>
            <a:r>
              <a:rPr lang="en-US" dirty="0"/>
              <a:t>Nursing staffs should check for any missing page or report before sending the file to the MT room.</a:t>
            </a:r>
          </a:p>
          <a:p>
            <a:pPr lvl="1">
              <a:lnSpc>
                <a:spcPct val="150000"/>
              </a:lnSpc>
            </a:pPr>
            <a:r>
              <a:rPr lang="en-US" dirty="0"/>
              <a:t>IT staffs should take regular visits and keep a check on computer systems and printers. </a:t>
            </a:r>
          </a:p>
          <a:p>
            <a:pPr lvl="1">
              <a:lnSpc>
                <a:spcPct val="150000"/>
              </a:lnSpc>
            </a:pPr>
            <a:r>
              <a:rPr lang="en-US" dirty="0"/>
              <a:t>A minimum of 4 GDA’s on both the floors i.e. two males &amp; two females should be present.</a:t>
            </a:r>
          </a:p>
          <a:p>
            <a:pPr lvl="1">
              <a:lnSpc>
                <a:spcPct val="150000"/>
              </a:lnSpc>
            </a:pPr>
            <a:r>
              <a:rPr lang="en-US" dirty="0"/>
              <a:t>Training should be given regarding documents and procedures related to discharge to every new staff.</a:t>
            </a:r>
          </a:p>
          <a:p>
            <a:pPr lvl="1">
              <a:lnSpc>
                <a:spcPct val="150000"/>
              </a:lnSpc>
            </a:pPr>
            <a:r>
              <a:rPr lang="en-US" dirty="0"/>
              <a:t>The details of the bill must be explained to the patients in a detailed manner. </a:t>
            </a:r>
          </a:p>
          <a:p>
            <a:pPr lvl="1">
              <a:lnSpc>
                <a:spcPct val="150000"/>
              </a:lnSpc>
            </a:pPr>
            <a:r>
              <a:rPr lang="en-US" dirty="0"/>
              <a:t>The patient bills must be verified at least twice to ensure that no overestimation has been done. </a:t>
            </a:r>
          </a:p>
          <a:p>
            <a:pPr lvl="1">
              <a:lnSpc>
                <a:spcPct val="150000"/>
              </a:lnSpc>
            </a:pPr>
            <a:r>
              <a:rPr lang="en-US" dirty="0"/>
              <a:t>Billing counter staff should have thorough knowledge and should know about  each item present on the bill.</a:t>
            </a:r>
            <a:endParaRPr lang="en-IN" dirty="0"/>
          </a:p>
        </p:txBody>
      </p:sp>
      <p:sp>
        <p:nvSpPr>
          <p:cNvPr id="5" name="Title 4">
            <a:extLst>
              <a:ext uri="{FF2B5EF4-FFF2-40B4-BE49-F238E27FC236}">
                <a16:creationId xmlns:a16="http://schemas.microsoft.com/office/drawing/2014/main" id="{C0A02E58-F111-4B76-9977-7900B231AD5C}"/>
              </a:ext>
            </a:extLst>
          </p:cNvPr>
          <p:cNvSpPr>
            <a:spLocks noGrp="1"/>
          </p:cNvSpPr>
          <p:nvPr>
            <p:ph type="title"/>
          </p:nvPr>
        </p:nvSpPr>
        <p:spPr/>
        <p:txBody>
          <a:bodyPr/>
          <a:lstStyle/>
          <a:p>
            <a:r>
              <a:rPr lang="en-IN" u="sng" dirty="0"/>
              <a:t>Discussion:</a:t>
            </a:r>
          </a:p>
        </p:txBody>
      </p:sp>
      <p:sp>
        <p:nvSpPr>
          <p:cNvPr id="4" name="Slide Number Placeholder 3">
            <a:extLst>
              <a:ext uri="{FF2B5EF4-FFF2-40B4-BE49-F238E27FC236}">
                <a16:creationId xmlns:a16="http://schemas.microsoft.com/office/drawing/2014/main" id="{79D70228-3077-4706-87AC-542FFF9DD4BC}"/>
              </a:ext>
            </a:extLst>
          </p:cNvPr>
          <p:cNvSpPr>
            <a:spLocks noGrp="1"/>
          </p:cNvSpPr>
          <p:nvPr>
            <p:ph type="sldNum" sz="quarter" idx="11"/>
          </p:nvPr>
        </p:nvSpPr>
        <p:spPr/>
        <p:txBody>
          <a:bodyPr/>
          <a:lstStyle/>
          <a:p>
            <a:fld id="{19B51A1E-902D-48AF-9020-955120F399B6}" type="slidenum">
              <a:rPr lang="en-US" noProof="0" smtClean="0"/>
              <a:pPr/>
              <a:t>9</a:t>
            </a:fld>
            <a:endParaRPr lang="en-US" noProof="0" dirty="0"/>
          </a:p>
        </p:txBody>
      </p:sp>
      <p:pic>
        <p:nvPicPr>
          <p:cNvPr id="9220" name="Picture 4" descr="Free Conclusion Clip Art with No Background - ClipartKey"/>
          <p:cNvPicPr>
            <a:picLocks noChangeAspect="1" noChangeArrowheads="1"/>
          </p:cNvPicPr>
          <p:nvPr/>
        </p:nvPicPr>
        <p:blipFill rotWithShape="1">
          <a:blip r:embed="rId2">
            <a:extLst>
              <a:ext uri="{28A0092B-C50C-407E-A947-70E740481C1C}">
                <a14:useLocalDpi xmlns:a14="http://schemas.microsoft.com/office/drawing/2010/main" val="0"/>
              </a:ext>
            </a:extLst>
          </a:blip>
          <a:srcRect t="10683" b="9174"/>
          <a:stretch/>
        </p:blipFill>
        <p:spPr bwMode="auto">
          <a:xfrm>
            <a:off x="9927771" y="339634"/>
            <a:ext cx="1844229" cy="96487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419760" y="6210000"/>
            <a:ext cx="192024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bill.</a:t>
            </a:r>
          </a:p>
        </p:txBody>
      </p:sp>
    </p:spTree>
    <p:extLst>
      <p:ext uri="{BB962C8B-B14F-4D97-AF65-F5344CB8AC3E}">
        <p14:creationId xmlns:p14="http://schemas.microsoft.com/office/powerpoint/2010/main" val="2121672448"/>
      </p:ext>
    </p:extLst>
  </p:cSld>
  <p:clrMapOvr>
    <a:masterClrMapping/>
  </p:clrMapOvr>
</p:sld>
</file>

<file path=ppt/theme/theme1.xml><?xml version="1.0" encoding="utf-8"?>
<a:theme xmlns:a="http://schemas.openxmlformats.org/drawingml/2006/main" name="Office Them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TF16411175_Green pitch deck_AAS_v4" id="{7774237F-020F-43A5-B912-064E6C199417}" vid="{D87B7C14-9379-4774-A3D4-9FA5066AD9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BF51BA-BD97-4518-9266-AD3D61549834}">
  <ds:schemaRefs>
    <ds:schemaRef ds:uri="http://schemas.microsoft.com/sharepoint/v3/contenttype/forms"/>
  </ds:schemaRefs>
</ds:datastoreItem>
</file>

<file path=customXml/itemProps2.xml><?xml version="1.0" encoding="utf-8"?>
<ds:datastoreItem xmlns:ds="http://schemas.openxmlformats.org/officeDocument/2006/customXml" ds:itemID="{5F490261-1200-4EC7-95B0-2241EE54AA34}">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BE1961DD-CF27-443B-BFF6-660110ED0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Green pitch deck</Template>
  <TotalTime>1685</TotalTime>
  <Words>1712</Words>
  <Application>Microsoft Office PowerPoint</Application>
  <PresentationFormat>Widescreen</PresentationFormat>
  <Paragraphs>208</Paragraphs>
  <Slides>12</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Arial</vt:lpstr>
      <vt:lpstr>Calibri</vt:lpstr>
      <vt:lpstr>Calibri Light</vt:lpstr>
      <vt:lpstr>NexusSerif</vt:lpstr>
      <vt:lpstr>Rockwell</vt:lpstr>
      <vt:lpstr>Times New Roman</vt:lpstr>
      <vt:lpstr>Wingdings</vt:lpstr>
      <vt:lpstr>Office Theme</vt:lpstr>
      <vt:lpstr>TO ANALYZE THE DISCHARGE PROCESS OF IN-PATIENT DEPARTMENT OF NARAYANA SUPERSPECIALITY HOSPITAL, GURUGRAM, HARYANA.</vt:lpstr>
      <vt:lpstr>INTRODUCTION: </vt:lpstr>
      <vt:lpstr>PowerPoint Presentation</vt:lpstr>
      <vt:lpstr>Literature Review:</vt:lpstr>
      <vt:lpstr>Research Design &amp; Methodology:</vt:lpstr>
      <vt:lpstr>PowerPoint Presentation</vt:lpstr>
      <vt:lpstr>Results:</vt:lpstr>
      <vt:lpstr>Conclusion:</vt:lpstr>
      <vt:lpstr>Discussion:</vt:lpstr>
      <vt:lpstr>Limitations of the study:</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ADMIN</dc:creator>
  <cp:lastModifiedBy>ADMIN</cp:lastModifiedBy>
  <cp:revision>93</cp:revision>
  <dcterms:created xsi:type="dcterms:W3CDTF">2021-06-09T17:56:25Z</dcterms:created>
  <dcterms:modified xsi:type="dcterms:W3CDTF">2021-06-12T04:34:43Z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