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69" r:id="rId3"/>
    <p:sldId id="270" r:id="rId4"/>
    <p:sldId id="260" r:id="rId5"/>
    <p:sldId id="259" r:id="rId6"/>
    <p:sldId id="267" r:id="rId7"/>
    <p:sldId id="264" r:id="rId8"/>
    <p:sldId id="276" r:id="rId9"/>
    <p:sldId id="272" r:id="rId10"/>
    <p:sldId id="277" r:id="rId11"/>
    <p:sldId id="280" r:id="rId12"/>
    <p:sldId id="274" r:id="rId13"/>
    <p:sldId id="275" r:id="rId14"/>
    <p:sldId id="271" r:id="rId15"/>
    <p:sldId id="262" r:id="rId16"/>
    <p:sldId id="266" r:id="rId17"/>
    <p:sldId id="263" r:id="rId18"/>
    <p:sldId id="279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eesh kumar" initials="nk" lastIdx="1" clrIdx="0">
    <p:extLst>
      <p:ext uri="{19B8F6BF-5375-455C-9EA6-DF929625EA0E}">
        <p15:presenceInfo xmlns:p15="http://schemas.microsoft.com/office/powerpoint/2012/main" userId="2919be576ca95f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7FB20-36C3-4649-B9CB-47E94767AB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5929417-AEBB-4BA8-AD74-97D9713CF39C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Widened scope of RMP</a:t>
          </a:r>
          <a:endParaRPr lang="en-IN" dirty="0"/>
        </a:p>
      </dgm:t>
    </dgm:pt>
    <dgm:pt modelId="{0874A542-31BB-4704-BF63-8193944C1271}" type="parTrans" cxnId="{22BAF45D-0DBD-45AB-80E8-05E8AA582F61}">
      <dgm:prSet/>
      <dgm:spPr/>
      <dgm:t>
        <a:bodyPr/>
        <a:lstStyle/>
        <a:p>
          <a:endParaRPr lang="en-IN"/>
        </a:p>
      </dgm:t>
    </dgm:pt>
    <dgm:pt modelId="{154B7995-FD2A-4CFE-8B69-4A7A8F35E0B0}" type="sibTrans" cxnId="{22BAF45D-0DBD-45AB-80E8-05E8AA582F61}">
      <dgm:prSet/>
      <dgm:spPr/>
      <dgm:t>
        <a:bodyPr/>
        <a:lstStyle/>
        <a:p>
          <a:endParaRPr lang="en-IN"/>
        </a:p>
      </dgm:t>
    </dgm:pt>
    <dgm:pt modelId="{64D3C284-0528-4783-A056-A74CB4FC4B5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Institutionalized Platform</a:t>
          </a:r>
          <a:endParaRPr lang="en-IN" dirty="0"/>
        </a:p>
      </dgm:t>
    </dgm:pt>
    <dgm:pt modelId="{32477C8C-627B-491D-A08C-4281D3FB5A2B}" type="parTrans" cxnId="{F53391E6-F5AF-464A-B1D3-4012B00FE9B0}">
      <dgm:prSet/>
      <dgm:spPr/>
      <dgm:t>
        <a:bodyPr/>
        <a:lstStyle/>
        <a:p>
          <a:endParaRPr lang="en-IN"/>
        </a:p>
      </dgm:t>
    </dgm:pt>
    <dgm:pt modelId="{30BEA71A-FA6D-4F54-B5FE-EBF13281653F}" type="sibTrans" cxnId="{F53391E6-F5AF-464A-B1D3-4012B00FE9B0}">
      <dgm:prSet/>
      <dgm:spPr/>
      <dgm:t>
        <a:bodyPr/>
        <a:lstStyle/>
        <a:p>
          <a:endParaRPr lang="en-IN"/>
        </a:p>
      </dgm:t>
    </dgm:pt>
    <dgm:pt modelId="{F53BF935-CE97-4E30-A53C-1BDC41A497B9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Need of quality audit</a:t>
          </a:r>
          <a:endParaRPr lang="en-IN" dirty="0"/>
        </a:p>
      </dgm:t>
    </dgm:pt>
    <dgm:pt modelId="{5733EAA3-AB27-4BB5-A4FF-1995C7053B66}" type="parTrans" cxnId="{7DE4DDE0-F621-47AB-9819-759E87023502}">
      <dgm:prSet/>
      <dgm:spPr/>
      <dgm:t>
        <a:bodyPr/>
        <a:lstStyle/>
        <a:p>
          <a:endParaRPr lang="en-IN"/>
        </a:p>
      </dgm:t>
    </dgm:pt>
    <dgm:pt modelId="{A1102940-BCD8-402E-8391-00620523639D}" type="sibTrans" cxnId="{7DE4DDE0-F621-47AB-9819-759E87023502}">
      <dgm:prSet/>
      <dgm:spPr/>
      <dgm:t>
        <a:bodyPr/>
        <a:lstStyle/>
        <a:p>
          <a:endParaRPr lang="en-IN"/>
        </a:p>
      </dgm:t>
    </dgm:pt>
    <dgm:pt modelId="{6C133728-203D-474E-9217-E5BF9059FD3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Patients satisfaction</a:t>
          </a:r>
          <a:endParaRPr lang="en-IN" dirty="0"/>
        </a:p>
      </dgm:t>
    </dgm:pt>
    <dgm:pt modelId="{6AC99784-51CF-485B-9DC7-82B9DB14DDA6}" type="parTrans" cxnId="{C7226E7D-F6DF-4A21-A798-B509472CF06C}">
      <dgm:prSet/>
      <dgm:spPr/>
      <dgm:t>
        <a:bodyPr/>
        <a:lstStyle/>
        <a:p>
          <a:endParaRPr lang="en-IN"/>
        </a:p>
      </dgm:t>
    </dgm:pt>
    <dgm:pt modelId="{1F84CE86-C286-4ED8-8948-7526FB7BAB9A}" type="sibTrans" cxnId="{C7226E7D-F6DF-4A21-A798-B509472CF06C}">
      <dgm:prSet/>
      <dgm:spPr/>
      <dgm:t>
        <a:bodyPr/>
        <a:lstStyle/>
        <a:p>
          <a:endParaRPr lang="en-IN"/>
        </a:p>
      </dgm:t>
    </dgm:pt>
    <dgm:pt modelId="{03FD49F2-915D-426F-BD2B-9ED487F448B0}">
      <dgm:prSet/>
      <dgm:spPr/>
      <dgm:t>
        <a:bodyPr/>
        <a:lstStyle/>
        <a:p>
          <a:r>
            <a:rPr lang="en-US" dirty="0"/>
            <a:t>Providers satisfaction</a:t>
          </a:r>
          <a:endParaRPr lang="en-IN" dirty="0"/>
        </a:p>
      </dgm:t>
    </dgm:pt>
    <dgm:pt modelId="{C8EADEA7-32D9-4404-B01D-F8C9A1C642B0}" type="parTrans" cxnId="{8E7F7DCD-B3BA-42C2-8F04-D59BE625CD8B}">
      <dgm:prSet/>
      <dgm:spPr/>
      <dgm:t>
        <a:bodyPr/>
        <a:lstStyle/>
        <a:p>
          <a:endParaRPr lang="en-IN"/>
        </a:p>
      </dgm:t>
    </dgm:pt>
    <dgm:pt modelId="{5E8D0738-1265-48A1-A1D1-4DCC82B56695}" type="sibTrans" cxnId="{8E7F7DCD-B3BA-42C2-8F04-D59BE625CD8B}">
      <dgm:prSet/>
      <dgm:spPr/>
      <dgm:t>
        <a:bodyPr/>
        <a:lstStyle/>
        <a:p>
          <a:endParaRPr lang="en-IN"/>
        </a:p>
      </dgm:t>
    </dgm:pt>
    <dgm:pt modelId="{D92B93A2-2501-4B92-80DB-9221609A22A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Upgradation of existing digital tools</a:t>
          </a:r>
          <a:endParaRPr lang="en-IN" dirty="0"/>
        </a:p>
      </dgm:t>
    </dgm:pt>
    <dgm:pt modelId="{33EA1228-1B07-4669-97AE-E34B9DD5849C}" type="parTrans" cxnId="{6AD57220-E00B-428E-B969-6CF308AE3CB8}">
      <dgm:prSet/>
      <dgm:spPr/>
      <dgm:t>
        <a:bodyPr/>
        <a:lstStyle/>
        <a:p>
          <a:endParaRPr lang="en-IN"/>
        </a:p>
      </dgm:t>
    </dgm:pt>
    <dgm:pt modelId="{9EFB31BF-F02E-4D68-ADAC-5500C4162A21}" type="sibTrans" cxnId="{6AD57220-E00B-428E-B969-6CF308AE3CB8}">
      <dgm:prSet/>
      <dgm:spPr/>
      <dgm:t>
        <a:bodyPr/>
        <a:lstStyle/>
        <a:p>
          <a:endParaRPr lang="en-IN"/>
        </a:p>
      </dgm:t>
    </dgm:pt>
    <dgm:pt modelId="{1B9B3627-DB46-4437-B448-BADB85E26670}" type="pres">
      <dgm:prSet presAssocID="{3B57FB20-36C3-4649-B9CB-47E94767AB37}" presName="Name0" presStyleCnt="0">
        <dgm:presLayoutVars>
          <dgm:dir/>
          <dgm:resizeHandles val="exact"/>
        </dgm:presLayoutVars>
      </dgm:prSet>
      <dgm:spPr/>
    </dgm:pt>
    <dgm:pt modelId="{016C0FB4-B860-4538-91C2-5B4F1F4D531C}" type="pres">
      <dgm:prSet presAssocID="{3B57FB20-36C3-4649-B9CB-47E94767AB37}" presName="fgShape" presStyleLbl="fgShp" presStyleIdx="0" presStyleCnt="1"/>
      <dgm:spPr/>
    </dgm:pt>
    <dgm:pt modelId="{C68F569E-E9E7-4E3E-AF9D-8B51FAF14E2E}" type="pres">
      <dgm:prSet presAssocID="{3B57FB20-36C3-4649-B9CB-47E94767AB37}" presName="linComp" presStyleCnt="0"/>
      <dgm:spPr/>
    </dgm:pt>
    <dgm:pt modelId="{85AEFA71-E39E-4A96-BA7E-B27F0392900E}" type="pres">
      <dgm:prSet presAssocID="{05929417-AEBB-4BA8-AD74-97D9713CF39C}" presName="compNode" presStyleCnt="0"/>
      <dgm:spPr/>
    </dgm:pt>
    <dgm:pt modelId="{C0C4837A-C38D-4EB4-9B63-94E212C90DE8}" type="pres">
      <dgm:prSet presAssocID="{05929417-AEBB-4BA8-AD74-97D9713CF39C}" presName="bkgdShape" presStyleLbl="node1" presStyleIdx="0" presStyleCnt="6"/>
      <dgm:spPr/>
    </dgm:pt>
    <dgm:pt modelId="{6154C5E1-8CDF-4A9D-A109-6B44BA669E39}" type="pres">
      <dgm:prSet presAssocID="{05929417-AEBB-4BA8-AD74-97D9713CF39C}" presName="nodeTx" presStyleLbl="node1" presStyleIdx="0" presStyleCnt="6">
        <dgm:presLayoutVars>
          <dgm:bulletEnabled val="1"/>
        </dgm:presLayoutVars>
      </dgm:prSet>
      <dgm:spPr/>
    </dgm:pt>
    <dgm:pt modelId="{BE6FA3BE-E088-4652-B86B-70369F184EE2}" type="pres">
      <dgm:prSet presAssocID="{05929417-AEBB-4BA8-AD74-97D9713CF39C}" presName="invisiNode" presStyleLbl="node1" presStyleIdx="0" presStyleCnt="6"/>
      <dgm:spPr/>
    </dgm:pt>
    <dgm:pt modelId="{7CCC7998-5E3C-483E-AE97-946D3B1A3C70}" type="pres">
      <dgm:prSet presAssocID="{05929417-AEBB-4BA8-AD74-97D9713CF39C}" presName="imagNode" presStyleLbl="fgImgPlace1" presStyleIdx="0" presStyleCnt="6" custScaleX="105773" custScaleY="1043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C38EB2D6-959C-4A30-BDDD-E0256D528D7F}" type="pres">
      <dgm:prSet presAssocID="{154B7995-FD2A-4CFE-8B69-4A7A8F35E0B0}" presName="sibTrans" presStyleLbl="sibTrans2D1" presStyleIdx="0" presStyleCnt="0"/>
      <dgm:spPr/>
    </dgm:pt>
    <dgm:pt modelId="{0068C83D-DEAB-483F-B3E7-6A71B301F16A}" type="pres">
      <dgm:prSet presAssocID="{64D3C284-0528-4783-A056-A74CB4FC4B53}" presName="compNode" presStyleCnt="0"/>
      <dgm:spPr/>
    </dgm:pt>
    <dgm:pt modelId="{3EAD4767-21E9-450F-BCB4-B2781B375FFF}" type="pres">
      <dgm:prSet presAssocID="{64D3C284-0528-4783-A056-A74CB4FC4B53}" presName="bkgdShape" presStyleLbl="node1" presStyleIdx="1" presStyleCnt="6"/>
      <dgm:spPr/>
    </dgm:pt>
    <dgm:pt modelId="{59F5F657-CF74-467B-922A-06ABF85A0C6C}" type="pres">
      <dgm:prSet presAssocID="{64D3C284-0528-4783-A056-A74CB4FC4B53}" presName="nodeTx" presStyleLbl="node1" presStyleIdx="1" presStyleCnt="6">
        <dgm:presLayoutVars>
          <dgm:bulletEnabled val="1"/>
        </dgm:presLayoutVars>
      </dgm:prSet>
      <dgm:spPr/>
    </dgm:pt>
    <dgm:pt modelId="{3CFCC6EB-C64C-413F-BA4A-FD89F5DEECD9}" type="pres">
      <dgm:prSet presAssocID="{64D3C284-0528-4783-A056-A74CB4FC4B53}" presName="invisiNode" presStyleLbl="node1" presStyleIdx="1" presStyleCnt="6"/>
      <dgm:spPr/>
    </dgm:pt>
    <dgm:pt modelId="{E248564A-5163-4E50-9952-2100F97AD607}" type="pres">
      <dgm:prSet presAssocID="{64D3C284-0528-4783-A056-A74CB4FC4B53}" presName="imagNode" presStyleLbl="fgImgPlace1" presStyleIdx="1" presStyleCnt="6" custScaleY="1043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BE7951AD-531D-4671-8394-EB6AD1633AE0}" type="pres">
      <dgm:prSet presAssocID="{30BEA71A-FA6D-4F54-B5FE-EBF13281653F}" presName="sibTrans" presStyleLbl="sibTrans2D1" presStyleIdx="0" presStyleCnt="0"/>
      <dgm:spPr/>
    </dgm:pt>
    <dgm:pt modelId="{89913470-8965-4AC7-8F25-716BFA6F6F3C}" type="pres">
      <dgm:prSet presAssocID="{F53BF935-CE97-4E30-A53C-1BDC41A497B9}" presName="compNode" presStyleCnt="0"/>
      <dgm:spPr/>
    </dgm:pt>
    <dgm:pt modelId="{B770BB8A-F8EF-486A-B218-0F7217B45AB4}" type="pres">
      <dgm:prSet presAssocID="{F53BF935-CE97-4E30-A53C-1BDC41A497B9}" presName="bkgdShape" presStyleLbl="node1" presStyleIdx="2" presStyleCnt="6" custScaleX="109057"/>
      <dgm:spPr/>
    </dgm:pt>
    <dgm:pt modelId="{F1AC0B17-81BF-4EAE-8494-D62A2D99CF2B}" type="pres">
      <dgm:prSet presAssocID="{F53BF935-CE97-4E30-A53C-1BDC41A497B9}" presName="nodeTx" presStyleLbl="node1" presStyleIdx="2" presStyleCnt="6">
        <dgm:presLayoutVars>
          <dgm:bulletEnabled val="1"/>
        </dgm:presLayoutVars>
      </dgm:prSet>
      <dgm:spPr/>
    </dgm:pt>
    <dgm:pt modelId="{B323B8AA-396F-4FA7-B7F5-2540DE751F7E}" type="pres">
      <dgm:prSet presAssocID="{F53BF935-CE97-4E30-A53C-1BDC41A497B9}" presName="invisiNode" presStyleLbl="node1" presStyleIdx="2" presStyleCnt="6"/>
      <dgm:spPr/>
    </dgm:pt>
    <dgm:pt modelId="{BFA4E39E-56ED-4CD5-916E-AE49138770BB}" type="pres">
      <dgm:prSet presAssocID="{F53BF935-CE97-4E30-A53C-1BDC41A497B9}" presName="imagNode" presStyleLbl="fgImgPlace1" presStyleIdx="2" presStyleCnt="6" custLinFactNeighborY="6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ADD7190-01AC-4B0B-924C-0F9DDE8860F7}" type="pres">
      <dgm:prSet presAssocID="{A1102940-BCD8-402E-8391-00620523639D}" presName="sibTrans" presStyleLbl="sibTrans2D1" presStyleIdx="0" presStyleCnt="0"/>
      <dgm:spPr/>
    </dgm:pt>
    <dgm:pt modelId="{81B9B283-3F1F-43C1-996E-27DD377F1A13}" type="pres">
      <dgm:prSet presAssocID="{D92B93A2-2501-4B92-80DB-9221609A22A9}" presName="compNode" presStyleCnt="0"/>
      <dgm:spPr/>
    </dgm:pt>
    <dgm:pt modelId="{70281A5E-872F-4C8B-A605-37A6BE548434}" type="pres">
      <dgm:prSet presAssocID="{D92B93A2-2501-4B92-80DB-9221609A22A9}" presName="bkgdShape" presStyleLbl="node1" presStyleIdx="3" presStyleCnt="6"/>
      <dgm:spPr/>
    </dgm:pt>
    <dgm:pt modelId="{9C54B8EB-FB98-435E-A35E-B9F011980B0D}" type="pres">
      <dgm:prSet presAssocID="{D92B93A2-2501-4B92-80DB-9221609A22A9}" presName="nodeTx" presStyleLbl="node1" presStyleIdx="3" presStyleCnt="6">
        <dgm:presLayoutVars>
          <dgm:bulletEnabled val="1"/>
        </dgm:presLayoutVars>
      </dgm:prSet>
      <dgm:spPr/>
    </dgm:pt>
    <dgm:pt modelId="{7273E30D-60C2-4DB8-852C-D5CC11C107A8}" type="pres">
      <dgm:prSet presAssocID="{D92B93A2-2501-4B92-80DB-9221609A22A9}" presName="invisiNode" presStyleLbl="node1" presStyleIdx="3" presStyleCnt="6"/>
      <dgm:spPr/>
    </dgm:pt>
    <dgm:pt modelId="{BB19D11F-41A8-443E-9FDB-A250BD325F04}" type="pres">
      <dgm:prSet presAssocID="{D92B93A2-2501-4B92-80DB-9221609A22A9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85CA5F6F-C1D3-4C2E-8FC7-5EEB22BED686}" type="pres">
      <dgm:prSet presAssocID="{9EFB31BF-F02E-4D68-ADAC-5500C4162A21}" presName="sibTrans" presStyleLbl="sibTrans2D1" presStyleIdx="0" presStyleCnt="0"/>
      <dgm:spPr/>
    </dgm:pt>
    <dgm:pt modelId="{0F4CE4DB-7B3C-4E75-9CFC-2656E93291A1}" type="pres">
      <dgm:prSet presAssocID="{6C133728-203D-474E-9217-E5BF9059FD30}" presName="compNode" presStyleCnt="0"/>
      <dgm:spPr/>
    </dgm:pt>
    <dgm:pt modelId="{CCE8A7A2-A3F8-42D1-ABAF-0A715AAFA8C4}" type="pres">
      <dgm:prSet presAssocID="{6C133728-203D-474E-9217-E5BF9059FD30}" presName="bkgdShape" presStyleLbl="node1" presStyleIdx="4" presStyleCnt="6" custLinFactNeighborX="672"/>
      <dgm:spPr/>
    </dgm:pt>
    <dgm:pt modelId="{3F66C42F-D2FE-4D76-85E2-9DE16F77A714}" type="pres">
      <dgm:prSet presAssocID="{6C133728-203D-474E-9217-E5BF9059FD30}" presName="nodeTx" presStyleLbl="node1" presStyleIdx="4" presStyleCnt="6">
        <dgm:presLayoutVars>
          <dgm:bulletEnabled val="1"/>
        </dgm:presLayoutVars>
      </dgm:prSet>
      <dgm:spPr/>
    </dgm:pt>
    <dgm:pt modelId="{93E6A9AA-1309-46D5-9650-3CB81EA1A324}" type="pres">
      <dgm:prSet presAssocID="{6C133728-203D-474E-9217-E5BF9059FD30}" presName="invisiNode" presStyleLbl="node1" presStyleIdx="4" presStyleCnt="6"/>
      <dgm:spPr/>
    </dgm:pt>
    <dgm:pt modelId="{824780FF-A06F-4123-B357-9100C1D450F8}" type="pres">
      <dgm:prSet presAssocID="{6C133728-203D-474E-9217-E5BF9059FD30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CCD7093-BF7D-448A-962C-37EDE39F1E6D}" type="pres">
      <dgm:prSet presAssocID="{1F84CE86-C286-4ED8-8948-7526FB7BAB9A}" presName="sibTrans" presStyleLbl="sibTrans2D1" presStyleIdx="0" presStyleCnt="0"/>
      <dgm:spPr/>
    </dgm:pt>
    <dgm:pt modelId="{77559A64-1838-4606-80A2-B218FC61B625}" type="pres">
      <dgm:prSet presAssocID="{03FD49F2-915D-426F-BD2B-9ED487F448B0}" presName="compNode" presStyleCnt="0"/>
      <dgm:spPr/>
    </dgm:pt>
    <dgm:pt modelId="{818804EB-7631-4CCA-88E0-5F37C8ED43C3}" type="pres">
      <dgm:prSet presAssocID="{03FD49F2-915D-426F-BD2B-9ED487F448B0}" presName="bkgdShape" presStyleLbl="node1" presStyleIdx="5" presStyleCnt="6"/>
      <dgm:spPr/>
    </dgm:pt>
    <dgm:pt modelId="{C9DE49A7-2622-467A-9DF2-4052CF5B4B83}" type="pres">
      <dgm:prSet presAssocID="{03FD49F2-915D-426F-BD2B-9ED487F448B0}" presName="nodeTx" presStyleLbl="node1" presStyleIdx="5" presStyleCnt="6">
        <dgm:presLayoutVars>
          <dgm:bulletEnabled val="1"/>
        </dgm:presLayoutVars>
      </dgm:prSet>
      <dgm:spPr/>
    </dgm:pt>
    <dgm:pt modelId="{755A174B-B30D-4AF0-9CBC-2CA38A1C6080}" type="pres">
      <dgm:prSet presAssocID="{03FD49F2-915D-426F-BD2B-9ED487F448B0}" presName="invisiNode" presStyleLbl="node1" presStyleIdx="5" presStyleCnt="6"/>
      <dgm:spPr/>
    </dgm:pt>
    <dgm:pt modelId="{4495DC36-9370-4961-8100-97AAE7004279}" type="pres">
      <dgm:prSet presAssocID="{03FD49F2-915D-426F-BD2B-9ED487F448B0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3DD5601-BB7D-448D-BDCF-F44A8EB13727}" type="presOf" srcId="{1F84CE86-C286-4ED8-8948-7526FB7BAB9A}" destId="{4CCD7093-BF7D-448A-962C-37EDE39F1E6D}" srcOrd="0" destOrd="0" presId="urn:microsoft.com/office/officeart/2005/8/layout/hList7"/>
    <dgm:cxn modelId="{FAC0C804-9BAC-426C-A4C1-E08A495A716F}" type="presOf" srcId="{05929417-AEBB-4BA8-AD74-97D9713CF39C}" destId="{6154C5E1-8CDF-4A9D-A109-6B44BA669E39}" srcOrd="1" destOrd="0" presId="urn:microsoft.com/office/officeart/2005/8/layout/hList7"/>
    <dgm:cxn modelId="{41736A07-15B3-427B-AE79-8AF8C97BAF45}" type="presOf" srcId="{F53BF935-CE97-4E30-A53C-1BDC41A497B9}" destId="{B770BB8A-F8EF-486A-B218-0F7217B45AB4}" srcOrd="0" destOrd="0" presId="urn:microsoft.com/office/officeart/2005/8/layout/hList7"/>
    <dgm:cxn modelId="{C20B3A08-3CA8-44AB-9D25-4A7B653E63F1}" type="presOf" srcId="{03FD49F2-915D-426F-BD2B-9ED487F448B0}" destId="{C9DE49A7-2622-467A-9DF2-4052CF5B4B83}" srcOrd="1" destOrd="0" presId="urn:microsoft.com/office/officeart/2005/8/layout/hList7"/>
    <dgm:cxn modelId="{674EA113-3973-4F21-98D6-FE00BF525800}" type="presOf" srcId="{6C133728-203D-474E-9217-E5BF9059FD30}" destId="{CCE8A7A2-A3F8-42D1-ABAF-0A715AAFA8C4}" srcOrd="0" destOrd="0" presId="urn:microsoft.com/office/officeart/2005/8/layout/hList7"/>
    <dgm:cxn modelId="{B8B5281F-1224-4A7A-9227-F440D8861D86}" type="presOf" srcId="{3B57FB20-36C3-4649-B9CB-47E94767AB37}" destId="{1B9B3627-DB46-4437-B448-BADB85E26670}" srcOrd="0" destOrd="0" presId="urn:microsoft.com/office/officeart/2005/8/layout/hList7"/>
    <dgm:cxn modelId="{6AD57220-E00B-428E-B969-6CF308AE3CB8}" srcId="{3B57FB20-36C3-4649-B9CB-47E94767AB37}" destId="{D92B93A2-2501-4B92-80DB-9221609A22A9}" srcOrd="3" destOrd="0" parTransId="{33EA1228-1B07-4669-97AE-E34B9DD5849C}" sibTransId="{9EFB31BF-F02E-4D68-ADAC-5500C4162A21}"/>
    <dgm:cxn modelId="{22BAF45D-0DBD-45AB-80E8-05E8AA582F61}" srcId="{3B57FB20-36C3-4649-B9CB-47E94767AB37}" destId="{05929417-AEBB-4BA8-AD74-97D9713CF39C}" srcOrd="0" destOrd="0" parTransId="{0874A542-31BB-4704-BF63-8193944C1271}" sibTransId="{154B7995-FD2A-4CFE-8B69-4A7A8F35E0B0}"/>
    <dgm:cxn modelId="{B179E962-05DD-480D-837A-F198985871E6}" type="presOf" srcId="{9EFB31BF-F02E-4D68-ADAC-5500C4162A21}" destId="{85CA5F6F-C1D3-4C2E-8FC7-5EEB22BED686}" srcOrd="0" destOrd="0" presId="urn:microsoft.com/office/officeart/2005/8/layout/hList7"/>
    <dgm:cxn modelId="{453E9644-BF71-44E3-9A18-E69B4CA08E37}" type="presOf" srcId="{03FD49F2-915D-426F-BD2B-9ED487F448B0}" destId="{818804EB-7631-4CCA-88E0-5F37C8ED43C3}" srcOrd="0" destOrd="0" presId="urn:microsoft.com/office/officeart/2005/8/layout/hList7"/>
    <dgm:cxn modelId="{328F6265-F8B1-498E-A42A-BD999D33EE01}" type="presOf" srcId="{64D3C284-0528-4783-A056-A74CB4FC4B53}" destId="{3EAD4767-21E9-450F-BCB4-B2781B375FFF}" srcOrd="0" destOrd="0" presId="urn:microsoft.com/office/officeart/2005/8/layout/hList7"/>
    <dgm:cxn modelId="{D5D1514B-1929-45B1-B794-6BB2740AC1C3}" type="presOf" srcId="{64D3C284-0528-4783-A056-A74CB4FC4B53}" destId="{59F5F657-CF74-467B-922A-06ABF85A0C6C}" srcOrd="1" destOrd="0" presId="urn:microsoft.com/office/officeart/2005/8/layout/hList7"/>
    <dgm:cxn modelId="{FD383279-EDEB-4262-AAE2-E91C224616C3}" type="presOf" srcId="{D92B93A2-2501-4B92-80DB-9221609A22A9}" destId="{9C54B8EB-FB98-435E-A35E-B9F011980B0D}" srcOrd="1" destOrd="0" presId="urn:microsoft.com/office/officeart/2005/8/layout/hList7"/>
    <dgm:cxn modelId="{C7226E7D-F6DF-4A21-A798-B509472CF06C}" srcId="{3B57FB20-36C3-4649-B9CB-47E94767AB37}" destId="{6C133728-203D-474E-9217-E5BF9059FD30}" srcOrd="4" destOrd="0" parTransId="{6AC99784-51CF-485B-9DC7-82B9DB14DDA6}" sibTransId="{1F84CE86-C286-4ED8-8948-7526FB7BAB9A}"/>
    <dgm:cxn modelId="{C9B53E8B-8102-49D0-B65F-AE4A22120BBF}" type="presOf" srcId="{A1102940-BCD8-402E-8391-00620523639D}" destId="{4ADD7190-01AC-4B0B-924C-0F9DDE8860F7}" srcOrd="0" destOrd="0" presId="urn:microsoft.com/office/officeart/2005/8/layout/hList7"/>
    <dgm:cxn modelId="{1BAAA79C-720C-4BAC-8816-8A9163116691}" type="presOf" srcId="{30BEA71A-FA6D-4F54-B5FE-EBF13281653F}" destId="{BE7951AD-531D-4671-8394-EB6AD1633AE0}" srcOrd="0" destOrd="0" presId="urn:microsoft.com/office/officeart/2005/8/layout/hList7"/>
    <dgm:cxn modelId="{2F33F3A0-936A-4395-ABFA-42E56782F112}" type="presOf" srcId="{D92B93A2-2501-4B92-80DB-9221609A22A9}" destId="{70281A5E-872F-4C8B-A605-37A6BE548434}" srcOrd="0" destOrd="0" presId="urn:microsoft.com/office/officeart/2005/8/layout/hList7"/>
    <dgm:cxn modelId="{EA179CC4-3898-42AB-B626-567997ABCF2A}" type="presOf" srcId="{154B7995-FD2A-4CFE-8B69-4A7A8F35E0B0}" destId="{C38EB2D6-959C-4A30-BDDD-E0256D528D7F}" srcOrd="0" destOrd="0" presId="urn:microsoft.com/office/officeart/2005/8/layout/hList7"/>
    <dgm:cxn modelId="{5E97B5C5-6FCF-47A1-9E0F-555C70528F97}" type="presOf" srcId="{F53BF935-CE97-4E30-A53C-1BDC41A497B9}" destId="{F1AC0B17-81BF-4EAE-8494-D62A2D99CF2B}" srcOrd="1" destOrd="0" presId="urn:microsoft.com/office/officeart/2005/8/layout/hList7"/>
    <dgm:cxn modelId="{8E7F7DCD-B3BA-42C2-8F04-D59BE625CD8B}" srcId="{3B57FB20-36C3-4649-B9CB-47E94767AB37}" destId="{03FD49F2-915D-426F-BD2B-9ED487F448B0}" srcOrd="5" destOrd="0" parTransId="{C8EADEA7-32D9-4404-B01D-F8C9A1C642B0}" sibTransId="{5E8D0738-1265-48A1-A1D1-4DCC82B56695}"/>
    <dgm:cxn modelId="{A262FBD9-2D79-41F8-9799-C1B925637B7B}" type="presOf" srcId="{05929417-AEBB-4BA8-AD74-97D9713CF39C}" destId="{C0C4837A-C38D-4EB4-9B63-94E212C90DE8}" srcOrd="0" destOrd="0" presId="urn:microsoft.com/office/officeart/2005/8/layout/hList7"/>
    <dgm:cxn modelId="{7DE4DDE0-F621-47AB-9819-759E87023502}" srcId="{3B57FB20-36C3-4649-B9CB-47E94767AB37}" destId="{F53BF935-CE97-4E30-A53C-1BDC41A497B9}" srcOrd="2" destOrd="0" parTransId="{5733EAA3-AB27-4BB5-A4FF-1995C7053B66}" sibTransId="{A1102940-BCD8-402E-8391-00620523639D}"/>
    <dgm:cxn modelId="{F53391E6-F5AF-464A-B1D3-4012B00FE9B0}" srcId="{3B57FB20-36C3-4649-B9CB-47E94767AB37}" destId="{64D3C284-0528-4783-A056-A74CB4FC4B53}" srcOrd="1" destOrd="0" parTransId="{32477C8C-627B-491D-A08C-4281D3FB5A2B}" sibTransId="{30BEA71A-FA6D-4F54-B5FE-EBF13281653F}"/>
    <dgm:cxn modelId="{005515F5-D34F-404C-A1E4-84720F7088EE}" type="presOf" srcId="{6C133728-203D-474E-9217-E5BF9059FD30}" destId="{3F66C42F-D2FE-4D76-85E2-9DE16F77A714}" srcOrd="1" destOrd="0" presId="urn:microsoft.com/office/officeart/2005/8/layout/hList7"/>
    <dgm:cxn modelId="{A7FE357C-BE2E-4CCB-9B80-D826D420CB77}" type="presParOf" srcId="{1B9B3627-DB46-4437-B448-BADB85E26670}" destId="{016C0FB4-B860-4538-91C2-5B4F1F4D531C}" srcOrd="0" destOrd="0" presId="urn:microsoft.com/office/officeart/2005/8/layout/hList7"/>
    <dgm:cxn modelId="{6F4BF1B1-B330-4A16-A11A-3D50600617D9}" type="presParOf" srcId="{1B9B3627-DB46-4437-B448-BADB85E26670}" destId="{C68F569E-E9E7-4E3E-AF9D-8B51FAF14E2E}" srcOrd="1" destOrd="0" presId="urn:microsoft.com/office/officeart/2005/8/layout/hList7"/>
    <dgm:cxn modelId="{F8414AAA-A67A-4E5E-9F26-5024A4675237}" type="presParOf" srcId="{C68F569E-E9E7-4E3E-AF9D-8B51FAF14E2E}" destId="{85AEFA71-E39E-4A96-BA7E-B27F0392900E}" srcOrd="0" destOrd="0" presId="urn:microsoft.com/office/officeart/2005/8/layout/hList7"/>
    <dgm:cxn modelId="{72D2D837-6861-4D23-89BA-EF7D497ED5C0}" type="presParOf" srcId="{85AEFA71-E39E-4A96-BA7E-B27F0392900E}" destId="{C0C4837A-C38D-4EB4-9B63-94E212C90DE8}" srcOrd="0" destOrd="0" presId="urn:microsoft.com/office/officeart/2005/8/layout/hList7"/>
    <dgm:cxn modelId="{55B74E18-3E81-435D-8546-0F1DBBE0B4CA}" type="presParOf" srcId="{85AEFA71-E39E-4A96-BA7E-B27F0392900E}" destId="{6154C5E1-8CDF-4A9D-A109-6B44BA669E39}" srcOrd="1" destOrd="0" presId="urn:microsoft.com/office/officeart/2005/8/layout/hList7"/>
    <dgm:cxn modelId="{03862CF7-4D79-47A3-8E01-75ADF4384EF5}" type="presParOf" srcId="{85AEFA71-E39E-4A96-BA7E-B27F0392900E}" destId="{BE6FA3BE-E088-4652-B86B-70369F184EE2}" srcOrd="2" destOrd="0" presId="urn:microsoft.com/office/officeart/2005/8/layout/hList7"/>
    <dgm:cxn modelId="{BCBF329B-CCB7-4213-ABC4-A37E906E1A1A}" type="presParOf" srcId="{85AEFA71-E39E-4A96-BA7E-B27F0392900E}" destId="{7CCC7998-5E3C-483E-AE97-946D3B1A3C70}" srcOrd="3" destOrd="0" presId="urn:microsoft.com/office/officeart/2005/8/layout/hList7"/>
    <dgm:cxn modelId="{8316C537-02E6-40AB-ADFF-A6AC4A176A9E}" type="presParOf" srcId="{C68F569E-E9E7-4E3E-AF9D-8B51FAF14E2E}" destId="{C38EB2D6-959C-4A30-BDDD-E0256D528D7F}" srcOrd="1" destOrd="0" presId="urn:microsoft.com/office/officeart/2005/8/layout/hList7"/>
    <dgm:cxn modelId="{887F9648-A6CA-4408-A3E8-4E9BBF67DA57}" type="presParOf" srcId="{C68F569E-E9E7-4E3E-AF9D-8B51FAF14E2E}" destId="{0068C83D-DEAB-483F-B3E7-6A71B301F16A}" srcOrd="2" destOrd="0" presId="urn:microsoft.com/office/officeart/2005/8/layout/hList7"/>
    <dgm:cxn modelId="{8DB3D9E4-509B-4C81-B9A5-12DE93692C43}" type="presParOf" srcId="{0068C83D-DEAB-483F-B3E7-6A71B301F16A}" destId="{3EAD4767-21E9-450F-BCB4-B2781B375FFF}" srcOrd="0" destOrd="0" presId="urn:microsoft.com/office/officeart/2005/8/layout/hList7"/>
    <dgm:cxn modelId="{ECF17464-4898-426C-94F4-678FD1C39634}" type="presParOf" srcId="{0068C83D-DEAB-483F-B3E7-6A71B301F16A}" destId="{59F5F657-CF74-467B-922A-06ABF85A0C6C}" srcOrd="1" destOrd="0" presId="urn:microsoft.com/office/officeart/2005/8/layout/hList7"/>
    <dgm:cxn modelId="{FCBEEAFA-03ED-4A0D-8182-68DFC3B0E7A6}" type="presParOf" srcId="{0068C83D-DEAB-483F-B3E7-6A71B301F16A}" destId="{3CFCC6EB-C64C-413F-BA4A-FD89F5DEECD9}" srcOrd="2" destOrd="0" presId="urn:microsoft.com/office/officeart/2005/8/layout/hList7"/>
    <dgm:cxn modelId="{B85EB58F-7E66-4967-AB42-ECE1D740E858}" type="presParOf" srcId="{0068C83D-DEAB-483F-B3E7-6A71B301F16A}" destId="{E248564A-5163-4E50-9952-2100F97AD607}" srcOrd="3" destOrd="0" presId="urn:microsoft.com/office/officeart/2005/8/layout/hList7"/>
    <dgm:cxn modelId="{ADA65171-305A-46AA-9A88-257347296436}" type="presParOf" srcId="{C68F569E-E9E7-4E3E-AF9D-8B51FAF14E2E}" destId="{BE7951AD-531D-4671-8394-EB6AD1633AE0}" srcOrd="3" destOrd="0" presId="urn:microsoft.com/office/officeart/2005/8/layout/hList7"/>
    <dgm:cxn modelId="{E5B3BCBC-CBD1-4CA0-9BEC-116E109DF907}" type="presParOf" srcId="{C68F569E-E9E7-4E3E-AF9D-8B51FAF14E2E}" destId="{89913470-8965-4AC7-8F25-716BFA6F6F3C}" srcOrd="4" destOrd="0" presId="urn:microsoft.com/office/officeart/2005/8/layout/hList7"/>
    <dgm:cxn modelId="{EAF8BE3C-7831-4C34-B40C-F6E718AFABE0}" type="presParOf" srcId="{89913470-8965-4AC7-8F25-716BFA6F6F3C}" destId="{B770BB8A-F8EF-486A-B218-0F7217B45AB4}" srcOrd="0" destOrd="0" presId="urn:microsoft.com/office/officeart/2005/8/layout/hList7"/>
    <dgm:cxn modelId="{EC89AC94-DEA8-4341-A53D-9EBAAC4C4E22}" type="presParOf" srcId="{89913470-8965-4AC7-8F25-716BFA6F6F3C}" destId="{F1AC0B17-81BF-4EAE-8494-D62A2D99CF2B}" srcOrd="1" destOrd="0" presId="urn:microsoft.com/office/officeart/2005/8/layout/hList7"/>
    <dgm:cxn modelId="{5B546D24-C572-4499-AD30-278EC2138CD4}" type="presParOf" srcId="{89913470-8965-4AC7-8F25-716BFA6F6F3C}" destId="{B323B8AA-396F-4FA7-B7F5-2540DE751F7E}" srcOrd="2" destOrd="0" presId="urn:microsoft.com/office/officeart/2005/8/layout/hList7"/>
    <dgm:cxn modelId="{7BD6B296-F8E3-41C9-9A16-A58909054925}" type="presParOf" srcId="{89913470-8965-4AC7-8F25-716BFA6F6F3C}" destId="{BFA4E39E-56ED-4CD5-916E-AE49138770BB}" srcOrd="3" destOrd="0" presId="urn:microsoft.com/office/officeart/2005/8/layout/hList7"/>
    <dgm:cxn modelId="{89917F50-F1DB-44F2-BD9C-1876C3201582}" type="presParOf" srcId="{C68F569E-E9E7-4E3E-AF9D-8B51FAF14E2E}" destId="{4ADD7190-01AC-4B0B-924C-0F9DDE8860F7}" srcOrd="5" destOrd="0" presId="urn:microsoft.com/office/officeart/2005/8/layout/hList7"/>
    <dgm:cxn modelId="{3123F4E5-3783-4B62-A839-74D19DAB457A}" type="presParOf" srcId="{C68F569E-E9E7-4E3E-AF9D-8B51FAF14E2E}" destId="{81B9B283-3F1F-43C1-996E-27DD377F1A13}" srcOrd="6" destOrd="0" presId="urn:microsoft.com/office/officeart/2005/8/layout/hList7"/>
    <dgm:cxn modelId="{2B65C1FD-B94D-44FD-8ECD-104ABB995D86}" type="presParOf" srcId="{81B9B283-3F1F-43C1-996E-27DD377F1A13}" destId="{70281A5E-872F-4C8B-A605-37A6BE548434}" srcOrd="0" destOrd="0" presId="urn:microsoft.com/office/officeart/2005/8/layout/hList7"/>
    <dgm:cxn modelId="{84978E0A-595E-463E-93D2-8836B3E74924}" type="presParOf" srcId="{81B9B283-3F1F-43C1-996E-27DD377F1A13}" destId="{9C54B8EB-FB98-435E-A35E-B9F011980B0D}" srcOrd="1" destOrd="0" presId="urn:microsoft.com/office/officeart/2005/8/layout/hList7"/>
    <dgm:cxn modelId="{93D53AC7-D823-4D20-934E-27123615F784}" type="presParOf" srcId="{81B9B283-3F1F-43C1-996E-27DD377F1A13}" destId="{7273E30D-60C2-4DB8-852C-D5CC11C107A8}" srcOrd="2" destOrd="0" presId="urn:microsoft.com/office/officeart/2005/8/layout/hList7"/>
    <dgm:cxn modelId="{7676295E-E87A-405D-A9C3-047691D47E04}" type="presParOf" srcId="{81B9B283-3F1F-43C1-996E-27DD377F1A13}" destId="{BB19D11F-41A8-443E-9FDB-A250BD325F04}" srcOrd="3" destOrd="0" presId="urn:microsoft.com/office/officeart/2005/8/layout/hList7"/>
    <dgm:cxn modelId="{D2963252-D06A-4BAF-977E-7796558AF20F}" type="presParOf" srcId="{C68F569E-E9E7-4E3E-AF9D-8B51FAF14E2E}" destId="{85CA5F6F-C1D3-4C2E-8FC7-5EEB22BED686}" srcOrd="7" destOrd="0" presId="urn:microsoft.com/office/officeart/2005/8/layout/hList7"/>
    <dgm:cxn modelId="{CB154981-AEA3-4AB1-9322-7F371FB57418}" type="presParOf" srcId="{C68F569E-E9E7-4E3E-AF9D-8B51FAF14E2E}" destId="{0F4CE4DB-7B3C-4E75-9CFC-2656E93291A1}" srcOrd="8" destOrd="0" presId="urn:microsoft.com/office/officeart/2005/8/layout/hList7"/>
    <dgm:cxn modelId="{FCE3F39F-2B81-4660-B1F7-98F77D06295B}" type="presParOf" srcId="{0F4CE4DB-7B3C-4E75-9CFC-2656E93291A1}" destId="{CCE8A7A2-A3F8-42D1-ABAF-0A715AAFA8C4}" srcOrd="0" destOrd="0" presId="urn:microsoft.com/office/officeart/2005/8/layout/hList7"/>
    <dgm:cxn modelId="{59F06231-EAF8-4780-9BF7-BA8AF775189E}" type="presParOf" srcId="{0F4CE4DB-7B3C-4E75-9CFC-2656E93291A1}" destId="{3F66C42F-D2FE-4D76-85E2-9DE16F77A714}" srcOrd="1" destOrd="0" presId="urn:microsoft.com/office/officeart/2005/8/layout/hList7"/>
    <dgm:cxn modelId="{E4DABA43-9015-4360-844E-42D0F75545A7}" type="presParOf" srcId="{0F4CE4DB-7B3C-4E75-9CFC-2656E93291A1}" destId="{93E6A9AA-1309-46D5-9650-3CB81EA1A324}" srcOrd="2" destOrd="0" presId="urn:microsoft.com/office/officeart/2005/8/layout/hList7"/>
    <dgm:cxn modelId="{ECDCA2AC-A791-4A11-91FD-E5040B0088FD}" type="presParOf" srcId="{0F4CE4DB-7B3C-4E75-9CFC-2656E93291A1}" destId="{824780FF-A06F-4123-B357-9100C1D450F8}" srcOrd="3" destOrd="0" presId="urn:microsoft.com/office/officeart/2005/8/layout/hList7"/>
    <dgm:cxn modelId="{7F84437F-A4E9-4CBC-835E-3B2B3B5811B8}" type="presParOf" srcId="{C68F569E-E9E7-4E3E-AF9D-8B51FAF14E2E}" destId="{4CCD7093-BF7D-448A-962C-37EDE39F1E6D}" srcOrd="9" destOrd="0" presId="urn:microsoft.com/office/officeart/2005/8/layout/hList7"/>
    <dgm:cxn modelId="{1003318F-B219-4DC9-93F6-534820DAC9B9}" type="presParOf" srcId="{C68F569E-E9E7-4E3E-AF9D-8B51FAF14E2E}" destId="{77559A64-1838-4606-80A2-B218FC61B625}" srcOrd="10" destOrd="0" presId="urn:microsoft.com/office/officeart/2005/8/layout/hList7"/>
    <dgm:cxn modelId="{7DE95FC6-B0FE-4546-9889-F62A03A582CC}" type="presParOf" srcId="{77559A64-1838-4606-80A2-B218FC61B625}" destId="{818804EB-7631-4CCA-88E0-5F37C8ED43C3}" srcOrd="0" destOrd="0" presId="urn:microsoft.com/office/officeart/2005/8/layout/hList7"/>
    <dgm:cxn modelId="{37B053C8-63CB-445B-9560-15E74247958A}" type="presParOf" srcId="{77559A64-1838-4606-80A2-B218FC61B625}" destId="{C9DE49A7-2622-467A-9DF2-4052CF5B4B83}" srcOrd="1" destOrd="0" presId="urn:microsoft.com/office/officeart/2005/8/layout/hList7"/>
    <dgm:cxn modelId="{CE1B55F3-B3BA-458D-9A15-840B14E9EF39}" type="presParOf" srcId="{77559A64-1838-4606-80A2-B218FC61B625}" destId="{755A174B-B30D-4AF0-9CBC-2CA38A1C6080}" srcOrd="2" destOrd="0" presId="urn:microsoft.com/office/officeart/2005/8/layout/hList7"/>
    <dgm:cxn modelId="{67398BE5-A8E7-43BC-89E6-D802C7FECBE8}" type="presParOf" srcId="{77559A64-1838-4606-80A2-B218FC61B625}" destId="{4495DC36-9370-4961-8100-97AAE700427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C869A3-CEA0-4484-AD8A-C4A10E35DF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46C5BB1-B500-4237-B932-17DF3662929F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One govt doctor  on 10189 people </a:t>
          </a:r>
          <a:endParaRPr lang="en-IN" dirty="0"/>
        </a:p>
      </dgm:t>
    </dgm:pt>
    <dgm:pt modelId="{66985F35-C111-4E4F-80AB-00D3D6293906}" type="parTrans" cxnId="{579E7A92-B218-425F-B8D0-43C66F81C055}">
      <dgm:prSet/>
      <dgm:spPr/>
      <dgm:t>
        <a:bodyPr/>
        <a:lstStyle/>
        <a:p>
          <a:endParaRPr lang="en-IN"/>
        </a:p>
      </dgm:t>
    </dgm:pt>
    <dgm:pt modelId="{EF9F9FA0-B7F0-4C1A-A969-F9E88F957BF5}" type="sibTrans" cxnId="{579E7A92-B218-425F-B8D0-43C66F81C055}">
      <dgm:prSet/>
      <dgm:spPr/>
      <dgm:t>
        <a:bodyPr/>
        <a:lstStyle/>
        <a:p>
          <a:endParaRPr lang="en-IN"/>
        </a:p>
      </dgm:t>
    </dgm:pt>
    <dgm:pt modelId="{3EB84983-6DF3-4F3D-95A1-B49E9914BADB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One hospital bed on 2046 people</a:t>
          </a:r>
          <a:endParaRPr lang="en-IN" dirty="0"/>
        </a:p>
      </dgm:t>
    </dgm:pt>
    <dgm:pt modelId="{2AEBF544-090E-4EFF-B31A-56AEAF12B1E5}" type="parTrans" cxnId="{F1EAE18A-F4C6-426B-94C7-0D5F71F26C74}">
      <dgm:prSet/>
      <dgm:spPr/>
      <dgm:t>
        <a:bodyPr/>
        <a:lstStyle/>
        <a:p>
          <a:endParaRPr lang="en-IN"/>
        </a:p>
      </dgm:t>
    </dgm:pt>
    <dgm:pt modelId="{6EB0562D-F4B9-40D4-A47C-89C0EFDDCC00}" type="sibTrans" cxnId="{F1EAE18A-F4C6-426B-94C7-0D5F71F26C74}">
      <dgm:prSet/>
      <dgm:spPr/>
      <dgm:t>
        <a:bodyPr/>
        <a:lstStyle/>
        <a:p>
          <a:endParaRPr lang="en-IN"/>
        </a:p>
      </dgm:t>
    </dgm:pt>
    <dgm:pt modelId="{83A69281-610F-4306-BDCD-E6E13F7BCCCC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Substantial urban –rural  gap</a:t>
          </a:r>
          <a:endParaRPr lang="en-IN" dirty="0"/>
        </a:p>
      </dgm:t>
    </dgm:pt>
    <dgm:pt modelId="{F640D616-D40F-458C-BA7E-9F41E995C3EF}" type="parTrans" cxnId="{2F70F24B-48A1-4887-B9FF-8CF2B27B3CC4}">
      <dgm:prSet/>
      <dgm:spPr/>
      <dgm:t>
        <a:bodyPr/>
        <a:lstStyle/>
        <a:p>
          <a:endParaRPr lang="en-IN"/>
        </a:p>
      </dgm:t>
    </dgm:pt>
    <dgm:pt modelId="{4C1E97F7-DC7A-4880-87BA-73A3D0B4F95B}" type="sibTrans" cxnId="{2F70F24B-48A1-4887-B9FF-8CF2B27B3CC4}">
      <dgm:prSet/>
      <dgm:spPr/>
      <dgm:t>
        <a:bodyPr/>
        <a:lstStyle/>
        <a:p>
          <a:endParaRPr lang="en-IN"/>
        </a:p>
      </dgm:t>
    </dgm:pt>
    <dgm:pt modelId="{644A15A4-62C4-48EB-9EC6-6440322E3B1F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Most quality doctor practice in large cities</a:t>
          </a:r>
          <a:endParaRPr lang="en-IN" dirty="0"/>
        </a:p>
      </dgm:t>
    </dgm:pt>
    <dgm:pt modelId="{A384918B-9B6A-49E0-B35E-29CC34CCB731}" type="parTrans" cxnId="{CCE45F0D-A6F0-45F8-A14B-9B1022E3D164}">
      <dgm:prSet/>
      <dgm:spPr/>
      <dgm:t>
        <a:bodyPr/>
        <a:lstStyle/>
        <a:p>
          <a:endParaRPr lang="en-IN"/>
        </a:p>
      </dgm:t>
    </dgm:pt>
    <dgm:pt modelId="{2AFC19AF-4A34-4648-B0A7-EC2C25226053}" type="sibTrans" cxnId="{CCE45F0D-A6F0-45F8-A14B-9B1022E3D164}">
      <dgm:prSet/>
      <dgm:spPr/>
      <dgm:t>
        <a:bodyPr/>
        <a:lstStyle/>
        <a:p>
          <a:endParaRPr lang="en-IN"/>
        </a:p>
      </dgm:t>
    </dgm:pt>
    <dgm:pt modelId="{5C30A2F3-C3ED-49DC-A539-2AC0F5A9DB2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Villages lack good infrastructure making travelling difficult and expensive</a:t>
          </a:r>
          <a:endParaRPr lang="en-IN" dirty="0"/>
        </a:p>
      </dgm:t>
    </dgm:pt>
    <dgm:pt modelId="{B24349E9-413F-44E1-8C63-3D4BA28CB83D}" type="parTrans" cxnId="{DC4F87A8-0E8E-4D12-9160-99A9CC1D387D}">
      <dgm:prSet/>
      <dgm:spPr/>
      <dgm:t>
        <a:bodyPr/>
        <a:lstStyle/>
        <a:p>
          <a:endParaRPr lang="en-IN"/>
        </a:p>
      </dgm:t>
    </dgm:pt>
    <dgm:pt modelId="{3A3D3CCE-BD0A-403E-A3F2-62B8560806D3}" type="sibTrans" cxnId="{DC4F87A8-0E8E-4D12-9160-99A9CC1D387D}">
      <dgm:prSet/>
      <dgm:spPr/>
      <dgm:t>
        <a:bodyPr/>
        <a:lstStyle/>
        <a:p>
          <a:endParaRPr lang="en-IN"/>
        </a:p>
      </dgm:t>
    </dgm:pt>
    <dgm:pt modelId="{DD26760C-E7DF-4627-BC9E-252737B2063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Gender gap</a:t>
          </a:r>
          <a:endParaRPr lang="en-IN" dirty="0"/>
        </a:p>
      </dgm:t>
    </dgm:pt>
    <dgm:pt modelId="{C214C06B-2FD3-4225-8BED-465EDDC0259B}" type="parTrans" cxnId="{32EF5B35-4B4F-46F4-84AD-3CAC99DAF036}">
      <dgm:prSet/>
      <dgm:spPr/>
      <dgm:t>
        <a:bodyPr/>
        <a:lstStyle/>
        <a:p>
          <a:endParaRPr lang="en-IN"/>
        </a:p>
      </dgm:t>
    </dgm:pt>
    <dgm:pt modelId="{B5B252E2-FB14-491A-AEAD-C42BE4A1F531}" type="sibTrans" cxnId="{32EF5B35-4B4F-46F4-84AD-3CAC99DAF036}">
      <dgm:prSet/>
      <dgm:spPr/>
      <dgm:t>
        <a:bodyPr/>
        <a:lstStyle/>
        <a:p>
          <a:endParaRPr lang="en-IN"/>
        </a:p>
      </dgm:t>
    </dgm:pt>
    <dgm:pt modelId="{2D7E8E6F-A031-42C8-A46E-23753242424A}" type="pres">
      <dgm:prSet presAssocID="{FFC869A3-CEA0-4484-AD8A-C4A10E35DF0A}" presName="linear" presStyleCnt="0">
        <dgm:presLayoutVars>
          <dgm:dir/>
          <dgm:animLvl val="lvl"/>
          <dgm:resizeHandles val="exact"/>
        </dgm:presLayoutVars>
      </dgm:prSet>
      <dgm:spPr/>
    </dgm:pt>
    <dgm:pt modelId="{90655AEA-72E7-4489-A1A7-3B1533466023}" type="pres">
      <dgm:prSet presAssocID="{B46C5BB1-B500-4237-B932-17DF3662929F}" presName="parentLin" presStyleCnt="0"/>
      <dgm:spPr/>
    </dgm:pt>
    <dgm:pt modelId="{F4D24E9D-632C-4018-8CD2-35A97252EA08}" type="pres">
      <dgm:prSet presAssocID="{B46C5BB1-B500-4237-B932-17DF3662929F}" presName="parentLeftMargin" presStyleLbl="node1" presStyleIdx="0" presStyleCnt="6"/>
      <dgm:spPr/>
    </dgm:pt>
    <dgm:pt modelId="{9CCE96A2-F90E-493F-B433-A0E3E148F743}" type="pres">
      <dgm:prSet presAssocID="{B46C5BB1-B500-4237-B932-17DF3662929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A288008-9238-4E9C-9AED-60F2EA07A774}" type="pres">
      <dgm:prSet presAssocID="{B46C5BB1-B500-4237-B932-17DF3662929F}" presName="negativeSpace" presStyleCnt="0"/>
      <dgm:spPr/>
    </dgm:pt>
    <dgm:pt modelId="{D4C0223F-6C41-4AE1-B9AC-DAF358F28E84}" type="pres">
      <dgm:prSet presAssocID="{B46C5BB1-B500-4237-B932-17DF3662929F}" presName="childText" presStyleLbl="conFgAcc1" presStyleIdx="0" presStyleCnt="6">
        <dgm:presLayoutVars>
          <dgm:bulletEnabled val="1"/>
        </dgm:presLayoutVars>
      </dgm:prSet>
      <dgm:spPr/>
    </dgm:pt>
    <dgm:pt modelId="{E0A9CE23-F4C6-4D34-82D8-470260CB18B9}" type="pres">
      <dgm:prSet presAssocID="{EF9F9FA0-B7F0-4C1A-A969-F9E88F957BF5}" presName="spaceBetweenRectangles" presStyleCnt="0"/>
      <dgm:spPr/>
    </dgm:pt>
    <dgm:pt modelId="{FA2103F9-B528-4890-B20F-A57ABD27659B}" type="pres">
      <dgm:prSet presAssocID="{3EB84983-6DF3-4F3D-95A1-B49E9914BADB}" presName="parentLin" presStyleCnt="0"/>
      <dgm:spPr/>
    </dgm:pt>
    <dgm:pt modelId="{22712D2E-F1BA-4D5E-BFB5-24FE1B003AAD}" type="pres">
      <dgm:prSet presAssocID="{3EB84983-6DF3-4F3D-95A1-B49E9914BADB}" presName="parentLeftMargin" presStyleLbl="node1" presStyleIdx="0" presStyleCnt="6"/>
      <dgm:spPr/>
    </dgm:pt>
    <dgm:pt modelId="{3BBB9843-E467-4BF6-ACE4-5CDC520F4BC4}" type="pres">
      <dgm:prSet presAssocID="{3EB84983-6DF3-4F3D-95A1-B49E9914BAD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0B3F8B4-79A6-4495-AA05-87E5F8B67D9A}" type="pres">
      <dgm:prSet presAssocID="{3EB84983-6DF3-4F3D-95A1-B49E9914BADB}" presName="negativeSpace" presStyleCnt="0"/>
      <dgm:spPr/>
    </dgm:pt>
    <dgm:pt modelId="{DCBFD5EE-9830-4DBC-ABE6-D61C70E3FE4E}" type="pres">
      <dgm:prSet presAssocID="{3EB84983-6DF3-4F3D-95A1-B49E9914BADB}" presName="childText" presStyleLbl="conFgAcc1" presStyleIdx="1" presStyleCnt="6">
        <dgm:presLayoutVars>
          <dgm:bulletEnabled val="1"/>
        </dgm:presLayoutVars>
      </dgm:prSet>
      <dgm:spPr/>
    </dgm:pt>
    <dgm:pt modelId="{72270534-35E9-4736-BEC9-491F1D069A14}" type="pres">
      <dgm:prSet presAssocID="{6EB0562D-F4B9-40D4-A47C-89C0EFDDCC00}" presName="spaceBetweenRectangles" presStyleCnt="0"/>
      <dgm:spPr/>
    </dgm:pt>
    <dgm:pt modelId="{CF3508F8-8778-4DEC-8B7E-38A9D967DAAA}" type="pres">
      <dgm:prSet presAssocID="{83A69281-610F-4306-BDCD-E6E13F7BCCCC}" presName="parentLin" presStyleCnt="0"/>
      <dgm:spPr/>
    </dgm:pt>
    <dgm:pt modelId="{EA4E66DE-25E7-4E24-A3BC-6382F2AD935A}" type="pres">
      <dgm:prSet presAssocID="{83A69281-610F-4306-BDCD-E6E13F7BCCCC}" presName="parentLeftMargin" presStyleLbl="node1" presStyleIdx="1" presStyleCnt="6"/>
      <dgm:spPr/>
    </dgm:pt>
    <dgm:pt modelId="{0745E68E-750B-4863-80D5-BE928B33B02C}" type="pres">
      <dgm:prSet presAssocID="{83A69281-610F-4306-BDCD-E6E13F7BCCC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1C549D3-5B08-4A0E-94BD-AA2B997FFF2A}" type="pres">
      <dgm:prSet presAssocID="{83A69281-610F-4306-BDCD-E6E13F7BCCCC}" presName="negativeSpace" presStyleCnt="0"/>
      <dgm:spPr/>
    </dgm:pt>
    <dgm:pt modelId="{0D9F488D-C10A-4D6F-BE6E-998F94EE2AD0}" type="pres">
      <dgm:prSet presAssocID="{83A69281-610F-4306-BDCD-E6E13F7BCCCC}" presName="childText" presStyleLbl="conFgAcc1" presStyleIdx="2" presStyleCnt="6">
        <dgm:presLayoutVars>
          <dgm:bulletEnabled val="1"/>
        </dgm:presLayoutVars>
      </dgm:prSet>
      <dgm:spPr/>
    </dgm:pt>
    <dgm:pt modelId="{490068ED-A4D7-4E28-B8B7-CDECFE251836}" type="pres">
      <dgm:prSet presAssocID="{4C1E97F7-DC7A-4880-87BA-73A3D0B4F95B}" presName="spaceBetweenRectangles" presStyleCnt="0"/>
      <dgm:spPr/>
    </dgm:pt>
    <dgm:pt modelId="{B76C8A6D-1C97-439C-B040-C2FE18FB852E}" type="pres">
      <dgm:prSet presAssocID="{644A15A4-62C4-48EB-9EC6-6440322E3B1F}" presName="parentLin" presStyleCnt="0"/>
      <dgm:spPr/>
    </dgm:pt>
    <dgm:pt modelId="{7188F100-F670-4859-84BA-7E9B779053A0}" type="pres">
      <dgm:prSet presAssocID="{644A15A4-62C4-48EB-9EC6-6440322E3B1F}" presName="parentLeftMargin" presStyleLbl="node1" presStyleIdx="2" presStyleCnt="6"/>
      <dgm:spPr/>
    </dgm:pt>
    <dgm:pt modelId="{25F6D681-F7E8-421C-A28F-79FFD9F77757}" type="pres">
      <dgm:prSet presAssocID="{644A15A4-62C4-48EB-9EC6-6440322E3B1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3756A83-F8CF-4023-92F9-D9ABA9F27EB0}" type="pres">
      <dgm:prSet presAssocID="{644A15A4-62C4-48EB-9EC6-6440322E3B1F}" presName="negativeSpace" presStyleCnt="0"/>
      <dgm:spPr/>
    </dgm:pt>
    <dgm:pt modelId="{103E84C0-D483-4512-AF71-28BC8ECB02F0}" type="pres">
      <dgm:prSet presAssocID="{644A15A4-62C4-48EB-9EC6-6440322E3B1F}" presName="childText" presStyleLbl="conFgAcc1" presStyleIdx="3" presStyleCnt="6">
        <dgm:presLayoutVars>
          <dgm:bulletEnabled val="1"/>
        </dgm:presLayoutVars>
      </dgm:prSet>
      <dgm:spPr/>
    </dgm:pt>
    <dgm:pt modelId="{8E97D85B-FD90-43A1-8BC7-96C2CC88FC09}" type="pres">
      <dgm:prSet presAssocID="{2AFC19AF-4A34-4648-B0A7-EC2C25226053}" presName="spaceBetweenRectangles" presStyleCnt="0"/>
      <dgm:spPr/>
    </dgm:pt>
    <dgm:pt modelId="{431A0780-7330-4A1A-9166-83424DC03001}" type="pres">
      <dgm:prSet presAssocID="{5C30A2F3-C3ED-49DC-A539-2AC0F5A9DB2D}" presName="parentLin" presStyleCnt="0"/>
      <dgm:spPr/>
    </dgm:pt>
    <dgm:pt modelId="{27164036-D4E5-4E07-BE31-3CDA07D9696D}" type="pres">
      <dgm:prSet presAssocID="{5C30A2F3-C3ED-49DC-A539-2AC0F5A9DB2D}" presName="parentLeftMargin" presStyleLbl="node1" presStyleIdx="3" presStyleCnt="6"/>
      <dgm:spPr/>
    </dgm:pt>
    <dgm:pt modelId="{FDE5CAD5-3B33-4358-96C4-D38F116C4F5C}" type="pres">
      <dgm:prSet presAssocID="{5C30A2F3-C3ED-49DC-A539-2AC0F5A9DB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2D2444E-A0AC-4ED3-99E8-CB8751AC5EE9}" type="pres">
      <dgm:prSet presAssocID="{5C30A2F3-C3ED-49DC-A539-2AC0F5A9DB2D}" presName="negativeSpace" presStyleCnt="0"/>
      <dgm:spPr/>
    </dgm:pt>
    <dgm:pt modelId="{8F14A4DB-7DF6-4F14-84C0-A83DE900D7DC}" type="pres">
      <dgm:prSet presAssocID="{5C30A2F3-C3ED-49DC-A539-2AC0F5A9DB2D}" presName="childText" presStyleLbl="conFgAcc1" presStyleIdx="4" presStyleCnt="6">
        <dgm:presLayoutVars>
          <dgm:bulletEnabled val="1"/>
        </dgm:presLayoutVars>
      </dgm:prSet>
      <dgm:spPr/>
    </dgm:pt>
    <dgm:pt modelId="{6A9E36B0-DBB8-4FDA-B399-8E7CE408E3C9}" type="pres">
      <dgm:prSet presAssocID="{3A3D3CCE-BD0A-403E-A3F2-62B8560806D3}" presName="spaceBetweenRectangles" presStyleCnt="0"/>
      <dgm:spPr/>
    </dgm:pt>
    <dgm:pt modelId="{83146CDD-8FA1-41B8-A653-3DB1B641D0D3}" type="pres">
      <dgm:prSet presAssocID="{DD26760C-E7DF-4627-BC9E-252737B20634}" presName="parentLin" presStyleCnt="0"/>
      <dgm:spPr/>
    </dgm:pt>
    <dgm:pt modelId="{48812883-6AFA-45D2-9998-55B43672C1D7}" type="pres">
      <dgm:prSet presAssocID="{DD26760C-E7DF-4627-BC9E-252737B20634}" presName="parentLeftMargin" presStyleLbl="node1" presStyleIdx="4" presStyleCnt="6"/>
      <dgm:spPr/>
    </dgm:pt>
    <dgm:pt modelId="{202337C1-39EA-477E-86DD-B499364EA06A}" type="pres">
      <dgm:prSet presAssocID="{DD26760C-E7DF-4627-BC9E-252737B20634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6FA9FF0-C856-492D-BD2A-7A12F23E9940}" type="pres">
      <dgm:prSet presAssocID="{DD26760C-E7DF-4627-BC9E-252737B20634}" presName="negativeSpace" presStyleCnt="0"/>
      <dgm:spPr/>
    </dgm:pt>
    <dgm:pt modelId="{E500D1C8-1878-4CBD-B3CC-EC358721E75C}" type="pres">
      <dgm:prSet presAssocID="{DD26760C-E7DF-4627-BC9E-252737B2063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6730804-6222-441B-9CA5-670DC6F2D0B2}" type="presOf" srcId="{5C30A2F3-C3ED-49DC-A539-2AC0F5A9DB2D}" destId="{FDE5CAD5-3B33-4358-96C4-D38F116C4F5C}" srcOrd="1" destOrd="0" presId="urn:microsoft.com/office/officeart/2005/8/layout/list1"/>
    <dgm:cxn modelId="{AB52C207-E27B-4D51-A38F-63CF1C24CCBD}" type="presOf" srcId="{83A69281-610F-4306-BDCD-E6E13F7BCCCC}" destId="{0745E68E-750B-4863-80D5-BE928B33B02C}" srcOrd="1" destOrd="0" presId="urn:microsoft.com/office/officeart/2005/8/layout/list1"/>
    <dgm:cxn modelId="{CCE45F0D-A6F0-45F8-A14B-9B1022E3D164}" srcId="{FFC869A3-CEA0-4484-AD8A-C4A10E35DF0A}" destId="{644A15A4-62C4-48EB-9EC6-6440322E3B1F}" srcOrd="3" destOrd="0" parTransId="{A384918B-9B6A-49E0-B35E-29CC34CCB731}" sibTransId="{2AFC19AF-4A34-4648-B0A7-EC2C25226053}"/>
    <dgm:cxn modelId="{70B2280E-F566-4D05-BFBF-17512DD68360}" type="presOf" srcId="{B46C5BB1-B500-4237-B932-17DF3662929F}" destId="{F4D24E9D-632C-4018-8CD2-35A97252EA08}" srcOrd="0" destOrd="0" presId="urn:microsoft.com/office/officeart/2005/8/layout/list1"/>
    <dgm:cxn modelId="{5C969117-70C7-447C-89E3-D1C965F45903}" type="presOf" srcId="{3EB84983-6DF3-4F3D-95A1-B49E9914BADB}" destId="{3BBB9843-E467-4BF6-ACE4-5CDC520F4BC4}" srcOrd="1" destOrd="0" presId="urn:microsoft.com/office/officeart/2005/8/layout/list1"/>
    <dgm:cxn modelId="{32EF5B35-4B4F-46F4-84AD-3CAC99DAF036}" srcId="{FFC869A3-CEA0-4484-AD8A-C4A10E35DF0A}" destId="{DD26760C-E7DF-4627-BC9E-252737B20634}" srcOrd="5" destOrd="0" parTransId="{C214C06B-2FD3-4225-8BED-465EDDC0259B}" sibTransId="{B5B252E2-FB14-491A-AEAD-C42BE4A1F531}"/>
    <dgm:cxn modelId="{A4AD5138-2391-47A8-BF2A-2FED0FF2C5EC}" type="presOf" srcId="{DD26760C-E7DF-4627-BC9E-252737B20634}" destId="{48812883-6AFA-45D2-9998-55B43672C1D7}" srcOrd="0" destOrd="0" presId="urn:microsoft.com/office/officeart/2005/8/layout/list1"/>
    <dgm:cxn modelId="{2F70F24B-48A1-4887-B9FF-8CF2B27B3CC4}" srcId="{FFC869A3-CEA0-4484-AD8A-C4A10E35DF0A}" destId="{83A69281-610F-4306-BDCD-E6E13F7BCCCC}" srcOrd="2" destOrd="0" parTransId="{F640D616-D40F-458C-BA7E-9F41E995C3EF}" sibTransId="{4C1E97F7-DC7A-4880-87BA-73A3D0B4F95B}"/>
    <dgm:cxn modelId="{2FEEC372-058A-4D7D-8533-137D63428418}" type="presOf" srcId="{83A69281-610F-4306-BDCD-E6E13F7BCCCC}" destId="{EA4E66DE-25E7-4E24-A3BC-6382F2AD935A}" srcOrd="0" destOrd="0" presId="urn:microsoft.com/office/officeart/2005/8/layout/list1"/>
    <dgm:cxn modelId="{E348A374-7ED9-46A9-A479-1C2F52CAAAF8}" type="presOf" srcId="{644A15A4-62C4-48EB-9EC6-6440322E3B1F}" destId="{7188F100-F670-4859-84BA-7E9B779053A0}" srcOrd="0" destOrd="0" presId="urn:microsoft.com/office/officeart/2005/8/layout/list1"/>
    <dgm:cxn modelId="{D28D5956-7015-4BBA-9097-7C0C1FD583CA}" type="presOf" srcId="{3EB84983-6DF3-4F3D-95A1-B49E9914BADB}" destId="{22712D2E-F1BA-4D5E-BFB5-24FE1B003AAD}" srcOrd="0" destOrd="0" presId="urn:microsoft.com/office/officeart/2005/8/layout/list1"/>
    <dgm:cxn modelId="{F1EAE18A-F4C6-426B-94C7-0D5F71F26C74}" srcId="{FFC869A3-CEA0-4484-AD8A-C4A10E35DF0A}" destId="{3EB84983-6DF3-4F3D-95A1-B49E9914BADB}" srcOrd="1" destOrd="0" parTransId="{2AEBF544-090E-4EFF-B31A-56AEAF12B1E5}" sibTransId="{6EB0562D-F4B9-40D4-A47C-89C0EFDDCC00}"/>
    <dgm:cxn modelId="{579E7A92-B218-425F-B8D0-43C66F81C055}" srcId="{FFC869A3-CEA0-4484-AD8A-C4A10E35DF0A}" destId="{B46C5BB1-B500-4237-B932-17DF3662929F}" srcOrd="0" destOrd="0" parTransId="{66985F35-C111-4E4F-80AB-00D3D6293906}" sibTransId="{EF9F9FA0-B7F0-4C1A-A969-F9E88F957BF5}"/>
    <dgm:cxn modelId="{DC4F87A8-0E8E-4D12-9160-99A9CC1D387D}" srcId="{FFC869A3-CEA0-4484-AD8A-C4A10E35DF0A}" destId="{5C30A2F3-C3ED-49DC-A539-2AC0F5A9DB2D}" srcOrd="4" destOrd="0" parTransId="{B24349E9-413F-44E1-8C63-3D4BA28CB83D}" sibTransId="{3A3D3CCE-BD0A-403E-A3F2-62B8560806D3}"/>
    <dgm:cxn modelId="{0B868ABD-6678-4142-9F10-6DE7892C7C07}" type="presOf" srcId="{B46C5BB1-B500-4237-B932-17DF3662929F}" destId="{9CCE96A2-F90E-493F-B433-A0E3E148F743}" srcOrd="1" destOrd="0" presId="urn:microsoft.com/office/officeart/2005/8/layout/list1"/>
    <dgm:cxn modelId="{26248DC2-D418-4CF3-8B69-864FB2254729}" type="presOf" srcId="{5C30A2F3-C3ED-49DC-A539-2AC0F5A9DB2D}" destId="{27164036-D4E5-4E07-BE31-3CDA07D9696D}" srcOrd="0" destOrd="0" presId="urn:microsoft.com/office/officeart/2005/8/layout/list1"/>
    <dgm:cxn modelId="{A051DCC3-FBEA-4A03-B9C5-A24C8A08C985}" type="presOf" srcId="{DD26760C-E7DF-4627-BC9E-252737B20634}" destId="{202337C1-39EA-477E-86DD-B499364EA06A}" srcOrd="1" destOrd="0" presId="urn:microsoft.com/office/officeart/2005/8/layout/list1"/>
    <dgm:cxn modelId="{ED5D72CE-84FC-4D83-81CE-CB59A759236A}" type="presOf" srcId="{644A15A4-62C4-48EB-9EC6-6440322E3B1F}" destId="{25F6D681-F7E8-421C-A28F-79FFD9F77757}" srcOrd="1" destOrd="0" presId="urn:microsoft.com/office/officeart/2005/8/layout/list1"/>
    <dgm:cxn modelId="{D4F6E3EB-9B75-477B-A3AE-6567D96BF5F0}" type="presOf" srcId="{FFC869A3-CEA0-4484-AD8A-C4A10E35DF0A}" destId="{2D7E8E6F-A031-42C8-A46E-23753242424A}" srcOrd="0" destOrd="0" presId="urn:microsoft.com/office/officeart/2005/8/layout/list1"/>
    <dgm:cxn modelId="{5040A318-789B-4138-8834-3D4A60B317E7}" type="presParOf" srcId="{2D7E8E6F-A031-42C8-A46E-23753242424A}" destId="{90655AEA-72E7-4489-A1A7-3B1533466023}" srcOrd="0" destOrd="0" presId="urn:microsoft.com/office/officeart/2005/8/layout/list1"/>
    <dgm:cxn modelId="{6D7F6247-9510-47E7-8394-D8AF7B4BB951}" type="presParOf" srcId="{90655AEA-72E7-4489-A1A7-3B1533466023}" destId="{F4D24E9D-632C-4018-8CD2-35A97252EA08}" srcOrd="0" destOrd="0" presId="urn:microsoft.com/office/officeart/2005/8/layout/list1"/>
    <dgm:cxn modelId="{68B17EB2-941B-4452-B438-05C3B52F07CB}" type="presParOf" srcId="{90655AEA-72E7-4489-A1A7-3B1533466023}" destId="{9CCE96A2-F90E-493F-B433-A0E3E148F743}" srcOrd="1" destOrd="0" presId="urn:microsoft.com/office/officeart/2005/8/layout/list1"/>
    <dgm:cxn modelId="{1D868238-F35B-430E-BDF2-DCFFED95A660}" type="presParOf" srcId="{2D7E8E6F-A031-42C8-A46E-23753242424A}" destId="{DA288008-9238-4E9C-9AED-60F2EA07A774}" srcOrd="1" destOrd="0" presId="urn:microsoft.com/office/officeart/2005/8/layout/list1"/>
    <dgm:cxn modelId="{327AF845-1E96-41AA-901D-32191568E8AA}" type="presParOf" srcId="{2D7E8E6F-A031-42C8-A46E-23753242424A}" destId="{D4C0223F-6C41-4AE1-B9AC-DAF358F28E84}" srcOrd="2" destOrd="0" presId="urn:microsoft.com/office/officeart/2005/8/layout/list1"/>
    <dgm:cxn modelId="{9D086C53-1F5E-4632-BA04-FCFBB051A045}" type="presParOf" srcId="{2D7E8E6F-A031-42C8-A46E-23753242424A}" destId="{E0A9CE23-F4C6-4D34-82D8-470260CB18B9}" srcOrd="3" destOrd="0" presId="urn:microsoft.com/office/officeart/2005/8/layout/list1"/>
    <dgm:cxn modelId="{587ACAD9-51F0-481E-898C-DBE415EB1B94}" type="presParOf" srcId="{2D7E8E6F-A031-42C8-A46E-23753242424A}" destId="{FA2103F9-B528-4890-B20F-A57ABD27659B}" srcOrd="4" destOrd="0" presId="urn:microsoft.com/office/officeart/2005/8/layout/list1"/>
    <dgm:cxn modelId="{471A7E3A-040C-482E-9112-89E20AB69196}" type="presParOf" srcId="{FA2103F9-B528-4890-B20F-A57ABD27659B}" destId="{22712D2E-F1BA-4D5E-BFB5-24FE1B003AAD}" srcOrd="0" destOrd="0" presId="urn:microsoft.com/office/officeart/2005/8/layout/list1"/>
    <dgm:cxn modelId="{F96B3D52-EB98-463E-8306-F9F396890418}" type="presParOf" srcId="{FA2103F9-B528-4890-B20F-A57ABD27659B}" destId="{3BBB9843-E467-4BF6-ACE4-5CDC520F4BC4}" srcOrd="1" destOrd="0" presId="urn:microsoft.com/office/officeart/2005/8/layout/list1"/>
    <dgm:cxn modelId="{260F3DC2-7BEB-43D4-9953-351268EDAE31}" type="presParOf" srcId="{2D7E8E6F-A031-42C8-A46E-23753242424A}" destId="{50B3F8B4-79A6-4495-AA05-87E5F8B67D9A}" srcOrd="5" destOrd="0" presId="urn:microsoft.com/office/officeart/2005/8/layout/list1"/>
    <dgm:cxn modelId="{AD06CADF-6E78-4DF1-B093-665F48CA957B}" type="presParOf" srcId="{2D7E8E6F-A031-42C8-A46E-23753242424A}" destId="{DCBFD5EE-9830-4DBC-ABE6-D61C70E3FE4E}" srcOrd="6" destOrd="0" presId="urn:microsoft.com/office/officeart/2005/8/layout/list1"/>
    <dgm:cxn modelId="{57B63866-C6DD-4CFE-A714-22166B28EC69}" type="presParOf" srcId="{2D7E8E6F-A031-42C8-A46E-23753242424A}" destId="{72270534-35E9-4736-BEC9-491F1D069A14}" srcOrd="7" destOrd="0" presId="urn:microsoft.com/office/officeart/2005/8/layout/list1"/>
    <dgm:cxn modelId="{8C0181E7-32A5-4D66-BBF2-F4F8EB3293F6}" type="presParOf" srcId="{2D7E8E6F-A031-42C8-A46E-23753242424A}" destId="{CF3508F8-8778-4DEC-8B7E-38A9D967DAAA}" srcOrd="8" destOrd="0" presId="urn:microsoft.com/office/officeart/2005/8/layout/list1"/>
    <dgm:cxn modelId="{9732FDBF-CDAA-4DFD-BCBF-4D5708C451E2}" type="presParOf" srcId="{CF3508F8-8778-4DEC-8B7E-38A9D967DAAA}" destId="{EA4E66DE-25E7-4E24-A3BC-6382F2AD935A}" srcOrd="0" destOrd="0" presId="urn:microsoft.com/office/officeart/2005/8/layout/list1"/>
    <dgm:cxn modelId="{E87CF34E-3464-47C6-9548-71CF87C176C3}" type="presParOf" srcId="{CF3508F8-8778-4DEC-8B7E-38A9D967DAAA}" destId="{0745E68E-750B-4863-80D5-BE928B33B02C}" srcOrd="1" destOrd="0" presId="urn:microsoft.com/office/officeart/2005/8/layout/list1"/>
    <dgm:cxn modelId="{04DCB417-BC23-484F-9D7E-0D5DE0A0C3D7}" type="presParOf" srcId="{2D7E8E6F-A031-42C8-A46E-23753242424A}" destId="{11C549D3-5B08-4A0E-94BD-AA2B997FFF2A}" srcOrd="9" destOrd="0" presId="urn:microsoft.com/office/officeart/2005/8/layout/list1"/>
    <dgm:cxn modelId="{16994259-0802-459F-8D66-D409B0A89FFB}" type="presParOf" srcId="{2D7E8E6F-A031-42C8-A46E-23753242424A}" destId="{0D9F488D-C10A-4D6F-BE6E-998F94EE2AD0}" srcOrd="10" destOrd="0" presId="urn:microsoft.com/office/officeart/2005/8/layout/list1"/>
    <dgm:cxn modelId="{C0BC5A8B-431E-401A-B808-8A9F346244FF}" type="presParOf" srcId="{2D7E8E6F-A031-42C8-A46E-23753242424A}" destId="{490068ED-A4D7-4E28-B8B7-CDECFE251836}" srcOrd="11" destOrd="0" presId="urn:microsoft.com/office/officeart/2005/8/layout/list1"/>
    <dgm:cxn modelId="{AD851A46-C360-439F-AFC1-133EEFE37340}" type="presParOf" srcId="{2D7E8E6F-A031-42C8-A46E-23753242424A}" destId="{B76C8A6D-1C97-439C-B040-C2FE18FB852E}" srcOrd="12" destOrd="0" presId="urn:microsoft.com/office/officeart/2005/8/layout/list1"/>
    <dgm:cxn modelId="{FB2D844B-A52A-4A51-A7A3-6146EC91B8DE}" type="presParOf" srcId="{B76C8A6D-1C97-439C-B040-C2FE18FB852E}" destId="{7188F100-F670-4859-84BA-7E9B779053A0}" srcOrd="0" destOrd="0" presId="urn:microsoft.com/office/officeart/2005/8/layout/list1"/>
    <dgm:cxn modelId="{1A24C4E0-0AAD-4715-B377-7DE58BEBD359}" type="presParOf" srcId="{B76C8A6D-1C97-439C-B040-C2FE18FB852E}" destId="{25F6D681-F7E8-421C-A28F-79FFD9F77757}" srcOrd="1" destOrd="0" presId="urn:microsoft.com/office/officeart/2005/8/layout/list1"/>
    <dgm:cxn modelId="{0791C93E-2FF8-4127-A848-467930D8A4C0}" type="presParOf" srcId="{2D7E8E6F-A031-42C8-A46E-23753242424A}" destId="{33756A83-F8CF-4023-92F9-D9ABA9F27EB0}" srcOrd="13" destOrd="0" presId="urn:microsoft.com/office/officeart/2005/8/layout/list1"/>
    <dgm:cxn modelId="{A0791D98-F488-4172-ADE0-BB0C8FC680AE}" type="presParOf" srcId="{2D7E8E6F-A031-42C8-A46E-23753242424A}" destId="{103E84C0-D483-4512-AF71-28BC8ECB02F0}" srcOrd="14" destOrd="0" presId="urn:microsoft.com/office/officeart/2005/8/layout/list1"/>
    <dgm:cxn modelId="{A91E067E-2DAA-47E0-A13C-B09278D4653D}" type="presParOf" srcId="{2D7E8E6F-A031-42C8-A46E-23753242424A}" destId="{8E97D85B-FD90-43A1-8BC7-96C2CC88FC09}" srcOrd="15" destOrd="0" presId="urn:microsoft.com/office/officeart/2005/8/layout/list1"/>
    <dgm:cxn modelId="{492BC380-A48C-48E0-A4B1-6CBD81C1A7F6}" type="presParOf" srcId="{2D7E8E6F-A031-42C8-A46E-23753242424A}" destId="{431A0780-7330-4A1A-9166-83424DC03001}" srcOrd="16" destOrd="0" presId="urn:microsoft.com/office/officeart/2005/8/layout/list1"/>
    <dgm:cxn modelId="{3BA8C208-F247-4E3A-8B8B-790530639B46}" type="presParOf" srcId="{431A0780-7330-4A1A-9166-83424DC03001}" destId="{27164036-D4E5-4E07-BE31-3CDA07D9696D}" srcOrd="0" destOrd="0" presId="urn:microsoft.com/office/officeart/2005/8/layout/list1"/>
    <dgm:cxn modelId="{F470ADC7-7FC9-4C99-8C0C-E243652865E2}" type="presParOf" srcId="{431A0780-7330-4A1A-9166-83424DC03001}" destId="{FDE5CAD5-3B33-4358-96C4-D38F116C4F5C}" srcOrd="1" destOrd="0" presId="urn:microsoft.com/office/officeart/2005/8/layout/list1"/>
    <dgm:cxn modelId="{C3F5FA51-99CF-4C5E-AD30-BEFB152C388C}" type="presParOf" srcId="{2D7E8E6F-A031-42C8-A46E-23753242424A}" destId="{12D2444E-A0AC-4ED3-99E8-CB8751AC5EE9}" srcOrd="17" destOrd="0" presId="urn:microsoft.com/office/officeart/2005/8/layout/list1"/>
    <dgm:cxn modelId="{0C44DDD1-C332-4095-B1F2-AEA5EC7C9774}" type="presParOf" srcId="{2D7E8E6F-A031-42C8-A46E-23753242424A}" destId="{8F14A4DB-7DF6-4F14-84C0-A83DE900D7DC}" srcOrd="18" destOrd="0" presId="urn:microsoft.com/office/officeart/2005/8/layout/list1"/>
    <dgm:cxn modelId="{A3B94EC7-F85E-4486-8D83-315A290C3B5C}" type="presParOf" srcId="{2D7E8E6F-A031-42C8-A46E-23753242424A}" destId="{6A9E36B0-DBB8-4FDA-B399-8E7CE408E3C9}" srcOrd="19" destOrd="0" presId="urn:microsoft.com/office/officeart/2005/8/layout/list1"/>
    <dgm:cxn modelId="{57B91893-C5DD-4130-96BF-3A10AA8C5F74}" type="presParOf" srcId="{2D7E8E6F-A031-42C8-A46E-23753242424A}" destId="{83146CDD-8FA1-41B8-A653-3DB1B641D0D3}" srcOrd="20" destOrd="0" presId="urn:microsoft.com/office/officeart/2005/8/layout/list1"/>
    <dgm:cxn modelId="{EC655854-E61B-4AF1-AB0B-A239BBBB2948}" type="presParOf" srcId="{83146CDD-8FA1-41B8-A653-3DB1B641D0D3}" destId="{48812883-6AFA-45D2-9998-55B43672C1D7}" srcOrd="0" destOrd="0" presId="urn:microsoft.com/office/officeart/2005/8/layout/list1"/>
    <dgm:cxn modelId="{A71D91C1-3168-4F5A-98A1-100816C74683}" type="presParOf" srcId="{83146CDD-8FA1-41B8-A653-3DB1B641D0D3}" destId="{202337C1-39EA-477E-86DD-B499364EA06A}" srcOrd="1" destOrd="0" presId="urn:microsoft.com/office/officeart/2005/8/layout/list1"/>
    <dgm:cxn modelId="{843997FE-2E4C-4F2C-8F50-50452729A455}" type="presParOf" srcId="{2D7E8E6F-A031-42C8-A46E-23753242424A}" destId="{06FA9FF0-C856-492D-BD2A-7A12F23E9940}" srcOrd="21" destOrd="0" presId="urn:microsoft.com/office/officeart/2005/8/layout/list1"/>
    <dgm:cxn modelId="{F9F30ED4-56B0-4267-ABF5-C11802A9EB14}" type="presParOf" srcId="{2D7E8E6F-A031-42C8-A46E-23753242424A}" destId="{E500D1C8-1878-4CBD-B3CC-EC358721E75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C2123-F9F0-46F7-BC5F-E9C885E844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80C67EC-24FD-4017-B24B-87AB69ED3DF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Good digital infrastructure</a:t>
          </a:r>
          <a:endParaRPr lang="en-IN" dirty="0"/>
        </a:p>
      </dgm:t>
    </dgm:pt>
    <dgm:pt modelId="{B1F32053-1E68-403A-BC3B-D3291E04E127}" type="parTrans" cxnId="{303594DA-41C7-436C-AE83-71E58530EC39}">
      <dgm:prSet/>
      <dgm:spPr/>
      <dgm:t>
        <a:bodyPr/>
        <a:lstStyle/>
        <a:p>
          <a:endParaRPr lang="en-IN"/>
        </a:p>
      </dgm:t>
    </dgm:pt>
    <dgm:pt modelId="{A37D2A22-FF74-41B0-B958-6781642FEA2C}" type="sibTrans" cxnId="{303594DA-41C7-436C-AE83-71E58530EC39}">
      <dgm:prSet/>
      <dgm:spPr/>
      <dgm:t>
        <a:bodyPr/>
        <a:lstStyle/>
        <a:p>
          <a:endParaRPr lang="en-IN"/>
        </a:p>
      </dgm:t>
    </dgm:pt>
    <dgm:pt modelId="{0CCDA33A-F452-42BE-A49E-28B2BEC7462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Training tele-healthcare providers</a:t>
          </a:r>
          <a:endParaRPr lang="en-IN" dirty="0"/>
        </a:p>
      </dgm:t>
    </dgm:pt>
    <dgm:pt modelId="{5E1BDE9E-5474-4016-80A5-C268BD6C49C4}" type="parTrans" cxnId="{F479E64F-BD76-49C7-94D8-593CB190654F}">
      <dgm:prSet/>
      <dgm:spPr/>
      <dgm:t>
        <a:bodyPr/>
        <a:lstStyle/>
        <a:p>
          <a:endParaRPr lang="en-IN"/>
        </a:p>
      </dgm:t>
    </dgm:pt>
    <dgm:pt modelId="{1A45C619-CF71-4F89-BEA3-63D0EED15859}" type="sibTrans" cxnId="{F479E64F-BD76-49C7-94D8-593CB190654F}">
      <dgm:prSet/>
      <dgm:spPr/>
      <dgm:t>
        <a:bodyPr/>
        <a:lstStyle/>
        <a:p>
          <a:endParaRPr lang="en-IN"/>
        </a:p>
      </dgm:t>
    </dgm:pt>
    <dgm:pt modelId="{B83372FE-F4B9-4ED4-9D3D-48CD5DBB2EC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State- of- the-art medical technology</a:t>
          </a:r>
          <a:endParaRPr lang="en-IN" dirty="0"/>
        </a:p>
      </dgm:t>
    </dgm:pt>
    <dgm:pt modelId="{2720386B-2157-48F1-AE3C-EEECB29BE947}" type="parTrans" cxnId="{02021061-A91C-45A9-AB6B-AE03ECBF90CC}">
      <dgm:prSet/>
      <dgm:spPr/>
      <dgm:t>
        <a:bodyPr/>
        <a:lstStyle/>
        <a:p>
          <a:endParaRPr lang="en-IN"/>
        </a:p>
      </dgm:t>
    </dgm:pt>
    <dgm:pt modelId="{DB0FD7DF-6B4C-4878-9CE2-8F8E0038B9DC}" type="sibTrans" cxnId="{02021061-A91C-45A9-AB6B-AE03ECBF90CC}">
      <dgm:prSet/>
      <dgm:spPr/>
      <dgm:t>
        <a:bodyPr/>
        <a:lstStyle/>
        <a:p>
          <a:endParaRPr lang="en-IN"/>
        </a:p>
      </dgm:t>
    </dgm:pt>
    <dgm:pt modelId="{89A3D2A3-829C-42DF-BC29-DD91FA72D049}">
      <dgm:prSet phldrT="[Text]"/>
      <dgm:spPr/>
      <dgm:t>
        <a:bodyPr/>
        <a:lstStyle/>
        <a:p>
          <a:r>
            <a:rPr lang="en-US" dirty="0"/>
            <a:t>Quality evaluation and  audit system </a:t>
          </a:r>
          <a:endParaRPr lang="en-IN" dirty="0"/>
        </a:p>
      </dgm:t>
    </dgm:pt>
    <dgm:pt modelId="{AE9654BE-DACC-4567-BD41-4AB8C140B510}" type="parTrans" cxnId="{43877E1A-1039-4849-8CED-B63223FECB27}">
      <dgm:prSet/>
      <dgm:spPr/>
      <dgm:t>
        <a:bodyPr/>
        <a:lstStyle/>
        <a:p>
          <a:endParaRPr lang="en-IN"/>
        </a:p>
      </dgm:t>
    </dgm:pt>
    <dgm:pt modelId="{F2118F3A-7EE3-43A1-97F1-28CB2ABBE74C}" type="sibTrans" cxnId="{43877E1A-1039-4849-8CED-B63223FECB27}">
      <dgm:prSet/>
      <dgm:spPr/>
      <dgm:t>
        <a:bodyPr/>
        <a:lstStyle/>
        <a:p>
          <a:endParaRPr lang="en-IN"/>
        </a:p>
      </dgm:t>
    </dgm:pt>
    <dgm:pt modelId="{FB3F3B6E-ABE0-4B63-B62C-B16D6354BF8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Digital literacy</a:t>
          </a:r>
          <a:endParaRPr lang="en-IN" dirty="0"/>
        </a:p>
      </dgm:t>
    </dgm:pt>
    <dgm:pt modelId="{76234E9B-B739-42A2-BF3E-87C626BEF3CA}" type="parTrans" cxnId="{337FE0C9-0293-4B3F-B3B8-F9009A53E3E4}">
      <dgm:prSet/>
      <dgm:spPr/>
      <dgm:t>
        <a:bodyPr/>
        <a:lstStyle/>
        <a:p>
          <a:endParaRPr lang="en-IN"/>
        </a:p>
      </dgm:t>
    </dgm:pt>
    <dgm:pt modelId="{1AFC12A3-6C62-4CE7-A73B-02B1CF2EB8CA}" type="sibTrans" cxnId="{337FE0C9-0293-4B3F-B3B8-F9009A53E3E4}">
      <dgm:prSet/>
      <dgm:spPr/>
      <dgm:t>
        <a:bodyPr/>
        <a:lstStyle/>
        <a:p>
          <a:endParaRPr lang="en-IN"/>
        </a:p>
      </dgm:t>
    </dgm:pt>
    <dgm:pt modelId="{F7678E18-F022-403B-AEBD-246F61625BA0}" type="pres">
      <dgm:prSet presAssocID="{AFEC2123-F9F0-46F7-BC5F-E9C885E844E8}" presName="linear" presStyleCnt="0">
        <dgm:presLayoutVars>
          <dgm:dir/>
          <dgm:animLvl val="lvl"/>
          <dgm:resizeHandles val="exact"/>
        </dgm:presLayoutVars>
      </dgm:prSet>
      <dgm:spPr/>
    </dgm:pt>
    <dgm:pt modelId="{1F988A84-3D53-4DC3-ACE8-6022FDFDF168}" type="pres">
      <dgm:prSet presAssocID="{680C67EC-24FD-4017-B24B-87AB69ED3DFE}" presName="parentLin" presStyleCnt="0"/>
      <dgm:spPr/>
    </dgm:pt>
    <dgm:pt modelId="{35D52845-066F-4B64-ABBE-A075F3FF6CE2}" type="pres">
      <dgm:prSet presAssocID="{680C67EC-24FD-4017-B24B-87AB69ED3DFE}" presName="parentLeftMargin" presStyleLbl="node1" presStyleIdx="0" presStyleCnt="5"/>
      <dgm:spPr/>
    </dgm:pt>
    <dgm:pt modelId="{1D2E11E8-580D-4BF3-84C7-9B31EE94B317}" type="pres">
      <dgm:prSet presAssocID="{680C67EC-24FD-4017-B24B-87AB69ED3DF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39C9066-9E3E-4BE8-B528-CF7246D0654F}" type="pres">
      <dgm:prSet presAssocID="{680C67EC-24FD-4017-B24B-87AB69ED3DFE}" presName="negativeSpace" presStyleCnt="0"/>
      <dgm:spPr/>
    </dgm:pt>
    <dgm:pt modelId="{F6DE23A7-49B3-484F-93B8-B5A663AD1F3C}" type="pres">
      <dgm:prSet presAssocID="{680C67EC-24FD-4017-B24B-87AB69ED3DFE}" presName="childText" presStyleLbl="conFgAcc1" presStyleIdx="0" presStyleCnt="5">
        <dgm:presLayoutVars>
          <dgm:bulletEnabled val="1"/>
        </dgm:presLayoutVars>
      </dgm:prSet>
      <dgm:spPr/>
    </dgm:pt>
    <dgm:pt modelId="{B44AC02C-2063-4F1A-BBFD-3ED2FF9D24DE}" type="pres">
      <dgm:prSet presAssocID="{A37D2A22-FF74-41B0-B958-6781642FEA2C}" presName="spaceBetweenRectangles" presStyleCnt="0"/>
      <dgm:spPr/>
    </dgm:pt>
    <dgm:pt modelId="{D9DF9756-A086-498A-8A80-DFAFF9C66394}" type="pres">
      <dgm:prSet presAssocID="{0CCDA33A-F452-42BE-A49E-28B2BEC7462E}" presName="parentLin" presStyleCnt="0"/>
      <dgm:spPr/>
    </dgm:pt>
    <dgm:pt modelId="{2FFB8B18-8361-422A-90C2-6782B1303A7C}" type="pres">
      <dgm:prSet presAssocID="{0CCDA33A-F452-42BE-A49E-28B2BEC7462E}" presName="parentLeftMargin" presStyleLbl="node1" presStyleIdx="0" presStyleCnt="5"/>
      <dgm:spPr/>
    </dgm:pt>
    <dgm:pt modelId="{D6F01F32-A064-406C-A039-5C98EDFA30CC}" type="pres">
      <dgm:prSet presAssocID="{0CCDA33A-F452-42BE-A49E-28B2BEC746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4ED6DB-3587-41D5-BD68-93AF2A3AF6E6}" type="pres">
      <dgm:prSet presAssocID="{0CCDA33A-F452-42BE-A49E-28B2BEC7462E}" presName="negativeSpace" presStyleCnt="0"/>
      <dgm:spPr/>
    </dgm:pt>
    <dgm:pt modelId="{7C8FB09F-F991-4A1B-B836-CA5006989133}" type="pres">
      <dgm:prSet presAssocID="{0CCDA33A-F452-42BE-A49E-28B2BEC7462E}" presName="childText" presStyleLbl="conFgAcc1" presStyleIdx="1" presStyleCnt="5">
        <dgm:presLayoutVars>
          <dgm:bulletEnabled val="1"/>
        </dgm:presLayoutVars>
      </dgm:prSet>
      <dgm:spPr/>
    </dgm:pt>
    <dgm:pt modelId="{5B67CD20-4E13-4108-BE1F-A13BC2B5E0C4}" type="pres">
      <dgm:prSet presAssocID="{1A45C619-CF71-4F89-BEA3-63D0EED15859}" presName="spaceBetweenRectangles" presStyleCnt="0"/>
      <dgm:spPr/>
    </dgm:pt>
    <dgm:pt modelId="{24D0A13E-98F9-4B16-9B03-33A3BF1D8B03}" type="pres">
      <dgm:prSet presAssocID="{B83372FE-F4B9-4ED4-9D3D-48CD5DBB2EC5}" presName="parentLin" presStyleCnt="0"/>
      <dgm:spPr/>
    </dgm:pt>
    <dgm:pt modelId="{4CD4073A-06A1-41AA-9E1E-96DAB3361BD4}" type="pres">
      <dgm:prSet presAssocID="{B83372FE-F4B9-4ED4-9D3D-48CD5DBB2EC5}" presName="parentLeftMargin" presStyleLbl="node1" presStyleIdx="1" presStyleCnt="5"/>
      <dgm:spPr/>
    </dgm:pt>
    <dgm:pt modelId="{354EF87A-8822-4031-A4BC-271F8F206804}" type="pres">
      <dgm:prSet presAssocID="{B83372FE-F4B9-4ED4-9D3D-48CD5DBB2EC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B50636F-4335-41B9-8CFE-0CD28D9DE785}" type="pres">
      <dgm:prSet presAssocID="{B83372FE-F4B9-4ED4-9D3D-48CD5DBB2EC5}" presName="negativeSpace" presStyleCnt="0"/>
      <dgm:spPr/>
    </dgm:pt>
    <dgm:pt modelId="{2BBF3AFC-A093-4BA2-AE31-6C36DCE1710D}" type="pres">
      <dgm:prSet presAssocID="{B83372FE-F4B9-4ED4-9D3D-48CD5DBB2EC5}" presName="childText" presStyleLbl="conFgAcc1" presStyleIdx="2" presStyleCnt="5">
        <dgm:presLayoutVars>
          <dgm:bulletEnabled val="1"/>
        </dgm:presLayoutVars>
      </dgm:prSet>
      <dgm:spPr/>
    </dgm:pt>
    <dgm:pt modelId="{42441892-757B-46F3-BAFE-241EFBFF1F22}" type="pres">
      <dgm:prSet presAssocID="{DB0FD7DF-6B4C-4878-9CE2-8F8E0038B9DC}" presName="spaceBetweenRectangles" presStyleCnt="0"/>
      <dgm:spPr/>
    </dgm:pt>
    <dgm:pt modelId="{7E7A416F-F56D-4A43-A403-5933D6235056}" type="pres">
      <dgm:prSet presAssocID="{89A3D2A3-829C-42DF-BC29-DD91FA72D049}" presName="parentLin" presStyleCnt="0"/>
      <dgm:spPr/>
    </dgm:pt>
    <dgm:pt modelId="{F9B7E692-710B-41FB-8E4B-FD311FA14416}" type="pres">
      <dgm:prSet presAssocID="{89A3D2A3-829C-42DF-BC29-DD91FA72D049}" presName="parentLeftMargin" presStyleLbl="node1" presStyleIdx="2" presStyleCnt="5"/>
      <dgm:spPr/>
    </dgm:pt>
    <dgm:pt modelId="{9928FC54-7F18-4784-B530-FE3A1FADE585}" type="pres">
      <dgm:prSet presAssocID="{89A3D2A3-829C-42DF-BC29-DD91FA72D04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218B3AF-9727-4888-9F6C-45BE5AE48B18}" type="pres">
      <dgm:prSet presAssocID="{89A3D2A3-829C-42DF-BC29-DD91FA72D049}" presName="negativeSpace" presStyleCnt="0"/>
      <dgm:spPr/>
    </dgm:pt>
    <dgm:pt modelId="{83F5E61E-AF68-4A9C-B078-F249407C9741}" type="pres">
      <dgm:prSet presAssocID="{89A3D2A3-829C-42DF-BC29-DD91FA72D049}" presName="childText" presStyleLbl="conFgAcc1" presStyleIdx="3" presStyleCnt="5">
        <dgm:presLayoutVars>
          <dgm:bulletEnabled val="1"/>
        </dgm:presLayoutVars>
      </dgm:prSet>
      <dgm:spPr/>
    </dgm:pt>
    <dgm:pt modelId="{E529B144-FA88-46E4-9F92-B87060B78A66}" type="pres">
      <dgm:prSet presAssocID="{F2118F3A-7EE3-43A1-97F1-28CB2ABBE74C}" presName="spaceBetweenRectangles" presStyleCnt="0"/>
      <dgm:spPr/>
    </dgm:pt>
    <dgm:pt modelId="{28CA02C0-FEAC-4A24-87D1-32984B308DCB}" type="pres">
      <dgm:prSet presAssocID="{FB3F3B6E-ABE0-4B63-B62C-B16D6354BF88}" presName="parentLin" presStyleCnt="0"/>
      <dgm:spPr/>
    </dgm:pt>
    <dgm:pt modelId="{F3C6C50E-AD64-429F-BAE5-8A135E84B7AC}" type="pres">
      <dgm:prSet presAssocID="{FB3F3B6E-ABE0-4B63-B62C-B16D6354BF88}" presName="parentLeftMargin" presStyleLbl="node1" presStyleIdx="3" presStyleCnt="5"/>
      <dgm:spPr/>
    </dgm:pt>
    <dgm:pt modelId="{D5219D83-A820-4CFF-A3B0-76784EA9E2E4}" type="pres">
      <dgm:prSet presAssocID="{FB3F3B6E-ABE0-4B63-B62C-B16D6354BF8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3FF06BC-BD95-43A6-937C-AE7E9F4B6F12}" type="pres">
      <dgm:prSet presAssocID="{FB3F3B6E-ABE0-4B63-B62C-B16D6354BF88}" presName="negativeSpace" presStyleCnt="0"/>
      <dgm:spPr/>
    </dgm:pt>
    <dgm:pt modelId="{26A38E8A-3845-45A8-930A-77ADB0E0E2B6}" type="pres">
      <dgm:prSet presAssocID="{FB3F3B6E-ABE0-4B63-B62C-B16D6354BF8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ECFE604-9B3D-4A49-AE02-DAA5908BF81F}" type="presOf" srcId="{FB3F3B6E-ABE0-4B63-B62C-B16D6354BF88}" destId="{F3C6C50E-AD64-429F-BAE5-8A135E84B7AC}" srcOrd="0" destOrd="0" presId="urn:microsoft.com/office/officeart/2005/8/layout/list1"/>
    <dgm:cxn modelId="{EA63E80B-9560-41CC-A6E1-039453793533}" type="presOf" srcId="{B83372FE-F4B9-4ED4-9D3D-48CD5DBB2EC5}" destId="{4CD4073A-06A1-41AA-9E1E-96DAB3361BD4}" srcOrd="0" destOrd="0" presId="urn:microsoft.com/office/officeart/2005/8/layout/list1"/>
    <dgm:cxn modelId="{E04E9812-5E4D-4811-82BB-156657EAE52C}" type="presOf" srcId="{0CCDA33A-F452-42BE-A49E-28B2BEC7462E}" destId="{2FFB8B18-8361-422A-90C2-6782B1303A7C}" srcOrd="0" destOrd="0" presId="urn:microsoft.com/office/officeart/2005/8/layout/list1"/>
    <dgm:cxn modelId="{43877E1A-1039-4849-8CED-B63223FECB27}" srcId="{AFEC2123-F9F0-46F7-BC5F-E9C885E844E8}" destId="{89A3D2A3-829C-42DF-BC29-DD91FA72D049}" srcOrd="3" destOrd="0" parTransId="{AE9654BE-DACC-4567-BD41-4AB8C140B510}" sibTransId="{F2118F3A-7EE3-43A1-97F1-28CB2ABBE74C}"/>
    <dgm:cxn modelId="{3D20321C-1ADF-43C9-80D8-E9E49ADA56F8}" type="presOf" srcId="{89A3D2A3-829C-42DF-BC29-DD91FA72D049}" destId="{9928FC54-7F18-4784-B530-FE3A1FADE585}" srcOrd="1" destOrd="0" presId="urn:microsoft.com/office/officeart/2005/8/layout/list1"/>
    <dgm:cxn modelId="{C32B951D-803F-49C1-83B9-B272B2D2FABB}" type="presOf" srcId="{B83372FE-F4B9-4ED4-9D3D-48CD5DBB2EC5}" destId="{354EF87A-8822-4031-A4BC-271F8F206804}" srcOrd="1" destOrd="0" presId="urn:microsoft.com/office/officeart/2005/8/layout/list1"/>
    <dgm:cxn modelId="{DE93213F-21E1-4E73-9E91-80C07C13FC40}" type="presOf" srcId="{0CCDA33A-F452-42BE-A49E-28B2BEC7462E}" destId="{D6F01F32-A064-406C-A039-5C98EDFA30CC}" srcOrd="1" destOrd="0" presId="urn:microsoft.com/office/officeart/2005/8/layout/list1"/>
    <dgm:cxn modelId="{02021061-A91C-45A9-AB6B-AE03ECBF90CC}" srcId="{AFEC2123-F9F0-46F7-BC5F-E9C885E844E8}" destId="{B83372FE-F4B9-4ED4-9D3D-48CD5DBB2EC5}" srcOrd="2" destOrd="0" parTransId="{2720386B-2157-48F1-AE3C-EEECB29BE947}" sibTransId="{DB0FD7DF-6B4C-4878-9CE2-8F8E0038B9DC}"/>
    <dgm:cxn modelId="{EF60EE62-FDA2-44A7-84F7-32710AAB6C70}" type="presOf" srcId="{680C67EC-24FD-4017-B24B-87AB69ED3DFE}" destId="{1D2E11E8-580D-4BF3-84C7-9B31EE94B317}" srcOrd="1" destOrd="0" presId="urn:microsoft.com/office/officeart/2005/8/layout/list1"/>
    <dgm:cxn modelId="{F479E64F-BD76-49C7-94D8-593CB190654F}" srcId="{AFEC2123-F9F0-46F7-BC5F-E9C885E844E8}" destId="{0CCDA33A-F452-42BE-A49E-28B2BEC7462E}" srcOrd="1" destOrd="0" parTransId="{5E1BDE9E-5474-4016-80A5-C268BD6C49C4}" sibTransId="{1A45C619-CF71-4F89-BEA3-63D0EED15859}"/>
    <dgm:cxn modelId="{A18653C6-99A2-4F69-8BC8-C08DB342BFDA}" type="presOf" srcId="{680C67EC-24FD-4017-B24B-87AB69ED3DFE}" destId="{35D52845-066F-4B64-ABBE-A075F3FF6CE2}" srcOrd="0" destOrd="0" presId="urn:microsoft.com/office/officeart/2005/8/layout/list1"/>
    <dgm:cxn modelId="{337FE0C9-0293-4B3F-B3B8-F9009A53E3E4}" srcId="{AFEC2123-F9F0-46F7-BC5F-E9C885E844E8}" destId="{FB3F3B6E-ABE0-4B63-B62C-B16D6354BF88}" srcOrd="4" destOrd="0" parTransId="{76234E9B-B739-42A2-BF3E-87C626BEF3CA}" sibTransId="{1AFC12A3-6C62-4CE7-A73B-02B1CF2EB8CA}"/>
    <dgm:cxn modelId="{61B2C2D9-6CC2-4175-A69F-D33745B47FC7}" type="presOf" srcId="{AFEC2123-F9F0-46F7-BC5F-E9C885E844E8}" destId="{F7678E18-F022-403B-AEBD-246F61625BA0}" srcOrd="0" destOrd="0" presId="urn:microsoft.com/office/officeart/2005/8/layout/list1"/>
    <dgm:cxn modelId="{303594DA-41C7-436C-AE83-71E58530EC39}" srcId="{AFEC2123-F9F0-46F7-BC5F-E9C885E844E8}" destId="{680C67EC-24FD-4017-B24B-87AB69ED3DFE}" srcOrd="0" destOrd="0" parTransId="{B1F32053-1E68-403A-BC3B-D3291E04E127}" sibTransId="{A37D2A22-FF74-41B0-B958-6781642FEA2C}"/>
    <dgm:cxn modelId="{2A034FF7-8F77-4723-AB11-01B1F82951B7}" type="presOf" srcId="{89A3D2A3-829C-42DF-BC29-DD91FA72D049}" destId="{F9B7E692-710B-41FB-8E4B-FD311FA14416}" srcOrd="0" destOrd="0" presId="urn:microsoft.com/office/officeart/2005/8/layout/list1"/>
    <dgm:cxn modelId="{CFF6AEFF-0853-4613-96CF-C59260735BC1}" type="presOf" srcId="{FB3F3B6E-ABE0-4B63-B62C-B16D6354BF88}" destId="{D5219D83-A820-4CFF-A3B0-76784EA9E2E4}" srcOrd="1" destOrd="0" presId="urn:microsoft.com/office/officeart/2005/8/layout/list1"/>
    <dgm:cxn modelId="{EE40CAF3-7312-4B97-BB20-774BFF858DC3}" type="presParOf" srcId="{F7678E18-F022-403B-AEBD-246F61625BA0}" destId="{1F988A84-3D53-4DC3-ACE8-6022FDFDF168}" srcOrd="0" destOrd="0" presId="urn:microsoft.com/office/officeart/2005/8/layout/list1"/>
    <dgm:cxn modelId="{81A94D8C-272B-4C96-A72F-3C5BF915C128}" type="presParOf" srcId="{1F988A84-3D53-4DC3-ACE8-6022FDFDF168}" destId="{35D52845-066F-4B64-ABBE-A075F3FF6CE2}" srcOrd="0" destOrd="0" presId="urn:microsoft.com/office/officeart/2005/8/layout/list1"/>
    <dgm:cxn modelId="{97D2FC6B-F553-424C-ACA7-BB34CCD17B26}" type="presParOf" srcId="{1F988A84-3D53-4DC3-ACE8-6022FDFDF168}" destId="{1D2E11E8-580D-4BF3-84C7-9B31EE94B317}" srcOrd="1" destOrd="0" presId="urn:microsoft.com/office/officeart/2005/8/layout/list1"/>
    <dgm:cxn modelId="{683DC2FB-FC9C-40C0-BABE-891AA9DBA8DE}" type="presParOf" srcId="{F7678E18-F022-403B-AEBD-246F61625BA0}" destId="{A39C9066-9E3E-4BE8-B528-CF7246D0654F}" srcOrd="1" destOrd="0" presId="urn:microsoft.com/office/officeart/2005/8/layout/list1"/>
    <dgm:cxn modelId="{C1C9F04F-007A-4AC5-AD51-1644B0948CAC}" type="presParOf" srcId="{F7678E18-F022-403B-AEBD-246F61625BA0}" destId="{F6DE23A7-49B3-484F-93B8-B5A663AD1F3C}" srcOrd="2" destOrd="0" presId="urn:microsoft.com/office/officeart/2005/8/layout/list1"/>
    <dgm:cxn modelId="{9F5D492A-396E-46AE-AD53-B480587F121A}" type="presParOf" srcId="{F7678E18-F022-403B-AEBD-246F61625BA0}" destId="{B44AC02C-2063-4F1A-BBFD-3ED2FF9D24DE}" srcOrd="3" destOrd="0" presId="urn:microsoft.com/office/officeart/2005/8/layout/list1"/>
    <dgm:cxn modelId="{F2D08E13-44DA-434E-A04A-FB2044E2CF3E}" type="presParOf" srcId="{F7678E18-F022-403B-AEBD-246F61625BA0}" destId="{D9DF9756-A086-498A-8A80-DFAFF9C66394}" srcOrd="4" destOrd="0" presId="urn:microsoft.com/office/officeart/2005/8/layout/list1"/>
    <dgm:cxn modelId="{B998C6FB-34C4-4146-A085-648E805C6A1B}" type="presParOf" srcId="{D9DF9756-A086-498A-8A80-DFAFF9C66394}" destId="{2FFB8B18-8361-422A-90C2-6782B1303A7C}" srcOrd="0" destOrd="0" presId="urn:microsoft.com/office/officeart/2005/8/layout/list1"/>
    <dgm:cxn modelId="{B7E31F40-3D21-4D40-868F-DAB93717E50F}" type="presParOf" srcId="{D9DF9756-A086-498A-8A80-DFAFF9C66394}" destId="{D6F01F32-A064-406C-A039-5C98EDFA30CC}" srcOrd="1" destOrd="0" presId="urn:microsoft.com/office/officeart/2005/8/layout/list1"/>
    <dgm:cxn modelId="{2A5B0183-60ED-4C10-97F8-143911ADE2C9}" type="presParOf" srcId="{F7678E18-F022-403B-AEBD-246F61625BA0}" destId="{D64ED6DB-3587-41D5-BD68-93AF2A3AF6E6}" srcOrd="5" destOrd="0" presId="urn:microsoft.com/office/officeart/2005/8/layout/list1"/>
    <dgm:cxn modelId="{5EBD1898-CA34-4CC2-86F9-6B0E83B80A9B}" type="presParOf" srcId="{F7678E18-F022-403B-AEBD-246F61625BA0}" destId="{7C8FB09F-F991-4A1B-B836-CA5006989133}" srcOrd="6" destOrd="0" presId="urn:microsoft.com/office/officeart/2005/8/layout/list1"/>
    <dgm:cxn modelId="{E8C7DE68-6416-4CB0-B910-4924331AF369}" type="presParOf" srcId="{F7678E18-F022-403B-AEBD-246F61625BA0}" destId="{5B67CD20-4E13-4108-BE1F-A13BC2B5E0C4}" srcOrd="7" destOrd="0" presId="urn:microsoft.com/office/officeart/2005/8/layout/list1"/>
    <dgm:cxn modelId="{40E638D9-18A7-47CA-BD48-C8E6AC7EACFA}" type="presParOf" srcId="{F7678E18-F022-403B-AEBD-246F61625BA0}" destId="{24D0A13E-98F9-4B16-9B03-33A3BF1D8B03}" srcOrd="8" destOrd="0" presId="urn:microsoft.com/office/officeart/2005/8/layout/list1"/>
    <dgm:cxn modelId="{878B961D-E640-4B78-B668-0DB894420419}" type="presParOf" srcId="{24D0A13E-98F9-4B16-9B03-33A3BF1D8B03}" destId="{4CD4073A-06A1-41AA-9E1E-96DAB3361BD4}" srcOrd="0" destOrd="0" presId="urn:microsoft.com/office/officeart/2005/8/layout/list1"/>
    <dgm:cxn modelId="{013EAD74-D56C-4F1B-A0E8-9A755F9BA41B}" type="presParOf" srcId="{24D0A13E-98F9-4B16-9B03-33A3BF1D8B03}" destId="{354EF87A-8822-4031-A4BC-271F8F206804}" srcOrd="1" destOrd="0" presId="urn:microsoft.com/office/officeart/2005/8/layout/list1"/>
    <dgm:cxn modelId="{163A0ED6-326F-4AB3-A0A8-DEC915B8B1CA}" type="presParOf" srcId="{F7678E18-F022-403B-AEBD-246F61625BA0}" destId="{DB50636F-4335-41B9-8CFE-0CD28D9DE785}" srcOrd="9" destOrd="0" presId="urn:microsoft.com/office/officeart/2005/8/layout/list1"/>
    <dgm:cxn modelId="{385E1CDD-778E-4953-9E3F-FDEF4A0AA883}" type="presParOf" srcId="{F7678E18-F022-403B-AEBD-246F61625BA0}" destId="{2BBF3AFC-A093-4BA2-AE31-6C36DCE1710D}" srcOrd="10" destOrd="0" presId="urn:microsoft.com/office/officeart/2005/8/layout/list1"/>
    <dgm:cxn modelId="{A6F6AC0E-0A7A-4E7F-B16C-2416096CD7B2}" type="presParOf" srcId="{F7678E18-F022-403B-AEBD-246F61625BA0}" destId="{42441892-757B-46F3-BAFE-241EFBFF1F22}" srcOrd="11" destOrd="0" presId="urn:microsoft.com/office/officeart/2005/8/layout/list1"/>
    <dgm:cxn modelId="{E9065142-1282-4ACB-A856-8E9B3CC7245F}" type="presParOf" srcId="{F7678E18-F022-403B-AEBD-246F61625BA0}" destId="{7E7A416F-F56D-4A43-A403-5933D6235056}" srcOrd="12" destOrd="0" presId="urn:microsoft.com/office/officeart/2005/8/layout/list1"/>
    <dgm:cxn modelId="{B3A52EE8-C346-4C54-BA7F-71523BF2A1C9}" type="presParOf" srcId="{7E7A416F-F56D-4A43-A403-5933D6235056}" destId="{F9B7E692-710B-41FB-8E4B-FD311FA14416}" srcOrd="0" destOrd="0" presId="urn:microsoft.com/office/officeart/2005/8/layout/list1"/>
    <dgm:cxn modelId="{B5E6B70D-66C1-412F-93DA-BE3B2A7DCBF8}" type="presParOf" srcId="{7E7A416F-F56D-4A43-A403-5933D6235056}" destId="{9928FC54-7F18-4784-B530-FE3A1FADE585}" srcOrd="1" destOrd="0" presId="urn:microsoft.com/office/officeart/2005/8/layout/list1"/>
    <dgm:cxn modelId="{550C78CB-3EB6-43E8-9CEB-03454F3B1BA5}" type="presParOf" srcId="{F7678E18-F022-403B-AEBD-246F61625BA0}" destId="{8218B3AF-9727-4888-9F6C-45BE5AE48B18}" srcOrd="13" destOrd="0" presId="urn:microsoft.com/office/officeart/2005/8/layout/list1"/>
    <dgm:cxn modelId="{02CB7A1A-2A9D-4D2D-B222-683518CCD9F1}" type="presParOf" srcId="{F7678E18-F022-403B-AEBD-246F61625BA0}" destId="{83F5E61E-AF68-4A9C-B078-F249407C9741}" srcOrd="14" destOrd="0" presId="urn:microsoft.com/office/officeart/2005/8/layout/list1"/>
    <dgm:cxn modelId="{531CFEF0-1B1F-47F1-A40B-268097BCC2DE}" type="presParOf" srcId="{F7678E18-F022-403B-AEBD-246F61625BA0}" destId="{E529B144-FA88-46E4-9F92-B87060B78A66}" srcOrd="15" destOrd="0" presId="urn:microsoft.com/office/officeart/2005/8/layout/list1"/>
    <dgm:cxn modelId="{7DAC67B2-FD4E-440C-B111-3A15F0AC66A5}" type="presParOf" srcId="{F7678E18-F022-403B-AEBD-246F61625BA0}" destId="{28CA02C0-FEAC-4A24-87D1-32984B308DCB}" srcOrd="16" destOrd="0" presId="urn:microsoft.com/office/officeart/2005/8/layout/list1"/>
    <dgm:cxn modelId="{9841877F-493B-4624-B459-B7FC7E9FD272}" type="presParOf" srcId="{28CA02C0-FEAC-4A24-87D1-32984B308DCB}" destId="{F3C6C50E-AD64-429F-BAE5-8A135E84B7AC}" srcOrd="0" destOrd="0" presId="urn:microsoft.com/office/officeart/2005/8/layout/list1"/>
    <dgm:cxn modelId="{743B8F72-3702-440A-B3E2-010414DF9079}" type="presParOf" srcId="{28CA02C0-FEAC-4A24-87D1-32984B308DCB}" destId="{D5219D83-A820-4CFF-A3B0-76784EA9E2E4}" srcOrd="1" destOrd="0" presId="urn:microsoft.com/office/officeart/2005/8/layout/list1"/>
    <dgm:cxn modelId="{EF68257E-3210-4B1B-8CA1-39B6C58569FF}" type="presParOf" srcId="{F7678E18-F022-403B-AEBD-246F61625BA0}" destId="{53FF06BC-BD95-43A6-937C-AE7E9F4B6F12}" srcOrd="17" destOrd="0" presId="urn:microsoft.com/office/officeart/2005/8/layout/list1"/>
    <dgm:cxn modelId="{F488F29C-8202-40B7-B2A8-519EF7A8F51B}" type="presParOf" srcId="{F7678E18-F022-403B-AEBD-246F61625BA0}" destId="{26A38E8A-3845-45A8-930A-77ADB0E0E2B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4837A-C38D-4EB4-9B63-94E212C90DE8}">
      <dsp:nvSpPr>
        <dsp:cNvPr id="0" name=""/>
        <dsp:cNvSpPr/>
      </dsp:nvSpPr>
      <dsp:spPr>
        <a:xfrm>
          <a:off x="2217" y="0"/>
          <a:ext cx="1330756" cy="3207393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Widened scope of RMP</a:t>
          </a:r>
          <a:endParaRPr lang="en-IN" sz="1200" kern="1200" dirty="0"/>
        </a:p>
      </dsp:txBody>
      <dsp:txXfrm>
        <a:off x="2217" y="1282957"/>
        <a:ext cx="1330756" cy="1282957"/>
      </dsp:txXfrm>
    </dsp:sp>
    <dsp:sp modelId="{7CCC7998-5E3C-483E-AE97-946D3B1A3C70}">
      <dsp:nvSpPr>
        <dsp:cNvPr id="0" name=""/>
        <dsp:cNvSpPr/>
      </dsp:nvSpPr>
      <dsp:spPr>
        <a:xfrm>
          <a:off x="102734" y="169336"/>
          <a:ext cx="1129721" cy="11142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D4767-21E9-450F-BCB4-B2781B375FFF}">
      <dsp:nvSpPr>
        <dsp:cNvPr id="0" name=""/>
        <dsp:cNvSpPr/>
      </dsp:nvSpPr>
      <dsp:spPr>
        <a:xfrm>
          <a:off x="1372896" y="0"/>
          <a:ext cx="1330756" cy="3207393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Institutionalized Platform</a:t>
          </a:r>
          <a:endParaRPr lang="en-IN" sz="1200" kern="1200" dirty="0"/>
        </a:p>
      </dsp:txBody>
      <dsp:txXfrm>
        <a:off x="1372896" y="1282957"/>
        <a:ext cx="1330756" cy="1282957"/>
      </dsp:txXfrm>
    </dsp:sp>
    <dsp:sp modelId="{E248564A-5163-4E50-9952-2100F97AD607}">
      <dsp:nvSpPr>
        <dsp:cNvPr id="0" name=""/>
        <dsp:cNvSpPr/>
      </dsp:nvSpPr>
      <dsp:spPr>
        <a:xfrm>
          <a:off x="1504243" y="169336"/>
          <a:ext cx="1068061" cy="111427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0BB8A-F8EF-486A-B218-0F7217B45AB4}">
      <dsp:nvSpPr>
        <dsp:cNvPr id="0" name=""/>
        <dsp:cNvSpPr/>
      </dsp:nvSpPr>
      <dsp:spPr>
        <a:xfrm>
          <a:off x="2743575" y="0"/>
          <a:ext cx="1451282" cy="320739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Need of quality audit</a:t>
          </a:r>
          <a:endParaRPr lang="en-IN" sz="1200" kern="1200" dirty="0"/>
        </a:p>
      </dsp:txBody>
      <dsp:txXfrm>
        <a:off x="2743575" y="1282957"/>
        <a:ext cx="1451282" cy="1282957"/>
      </dsp:txXfrm>
    </dsp:sp>
    <dsp:sp modelId="{BFA4E39E-56ED-4CD5-916E-AE49138770BB}">
      <dsp:nvSpPr>
        <dsp:cNvPr id="0" name=""/>
        <dsp:cNvSpPr/>
      </dsp:nvSpPr>
      <dsp:spPr>
        <a:xfrm>
          <a:off x="2935186" y="199482"/>
          <a:ext cx="1068061" cy="10680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81A5E-872F-4C8B-A605-37A6BE548434}">
      <dsp:nvSpPr>
        <dsp:cNvPr id="0" name=""/>
        <dsp:cNvSpPr/>
      </dsp:nvSpPr>
      <dsp:spPr>
        <a:xfrm>
          <a:off x="4234781" y="0"/>
          <a:ext cx="1330756" cy="320739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Upgradation of existing digital tools</a:t>
          </a:r>
          <a:endParaRPr lang="en-IN" sz="1200" kern="1200" dirty="0"/>
        </a:p>
      </dsp:txBody>
      <dsp:txXfrm>
        <a:off x="4234781" y="1282957"/>
        <a:ext cx="1330756" cy="1282957"/>
      </dsp:txXfrm>
    </dsp:sp>
    <dsp:sp modelId="{BB19D11F-41A8-443E-9FDB-A250BD325F04}">
      <dsp:nvSpPr>
        <dsp:cNvPr id="0" name=""/>
        <dsp:cNvSpPr/>
      </dsp:nvSpPr>
      <dsp:spPr>
        <a:xfrm>
          <a:off x="4366128" y="192443"/>
          <a:ext cx="1068061" cy="106806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8A7A2-A3F8-42D1-ABAF-0A715AAFA8C4}">
      <dsp:nvSpPr>
        <dsp:cNvPr id="0" name=""/>
        <dsp:cNvSpPr/>
      </dsp:nvSpPr>
      <dsp:spPr>
        <a:xfrm>
          <a:off x="5614402" y="0"/>
          <a:ext cx="1330756" cy="320739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Patients satisfaction</a:t>
          </a:r>
          <a:endParaRPr lang="en-IN" sz="1200" kern="1200" dirty="0"/>
        </a:p>
      </dsp:txBody>
      <dsp:txXfrm>
        <a:off x="5614402" y="1282957"/>
        <a:ext cx="1330756" cy="1282957"/>
      </dsp:txXfrm>
    </dsp:sp>
    <dsp:sp modelId="{824780FF-A06F-4123-B357-9100C1D450F8}">
      <dsp:nvSpPr>
        <dsp:cNvPr id="0" name=""/>
        <dsp:cNvSpPr/>
      </dsp:nvSpPr>
      <dsp:spPr>
        <a:xfrm>
          <a:off x="5736807" y="192443"/>
          <a:ext cx="1068061" cy="106806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804EB-7631-4CCA-88E0-5F37C8ED43C3}">
      <dsp:nvSpPr>
        <dsp:cNvPr id="0" name=""/>
        <dsp:cNvSpPr/>
      </dsp:nvSpPr>
      <dsp:spPr>
        <a:xfrm>
          <a:off x="6976139" y="0"/>
          <a:ext cx="1330756" cy="320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Providers satisfaction</a:t>
          </a:r>
          <a:endParaRPr lang="en-IN" sz="1200" kern="1200" dirty="0"/>
        </a:p>
      </dsp:txBody>
      <dsp:txXfrm>
        <a:off x="6976139" y="1282957"/>
        <a:ext cx="1330756" cy="1282957"/>
      </dsp:txXfrm>
    </dsp:sp>
    <dsp:sp modelId="{4495DC36-9370-4961-8100-97AAE7004279}">
      <dsp:nvSpPr>
        <dsp:cNvPr id="0" name=""/>
        <dsp:cNvSpPr/>
      </dsp:nvSpPr>
      <dsp:spPr>
        <a:xfrm>
          <a:off x="7107486" y="192443"/>
          <a:ext cx="1068061" cy="106806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C0FB4-B860-4538-91C2-5B4F1F4D531C}">
      <dsp:nvSpPr>
        <dsp:cNvPr id="0" name=""/>
        <dsp:cNvSpPr/>
      </dsp:nvSpPr>
      <dsp:spPr>
        <a:xfrm>
          <a:off x="332364" y="2565914"/>
          <a:ext cx="7644383" cy="4811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0223F-6C41-4AE1-B9AC-DAF358F28E84}">
      <dsp:nvSpPr>
        <dsp:cNvPr id="0" name=""/>
        <dsp:cNvSpPr/>
      </dsp:nvSpPr>
      <dsp:spPr>
        <a:xfrm>
          <a:off x="0" y="269806"/>
          <a:ext cx="48005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E96A2-F90E-493F-B433-A0E3E148F743}">
      <dsp:nvSpPr>
        <dsp:cNvPr id="0" name=""/>
        <dsp:cNvSpPr/>
      </dsp:nvSpPr>
      <dsp:spPr>
        <a:xfrm>
          <a:off x="240029" y="77926"/>
          <a:ext cx="3360417" cy="383760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One govt doctor  on 10189 people </a:t>
          </a:r>
          <a:endParaRPr lang="en-IN" sz="1300" kern="1200" dirty="0"/>
        </a:p>
      </dsp:txBody>
      <dsp:txXfrm>
        <a:off x="258763" y="96660"/>
        <a:ext cx="3322949" cy="346292"/>
      </dsp:txXfrm>
    </dsp:sp>
    <dsp:sp modelId="{DCBFD5EE-9830-4DBC-ABE6-D61C70E3FE4E}">
      <dsp:nvSpPr>
        <dsp:cNvPr id="0" name=""/>
        <dsp:cNvSpPr/>
      </dsp:nvSpPr>
      <dsp:spPr>
        <a:xfrm>
          <a:off x="0" y="859486"/>
          <a:ext cx="48005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B9843-E467-4BF6-ACE4-5CDC520F4BC4}">
      <dsp:nvSpPr>
        <dsp:cNvPr id="0" name=""/>
        <dsp:cNvSpPr/>
      </dsp:nvSpPr>
      <dsp:spPr>
        <a:xfrm>
          <a:off x="240029" y="667606"/>
          <a:ext cx="3360417" cy="383760"/>
        </a:xfrm>
        <a:prstGeom prst="round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One hospital bed on 2046 people</a:t>
          </a:r>
          <a:endParaRPr lang="en-IN" sz="1300" kern="1200" dirty="0"/>
        </a:p>
      </dsp:txBody>
      <dsp:txXfrm>
        <a:off x="258763" y="686340"/>
        <a:ext cx="3322949" cy="346292"/>
      </dsp:txXfrm>
    </dsp:sp>
    <dsp:sp modelId="{0D9F488D-C10A-4D6F-BE6E-998F94EE2AD0}">
      <dsp:nvSpPr>
        <dsp:cNvPr id="0" name=""/>
        <dsp:cNvSpPr/>
      </dsp:nvSpPr>
      <dsp:spPr>
        <a:xfrm>
          <a:off x="0" y="1449166"/>
          <a:ext cx="48005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E68E-750B-4863-80D5-BE928B33B02C}">
      <dsp:nvSpPr>
        <dsp:cNvPr id="0" name=""/>
        <dsp:cNvSpPr/>
      </dsp:nvSpPr>
      <dsp:spPr>
        <a:xfrm>
          <a:off x="240029" y="1257286"/>
          <a:ext cx="3360417" cy="383760"/>
        </a:xfrm>
        <a:prstGeom prst="roundRect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Substantial urban –rural  gap</a:t>
          </a:r>
          <a:endParaRPr lang="en-IN" sz="1300" kern="1200" dirty="0"/>
        </a:p>
      </dsp:txBody>
      <dsp:txXfrm>
        <a:off x="258763" y="1276020"/>
        <a:ext cx="3322949" cy="346292"/>
      </dsp:txXfrm>
    </dsp:sp>
    <dsp:sp modelId="{103E84C0-D483-4512-AF71-28BC8ECB02F0}">
      <dsp:nvSpPr>
        <dsp:cNvPr id="0" name=""/>
        <dsp:cNvSpPr/>
      </dsp:nvSpPr>
      <dsp:spPr>
        <a:xfrm>
          <a:off x="0" y="2038847"/>
          <a:ext cx="48005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6D681-F7E8-421C-A28F-79FFD9F77757}">
      <dsp:nvSpPr>
        <dsp:cNvPr id="0" name=""/>
        <dsp:cNvSpPr/>
      </dsp:nvSpPr>
      <dsp:spPr>
        <a:xfrm>
          <a:off x="240029" y="1846967"/>
          <a:ext cx="3360417" cy="383760"/>
        </a:xfrm>
        <a:prstGeom prst="round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Most quality doctor practice in large cities</a:t>
          </a:r>
          <a:endParaRPr lang="en-IN" sz="1300" kern="1200" dirty="0"/>
        </a:p>
      </dsp:txBody>
      <dsp:txXfrm>
        <a:off x="258763" y="1865701"/>
        <a:ext cx="3322949" cy="346292"/>
      </dsp:txXfrm>
    </dsp:sp>
    <dsp:sp modelId="{8F14A4DB-7DF6-4F14-84C0-A83DE900D7DC}">
      <dsp:nvSpPr>
        <dsp:cNvPr id="0" name=""/>
        <dsp:cNvSpPr/>
      </dsp:nvSpPr>
      <dsp:spPr>
        <a:xfrm>
          <a:off x="0" y="2628527"/>
          <a:ext cx="48005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5CAD5-3B33-4358-96C4-D38F116C4F5C}">
      <dsp:nvSpPr>
        <dsp:cNvPr id="0" name=""/>
        <dsp:cNvSpPr/>
      </dsp:nvSpPr>
      <dsp:spPr>
        <a:xfrm>
          <a:off x="240029" y="2436647"/>
          <a:ext cx="3360417" cy="383760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Villages lack good infrastructure making travelling difficult and expensive</a:t>
          </a:r>
          <a:endParaRPr lang="en-IN" sz="1300" kern="1200" dirty="0"/>
        </a:p>
      </dsp:txBody>
      <dsp:txXfrm>
        <a:off x="258763" y="2455381"/>
        <a:ext cx="3322949" cy="346292"/>
      </dsp:txXfrm>
    </dsp:sp>
    <dsp:sp modelId="{E500D1C8-1878-4CBD-B3CC-EC358721E75C}">
      <dsp:nvSpPr>
        <dsp:cNvPr id="0" name=""/>
        <dsp:cNvSpPr/>
      </dsp:nvSpPr>
      <dsp:spPr>
        <a:xfrm>
          <a:off x="0" y="3218207"/>
          <a:ext cx="48005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337C1-39EA-477E-86DD-B499364EA06A}">
      <dsp:nvSpPr>
        <dsp:cNvPr id="0" name=""/>
        <dsp:cNvSpPr/>
      </dsp:nvSpPr>
      <dsp:spPr>
        <a:xfrm>
          <a:off x="240029" y="3026327"/>
          <a:ext cx="3360417" cy="383760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Gender gap</a:t>
          </a:r>
          <a:endParaRPr lang="en-IN" sz="1300" kern="1200" dirty="0"/>
        </a:p>
      </dsp:txBody>
      <dsp:txXfrm>
        <a:off x="258763" y="3045061"/>
        <a:ext cx="3322949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E23A7-49B3-484F-93B8-B5A663AD1F3C}">
      <dsp:nvSpPr>
        <dsp:cNvPr id="0" name=""/>
        <dsp:cNvSpPr/>
      </dsp:nvSpPr>
      <dsp:spPr>
        <a:xfrm>
          <a:off x="0" y="241026"/>
          <a:ext cx="435334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E11E8-580D-4BF3-84C7-9B31EE94B317}">
      <dsp:nvSpPr>
        <dsp:cNvPr id="0" name=""/>
        <dsp:cNvSpPr/>
      </dsp:nvSpPr>
      <dsp:spPr>
        <a:xfrm>
          <a:off x="217667" y="34386"/>
          <a:ext cx="3047338" cy="413280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82" tIns="0" rIns="1151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Good digital infrastructure</a:t>
          </a:r>
          <a:endParaRPr lang="en-IN" sz="1400" kern="1200" dirty="0"/>
        </a:p>
      </dsp:txBody>
      <dsp:txXfrm>
        <a:off x="237842" y="54561"/>
        <a:ext cx="3006988" cy="372930"/>
      </dsp:txXfrm>
    </dsp:sp>
    <dsp:sp modelId="{7C8FB09F-F991-4A1B-B836-CA5006989133}">
      <dsp:nvSpPr>
        <dsp:cNvPr id="0" name=""/>
        <dsp:cNvSpPr/>
      </dsp:nvSpPr>
      <dsp:spPr>
        <a:xfrm>
          <a:off x="0" y="876066"/>
          <a:ext cx="435334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01F32-A064-406C-A039-5C98EDFA30CC}">
      <dsp:nvSpPr>
        <dsp:cNvPr id="0" name=""/>
        <dsp:cNvSpPr/>
      </dsp:nvSpPr>
      <dsp:spPr>
        <a:xfrm>
          <a:off x="217667" y="669426"/>
          <a:ext cx="3047338" cy="4132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82" tIns="0" rIns="1151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Training tele-healthcare providers</a:t>
          </a:r>
          <a:endParaRPr lang="en-IN" sz="1400" kern="1200" dirty="0"/>
        </a:p>
      </dsp:txBody>
      <dsp:txXfrm>
        <a:off x="237842" y="689601"/>
        <a:ext cx="3006988" cy="372930"/>
      </dsp:txXfrm>
    </dsp:sp>
    <dsp:sp modelId="{2BBF3AFC-A093-4BA2-AE31-6C36DCE1710D}">
      <dsp:nvSpPr>
        <dsp:cNvPr id="0" name=""/>
        <dsp:cNvSpPr/>
      </dsp:nvSpPr>
      <dsp:spPr>
        <a:xfrm>
          <a:off x="0" y="1511106"/>
          <a:ext cx="435334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EF87A-8822-4031-A4BC-271F8F206804}">
      <dsp:nvSpPr>
        <dsp:cNvPr id="0" name=""/>
        <dsp:cNvSpPr/>
      </dsp:nvSpPr>
      <dsp:spPr>
        <a:xfrm>
          <a:off x="217667" y="1304467"/>
          <a:ext cx="3047338" cy="413280"/>
        </a:xfrm>
        <a:prstGeom prst="roundRect">
          <a:avLst/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82" tIns="0" rIns="1151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State- of- the-art medical technology</a:t>
          </a:r>
          <a:endParaRPr lang="en-IN" sz="1400" kern="1200" dirty="0"/>
        </a:p>
      </dsp:txBody>
      <dsp:txXfrm>
        <a:off x="237842" y="1324642"/>
        <a:ext cx="3006988" cy="372930"/>
      </dsp:txXfrm>
    </dsp:sp>
    <dsp:sp modelId="{83F5E61E-AF68-4A9C-B078-F249407C9741}">
      <dsp:nvSpPr>
        <dsp:cNvPr id="0" name=""/>
        <dsp:cNvSpPr/>
      </dsp:nvSpPr>
      <dsp:spPr>
        <a:xfrm>
          <a:off x="0" y="2146147"/>
          <a:ext cx="435334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8FC54-7F18-4784-B530-FE3A1FADE585}">
      <dsp:nvSpPr>
        <dsp:cNvPr id="0" name=""/>
        <dsp:cNvSpPr/>
      </dsp:nvSpPr>
      <dsp:spPr>
        <a:xfrm>
          <a:off x="217667" y="1939507"/>
          <a:ext cx="304733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82" tIns="0" rIns="1151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Quality evaluation and  audit system </a:t>
          </a:r>
          <a:endParaRPr lang="en-IN" sz="1400" kern="1200" dirty="0"/>
        </a:p>
      </dsp:txBody>
      <dsp:txXfrm>
        <a:off x="237842" y="1959682"/>
        <a:ext cx="3006988" cy="372930"/>
      </dsp:txXfrm>
    </dsp:sp>
    <dsp:sp modelId="{26A38E8A-3845-45A8-930A-77ADB0E0E2B6}">
      <dsp:nvSpPr>
        <dsp:cNvPr id="0" name=""/>
        <dsp:cNvSpPr/>
      </dsp:nvSpPr>
      <dsp:spPr>
        <a:xfrm>
          <a:off x="0" y="2781187"/>
          <a:ext cx="435334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19D83-A820-4CFF-A3B0-76784EA9E2E4}">
      <dsp:nvSpPr>
        <dsp:cNvPr id="0" name=""/>
        <dsp:cNvSpPr/>
      </dsp:nvSpPr>
      <dsp:spPr>
        <a:xfrm>
          <a:off x="217667" y="2574546"/>
          <a:ext cx="3047338" cy="413280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82" tIns="0" rIns="1151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Digital literacy</a:t>
          </a:r>
          <a:endParaRPr lang="en-IN" sz="1400" kern="1200" dirty="0"/>
        </a:p>
      </dsp:txBody>
      <dsp:txXfrm>
        <a:off x="237842" y="2594721"/>
        <a:ext cx="300698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82C49-97CE-431F-A836-9BCC51C9E086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7572C-AD2B-4A48-99A0-A9429836A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774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7572C-AD2B-4A48-99A0-A9429836A36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25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7572C-AD2B-4A48-99A0-A9429836A36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37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7572C-AD2B-4A48-99A0-A9429836A36E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979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52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09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33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780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035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870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21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29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83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461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36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73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23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997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57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33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B69D-F95D-448A-99E1-4879CFCC5740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BFE0E8-1830-4BC0-B1D5-DC8B636FB5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92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careitnews.com/news/telemedicine-during-covid-19-benefits-limitations-burdens-adaptation" TargetMode="External"/><Relationship Id="rId3" Type="http://schemas.openxmlformats.org/officeDocument/2006/relationships/hyperlink" Target="https://pubmed.ncbi.nlm.nih.gov/32397000/" TargetMode="External"/><Relationship Id="rId7" Type="http://schemas.openxmlformats.org/officeDocument/2006/relationships/hyperlink" Target="https://www.ncbi.nlm.nih.gov/pmc/articles/PMC5353817/#!po=47.2973" TargetMode="External"/><Relationship Id="rId2" Type="http://schemas.openxmlformats.org/officeDocument/2006/relationships/hyperlink" Target="https://www.mohfw.gov.in/pdf/Telemedicin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7652130/" TargetMode="External"/><Relationship Id="rId5" Type="http://schemas.openxmlformats.org/officeDocument/2006/relationships/hyperlink" Target="https://health.economictimes.indiatimes.com/news/health-it/covid-19-lockdown-2-0-telemedicine-in-india-to-see-continued-growth/75172147" TargetMode="External"/><Relationship Id="rId4" Type="http://schemas.openxmlformats.org/officeDocument/2006/relationships/hyperlink" Target="https://pubmed.ncbi.nlm.nih.gov/32738884/" TargetMode="External"/><Relationship Id="rId9" Type="http://schemas.openxmlformats.org/officeDocument/2006/relationships/hyperlink" Target="https://www.ncbi.nlm.nih.gov/pmc/articles/PMC7395209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22895&amp;picture=thank-you-lobster-text-title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roll.com/2007/09/23/personalized-medicine-health-and-information-technolog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scienceroll.com/2007/09/23/personalized-medicine-health-and-information-technology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BC55-DDF5-41E5-9928-DBA3F027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172"/>
            <a:ext cx="10515600" cy="1763949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Effectiveness of  Telemedicine during second  COVID-19 Pandemic wave in India</a:t>
            </a:r>
            <a:endParaRPr lang="en-IN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Free Telemedicine Vectors, 700+ Images in AI, EPS format">
            <a:extLst>
              <a:ext uri="{FF2B5EF4-FFF2-40B4-BE49-F238E27FC236}">
                <a16:creationId xmlns:a16="http://schemas.microsoft.com/office/drawing/2014/main" id="{EC5CDCCD-DC57-4316-A168-A1CC56C3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407083"/>
            <a:ext cx="3219450" cy="324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5,518 Telemedicine Photos - Free &amp;amp; Royalty-Free Stock Photos from  Dreamstime">
            <a:extLst>
              <a:ext uri="{FF2B5EF4-FFF2-40B4-BE49-F238E27FC236}">
                <a16:creationId xmlns:a16="http://schemas.microsoft.com/office/drawing/2014/main" id="{CEFD849E-6417-4818-BB6B-D53A901B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05" y="2407083"/>
            <a:ext cx="3219450" cy="324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,518 Telemedicine Photos - Free &amp; Royalty-Free Stock Photos from  Dreamstime">
            <a:extLst>
              <a:ext uri="{FF2B5EF4-FFF2-40B4-BE49-F238E27FC236}">
                <a16:creationId xmlns:a16="http://schemas.microsoft.com/office/drawing/2014/main" id="{132F72BA-2DF6-4EE0-86DB-5DDF26B3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46" y="2407083"/>
            <a:ext cx="3380783" cy="32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5368AF-E5C0-4C2C-9F12-FFA2B5022BDB}"/>
              </a:ext>
            </a:extLst>
          </p:cNvPr>
          <p:cNvSpPr txBox="1"/>
          <p:nvPr/>
        </p:nvSpPr>
        <p:spPr>
          <a:xfrm>
            <a:off x="8185992" y="6088631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 PG/19/055</a:t>
            </a:r>
          </a:p>
          <a:p>
            <a:r>
              <a:rPr lang="en-US" dirty="0"/>
              <a:t>Lt Col Niteesh kumar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8E07C-FE98-443A-8713-00B9658F55A2}"/>
              </a:ext>
            </a:extLst>
          </p:cNvPr>
          <p:cNvSpPr txBox="1"/>
          <p:nvPr/>
        </p:nvSpPr>
        <p:spPr>
          <a:xfrm>
            <a:off x="1249905" y="6027578"/>
            <a:ext cx="219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Mentor</a:t>
            </a:r>
          </a:p>
          <a:p>
            <a:r>
              <a:rPr lang="en-US" dirty="0"/>
              <a:t>Dr </a:t>
            </a:r>
            <a:r>
              <a:rPr lang="en-US" dirty="0" err="1"/>
              <a:t>Divya</a:t>
            </a:r>
            <a:r>
              <a:rPr lang="en-US" dirty="0"/>
              <a:t> Aggarwal </a:t>
            </a:r>
          </a:p>
          <a:p>
            <a:r>
              <a:rPr lang="en-US" dirty="0"/>
              <a:t>IIHMR, DELHI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911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0D7A-0447-4CFB-A619-A726F89E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714"/>
            <a:ext cx="8596668" cy="1369671"/>
          </a:xfrm>
        </p:spPr>
        <p:txBody>
          <a:bodyPr/>
          <a:lstStyle/>
          <a:p>
            <a:pPr algn="ctr"/>
            <a:r>
              <a:rPr lang="en-US" u="sng" dirty="0"/>
              <a:t>Results and analysis</a:t>
            </a:r>
            <a:endParaRPr lang="en-IN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B95AD-AE76-4C07-9684-57AF6A54F6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1134315"/>
            <a:ext cx="9462052" cy="270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5D684F-4FC4-4D03-A290-0423845D11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002738"/>
            <a:ext cx="9251857" cy="2856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A5527B-3808-41D0-8A16-B218D6805E63}"/>
              </a:ext>
            </a:extLst>
          </p:cNvPr>
          <p:cNvSpPr txBox="1"/>
          <p:nvPr/>
        </p:nvSpPr>
        <p:spPr>
          <a:xfrm>
            <a:off x="3723164" y="574048"/>
            <a:ext cx="245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Providers feedback</a:t>
            </a:r>
            <a:endParaRPr lang="en-I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621509-5EE6-4840-97B7-996347F819B8}"/>
              </a:ext>
            </a:extLst>
          </p:cNvPr>
          <p:cNvSpPr txBox="1"/>
          <p:nvPr/>
        </p:nvSpPr>
        <p:spPr>
          <a:xfrm>
            <a:off x="938596" y="3624383"/>
            <a:ext cx="29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942FF-AAB5-4EB5-9FA4-19240B07154A}"/>
              </a:ext>
            </a:extLst>
          </p:cNvPr>
          <p:cNvSpPr txBox="1"/>
          <p:nvPr/>
        </p:nvSpPr>
        <p:spPr>
          <a:xfrm>
            <a:off x="860744" y="5908929"/>
            <a:ext cx="17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854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0D7A-0447-4CFB-A619-A726F89E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714"/>
            <a:ext cx="8596668" cy="1369671"/>
          </a:xfrm>
        </p:spPr>
        <p:txBody>
          <a:bodyPr/>
          <a:lstStyle/>
          <a:p>
            <a:pPr algn="ctr"/>
            <a:r>
              <a:rPr lang="en-US" u="sng" dirty="0"/>
              <a:t>Results and analysis</a:t>
            </a:r>
            <a:endParaRPr lang="en-IN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5527B-3808-41D0-8A16-B218D6805E63}"/>
              </a:ext>
            </a:extLst>
          </p:cNvPr>
          <p:cNvSpPr txBox="1"/>
          <p:nvPr/>
        </p:nvSpPr>
        <p:spPr>
          <a:xfrm>
            <a:off x="3723164" y="574048"/>
            <a:ext cx="245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Providers feedback</a:t>
            </a:r>
            <a:endParaRPr lang="en-IN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48C397-0A5F-4A1A-BD51-8EF3476606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4" y="974158"/>
            <a:ext cx="7613601" cy="301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362021-5E7A-405B-B98E-BE73C9C4D6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4" y="3727938"/>
            <a:ext cx="7690337" cy="3130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D6035-C603-43F8-83D8-247EBD044ADA}"/>
              </a:ext>
            </a:extLst>
          </p:cNvPr>
          <p:cNvSpPr txBox="1"/>
          <p:nvPr/>
        </p:nvSpPr>
        <p:spPr>
          <a:xfrm>
            <a:off x="1793631" y="2965938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41791-11DA-41EE-AA96-EE0162FAD54E}"/>
              </a:ext>
            </a:extLst>
          </p:cNvPr>
          <p:cNvSpPr txBox="1"/>
          <p:nvPr/>
        </p:nvSpPr>
        <p:spPr>
          <a:xfrm>
            <a:off x="1793631" y="5247251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725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F047-0D3B-42FE-8718-6EE32D3B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7159"/>
            <a:ext cx="8596668" cy="1323380"/>
          </a:xfrm>
        </p:spPr>
        <p:txBody>
          <a:bodyPr/>
          <a:lstStyle/>
          <a:p>
            <a:pPr algn="ctr"/>
            <a:r>
              <a:rPr lang="en-US" b="1" u="sng" dirty="0"/>
              <a:t>Findings-key Positives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51B45-0B5D-4845-853C-6064C1059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250071"/>
            <a:ext cx="4184035" cy="6105646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Telemedicine   made a very positive contribution  healthcare during the current phase of the pandemic.</a:t>
            </a: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High satisfaction level amongst  patients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ie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&gt;80%</a:t>
            </a: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Doctors  spend adequate time  with patients </a:t>
            </a: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Remote monitoring of patients through telemedicine is feasible</a:t>
            </a: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Patient flow has increased tremendously after the telemedicine has been accorded the legal sanctity</a:t>
            </a: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Video conferencing- most preferred method </a:t>
            </a: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According to providers expected diagnosis/treatment met out to patients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containing the spread of virus by preventing symptomatic patients moving out of their homes.</a:t>
            </a: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endParaRPr lang="en-IN" sz="2500" dirty="0"/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0198C-BEB9-4A49-AF43-60ED9BB5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215346"/>
            <a:ext cx="4184034" cy="610564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Reducing the burden on hospitals by providing treatment to non-serious patients at home</a:t>
            </a: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Telemedicine services can be extended to various types of patients like </a:t>
            </a: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Mangal" panose="02040503050203030202" pitchFamily="18" charset="0"/>
              </a:rPr>
              <a:t>After hour additional care</a:t>
            </a:r>
            <a:endParaRPr lang="en-IN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Mangal" panose="02040503050203030202" pitchFamily="18" charset="0"/>
              </a:rPr>
              <a:t>Medication management</a:t>
            </a:r>
            <a:endParaRPr lang="en-IN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Mangal" panose="02040503050203030202" pitchFamily="18" charset="0"/>
              </a:rPr>
              <a:t>Chronic care</a:t>
            </a:r>
            <a:endParaRPr lang="en-IN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Mangal" panose="02040503050203030202" pitchFamily="18" charset="0"/>
              </a:rPr>
              <a:t>Follow up appointment</a:t>
            </a:r>
            <a:endParaRPr lang="en-IN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Reduced probability of frontline medical staff  coming in contact with an infected person. </a:t>
            </a: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Tested   and confirmed  providers  on being  quarantined  can  be available   to  see patients via remote feeds</a:t>
            </a:r>
            <a:endParaRPr lang="en-IN" sz="25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015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2ADF2-7A39-4256-9A55-D89022AF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2350"/>
            <a:ext cx="8596668" cy="1311797"/>
          </a:xfrm>
        </p:spPr>
        <p:txBody>
          <a:bodyPr/>
          <a:lstStyle/>
          <a:p>
            <a:pPr algn="ctr"/>
            <a:r>
              <a:rPr lang="en-US" u="sng" dirty="0"/>
              <a:t>Findings –key negatives</a:t>
            </a:r>
            <a:endParaRPr lang="en-IN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5975B-845D-4974-B05B-1AD6885F3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1089"/>
            <a:ext cx="8596668" cy="534750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Telemedicine guidelines ,though in place are yet to be implemented strictly.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Inadequate bandwidth  of network for  seamless  streaming of data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OOPE expenditure on  higher side.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Standard and robust  hardware needed to ensure better patient experience 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Lack of proper  evaluation and quality audit   to measure  effectiveness of telemedicine solution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Lack of Enterprise -based platform for customized use  of telemedicine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Reimbursement issues with doctors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2553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92A6-B7B0-40EC-B7E1-743B6A4D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83701" cy="1320800"/>
          </a:xfrm>
        </p:spPr>
        <p:txBody>
          <a:bodyPr/>
          <a:lstStyle/>
          <a:p>
            <a:r>
              <a:rPr lang="en-US" dirty="0"/>
              <a:t>Gaps and                                 Way ahead</a:t>
            </a:r>
            <a:endParaRPr lang="en-IN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2E3A7C-5042-4D4E-B44D-04D01F5A06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138049"/>
              </p:ext>
            </p:extLst>
          </p:nvPr>
        </p:nvGraphicFramePr>
        <p:xfrm>
          <a:off x="477082" y="1554553"/>
          <a:ext cx="4800596" cy="362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id="{E925AF63-77A9-47C5-98EA-990877654C54}"/>
              </a:ext>
            </a:extLst>
          </p:cNvPr>
          <p:cNvSpPr/>
          <p:nvPr/>
        </p:nvSpPr>
        <p:spPr>
          <a:xfrm rot="10800000" flipV="1">
            <a:off x="5525512" y="1659836"/>
            <a:ext cx="681440" cy="3518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TELEMEDICINE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4CF291-7D4C-44A3-8D83-52581C2CB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743548"/>
              </p:ext>
            </p:extLst>
          </p:nvPr>
        </p:nvGraphicFramePr>
        <p:xfrm>
          <a:off x="6281525" y="1771375"/>
          <a:ext cx="4353341" cy="316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22A115D0-759E-4212-86FA-9A0003CC20A7}"/>
              </a:ext>
            </a:extLst>
          </p:cNvPr>
          <p:cNvSpPr/>
          <p:nvPr/>
        </p:nvSpPr>
        <p:spPr>
          <a:xfrm rot="5400000">
            <a:off x="4870177" y="1004222"/>
            <a:ext cx="1272209" cy="1005839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7DC8B-BF5D-4A39-9785-FD415B23F829}"/>
              </a:ext>
            </a:extLst>
          </p:cNvPr>
          <p:cNvSpPr txBox="1"/>
          <p:nvPr/>
        </p:nvSpPr>
        <p:spPr>
          <a:xfrm>
            <a:off x="1656519" y="5367502"/>
            <a:ext cx="798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</a:t>
            </a:r>
            <a:r>
              <a:rPr lang="en-US" sz="3200" dirty="0">
                <a:solidFill>
                  <a:srgbClr val="FF0000"/>
                </a:solidFill>
              </a:rPr>
              <a:t>UNIVERSAL HEALTH COVERAGE 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2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77FE-973F-4AE1-B701-7A114A94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7318"/>
            <a:ext cx="8596668" cy="1305357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/>
              <a:t>Recommendations </a:t>
            </a:r>
            <a:endParaRPr lang="en-IN" sz="54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1944-FDAB-4261-971B-943A7BB5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9040"/>
            <a:ext cx="8596668" cy="5694744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 regulated quality audit mechanism should be in place to measure the effectiveness of telemedicine 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Requirement of strict adherence to telemedicine practice guidelines  and constant revision from time to time.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Requirement of an institutionalized platform to enhance quality and accountability of  telemedicine services.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OOPE should be reduced for wider coverage of the remote areas.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Dedicated technology for customized programs to provide teleconsultation on various ailments like stroke care, dermatitis, gynae ailments and 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etc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.</a:t>
            </a:r>
            <a:endParaRPr lang="en-IN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Many telemedicine programs are hardware-agnostic, providers  need to ensure that all telemedicine platforms are suitably equipped  with  right  technology  to facilitate  examination of patients through better   camera  and  sound quality.  </a:t>
            </a:r>
            <a:endParaRPr lang="en-IN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Quality broadband network along with Wi-Fi  connection within the facilities should be considered  to improve the quality of video streaming and better acoustics for the transmission of clear sounds to avoid any ambiguities.</a:t>
            </a:r>
            <a:endParaRPr lang="en-IN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Telemedicine staff should be having proper credentials and licensing to provide the patient care.</a:t>
            </a:r>
            <a:endParaRPr lang="en-IN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333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7549-8734-4310-99B1-5078E9DB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conclusion</a:t>
            </a:r>
            <a:endParaRPr lang="en-IN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85CCD-44F8-41C6-A7AF-60D1BB3E7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0201"/>
            <a:ext cx="8596668" cy="4830416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Proved  to be a perfect , ready-made solution  and contributed positively by providing PRECAUTION,PREVENTION and TREATMENT to stem the spread of virus during COVID-19 pandemic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Telemedicine  can be a game changer for Indian healthcare system by bridging the existing gaps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Government policies should be able to provide adequate infrastructure and funding  to facilitate growth of telemedicine  projects </a:t>
            </a: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Besides focus on setting –up telemedicine program , focus on their evaluation and quality audit is very essential.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Not only addressing coronavirus , should be viewed  as a long-term investment to provide a better patient experiences and achieve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Universal Health Coverage.</a:t>
            </a:r>
            <a:endParaRPr lang="en-IN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5832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FE8E-0C21-4D86-BC1D-30226106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579"/>
            <a:ext cx="10515600" cy="1359879"/>
          </a:xfrm>
        </p:spPr>
        <p:txBody>
          <a:bodyPr/>
          <a:lstStyle/>
          <a:p>
            <a:pPr algn="ctr"/>
            <a:r>
              <a:rPr lang="en-US" b="1" u="sng" dirty="0"/>
              <a:t>Program Outcomes</a:t>
            </a:r>
            <a:endParaRPr lang="en-IN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331A47-FED9-4C8F-A30E-33B539FC6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113608"/>
              </p:ext>
            </p:extLst>
          </p:nvPr>
        </p:nvGraphicFramePr>
        <p:xfrm>
          <a:off x="616892" y="1107658"/>
          <a:ext cx="10367631" cy="5798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983">
                  <a:extLst>
                    <a:ext uri="{9D8B030D-6E8A-4147-A177-3AD203B41FA5}">
                      <a16:colId xmlns:a16="http://schemas.microsoft.com/office/drawing/2014/main" val="3827313684"/>
                    </a:ext>
                  </a:extLst>
                </a:gridCol>
                <a:gridCol w="2488460">
                  <a:extLst>
                    <a:ext uri="{9D8B030D-6E8A-4147-A177-3AD203B41FA5}">
                      <a16:colId xmlns:a16="http://schemas.microsoft.com/office/drawing/2014/main" val="3367520977"/>
                    </a:ext>
                  </a:extLst>
                </a:gridCol>
                <a:gridCol w="2654909">
                  <a:extLst>
                    <a:ext uri="{9D8B030D-6E8A-4147-A177-3AD203B41FA5}">
                      <a16:colId xmlns:a16="http://schemas.microsoft.com/office/drawing/2014/main" val="328036960"/>
                    </a:ext>
                  </a:extLst>
                </a:gridCol>
                <a:gridCol w="2633279">
                  <a:extLst>
                    <a:ext uri="{9D8B030D-6E8A-4147-A177-3AD203B41FA5}">
                      <a16:colId xmlns:a16="http://schemas.microsoft.com/office/drawing/2014/main" val="4220891367"/>
                    </a:ext>
                  </a:extLst>
                </a:gridCol>
              </a:tblGrid>
              <a:tr h="52983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614743"/>
                  </a:ext>
                </a:extLst>
              </a:tr>
              <a:tr h="3764614">
                <a:tc>
                  <a:txBody>
                    <a:bodyPr/>
                    <a:lstStyle/>
                    <a:p>
                      <a:r>
                        <a:rPr lang="en-US" sz="2400" dirty="0"/>
                        <a:t>Internalize the concepts of management such as healthcare delivery system, strategic planning, HR, marketing ,finance and operations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Apply knowledge of research and management techniques and functions in an integrated manner in  healthcare set up.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Use appropriate skills to support healthcare organizations to take informed decision in planning ,building and managing healthcare organizations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Utilize learning acquired from trainings and practical exposures in real time situations</a:t>
                      </a:r>
                      <a:endParaRPr lang="en-IN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54906"/>
                  </a:ext>
                </a:extLst>
              </a:tr>
              <a:tr h="1104201">
                <a:tc>
                  <a:txBody>
                    <a:bodyPr/>
                    <a:lstStyle/>
                    <a:p>
                      <a:r>
                        <a:rPr lang="en-US" sz="2400" dirty="0"/>
                        <a:t>MODERATE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MODERATE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MODERATE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SUBSTANTIAL</a:t>
                      </a:r>
                      <a:endParaRPr lang="en-I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66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44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CD04-4CA1-48EB-B1EA-4C645C21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References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E6D5B-7102-468E-9D90-225360520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2087"/>
            <a:ext cx="8596668" cy="5436704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https://www.mohfw.gov.in/pdf/Telemedicine.pdf</a:t>
            </a:r>
            <a:endParaRPr lang="en-I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https://pubmed.ncbi.nlm.nih.gov/32397000/</a:t>
            </a:r>
            <a:endParaRPr lang="en-I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https://pubmed.ncbi.nlm.nih.gov/32738884/</a:t>
            </a:r>
            <a:endParaRPr lang="en-I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https://health.economictimes.indiatimes.com/news/health-it/covid-19-lockdown-2-0-telemedicine-in-india-to-see-continued-growth/75172147</a:t>
            </a:r>
            <a:endParaRPr lang="en-I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https://www.ncbi.nlm.nih.gov/pmc/articles/PMC7652130/</a:t>
            </a:r>
            <a:endParaRPr lang="en-I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https://www.ncbi.nlm.nih.gov/pmc/articles/PMC5353817/#!po=47.2973</a:t>
            </a:r>
            <a:endParaRPr lang="en-I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https://www.healthcareitnews.com/news/telemedicine-during-covid-19-benefits-limitations-burdens-adaptation</a:t>
            </a:r>
            <a:endParaRPr lang="en-I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https://www.ncbi.nlm.nih.gov/pmc/articles/PMC7395209/</a:t>
            </a:r>
            <a:endParaRPr lang="en-IN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125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A0D5F1-8B3A-4850-AB9A-B0083C38B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5837" y="1530220"/>
            <a:ext cx="6288832" cy="32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8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69BE-98A9-41F3-BE54-968C9617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78904"/>
            <a:ext cx="9603275" cy="1048682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Introduction</a:t>
            </a:r>
            <a:endParaRPr lang="en-IN" sz="4000" b="1" u="sng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B125E19-8538-4FF3-A7FA-B3BC8903D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41564" y="4929809"/>
            <a:ext cx="2650435" cy="20132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FD0503-E2B2-41C8-A030-E92249A1E42C}"/>
              </a:ext>
            </a:extLst>
          </p:cNvPr>
          <p:cNvSpPr/>
          <p:nvPr/>
        </p:nvSpPr>
        <p:spPr>
          <a:xfrm>
            <a:off x="1345820" y="1178966"/>
            <a:ext cx="863306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solidFill>
                  <a:schemeClr val="bg2">
                    <a:lumMod val="25000"/>
                  </a:schemeClr>
                </a:solidFill>
              </a:rPr>
              <a:t>Origin of telemedicine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solidFill>
                  <a:schemeClr val="bg2">
                    <a:lumMod val="25000"/>
                  </a:schemeClr>
                </a:solidFill>
              </a:rPr>
              <a:t>Telemedicine ,telehealth ,teleconsultation and m-Health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solidFill>
                  <a:schemeClr val="bg2">
                    <a:lumMod val="25000"/>
                  </a:schemeClr>
                </a:solidFill>
              </a:rPr>
              <a:t>Outbreak of COVID-19 pandemic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0" cap="none" spc="0" dirty="0">
                <a:ln w="0"/>
                <a:solidFill>
                  <a:schemeClr val="bg2">
                    <a:lumMod val="25000"/>
                  </a:schemeClr>
                </a:solidFill>
                <a:effectLst/>
              </a:rPr>
              <a:t>Telemedicine practice guidelines 2020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0" cap="none" spc="0" dirty="0">
                <a:ln w="0"/>
                <a:solidFill>
                  <a:schemeClr val="bg2">
                    <a:lumMod val="25000"/>
                  </a:schemeClr>
                </a:solidFill>
                <a:effectLst/>
              </a:rPr>
              <a:t>Second wave of pandemic in 2021</a:t>
            </a:r>
          </a:p>
        </p:txBody>
      </p:sp>
    </p:spTree>
    <p:extLst>
      <p:ext uri="{BB962C8B-B14F-4D97-AF65-F5344CB8AC3E}">
        <p14:creationId xmlns:p14="http://schemas.microsoft.com/office/powerpoint/2010/main" val="270656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301A-D19D-4433-9270-757879E5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75922"/>
            <a:ext cx="9603275" cy="1049235"/>
          </a:xfrm>
        </p:spPr>
        <p:txBody>
          <a:bodyPr/>
          <a:lstStyle/>
          <a:p>
            <a:pPr algn="ctr"/>
            <a:r>
              <a:rPr lang="en-US" b="1" u="sng" dirty="0"/>
              <a:t>Rationale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CB52C-48EB-458C-9744-649B3185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5"/>
            <a:ext cx="10515600" cy="5367128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Overcome  barriers to health services caused by distance between patient and provider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Increased access to healthcare by overcoming geographical barriers   particularly for patients in medically underserved regions and those places where clinical shortage exists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Provides access during fragmented care caused due to gap in appointments.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Reduced healthcare costs by saving on transportation and time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Improves Remote Patient Monitoring (RPM)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Improves quality of care delivery for patients.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Improving patient satisfaction and engagement as it provides them convenience , flexibility and real-time care with their providers.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Improving provider’s satisfaction as  it can balance their work and family life in really  challenging  and stressful   environment.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Avoiding the risk of exposure and  reduce chance to infect  others.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2A02-4111-4439-8DB7-FFF7D801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Literature Review</a:t>
            </a:r>
            <a:endParaRPr lang="en-IN" b="1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52C35-DE59-469F-97C3-11D565440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0761" y="4373218"/>
            <a:ext cx="2523894" cy="24738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239430-C697-4F8F-9FC5-B9D9C4CA378C}"/>
              </a:ext>
            </a:extLst>
          </p:cNvPr>
          <p:cNvSpPr txBox="1"/>
          <p:nvPr/>
        </p:nvSpPr>
        <p:spPr>
          <a:xfrm flipH="1">
            <a:off x="677333" y="1610140"/>
            <a:ext cx="913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An in-depth review of literary articles from data sources like Pub Med, Google Scholar, Lancet, IJMR etc, published reports and official websites of Indian government (</a:t>
            </a:r>
            <a:r>
              <a:rPr lang="en-IN" sz="1800" dirty="0" err="1">
                <a:latin typeface="Arial" panose="020B0604020202020204" pitchFamily="34" charset="0"/>
                <a:cs typeface="Arial" panose="020B0604020202020204" pitchFamily="34" charset="0"/>
              </a:rPr>
              <a:t>MoHFW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) was conducted to come up with the following aspects pertaining to telemedicine.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EBD8C0-F3C7-4320-B50D-3298BB316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413248"/>
              </p:ext>
            </p:extLst>
          </p:nvPr>
        </p:nvGraphicFramePr>
        <p:xfrm>
          <a:off x="815009" y="3041007"/>
          <a:ext cx="8309113" cy="320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7469-29E9-433C-86FC-749427CB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u="sng" dirty="0"/>
              <a:t>Objective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2CC1-CA34-493F-8755-AF658EB0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General objective  is to measure the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effectiveness of telemedicine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during the second  COVID-19 pandemic wave  in India and suggest a system of quality evaluation and audit for continuous improvement in telemedicine services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Specific objectives are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Optimize 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use of telemedicine against   impending third wave of the pandemic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lleviating  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overall burden on the hospitals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Upgrading and equipping digital tools </a:t>
            </a:r>
            <a:r>
              <a:rPr lang="e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for practicing telemedicine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Provide better experience </a:t>
            </a:r>
            <a:r>
              <a:rPr lang="e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to the patients.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Widen scope </a:t>
            </a:r>
            <a:r>
              <a:rPr lang="e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for RMP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Reduce OOPE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0082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E8BA-3E46-43BC-B223-A929926E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95" y="172279"/>
            <a:ext cx="8596668" cy="1320800"/>
          </a:xfrm>
        </p:spPr>
        <p:txBody>
          <a:bodyPr/>
          <a:lstStyle/>
          <a:p>
            <a:pPr algn="ctr"/>
            <a:r>
              <a:rPr lang="en-US" u="sng" dirty="0"/>
              <a:t>Methodology</a:t>
            </a:r>
            <a:endParaRPr lang="en-IN" u="sng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0B4A70-7985-4BB6-9FD1-3F107EAE9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306236"/>
              </p:ext>
            </p:extLst>
          </p:nvPr>
        </p:nvGraphicFramePr>
        <p:xfrm>
          <a:off x="259892" y="983975"/>
          <a:ext cx="9599727" cy="530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943">
                  <a:extLst>
                    <a:ext uri="{9D8B030D-6E8A-4147-A177-3AD203B41FA5}">
                      <a16:colId xmlns:a16="http://schemas.microsoft.com/office/drawing/2014/main" val="243947415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3026648743"/>
                    </a:ext>
                  </a:extLst>
                </a:gridCol>
              </a:tblGrid>
              <a:tr h="1023019">
                <a:tc>
                  <a:txBody>
                    <a:bodyPr/>
                    <a:lstStyle/>
                    <a:p>
                      <a:r>
                        <a:rPr lang="en-US" dirty="0"/>
                        <a:t>Study design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Observational and analytical study involving people infected by coronavirus and others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01187"/>
                  </a:ext>
                </a:extLst>
              </a:tr>
              <a:tr h="1023019">
                <a:tc>
                  <a:txBody>
                    <a:bodyPr/>
                    <a:lstStyle/>
                    <a:p>
                      <a:r>
                        <a:rPr lang="en-US" dirty="0"/>
                        <a:t>Study population for effectiveness of Telemedicine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survey participants were drawn randomly  who had used telemedicine services  during the second wave of  COVID-19 pandemic from the regions which were  severely infected  in India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302664"/>
                  </a:ext>
                </a:extLst>
              </a:tr>
              <a:tr h="1023019">
                <a:tc>
                  <a:txBody>
                    <a:bodyPr/>
                    <a:lstStyle/>
                    <a:p>
                      <a:r>
                        <a:rPr lang="en-US" dirty="0"/>
                        <a:t>Sampling method and sample size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Convenience  sampling with initial size of 200 patients and 25 doctors ( later got restricted to 154 patients and 10 doctors)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148876"/>
                  </a:ext>
                </a:extLst>
              </a:tr>
              <a:tr h="687933">
                <a:tc>
                  <a:txBody>
                    <a:bodyPr/>
                    <a:lstStyle/>
                    <a:p>
                      <a:r>
                        <a:rPr lang="en-US" dirty="0"/>
                        <a:t>Tools and data analysis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 set of questionnaire were circulated for patients and doctors respectively. Ethical considerations were taken care of.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56037"/>
                  </a:ext>
                </a:extLst>
              </a:tr>
              <a:tr h="506896">
                <a:tc>
                  <a:txBody>
                    <a:bodyPr/>
                    <a:lstStyle/>
                    <a:p>
                      <a:r>
                        <a:rPr lang="en-US" dirty="0"/>
                        <a:t>Study duration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study was conducted in the month of May 2021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957627"/>
                  </a:ext>
                </a:extLst>
              </a:tr>
              <a:tr h="1045381">
                <a:tc>
                  <a:txBody>
                    <a:bodyPr/>
                    <a:lstStyle/>
                    <a:p>
                      <a:r>
                        <a:rPr lang="en-US" dirty="0"/>
                        <a:t>Inclusion criterion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respondents from India above 18 years of age and used telemedicine during Covid-19 pandemic and practicing telemedicine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47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2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9DD7-1D76-493B-AA15-25D5DA78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285"/>
            <a:ext cx="8596668" cy="1334947"/>
          </a:xfrm>
        </p:spPr>
        <p:txBody>
          <a:bodyPr/>
          <a:lstStyle/>
          <a:p>
            <a:pPr algn="ctr"/>
            <a:r>
              <a:rPr lang="en-US" b="1" u="sng" dirty="0"/>
              <a:t>Results And Analysis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A0BC-170F-4B6F-A95B-1C4A5137E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1905"/>
            <a:ext cx="8596668" cy="4719458"/>
          </a:xfrm>
        </p:spPr>
        <p:txBody>
          <a:bodyPr/>
          <a:lstStyle/>
          <a:p>
            <a:r>
              <a:rPr lang="en-US" dirty="0"/>
              <a:t>v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430E3-E89D-419A-968F-D70B826B7D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31"/>
            <a:ext cx="5188226" cy="285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AA14AC-CB28-4694-9424-0DDB793B3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0967"/>
            <a:ext cx="5426766" cy="280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E3E3F-EE96-4FBC-8683-9D9C451A6C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66" y="1199834"/>
            <a:ext cx="5754756" cy="285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DCF6B-9430-4288-BD22-FC7341C0C7B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75" y="4122537"/>
            <a:ext cx="5625547" cy="273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A7B0EB-AE50-4D32-AEB2-29220A78BEFD}"/>
              </a:ext>
            </a:extLst>
          </p:cNvPr>
          <p:cNvSpPr txBox="1"/>
          <p:nvPr/>
        </p:nvSpPr>
        <p:spPr>
          <a:xfrm>
            <a:off x="3889093" y="656535"/>
            <a:ext cx="214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 feedback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191D2-9CA6-43DC-BA95-E9C0194C1451}"/>
              </a:ext>
            </a:extLst>
          </p:cNvPr>
          <p:cNvSpPr txBox="1"/>
          <p:nvPr/>
        </p:nvSpPr>
        <p:spPr>
          <a:xfrm>
            <a:off x="99394" y="3478696"/>
            <a:ext cx="49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69DA5-EDD8-4DF4-9C6E-5292C4E1DE4E}"/>
              </a:ext>
            </a:extLst>
          </p:cNvPr>
          <p:cNvSpPr txBox="1"/>
          <p:nvPr/>
        </p:nvSpPr>
        <p:spPr>
          <a:xfrm>
            <a:off x="119271" y="6287107"/>
            <a:ext cx="4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FF17A-6D3B-4442-B7FB-226BE568DD51}"/>
              </a:ext>
            </a:extLst>
          </p:cNvPr>
          <p:cNvSpPr txBox="1"/>
          <p:nvPr/>
        </p:nvSpPr>
        <p:spPr>
          <a:xfrm>
            <a:off x="5854849" y="3681634"/>
            <a:ext cx="41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7C091B-FAAC-4FFA-A27B-F581E2DB0045}"/>
              </a:ext>
            </a:extLst>
          </p:cNvPr>
          <p:cNvSpPr txBox="1"/>
          <p:nvPr/>
        </p:nvSpPr>
        <p:spPr>
          <a:xfrm>
            <a:off x="5868798" y="6337401"/>
            <a:ext cx="22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709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9DD7-1D76-493B-AA15-25D5DA78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285"/>
            <a:ext cx="8596668" cy="1334947"/>
          </a:xfrm>
        </p:spPr>
        <p:txBody>
          <a:bodyPr/>
          <a:lstStyle/>
          <a:p>
            <a:pPr algn="ctr"/>
            <a:r>
              <a:rPr lang="en-US" b="1" u="sng" dirty="0"/>
              <a:t>Results And Analysis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A0BC-170F-4B6F-A95B-1C4A5137E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1905"/>
            <a:ext cx="8943744" cy="551681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583BC-326D-4339-B24F-72909FBF6D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302621"/>
            <a:ext cx="8943744" cy="264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D380DD-CB41-4463-9056-1225A365DC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951998"/>
            <a:ext cx="8943743" cy="290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A7B0EB-AE50-4D32-AEB2-29220A78BEFD}"/>
              </a:ext>
            </a:extLst>
          </p:cNvPr>
          <p:cNvSpPr txBox="1"/>
          <p:nvPr/>
        </p:nvSpPr>
        <p:spPr>
          <a:xfrm>
            <a:off x="3889093" y="656535"/>
            <a:ext cx="214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 feedback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87874-041D-4AEE-957C-C762423994CC}"/>
              </a:ext>
            </a:extLst>
          </p:cNvPr>
          <p:cNvSpPr txBox="1"/>
          <p:nvPr/>
        </p:nvSpPr>
        <p:spPr>
          <a:xfrm>
            <a:off x="914415" y="3259013"/>
            <a:ext cx="24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1367C8-E211-4527-9228-5F87A082B35D}"/>
              </a:ext>
            </a:extLst>
          </p:cNvPr>
          <p:cNvSpPr txBox="1"/>
          <p:nvPr/>
        </p:nvSpPr>
        <p:spPr>
          <a:xfrm>
            <a:off x="1033087" y="5730651"/>
            <a:ext cx="2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97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0D7A-0447-4CFB-A619-A726F89E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714"/>
            <a:ext cx="8596668" cy="1369671"/>
          </a:xfrm>
        </p:spPr>
        <p:txBody>
          <a:bodyPr/>
          <a:lstStyle/>
          <a:p>
            <a:pPr algn="ctr"/>
            <a:r>
              <a:rPr lang="en-US" u="sng" dirty="0"/>
              <a:t>Results and analysis</a:t>
            </a:r>
            <a:endParaRPr lang="en-IN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81E24-8993-484D-B899-95B0DA8D7D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894"/>
            <a:ext cx="5015728" cy="303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1E3E8-DB32-4500-AE6E-D4A99F85F6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61" y="3742283"/>
            <a:ext cx="5804452" cy="310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64898-5D33-4EFF-8237-39BD90C5F1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07" y="1103244"/>
            <a:ext cx="6102627" cy="26659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A5527B-3808-41D0-8A16-B218D6805E63}"/>
              </a:ext>
            </a:extLst>
          </p:cNvPr>
          <p:cNvSpPr txBox="1"/>
          <p:nvPr/>
        </p:nvSpPr>
        <p:spPr>
          <a:xfrm>
            <a:off x="3723164" y="574048"/>
            <a:ext cx="245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Providers feedback</a:t>
            </a:r>
            <a:endParaRPr lang="en-IN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7D671-F22F-4B7F-92C4-A2F76AD5485A}"/>
              </a:ext>
            </a:extLst>
          </p:cNvPr>
          <p:cNvSpPr txBox="1"/>
          <p:nvPr/>
        </p:nvSpPr>
        <p:spPr>
          <a:xfrm>
            <a:off x="282226" y="2643809"/>
            <a:ext cx="22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99E0A-1CFE-4AD4-B197-41EEA313CACC}"/>
              </a:ext>
            </a:extLst>
          </p:cNvPr>
          <p:cNvSpPr txBox="1"/>
          <p:nvPr/>
        </p:nvSpPr>
        <p:spPr>
          <a:xfrm>
            <a:off x="226105" y="5724263"/>
            <a:ext cx="21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D7F1A1-465F-4DF8-939D-62998B53E4C9}"/>
              </a:ext>
            </a:extLst>
          </p:cNvPr>
          <p:cNvSpPr txBox="1"/>
          <p:nvPr/>
        </p:nvSpPr>
        <p:spPr>
          <a:xfrm flipH="1">
            <a:off x="5337309" y="2710060"/>
            <a:ext cx="26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EA0077-71A1-4121-84EA-BEA2246D43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21" y="3776871"/>
            <a:ext cx="5953513" cy="30707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6B3322-18B4-435E-B9E7-F96E24655BFE}"/>
              </a:ext>
            </a:extLst>
          </p:cNvPr>
          <p:cNvSpPr txBox="1"/>
          <p:nvPr/>
        </p:nvSpPr>
        <p:spPr>
          <a:xfrm>
            <a:off x="5218045" y="5720088"/>
            <a:ext cx="28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00601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1512</TotalTime>
  <Words>1250</Words>
  <Application>Microsoft Office PowerPoint</Application>
  <PresentationFormat>Widescreen</PresentationFormat>
  <Paragraphs>157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</vt:lpstr>
      <vt:lpstr>Effectiveness of  Telemedicine during second  COVID-19 Pandemic wave in India</vt:lpstr>
      <vt:lpstr>Introduction</vt:lpstr>
      <vt:lpstr>Rationale</vt:lpstr>
      <vt:lpstr>Literature Review</vt:lpstr>
      <vt:lpstr>Objective</vt:lpstr>
      <vt:lpstr>Methodology</vt:lpstr>
      <vt:lpstr>Results And Analysis</vt:lpstr>
      <vt:lpstr>Results And Analysis</vt:lpstr>
      <vt:lpstr>Results and analysis</vt:lpstr>
      <vt:lpstr>Results and analysis</vt:lpstr>
      <vt:lpstr>Results and analysis</vt:lpstr>
      <vt:lpstr>Findings-key Positives</vt:lpstr>
      <vt:lpstr>Findings –key negatives</vt:lpstr>
      <vt:lpstr>Gaps and                                 Way ahead</vt:lpstr>
      <vt:lpstr>Recommendations </vt:lpstr>
      <vt:lpstr>conclusion</vt:lpstr>
      <vt:lpstr>Program Outcomes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of  Telemedicine during second wave of COVID-19 Pandemic in India</dc:title>
  <dc:creator>niteesh kumar</dc:creator>
  <cp:lastModifiedBy>niteesh kumar</cp:lastModifiedBy>
  <cp:revision>81</cp:revision>
  <dcterms:created xsi:type="dcterms:W3CDTF">2021-06-07T00:18:55Z</dcterms:created>
  <dcterms:modified xsi:type="dcterms:W3CDTF">2021-06-17T07:44:54Z</dcterms:modified>
</cp:coreProperties>
</file>