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8" r:id="rId2"/>
    <p:sldId id="261" r:id="rId3"/>
    <p:sldId id="297" r:id="rId4"/>
    <p:sldId id="298" r:id="rId5"/>
    <p:sldId id="299" r:id="rId6"/>
    <p:sldId id="295" r:id="rId7"/>
    <p:sldId id="300" r:id="rId8"/>
    <p:sldId id="301" r:id="rId9"/>
    <p:sldId id="318" r:id="rId10"/>
    <p:sldId id="315" r:id="rId11"/>
    <p:sldId id="314" r:id="rId12"/>
    <p:sldId id="302" r:id="rId13"/>
    <p:sldId id="317" r:id="rId14"/>
    <p:sldId id="306" r:id="rId15"/>
    <p:sldId id="307" r:id="rId16"/>
    <p:sldId id="308" r:id="rId17"/>
    <p:sldId id="263" r:id="rId18"/>
    <p:sldId id="316" r:id="rId19"/>
    <p:sldId id="310" r:id="rId20"/>
    <p:sldId id="311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pperplate Gothic Bold" panose="020E0705020206020404" pitchFamily="34" charset="0"/>
      <p:regular r:id="rId27"/>
    </p:embeddedFont>
    <p:embeddedFont>
      <p:font typeface="Merriweather" panose="00000500000000000000" pitchFamily="2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5ED6B-40B9-40AC-8FA2-20DD159D144C}">
  <a:tblStyle styleId="{98F5ED6B-40B9-40AC-8FA2-20DD159D14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B68A2A-B305-4263-850F-5E2D87496A6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94660"/>
  </p:normalViewPr>
  <p:slideViewPr>
    <p:cSldViewPr snapToGrid="0">
      <p:cViewPr>
        <p:scale>
          <a:sx n="100" d="100"/>
          <a:sy n="100" d="100"/>
        </p:scale>
        <p:origin x="1080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taki Kokate" userId="6c50be06-3eae-4b10-81bd-1608b9406996" providerId="ADAL" clId="{72D39919-CF2B-4B84-B05F-087AB7A2AF0A}"/>
    <pc:docChg chg="undo redo custSel addSld delSld modSld sldOrd">
      <pc:chgData name="Ketaki Kokate" userId="6c50be06-3eae-4b10-81bd-1608b9406996" providerId="ADAL" clId="{72D39919-CF2B-4B84-B05F-087AB7A2AF0A}" dt="2022-08-11T00:41:53.822" v="621" actId="20577"/>
      <pc:docMkLst>
        <pc:docMk/>
      </pc:docMkLst>
      <pc:sldChg chg="add del ord setBg modNotes">
        <pc:chgData name="Ketaki Kokate" userId="6c50be06-3eae-4b10-81bd-1608b9406996" providerId="ADAL" clId="{72D39919-CF2B-4B84-B05F-087AB7A2AF0A}" dt="2022-07-27T06:08:36.111" v="33" actId="2696"/>
        <pc:sldMkLst>
          <pc:docMk/>
          <pc:sldMk cId="0" sldId="256"/>
        </pc:sldMkLst>
      </pc:sldChg>
      <pc:sldChg chg="addSp delSp modSp mod">
        <pc:chgData name="Ketaki Kokate" userId="6c50be06-3eae-4b10-81bd-1608b9406996" providerId="ADAL" clId="{72D39919-CF2B-4B84-B05F-087AB7A2AF0A}" dt="2022-08-11T00:38:13.892" v="498" actId="478"/>
        <pc:sldMkLst>
          <pc:docMk/>
          <pc:sldMk cId="750461438" sldId="300"/>
        </pc:sldMkLst>
        <pc:spChg chg="del mod">
          <ac:chgData name="Ketaki Kokate" userId="6c50be06-3eae-4b10-81bd-1608b9406996" providerId="ADAL" clId="{72D39919-CF2B-4B84-B05F-087AB7A2AF0A}" dt="2022-07-26T21:30:03.157" v="3" actId="478"/>
          <ac:spMkLst>
            <pc:docMk/>
            <pc:sldMk cId="750461438" sldId="300"/>
            <ac:spMk id="2" creationId="{58F9CC72-7708-F129-29C6-CC0FFA67FEDA}"/>
          </ac:spMkLst>
        </pc:spChg>
        <pc:spChg chg="add del">
          <ac:chgData name="Ketaki Kokate" userId="6c50be06-3eae-4b10-81bd-1608b9406996" providerId="ADAL" clId="{72D39919-CF2B-4B84-B05F-087AB7A2AF0A}" dt="2022-08-11T00:32:20.203" v="420" actId="22"/>
          <ac:spMkLst>
            <pc:docMk/>
            <pc:sldMk cId="750461438" sldId="300"/>
            <ac:spMk id="26" creationId="{F5AE4814-49AD-B018-65C0-EF84B9E775CA}"/>
          </ac:spMkLst>
        </pc:spChg>
        <pc:spChg chg="add del">
          <ac:chgData name="Ketaki Kokate" userId="6c50be06-3eae-4b10-81bd-1608b9406996" providerId="ADAL" clId="{72D39919-CF2B-4B84-B05F-087AB7A2AF0A}" dt="2022-08-11T00:32:23.890" v="428" actId="22"/>
          <ac:spMkLst>
            <pc:docMk/>
            <pc:sldMk cId="750461438" sldId="300"/>
            <ac:spMk id="28" creationId="{3658E2F4-4958-5258-0734-CAD9773FBC9D}"/>
          </ac:spMkLst>
        </pc:spChg>
        <pc:spChg chg="add del mod">
          <ac:chgData name="Ketaki Kokate" userId="6c50be06-3eae-4b10-81bd-1608b9406996" providerId="ADAL" clId="{72D39919-CF2B-4B84-B05F-087AB7A2AF0A}" dt="2022-08-11T00:32:58.027" v="433" actId="478"/>
          <ac:spMkLst>
            <pc:docMk/>
            <pc:sldMk cId="750461438" sldId="300"/>
            <ac:spMk id="30" creationId="{B651BA0A-AD19-EC88-2F56-5B64386087E3}"/>
          </ac:spMkLst>
        </pc:spChg>
        <pc:spChg chg="add del mod">
          <ac:chgData name="Ketaki Kokate" userId="6c50be06-3eae-4b10-81bd-1608b9406996" providerId="ADAL" clId="{72D39919-CF2B-4B84-B05F-087AB7A2AF0A}" dt="2022-08-11T00:33:42.580" v="441"/>
          <ac:spMkLst>
            <pc:docMk/>
            <pc:sldMk cId="750461438" sldId="300"/>
            <ac:spMk id="31" creationId="{295C2F88-9036-8109-C9E3-B5D4ABAFCB32}"/>
          </ac:spMkLst>
        </pc:spChg>
        <pc:spChg chg="add del">
          <ac:chgData name="Ketaki Kokate" userId="6c50be06-3eae-4b10-81bd-1608b9406996" providerId="ADAL" clId="{72D39919-CF2B-4B84-B05F-087AB7A2AF0A}" dt="2022-08-11T00:33:54.010" v="443" actId="22"/>
          <ac:spMkLst>
            <pc:docMk/>
            <pc:sldMk cId="750461438" sldId="300"/>
            <ac:spMk id="33" creationId="{6C5B5DF3-733C-5F6F-8C02-997338DE915C}"/>
          </ac:spMkLst>
        </pc:spChg>
        <pc:spChg chg="add del">
          <ac:chgData name="Ketaki Kokate" userId="6c50be06-3eae-4b10-81bd-1608b9406996" providerId="ADAL" clId="{72D39919-CF2B-4B84-B05F-087AB7A2AF0A}" dt="2022-08-11T00:34:28.572" v="445" actId="22"/>
          <ac:spMkLst>
            <pc:docMk/>
            <pc:sldMk cId="750461438" sldId="300"/>
            <ac:spMk id="35" creationId="{DE9233BC-7A91-18D2-33C5-53433C4793D3}"/>
          </ac:spMkLst>
        </pc:spChg>
        <pc:spChg chg="add del">
          <ac:chgData name="Ketaki Kokate" userId="6c50be06-3eae-4b10-81bd-1608b9406996" providerId="ADAL" clId="{72D39919-CF2B-4B84-B05F-087AB7A2AF0A}" dt="2022-08-11T00:34:30.806" v="447" actId="22"/>
          <ac:spMkLst>
            <pc:docMk/>
            <pc:sldMk cId="750461438" sldId="300"/>
            <ac:spMk id="37" creationId="{81211503-D8AE-AEAE-639C-DADA94CAD2D9}"/>
          </ac:spMkLst>
        </pc:spChg>
        <pc:spChg chg="add del">
          <ac:chgData name="Ketaki Kokate" userId="6c50be06-3eae-4b10-81bd-1608b9406996" providerId="ADAL" clId="{72D39919-CF2B-4B84-B05F-087AB7A2AF0A}" dt="2022-08-11T00:35:23.909" v="458" actId="22"/>
          <ac:spMkLst>
            <pc:docMk/>
            <pc:sldMk cId="750461438" sldId="300"/>
            <ac:spMk id="41" creationId="{6390B47C-9744-AD82-70A1-6C00A2C98620}"/>
          </ac:spMkLst>
        </pc:spChg>
        <pc:spChg chg="add del mod">
          <ac:chgData name="Ketaki Kokate" userId="6c50be06-3eae-4b10-81bd-1608b9406996" providerId="ADAL" clId="{72D39919-CF2B-4B84-B05F-087AB7A2AF0A}" dt="2022-08-11T00:38:11.064" v="497" actId="478"/>
          <ac:spMkLst>
            <pc:docMk/>
            <pc:sldMk cId="750461438" sldId="300"/>
            <ac:spMk id="43" creationId="{D74692C0-84E1-6985-5208-8F1E0527CA96}"/>
          </ac:spMkLst>
        </pc:spChg>
        <pc:spChg chg="add del">
          <ac:chgData name="Ketaki Kokate" userId="6c50be06-3eae-4b10-81bd-1608b9406996" providerId="ADAL" clId="{72D39919-CF2B-4B84-B05F-087AB7A2AF0A}" dt="2022-08-11T00:36:17.220" v="469" actId="22"/>
          <ac:spMkLst>
            <pc:docMk/>
            <pc:sldMk cId="750461438" sldId="300"/>
            <ac:spMk id="45" creationId="{2BCAD37B-2875-ED27-8D7C-0F452B8EA838}"/>
          </ac:spMkLst>
        </pc:spChg>
        <pc:spChg chg="add del mod">
          <ac:chgData name="Ketaki Kokate" userId="6c50be06-3eae-4b10-81bd-1608b9406996" providerId="ADAL" clId="{72D39919-CF2B-4B84-B05F-087AB7A2AF0A}" dt="2022-08-11T00:38:13.892" v="498" actId="478"/>
          <ac:spMkLst>
            <pc:docMk/>
            <pc:sldMk cId="750461438" sldId="300"/>
            <ac:spMk id="47" creationId="{22CAE520-85CF-BA81-D354-8243D52AA75E}"/>
          </ac:spMkLst>
        </pc:spChg>
        <pc:graphicFrameChg chg="add mod">
          <ac:chgData name="Ketaki Kokate" userId="6c50be06-3eae-4b10-81bd-1608b9406996" providerId="ADAL" clId="{72D39919-CF2B-4B84-B05F-087AB7A2AF0A}" dt="2022-08-11T00:14:08.783" v="318"/>
          <ac:graphicFrameMkLst>
            <pc:docMk/>
            <pc:sldMk cId="750461438" sldId="300"/>
            <ac:graphicFrameMk id="10" creationId="{BA052BE1-B7CD-7A58-3482-6DA60A761CFC}"/>
          </ac:graphicFrameMkLst>
        </pc:graphicFrameChg>
        <pc:graphicFrameChg chg="add mod">
          <ac:chgData name="Ketaki Kokate" userId="6c50be06-3eae-4b10-81bd-1608b9406996" providerId="ADAL" clId="{72D39919-CF2B-4B84-B05F-087AB7A2AF0A}" dt="2022-08-11T00:14:26.234" v="325"/>
          <ac:graphicFrameMkLst>
            <pc:docMk/>
            <pc:sldMk cId="750461438" sldId="300"/>
            <ac:graphicFrameMk id="13" creationId="{5ACA08E8-4958-BABF-B11D-B82717FE52B0}"/>
          </ac:graphicFrameMkLst>
        </pc:graphicFrameChg>
        <pc:graphicFrameChg chg="add mod">
          <ac:chgData name="Ketaki Kokate" userId="6c50be06-3eae-4b10-81bd-1608b9406996" providerId="ADAL" clId="{72D39919-CF2B-4B84-B05F-087AB7A2AF0A}" dt="2022-08-11T00:26:22.524" v="345"/>
          <ac:graphicFrameMkLst>
            <pc:docMk/>
            <pc:sldMk cId="750461438" sldId="300"/>
            <ac:graphicFrameMk id="18" creationId="{470677DB-290B-5707-DB40-1F4E2E053D9F}"/>
          </ac:graphicFrameMkLst>
        </pc:graphicFrameChg>
        <pc:graphicFrameChg chg="add mod">
          <ac:chgData name="Ketaki Kokate" userId="6c50be06-3eae-4b10-81bd-1608b9406996" providerId="ADAL" clId="{72D39919-CF2B-4B84-B05F-087AB7A2AF0A}" dt="2022-08-11T00:26:42.302" v="352"/>
          <ac:graphicFrameMkLst>
            <pc:docMk/>
            <pc:sldMk cId="750461438" sldId="300"/>
            <ac:graphicFrameMk id="21" creationId="{E975CC95-C0E1-424F-CE7F-6B0843E4DAB2}"/>
          </ac:graphicFrameMkLst>
        </pc:graphicFrameChg>
        <pc:picChg chg="add del">
          <ac:chgData name="Ketaki Kokate" userId="6c50be06-3eae-4b10-81bd-1608b9406996" providerId="ADAL" clId="{72D39919-CF2B-4B84-B05F-087AB7A2AF0A}" dt="2022-08-11T00:17:47.513" v="331" actId="478"/>
          <ac:picMkLst>
            <pc:docMk/>
            <pc:sldMk cId="750461438" sldId="300"/>
            <ac:picMk id="2" creationId="{3C08E528-D14D-0900-0704-859BF4526030}"/>
          </ac:picMkLst>
        </pc:picChg>
        <pc:picChg chg="add del mod">
          <ac:chgData name="Ketaki Kokate" userId="6c50be06-3eae-4b10-81bd-1608b9406996" providerId="ADAL" clId="{72D39919-CF2B-4B84-B05F-087AB7A2AF0A}" dt="2022-08-11T00:17:45.357" v="329" actId="478"/>
          <ac:picMkLst>
            <pc:docMk/>
            <pc:sldMk cId="750461438" sldId="300"/>
            <ac:picMk id="3" creationId="{F817964E-F5EF-439F-3F2B-35F2EDFE8BB5}"/>
          </ac:picMkLst>
        </pc:picChg>
        <pc:picChg chg="add del mod">
          <ac:chgData name="Ketaki Kokate" userId="6c50be06-3eae-4b10-81bd-1608b9406996" providerId="ADAL" clId="{72D39919-CF2B-4B84-B05F-087AB7A2AF0A}" dt="2022-08-11T00:17:44.139" v="328" actId="478"/>
          <ac:picMkLst>
            <pc:docMk/>
            <pc:sldMk cId="750461438" sldId="300"/>
            <ac:picMk id="4" creationId="{A0A55C74-EEEC-BC8B-8B18-73F09174F503}"/>
          </ac:picMkLst>
        </pc:picChg>
        <pc:picChg chg="add mod">
          <ac:chgData name="Ketaki Kokate" userId="6c50be06-3eae-4b10-81bd-1608b9406996" providerId="ADAL" clId="{72D39919-CF2B-4B84-B05F-087AB7A2AF0A}" dt="2022-08-11T00:13:28.863" v="307"/>
          <ac:picMkLst>
            <pc:docMk/>
            <pc:sldMk cId="750461438" sldId="300"/>
            <ac:picMk id="5" creationId="{42840FB7-80E3-F92E-D45A-B18EF4A603A5}"/>
          </ac:picMkLst>
        </pc:picChg>
        <pc:picChg chg="del">
          <ac:chgData name="Ketaki Kokate" userId="6c50be06-3eae-4b10-81bd-1608b9406996" providerId="ADAL" clId="{72D39919-CF2B-4B84-B05F-087AB7A2AF0A}" dt="2022-07-26T21:30:05.520" v="4" actId="478"/>
          <ac:picMkLst>
            <pc:docMk/>
            <pc:sldMk cId="750461438" sldId="300"/>
            <ac:picMk id="5" creationId="{90D9E607-C69A-0568-0E94-359F84556EA7}"/>
          </ac:picMkLst>
        </pc:picChg>
        <pc:picChg chg="add mod">
          <ac:chgData name="Ketaki Kokate" userId="6c50be06-3eae-4b10-81bd-1608b9406996" providerId="ADAL" clId="{72D39919-CF2B-4B84-B05F-087AB7A2AF0A}" dt="2022-08-11T00:31:23.815" v="412" actId="14100"/>
          <ac:picMkLst>
            <pc:docMk/>
            <pc:sldMk cId="750461438" sldId="300"/>
            <ac:picMk id="6" creationId="{B4041D47-30DF-BFF9-536C-89EFFF410F31}"/>
          </ac:picMkLst>
        </pc:picChg>
        <pc:picChg chg="del mod">
          <ac:chgData name="Ketaki Kokate" userId="6c50be06-3eae-4b10-81bd-1608b9406996" providerId="ADAL" clId="{72D39919-CF2B-4B84-B05F-087AB7A2AF0A}" dt="2022-07-26T21:30:09.810" v="6" actId="478"/>
          <ac:picMkLst>
            <pc:docMk/>
            <pc:sldMk cId="750461438" sldId="300"/>
            <ac:picMk id="7" creationId="{0D234B3D-4DDE-6E02-20AC-B484C4EB7E07}"/>
          </ac:picMkLst>
        </pc:picChg>
        <pc:picChg chg="add del mod">
          <ac:chgData name="Ketaki Kokate" userId="6c50be06-3eae-4b10-81bd-1608b9406996" providerId="ADAL" clId="{72D39919-CF2B-4B84-B05F-087AB7A2AF0A}" dt="2022-08-11T00:17:48.935" v="332" actId="478"/>
          <ac:picMkLst>
            <pc:docMk/>
            <pc:sldMk cId="750461438" sldId="300"/>
            <ac:picMk id="7" creationId="{835C926D-5B16-4B20-D20D-3B1CD9F31F22}"/>
          </ac:picMkLst>
        </pc:picChg>
        <pc:picChg chg="add del mod">
          <ac:chgData name="Ketaki Kokate" userId="6c50be06-3eae-4b10-81bd-1608b9406996" providerId="ADAL" clId="{72D39919-CF2B-4B84-B05F-087AB7A2AF0A}" dt="2022-08-11T00:17:46.388" v="330" actId="478"/>
          <ac:picMkLst>
            <pc:docMk/>
            <pc:sldMk cId="750461438" sldId="300"/>
            <ac:picMk id="8" creationId="{008150A5-D68E-4E81-CFAD-2F4B3554F6E2}"/>
          </ac:picMkLst>
        </pc:picChg>
        <pc:picChg chg="del">
          <ac:chgData name="Ketaki Kokate" userId="6c50be06-3eae-4b10-81bd-1608b9406996" providerId="ADAL" clId="{72D39919-CF2B-4B84-B05F-087AB7A2AF0A}" dt="2022-07-26T21:30:11.848" v="7" actId="478"/>
          <ac:picMkLst>
            <pc:docMk/>
            <pc:sldMk cId="750461438" sldId="300"/>
            <ac:picMk id="9" creationId="{8341C5DD-FC87-64E3-E70C-A612D8BD3EBE}"/>
          </ac:picMkLst>
        </pc:picChg>
        <pc:picChg chg="add del mod">
          <ac:chgData name="Ketaki Kokate" userId="6c50be06-3eae-4b10-81bd-1608b9406996" providerId="ADAL" clId="{72D39919-CF2B-4B84-B05F-087AB7A2AF0A}" dt="2022-08-11T00:13:58.266" v="313" actId="478"/>
          <ac:picMkLst>
            <pc:docMk/>
            <pc:sldMk cId="750461438" sldId="300"/>
            <ac:picMk id="9" creationId="{936E033A-3C17-916E-D93F-52167356EE5C}"/>
          </ac:picMkLst>
        </pc:picChg>
        <pc:picChg chg="add mod">
          <ac:chgData name="Ketaki Kokate" userId="6c50be06-3eae-4b10-81bd-1608b9406996" providerId="ADAL" clId="{72D39919-CF2B-4B84-B05F-087AB7A2AF0A}" dt="2022-08-11T00:31:31.252" v="414" actId="14100"/>
          <ac:picMkLst>
            <pc:docMk/>
            <pc:sldMk cId="750461438" sldId="300"/>
            <ac:picMk id="11" creationId="{BA4AB94E-D712-B58A-C227-77DD44B18113}"/>
          </ac:picMkLst>
        </pc:picChg>
        <pc:picChg chg="del mod">
          <ac:chgData name="Ketaki Kokate" userId="6c50be06-3eae-4b10-81bd-1608b9406996" providerId="ADAL" clId="{72D39919-CF2B-4B84-B05F-087AB7A2AF0A}" dt="2022-07-26T21:30:13.726" v="9" actId="478"/>
          <ac:picMkLst>
            <pc:docMk/>
            <pc:sldMk cId="750461438" sldId="300"/>
            <ac:picMk id="11" creationId="{CCC149B2-DF76-E93F-A6AA-48738EDD3E4F}"/>
          </ac:picMkLst>
        </pc:picChg>
        <pc:picChg chg="add mod">
          <ac:chgData name="Ketaki Kokate" userId="6c50be06-3eae-4b10-81bd-1608b9406996" providerId="ADAL" clId="{72D39919-CF2B-4B84-B05F-087AB7A2AF0A}" dt="2022-08-11T00:26:03.431" v="334"/>
          <ac:picMkLst>
            <pc:docMk/>
            <pc:sldMk cId="750461438" sldId="300"/>
            <ac:picMk id="14" creationId="{4BA7E02D-A78A-19F7-1D18-0FD993FCD1B4}"/>
          </ac:picMkLst>
        </pc:picChg>
        <pc:picChg chg="add del mod">
          <ac:chgData name="Ketaki Kokate" userId="6c50be06-3eae-4b10-81bd-1608b9406996" providerId="ADAL" clId="{72D39919-CF2B-4B84-B05F-087AB7A2AF0A}" dt="2022-08-11T00:29:13.463" v="393" actId="478"/>
          <ac:picMkLst>
            <pc:docMk/>
            <pc:sldMk cId="750461438" sldId="300"/>
            <ac:picMk id="15" creationId="{9F0539BF-3E41-12D7-903B-192D171EA0EB}"/>
          </ac:picMkLst>
        </pc:picChg>
        <pc:picChg chg="add mod">
          <ac:chgData name="Ketaki Kokate" userId="6c50be06-3eae-4b10-81bd-1608b9406996" providerId="ADAL" clId="{72D39919-CF2B-4B84-B05F-087AB7A2AF0A}" dt="2022-08-11T00:26:10.962" v="339"/>
          <ac:picMkLst>
            <pc:docMk/>
            <pc:sldMk cId="750461438" sldId="300"/>
            <ac:picMk id="16" creationId="{32C6F3C8-F46C-7DE3-06C2-B044C1A583A7}"/>
          </ac:picMkLst>
        </pc:picChg>
        <pc:picChg chg="add del mod">
          <ac:chgData name="Ketaki Kokate" userId="6c50be06-3eae-4b10-81bd-1608b9406996" providerId="ADAL" clId="{72D39919-CF2B-4B84-B05F-087AB7A2AF0A}" dt="2022-08-11T00:29:08.870" v="390" actId="478"/>
          <ac:picMkLst>
            <pc:docMk/>
            <pc:sldMk cId="750461438" sldId="300"/>
            <ac:picMk id="17" creationId="{DDE973C2-7801-D5AF-6D0C-08974C1B12E9}"/>
          </ac:picMkLst>
        </pc:picChg>
        <pc:picChg chg="add del mod">
          <ac:chgData name="Ketaki Kokate" userId="6c50be06-3eae-4b10-81bd-1608b9406996" providerId="ADAL" clId="{72D39919-CF2B-4B84-B05F-087AB7A2AF0A}" dt="2022-08-11T00:29:10.526" v="391" actId="478"/>
          <ac:picMkLst>
            <pc:docMk/>
            <pc:sldMk cId="750461438" sldId="300"/>
            <ac:picMk id="19" creationId="{E9B15A68-8361-5351-608E-286378E5CFE4}"/>
          </ac:picMkLst>
        </pc:picChg>
        <pc:picChg chg="add del mod">
          <ac:chgData name="Ketaki Kokate" userId="6c50be06-3eae-4b10-81bd-1608b9406996" providerId="ADAL" clId="{72D39919-CF2B-4B84-B05F-087AB7A2AF0A}" dt="2022-08-11T00:29:12.026" v="392" actId="478"/>
          <ac:picMkLst>
            <pc:docMk/>
            <pc:sldMk cId="750461438" sldId="300"/>
            <ac:picMk id="20" creationId="{59C8101A-D3EB-65A8-8B4D-C673E140848F}"/>
          </ac:picMkLst>
        </pc:picChg>
        <pc:picChg chg="add mod">
          <ac:chgData name="Ketaki Kokate" userId="6c50be06-3eae-4b10-81bd-1608b9406996" providerId="ADAL" clId="{72D39919-CF2B-4B84-B05F-087AB7A2AF0A}" dt="2022-08-11T00:26:51.677" v="357"/>
          <ac:picMkLst>
            <pc:docMk/>
            <pc:sldMk cId="750461438" sldId="300"/>
            <ac:picMk id="23" creationId="{A674CA9F-9A1A-01B3-87A8-963CA87DE3FB}"/>
          </ac:picMkLst>
        </pc:picChg>
        <pc:picChg chg="add del mod">
          <ac:chgData name="Ketaki Kokate" userId="6c50be06-3eae-4b10-81bd-1608b9406996" providerId="ADAL" clId="{72D39919-CF2B-4B84-B05F-087AB7A2AF0A}" dt="2022-08-11T00:35:16.511" v="454" actId="478"/>
          <ac:picMkLst>
            <pc:docMk/>
            <pc:sldMk cId="750461438" sldId="300"/>
            <ac:picMk id="36" creationId="{110AF054-431C-8D77-FC14-03891C16A818}"/>
          </ac:picMkLst>
        </pc:picChg>
      </pc:sldChg>
      <pc:sldChg chg="addSp delSp modSp mod">
        <pc:chgData name="Ketaki Kokate" userId="6c50be06-3eae-4b10-81bd-1608b9406996" providerId="ADAL" clId="{72D39919-CF2B-4B84-B05F-087AB7A2AF0A}" dt="2022-08-11T00:30:20.889" v="403" actId="1076"/>
        <pc:sldMkLst>
          <pc:docMk/>
          <pc:sldMk cId="3136840242" sldId="301"/>
        </pc:sldMkLst>
        <pc:spChg chg="add del">
          <ac:chgData name="Ketaki Kokate" userId="6c50be06-3eae-4b10-81bd-1608b9406996" providerId="ADAL" clId="{72D39919-CF2B-4B84-B05F-087AB7A2AF0A}" dt="2022-07-26T21:37:47.551" v="24" actId="478"/>
          <ac:spMkLst>
            <pc:docMk/>
            <pc:sldMk cId="3136840242" sldId="301"/>
            <ac:spMk id="110" creationId="{00000000-0000-0000-0000-000000000000}"/>
          </ac:spMkLst>
        </pc:spChg>
        <pc:graphicFrameChg chg="del">
          <ac:chgData name="Ketaki Kokate" userId="6c50be06-3eae-4b10-81bd-1608b9406996" providerId="ADAL" clId="{72D39919-CF2B-4B84-B05F-087AB7A2AF0A}" dt="2022-07-26T21:37:55.451" v="25" actId="478"/>
          <ac:graphicFrameMkLst>
            <pc:docMk/>
            <pc:sldMk cId="3136840242" sldId="301"/>
            <ac:graphicFrameMk id="14" creationId="{52422485-8073-EFEC-F2FC-F167C358FA6F}"/>
          </ac:graphicFrameMkLst>
        </pc:graphicFrameChg>
        <pc:graphicFrameChg chg="del mod">
          <ac:chgData name="Ketaki Kokate" userId="6c50be06-3eae-4b10-81bd-1608b9406996" providerId="ADAL" clId="{72D39919-CF2B-4B84-B05F-087AB7A2AF0A}" dt="2022-07-26T21:30:35.539" v="14" actId="478"/>
          <ac:graphicFrameMkLst>
            <pc:docMk/>
            <pc:sldMk cId="3136840242" sldId="301"/>
            <ac:graphicFrameMk id="15" creationId="{D8D699D5-5CC8-246D-914C-AE6012DE62BE}"/>
          </ac:graphicFrameMkLst>
        </pc:graphicFrameChg>
        <pc:graphicFrameChg chg="del mod">
          <ac:chgData name="Ketaki Kokate" userId="6c50be06-3eae-4b10-81bd-1608b9406996" providerId="ADAL" clId="{72D39919-CF2B-4B84-B05F-087AB7A2AF0A}" dt="2022-07-26T21:30:30.476" v="12" actId="478"/>
          <ac:graphicFrameMkLst>
            <pc:docMk/>
            <pc:sldMk cId="3136840242" sldId="301"/>
            <ac:graphicFrameMk id="16" creationId="{B2AD6303-3EB3-5EF7-519D-5262827198C1}"/>
          </ac:graphicFrameMkLst>
        </pc:graphicFrameChg>
        <pc:picChg chg="del">
          <ac:chgData name="Ketaki Kokate" userId="6c50be06-3eae-4b10-81bd-1608b9406996" providerId="ADAL" clId="{72D39919-CF2B-4B84-B05F-087AB7A2AF0A}" dt="2022-07-26T21:30:23.399" v="10" actId="478"/>
          <ac:picMkLst>
            <pc:docMk/>
            <pc:sldMk cId="3136840242" sldId="301"/>
            <ac:picMk id="2" creationId="{1AFB0466-BFF0-6B89-E2FD-055A9A07623B}"/>
          </ac:picMkLst>
        </pc:picChg>
        <pc:picChg chg="add mod">
          <ac:chgData name="Ketaki Kokate" userId="6c50be06-3eae-4b10-81bd-1608b9406996" providerId="ADAL" clId="{72D39919-CF2B-4B84-B05F-087AB7A2AF0A}" dt="2022-08-11T00:30:20.889" v="403" actId="1076"/>
          <ac:picMkLst>
            <pc:docMk/>
            <pc:sldMk cId="3136840242" sldId="301"/>
            <ac:picMk id="5" creationId="{01E3A599-3E46-F576-3E83-382E4D184BF4}"/>
          </ac:picMkLst>
        </pc:picChg>
        <pc:picChg chg="add mod">
          <ac:chgData name="Ketaki Kokate" userId="6c50be06-3eae-4b10-81bd-1608b9406996" providerId="ADAL" clId="{72D39919-CF2B-4B84-B05F-087AB7A2AF0A}" dt="2022-08-11T00:29:55.990" v="399" actId="1076"/>
          <ac:picMkLst>
            <pc:docMk/>
            <pc:sldMk cId="3136840242" sldId="301"/>
            <ac:picMk id="6" creationId="{0B572D01-7EF3-3289-916C-FD372FF75441}"/>
          </ac:picMkLst>
        </pc:picChg>
        <pc:picChg chg="del">
          <ac:chgData name="Ketaki Kokate" userId="6c50be06-3eae-4b10-81bd-1608b9406996" providerId="ADAL" clId="{72D39919-CF2B-4B84-B05F-087AB7A2AF0A}" dt="2022-07-26T21:30:38.733" v="16" actId="478"/>
          <ac:picMkLst>
            <pc:docMk/>
            <pc:sldMk cId="3136840242" sldId="301"/>
            <ac:picMk id="8" creationId="{6FCE2B46-A954-9454-37EE-3DEA5AD90061}"/>
          </ac:picMkLst>
        </pc:picChg>
        <pc:picChg chg="del">
          <ac:chgData name="Ketaki Kokate" userId="6c50be06-3eae-4b10-81bd-1608b9406996" providerId="ADAL" clId="{72D39919-CF2B-4B84-B05F-087AB7A2AF0A}" dt="2022-07-26T21:30:37.195" v="15" actId="478"/>
          <ac:picMkLst>
            <pc:docMk/>
            <pc:sldMk cId="3136840242" sldId="301"/>
            <ac:picMk id="11" creationId="{E969CE44-C5C5-BECB-20B6-102401CD879E}"/>
          </ac:picMkLst>
        </pc:picChg>
      </pc:sldChg>
      <pc:sldChg chg="addSp delSp modSp mod ord">
        <pc:chgData name="Ketaki Kokate" userId="6c50be06-3eae-4b10-81bd-1608b9406996" providerId="ADAL" clId="{72D39919-CF2B-4B84-B05F-087AB7A2AF0A}" dt="2022-08-10T22:53:57.646" v="293" actId="179"/>
        <pc:sldMkLst>
          <pc:docMk/>
          <pc:sldMk cId="4208533054" sldId="302"/>
        </pc:sldMkLst>
        <pc:spChg chg="add mod">
          <ac:chgData name="Ketaki Kokate" userId="6c50be06-3eae-4b10-81bd-1608b9406996" providerId="ADAL" clId="{72D39919-CF2B-4B84-B05F-087AB7A2AF0A}" dt="2022-08-10T22:53:57.646" v="293" actId="179"/>
          <ac:spMkLst>
            <pc:docMk/>
            <pc:sldMk cId="4208533054" sldId="302"/>
            <ac:spMk id="5" creationId="{ED47D58E-A585-BA89-A569-AC0A26111BEF}"/>
          </ac:spMkLst>
        </pc:spChg>
        <pc:spChg chg="mod">
          <ac:chgData name="Ketaki Kokate" userId="6c50be06-3eae-4b10-81bd-1608b9406996" providerId="ADAL" clId="{72D39919-CF2B-4B84-B05F-087AB7A2AF0A}" dt="2022-08-10T22:50:49.372" v="264" actId="20577"/>
          <ac:spMkLst>
            <pc:docMk/>
            <pc:sldMk cId="4208533054" sldId="302"/>
            <ac:spMk id="108" creationId="{00000000-0000-0000-0000-000000000000}"/>
          </ac:spMkLst>
        </pc:spChg>
        <pc:picChg chg="del">
          <ac:chgData name="Ketaki Kokate" userId="6c50be06-3eae-4b10-81bd-1608b9406996" providerId="ADAL" clId="{72D39919-CF2B-4B84-B05F-087AB7A2AF0A}" dt="2022-07-26T21:30:47.067" v="21" actId="478"/>
          <ac:picMkLst>
            <pc:docMk/>
            <pc:sldMk cId="4208533054" sldId="302"/>
            <ac:picMk id="2" creationId="{57E6A976-5AE6-B8C0-0492-8854218CC580}"/>
          </ac:picMkLst>
        </pc:picChg>
        <pc:picChg chg="del">
          <ac:chgData name="Ketaki Kokate" userId="6c50be06-3eae-4b10-81bd-1608b9406996" providerId="ADAL" clId="{72D39919-CF2B-4B84-B05F-087AB7A2AF0A}" dt="2022-07-26T21:30:45.484" v="20" actId="478"/>
          <ac:picMkLst>
            <pc:docMk/>
            <pc:sldMk cId="4208533054" sldId="302"/>
            <ac:picMk id="6" creationId="{C4432EEB-8CB6-DDCA-DDAD-CC345A662619}"/>
          </ac:picMkLst>
        </pc:picChg>
        <pc:picChg chg="del">
          <ac:chgData name="Ketaki Kokate" userId="6c50be06-3eae-4b10-81bd-1608b9406996" providerId="ADAL" clId="{72D39919-CF2B-4B84-B05F-087AB7A2AF0A}" dt="2022-07-26T21:30:41.932" v="17" actId="478"/>
          <ac:picMkLst>
            <pc:docMk/>
            <pc:sldMk cId="4208533054" sldId="302"/>
            <ac:picMk id="9" creationId="{670B7331-F9AD-0650-7953-11DDB3915318}"/>
          </ac:picMkLst>
        </pc:picChg>
        <pc:picChg chg="del mod">
          <ac:chgData name="Ketaki Kokate" userId="6c50be06-3eae-4b10-81bd-1608b9406996" providerId="ADAL" clId="{72D39919-CF2B-4B84-B05F-087AB7A2AF0A}" dt="2022-07-26T21:30:43.692" v="19" actId="478"/>
          <ac:picMkLst>
            <pc:docMk/>
            <pc:sldMk cId="4208533054" sldId="302"/>
            <ac:picMk id="11" creationId="{E6CEE0A7-5B90-C412-FF5C-9276521BDDDE}"/>
          </ac:picMkLst>
        </pc:picChg>
      </pc:sldChg>
      <pc:sldChg chg="ord">
        <pc:chgData name="Ketaki Kokate" userId="6c50be06-3eae-4b10-81bd-1608b9406996" providerId="ADAL" clId="{72D39919-CF2B-4B84-B05F-087AB7A2AF0A}" dt="2022-07-26T21:41:29.454" v="28"/>
        <pc:sldMkLst>
          <pc:docMk/>
          <pc:sldMk cId="686099289" sldId="308"/>
        </pc:sldMkLst>
      </pc:sldChg>
      <pc:sldChg chg="del">
        <pc:chgData name="Ketaki Kokate" userId="6c50be06-3eae-4b10-81bd-1608b9406996" providerId="ADAL" clId="{72D39919-CF2B-4B84-B05F-087AB7A2AF0A}" dt="2022-07-27T06:07:10.509" v="29" actId="2696"/>
        <pc:sldMkLst>
          <pc:docMk/>
          <pc:sldMk cId="744058122" sldId="312"/>
        </pc:sldMkLst>
      </pc:sldChg>
      <pc:sldChg chg="addSp delSp modSp mod">
        <pc:chgData name="Ketaki Kokate" userId="6c50be06-3eae-4b10-81bd-1608b9406996" providerId="ADAL" clId="{72D39919-CF2B-4B84-B05F-087AB7A2AF0A}" dt="2022-08-11T00:41:53.822" v="621" actId="20577"/>
        <pc:sldMkLst>
          <pc:docMk/>
          <pc:sldMk cId="1073062251" sldId="314"/>
        </pc:sldMkLst>
        <pc:spChg chg="del">
          <ac:chgData name="Ketaki Kokate" userId="6c50be06-3eae-4b10-81bd-1608b9406996" providerId="ADAL" clId="{72D39919-CF2B-4B84-B05F-087AB7A2AF0A}" dt="2022-07-26T21:38:30.951" v="26" actId="478"/>
          <ac:spMkLst>
            <pc:docMk/>
            <pc:sldMk cId="1073062251" sldId="314"/>
            <ac:spMk id="2" creationId="{62C55890-072A-46ED-1A2A-99239DF677B9}"/>
          </ac:spMkLst>
        </pc:spChg>
        <pc:spChg chg="add del mod">
          <ac:chgData name="Ketaki Kokate" userId="6c50be06-3eae-4b10-81bd-1608b9406996" providerId="ADAL" clId="{72D39919-CF2B-4B84-B05F-087AB7A2AF0A}" dt="2022-08-10T22:46:15.057" v="141" actId="478"/>
          <ac:spMkLst>
            <pc:docMk/>
            <pc:sldMk cId="1073062251" sldId="314"/>
            <ac:spMk id="7" creationId="{ADEA217C-7079-3836-C5CE-DAB006DE3672}"/>
          </ac:spMkLst>
        </pc:spChg>
        <pc:spChg chg="add mod">
          <ac:chgData name="Ketaki Kokate" userId="6c50be06-3eae-4b10-81bd-1608b9406996" providerId="ADAL" clId="{72D39919-CF2B-4B84-B05F-087AB7A2AF0A}" dt="2022-08-11T00:41:53.822" v="621" actId="20577"/>
          <ac:spMkLst>
            <pc:docMk/>
            <pc:sldMk cId="1073062251" sldId="314"/>
            <ac:spMk id="8" creationId="{8D303F42-CE12-F78C-959B-3600C0A013F2}"/>
          </ac:spMkLst>
        </pc:spChg>
      </pc:sldChg>
      <pc:sldChg chg="addSp delSp modSp mod">
        <pc:chgData name="Ketaki Kokate" userId="6c50be06-3eae-4b10-81bd-1608b9406996" providerId="ADAL" clId="{72D39919-CF2B-4B84-B05F-087AB7A2AF0A}" dt="2022-08-11T00:40:06.839" v="560" actId="20577"/>
        <pc:sldMkLst>
          <pc:docMk/>
          <pc:sldMk cId="3907819690" sldId="315"/>
        </pc:sldMkLst>
        <pc:spChg chg="del">
          <ac:chgData name="Ketaki Kokate" userId="6c50be06-3eae-4b10-81bd-1608b9406996" providerId="ADAL" clId="{72D39919-CF2B-4B84-B05F-087AB7A2AF0A}" dt="2022-07-26T21:37:26.450" v="22" actId="478"/>
          <ac:spMkLst>
            <pc:docMk/>
            <pc:sldMk cId="3907819690" sldId="315"/>
            <ac:spMk id="2" creationId="{D8DD8B56-8C39-44EB-E320-B485F0E767E9}"/>
          </ac:spMkLst>
        </pc:spChg>
        <pc:spChg chg="mod">
          <ac:chgData name="Ketaki Kokate" userId="6c50be06-3eae-4b10-81bd-1608b9406996" providerId="ADAL" clId="{72D39919-CF2B-4B84-B05F-087AB7A2AF0A}" dt="2022-08-11T00:40:06.839" v="560" actId="20577"/>
          <ac:spMkLst>
            <pc:docMk/>
            <pc:sldMk cId="3907819690" sldId="315"/>
            <ac:spMk id="3" creationId="{75B83EDA-61D4-323A-1266-CBDF298D8A48}"/>
          </ac:spMkLst>
        </pc:spChg>
        <pc:spChg chg="add del">
          <ac:chgData name="Ketaki Kokate" userId="6c50be06-3eae-4b10-81bd-1608b9406996" providerId="ADAL" clId="{72D39919-CF2B-4B84-B05F-087AB7A2AF0A}" dt="2022-08-10T22:38:27.874" v="35" actId="22"/>
          <ac:spMkLst>
            <pc:docMk/>
            <pc:sldMk cId="3907819690" sldId="315"/>
            <ac:spMk id="7" creationId="{F7A0D63D-2B3C-0854-1577-E54DCE9F85C5}"/>
          </ac:spMkLst>
        </pc:spChg>
        <pc:spChg chg="add del mod">
          <ac:chgData name="Ketaki Kokate" userId="6c50be06-3eae-4b10-81bd-1608b9406996" providerId="ADAL" clId="{72D39919-CF2B-4B84-B05F-087AB7A2AF0A}" dt="2022-08-10T22:39:17.240" v="39" actId="478"/>
          <ac:spMkLst>
            <pc:docMk/>
            <pc:sldMk cId="3907819690" sldId="315"/>
            <ac:spMk id="9" creationId="{AE8515F8-091C-F577-34C0-187E492B444B}"/>
          </ac:spMkLst>
        </pc:spChg>
        <pc:spChg chg="add del mod">
          <ac:chgData name="Ketaki Kokate" userId="6c50be06-3eae-4b10-81bd-1608b9406996" providerId="ADAL" clId="{72D39919-CF2B-4B84-B05F-087AB7A2AF0A}" dt="2022-08-10T22:40:18.664" v="51" actId="478"/>
          <ac:spMkLst>
            <pc:docMk/>
            <pc:sldMk cId="3907819690" sldId="315"/>
            <ac:spMk id="10" creationId="{0E025AE7-58C4-0D6F-C29E-32A635D14365}"/>
          </ac:spMkLst>
        </pc:spChg>
        <pc:picChg chg="add del">
          <ac:chgData name="Ketaki Kokate" userId="6c50be06-3eae-4b10-81bd-1608b9406996" providerId="ADAL" clId="{72D39919-CF2B-4B84-B05F-087AB7A2AF0A}" dt="2022-08-10T22:39:53.428" v="48" actId="22"/>
          <ac:picMkLst>
            <pc:docMk/>
            <pc:sldMk cId="3907819690" sldId="315"/>
            <ac:picMk id="8" creationId="{07739417-AE6F-3AD7-3B5D-009D55AEC147}"/>
          </ac:picMkLst>
        </pc:picChg>
      </pc:sldChg>
      <pc:sldChg chg="addSp delSp modSp add mod">
        <pc:chgData name="Ketaki Kokate" userId="6c50be06-3eae-4b10-81bd-1608b9406996" providerId="ADAL" clId="{72D39919-CF2B-4B84-B05F-087AB7A2AF0A}" dt="2022-08-11T00:31:57.344" v="416" actId="1076"/>
        <pc:sldMkLst>
          <pc:docMk/>
          <pc:sldMk cId="1010719671" sldId="318"/>
        </pc:sldMkLst>
        <pc:spChg chg="mod">
          <ac:chgData name="Ketaki Kokate" userId="6c50be06-3eae-4b10-81bd-1608b9406996" providerId="ADAL" clId="{72D39919-CF2B-4B84-B05F-087AB7A2AF0A}" dt="2022-08-11T00:28:33.645" v="384" actId="20577"/>
          <ac:spMkLst>
            <pc:docMk/>
            <pc:sldMk cId="1010719671" sldId="318"/>
            <ac:spMk id="108" creationId="{00000000-0000-0000-0000-000000000000}"/>
          </ac:spMkLst>
        </pc:spChg>
        <pc:picChg chg="del">
          <ac:chgData name="Ketaki Kokate" userId="6c50be06-3eae-4b10-81bd-1608b9406996" providerId="ADAL" clId="{72D39919-CF2B-4B84-B05F-087AB7A2AF0A}" dt="2022-08-11T00:28:39.894" v="385" actId="478"/>
          <ac:picMkLst>
            <pc:docMk/>
            <pc:sldMk cId="1010719671" sldId="318"/>
            <ac:picMk id="5" creationId="{01E3A599-3E46-F576-3E83-382E4D184BF4}"/>
          </ac:picMkLst>
        </pc:picChg>
        <pc:picChg chg="del">
          <ac:chgData name="Ketaki Kokate" userId="6c50be06-3eae-4b10-81bd-1608b9406996" providerId="ADAL" clId="{72D39919-CF2B-4B84-B05F-087AB7A2AF0A}" dt="2022-08-11T00:28:41.191" v="386" actId="478"/>
          <ac:picMkLst>
            <pc:docMk/>
            <pc:sldMk cId="1010719671" sldId="318"/>
            <ac:picMk id="6" creationId="{0B572D01-7EF3-3289-916C-FD372FF75441}"/>
          </ac:picMkLst>
        </pc:picChg>
        <pc:picChg chg="add del mod">
          <ac:chgData name="Ketaki Kokate" userId="6c50be06-3eae-4b10-81bd-1608b9406996" providerId="ADAL" clId="{72D39919-CF2B-4B84-B05F-087AB7A2AF0A}" dt="2022-08-11T00:31:13.909" v="411" actId="478"/>
          <ac:picMkLst>
            <pc:docMk/>
            <pc:sldMk cId="1010719671" sldId="318"/>
            <ac:picMk id="7" creationId="{7D5FF1F2-B1B5-68E7-D057-7A162E334213}"/>
          </ac:picMkLst>
        </pc:picChg>
        <pc:picChg chg="add mod">
          <ac:chgData name="Ketaki Kokate" userId="6c50be06-3eae-4b10-81bd-1608b9406996" providerId="ADAL" clId="{72D39919-CF2B-4B84-B05F-087AB7A2AF0A}" dt="2022-08-11T00:31:53.500" v="415" actId="1076"/>
          <ac:picMkLst>
            <pc:docMk/>
            <pc:sldMk cId="1010719671" sldId="318"/>
            <ac:picMk id="8" creationId="{D8C44E7F-D809-9B50-CC4C-D84455FE6689}"/>
          </ac:picMkLst>
        </pc:picChg>
        <pc:picChg chg="add mod">
          <ac:chgData name="Ketaki Kokate" userId="6c50be06-3eae-4b10-81bd-1608b9406996" providerId="ADAL" clId="{72D39919-CF2B-4B84-B05F-087AB7A2AF0A}" dt="2022-08-11T00:31:57.344" v="416" actId="1076"/>
          <ac:picMkLst>
            <pc:docMk/>
            <pc:sldMk cId="1010719671" sldId="318"/>
            <ac:picMk id="9" creationId="{DE7062EB-88B9-B816-BA85-54B95706F24F}"/>
          </ac:picMkLst>
        </pc:picChg>
      </pc:sldChg>
      <pc:sldChg chg="modSp new del mod">
        <pc:chgData name="Ketaki Kokate" userId="6c50be06-3eae-4b10-81bd-1608b9406996" providerId="ADAL" clId="{72D39919-CF2B-4B84-B05F-087AB7A2AF0A}" dt="2022-08-11T00:28:24.832" v="381" actId="2696"/>
        <pc:sldMkLst>
          <pc:docMk/>
          <pc:sldMk cId="1456949480" sldId="318"/>
        </pc:sldMkLst>
        <pc:spChg chg="mod">
          <ac:chgData name="Ketaki Kokate" userId="6c50be06-3eae-4b10-81bd-1608b9406996" providerId="ADAL" clId="{72D39919-CF2B-4B84-B05F-087AB7A2AF0A}" dt="2022-08-11T00:28:20.275" v="380" actId="20577"/>
          <ac:spMkLst>
            <pc:docMk/>
            <pc:sldMk cId="1456949480" sldId="318"/>
            <ac:spMk id="2" creationId="{126421E4-B34D-19B8-E5B4-BEE21CC5E081}"/>
          </ac:spMkLst>
        </pc:spChg>
      </pc:sldChg>
      <pc:sldMasterChg chg="delSldLayout">
        <pc:chgData name="Ketaki Kokate" userId="6c50be06-3eae-4b10-81bd-1608b9406996" providerId="ADAL" clId="{72D39919-CF2B-4B84-B05F-087AB7A2AF0A}" dt="2022-07-27T06:08:36.111" v="33" actId="2696"/>
        <pc:sldMasterMkLst>
          <pc:docMk/>
          <pc:sldMasterMk cId="0" sldId="2147483658"/>
        </pc:sldMasterMkLst>
        <pc:sldLayoutChg chg="del">
          <pc:chgData name="Ketaki Kokate" userId="6c50be06-3eae-4b10-81bd-1608b9406996" providerId="ADAL" clId="{72D39919-CF2B-4B84-B05F-087AB7A2AF0A}" dt="2022-07-27T06:08:36.111" v="33" actId="2696"/>
          <pc:sldLayoutMkLst>
            <pc:docMk/>
            <pc:sldMasterMk cId="0" sldId="2147483658"/>
            <pc:sldLayoutMk cId="3345446736" sldId="2147483659"/>
          </pc:sldLayoutMkLst>
        </pc:sldLayoutChg>
      </pc:sldMasterChg>
    </pc:docChg>
  </pc:docChgLst>
  <pc:docChgLst>
    <pc:chgData name="Ketaki Kokate" userId="6c50be06-3eae-4b10-81bd-1608b9406996" providerId="ADAL" clId="{A6576D3A-E13B-4A72-8C2F-BB6792C79FAF}"/>
    <pc:docChg chg="undo redo custSel addSld delSld modSld sldOrd">
      <pc:chgData name="Ketaki Kokate" userId="6c50be06-3eae-4b10-81bd-1608b9406996" providerId="ADAL" clId="{A6576D3A-E13B-4A72-8C2F-BB6792C79FAF}" dt="2022-07-24T11:15:47.546" v="11683" actId="2710"/>
      <pc:docMkLst>
        <pc:docMk/>
      </pc:docMkLst>
      <pc:sldChg chg="addSp delSp modSp add del mod">
        <pc:chgData name="Ketaki Kokate" userId="6c50be06-3eae-4b10-81bd-1608b9406996" providerId="ADAL" clId="{A6576D3A-E13B-4A72-8C2F-BB6792C79FAF}" dt="2022-06-28T04:40:49.502" v="6982"/>
        <pc:sldMkLst>
          <pc:docMk/>
          <pc:sldMk cId="2251251862" sldId="256"/>
        </pc:sldMkLst>
        <pc:spChg chg="mod">
          <ac:chgData name="Ketaki Kokate" userId="6c50be06-3eae-4b10-81bd-1608b9406996" providerId="ADAL" clId="{A6576D3A-E13B-4A72-8C2F-BB6792C79FAF}" dt="2022-06-28T01:05:01.951" v="5788" actId="20577"/>
          <ac:spMkLst>
            <pc:docMk/>
            <pc:sldMk cId="2251251862" sldId="256"/>
            <ac:spMk id="10" creationId="{00000000-0000-0000-0000-000000000000}"/>
          </ac:spMkLst>
        </pc:spChg>
        <pc:spChg chg="mod">
          <ac:chgData name="Ketaki Kokate" userId="6c50be06-3eae-4b10-81bd-1608b9406996" providerId="ADAL" clId="{A6576D3A-E13B-4A72-8C2F-BB6792C79FAF}" dt="2022-06-28T01:04:41.928" v="5783" actId="1076"/>
          <ac:spMkLst>
            <pc:docMk/>
            <pc:sldMk cId="2251251862" sldId="256"/>
            <ac:spMk id="11" creationId="{00000000-0000-0000-0000-000000000000}"/>
          </ac:spMkLst>
        </pc:spChg>
        <pc:spChg chg="mod">
          <ac:chgData name="Ketaki Kokate" userId="6c50be06-3eae-4b10-81bd-1608b9406996" providerId="ADAL" clId="{A6576D3A-E13B-4A72-8C2F-BB6792C79FAF}" dt="2022-06-28T01:05:09.317" v="5789" actId="20577"/>
          <ac:spMkLst>
            <pc:docMk/>
            <pc:sldMk cId="2251251862" sldId="256"/>
            <ac:spMk id="13" creationId="{00000000-0000-0000-0000-000000000000}"/>
          </ac:spMkLst>
        </pc:spChg>
        <pc:spChg chg="mod">
          <ac:chgData name="Ketaki Kokate" userId="6c50be06-3eae-4b10-81bd-1608b9406996" providerId="ADAL" clId="{A6576D3A-E13B-4A72-8C2F-BB6792C79FAF}" dt="2022-06-28T01:01:24.636" v="5563" actId="1076"/>
          <ac:spMkLst>
            <pc:docMk/>
            <pc:sldMk cId="2251251862" sldId="256"/>
            <ac:spMk id="16" creationId="{F049A28B-B4A4-A720-02B2-4BAD149A9411}"/>
          </ac:spMkLst>
        </pc:spChg>
        <pc:spChg chg="del mod">
          <ac:chgData name="Ketaki Kokate" userId="6c50be06-3eae-4b10-81bd-1608b9406996" providerId="ADAL" clId="{A6576D3A-E13B-4A72-8C2F-BB6792C79FAF}" dt="2022-06-28T01:02:13.740" v="5573" actId="478"/>
          <ac:spMkLst>
            <pc:docMk/>
            <pc:sldMk cId="2251251862" sldId="256"/>
            <ac:spMk id="24" creationId="{00000000-0000-0000-0000-000000000000}"/>
          </ac:spMkLst>
        </pc:spChg>
        <pc:spChg chg="del mod">
          <ac:chgData name="Ketaki Kokate" userId="6c50be06-3eae-4b10-81bd-1608b9406996" providerId="ADAL" clId="{A6576D3A-E13B-4A72-8C2F-BB6792C79FAF}" dt="2022-06-28T01:02:08.897" v="5571" actId="478"/>
          <ac:spMkLst>
            <pc:docMk/>
            <pc:sldMk cId="2251251862" sldId="256"/>
            <ac:spMk id="25" creationId="{00000000-0000-0000-0000-000000000000}"/>
          </ac:spMkLst>
        </pc:spChg>
        <pc:spChg chg="del">
          <ac:chgData name="Ketaki Kokate" userId="6c50be06-3eae-4b10-81bd-1608b9406996" providerId="ADAL" clId="{A6576D3A-E13B-4A72-8C2F-BB6792C79FAF}" dt="2022-06-28T01:02:21.306" v="5575" actId="478"/>
          <ac:spMkLst>
            <pc:docMk/>
            <pc:sldMk cId="2251251862" sldId="256"/>
            <ac:spMk id="26" creationId="{00000000-0000-0000-0000-000000000000}"/>
          </ac:spMkLst>
        </pc:spChg>
        <pc:spChg chg="del">
          <ac:chgData name="Ketaki Kokate" userId="6c50be06-3eae-4b10-81bd-1608b9406996" providerId="ADAL" clId="{A6576D3A-E13B-4A72-8C2F-BB6792C79FAF}" dt="2022-06-28T01:02:18.960" v="5574" actId="478"/>
          <ac:spMkLst>
            <pc:docMk/>
            <pc:sldMk cId="2251251862" sldId="256"/>
            <ac:spMk id="27" creationId="{00000000-0000-0000-0000-000000000000}"/>
          </ac:spMkLst>
        </pc:spChg>
        <pc:spChg chg="mod">
          <ac:chgData name="Ketaki Kokate" userId="6c50be06-3eae-4b10-81bd-1608b9406996" providerId="ADAL" clId="{A6576D3A-E13B-4A72-8C2F-BB6792C79FAF}" dt="2022-06-28T01:01:15.119" v="5562" actId="1076"/>
          <ac:spMkLst>
            <pc:docMk/>
            <pc:sldMk cId="2251251862" sldId="256"/>
            <ac:spMk id="32" creationId="{00000000-0000-0000-0000-000000000000}"/>
          </ac:spMkLst>
        </pc:spChg>
        <pc:spChg chg="mod">
          <ac:chgData name="Ketaki Kokate" userId="6c50be06-3eae-4b10-81bd-1608b9406996" providerId="ADAL" clId="{A6576D3A-E13B-4A72-8C2F-BB6792C79FAF}" dt="2022-06-28T01:04:34.033" v="5782" actId="1076"/>
          <ac:spMkLst>
            <pc:docMk/>
            <pc:sldMk cId="2251251862" sldId="256"/>
            <ac:spMk id="33" creationId="{00000000-0000-0000-0000-000000000000}"/>
          </ac:spMkLst>
        </pc:spChg>
        <pc:spChg chg="mod">
          <ac:chgData name="Ketaki Kokate" userId="6c50be06-3eae-4b10-81bd-1608b9406996" providerId="ADAL" clId="{A6576D3A-E13B-4A72-8C2F-BB6792C79FAF}" dt="2022-06-28T01:04:11.471" v="5781" actId="20577"/>
          <ac:spMkLst>
            <pc:docMk/>
            <pc:sldMk cId="2251251862" sldId="256"/>
            <ac:spMk id="34" creationId="{00000000-0000-0000-0000-000000000000}"/>
          </ac:spMkLst>
        </pc:spChg>
        <pc:picChg chg="add del mod">
          <ac:chgData name="Ketaki Kokate" userId="6c50be06-3eae-4b10-81bd-1608b9406996" providerId="ADAL" clId="{A6576D3A-E13B-4A72-8C2F-BB6792C79FAF}" dt="2022-06-28T01:06:34.684" v="5799"/>
          <ac:picMkLst>
            <pc:docMk/>
            <pc:sldMk cId="2251251862" sldId="256"/>
            <ac:picMk id="4" creationId="{2DE28970-924A-33D3-0E70-17C7159E2348}"/>
          </ac:picMkLst>
        </pc:picChg>
        <pc:picChg chg="mod">
          <ac:chgData name="Ketaki Kokate" userId="6c50be06-3eae-4b10-81bd-1608b9406996" providerId="ADAL" clId="{A6576D3A-E13B-4A72-8C2F-BB6792C79FAF}" dt="2022-06-28T01:01:55.339" v="5568" actId="14100"/>
          <ac:picMkLst>
            <pc:docMk/>
            <pc:sldMk cId="2251251862" sldId="256"/>
            <ac:picMk id="9" creationId="{472158DD-9F20-6AE6-968D-33F0DCB09909}"/>
          </ac:picMkLst>
        </pc:picChg>
        <pc:picChg chg="mod">
          <ac:chgData name="Ketaki Kokate" userId="6c50be06-3eae-4b10-81bd-1608b9406996" providerId="ADAL" clId="{A6576D3A-E13B-4A72-8C2F-BB6792C79FAF}" dt="2022-06-28T01:01:46.647" v="5567" actId="14100"/>
          <ac:picMkLst>
            <pc:docMk/>
            <pc:sldMk cId="2251251862" sldId="256"/>
            <ac:picMk id="1026" creationId="{CC4E77BE-8499-418A-351E-AA04DF3C50BC}"/>
          </ac:picMkLst>
        </pc:picChg>
      </pc:sldChg>
      <pc:sldChg chg="modSp add del mod">
        <pc:chgData name="Ketaki Kokate" userId="6c50be06-3eae-4b10-81bd-1608b9406996" providerId="ADAL" clId="{A6576D3A-E13B-4A72-8C2F-BB6792C79FAF}" dt="2022-06-28T05:16:42.566" v="7265" actId="47"/>
        <pc:sldMkLst>
          <pc:docMk/>
          <pc:sldMk cId="0" sldId="258"/>
        </pc:sldMkLst>
        <pc:spChg chg="mod">
          <ac:chgData name="Ketaki Kokate" userId="6c50be06-3eae-4b10-81bd-1608b9406996" providerId="ADAL" clId="{A6576D3A-E13B-4A72-8C2F-BB6792C79FAF}" dt="2022-06-26T08:13:43.120" v="2326" actId="207"/>
          <ac:spMkLst>
            <pc:docMk/>
            <pc:sldMk cId="0" sldId="258"/>
            <ac:spMk id="83" creationId="{00000000-0000-0000-0000-000000000000}"/>
          </ac:spMkLst>
        </pc:spChg>
        <pc:spChg chg="mod">
          <ac:chgData name="Ketaki Kokate" userId="6c50be06-3eae-4b10-81bd-1608b9406996" providerId="ADAL" clId="{A6576D3A-E13B-4A72-8C2F-BB6792C79FAF}" dt="2022-06-26T07:48:07.326" v="1546" actId="113"/>
          <ac:spMkLst>
            <pc:docMk/>
            <pc:sldMk cId="0" sldId="258"/>
            <ac:spMk id="85" creationId="{00000000-0000-0000-0000-000000000000}"/>
          </ac:spMkLst>
        </pc:spChg>
      </pc:sldChg>
      <pc:sldChg chg="addSp delSp modSp mod">
        <pc:chgData name="Ketaki Kokate" userId="6c50be06-3eae-4b10-81bd-1608b9406996" providerId="ADAL" clId="{A6576D3A-E13B-4A72-8C2F-BB6792C79FAF}" dt="2022-07-19T19:06:15.739" v="10003" actId="14100"/>
        <pc:sldMkLst>
          <pc:docMk/>
          <pc:sldMk cId="0" sldId="261"/>
        </pc:sldMkLst>
        <pc:spChg chg="add del">
          <ac:chgData name="Ketaki Kokate" userId="6c50be06-3eae-4b10-81bd-1608b9406996" providerId="ADAL" clId="{A6576D3A-E13B-4A72-8C2F-BB6792C79FAF}" dt="2022-06-25T14:18:53.800" v="1115" actId="22"/>
          <ac:spMkLst>
            <pc:docMk/>
            <pc:sldMk cId="0" sldId="261"/>
            <ac:spMk id="5" creationId="{A3EB2126-E848-3CFA-9AED-2FAC20C35548}"/>
          </ac:spMkLst>
        </pc:spChg>
        <pc:spChg chg="add del mod">
          <ac:chgData name="Ketaki Kokate" userId="6c50be06-3eae-4b10-81bd-1608b9406996" providerId="ADAL" clId="{A6576D3A-E13B-4A72-8C2F-BB6792C79FAF}" dt="2022-06-25T14:19:00.097" v="1118" actId="478"/>
          <ac:spMkLst>
            <pc:docMk/>
            <pc:sldMk cId="0" sldId="261"/>
            <ac:spMk id="7" creationId="{1D11CCE2-FEDB-BC15-C531-70D30FDC1D88}"/>
          </ac:spMkLst>
        </pc:spChg>
        <pc:spChg chg="mod">
          <ac:chgData name="Ketaki Kokate" userId="6c50be06-3eae-4b10-81bd-1608b9406996" providerId="ADAL" clId="{A6576D3A-E13B-4A72-8C2F-BB6792C79FAF}" dt="2022-06-26T07:48:56.856" v="1550" actId="113"/>
          <ac:spMkLst>
            <pc:docMk/>
            <pc:sldMk cId="0" sldId="261"/>
            <ac:spMk id="108" creationId="{00000000-0000-0000-0000-000000000000}"/>
          </ac:spMkLst>
        </pc:spChg>
        <pc:picChg chg="add mod">
          <ac:chgData name="Ketaki Kokate" userId="6c50be06-3eae-4b10-81bd-1608b9406996" providerId="ADAL" clId="{A6576D3A-E13B-4A72-8C2F-BB6792C79FAF}" dt="2022-07-19T19:06:15.739" v="10003" actId="14100"/>
          <ac:picMkLst>
            <pc:docMk/>
            <pc:sldMk cId="0" sldId="261"/>
            <ac:picMk id="3" creationId="{22B41FD7-2A89-E40F-E02E-21F8C64BA2A4}"/>
          </ac:picMkLst>
        </pc:picChg>
        <pc:picChg chg="add mod">
          <ac:chgData name="Ketaki Kokate" userId="6c50be06-3eae-4b10-81bd-1608b9406996" providerId="ADAL" clId="{A6576D3A-E13B-4A72-8C2F-BB6792C79FAF}" dt="2022-06-26T07:48:41.526" v="1548" actId="1076"/>
          <ac:picMkLst>
            <pc:docMk/>
            <pc:sldMk cId="0" sldId="261"/>
            <ac:picMk id="8" creationId="{BF477BFC-2B68-EA0F-80CB-B2DB28E1756C}"/>
          </ac:picMkLst>
        </pc:picChg>
      </pc:sldChg>
      <pc:sldChg chg="addSp delSp modSp add del mod ord">
        <pc:chgData name="Ketaki Kokate" userId="6c50be06-3eae-4b10-81bd-1608b9406996" providerId="ADAL" clId="{A6576D3A-E13B-4A72-8C2F-BB6792C79FAF}" dt="2022-07-24T10:52:33.563" v="10733" actId="20577"/>
        <pc:sldMkLst>
          <pc:docMk/>
          <pc:sldMk cId="0" sldId="263"/>
        </pc:sldMkLst>
        <pc:spChg chg="add mod">
          <ac:chgData name="Ketaki Kokate" userId="6c50be06-3eae-4b10-81bd-1608b9406996" providerId="ADAL" clId="{A6576D3A-E13B-4A72-8C2F-BB6792C79FAF}" dt="2022-06-28T03:59:50.808" v="6937" actId="20577"/>
          <ac:spMkLst>
            <pc:docMk/>
            <pc:sldMk cId="0" sldId="263"/>
            <ac:spMk id="3" creationId="{D39BFC9B-C8EE-1761-D107-16C494CF8D47}"/>
          </ac:spMkLst>
        </pc:spChg>
        <pc:spChg chg="add del mod">
          <ac:chgData name="Ketaki Kokate" userId="6c50be06-3eae-4b10-81bd-1608b9406996" providerId="ADAL" clId="{A6576D3A-E13B-4A72-8C2F-BB6792C79FAF}" dt="2022-06-28T03:59:16.762" v="6933" actId="478"/>
          <ac:spMkLst>
            <pc:docMk/>
            <pc:sldMk cId="0" sldId="263"/>
            <ac:spMk id="8" creationId="{143B3ED8-6160-A71A-1BCE-3244571BC0F5}"/>
          </ac:spMkLst>
        </pc:spChg>
        <pc:spChg chg="add del">
          <ac:chgData name="Ketaki Kokate" userId="6c50be06-3eae-4b10-81bd-1608b9406996" providerId="ADAL" clId="{A6576D3A-E13B-4A72-8C2F-BB6792C79FAF}" dt="2022-06-25T18:15:37.379" v="1470" actId="478"/>
          <ac:spMkLst>
            <pc:docMk/>
            <pc:sldMk cId="0" sldId="263"/>
            <ac:spMk id="11" creationId="{3EF0D360-0ACB-EB8B-A5F5-9BA6FDD482A2}"/>
          </ac:spMkLst>
        </pc:spChg>
        <pc:spChg chg="add del">
          <ac:chgData name="Ketaki Kokate" userId="6c50be06-3eae-4b10-81bd-1608b9406996" providerId="ADAL" clId="{A6576D3A-E13B-4A72-8C2F-BB6792C79FAF}" dt="2022-06-28T03:56:31.002" v="6905" actId="22"/>
          <ac:spMkLst>
            <pc:docMk/>
            <pc:sldMk cId="0" sldId="263"/>
            <ac:spMk id="11" creationId="{C388E2E2-06CB-B4B0-A045-1A46A4B9600B}"/>
          </ac:spMkLst>
        </pc:spChg>
        <pc:spChg chg="add del mod">
          <ac:chgData name="Ketaki Kokate" userId="6c50be06-3eae-4b10-81bd-1608b9406996" providerId="ADAL" clId="{A6576D3A-E13B-4A72-8C2F-BB6792C79FAF}" dt="2022-06-28T03:56:49.465" v="6909" actId="478"/>
          <ac:spMkLst>
            <pc:docMk/>
            <pc:sldMk cId="0" sldId="263"/>
            <ac:spMk id="13" creationId="{9B2DE4C1-1568-C2DB-6DA8-C750FC47B278}"/>
          </ac:spMkLst>
        </pc:spChg>
        <pc:spChg chg="add mod">
          <ac:chgData name="Ketaki Kokate" userId="6c50be06-3eae-4b10-81bd-1608b9406996" providerId="ADAL" clId="{A6576D3A-E13B-4A72-8C2F-BB6792C79FAF}" dt="2022-07-24T10:52:33.563" v="10733" actId="20577"/>
          <ac:spMkLst>
            <pc:docMk/>
            <pc:sldMk cId="0" sldId="263"/>
            <ac:spMk id="16" creationId="{9F1FB345-E359-8673-C0E2-AD19E4F13912}"/>
          </ac:spMkLst>
        </pc:spChg>
        <pc:spChg chg="del mod">
          <ac:chgData name="Ketaki Kokate" userId="6c50be06-3eae-4b10-81bd-1608b9406996" providerId="ADAL" clId="{A6576D3A-E13B-4A72-8C2F-BB6792C79FAF}" dt="2022-06-28T03:59:11.390" v="6932" actId="478"/>
          <ac:spMkLst>
            <pc:docMk/>
            <pc:sldMk cId="0" sldId="263"/>
            <ac:spMk id="129" creationId="{00000000-0000-0000-0000-000000000000}"/>
          </ac:spMkLst>
        </pc:spChg>
        <pc:spChg chg="del mod">
          <ac:chgData name="Ketaki Kokate" userId="6c50be06-3eae-4b10-81bd-1608b9406996" providerId="ADAL" clId="{A6576D3A-E13B-4A72-8C2F-BB6792C79FAF}" dt="2022-06-28T03:59:11.390" v="6932" actId="478"/>
          <ac:spMkLst>
            <pc:docMk/>
            <pc:sldMk cId="0" sldId="263"/>
            <ac:spMk id="131" creationId="{00000000-0000-0000-0000-000000000000}"/>
          </ac:spMkLst>
        </pc:spChg>
        <pc:spChg chg="del">
          <ac:chgData name="Ketaki Kokate" userId="6c50be06-3eae-4b10-81bd-1608b9406996" providerId="ADAL" clId="{A6576D3A-E13B-4A72-8C2F-BB6792C79FAF}" dt="2022-06-25T11:33:37.694" v="39" actId="478"/>
          <ac:spMkLst>
            <pc:docMk/>
            <pc:sldMk cId="0" sldId="263"/>
            <ac:spMk id="132" creationId="{00000000-0000-0000-0000-000000000000}"/>
          </ac:spMkLst>
        </pc:spChg>
        <pc:picChg chg="add del mod">
          <ac:chgData name="Ketaki Kokate" userId="6c50be06-3eae-4b10-81bd-1608b9406996" providerId="ADAL" clId="{A6576D3A-E13B-4A72-8C2F-BB6792C79FAF}" dt="2022-06-28T01:07:13.675" v="5805" actId="478"/>
          <ac:picMkLst>
            <pc:docMk/>
            <pc:sldMk cId="0" sldId="263"/>
            <ac:picMk id="2" creationId="{7013FA99-0913-88F6-6C22-D68B9C4EBE2B}"/>
          </ac:picMkLst>
        </pc:picChg>
        <pc:picChg chg="add del">
          <ac:chgData name="Ketaki Kokate" userId="6c50be06-3eae-4b10-81bd-1608b9406996" providerId="ADAL" clId="{A6576D3A-E13B-4A72-8C2F-BB6792C79FAF}" dt="2022-06-28T01:07:51.515" v="5809" actId="478"/>
          <ac:picMkLst>
            <pc:docMk/>
            <pc:sldMk cId="0" sldId="263"/>
            <ac:picMk id="4" creationId="{684FE5F0-C6D3-E29E-7481-8ECAA42FB178}"/>
          </ac:picMkLst>
        </pc:picChg>
        <pc:picChg chg="add mod">
          <ac:chgData name="Ketaki Kokate" userId="6c50be06-3eae-4b10-81bd-1608b9406996" providerId="ADAL" clId="{A6576D3A-E13B-4A72-8C2F-BB6792C79FAF}" dt="2022-06-25T18:06:13.565" v="1390" actId="1076"/>
          <ac:picMkLst>
            <pc:docMk/>
            <pc:sldMk cId="0" sldId="263"/>
            <ac:picMk id="9" creationId="{40ECEE25-6D40-4C36-E8A7-73045FE7AE4C}"/>
          </ac:picMkLst>
        </pc:picChg>
      </pc:sldChg>
      <pc:sldChg chg="addSp delSp modSp mod">
        <pc:chgData name="Ketaki Kokate" userId="6c50be06-3eae-4b10-81bd-1608b9406996" providerId="ADAL" clId="{A6576D3A-E13B-4A72-8C2F-BB6792C79FAF}" dt="2022-07-24T11:04:08.476" v="11211" actId="20577"/>
        <pc:sldMkLst>
          <pc:docMk/>
          <pc:sldMk cId="2627826280" sldId="295"/>
        </pc:sldMkLst>
        <pc:spChg chg="add del mod">
          <ac:chgData name="Ketaki Kokate" userId="6c50be06-3eae-4b10-81bd-1608b9406996" providerId="ADAL" clId="{A6576D3A-E13B-4A72-8C2F-BB6792C79FAF}" dt="2022-06-26T07:55:50.619" v="1571" actId="478"/>
          <ac:spMkLst>
            <pc:docMk/>
            <pc:sldMk cId="2627826280" sldId="295"/>
            <ac:spMk id="2" creationId="{C6CCA3C9-AF94-096D-FB41-E0B58A58E1D3}"/>
          </ac:spMkLst>
        </pc:spChg>
        <pc:spChg chg="add mod">
          <ac:chgData name="Ketaki Kokate" userId="6c50be06-3eae-4b10-81bd-1608b9406996" providerId="ADAL" clId="{A6576D3A-E13B-4A72-8C2F-BB6792C79FAF}" dt="2022-07-24T11:04:08.476" v="11211" actId="20577"/>
          <ac:spMkLst>
            <pc:docMk/>
            <pc:sldMk cId="2627826280" sldId="295"/>
            <ac:spMk id="3" creationId="{75B83EDA-61D4-323A-1266-CBDF298D8A48}"/>
          </ac:spMkLst>
        </pc:spChg>
        <pc:spChg chg="mod">
          <ac:chgData name="Ketaki Kokate" userId="6c50be06-3eae-4b10-81bd-1608b9406996" providerId="ADAL" clId="{A6576D3A-E13B-4A72-8C2F-BB6792C79FAF}" dt="2022-06-26T07:50:24.223" v="1570" actId="20577"/>
          <ac:spMkLst>
            <pc:docMk/>
            <pc:sldMk cId="2627826280" sldId="295"/>
            <ac:spMk id="108" creationId="{00000000-0000-0000-0000-000000000000}"/>
          </ac:spMkLst>
        </pc:spChg>
        <pc:graphicFrameChg chg="add del mod">
          <ac:chgData name="Ketaki Kokate" userId="6c50be06-3eae-4b10-81bd-1608b9406996" providerId="ADAL" clId="{A6576D3A-E13B-4A72-8C2F-BB6792C79FAF}" dt="2022-06-25T14:11:40.473" v="1075"/>
          <ac:graphicFrameMkLst>
            <pc:docMk/>
            <pc:sldMk cId="2627826280" sldId="295"/>
            <ac:graphicFrameMk id="5" creationId="{62F857AF-A67E-C5CD-C9EE-7B12F028A6AB}"/>
          </ac:graphicFrameMkLst>
        </pc:graphicFrameChg>
        <pc:graphicFrameChg chg="add del modGraphic">
          <ac:chgData name="Ketaki Kokate" userId="6c50be06-3eae-4b10-81bd-1608b9406996" providerId="ADAL" clId="{A6576D3A-E13B-4A72-8C2F-BB6792C79FAF}" dt="2022-06-26T11:14:32.571" v="2368" actId="478"/>
          <ac:graphicFrameMkLst>
            <pc:docMk/>
            <pc:sldMk cId="2627826280" sldId="295"/>
            <ac:graphicFrameMk id="5" creationId="{D311BA74-5777-C536-45AF-9533BBFF95DC}"/>
          </ac:graphicFrameMkLst>
        </pc:graphicFrameChg>
        <pc:picChg chg="add mod">
          <ac:chgData name="Ketaki Kokate" userId="6c50be06-3eae-4b10-81bd-1608b9406996" providerId="ADAL" clId="{A6576D3A-E13B-4A72-8C2F-BB6792C79FAF}" dt="2022-06-25T18:16:06.690" v="1480"/>
          <ac:picMkLst>
            <pc:docMk/>
            <pc:sldMk cId="2627826280" sldId="295"/>
            <ac:picMk id="6" creationId="{8F4DB0C4-F676-84DA-A973-2D68DD9FB096}"/>
          </ac:picMkLst>
        </pc:picChg>
      </pc:sldChg>
      <pc:sldChg chg="del">
        <pc:chgData name="Ketaki Kokate" userId="6c50be06-3eae-4b10-81bd-1608b9406996" providerId="ADAL" clId="{A6576D3A-E13B-4A72-8C2F-BB6792C79FAF}" dt="2022-06-25T13:56:48.535" v="440" actId="2696"/>
        <pc:sldMkLst>
          <pc:docMk/>
          <pc:sldMk cId="2734072839" sldId="296"/>
        </pc:sldMkLst>
      </pc:sldChg>
      <pc:sldChg chg="addSp delSp modSp mod ord">
        <pc:chgData name="Ketaki Kokate" userId="6c50be06-3eae-4b10-81bd-1608b9406996" providerId="ADAL" clId="{A6576D3A-E13B-4A72-8C2F-BB6792C79FAF}" dt="2022-07-24T11:09:10.443" v="11239" actId="20577"/>
        <pc:sldMkLst>
          <pc:docMk/>
          <pc:sldMk cId="1172953535" sldId="297"/>
        </pc:sldMkLst>
        <pc:spChg chg="add del mod">
          <ac:chgData name="Ketaki Kokate" userId="6c50be06-3eae-4b10-81bd-1608b9406996" providerId="ADAL" clId="{A6576D3A-E13B-4A72-8C2F-BB6792C79FAF}" dt="2022-06-27T00:32:57.444" v="2378" actId="478"/>
          <ac:spMkLst>
            <pc:docMk/>
            <pc:sldMk cId="1172953535" sldId="297"/>
            <ac:spMk id="2" creationId="{B0AC52B0-F31D-28CA-DB84-2E093FDFE0B6}"/>
          </ac:spMkLst>
        </pc:spChg>
        <pc:spChg chg="add del mod">
          <ac:chgData name="Ketaki Kokate" userId="6c50be06-3eae-4b10-81bd-1608b9406996" providerId="ADAL" clId="{A6576D3A-E13B-4A72-8C2F-BB6792C79FAF}" dt="2022-06-25T14:19:54.827" v="1126"/>
          <ac:spMkLst>
            <pc:docMk/>
            <pc:sldMk cId="1172953535" sldId="297"/>
            <ac:spMk id="5" creationId="{76FBE503-4541-4DAA-7E3E-83C0BDC1F3B3}"/>
          </ac:spMkLst>
        </pc:spChg>
        <pc:spChg chg="add mod">
          <ac:chgData name="Ketaki Kokate" userId="6c50be06-3eae-4b10-81bd-1608b9406996" providerId="ADAL" clId="{A6576D3A-E13B-4A72-8C2F-BB6792C79FAF}" dt="2022-07-24T11:09:10.443" v="11239" actId="20577"/>
          <ac:spMkLst>
            <pc:docMk/>
            <pc:sldMk cId="1172953535" sldId="297"/>
            <ac:spMk id="7" creationId="{59A83F0D-2229-0013-5E47-0B6F5055ACF2}"/>
          </ac:spMkLst>
        </pc:spChg>
        <pc:spChg chg="mod">
          <ac:chgData name="Ketaki Kokate" userId="6c50be06-3eae-4b10-81bd-1608b9406996" providerId="ADAL" clId="{A6576D3A-E13B-4A72-8C2F-BB6792C79FAF}" dt="2022-06-25T18:13:46.204" v="1449" actId="255"/>
          <ac:spMkLst>
            <pc:docMk/>
            <pc:sldMk cId="1172953535" sldId="297"/>
            <ac:spMk id="108" creationId="{00000000-0000-0000-0000-000000000000}"/>
          </ac:spMkLst>
        </pc:spChg>
        <pc:picChg chg="add mod">
          <ac:chgData name="Ketaki Kokate" userId="6c50be06-3eae-4b10-81bd-1608b9406996" providerId="ADAL" clId="{A6576D3A-E13B-4A72-8C2F-BB6792C79FAF}" dt="2022-06-25T18:16:14.883" v="1483"/>
          <ac:picMkLst>
            <pc:docMk/>
            <pc:sldMk cId="1172953535" sldId="297"/>
            <ac:picMk id="6" creationId="{2DD5A07E-7DB5-B287-0ABC-BEBCACA4A095}"/>
          </ac:picMkLst>
        </pc:picChg>
      </pc:sldChg>
      <pc:sldChg chg="addSp delSp modSp mod">
        <pc:chgData name="Ketaki Kokate" userId="6c50be06-3eae-4b10-81bd-1608b9406996" providerId="ADAL" clId="{A6576D3A-E13B-4A72-8C2F-BB6792C79FAF}" dt="2022-06-28T09:36:49.708" v="9882" actId="20577"/>
        <pc:sldMkLst>
          <pc:docMk/>
          <pc:sldMk cId="2290624164" sldId="298"/>
        </pc:sldMkLst>
        <pc:spChg chg="add del mod">
          <ac:chgData name="Ketaki Kokate" userId="6c50be06-3eae-4b10-81bd-1608b9406996" providerId="ADAL" clId="{A6576D3A-E13B-4A72-8C2F-BB6792C79FAF}" dt="2022-06-27T05:43:08.652" v="2992" actId="478"/>
          <ac:spMkLst>
            <pc:docMk/>
            <pc:sldMk cId="2290624164" sldId="298"/>
            <ac:spMk id="5" creationId="{802DED0A-9A21-BF57-73FD-65C6A1338C7F}"/>
          </ac:spMkLst>
        </pc:spChg>
        <pc:spChg chg="add mod">
          <ac:chgData name="Ketaki Kokate" userId="6c50be06-3eae-4b10-81bd-1608b9406996" providerId="ADAL" clId="{A6576D3A-E13B-4A72-8C2F-BB6792C79FAF}" dt="2022-06-28T09:36:49.708" v="9882" actId="20577"/>
          <ac:spMkLst>
            <pc:docMk/>
            <pc:sldMk cId="2290624164" sldId="298"/>
            <ac:spMk id="6" creationId="{83C6CFE7-A3D4-94D6-90BA-53FB9CB2281D}"/>
          </ac:spMkLst>
        </pc:spChg>
        <pc:spChg chg="mod">
          <ac:chgData name="Ketaki Kokate" userId="6c50be06-3eae-4b10-81bd-1608b9406996" providerId="ADAL" clId="{A6576D3A-E13B-4A72-8C2F-BB6792C79FAF}" dt="2022-06-25T18:13:30.716" v="1447" actId="255"/>
          <ac:spMkLst>
            <pc:docMk/>
            <pc:sldMk cId="2290624164" sldId="298"/>
            <ac:spMk id="108" creationId="{00000000-0000-0000-0000-000000000000}"/>
          </ac:spMkLst>
        </pc:spChg>
        <pc:picChg chg="add mod">
          <ac:chgData name="Ketaki Kokate" userId="6c50be06-3eae-4b10-81bd-1608b9406996" providerId="ADAL" clId="{A6576D3A-E13B-4A72-8C2F-BB6792C79FAF}" dt="2022-06-26T07:49:59.016" v="1552" actId="1076"/>
          <ac:picMkLst>
            <pc:docMk/>
            <pc:sldMk cId="2290624164" sldId="298"/>
            <ac:picMk id="4" creationId="{7C461701-0FC8-625A-44D3-86F96D8CE12B}"/>
          </ac:picMkLst>
        </pc:picChg>
      </pc:sldChg>
      <pc:sldChg chg="addSp delSp modSp mod">
        <pc:chgData name="Ketaki Kokate" userId="6c50be06-3eae-4b10-81bd-1608b9406996" providerId="ADAL" clId="{A6576D3A-E13B-4A72-8C2F-BB6792C79FAF}" dt="2022-07-24T11:13:25.945" v="11679" actId="2710"/>
        <pc:sldMkLst>
          <pc:docMk/>
          <pc:sldMk cId="626309574" sldId="299"/>
        </pc:sldMkLst>
        <pc:spChg chg="add mod">
          <ac:chgData name="Ketaki Kokate" userId="6c50be06-3eae-4b10-81bd-1608b9406996" providerId="ADAL" clId="{A6576D3A-E13B-4A72-8C2F-BB6792C79FAF}" dt="2022-06-27T06:15:14.351" v="3527" actId="20577"/>
          <ac:spMkLst>
            <pc:docMk/>
            <pc:sldMk cId="626309574" sldId="299"/>
            <ac:spMk id="5" creationId="{5A5D37AD-6427-8834-A949-1DE8792C9382}"/>
          </ac:spMkLst>
        </pc:spChg>
        <pc:spChg chg="add del mod">
          <ac:chgData name="Ketaki Kokate" userId="6c50be06-3eae-4b10-81bd-1608b9406996" providerId="ADAL" clId="{A6576D3A-E13B-4A72-8C2F-BB6792C79FAF}" dt="2022-06-27T06:36:15.418" v="4506"/>
          <ac:spMkLst>
            <pc:docMk/>
            <pc:sldMk cId="626309574" sldId="299"/>
            <ac:spMk id="6" creationId="{4C82FB95-11D4-A083-1E11-640941FE8B8D}"/>
          </ac:spMkLst>
        </pc:spChg>
        <pc:spChg chg="add mod">
          <ac:chgData name="Ketaki Kokate" userId="6c50be06-3eae-4b10-81bd-1608b9406996" providerId="ADAL" clId="{A6576D3A-E13B-4A72-8C2F-BB6792C79FAF}" dt="2022-07-24T11:13:25.945" v="11679" actId="2710"/>
          <ac:spMkLst>
            <pc:docMk/>
            <pc:sldMk cId="626309574" sldId="299"/>
            <ac:spMk id="7" creationId="{011E38BB-B95D-3AAD-8E89-0F367DCD647C}"/>
          </ac:spMkLst>
        </pc:spChg>
        <pc:spChg chg="add del">
          <ac:chgData name="Ketaki Kokate" userId="6c50be06-3eae-4b10-81bd-1608b9406996" providerId="ADAL" clId="{A6576D3A-E13B-4A72-8C2F-BB6792C79FAF}" dt="2022-06-28T09:37:32.168" v="9885" actId="478"/>
          <ac:spMkLst>
            <pc:docMk/>
            <pc:sldMk cId="626309574" sldId="299"/>
            <ac:spMk id="8" creationId="{2EFFF207-8DA8-D768-1B2B-F62732024A9E}"/>
          </ac:spMkLst>
        </pc:spChg>
        <pc:spChg chg="mod">
          <ac:chgData name="Ketaki Kokate" userId="6c50be06-3eae-4b10-81bd-1608b9406996" providerId="ADAL" clId="{A6576D3A-E13B-4A72-8C2F-BB6792C79FAF}" dt="2022-06-25T18:13:14.381" v="1444" actId="113"/>
          <ac:spMkLst>
            <pc:docMk/>
            <pc:sldMk cId="626309574" sldId="299"/>
            <ac:spMk id="108" creationId="{00000000-0000-0000-0000-000000000000}"/>
          </ac:spMkLst>
        </pc:spChg>
        <pc:picChg chg="add mod">
          <ac:chgData name="Ketaki Kokate" userId="6c50be06-3eae-4b10-81bd-1608b9406996" providerId="ADAL" clId="{A6576D3A-E13B-4A72-8C2F-BB6792C79FAF}" dt="2022-06-25T18:16:08.705" v="1481"/>
          <ac:picMkLst>
            <pc:docMk/>
            <pc:sldMk cId="626309574" sldId="299"/>
            <ac:picMk id="4" creationId="{36EEE035-897C-F9E1-14EC-12135E8F6BB1}"/>
          </ac:picMkLst>
        </pc:picChg>
      </pc:sldChg>
      <pc:sldChg chg="addSp delSp modSp mod">
        <pc:chgData name="Ketaki Kokate" userId="6c50be06-3eae-4b10-81bd-1608b9406996" providerId="ADAL" clId="{A6576D3A-E13B-4A72-8C2F-BB6792C79FAF}" dt="2022-06-28T09:59:50.681" v="9995" actId="14100"/>
        <pc:sldMkLst>
          <pc:docMk/>
          <pc:sldMk cId="750461438" sldId="300"/>
        </pc:sldMkLst>
        <pc:spChg chg="add mod">
          <ac:chgData name="Ketaki Kokate" userId="6c50be06-3eae-4b10-81bd-1608b9406996" providerId="ADAL" clId="{A6576D3A-E13B-4A72-8C2F-BB6792C79FAF}" dt="2022-06-28T07:11:48.178" v="8057" actId="2711"/>
          <ac:spMkLst>
            <pc:docMk/>
            <pc:sldMk cId="750461438" sldId="300"/>
            <ac:spMk id="2" creationId="{58F9CC72-7708-F129-29C6-CC0FFA67FEDA}"/>
          </ac:spMkLst>
        </pc:spChg>
        <pc:spChg chg="add del mod">
          <ac:chgData name="Ketaki Kokate" userId="6c50be06-3eae-4b10-81bd-1608b9406996" providerId="ADAL" clId="{A6576D3A-E13B-4A72-8C2F-BB6792C79FAF}" dt="2022-06-26T20:24:31.677" v="2375" actId="478"/>
          <ac:spMkLst>
            <pc:docMk/>
            <pc:sldMk cId="750461438" sldId="300"/>
            <ac:spMk id="8" creationId="{02B03257-28D3-6A8A-4023-A9A9F851ACEF}"/>
          </ac:spMkLst>
        </pc:spChg>
        <pc:spChg chg="mod">
          <ac:chgData name="Ketaki Kokate" userId="6c50be06-3eae-4b10-81bd-1608b9406996" providerId="ADAL" clId="{A6576D3A-E13B-4A72-8C2F-BB6792C79FAF}" dt="2022-06-27T07:09:48.862" v="4911" actId="20577"/>
          <ac:spMkLst>
            <pc:docMk/>
            <pc:sldMk cId="750461438" sldId="300"/>
            <ac:spMk id="108" creationId="{00000000-0000-0000-0000-000000000000}"/>
          </ac:spMkLst>
        </pc:spChg>
        <pc:graphicFrameChg chg="add mod">
          <ac:chgData name="Ketaki Kokate" userId="6c50be06-3eae-4b10-81bd-1608b9406996" providerId="ADAL" clId="{A6576D3A-E13B-4A72-8C2F-BB6792C79FAF}" dt="2022-06-25T12:42:10.271" v="281"/>
          <ac:graphicFrameMkLst>
            <pc:docMk/>
            <pc:sldMk cId="750461438" sldId="300"/>
            <ac:graphicFrameMk id="5" creationId="{11096CCD-6EE0-AEB9-DAB5-CE3E7C77B724}"/>
          </ac:graphicFrameMkLst>
        </pc:graphicFrameChg>
        <pc:graphicFrameChg chg="add mod">
          <ac:chgData name="Ketaki Kokate" userId="6c50be06-3eae-4b10-81bd-1608b9406996" providerId="ADAL" clId="{A6576D3A-E13B-4A72-8C2F-BB6792C79FAF}" dt="2022-06-25T12:43:20.424" v="292"/>
          <ac:graphicFrameMkLst>
            <pc:docMk/>
            <pc:sldMk cId="750461438" sldId="300"/>
            <ac:graphicFrameMk id="7" creationId="{5CFAD85A-5051-06DC-E097-F19F7AE8DF5F}"/>
          </ac:graphicFrameMkLst>
        </pc:graphicFrameChg>
        <pc:graphicFrameChg chg="add mod">
          <ac:chgData name="Ketaki Kokate" userId="6c50be06-3eae-4b10-81bd-1608b9406996" providerId="ADAL" clId="{A6576D3A-E13B-4A72-8C2F-BB6792C79FAF}" dt="2022-06-25T12:44:36.501" v="303"/>
          <ac:graphicFrameMkLst>
            <pc:docMk/>
            <pc:sldMk cId="750461438" sldId="300"/>
            <ac:graphicFrameMk id="9" creationId="{000051F8-3BCC-6005-ECD7-CBFC2B717D79}"/>
          </ac:graphicFrameMkLst>
        </pc:graphicFrameChg>
        <pc:graphicFrameChg chg="add mod">
          <ac:chgData name="Ketaki Kokate" userId="6c50be06-3eae-4b10-81bd-1608b9406996" providerId="ADAL" clId="{A6576D3A-E13B-4A72-8C2F-BB6792C79FAF}" dt="2022-06-27T06:51:06.894" v="4864"/>
          <ac:graphicFrameMkLst>
            <pc:docMk/>
            <pc:sldMk cId="750461438" sldId="300"/>
            <ac:graphicFrameMk id="10" creationId="{2F4C5FC2-98B8-13E2-D765-0C1F8B1F8FE5}"/>
          </ac:graphicFrameMkLst>
        </pc:graphicFrameChg>
        <pc:graphicFrameChg chg="add mod">
          <ac:chgData name="Ketaki Kokate" userId="6c50be06-3eae-4b10-81bd-1608b9406996" providerId="ADAL" clId="{A6576D3A-E13B-4A72-8C2F-BB6792C79FAF}" dt="2022-06-27T06:55:59.124" v="4874"/>
          <ac:graphicFrameMkLst>
            <pc:docMk/>
            <pc:sldMk cId="750461438" sldId="300"/>
            <ac:graphicFrameMk id="13" creationId="{07D62221-7BE7-10A6-9ECC-704EE0F089D7}"/>
          </ac:graphicFrameMkLst>
        </pc:graphicFrameChg>
        <pc:graphicFrameChg chg="add mod">
          <ac:chgData name="Ketaki Kokate" userId="6c50be06-3eae-4b10-81bd-1608b9406996" providerId="ADAL" clId="{A6576D3A-E13B-4A72-8C2F-BB6792C79FAF}" dt="2022-06-27T07:00:13.333" v="4882"/>
          <ac:graphicFrameMkLst>
            <pc:docMk/>
            <pc:sldMk cId="750461438" sldId="300"/>
            <ac:graphicFrameMk id="14" creationId="{3BA2FF91-7758-2A12-CF64-802395F7D216}"/>
          </ac:graphicFrameMkLst>
        </pc:graphicFrameChg>
        <pc:graphicFrameChg chg="add mod">
          <ac:chgData name="Ketaki Kokate" userId="6c50be06-3eae-4b10-81bd-1608b9406996" providerId="ADAL" clId="{A6576D3A-E13B-4A72-8C2F-BB6792C79FAF}" dt="2022-06-27T07:06:45.749" v="4896"/>
          <ac:graphicFrameMkLst>
            <pc:docMk/>
            <pc:sldMk cId="750461438" sldId="300"/>
            <ac:graphicFrameMk id="16" creationId="{8DDD9745-F10A-4015-07CC-9DA2199152F7}"/>
          </ac:graphicFrameMkLst>
        </pc:graphicFrameChg>
        <pc:picChg chg="add del mod">
          <ac:chgData name="Ketaki Kokate" userId="6c50be06-3eae-4b10-81bd-1608b9406996" providerId="ADAL" clId="{A6576D3A-E13B-4A72-8C2F-BB6792C79FAF}" dt="2022-06-26T20:24:31.677" v="2375" actId="478"/>
          <ac:picMkLst>
            <pc:docMk/>
            <pc:sldMk cId="750461438" sldId="300"/>
            <ac:picMk id="2" creationId="{98EA01E0-D6D5-9A81-3170-B00F45E56584}"/>
          </ac:picMkLst>
        </pc:picChg>
        <pc:picChg chg="add del mod">
          <ac:chgData name="Ketaki Kokate" userId="6c50be06-3eae-4b10-81bd-1608b9406996" providerId="ADAL" clId="{A6576D3A-E13B-4A72-8C2F-BB6792C79FAF}" dt="2022-06-26T20:24:31.677" v="2375" actId="478"/>
          <ac:picMkLst>
            <pc:docMk/>
            <pc:sldMk cId="750461438" sldId="300"/>
            <ac:picMk id="3" creationId="{985560E1-FFF3-EE6A-64EF-6F1F6B41B6E3}"/>
          </ac:picMkLst>
        </pc:picChg>
        <pc:picChg chg="add del mod">
          <ac:chgData name="Ketaki Kokate" userId="6c50be06-3eae-4b10-81bd-1608b9406996" providerId="ADAL" clId="{A6576D3A-E13B-4A72-8C2F-BB6792C79FAF}" dt="2022-06-26T20:24:31.677" v="2375" actId="478"/>
          <ac:picMkLst>
            <pc:docMk/>
            <pc:sldMk cId="750461438" sldId="300"/>
            <ac:picMk id="4" creationId="{94E3BC26-F2CA-029C-8E5A-554053A8B792}"/>
          </ac:picMkLst>
        </pc:picChg>
        <pc:picChg chg="add mod">
          <ac:chgData name="Ketaki Kokate" userId="6c50be06-3eae-4b10-81bd-1608b9406996" providerId="ADAL" clId="{A6576D3A-E13B-4A72-8C2F-BB6792C79FAF}" dt="2022-06-27T07:08:06.662" v="4905" actId="1076"/>
          <ac:picMkLst>
            <pc:docMk/>
            <pc:sldMk cId="750461438" sldId="300"/>
            <ac:picMk id="5" creationId="{90D9E607-C69A-0568-0E94-359F84556EA7}"/>
          </ac:picMkLst>
        </pc:picChg>
        <pc:picChg chg="add del mod">
          <ac:chgData name="Ketaki Kokate" userId="6c50be06-3eae-4b10-81bd-1608b9406996" providerId="ADAL" clId="{A6576D3A-E13B-4A72-8C2F-BB6792C79FAF}" dt="2022-06-26T20:24:31.677" v="2375" actId="478"/>
          <ac:picMkLst>
            <pc:docMk/>
            <pc:sldMk cId="750461438" sldId="300"/>
            <ac:picMk id="6" creationId="{1FE07AB7-9308-2420-27A0-F0A97EBA4EAB}"/>
          </ac:picMkLst>
        </pc:picChg>
        <pc:picChg chg="add mod">
          <ac:chgData name="Ketaki Kokate" userId="6c50be06-3eae-4b10-81bd-1608b9406996" providerId="ADAL" clId="{A6576D3A-E13B-4A72-8C2F-BB6792C79FAF}" dt="2022-06-28T09:59:43.649" v="9994" actId="14100"/>
          <ac:picMkLst>
            <pc:docMk/>
            <pc:sldMk cId="750461438" sldId="300"/>
            <ac:picMk id="7" creationId="{0D234B3D-4DDE-6E02-20AC-B484C4EB7E07}"/>
          </ac:picMkLst>
        </pc:picChg>
        <pc:picChg chg="add mod">
          <ac:chgData name="Ketaki Kokate" userId="6c50be06-3eae-4b10-81bd-1608b9406996" providerId="ADAL" clId="{A6576D3A-E13B-4A72-8C2F-BB6792C79FAF}" dt="2022-06-28T09:59:28.538" v="9991" actId="14100"/>
          <ac:picMkLst>
            <pc:docMk/>
            <pc:sldMk cId="750461438" sldId="300"/>
            <ac:picMk id="9" creationId="{8341C5DD-FC87-64E3-E70C-A612D8BD3EBE}"/>
          </ac:picMkLst>
        </pc:picChg>
        <pc:picChg chg="add mod">
          <ac:chgData name="Ketaki Kokate" userId="6c50be06-3eae-4b10-81bd-1608b9406996" providerId="ADAL" clId="{A6576D3A-E13B-4A72-8C2F-BB6792C79FAF}" dt="2022-06-28T09:59:50.681" v="9995" actId="14100"/>
          <ac:picMkLst>
            <pc:docMk/>
            <pc:sldMk cId="750461438" sldId="300"/>
            <ac:picMk id="11" creationId="{CCC149B2-DF76-E93F-A6AA-48738EDD3E4F}"/>
          </ac:picMkLst>
        </pc:picChg>
        <pc:picChg chg="add mod">
          <ac:chgData name="Ketaki Kokate" userId="6c50be06-3eae-4b10-81bd-1608b9406996" providerId="ADAL" clId="{A6576D3A-E13B-4A72-8C2F-BB6792C79FAF}" dt="2022-06-25T18:16:04.345" v="1479"/>
          <ac:picMkLst>
            <pc:docMk/>
            <pc:sldMk cId="750461438" sldId="300"/>
            <ac:picMk id="12" creationId="{EAFB7EA2-BCF6-9251-C830-E4CF26D47A5A}"/>
          </ac:picMkLst>
        </pc:picChg>
      </pc:sldChg>
      <pc:sldChg chg="addSp delSp modSp mod">
        <pc:chgData name="Ketaki Kokate" userId="6c50be06-3eae-4b10-81bd-1608b9406996" providerId="ADAL" clId="{A6576D3A-E13B-4A72-8C2F-BB6792C79FAF}" dt="2022-06-28T10:00:48.030" v="9998"/>
        <pc:sldMkLst>
          <pc:docMk/>
          <pc:sldMk cId="3136840242" sldId="301"/>
        </pc:sldMkLst>
        <pc:spChg chg="mod">
          <ac:chgData name="Ketaki Kokate" userId="6c50be06-3eae-4b10-81bd-1608b9406996" providerId="ADAL" clId="{A6576D3A-E13B-4A72-8C2F-BB6792C79FAF}" dt="2022-06-27T07:09:54.021" v="4913" actId="20577"/>
          <ac:spMkLst>
            <pc:docMk/>
            <pc:sldMk cId="3136840242" sldId="301"/>
            <ac:spMk id="108" creationId="{00000000-0000-0000-0000-000000000000}"/>
          </ac:spMkLst>
        </pc:spChg>
        <pc:graphicFrameChg chg="add del mod">
          <ac:chgData name="Ketaki Kokate" userId="6c50be06-3eae-4b10-81bd-1608b9406996" providerId="ADAL" clId="{A6576D3A-E13B-4A72-8C2F-BB6792C79FAF}" dt="2022-06-25T12:38:14.067" v="258" actId="478"/>
          <ac:graphicFrameMkLst>
            <pc:docMk/>
            <pc:sldMk cId="3136840242" sldId="301"/>
            <ac:graphicFrameMk id="4" creationId="{B314344B-C0BB-5C76-653F-E65E7C6C33E2}"/>
          </ac:graphicFrameMkLst>
        </pc:graphicFrameChg>
        <pc:graphicFrameChg chg="add mod">
          <ac:chgData name="Ketaki Kokate" userId="6c50be06-3eae-4b10-81bd-1608b9406996" providerId="ADAL" clId="{A6576D3A-E13B-4A72-8C2F-BB6792C79FAF}" dt="2022-06-25T12:38:19.182" v="263"/>
          <ac:graphicFrameMkLst>
            <pc:docMk/>
            <pc:sldMk cId="3136840242" sldId="301"/>
            <ac:graphicFrameMk id="5" creationId="{B314344B-C0BB-5C76-653F-E65E7C6C33E2}"/>
          </ac:graphicFrameMkLst>
        </pc:graphicFrameChg>
        <pc:graphicFrameChg chg="add mod">
          <ac:chgData name="Ketaki Kokate" userId="6c50be06-3eae-4b10-81bd-1608b9406996" providerId="ADAL" clId="{A6576D3A-E13B-4A72-8C2F-BB6792C79FAF}" dt="2022-06-25T12:40:42.612" v="272"/>
          <ac:graphicFrameMkLst>
            <pc:docMk/>
            <pc:sldMk cId="3136840242" sldId="301"/>
            <ac:graphicFrameMk id="7" creationId="{B314344B-C0BB-5C76-653F-E65E7C6C33E2}"/>
          </ac:graphicFrameMkLst>
        </pc:graphicFrameChg>
        <pc:graphicFrameChg chg="add mod">
          <ac:chgData name="Ketaki Kokate" userId="6c50be06-3eae-4b10-81bd-1608b9406996" providerId="ADAL" clId="{A6576D3A-E13B-4A72-8C2F-BB6792C79FAF}" dt="2022-06-25T12:53:12.170" v="351"/>
          <ac:graphicFrameMkLst>
            <pc:docMk/>
            <pc:sldMk cId="3136840242" sldId="301"/>
            <ac:graphicFrameMk id="9" creationId="{A46F692E-F3C5-2FAB-0802-06B8A36BFC80}"/>
          </ac:graphicFrameMkLst>
        </pc:graphicFrameChg>
        <pc:graphicFrameChg chg="add mod">
          <ac:chgData name="Ketaki Kokate" userId="6c50be06-3eae-4b10-81bd-1608b9406996" providerId="ADAL" clId="{A6576D3A-E13B-4A72-8C2F-BB6792C79FAF}" dt="2022-06-27T07:26:54.539" v="4918"/>
          <ac:graphicFrameMkLst>
            <pc:docMk/>
            <pc:sldMk cId="3136840242" sldId="301"/>
            <ac:graphicFrameMk id="9" creationId="{FE8B0EB7-2B55-F8A7-DDE5-56E1B6C3A177}"/>
          </ac:graphicFrameMkLst>
        </pc:graphicFrameChg>
        <pc:graphicFrameChg chg="add mod">
          <ac:chgData name="Ketaki Kokate" userId="6c50be06-3eae-4b10-81bd-1608b9406996" providerId="ADAL" clId="{A6576D3A-E13B-4A72-8C2F-BB6792C79FAF}" dt="2022-06-27T07:32:46.533" v="4927"/>
          <ac:graphicFrameMkLst>
            <pc:docMk/>
            <pc:sldMk cId="3136840242" sldId="301"/>
            <ac:graphicFrameMk id="11" creationId="{A41718A0-51D9-7572-D162-12F69782761C}"/>
          </ac:graphicFrameMkLst>
        </pc:graphicFrameChg>
        <pc:graphicFrameChg chg="add mod">
          <ac:chgData name="Ketaki Kokate" userId="6c50be06-3eae-4b10-81bd-1608b9406996" providerId="ADAL" clId="{A6576D3A-E13B-4A72-8C2F-BB6792C79FAF}" dt="2022-06-25T13:25:28.850" v="391"/>
          <ac:graphicFrameMkLst>
            <pc:docMk/>
            <pc:sldMk cId="3136840242" sldId="301"/>
            <ac:graphicFrameMk id="11" creationId="{E3A93AA1-F5FD-4A09-4290-E4B7D856873F}"/>
          </ac:graphicFrameMkLst>
        </pc:graphicFrameChg>
        <pc:graphicFrameChg chg="add mod">
          <ac:chgData name="Ketaki Kokate" userId="6c50be06-3eae-4b10-81bd-1608b9406996" providerId="ADAL" clId="{A6576D3A-E13B-4A72-8C2F-BB6792C79FAF}" dt="2022-06-28T07:48:29.196" v="8133"/>
          <ac:graphicFrameMkLst>
            <pc:docMk/>
            <pc:sldMk cId="3136840242" sldId="301"/>
            <ac:graphicFrameMk id="12" creationId="{52422485-8073-EFEC-F2FC-F167C358FA6F}"/>
          </ac:graphicFrameMkLst>
        </pc:graphicFrameChg>
        <pc:graphicFrameChg chg="add mod">
          <ac:chgData name="Ketaki Kokate" userId="6c50be06-3eae-4b10-81bd-1608b9406996" providerId="ADAL" clId="{A6576D3A-E13B-4A72-8C2F-BB6792C79FAF}" dt="2022-06-27T08:36:51.905" v="5196"/>
          <ac:graphicFrameMkLst>
            <pc:docMk/>
            <pc:sldMk cId="3136840242" sldId="301"/>
            <ac:graphicFrameMk id="13" creationId="{D9B49C4C-BA07-7F54-7F4C-21D8FF55AD56}"/>
          </ac:graphicFrameMkLst>
        </pc:graphicFrameChg>
        <pc:graphicFrameChg chg="add mod">
          <ac:chgData name="Ketaki Kokate" userId="6c50be06-3eae-4b10-81bd-1608b9406996" providerId="ADAL" clId="{A6576D3A-E13B-4A72-8C2F-BB6792C79FAF}" dt="2022-06-25T13:26:41.782" v="403"/>
          <ac:graphicFrameMkLst>
            <pc:docMk/>
            <pc:sldMk cId="3136840242" sldId="301"/>
            <ac:graphicFrameMk id="13" creationId="{E3A93AA1-F5FD-4A09-4290-E4B7D856873F}"/>
          </ac:graphicFrameMkLst>
        </pc:graphicFrameChg>
        <pc:graphicFrameChg chg="add mod">
          <ac:chgData name="Ketaki Kokate" userId="6c50be06-3eae-4b10-81bd-1608b9406996" providerId="ADAL" clId="{A6576D3A-E13B-4A72-8C2F-BB6792C79FAF}" dt="2022-06-28T10:00:48.030" v="9998"/>
          <ac:graphicFrameMkLst>
            <pc:docMk/>
            <pc:sldMk cId="3136840242" sldId="301"/>
            <ac:graphicFrameMk id="14" creationId="{52422485-8073-EFEC-F2FC-F167C358FA6F}"/>
          </ac:graphicFrameMkLst>
        </pc:graphicFrameChg>
        <pc:graphicFrameChg chg="add mod">
          <ac:chgData name="Ketaki Kokate" userId="6c50be06-3eae-4b10-81bd-1608b9406996" providerId="ADAL" clId="{A6576D3A-E13B-4A72-8C2F-BB6792C79FAF}" dt="2022-06-25T13:34:54.212" v="416"/>
          <ac:graphicFrameMkLst>
            <pc:docMk/>
            <pc:sldMk cId="3136840242" sldId="301"/>
            <ac:graphicFrameMk id="15" creationId="{70D95DE5-19CA-CD76-4840-6ED3629402FB}"/>
          </ac:graphicFrameMkLst>
        </pc:graphicFrameChg>
        <pc:graphicFrameChg chg="add mod">
          <ac:chgData name="Ketaki Kokate" userId="6c50be06-3eae-4b10-81bd-1608b9406996" providerId="ADAL" clId="{A6576D3A-E13B-4A72-8C2F-BB6792C79FAF}" dt="2022-06-28T10:00:27.574" v="9996"/>
          <ac:graphicFrameMkLst>
            <pc:docMk/>
            <pc:sldMk cId="3136840242" sldId="301"/>
            <ac:graphicFrameMk id="15" creationId="{D8D699D5-5CC8-246D-914C-AE6012DE62BE}"/>
          </ac:graphicFrameMkLst>
        </pc:graphicFrameChg>
        <pc:graphicFrameChg chg="add mod">
          <ac:chgData name="Ketaki Kokate" userId="6c50be06-3eae-4b10-81bd-1608b9406996" providerId="ADAL" clId="{A6576D3A-E13B-4A72-8C2F-BB6792C79FAF}" dt="2022-06-27T08:36:55.795" v="5204"/>
          <ac:graphicFrameMkLst>
            <pc:docMk/>
            <pc:sldMk cId="3136840242" sldId="301"/>
            <ac:graphicFrameMk id="15" creationId="{D9B49C4C-BA07-7F54-7F4C-21D8FF55AD56}"/>
          </ac:graphicFrameMkLst>
        </pc:graphicFrameChg>
        <pc:graphicFrameChg chg="add del mod">
          <ac:chgData name="Ketaki Kokate" userId="6c50be06-3eae-4b10-81bd-1608b9406996" providerId="ADAL" clId="{A6576D3A-E13B-4A72-8C2F-BB6792C79FAF}" dt="2022-06-27T09:12:38.880" v="5220" actId="478"/>
          <ac:graphicFrameMkLst>
            <pc:docMk/>
            <pc:sldMk cId="3136840242" sldId="301"/>
            <ac:graphicFrameMk id="16" creationId="{21FAC9F8-8331-D5C3-FF2A-06B28966A353}"/>
          </ac:graphicFrameMkLst>
        </pc:graphicFrameChg>
        <pc:graphicFrameChg chg="add mod">
          <ac:chgData name="Ketaki Kokate" userId="6c50be06-3eae-4b10-81bd-1608b9406996" providerId="ADAL" clId="{A6576D3A-E13B-4A72-8C2F-BB6792C79FAF}" dt="2022-06-28T10:00:39.358" v="9997"/>
          <ac:graphicFrameMkLst>
            <pc:docMk/>
            <pc:sldMk cId="3136840242" sldId="301"/>
            <ac:graphicFrameMk id="16" creationId="{B2AD6303-3EB3-5EF7-519D-5262827198C1}"/>
          </ac:graphicFrameMkLst>
        </pc:graphicFrameChg>
        <pc:graphicFrameChg chg="add mod">
          <ac:chgData name="Ketaki Kokate" userId="6c50be06-3eae-4b10-81bd-1608b9406996" providerId="ADAL" clId="{A6576D3A-E13B-4A72-8C2F-BB6792C79FAF}" dt="2022-06-25T13:40:29.078" v="425"/>
          <ac:graphicFrameMkLst>
            <pc:docMk/>
            <pc:sldMk cId="3136840242" sldId="301"/>
            <ac:graphicFrameMk id="17" creationId="{62F857AF-A67E-C5CD-C9EE-7B12F028A6AB}"/>
          </ac:graphicFrameMkLst>
        </pc:graphicFrameChg>
        <pc:graphicFrameChg chg="add del mod">
          <ac:chgData name="Ketaki Kokate" userId="6c50be06-3eae-4b10-81bd-1608b9406996" providerId="ADAL" clId="{A6576D3A-E13B-4A72-8C2F-BB6792C79FAF}" dt="2022-06-28T09:40:02.895" v="9956"/>
          <ac:graphicFrameMkLst>
            <pc:docMk/>
            <pc:sldMk cId="3136840242" sldId="301"/>
            <ac:graphicFrameMk id="17" creationId="{68A828AE-A9F0-C9C5-58A3-6BFAD9151788}"/>
          </ac:graphicFrameMkLst>
        </pc:graphicFrameChg>
        <pc:graphicFrameChg chg="add mod">
          <ac:chgData name="Ketaki Kokate" userId="6c50be06-3eae-4b10-81bd-1608b9406996" providerId="ADAL" clId="{A6576D3A-E13B-4A72-8C2F-BB6792C79FAF}" dt="2022-06-27T09:17:54.999" v="5227"/>
          <ac:graphicFrameMkLst>
            <pc:docMk/>
            <pc:sldMk cId="3136840242" sldId="301"/>
            <ac:graphicFrameMk id="18" creationId="{1B627DEA-EF38-D0FF-C54A-52384A372217}"/>
          </ac:graphicFrameMkLst>
        </pc:graphicFrameChg>
        <pc:graphicFrameChg chg="add mod">
          <ac:chgData name="Ketaki Kokate" userId="6c50be06-3eae-4b10-81bd-1608b9406996" providerId="ADAL" clId="{A6576D3A-E13B-4A72-8C2F-BB6792C79FAF}" dt="2022-06-27T09:31:08.626" v="5274"/>
          <ac:graphicFrameMkLst>
            <pc:docMk/>
            <pc:sldMk cId="3136840242" sldId="301"/>
            <ac:graphicFrameMk id="20" creationId="{D7B1EE9B-EB80-1CE5-B4CE-13C46FF8549C}"/>
          </ac:graphicFrameMkLst>
        </pc:graphicFrameChg>
        <pc:picChg chg="add mod">
          <ac:chgData name="Ketaki Kokate" userId="6c50be06-3eae-4b10-81bd-1608b9406996" providerId="ADAL" clId="{A6576D3A-E13B-4A72-8C2F-BB6792C79FAF}" dt="2022-06-28T04:08:34.926" v="6962" actId="14100"/>
          <ac:picMkLst>
            <pc:docMk/>
            <pc:sldMk cId="3136840242" sldId="301"/>
            <ac:picMk id="2" creationId="{1AFB0466-BFF0-6B89-E2FD-055A9A07623B}"/>
          </ac:picMkLst>
        </pc:picChg>
        <pc:picChg chg="add del mod">
          <ac:chgData name="Ketaki Kokate" userId="6c50be06-3eae-4b10-81bd-1608b9406996" providerId="ADAL" clId="{A6576D3A-E13B-4A72-8C2F-BB6792C79FAF}" dt="2022-06-25T12:40:38.132" v="267" actId="478"/>
          <ac:picMkLst>
            <pc:docMk/>
            <pc:sldMk cId="3136840242" sldId="301"/>
            <ac:picMk id="2" creationId="{D136DE0A-6B75-1DF8-DFE5-224B2A3FD521}"/>
          </ac:picMkLst>
        </pc:picChg>
        <pc:picChg chg="add del mod">
          <ac:chgData name="Ketaki Kokate" userId="6c50be06-3eae-4b10-81bd-1608b9406996" providerId="ADAL" clId="{A6576D3A-E13B-4A72-8C2F-BB6792C79FAF}" dt="2022-06-25T12:41:10.336" v="276" actId="478"/>
          <ac:picMkLst>
            <pc:docMk/>
            <pc:sldMk cId="3136840242" sldId="301"/>
            <ac:picMk id="3" creationId="{1E233C12-499B-A125-3B88-52490972F54A}"/>
          </ac:picMkLst>
        </pc:picChg>
        <pc:picChg chg="add del mod">
          <ac:chgData name="Ketaki Kokate" userId="6c50be06-3eae-4b10-81bd-1608b9406996" providerId="ADAL" clId="{A6576D3A-E13B-4A72-8C2F-BB6792C79FAF}" dt="2022-06-28T07:48:30.915" v="8134" actId="21"/>
          <ac:picMkLst>
            <pc:docMk/>
            <pc:sldMk cId="3136840242" sldId="301"/>
            <ac:picMk id="3" creationId="{F40CD49D-C4F4-0322-C3EF-8FFD7CB3E2A3}"/>
          </ac:picMkLst>
        </pc:picChg>
        <pc:picChg chg="add del mod">
          <ac:chgData name="Ketaki Kokate" userId="6c50be06-3eae-4b10-81bd-1608b9406996" providerId="ADAL" clId="{A6576D3A-E13B-4A72-8C2F-BB6792C79FAF}" dt="2022-06-28T07:51:31.915" v="8147" actId="478"/>
          <ac:picMkLst>
            <pc:docMk/>
            <pc:sldMk cId="3136840242" sldId="301"/>
            <ac:picMk id="4" creationId="{186E4CFA-1543-7913-45C4-4876DB0FBF1E}"/>
          </ac:picMkLst>
        </pc:picChg>
        <pc:picChg chg="add del mod">
          <ac:chgData name="Ketaki Kokate" userId="6c50be06-3eae-4b10-81bd-1608b9406996" providerId="ADAL" clId="{A6576D3A-E13B-4A72-8C2F-BB6792C79FAF}" dt="2022-06-28T07:54:25.897" v="8155" actId="478"/>
          <ac:picMkLst>
            <pc:docMk/>
            <pc:sldMk cId="3136840242" sldId="301"/>
            <ac:picMk id="5" creationId="{6B267FC9-655C-173D-258E-CF6436253EB9}"/>
          </ac:picMkLst>
        </pc:picChg>
        <pc:picChg chg="add del">
          <ac:chgData name="Ketaki Kokate" userId="6c50be06-3eae-4b10-81bd-1608b9406996" providerId="ADAL" clId="{A6576D3A-E13B-4A72-8C2F-BB6792C79FAF}" dt="2022-06-28T09:40:04.333" v="9958" actId="478"/>
          <ac:picMkLst>
            <pc:docMk/>
            <pc:sldMk cId="3136840242" sldId="301"/>
            <ac:picMk id="6" creationId="{77782618-2E79-BBA1-445D-5217ED67264A}"/>
          </ac:picMkLst>
        </pc:picChg>
        <pc:picChg chg="add del mod">
          <ac:chgData name="Ketaki Kokate" userId="6c50be06-3eae-4b10-81bd-1608b9406996" providerId="ADAL" clId="{A6576D3A-E13B-4A72-8C2F-BB6792C79FAF}" dt="2022-06-26T20:24:40.871" v="2376" actId="478"/>
          <ac:picMkLst>
            <pc:docMk/>
            <pc:sldMk cId="3136840242" sldId="301"/>
            <ac:picMk id="6" creationId="{FD0C0144-0F73-5D91-348C-7AA4D448D59F}"/>
          </ac:picMkLst>
        </pc:picChg>
        <pc:picChg chg="add del mod">
          <ac:chgData name="Ketaki Kokate" userId="6c50be06-3eae-4b10-81bd-1608b9406996" providerId="ADAL" clId="{A6576D3A-E13B-4A72-8C2F-BB6792C79FAF}" dt="2022-06-28T02:54:03.683" v="6902" actId="478"/>
          <ac:picMkLst>
            <pc:docMk/>
            <pc:sldMk cId="3136840242" sldId="301"/>
            <ac:picMk id="7" creationId="{3C7B8702-25EE-E7A5-AB32-DDCECCDD4B7F}"/>
          </ac:picMkLst>
        </pc:picChg>
        <pc:picChg chg="add mod">
          <ac:chgData name="Ketaki Kokate" userId="6c50be06-3eae-4b10-81bd-1608b9406996" providerId="ADAL" clId="{A6576D3A-E13B-4A72-8C2F-BB6792C79FAF}" dt="2022-06-28T07:52:02.490" v="8154" actId="1076"/>
          <ac:picMkLst>
            <pc:docMk/>
            <pc:sldMk cId="3136840242" sldId="301"/>
            <ac:picMk id="8" creationId="{6FCE2B46-A954-9454-37EE-3DEA5AD90061}"/>
          </ac:picMkLst>
        </pc:picChg>
        <pc:picChg chg="add del mod">
          <ac:chgData name="Ketaki Kokate" userId="6c50be06-3eae-4b10-81bd-1608b9406996" providerId="ADAL" clId="{A6576D3A-E13B-4A72-8C2F-BB6792C79FAF}" dt="2022-06-25T13:26:37.970" v="398" actId="478"/>
          <ac:picMkLst>
            <pc:docMk/>
            <pc:sldMk cId="3136840242" sldId="301"/>
            <ac:picMk id="8" creationId="{C47C3AD6-483F-E411-677D-3217269BA0D2}"/>
          </ac:picMkLst>
        </pc:picChg>
        <pc:picChg chg="add del mod">
          <ac:chgData name="Ketaki Kokate" userId="6c50be06-3eae-4b10-81bd-1608b9406996" providerId="ADAL" clId="{A6576D3A-E13B-4A72-8C2F-BB6792C79FAF}" dt="2022-06-26T20:24:40.871" v="2376" actId="478"/>
          <ac:picMkLst>
            <pc:docMk/>
            <pc:sldMk cId="3136840242" sldId="301"/>
            <ac:picMk id="10" creationId="{C8CA4EB0-FB23-9452-5D85-6C44DC673814}"/>
          </ac:picMkLst>
        </pc:picChg>
        <pc:picChg chg="add mod">
          <ac:chgData name="Ketaki Kokate" userId="6c50be06-3eae-4b10-81bd-1608b9406996" providerId="ADAL" clId="{A6576D3A-E13B-4A72-8C2F-BB6792C79FAF}" dt="2022-06-28T07:01:12.356" v="7583" actId="1076"/>
          <ac:picMkLst>
            <pc:docMk/>
            <pc:sldMk cId="3136840242" sldId="301"/>
            <ac:picMk id="11" creationId="{E969CE44-C5C5-BECB-20B6-102401CD879E}"/>
          </ac:picMkLst>
        </pc:picChg>
        <pc:picChg chg="add del mod">
          <ac:chgData name="Ketaki Kokate" userId="6c50be06-3eae-4b10-81bd-1608b9406996" providerId="ADAL" clId="{A6576D3A-E13B-4A72-8C2F-BB6792C79FAF}" dt="2022-06-28T04:37:31.898" v="6980" actId="478"/>
          <ac:picMkLst>
            <pc:docMk/>
            <pc:sldMk cId="3136840242" sldId="301"/>
            <ac:picMk id="12" creationId="{3F18DC4F-1D83-8CF8-C970-13C72072E642}"/>
          </ac:picMkLst>
        </pc:picChg>
        <pc:picChg chg="add del mod">
          <ac:chgData name="Ketaki Kokate" userId="6c50be06-3eae-4b10-81bd-1608b9406996" providerId="ADAL" clId="{A6576D3A-E13B-4A72-8C2F-BB6792C79FAF}" dt="2022-06-26T20:24:40.871" v="2376" actId="478"/>
          <ac:picMkLst>
            <pc:docMk/>
            <pc:sldMk cId="3136840242" sldId="301"/>
            <ac:picMk id="12" creationId="{FDF9ED22-6B9A-65A7-58AF-547A436A4081}"/>
          </ac:picMkLst>
        </pc:picChg>
        <pc:picChg chg="add del mod">
          <ac:chgData name="Ketaki Kokate" userId="6c50be06-3eae-4b10-81bd-1608b9406996" providerId="ADAL" clId="{A6576D3A-E13B-4A72-8C2F-BB6792C79FAF}" dt="2022-06-28T07:48:35.054" v="8136"/>
          <ac:picMkLst>
            <pc:docMk/>
            <pc:sldMk cId="3136840242" sldId="301"/>
            <ac:picMk id="13" creationId="{293CE124-A8CE-A879-7C8F-3CBA8643823C}"/>
          </ac:picMkLst>
        </pc:picChg>
        <pc:picChg chg="add del mod">
          <ac:chgData name="Ketaki Kokate" userId="6c50be06-3eae-4b10-81bd-1608b9406996" providerId="ADAL" clId="{A6576D3A-E13B-4A72-8C2F-BB6792C79FAF}" dt="2022-06-26T20:24:40.871" v="2376" actId="478"/>
          <ac:picMkLst>
            <pc:docMk/>
            <pc:sldMk cId="3136840242" sldId="301"/>
            <ac:picMk id="14" creationId="{292B0D43-4827-FBE3-2C89-3C8037904420}"/>
          </ac:picMkLst>
        </pc:picChg>
        <pc:picChg chg="add mod">
          <ac:chgData name="Ketaki Kokate" userId="6c50be06-3eae-4b10-81bd-1608b9406996" providerId="ADAL" clId="{A6576D3A-E13B-4A72-8C2F-BB6792C79FAF}" dt="2022-06-25T18:16:01.176" v="1478"/>
          <ac:picMkLst>
            <pc:docMk/>
            <pc:sldMk cId="3136840242" sldId="301"/>
            <ac:picMk id="19" creationId="{146DF487-A265-400A-647A-AB46F2150C5B}"/>
          </ac:picMkLst>
        </pc:picChg>
      </pc:sldChg>
      <pc:sldChg chg="addSp delSp modSp mod ord">
        <pc:chgData name="Ketaki Kokate" userId="6c50be06-3eae-4b10-81bd-1608b9406996" providerId="ADAL" clId="{A6576D3A-E13B-4A72-8C2F-BB6792C79FAF}" dt="2022-06-28T07:00:06.769" v="7582" actId="1036"/>
        <pc:sldMkLst>
          <pc:docMk/>
          <pc:sldMk cId="4208533054" sldId="302"/>
        </pc:sldMkLst>
        <pc:spChg chg="mod">
          <ac:chgData name="Ketaki Kokate" userId="6c50be06-3eae-4b10-81bd-1608b9406996" providerId="ADAL" clId="{A6576D3A-E13B-4A72-8C2F-BB6792C79FAF}" dt="2022-06-27T07:09:59.350" v="4915" actId="20577"/>
          <ac:spMkLst>
            <pc:docMk/>
            <pc:sldMk cId="4208533054" sldId="302"/>
            <ac:spMk id="108" creationId="{00000000-0000-0000-0000-000000000000}"/>
          </ac:spMkLst>
        </pc:spChg>
        <pc:graphicFrameChg chg="add mod">
          <ac:chgData name="Ketaki Kokate" userId="6c50be06-3eae-4b10-81bd-1608b9406996" providerId="ADAL" clId="{A6576D3A-E13B-4A72-8C2F-BB6792C79FAF}" dt="2022-06-28T02:33:32.136" v="6839"/>
          <ac:graphicFrameMkLst>
            <pc:docMk/>
            <pc:sldMk cId="4208533054" sldId="302"/>
            <ac:graphicFrameMk id="5" creationId="{D4DA5098-DA10-F3A2-6E52-45881896C2B4}"/>
          </ac:graphicFrameMkLst>
        </pc:graphicFrameChg>
        <pc:graphicFrameChg chg="add del mod">
          <ac:chgData name="Ketaki Kokate" userId="6c50be06-3eae-4b10-81bd-1608b9406996" providerId="ADAL" clId="{A6576D3A-E13B-4A72-8C2F-BB6792C79FAF}" dt="2022-06-28T02:38:27.138" v="6849" actId="478"/>
          <ac:graphicFrameMkLst>
            <pc:docMk/>
            <pc:sldMk cId="4208533054" sldId="302"/>
            <ac:graphicFrameMk id="7" creationId="{6EA7D62F-BE9A-5D57-4137-D2195DE85D76}"/>
          </ac:graphicFrameMkLst>
        </pc:graphicFrameChg>
        <pc:graphicFrameChg chg="add mod">
          <ac:chgData name="Ketaki Kokate" userId="6c50be06-3eae-4b10-81bd-1608b9406996" providerId="ADAL" clId="{A6576D3A-E13B-4A72-8C2F-BB6792C79FAF}" dt="2022-06-28T02:38:30.575" v="6854"/>
          <ac:graphicFrameMkLst>
            <pc:docMk/>
            <pc:sldMk cId="4208533054" sldId="302"/>
            <ac:graphicFrameMk id="8" creationId="{6EA7D62F-BE9A-5D57-4137-D2195DE85D76}"/>
          </ac:graphicFrameMkLst>
        </pc:graphicFrameChg>
        <pc:graphicFrameChg chg="add mod">
          <ac:chgData name="Ketaki Kokate" userId="6c50be06-3eae-4b10-81bd-1608b9406996" providerId="ADAL" clId="{A6576D3A-E13B-4A72-8C2F-BB6792C79FAF}" dt="2022-06-28T02:44:40.968" v="6874"/>
          <ac:graphicFrameMkLst>
            <pc:docMk/>
            <pc:sldMk cId="4208533054" sldId="302"/>
            <ac:graphicFrameMk id="10" creationId="{6EA7D62F-BE9A-5D57-4137-D2195DE85D76}"/>
          </ac:graphicFrameMkLst>
        </pc:graphicFrameChg>
        <pc:graphicFrameChg chg="add mod">
          <ac:chgData name="Ketaki Kokate" userId="6c50be06-3eae-4b10-81bd-1608b9406996" providerId="ADAL" clId="{A6576D3A-E13B-4A72-8C2F-BB6792C79FAF}" dt="2022-06-28T02:45:42.989" v="6883"/>
          <ac:graphicFrameMkLst>
            <pc:docMk/>
            <pc:sldMk cId="4208533054" sldId="302"/>
            <ac:graphicFrameMk id="12" creationId="{A8BE83D6-CF03-4A3D-B80D-2A0864CBFD5A}"/>
          </ac:graphicFrameMkLst>
        </pc:graphicFrameChg>
        <pc:graphicFrameChg chg="add mod">
          <ac:chgData name="Ketaki Kokate" userId="6c50be06-3eae-4b10-81bd-1608b9406996" providerId="ADAL" clId="{A6576D3A-E13B-4A72-8C2F-BB6792C79FAF}" dt="2022-06-28T02:48:59.255" v="6893"/>
          <ac:graphicFrameMkLst>
            <pc:docMk/>
            <pc:sldMk cId="4208533054" sldId="302"/>
            <ac:graphicFrameMk id="14" creationId="{503E6CF6-361C-EB58-FB49-27E2228043F3}"/>
          </ac:graphicFrameMkLst>
        </pc:graphicFrameChg>
        <pc:graphicFrameChg chg="add mod">
          <ac:chgData name="Ketaki Kokate" userId="6c50be06-3eae-4b10-81bd-1608b9406996" providerId="ADAL" clId="{A6576D3A-E13B-4A72-8C2F-BB6792C79FAF}" dt="2022-06-28T02:53:22.520" v="6900"/>
          <ac:graphicFrameMkLst>
            <pc:docMk/>
            <pc:sldMk cId="4208533054" sldId="302"/>
            <ac:graphicFrameMk id="16" creationId="{9BEDE2CF-3008-FD24-C53C-628AE73CC55A}"/>
          </ac:graphicFrameMkLst>
        </pc:graphicFrameChg>
        <pc:picChg chg="add mod">
          <ac:chgData name="Ketaki Kokate" userId="6c50be06-3eae-4b10-81bd-1608b9406996" providerId="ADAL" clId="{A6576D3A-E13B-4A72-8C2F-BB6792C79FAF}" dt="2022-06-28T07:00:06.769" v="7582" actId="1036"/>
          <ac:picMkLst>
            <pc:docMk/>
            <pc:sldMk cId="4208533054" sldId="302"/>
            <ac:picMk id="2" creationId="{57E6A976-5AE6-B8C0-0492-8854218CC580}"/>
          </ac:picMkLst>
        </pc:picChg>
        <pc:picChg chg="add del mod">
          <ac:chgData name="Ketaki Kokate" userId="6c50be06-3eae-4b10-81bd-1608b9406996" providerId="ADAL" clId="{A6576D3A-E13B-4A72-8C2F-BB6792C79FAF}" dt="2022-06-28T02:44:37.307" v="6869" actId="478"/>
          <ac:picMkLst>
            <pc:docMk/>
            <pc:sldMk cId="4208533054" sldId="302"/>
            <ac:picMk id="3" creationId="{55E6AE95-1C5E-B4B4-D26A-89B9C1D78105}"/>
          </ac:picMkLst>
        </pc:picChg>
        <pc:picChg chg="add mod">
          <ac:chgData name="Ketaki Kokate" userId="6c50be06-3eae-4b10-81bd-1608b9406996" providerId="ADAL" clId="{A6576D3A-E13B-4A72-8C2F-BB6792C79FAF}" dt="2022-06-25T18:15:59.469" v="1477"/>
          <ac:picMkLst>
            <pc:docMk/>
            <pc:sldMk cId="4208533054" sldId="302"/>
            <ac:picMk id="4" creationId="{EACDADA5-C146-A2FA-AC57-AF791FFA25FB}"/>
          </ac:picMkLst>
        </pc:picChg>
        <pc:picChg chg="add mod">
          <ac:chgData name="Ketaki Kokate" userId="6c50be06-3eae-4b10-81bd-1608b9406996" providerId="ADAL" clId="{A6576D3A-E13B-4A72-8C2F-BB6792C79FAF}" dt="2022-06-28T04:35:54.631" v="6976" actId="1035"/>
          <ac:picMkLst>
            <pc:docMk/>
            <pc:sldMk cId="4208533054" sldId="302"/>
            <ac:picMk id="6" creationId="{C4432EEB-8CB6-DDCA-DDAD-CC345A662619}"/>
          </ac:picMkLst>
        </pc:picChg>
        <pc:picChg chg="add mod">
          <ac:chgData name="Ketaki Kokate" userId="6c50be06-3eae-4b10-81bd-1608b9406996" providerId="ADAL" clId="{A6576D3A-E13B-4A72-8C2F-BB6792C79FAF}" dt="2022-06-28T04:09:19.510" v="6969" actId="1076"/>
          <ac:picMkLst>
            <pc:docMk/>
            <pc:sldMk cId="4208533054" sldId="302"/>
            <ac:picMk id="9" creationId="{670B7331-F9AD-0650-7953-11DDB3915318}"/>
          </ac:picMkLst>
        </pc:picChg>
        <pc:picChg chg="add mod">
          <ac:chgData name="Ketaki Kokate" userId="6c50be06-3eae-4b10-81bd-1608b9406996" providerId="ADAL" clId="{A6576D3A-E13B-4A72-8C2F-BB6792C79FAF}" dt="2022-06-28T07:00:03.676" v="7580" actId="1076"/>
          <ac:picMkLst>
            <pc:docMk/>
            <pc:sldMk cId="4208533054" sldId="302"/>
            <ac:picMk id="11" creationId="{E6CEE0A7-5B90-C412-FF5C-9276521BDDDE}"/>
          </ac:picMkLst>
        </pc:picChg>
        <pc:picChg chg="add del mod">
          <ac:chgData name="Ketaki Kokate" userId="6c50be06-3eae-4b10-81bd-1608b9406996" providerId="ADAL" clId="{A6576D3A-E13B-4A72-8C2F-BB6792C79FAF}" dt="2022-06-28T04:08:17.581" v="6960" actId="478"/>
          <ac:picMkLst>
            <pc:docMk/>
            <pc:sldMk cId="4208533054" sldId="302"/>
            <ac:picMk id="13" creationId="{2682B5D6-21BF-A78C-4CEC-3D1BDEA1698F}"/>
          </ac:picMkLst>
        </pc:picChg>
      </pc:sldChg>
      <pc:sldChg chg="addSp modSp del mod">
        <pc:chgData name="Ketaki Kokate" userId="6c50be06-3eae-4b10-81bd-1608b9406996" providerId="ADAL" clId="{A6576D3A-E13B-4A72-8C2F-BB6792C79FAF}" dt="2022-06-27T07:09:42.468" v="4909" actId="2696"/>
        <pc:sldMkLst>
          <pc:docMk/>
          <pc:sldMk cId="2647556981" sldId="303"/>
        </pc:sldMkLst>
        <pc:spChg chg="mod">
          <ac:chgData name="Ketaki Kokate" userId="6c50be06-3eae-4b10-81bd-1608b9406996" providerId="ADAL" clId="{A6576D3A-E13B-4A72-8C2F-BB6792C79FAF}" dt="2022-06-25T18:11:35.787" v="1429" actId="255"/>
          <ac:spMkLst>
            <pc:docMk/>
            <pc:sldMk cId="2647556981" sldId="303"/>
            <ac:spMk id="108" creationId="{00000000-0000-0000-0000-000000000000}"/>
          </ac:spMkLst>
        </pc:spChg>
        <pc:picChg chg="add mod">
          <ac:chgData name="Ketaki Kokate" userId="6c50be06-3eae-4b10-81bd-1608b9406996" providerId="ADAL" clId="{A6576D3A-E13B-4A72-8C2F-BB6792C79FAF}" dt="2022-06-25T18:15:56.829" v="1476"/>
          <ac:picMkLst>
            <pc:docMk/>
            <pc:sldMk cId="2647556981" sldId="303"/>
            <ac:picMk id="4" creationId="{E5F33BF0-8823-7211-9029-6B4E22E87896}"/>
          </ac:picMkLst>
        </pc:picChg>
      </pc:sldChg>
      <pc:sldChg chg="addSp delSp modSp del mod">
        <pc:chgData name="Ketaki Kokate" userId="6c50be06-3eae-4b10-81bd-1608b9406996" providerId="ADAL" clId="{A6576D3A-E13B-4A72-8C2F-BB6792C79FAF}" dt="2022-06-28T05:04:29.067" v="7075" actId="2696"/>
        <pc:sldMkLst>
          <pc:docMk/>
          <pc:sldMk cId="1192611633" sldId="304"/>
        </pc:sldMkLst>
        <pc:spChg chg="add mod">
          <ac:chgData name="Ketaki Kokate" userId="6c50be06-3eae-4b10-81bd-1608b9406996" providerId="ADAL" clId="{A6576D3A-E13B-4A72-8C2F-BB6792C79FAF}" dt="2022-06-28T04:46:10.812" v="6987" actId="20577"/>
          <ac:spMkLst>
            <pc:docMk/>
            <pc:sldMk cId="1192611633" sldId="304"/>
            <ac:spMk id="5" creationId="{5895FEA2-9F57-43C0-D79A-1F5569EB72F4}"/>
          </ac:spMkLst>
        </pc:spChg>
        <pc:spChg chg="add del mod">
          <ac:chgData name="Ketaki Kokate" userId="6c50be06-3eae-4b10-81bd-1608b9406996" providerId="ADAL" clId="{A6576D3A-E13B-4A72-8C2F-BB6792C79FAF}" dt="2022-06-28T05:04:18.573" v="7073" actId="478"/>
          <ac:spMkLst>
            <pc:docMk/>
            <pc:sldMk cId="1192611633" sldId="304"/>
            <ac:spMk id="6" creationId="{53246E93-A639-C664-03ED-D7960396413A}"/>
          </ac:spMkLst>
        </pc:spChg>
        <pc:spChg chg="mod">
          <ac:chgData name="Ketaki Kokate" userId="6c50be06-3eae-4b10-81bd-1608b9406996" providerId="ADAL" clId="{A6576D3A-E13B-4A72-8C2F-BB6792C79FAF}" dt="2022-06-28T01:21:21.994" v="5825" actId="20577"/>
          <ac:spMkLst>
            <pc:docMk/>
            <pc:sldMk cId="1192611633" sldId="304"/>
            <ac:spMk id="108" creationId="{00000000-0000-0000-0000-000000000000}"/>
          </ac:spMkLst>
        </pc:spChg>
        <pc:picChg chg="add mod">
          <ac:chgData name="Ketaki Kokate" userId="6c50be06-3eae-4b10-81bd-1608b9406996" providerId="ADAL" clId="{A6576D3A-E13B-4A72-8C2F-BB6792C79FAF}" dt="2022-06-25T18:15:50.096" v="1474"/>
          <ac:picMkLst>
            <pc:docMk/>
            <pc:sldMk cId="1192611633" sldId="304"/>
            <ac:picMk id="4" creationId="{E0843D11-157A-5190-346A-A1BC625C6E18}"/>
          </ac:picMkLst>
        </pc:picChg>
      </pc:sldChg>
      <pc:sldChg chg="addSp delSp modSp del mod">
        <pc:chgData name="Ketaki Kokate" userId="6c50be06-3eae-4b10-81bd-1608b9406996" providerId="ADAL" clId="{A6576D3A-E13B-4A72-8C2F-BB6792C79FAF}" dt="2022-06-27T07:37:19.907" v="5030" actId="2696"/>
        <pc:sldMkLst>
          <pc:docMk/>
          <pc:sldMk cId="1709487464" sldId="305"/>
        </pc:sldMkLst>
        <pc:spChg chg="add del">
          <ac:chgData name="Ketaki Kokate" userId="6c50be06-3eae-4b10-81bd-1608b9406996" providerId="ADAL" clId="{A6576D3A-E13B-4A72-8C2F-BB6792C79FAF}" dt="2022-06-25T14:14:17.440" v="1091" actId="22"/>
          <ac:spMkLst>
            <pc:docMk/>
            <pc:sldMk cId="1709487464" sldId="305"/>
            <ac:spMk id="5" creationId="{9B90F83F-45C4-504A-1EC1-35D4A1B81CB2}"/>
          </ac:spMkLst>
        </pc:spChg>
        <pc:spChg chg="add del mod">
          <ac:chgData name="Ketaki Kokate" userId="6c50be06-3eae-4b10-81bd-1608b9406996" providerId="ADAL" clId="{A6576D3A-E13B-4A72-8C2F-BB6792C79FAF}" dt="2022-06-26T08:20:56.202" v="2366" actId="478"/>
          <ac:spMkLst>
            <pc:docMk/>
            <pc:sldMk cId="1709487464" sldId="305"/>
            <ac:spMk id="7" creationId="{48D06694-9AD4-081F-1A5B-B2DC4B0F446D}"/>
          </ac:spMkLst>
        </pc:spChg>
        <pc:spChg chg="mod">
          <ac:chgData name="Ketaki Kokate" userId="6c50be06-3eae-4b10-81bd-1608b9406996" providerId="ADAL" clId="{A6576D3A-E13B-4A72-8C2F-BB6792C79FAF}" dt="2022-06-25T18:11:01.335" v="1424" actId="255"/>
          <ac:spMkLst>
            <pc:docMk/>
            <pc:sldMk cId="1709487464" sldId="305"/>
            <ac:spMk id="108" creationId="{00000000-0000-0000-0000-000000000000}"/>
          </ac:spMkLst>
        </pc:spChg>
        <pc:picChg chg="add mod">
          <ac:chgData name="Ketaki Kokate" userId="6c50be06-3eae-4b10-81bd-1608b9406996" providerId="ADAL" clId="{A6576D3A-E13B-4A72-8C2F-BB6792C79FAF}" dt="2022-06-25T18:15:54.132" v="1475"/>
          <ac:picMkLst>
            <pc:docMk/>
            <pc:sldMk cId="1709487464" sldId="305"/>
            <ac:picMk id="8" creationId="{9263B6D8-53C4-1280-FC86-B8ED5FA65BFE}"/>
          </ac:picMkLst>
        </pc:picChg>
      </pc:sldChg>
      <pc:sldChg chg="addSp delSp modSp mod ord">
        <pc:chgData name="Ketaki Kokate" userId="6c50be06-3eae-4b10-81bd-1608b9406996" providerId="ADAL" clId="{A6576D3A-E13B-4A72-8C2F-BB6792C79FAF}" dt="2022-07-24T11:15:02.019" v="11681" actId="20577"/>
        <pc:sldMkLst>
          <pc:docMk/>
          <pc:sldMk cId="2702707203" sldId="306"/>
        </pc:sldMkLst>
        <pc:spChg chg="add del mod">
          <ac:chgData name="Ketaki Kokate" userId="6c50be06-3eae-4b10-81bd-1608b9406996" providerId="ADAL" clId="{A6576D3A-E13B-4A72-8C2F-BB6792C79FAF}" dt="2022-06-28T01:51:43.589" v="5875" actId="478"/>
          <ac:spMkLst>
            <pc:docMk/>
            <pc:sldMk cId="2702707203" sldId="306"/>
            <ac:spMk id="5" creationId="{76B17408-CA6B-B774-ECE4-DD5C51AD1223}"/>
          </ac:spMkLst>
        </pc:spChg>
        <pc:spChg chg="add mod">
          <ac:chgData name="Ketaki Kokate" userId="6c50be06-3eae-4b10-81bd-1608b9406996" providerId="ADAL" clId="{A6576D3A-E13B-4A72-8C2F-BB6792C79FAF}" dt="2022-06-28T01:52:05.504" v="5877" actId="20577"/>
          <ac:spMkLst>
            <pc:docMk/>
            <pc:sldMk cId="2702707203" sldId="306"/>
            <ac:spMk id="6" creationId="{C1492436-6B8B-E487-7C69-90F336507B9A}"/>
          </ac:spMkLst>
        </pc:spChg>
        <pc:spChg chg="add mod">
          <ac:chgData name="Ketaki Kokate" userId="6c50be06-3eae-4b10-81bd-1608b9406996" providerId="ADAL" clId="{A6576D3A-E13B-4A72-8C2F-BB6792C79FAF}" dt="2022-06-28T02:17:24.431" v="6832" actId="20577"/>
          <ac:spMkLst>
            <pc:docMk/>
            <pc:sldMk cId="2702707203" sldId="306"/>
            <ac:spMk id="7" creationId="{AFE93B7C-5846-628A-5F93-8D5A9E99B5B4}"/>
          </ac:spMkLst>
        </pc:spChg>
        <pc:spChg chg="mod">
          <ac:chgData name="Ketaki Kokate" userId="6c50be06-3eae-4b10-81bd-1608b9406996" providerId="ADAL" clId="{A6576D3A-E13B-4A72-8C2F-BB6792C79FAF}" dt="2022-07-24T11:15:02.019" v="11681" actId="20577"/>
          <ac:spMkLst>
            <pc:docMk/>
            <pc:sldMk cId="2702707203" sldId="306"/>
            <ac:spMk id="108" creationId="{00000000-0000-0000-0000-000000000000}"/>
          </ac:spMkLst>
        </pc:spChg>
        <pc:picChg chg="add mod">
          <ac:chgData name="Ketaki Kokate" userId="6c50be06-3eae-4b10-81bd-1608b9406996" providerId="ADAL" clId="{A6576D3A-E13B-4A72-8C2F-BB6792C79FAF}" dt="2022-06-25T18:15:47.068" v="1473" actId="1035"/>
          <ac:picMkLst>
            <pc:docMk/>
            <pc:sldMk cId="2702707203" sldId="306"/>
            <ac:picMk id="4" creationId="{B05E6960-F13E-3AEB-05E0-F154B434FE77}"/>
          </ac:picMkLst>
        </pc:picChg>
      </pc:sldChg>
      <pc:sldChg chg="addSp delSp modSp mod">
        <pc:chgData name="Ketaki Kokate" userId="6c50be06-3eae-4b10-81bd-1608b9406996" providerId="ADAL" clId="{A6576D3A-E13B-4A72-8C2F-BB6792C79FAF}" dt="2022-07-24T11:15:47.546" v="11683" actId="2710"/>
        <pc:sldMkLst>
          <pc:docMk/>
          <pc:sldMk cId="350421319" sldId="307"/>
        </pc:sldMkLst>
        <pc:spChg chg="add del mod">
          <ac:chgData name="Ketaki Kokate" userId="6c50be06-3eae-4b10-81bd-1608b9406996" providerId="ADAL" clId="{A6576D3A-E13B-4A72-8C2F-BB6792C79FAF}" dt="2022-06-25T18:15:22.299" v="1468" actId="478"/>
          <ac:spMkLst>
            <pc:docMk/>
            <pc:sldMk cId="350421319" sldId="307"/>
            <ac:spMk id="5" creationId="{1422DDB1-3304-5588-7C63-62BACF857DAE}"/>
          </ac:spMkLst>
        </pc:spChg>
        <pc:spChg chg="add mod">
          <ac:chgData name="Ketaki Kokate" userId="6c50be06-3eae-4b10-81bd-1608b9406996" providerId="ADAL" clId="{A6576D3A-E13B-4A72-8C2F-BB6792C79FAF}" dt="2022-07-24T11:15:47.546" v="11683" actId="2710"/>
          <ac:spMkLst>
            <pc:docMk/>
            <pc:sldMk cId="350421319" sldId="307"/>
            <ac:spMk id="7" creationId="{2872345C-B6D7-893B-A13E-C518E46A51F0}"/>
          </ac:spMkLst>
        </pc:spChg>
        <pc:spChg chg="mod">
          <ac:chgData name="Ketaki Kokate" userId="6c50be06-3eae-4b10-81bd-1608b9406996" providerId="ADAL" clId="{A6576D3A-E13B-4A72-8C2F-BB6792C79FAF}" dt="2022-06-25T18:10:32.089" v="1420" actId="20577"/>
          <ac:spMkLst>
            <pc:docMk/>
            <pc:sldMk cId="350421319" sldId="307"/>
            <ac:spMk id="108" creationId="{00000000-0000-0000-0000-000000000000}"/>
          </ac:spMkLst>
        </pc:spChg>
        <pc:picChg chg="add mod">
          <ac:chgData name="Ketaki Kokate" userId="6c50be06-3eae-4b10-81bd-1608b9406996" providerId="ADAL" clId="{A6576D3A-E13B-4A72-8C2F-BB6792C79FAF}" dt="2022-06-25T18:15:43.662" v="1471"/>
          <ac:picMkLst>
            <pc:docMk/>
            <pc:sldMk cId="350421319" sldId="307"/>
            <ac:picMk id="6" creationId="{BEE3CDD7-DE8D-44D3-74B8-904ED8C96A26}"/>
          </ac:picMkLst>
        </pc:picChg>
      </pc:sldChg>
      <pc:sldChg chg="addSp delSp modSp add mod ord">
        <pc:chgData name="Ketaki Kokate" userId="6c50be06-3eae-4b10-81bd-1608b9406996" providerId="ADAL" clId="{A6576D3A-E13B-4A72-8C2F-BB6792C79FAF}" dt="2022-07-24T10:52:17.743" v="10729" actId="1076"/>
        <pc:sldMkLst>
          <pc:docMk/>
          <pc:sldMk cId="686099289" sldId="308"/>
        </pc:sldMkLst>
        <pc:spChg chg="add mod">
          <ac:chgData name="Ketaki Kokate" userId="6c50be06-3eae-4b10-81bd-1608b9406996" providerId="ADAL" clId="{A6576D3A-E13B-4A72-8C2F-BB6792C79FAF}" dt="2022-07-24T10:51:57.604" v="10728" actId="1076"/>
          <ac:spMkLst>
            <pc:docMk/>
            <pc:sldMk cId="686099289" sldId="308"/>
            <ac:spMk id="7" creationId="{D1DE7634-48D2-6C30-5982-F102FA069F8A}"/>
          </ac:spMkLst>
        </pc:spChg>
        <pc:spChg chg="mod">
          <ac:chgData name="Ketaki Kokate" userId="6c50be06-3eae-4b10-81bd-1608b9406996" providerId="ADAL" clId="{A6576D3A-E13B-4A72-8C2F-BB6792C79FAF}" dt="2022-07-24T10:52:17.743" v="10729" actId="1076"/>
          <ac:spMkLst>
            <pc:docMk/>
            <pc:sldMk cId="686099289" sldId="308"/>
            <ac:spMk id="83" creationId="{00000000-0000-0000-0000-000000000000}"/>
          </ac:spMkLst>
        </pc:spChg>
        <pc:spChg chg="del mod">
          <ac:chgData name="Ketaki Kokate" userId="6c50be06-3eae-4b10-81bd-1608b9406996" providerId="ADAL" clId="{A6576D3A-E13B-4A72-8C2F-BB6792C79FAF}" dt="2022-06-28T02:08:50.764" v="6610" actId="478"/>
          <ac:spMkLst>
            <pc:docMk/>
            <pc:sldMk cId="686099289" sldId="308"/>
            <ac:spMk id="85" creationId="{00000000-0000-0000-0000-000000000000}"/>
          </ac:spMkLst>
        </pc:spChg>
        <pc:picChg chg="mod">
          <ac:chgData name="Ketaki Kokate" userId="6c50be06-3eae-4b10-81bd-1608b9406996" providerId="ADAL" clId="{A6576D3A-E13B-4A72-8C2F-BB6792C79FAF}" dt="2022-06-25T18:06:24.462" v="1391" actId="1076"/>
          <ac:picMkLst>
            <pc:docMk/>
            <pc:sldMk cId="686099289" sldId="308"/>
            <ac:picMk id="5" creationId="{D20D3FBF-3471-C280-0CC4-ECFEE7D482F4}"/>
          </ac:picMkLst>
        </pc:picChg>
      </pc:sldChg>
      <pc:sldChg chg="addSp modSp add del mod ord">
        <pc:chgData name="Ketaki Kokate" userId="6c50be06-3eae-4b10-81bd-1608b9406996" providerId="ADAL" clId="{A6576D3A-E13B-4A72-8C2F-BB6792C79FAF}" dt="2022-06-28T03:06:30.121" v="6903" actId="2696"/>
        <pc:sldMkLst>
          <pc:docMk/>
          <pc:sldMk cId="39610078" sldId="309"/>
        </pc:sldMkLst>
        <pc:spChg chg="mod">
          <ac:chgData name="Ketaki Kokate" userId="6c50be06-3eae-4b10-81bd-1608b9406996" providerId="ADAL" clId="{A6576D3A-E13B-4A72-8C2F-BB6792C79FAF}" dt="2022-06-25T18:08:25.471" v="1409" actId="255"/>
          <ac:spMkLst>
            <pc:docMk/>
            <pc:sldMk cId="39610078" sldId="309"/>
            <ac:spMk id="108" creationId="{00000000-0000-0000-0000-000000000000}"/>
          </ac:spMkLst>
        </pc:spChg>
        <pc:picChg chg="add mod">
          <ac:chgData name="Ketaki Kokate" userId="6c50be06-3eae-4b10-81bd-1608b9406996" providerId="ADAL" clId="{A6576D3A-E13B-4A72-8C2F-BB6792C79FAF}" dt="2022-06-25T18:06:33.869" v="1393" actId="1076"/>
          <ac:picMkLst>
            <pc:docMk/>
            <pc:sldMk cId="39610078" sldId="309"/>
            <ac:picMk id="4" creationId="{16EC2222-4D8A-C310-F3B4-16BA4143C061}"/>
          </ac:picMkLst>
        </pc:picChg>
      </pc:sldChg>
      <pc:sldChg chg="addSp delSp modSp add del mod">
        <pc:chgData name="Ketaki Kokate" userId="6c50be06-3eae-4b10-81bd-1608b9406996" providerId="ADAL" clId="{A6576D3A-E13B-4A72-8C2F-BB6792C79FAF}" dt="2022-06-27T06:06:58.348" v="3506" actId="47"/>
        <pc:sldMkLst>
          <pc:docMk/>
          <pc:sldMk cId="709174693" sldId="310"/>
        </pc:sldMkLst>
        <pc:spChg chg="add del mod">
          <ac:chgData name="Ketaki Kokate" userId="6c50be06-3eae-4b10-81bd-1608b9406996" providerId="ADAL" clId="{A6576D3A-E13B-4A72-8C2F-BB6792C79FAF}" dt="2022-06-25T11:51:32.622" v="249"/>
          <ac:spMkLst>
            <pc:docMk/>
            <pc:sldMk cId="709174693" sldId="310"/>
            <ac:spMk id="2" creationId="{18B1A2F2-8152-4EFF-3301-B415A43C7E97}"/>
          </ac:spMkLst>
        </pc:spChg>
        <pc:spChg chg="add mod">
          <ac:chgData name="Ketaki Kokate" userId="6c50be06-3eae-4b10-81bd-1608b9406996" providerId="ADAL" clId="{A6576D3A-E13B-4A72-8C2F-BB6792C79FAF}" dt="2022-06-27T05:50:38.207" v="3105" actId="2711"/>
          <ac:spMkLst>
            <pc:docMk/>
            <pc:sldMk cId="709174693" sldId="310"/>
            <ac:spMk id="2" creationId="{1F0018E1-9DE3-AFB6-4497-7AD8460BC712}"/>
          </ac:spMkLst>
        </pc:spChg>
        <pc:spChg chg="add del mod">
          <ac:chgData name="Ketaki Kokate" userId="6c50be06-3eae-4b10-81bd-1608b9406996" providerId="ADAL" clId="{A6576D3A-E13B-4A72-8C2F-BB6792C79FAF}" dt="2022-06-25T17:59:44.021" v="1374" actId="478"/>
          <ac:spMkLst>
            <pc:docMk/>
            <pc:sldMk cId="709174693" sldId="310"/>
            <ac:spMk id="3" creationId="{929025AE-D426-0C36-6EFD-C4E69D1C0700}"/>
          </ac:spMkLst>
        </pc:spChg>
        <pc:spChg chg="add mod">
          <ac:chgData name="Ketaki Kokate" userId="6c50be06-3eae-4b10-81bd-1608b9406996" providerId="ADAL" clId="{A6576D3A-E13B-4A72-8C2F-BB6792C79FAF}" dt="2022-06-27T05:52:43.307" v="3242" actId="20577"/>
          <ac:spMkLst>
            <pc:docMk/>
            <pc:sldMk cId="709174693" sldId="310"/>
            <ac:spMk id="8" creationId="{22DD9544-D321-AA97-9976-DB2A215C756F}"/>
          </ac:spMkLst>
        </pc:spChg>
        <pc:spChg chg="add del mod">
          <ac:chgData name="Ketaki Kokate" userId="6c50be06-3eae-4b10-81bd-1608b9406996" providerId="ADAL" clId="{A6576D3A-E13B-4A72-8C2F-BB6792C79FAF}" dt="2022-06-25T17:59:48.166" v="1375" actId="478"/>
          <ac:spMkLst>
            <pc:docMk/>
            <pc:sldMk cId="709174693" sldId="310"/>
            <ac:spMk id="9" creationId="{A333F3AC-ADD1-D260-C968-F9B3499E7601}"/>
          </ac:spMkLst>
        </pc:spChg>
        <pc:spChg chg="mod">
          <ac:chgData name="Ketaki Kokate" userId="6c50be06-3eae-4b10-81bd-1608b9406996" providerId="ADAL" clId="{A6576D3A-E13B-4A72-8C2F-BB6792C79FAF}" dt="2022-06-25T18:08:09.278" v="1407" actId="113"/>
          <ac:spMkLst>
            <pc:docMk/>
            <pc:sldMk cId="709174693" sldId="310"/>
            <ac:spMk id="108" creationId="{00000000-0000-0000-0000-000000000000}"/>
          </ac:spMkLst>
        </pc:spChg>
        <pc:picChg chg="add mod">
          <ac:chgData name="Ketaki Kokate" userId="6c50be06-3eae-4b10-81bd-1608b9406996" providerId="ADAL" clId="{A6576D3A-E13B-4A72-8C2F-BB6792C79FAF}" dt="2022-06-25T18:04:14.752" v="1385" actId="208"/>
          <ac:picMkLst>
            <pc:docMk/>
            <pc:sldMk cId="709174693" sldId="310"/>
            <ac:picMk id="4" creationId="{07F70C67-B79E-689C-7EDA-BE56904D7061}"/>
          </ac:picMkLst>
        </pc:picChg>
        <pc:picChg chg="add del mod">
          <ac:chgData name="Ketaki Kokate" userId="6c50be06-3eae-4b10-81bd-1608b9406996" providerId="ADAL" clId="{A6576D3A-E13B-4A72-8C2F-BB6792C79FAF}" dt="2022-06-25T11:45:36.295" v="217" actId="478"/>
          <ac:picMkLst>
            <pc:docMk/>
            <pc:sldMk cId="709174693" sldId="310"/>
            <ac:picMk id="5" creationId="{B874D4A5-A3F6-F3F6-8E6F-43E6BCDFB0AC}"/>
          </ac:picMkLst>
        </pc:picChg>
        <pc:picChg chg="add mod">
          <ac:chgData name="Ketaki Kokate" userId="6c50be06-3eae-4b10-81bd-1608b9406996" providerId="ADAL" clId="{A6576D3A-E13B-4A72-8C2F-BB6792C79FAF}" dt="2022-06-25T18:04:17.709" v="1386" actId="208"/>
          <ac:picMkLst>
            <pc:docMk/>
            <pc:sldMk cId="709174693" sldId="310"/>
            <ac:picMk id="6" creationId="{A89CCF1F-3089-D403-C9AC-8F69F6116CEF}"/>
          </ac:picMkLst>
        </pc:picChg>
        <pc:picChg chg="add mod">
          <ac:chgData name="Ketaki Kokate" userId="6c50be06-3eae-4b10-81bd-1608b9406996" providerId="ADAL" clId="{A6576D3A-E13B-4A72-8C2F-BB6792C79FAF}" dt="2022-06-25T18:06:43.704" v="1395" actId="1076"/>
          <ac:picMkLst>
            <pc:docMk/>
            <pc:sldMk cId="709174693" sldId="310"/>
            <ac:picMk id="10" creationId="{CB463132-457F-5DFF-9D21-DAC4518C0CBE}"/>
          </ac:picMkLst>
        </pc:picChg>
      </pc:sldChg>
      <pc:sldChg chg="addSp delSp modSp add del mod">
        <pc:chgData name="Ketaki Kokate" userId="6c50be06-3eae-4b10-81bd-1608b9406996" providerId="ADAL" clId="{A6576D3A-E13B-4A72-8C2F-BB6792C79FAF}" dt="2022-06-27T06:07:02.400" v="3509" actId="20577"/>
        <pc:sldMkLst>
          <pc:docMk/>
          <pc:sldMk cId="2351485441" sldId="311"/>
        </pc:sldMkLst>
        <pc:spChg chg="add mod">
          <ac:chgData name="Ketaki Kokate" userId="6c50be06-3eae-4b10-81bd-1608b9406996" providerId="ADAL" clId="{A6576D3A-E13B-4A72-8C2F-BB6792C79FAF}" dt="2022-06-27T05:53:22.876" v="3364" actId="20577"/>
          <ac:spMkLst>
            <pc:docMk/>
            <pc:sldMk cId="2351485441" sldId="311"/>
            <ac:spMk id="7" creationId="{4633C85E-1F17-D76D-7C4D-42CB09E2C0BF}"/>
          </ac:spMkLst>
        </pc:spChg>
        <pc:spChg chg="add mod">
          <ac:chgData name="Ketaki Kokate" userId="6c50be06-3eae-4b10-81bd-1608b9406996" providerId="ADAL" clId="{A6576D3A-E13B-4A72-8C2F-BB6792C79FAF}" dt="2022-06-27T06:07:02.400" v="3509" actId="20577"/>
          <ac:spMkLst>
            <pc:docMk/>
            <pc:sldMk cId="2351485441" sldId="311"/>
            <ac:spMk id="8" creationId="{9C49B14B-61CE-D8D8-53DC-F675CFB0C123}"/>
          </ac:spMkLst>
        </pc:spChg>
        <pc:spChg chg="mod">
          <ac:chgData name="Ketaki Kokate" userId="6c50be06-3eae-4b10-81bd-1608b9406996" providerId="ADAL" clId="{A6576D3A-E13B-4A72-8C2F-BB6792C79FAF}" dt="2022-06-25T18:07:56.039" v="1405" actId="122"/>
          <ac:spMkLst>
            <pc:docMk/>
            <pc:sldMk cId="2351485441" sldId="311"/>
            <ac:spMk id="108" creationId="{00000000-0000-0000-0000-000000000000}"/>
          </ac:spMkLst>
        </pc:spChg>
        <pc:picChg chg="add del mod">
          <ac:chgData name="Ketaki Kokate" userId="6c50be06-3eae-4b10-81bd-1608b9406996" providerId="ADAL" clId="{A6576D3A-E13B-4A72-8C2F-BB6792C79FAF}" dt="2022-06-25T11:42:46.956" v="190" actId="478"/>
          <ac:picMkLst>
            <pc:docMk/>
            <pc:sldMk cId="2351485441" sldId="311"/>
            <ac:picMk id="3" creationId="{9BDE46C0-9D66-6140-7BC1-DFBD5C5FE7C7}"/>
          </ac:picMkLst>
        </pc:picChg>
        <pc:picChg chg="add del mod">
          <ac:chgData name="Ketaki Kokate" userId="6c50be06-3eae-4b10-81bd-1608b9406996" providerId="ADAL" clId="{A6576D3A-E13B-4A72-8C2F-BB6792C79FAF}" dt="2022-06-25T11:42:40.037" v="188" actId="478"/>
          <ac:picMkLst>
            <pc:docMk/>
            <pc:sldMk cId="2351485441" sldId="311"/>
            <ac:picMk id="5" creationId="{971AB679-E732-7249-5F5B-7933DC16F932}"/>
          </ac:picMkLst>
        </pc:picChg>
        <pc:picChg chg="add del mod">
          <ac:chgData name="Ketaki Kokate" userId="6c50be06-3eae-4b10-81bd-1608b9406996" providerId="ADAL" clId="{A6576D3A-E13B-4A72-8C2F-BB6792C79FAF}" dt="2022-06-25T11:42:38.787" v="187" actId="478"/>
          <ac:picMkLst>
            <pc:docMk/>
            <pc:sldMk cId="2351485441" sldId="311"/>
            <ac:picMk id="7" creationId="{CE770A54-0938-C896-5183-7E735A2E9E53}"/>
          </ac:picMkLst>
        </pc:picChg>
        <pc:picChg chg="add del mod">
          <ac:chgData name="Ketaki Kokate" userId="6c50be06-3eae-4b10-81bd-1608b9406996" providerId="ADAL" clId="{A6576D3A-E13B-4A72-8C2F-BB6792C79FAF}" dt="2022-06-25T11:46:01.073" v="222" actId="478"/>
          <ac:picMkLst>
            <pc:docMk/>
            <pc:sldMk cId="2351485441" sldId="311"/>
            <ac:picMk id="9" creationId="{634DA57F-ADA6-ED77-4FEB-07CA677770BA}"/>
          </ac:picMkLst>
        </pc:picChg>
        <pc:picChg chg="add mod">
          <ac:chgData name="Ketaki Kokate" userId="6c50be06-3eae-4b10-81bd-1608b9406996" providerId="ADAL" clId="{A6576D3A-E13B-4A72-8C2F-BB6792C79FAF}" dt="2022-06-25T18:03:11.834" v="1376" actId="208"/>
          <ac:picMkLst>
            <pc:docMk/>
            <pc:sldMk cId="2351485441" sldId="311"/>
            <ac:picMk id="11" creationId="{D5866262-8408-794F-E6DA-8F5298AA5198}"/>
          </ac:picMkLst>
        </pc:picChg>
        <pc:picChg chg="add mod">
          <ac:chgData name="Ketaki Kokate" userId="6c50be06-3eae-4b10-81bd-1608b9406996" providerId="ADAL" clId="{A6576D3A-E13B-4A72-8C2F-BB6792C79FAF}" dt="2022-06-25T18:03:58.514" v="1382" actId="208"/>
          <ac:picMkLst>
            <pc:docMk/>
            <pc:sldMk cId="2351485441" sldId="311"/>
            <ac:picMk id="13" creationId="{A90ABCAE-BCA7-5998-EFF5-86ED7A70A0E9}"/>
          </ac:picMkLst>
        </pc:picChg>
        <pc:picChg chg="add del mod">
          <ac:chgData name="Ketaki Kokate" userId="6c50be06-3eae-4b10-81bd-1608b9406996" providerId="ADAL" clId="{A6576D3A-E13B-4A72-8C2F-BB6792C79FAF}" dt="2022-06-25T11:42:23.347" v="180" actId="478"/>
          <ac:picMkLst>
            <pc:docMk/>
            <pc:sldMk cId="2351485441" sldId="311"/>
            <ac:picMk id="15" creationId="{1246FB9A-874A-2126-D6AC-87793FB8C240}"/>
          </ac:picMkLst>
        </pc:picChg>
        <pc:picChg chg="add del mod">
          <ac:chgData name="Ketaki Kokate" userId="6c50be06-3eae-4b10-81bd-1608b9406996" providerId="ADAL" clId="{A6576D3A-E13B-4A72-8C2F-BB6792C79FAF}" dt="2022-06-25T11:45:09.216" v="213" actId="478"/>
          <ac:picMkLst>
            <pc:docMk/>
            <pc:sldMk cId="2351485441" sldId="311"/>
            <ac:picMk id="17" creationId="{338AB4DB-F98C-9D16-18AE-6199798439D7}"/>
          </ac:picMkLst>
        </pc:picChg>
        <pc:picChg chg="add del mod">
          <ac:chgData name="Ketaki Kokate" userId="6c50be06-3eae-4b10-81bd-1608b9406996" providerId="ADAL" clId="{A6576D3A-E13B-4A72-8C2F-BB6792C79FAF}" dt="2022-06-25T11:45:06.143" v="212" actId="478"/>
          <ac:picMkLst>
            <pc:docMk/>
            <pc:sldMk cId="2351485441" sldId="311"/>
            <ac:picMk id="19" creationId="{9D62A308-9F13-6BDA-D115-7712E64837C7}"/>
          </ac:picMkLst>
        </pc:picChg>
        <pc:picChg chg="add del mod">
          <ac:chgData name="Ketaki Kokate" userId="6c50be06-3eae-4b10-81bd-1608b9406996" providerId="ADAL" clId="{A6576D3A-E13B-4A72-8C2F-BB6792C79FAF}" dt="2022-06-25T11:48:04.983" v="239" actId="478"/>
          <ac:picMkLst>
            <pc:docMk/>
            <pc:sldMk cId="2351485441" sldId="311"/>
            <ac:picMk id="22" creationId="{9CE17DD8-CD1A-8617-615F-20273967F497}"/>
          </ac:picMkLst>
        </pc:picChg>
        <pc:picChg chg="add mod">
          <ac:chgData name="Ketaki Kokate" userId="6c50be06-3eae-4b10-81bd-1608b9406996" providerId="ADAL" clId="{A6576D3A-E13B-4A72-8C2F-BB6792C79FAF}" dt="2022-06-25T18:06:53.937" v="1397" actId="1076"/>
          <ac:picMkLst>
            <pc:docMk/>
            <pc:sldMk cId="2351485441" sldId="311"/>
            <ac:picMk id="23" creationId="{EB72C03D-7441-4C56-C3AE-DE8416925D15}"/>
          </ac:picMkLst>
        </pc:picChg>
      </pc:sldChg>
      <pc:sldChg chg="addSp delSp modSp new mod ord">
        <pc:chgData name="Ketaki Kokate" userId="6c50be06-3eae-4b10-81bd-1608b9406996" providerId="ADAL" clId="{A6576D3A-E13B-4A72-8C2F-BB6792C79FAF}" dt="2022-06-28T04:40:57.937" v="6985" actId="14100"/>
        <pc:sldMkLst>
          <pc:docMk/>
          <pc:sldMk cId="744058122" sldId="312"/>
        </pc:sldMkLst>
        <pc:picChg chg="add mod">
          <ac:chgData name="Ketaki Kokate" userId="6c50be06-3eae-4b10-81bd-1608b9406996" providerId="ADAL" clId="{A6576D3A-E13B-4A72-8C2F-BB6792C79FAF}" dt="2022-06-28T04:40:57.937" v="6985" actId="14100"/>
          <ac:picMkLst>
            <pc:docMk/>
            <pc:sldMk cId="744058122" sldId="312"/>
            <ac:picMk id="3" creationId="{5B0184A0-6A74-0073-96B2-FD2B034BF09E}"/>
          </ac:picMkLst>
        </pc:picChg>
        <pc:picChg chg="add del mod">
          <ac:chgData name="Ketaki Kokate" userId="6c50be06-3eae-4b10-81bd-1608b9406996" providerId="ADAL" clId="{A6576D3A-E13B-4A72-8C2F-BB6792C79FAF}" dt="2022-06-28T01:09:12.493" v="5818" actId="478"/>
          <ac:picMkLst>
            <pc:docMk/>
            <pc:sldMk cId="744058122" sldId="312"/>
            <ac:picMk id="3" creationId="{6E9F2FFA-3B24-9519-868B-115941B7F4AB}"/>
          </ac:picMkLst>
        </pc:picChg>
      </pc:sldChg>
      <pc:sldChg chg="add del">
        <pc:chgData name="Ketaki Kokate" userId="6c50be06-3eae-4b10-81bd-1608b9406996" providerId="ADAL" clId="{A6576D3A-E13B-4A72-8C2F-BB6792C79FAF}" dt="2022-06-28T01:05:48.878" v="5791" actId="2696"/>
        <pc:sldMkLst>
          <pc:docMk/>
          <pc:sldMk cId="1199842804" sldId="312"/>
        </pc:sldMkLst>
      </pc:sldChg>
      <pc:sldChg chg="add del">
        <pc:chgData name="Ketaki Kokate" userId="6c50be06-3eae-4b10-81bd-1608b9406996" providerId="ADAL" clId="{A6576D3A-E13B-4A72-8C2F-BB6792C79FAF}" dt="2022-06-28T01:06:05.748" v="5793"/>
        <pc:sldMkLst>
          <pc:docMk/>
          <pc:sldMk cId="2063540756" sldId="312"/>
        </pc:sldMkLst>
      </pc:sldChg>
      <pc:sldChg chg="addSp delSp modSp add del mod">
        <pc:chgData name="Ketaki Kokate" userId="6c50be06-3eae-4b10-81bd-1608b9406996" providerId="ADAL" clId="{A6576D3A-E13B-4A72-8C2F-BB6792C79FAF}" dt="2022-06-25T18:09:53.338" v="1416" actId="2696"/>
        <pc:sldMkLst>
          <pc:docMk/>
          <pc:sldMk cId="2623635824" sldId="312"/>
        </pc:sldMkLst>
        <pc:spChg chg="add del mod">
          <ac:chgData name="Ketaki Kokate" userId="6c50be06-3eae-4b10-81bd-1608b9406996" providerId="ADAL" clId="{A6576D3A-E13B-4A72-8C2F-BB6792C79FAF}" dt="2022-06-25T18:09:37.518" v="1415" actId="478"/>
          <ac:spMkLst>
            <pc:docMk/>
            <pc:sldMk cId="2623635824" sldId="312"/>
            <ac:spMk id="3" creationId="{AF2F08B7-1FDC-C07F-E6FF-B0159612795D}"/>
          </ac:spMkLst>
        </pc:spChg>
        <pc:spChg chg="del">
          <ac:chgData name="Ketaki Kokate" userId="6c50be06-3eae-4b10-81bd-1608b9406996" providerId="ADAL" clId="{A6576D3A-E13B-4A72-8C2F-BB6792C79FAF}" dt="2022-06-25T18:09:34.986" v="1414" actId="478"/>
          <ac:spMkLst>
            <pc:docMk/>
            <pc:sldMk cId="2623635824" sldId="312"/>
            <ac:spMk id="108" creationId="{00000000-0000-0000-0000-000000000000}"/>
          </ac:spMkLst>
        </pc:spChg>
      </pc:sldChg>
      <pc:sldChg chg="addSp delSp modSp add del mod">
        <pc:chgData name="Ketaki Kokate" userId="6c50be06-3eae-4b10-81bd-1608b9406996" providerId="ADAL" clId="{A6576D3A-E13B-4A72-8C2F-BB6792C79FAF}" dt="2022-06-28T05:04:33.224" v="7076" actId="2696"/>
        <pc:sldMkLst>
          <pc:docMk/>
          <pc:sldMk cId="183349053" sldId="313"/>
        </pc:sldMkLst>
        <pc:spChg chg="add del mod">
          <ac:chgData name="Ketaki Kokate" userId="6c50be06-3eae-4b10-81bd-1608b9406996" providerId="ADAL" clId="{A6576D3A-E13B-4A72-8C2F-BB6792C79FAF}" dt="2022-06-28T05:04:24.105" v="7074" actId="478"/>
          <ac:spMkLst>
            <pc:docMk/>
            <pc:sldMk cId="183349053" sldId="313"/>
            <ac:spMk id="5" creationId="{CFA61BBD-0D4C-FF5A-219B-C8678FD7393D}"/>
          </ac:spMkLst>
        </pc:spChg>
        <pc:spChg chg="mod">
          <ac:chgData name="Ketaki Kokate" userId="6c50be06-3eae-4b10-81bd-1608b9406996" providerId="ADAL" clId="{A6576D3A-E13B-4A72-8C2F-BB6792C79FAF}" dt="2022-06-28T01:21:30.744" v="5828" actId="20577"/>
          <ac:spMkLst>
            <pc:docMk/>
            <pc:sldMk cId="183349053" sldId="313"/>
            <ac:spMk id="108" creationId="{00000000-0000-0000-0000-000000000000}"/>
          </ac:spMkLst>
        </pc:spChg>
      </pc:sldChg>
      <pc:sldChg chg="add del">
        <pc:chgData name="Ketaki Kokate" userId="6c50be06-3eae-4b10-81bd-1608b9406996" providerId="ADAL" clId="{A6576D3A-E13B-4A72-8C2F-BB6792C79FAF}" dt="2022-06-28T07:07:31.945" v="7594" actId="2696"/>
        <pc:sldMkLst>
          <pc:docMk/>
          <pc:sldMk cId="967300693" sldId="313"/>
        </pc:sldMkLst>
      </pc:sldChg>
      <pc:sldChg chg="addSp delSp modSp add del mod ord">
        <pc:chgData name="Ketaki Kokate" userId="6c50be06-3eae-4b10-81bd-1608b9406996" providerId="ADAL" clId="{A6576D3A-E13B-4A72-8C2F-BB6792C79FAF}" dt="2022-06-28T07:07:25.557" v="7592" actId="2696"/>
        <pc:sldMkLst>
          <pc:docMk/>
          <pc:sldMk cId="2887365133" sldId="313"/>
        </pc:sldMkLst>
        <pc:spChg chg="mod">
          <ac:chgData name="Ketaki Kokate" userId="6c50be06-3eae-4b10-81bd-1608b9406996" providerId="ADAL" clId="{A6576D3A-E13B-4A72-8C2F-BB6792C79FAF}" dt="2022-06-28T06:58:06.578" v="7576" actId="20577"/>
          <ac:spMkLst>
            <pc:docMk/>
            <pc:sldMk cId="2887365133" sldId="313"/>
            <ac:spMk id="3" creationId="{75B83EDA-61D4-323A-1266-CBDF298D8A48}"/>
          </ac:spMkLst>
        </pc:spChg>
        <pc:spChg chg="add del mod">
          <ac:chgData name="Ketaki Kokate" userId="6c50be06-3eae-4b10-81bd-1608b9406996" providerId="ADAL" clId="{A6576D3A-E13B-4A72-8C2F-BB6792C79FAF}" dt="2022-06-28T07:06:54.589" v="7588"/>
          <ac:spMkLst>
            <pc:docMk/>
            <pc:sldMk cId="2887365133" sldId="313"/>
            <ac:spMk id="7" creationId="{23B5B011-33CB-9B51-A730-470FBB8101E4}"/>
          </ac:spMkLst>
        </pc:spChg>
        <pc:spChg chg="mod">
          <ac:chgData name="Ketaki Kokate" userId="6c50be06-3eae-4b10-81bd-1608b9406996" providerId="ADAL" clId="{A6576D3A-E13B-4A72-8C2F-BB6792C79FAF}" dt="2022-06-28T06:57:49.330" v="7559" actId="20577"/>
          <ac:spMkLst>
            <pc:docMk/>
            <pc:sldMk cId="2887365133" sldId="313"/>
            <ac:spMk id="108" creationId="{00000000-0000-0000-0000-000000000000}"/>
          </ac:spMkLst>
        </pc:spChg>
      </pc:sldChg>
      <pc:sldChg chg="addSp delSp modSp add mod ord">
        <pc:chgData name="Ketaki Kokate" userId="6c50be06-3eae-4b10-81bd-1608b9406996" providerId="ADAL" clId="{A6576D3A-E13B-4A72-8C2F-BB6792C79FAF}" dt="2022-06-28T09:55:29.513" v="9967" actId="2711"/>
        <pc:sldMkLst>
          <pc:docMk/>
          <pc:sldMk cId="1073062251" sldId="314"/>
        </pc:sldMkLst>
        <pc:spChg chg="add mod">
          <ac:chgData name="Ketaki Kokate" userId="6c50be06-3eae-4b10-81bd-1608b9406996" providerId="ADAL" clId="{A6576D3A-E13B-4A72-8C2F-BB6792C79FAF}" dt="2022-06-28T09:55:29.513" v="9967" actId="2711"/>
          <ac:spMkLst>
            <pc:docMk/>
            <pc:sldMk cId="1073062251" sldId="314"/>
            <ac:spMk id="2" creationId="{62C55890-072A-46ED-1A2A-99239DF677B9}"/>
          </ac:spMkLst>
        </pc:spChg>
        <pc:spChg chg="del mod">
          <ac:chgData name="Ketaki Kokate" userId="6c50be06-3eae-4b10-81bd-1608b9406996" providerId="ADAL" clId="{A6576D3A-E13B-4A72-8C2F-BB6792C79FAF}" dt="2022-06-28T06:58:15.418" v="7579"/>
          <ac:spMkLst>
            <pc:docMk/>
            <pc:sldMk cId="1073062251" sldId="314"/>
            <ac:spMk id="3" creationId="{75B83EDA-61D4-323A-1266-CBDF298D8A48}"/>
          </ac:spMkLst>
        </pc:spChg>
        <pc:spChg chg="mod">
          <ac:chgData name="Ketaki Kokate" userId="6c50be06-3eae-4b10-81bd-1608b9406996" providerId="ADAL" clId="{A6576D3A-E13B-4A72-8C2F-BB6792C79FAF}" dt="2022-06-28T06:57:59.859" v="7575" actId="20577"/>
          <ac:spMkLst>
            <pc:docMk/>
            <pc:sldMk cId="1073062251" sldId="314"/>
            <ac:spMk id="108" creationId="{00000000-0000-0000-0000-000000000000}"/>
          </ac:spMkLst>
        </pc:spChg>
      </pc:sldChg>
      <pc:sldChg chg="addSp delSp modSp add del mod">
        <pc:chgData name="Ketaki Kokate" userId="6c50be06-3eae-4b10-81bd-1608b9406996" providerId="ADAL" clId="{A6576D3A-E13B-4A72-8C2F-BB6792C79FAF}" dt="2022-06-28T06:07:49.192" v="7451" actId="2696"/>
        <pc:sldMkLst>
          <pc:docMk/>
          <pc:sldMk cId="2586659138" sldId="314"/>
        </pc:sldMkLst>
        <pc:spChg chg="add del mod">
          <ac:chgData name="Ketaki Kokate" userId="6c50be06-3eae-4b10-81bd-1608b9406996" providerId="ADAL" clId="{A6576D3A-E13B-4A72-8C2F-BB6792C79FAF}" dt="2022-06-28T02:10:09.039" v="6611" actId="478"/>
          <ac:spMkLst>
            <pc:docMk/>
            <pc:sldMk cId="2586659138" sldId="314"/>
            <ac:spMk id="5" creationId="{A724691D-4DD3-E994-5886-D03BCAAA4C88}"/>
          </ac:spMkLst>
        </pc:spChg>
        <pc:spChg chg="add mod">
          <ac:chgData name="Ketaki Kokate" userId="6c50be06-3eae-4b10-81bd-1608b9406996" providerId="ADAL" clId="{A6576D3A-E13B-4A72-8C2F-BB6792C79FAF}" dt="2022-06-28T02:13:23.503" v="6827" actId="2710"/>
          <ac:spMkLst>
            <pc:docMk/>
            <pc:sldMk cId="2586659138" sldId="314"/>
            <ac:spMk id="6" creationId="{C61DD07F-0F4D-6A6C-47DB-77A2BAEECBBD}"/>
          </ac:spMkLst>
        </pc:spChg>
        <pc:spChg chg="mod">
          <ac:chgData name="Ketaki Kokate" userId="6c50be06-3eae-4b10-81bd-1608b9406996" providerId="ADAL" clId="{A6576D3A-E13B-4A72-8C2F-BB6792C79FAF}" dt="2022-06-28T01:22:31.420" v="5868" actId="20577"/>
          <ac:spMkLst>
            <pc:docMk/>
            <pc:sldMk cId="2586659138" sldId="314"/>
            <ac:spMk id="108" creationId="{00000000-0000-0000-0000-000000000000}"/>
          </ac:spMkLst>
        </pc:spChg>
      </pc:sldChg>
      <pc:sldChg chg="add del">
        <pc:chgData name="Ketaki Kokate" userId="6c50be06-3eae-4b10-81bd-1608b9406996" providerId="ADAL" clId="{A6576D3A-E13B-4A72-8C2F-BB6792C79FAF}" dt="2022-06-28T07:07:19.403" v="7590" actId="2696"/>
        <pc:sldMkLst>
          <pc:docMk/>
          <pc:sldMk cId="1108426112" sldId="315"/>
        </pc:sldMkLst>
      </pc:sldChg>
      <pc:sldChg chg="addSp delSp modSp add mod">
        <pc:chgData name="Ketaki Kokate" userId="6c50be06-3eae-4b10-81bd-1608b9406996" providerId="ADAL" clId="{A6576D3A-E13B-4A72-8C2F-BB6792C79FAF}" dt="2022-06-28T09:56:21.820" v="9986" actId="313"/>
        <pc:sldMkLst>
          <pc:docMk/>
          <pc:sldMk cId="3907819690" sldId="315"/>
        </pc:sldMkLst>
        <pc:spChg chg="add mod">
          <ac:chgData name="Ketaki Kokate" userId="6c50be06-3eae-4b10-81bd-1608b9406996" providerId="ADAL" clId="{A6576D3A-E13B-4A72-8C2F-BB6792C79FAF}" dt="2022-06-28T09:56:21.820" v="9986" actId="313"/>
          <ac:spMkLst>
            <pc:docMk/>
            <pc:sldMk cId="3907819690" sldId="315"/>
            <ac:spMk id="2" creationId="{D8DD8B56-8C39-44EB-E320-B485F0E767E9}"/>
          </ac:spMkLst>
        </pc:spChg>
        <pc:spChg chg="add del mod">
          <ac:chgData name="Ketaki Kokate" userId="6c50be06-3eae-4b10-81bd-1608b9406996" providerId="ADAL" clId="{A6576D3A-E13B-4A72-8C2F-BB6792C79FAF}" dt="2022-06-28T07:12:15.022" v="8058" actId="478"/>
          <ac:spMkLst>
            <pc:docMk/>
            <pc:sldMk cId="3907819690" sldId="315"/>
            <ac:spMk id="7" creationId="{3DB602BD-979F-5A4B-CB45-901031DAF954}"/>
          </ac:spMkLst>
        </pc:spChg>
      </pc:sldChg>
      <pc:sldChg chg="modSp add mod">
        <pc:chgData name="Ketaki Kokate" userId="6c50be06-3eae-4b10-81bd-1608b9406996" providerId="ADAL" clId="{A6576D3A-E13B-4A72-8C2F-BB6792C79FAF}" dt="2022-07-24T09:55:47.814" v="10506" actId="2710"/>
        <pc:sldMkLst>
          <pc:docMk/>
          <pc:sldMk cId="335822619" sldId="316"/>
        </pc:sldMkLst>
        <pc:spChg chg="mod">
          <ac:chgData name="Ketaki Kokate" userId="6c50be06-3eae-4b10-81bd-1608b9406996" providerId="ADAL" clId="{A6576D3A-E13B-4A72-8C2F-BB6792C79FAF}" dt="2022-07-24T09:51:14.295" v="10081" actId="255"/>
          <ac:spMkLst>
            <pc:docMk/>
            <pc:sldMk cId="335822619" sldId="316"/>
            <ac:spMk id="3" creationId="{D39BFC9B-C8EE-1761-D107-16C494CF8D47}"/>
          </ac:spMkLst>
        </pc:spChg>
        <pc:spChg chg="mod">
          <ac:chgData name="Ketaki Kokate" userId="6c50be06-3eae-4b10-81bd-1608b9406996" providerId="ADAL" clId="{A6576D3A-E13B-4A72-8C2F-BB6792C79FAF}" dt="2022-07-24T09:55:47.814" v="10506" actId="2710"/>
          <ac:spMkLst>
            <pc:docMk/>
            <pc:sldMk cId="335822619" sldId="316"/>
            <ac:spMk id="16" creationId="{9F1FB345-E359-8673-C0E2-AD19E4F13912}"/>
          </ac:spMkLst>
        </pc:spChg>
      </pc:sldChg>
      <pc:sldChg chg="new del">
        <pc:chgData name="Ketaki Kokate" userId="6c50be06-3eae-4b10-81bd-1608b9406996" providerId="ADAL" clId="{A6576D3A-E13B-4A72-8C2F-BB6792C79FAF}" dt="2022-06-28T07:32:29.990" v="8060" actId="2696"/>
        <pc:sldMkLst>
          <pc:docMk/>
          <pc:sldMk cId="1082336942" sldId="316"/>
        </pc:sldMkLst>
      </pc:sldChg>
      <pc:sldChg chg="modSp add mod">
        <pc:chgData name="Ketaki Kokate" userId="6c50be06-3eae-4b10-81bd-1608b9406996" providerId="ADAL" clId="{A6576D3A-E13B-4A72-8C2F-BB6792C79FAF}" dt="2022-07-24T10:59:19.031" v="11205" actId="2710"/>
        <pc:sldMkLst>
          <pc:docMk/>
          <pc:sldMk cId="2334978943" sldId="317"/>
        </pc:sldMkLst>
        <pc:spChg chg="mod">
          <ac:chgData name="Ketaki Kokate" userId="6c50be06-3eae-4b10-81bd-1608b9406996" providerId="ADAL" clId="{A6576D3A-E13B-4A72-8C2F-BB6792C79FAF}" dt="2022-07-24T10:59:19.031" v="11205" actId="2710"/>
          <ac:spMkLst>
            <pc:docMk/>
            <pc:sldMk cId="2334978943" sldId="317"/>
            <ac:spMk id="2" creationId="{62C55890-072A-46ED-1A2A-99239DF677B9}"/>
          </ac:spMkLst>
        </pc:spChg>
        <pc:spChg chg="mod">
          <ac:chgData name="Ketaki Kokate" userId="6c50be06-3eae-4b10-81bd-1608b9406996" providerId="ADAL" clId="{A6576D3A-E13B-4A72-8C2F-BB6792C79FAF}" dt="2022-07-24T10:54:02.509" v="10784" actId="20577"/>
          <ac:spMkLst>
            <pc:docMk/>
            <pc:sldMk cId="2334978943" sldId="317"/>
            <ac:spMk id="108" creationId="{00000000-0000-0000-0000-000000000000}"/>
          </ac:spMkLst>
        </pc:spChg>
      </pc:sldChg>
      <pc:sldMasterChg chg="addSldLayout delSldLayout">
        <pc:chgData name="Ketaki Kokate" userId="6c50be06-3eae-4b10-81bd-1608b9406996" providerId="ADAL" clId="{A6576D3A-E13B-4A72-8C2F-BB6792C79FAF}" dt="2022-06-28T06:28:06.231" v="7496" actId="2696"/>
        <pc:sldMasterMkLst>
          <pc:docMk/>
          <pc:sldMasterMk cId="0" sldId="2147483658"/>
        </pc:sldMasterMkLst>
        <pc:sldLayoutChg chg="add del">
          <pc:chgData name="Ketaki Kokate" userId="6c50be06-3eae-4b10-81bd-1608b9406996" providerId="ADAL" clId="{A6576D3A-E13B-4A72-8C2F-BB6792C79FAF}" dt="2022-06-28T06:28:06.231" v="7496" actId="2696"/>
          <pc:sldLayoutMkLst>
            <pc:docMk/>
            <pc:sldMasterMk cId="0" sldId="2147483658"/>
            <pc:sldLayoutMk cId="0" sldId="2147483652"/>
          </pc:sldLayoutMkLst>
        </pc:sldLayoutChg>
        <pc:sldLayoutChg chg="del">
          <pc:chgData name="Ketaki Kokate" userId="6c50be06-3eae-4b10-81bd-1608b9406996" providerId="ADAL" clId="{A6576D3A-E13B-4A72-8C2F-BB6792C79FAF}" dt="2022-06-28T01:06:44.607" v="5800" actId="2696"/>
          <pc:sldLayoutMkLst>
            <pc:docMk/>
            <pc:sldMasterMk cId="0" sldId="2147483658"/>
            <pc:sldLayoutMk cId="18651778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512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177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192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3476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063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901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001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603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675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73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28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69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262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47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475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678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67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100" y="0"/>
            <a:ext cx="9144000" cy="79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777275" y="522975"/>
            <a:ext cx="5589600" cy="5469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403306"/>
            <a:ext cx="8229600" cy="3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100" y="0"/>
            <a:ext cx="9144000" cy="79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1777275" y="522975"/>
            <a:ext cx="5589600" cy="5469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397363"/>
            <a:ext cx="3994500" cy="3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92274" y="1397363"/>
            <a:ext cx="3994500" cy="3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" type="blank">
  <p:cSld name="BLANK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322800" y="328500"/>
            <a:ext cx="8498400" cy="448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385544" y="389475"/>
            <a:ext cx="8373000" cy="4364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45100"/>
            <a:ext cx="8229600" cy="3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◉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●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○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■"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tbit.com/fab/8-effective-strategies-social-media-marketing-health-industry/" TargetMode="External"/><Relationship Id="rId5" Type="http://schemas.openxmlformats.org/officeDocument/2006/relationships/hyperlink" Target="https://www.researchgate.net/publication/335714818_Effectiveness_of_Social_media_marketing" TargetMode="External"/><Relationship Id="rId4" Type="http://schemas.openxmlformats.org/officeDocument/2006/relationships/hyperlink" Target="http://dx.doi.org/10.1186/s12913-016-1691-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ctrTitle" idx="4294967295"/>
          </p:nvPr>
        </p:nvSpPr>
        <p:spPr>
          <a:xfrm>
            <a:off x="442608" y="2033012"/>
            <a:ext cx="8258784" cy="53604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ROLE OF SOCIAL MEDIA MARKETING IN HEALTHCARE</a:t>
            </a:r>
            <a:br>
              <a:rPr lang="en-IN" sz="2000" dirty="0">
                <a:solidFill>
                  <a:schemeClr val="tx1"/>
                </a:solidFill>
                <a:latin typeface="Copperplate Gothic Bold" panose="020E0705020206020404" pitchFamily="34" charset="0"/>
              </a:rPr>
            </a:br>
            <a:br>
              <a:rPr lang="en-IN" sz="2000" dirty="0">
                <a:solidFill>
                  <a:schemeClr val="tx1"/>
                </a:solidFill>
                <a:latin typeface="Copperplate Gothic Bold" panose="020E0705020206020404" pitchFamily="34" charset="0"/>
              </a:rPr>
            </a:br>
            <a:r>
              <a:rPr lang="en-IN" sz="2000" b="1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FORTIS MEMORIAL RESEARCH INSTITUTE, GURGAON</a:t>
            </a:r>
            <a:br>
              <a:rPr lang="en-IN" sz="2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</a:br>
            <a:br>
              <a:rPr lang="en-IN" sz="2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</a:br>
            <a:endParaRPr sz="20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4294967295"/>
          </p:nvPr>
        </p:nvSpPr>
        <p:spPr>
          <a:xfrm>
            <a:off x="442608" y="2574788"/>
            <a:ext cx="8258784" cy="1098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Name – Ms. Ketaki Kokate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N" sz="16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F</a:t>
            </a:r>
            <a:r>
              <a:rPr lang="en" sz="16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aculty Mentor – Dr. Nikita sabherwal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International institute of health management research, Delhi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dirty="0">
              <a:latin typeface="Copperplate Gothic Bold" panose="020E0705020206020404" pitchFamily="34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87" name="Google Shape;87;p14"/>
          <p:cNvGrpSpPr/>
          <p:nvPr/>
        </p:nvGrpSpPr>
        <p:grpSpPr>
          <a:xfrm>
            <a:off x="3927600" y="2539800"/>
            <a:ext cx="1288800" cy="63900"/>
            <a:chOff x="3927600" y="2539800"/>
            <a:chExt cx="1288800" cy="63900"/>
          </a:xfrm>
        </p:grpSpPr>
        <p:cxnSp>
          <p:nvCxnSpPr>
            <p:cNvPr id="88" name="Google Shape;88;p14"/>
            <p:cNvCxnSpPr/>
            <p:nvPr/>
          </p:nvCxnSpPr>
          <p:spPr>
            <a:xfrm>
              <a:off x="3927600" y="2571750"/>
              <a:ext cx="1288800" cy="0"/>
            </a:xfrm>
            <a:prstGeom prst="straightConnector1">
              <a:avLst/>
            </a:prstGeom>
            <a:noFill/>
            <a:ln w="952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" name="Google Shape;89;p14"/>
            <p:cNvSpPr/>
            <p:nvPr/>
          </p:nvSpPr>
          <p:spPr>
            <a:xfrm flipH="1">
              <a:off x="4538275" y="2539800"/>
              <a:ext cx="67500" cy="63900"/>
            </a:xfrm>
            <a:prstGeom prst="diamond">
              <a:avLst/>
            </a:pr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20D3FBF-3471-C280-0CC4-ECFEE7D48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32" y="4094572"/>
            <a:ext cx="1216160" cy="608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pperplate Gothic Bold" panose="020E0705020206020404" pitchFamily="34" charset="0"/>
              </a:rPr>
              <a:t>DISCUSSION (1/2)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DB0C4-F676-84DA-A973-2D68DD9FB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B83EDA-61D4-323A-1266-CBDF298D8A48}"/>
              </a:ext>
            </a:extLst>
          </p:cNvPr>
          <p:cNvSpPr txBox="1"/>
          <p:nvPr/>
        </p:nvSpPr>
        <p:spPr>
          <a:xfrm>
            <a:off x="52466" y="1154243"/>
            <a:ext cx="903157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Social media as fundamental tool to reach target customers has most certainly arrived.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results of the study confirm the current views on social media. Social media as a marketing tool though becoming increasingly popular is still relatively basic in complexity and sophistication.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 the adoption rates (almost 90%) were significantly higher than other researchers, this can best be explained by the skewed social demographics of the study population. 36% of the participants were in the age group of 35-45 years with 66% male population and only 52% were graduate.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pertaining to the adoption of social media for the purposes of marketing, customer relationship management, communications and brand management are very consistent with the research conducted previously.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research also suggests that the vast majority of institutions use social media for unidirectional communication.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built familiarity and comfort with basic social media use, it is now time for healthcare providers to use social media in a more advanced way to achieve their strategic goals.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1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DISCUSSION (2/2)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DB0C4-F676-84DA-A973-2D68DD9FB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303F42-CE12-F78C-959B-3600C0A013F2}"/>
              </a:ext>
            </a:extLst>
          </p:cNvPr>
          <p:cNvSpPr txBox="1"/>
          <p:nvPr/>
        </p:nvSpPr>
        <p:spPr>
          <a:xfrm>
            <a:off x="52466" y="1154243"/>
            <a:ext cx="903157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millions of active users this movement of attaining new business while maintaining constant touch with the existing client base, has its foundations on mature and time-tested technology.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has found that some23 out of 50 of the consumers are spending up to 1 hour daily on internet and are expanding their personal peer network to online peers, and are increasingly using this network as a source of health-related information and advice.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found that 32 participants have commented on the health status of others and 18 have shared images and health related videos.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consumers report benefitting by going through the online reviews of doctors and hospitals before making the decision, 36 participants have consulted online reviews of doctors and hospitals.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professionals, of course, do continue to play a central role for people when they need health information and attention. 27 said they are likely to share information with doctors.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6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DISCUSSION (3/3)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DADA5-C146-A2FA-AC57-AF791FFA2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47D58E-A585-BA89-A569-AC0A26111BEF}"/>
              </a:ext>
            </a:extLst>
          </p:cNvPr>
          <p:cNvSpPr txBox="1"/>
          <p:nvPr/>
        </p:nvSpPr>
        <p:spPr>
          <a:xfrm>
            <a:off x="52466" y="1154243"/>
            <a:ext cx="9031573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484505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is presently having strong influence on where patients should go and to whom they turn to at times of need.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484505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providers can not only use social media to help achieve strategic goals but also look for opportunities to go beyond.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484505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via gaining insights by simply listening and connecting to the consumers while simultaneously informing them about product development and responding to patient needs in a timelier manner.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484505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can also be a tremendously powerful tool for enhancing patient satisfaction. Another important aspect of the next generation of care is patient engagement.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484505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media, which often complements mobile devices, can help organization motivate patients to become more active participants in their own care and thus empowering them.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  <a:tabLst>
                <a:tab pos="4845050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LIMITATIONS OF THE STUDY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DB0C4-F676-84DA-A973-2D68DD9FB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55890-072A-46ED-1A2A-99239DF677B9}"/>
              </a:ext>
            </a:extLst>
          </p:cNvPr>
          <p:cNvSpPr txBox="1"/>
          <p:nvPr/>
        </p:nvSpPr>
        <p:spPr>
          <a:xfrm>
            <a:off x="68580" y="1103326"/>
            <a:ext cx="9006840" cy="33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population – the study is limited by small sample size resulting in low statistical power.</a:t>
            </a:r>
          </a:p>
          <a:p>
            <a:pPr marL="285750" indent="-285750" algn="just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Self-Reported Questionnaire – The current findings are solely based on Self-Reported Questionnaire thus, limiting the total elimination of reporting bias. </a:t>
            </a:r>
          </a:p>
          <a:p>
            <a:pPr marL="285750" indent="-285750" algn="just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with all single-site research, the findings are unlikely to generalize completely to all the consumers and healthcare providers.</a:t>
            </a:r>
          </a:p>
          <a:p>
            <a:pPr marL="285750" indent="-285750" algn="just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Convenience sample of both the general public and healthcare provider was used and as such the potential for bias exists.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7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CONCLUSION 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E6960-F13E-3AEB-05E0-F154B434F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-7495"/>
            <a:ext cx="1216160" cy="608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492436-6B8B-E487-7C69-90F336507B9A}"/>
              </a:ext>
            </a:extLst>
          </p:cNvPr>
          <p:cNvSpPr txBox="1"/>
          <p:nvPr/>
        </p:nvSpPr>
        <p:spPr>
          <a:xfrm>
            <a:off x="52466" y="1154243"/>
            <a:ext cx="903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93B7C-5846-628A-5F93-8D5A9E99B5B4}"/>
              </a:ext>
            </a:extLst>
          </p:cNvPr>
          <p:cNvSpPr txBox="1"/>
          <p:nvPr/>
        </p:nvSpPr>
        <p:spPr>
          <a:xfrm>
            <a:off x="52466" y="1154243"/>
            <a:ext cx="9031573" cy="360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social media by patients for health related reasons is growing.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Social media websites and platforms have ability to boost professional growth and advancement when used properly and sensibly.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their future delivery strategies, healthcare professionals must continue to identify the optimum use for these platforms.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advantages for patients of all ages, doctors, nurses, public health workers and the industry as a whole.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0270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REFERENCES 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3CDD7-DE8D-44D3-74B8-904ED8C96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72345C-B6D7-893B-A13E-C518E46A51F0}"/>
              </a:ext>
            </a:extLst>
          </p:cNvPr>
          <p:cNvSpPr txBox="1"/>
          <p:nvPr/>
        </p:nvSpPr>
        <p:spPr>
          <a:xfrm>
            <a:off x="101183" y="1194257"/>
            <a:ext cx="8941633" cy="259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Smailhodzic E, Hooijsma W, Boonstra A, Langley DJ. Social media use in healthcare: A systematic review of effects on patients and on their relationship with healthcare professionals. BMC Health Serv Res [Internet]. 2016;Available from: </a:t>
            </a:r>
            <a:r>
              <a:rPr lang="en-IN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http://dx.doi.org/10.1186/s12913-016-1691-0</a:t>
            </a:r>
            <a:endParaRPr lang="en-IN" u="sng" dirty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IN" sz="12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Researchgate.net. [cited2022Jun 27]. Available from: </a:t>
            </a:r>
            <a:r>
              <a:rPr lang="en-IN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https://www.researchgate.net/publication/335714818_Effectiveness_of_Social_media_marketing</a:t>
            </a:r>
            <a:endParaRPr lang="en-IN" u="sng" dirty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IN" sz="12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Chef F. 8 effective strategies for social media marketing in health industry [Internet]. FATbit Blog. 2014 [cited 2022 Jun 27]. Available from: </a:t>
            </a:r>
            <a:r>
              <a:rPr lang="en-IN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https://www.fatbit.com/fab/8-effective-strategies-social-media-marketing-health-industry/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11125"/>
            <a:r>
              <a:rPr lang="en-IN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spcAft>
                <a:spcPts val="800"/>
              </a:spcAft>
            </a:pP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421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ctrTitle" idx="4294967295"/>
          </p:nvPr>
        </p:nvSpPr>
        <p:spPr>
          <a:xfrm>
            <a:off x="442608" y="1885631"/>
            <a:ext cx="8258784" cy="53604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THANK YOU!</a:t>
            </a:r>
            <a:endParaRPr sz="2000" dirty="0">
              <a:solidFill>
                <a:schemeClr val="accent1"/>
              </a:solidFill>
              <a:latin typeface="Copperplate Gothic Bold" panose="020E0705020206020404" pitchFamily="34" charset="0"/>
            </a:endParaRPr>
          </a:p>
        </p:txBody>
      </p:sp>
      <p:grpSp>
        <p:nvGrpSpPr>
          <p:cNvPr id="87" name="Google Shape;87;p14"/>
          <p:cNvGrpSpPr/>
          <p:nvPr/>
        </p:nvGrpSpPr>
        <p:grpSpPr>
          <a:xfrm>
            <a:off x="3927600" y="2539800"/>
            <a:ext cx="1288800" cy="63900"/>
            <a:chOff x="3927600" y="2539800"/>
            <a:chExt cx="1288800" cy="63900"/>
          </a:xfrm>
        </p:grpSpPr>
        <p:cxnSp>
          <p:nvCxnSpPr>
            <p:cNvPr id="88" name="Google Shape;88;p14"/>
            <p:cNvCxnSpPr/>
            <p:nvPr/>
          </p:nvCxnSpPr>
          <p:spPr>
            <a:xfrm>
              <a:off x="3927600" y="2571750"/>
              <a:ext cx="1288800" cy="0"/>
            </a:xfrm>
            <a:prstGeom prst="straightConnector1">
              <a:avLst/>
            </a:prstGeom>
            <a:noFill/>
            <a:ln w="9525" cap="flat" cmpd="sng">
              <a:solidFill>
                <a:srgbClr val="22222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" name="Google Shape;89;p14"/>
            <p:cNvSpPr/>
            <p:nvPr/>
          </p:nvSpPr>
          <p:spPr>
            <a:xfrm flipH="1">
              <a:off x="4538275" y="2539800"/>
              <a:ext cx="67500" cy="63900"/>
            </a:xfrm>
            <a:prstGeom prst="diamond">
              <a:avLst/>
            </a:pr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20D3FBF-3471-C280-0CC4-ECFEE7D48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32" y="444468"/>
            <a:ext cx="1216160" cy="608080"/>
          </a:xfrm>
          <a:prstGeom prst="rect">
            <a:avLst/>
          </a:prstGeom>
        </p:spPr>
      </p:pic>
      <p:sp>
        <p:nvSpPr>
          <p:cNvPr id="7" name="Google Shape;83;p14">
            <a:extLst>
              <a:ext uri="{FF2B5EF4-FFF2-40B4-BE49-F238E27FC236}">
                <a16:creationId xmlns:a16="http://schemas.microsoft.com/office/drawing/2014/main" id="{D1DE7634-48D2-6C30-5982-F102FA069F8A}"/>
              </a:ext>
            </a:extLst>
          </p:cNvPr>
          <p:cNvSpPr txBox="1">
            <a:spLocks/>
          </p:cNvSpPr>
          <p:nvPr/>
        </p:nvSpPr>
        <p:spPr>
          <a:xfrm>
            <a:off x="442608" y="2727561"/>
            <a:ext cx="8258784" cy="53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IN" sz="2000" dirty="0">
                <a:solidFill>
                  <a:schemeClr val="accent1"/>
                </a:solidFill>
                <a:latin typeface="Copperplate Gothic Bold" panose="020E07050202060204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68609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 idx="4294967295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9BFC9B-C8EE-1761-D107-16C494CF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000" b="1" dirty="0">
                <a:latin typeface="Copperplate Gothic Bold" panose="020E0705020206020404" pitchFamily="34" charset="0"/>
              </a:rPr>
              <a:t>INTERNSHIP EXPERIENCES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ECEE25-6D40-4C36-E8A7-73045FE7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1FB345-E359-8673-C0E2-AD19E4F13912}"/>
              </a:ext>
            </a:extLst>
          </p:cNvPr>
          <p:cNvSpPr txBox="1"/>
          <p:nvPr/>
        </p:nvSpPr>
        <p:spPr>
          <a:xfrm>
            <a:off x="52466" y="1154243"/>
            <a:ext cx="9031573" cy="29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learned that every company or organization has its own culture. It’s essential to observe others and learn how they engage and interact with co-workers, or help them with projects and tasks. I quickly learned that whenever something is unclear for me, or I don’t understand, it’s fine to ask for clarification.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intern, I discovered it’s essential to be enthusiastic and open to learning new skills, asking for more work and being curious to learn and ask questions.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Learned few skills like communication, team work, management skills, time management and most importantly professionalism.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 idx="4294967295"/>
          </p:nvPr>
        </p:nvSpPr>
        <p:spPr>
          <a:xfrm>
            <a:off x="1810300" y="556800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9BFC9B-C8EE-1761-D107-16C494CF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800" b="1" dirty="0">
                <a:latin typeface="Copperplate Gothic Bold" panose="020E0705020206020404" pitchFamily="34" charset="0"/>
              </a:rPr>
              <a:t>SUGGESTIONS GIVEN TO ORGANISATION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ECEE25-6D40-4C36-E8A7-73045FE7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1FB345-E359-8673-C0E2-AD19E4F13912}"/>
              </a:ext>
            </a:extLst>
          </p:cNvPr>
          <p:cNvSpPr txBox="1"/>
          <p:nvPr/>
        </p:nvSpPr>
        <p:spPr>
          <a:xfrm>
            <a:off x="52466" y="1154243"/>
            <a:ext cx="9031573" cy="360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3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of manpower in Digital Marketing and graphic designs team.</a:t>
            </a:r>
          </a:p>
          <a:p>
            <a:pPr marL="285750" indent="-285750" algn="just">
              <a:lnSpc>
                <a:spcPct val="3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of proper sitting arrangements in administration department.</a:t>
            </a:r>
          </a:p>
          <a:p>
            <a:pPr marL="285750" indent="-285750" algn="just">
              <a:lnSpc>
                <a:spcPct val="3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of GDA’s to help employees in need.</a:t>
            </a:r>
          </a:p>
          <a:p>
            <a:pPr marL="285750" indent="-285750" algn="just">
              <a:lnSpc>
                <a:spcPct val="3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advanced desktops and technology. </a:t>
            </a:r>
          </a:p>
          <a:p>
            <a:pPr marL="285750" indent="-285750" algn="just">
              <a:lnSpc>
                <a:spcPct val="3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PICTORIAL JOURNEY (1/2) 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70C67-B79E-689C-7EDA-BE56904D7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6" y="1669915"/>
            <a:ext cx="3202830" cy="180367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9CCF1F-3089-D403-C9AC-8F69F6116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384" y="1669915"/>
            <a:ext cx="3202830" cy="180367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463132-457F-5DFF-9D21-DAC4518C0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0018E1-9DE3-AFB6-4497-7AD8460BC712}"/>
              </a:ext>
            </a:extLst>
          </p:cNvPr>
          <p:cNvSpPr txBox="1"/>
          <p:nvPr/>
        </p:nvSpPr>
        <p:spPr>
          <a:xfrm>
            <a:off x="127416" y="3642610"/>
            <a:ext cx="335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 mob on hand hygiene and basic life support at DLF CyberHub.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DD9544-D321-AA97-9976-DB2A215C756F}"/>
              </a:ext>
            </a:extLst>
          </p:cNvPr>
          <p:cNvSpPr txBox="1"/>
          <p:nvPr/>
        </p:nvSpPr>
        <p:spPr>
          <a:xfrm>
            <a:off x="5658789" y="3642610"/>
            <a:ext cx="335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Subhash Jangid health talk on sports enquiry at Vipul Belmonte.</a:t>
            </a:r>
          </a:p>
        </p:txBody>
      </p:sp>
    </p:spTree>
    <p:extLst>
      <p:ext uri="{BB962C8B-B14F-4D97-AF65-F5344CB8AC3E}">
        <p14:creationId xmlns:p14="http://schemas.microsoft.com/office/powerpoint/2010/main" val="70917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pperplate Gothic Bold" panose="020E0705020206020404" pitchFamily="34" charset="0"/>
              </a:rPr>
              <a:t>SCREENSHOT OF APPROVAL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477BFC-2B68-EA0F-80CB-B2DB28E17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B41FD7-2A89-E40F-E02E-21F8C64B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200" y="1151561"/>
            <a:ext cx="5523600" cy="34970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PICTORIAL JOURNEY (2/2) </a:t>
            </a:r>
            <a:endParaRPr sz="2000" b="1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866262-8408-794F-E6DA-8F5298AA5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85" y="1669915"/>
            <a:ext cx="3202830" cy="180367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0ABCAE-BCA7-5998-EFF5-86ED7A70A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385" y="1669915"/>
            <a:ext cx="3202829" cy="180367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72C03D-7441-4C56-C3AE-DE8416925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3C85E-1F17-D76D-7C4D-42CB09E2C0BF}"/>
              </a:ext>
            </a:extLst>
          </p:cNvPr>
          <p:cNvSpPr txBox="1"/>
          <p:nvPr/>
        </p:nvSpPr>
        <p:spPr>
          <a:xfrm>
            <a:off x="127416" y="3642610"/>
            <a:ext cx="3357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Yoga Day event at LA Meridian.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9B14B-61CE-D8D8-53DC-F675CFB0C123}"/>
              </a:ext>
            </a:extLst>
          </p:cNvPr>
          <p:cNvSpPr txBox="1"/>
          <p:nvPr/>
        </p:nvSpPr>
        <p:spPr>
          <a:xfrm>
            <a:off x="5654900" y="3534888"/>
            <a:ext cx="335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Marathon organized by Tau Devi Lal Stadium.</a:t>
            </a:r>
          </a:p>
        </p:txBody>
      </p:sp>
    </p:spTree>
    <p:extLst>
      <p:ext uri="{BB962C8B-B14F-4D97-AF65-F5344CB8AC3E}">
        <p14:creationId xmlns:p14="http://schemas.microsoft.com/office/powerpoint/2010/main" val="235148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INTRODUCTION (1/2)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5A07E-7DB5-B287-0ABC-BEBCACA4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A83F0D-2229-0013-5E47-0B6F5055ACF2}"/>
              </a:ext>
            </a:extLst>
          </p:cNvPr>
          <p:cNvSpPr txBox="1"/>
          <p:nvPr/>
        </p:nvSpPr>
        <p:spPr>
          <a:xfrm>
            <a:off x="56213" y="1186755"/>
            <a:ext cx="9031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Marketing is a form of internet marketing that uses social media platforms as a marketing tool.</a:t>
            </a:r>
          </a:p>
          <a:p>
            <a:pPr>
              <a:buClr>
                <a:schemeClr val="accent1"/>
              </a:buClr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can primarily spread awareness about what the specific organization can offer patients in terms of medical care. </a:t>
            </a:r>
          </a:p>
          <a:p>
            <a:pPr>
              <a:buClr>
                <a:schemeClr val="accent1"/>
              </a:buClr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Social Media Marketing in healthcare are –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relationships with patients.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 marketing.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Showcase activities and accomplishments.</a:t>
            </a:r>
          </a:p>
          <a:p>
            <a:pPr>
              <a:buClr>
                <a:schemeClr val="accent1"/>
              </a:buClr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disadvantages of Social Media Marketing in healthcare are –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control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consuming.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information.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7295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INTRODUCTION (2/2)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61701-0FC8-625A-44D3-86F96D8CE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6CFE7-A3D4-94D6-90BA-53FB9CB2281D}"/>
              </a:ext>
            </a:extLst>
          </p:cNvPr>
          <p:cNvSpPr txBox="1"/>
          <p:nvPr/>
        </p:nvSpPr>
        <p:spPr>
          <a:xfrm>
            <a:off x="56213" y="1186755"/>
            <a:ext cx="90315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strategies for Social Media Marketing used by Fortis Memorial Research Institute, Gurgaon –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target audience to plan the right media mix.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 patient queries.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health information.</a:t>
            </a:r>
          </a:p>
          <a:p>
            <a:pPr>
              <a:buClr>
                <a:schemeClr val="accent1"/>
              </a:buClr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relationships and build patient loyalty.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testimonials.</a:t>
            </a:r>
          </a:p>
          <a:p>
            <a:pPr>
              <a:buClr>
                <a:schemeClr val="accent1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Reviews on post medication.</a:t>
            </a:r>
          </a:p>
          <a:p>
            <a:pPr>
              <a:buClr>
                <a:schemeClr val="accent1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videos or images.</a:t>
            </a:r>
          </a:p>
          <a:p>
            <a:pPr>
              <a:buClr>
                <a:schemeClr val="accent1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Posters on health-related symptoms.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2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OBJECTIVES OF THE STUDY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EE035-897C-F9E1-14EC-12135E8F6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D37AD-6427-8834-A949-1DE8792C9382}"/>
              </a:ext>
            </a:extLst>
          </p:cNvPr>
          <p:cNvSpPr txBox="1"/>
          <p:nvPr/>
        </p:nvSpPr>
        <p:spPr>
          <a:xfrm>
            <a:off x="52466" y="1154243"/>
            <a:ext cx="903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E38BB-B95D-3AAD-8E89-0F367DCD647C}"/>
              </a:ext>
            </a:extLst>
          </p:cNvPr>
          <p:cNvSpPr txBox="1"/>
          <p:nvPr/>
        </p:nvSpPr>
        <p:spPr>
          <a:xfrm>
            <a:off x="56213" y="1186755"/>
            <a:ext cx="9031573" cy="347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objective –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analyse and understand the impact of Social Media Marketing on the prioritisation of the patients’ decision of selecting, Fortis Memorial Research Institute, Gurgaon.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 usefulness of social media in, maintaining relationship between healthcare providers and consumers.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objective – 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consumer perception about the use of social media in healthcare.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out how the healthcare providers are making use of social media in their organisation.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out better effective strategies for the organisation.</a:t>
            </a:r>
          </a:p>
        </p:txBody>
      </p:sp>
    </p:spTree>
    <p:extLst>
      <p:ext uri="{BB962C8B-B14F-4D97-AF65-F5344CB8AC3E}">
        <p14:creationId xmlns:p14="http://schemas.microsoft.com/office/powerpoint/2010/main" val="62630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Copperplate Gothic Bold" panose="020E0705020206020404" pitchFamily="34" charset="0"/>
              </a:rPr>
              <a:t>MATERIALS &amp; METHODOLOGY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DB0C4-F676-84DA-A973-2D68DD9FB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B83EDA-61D4-323A-1266-CBDF298D8A48}"/>
              </a:ext>
            </a:extLst>
          </p:cNvPr>
          <p:cNvSpPr txBox="1"/>
          <p:nvPr/>
        </p:nvSpPr>
        <p:spPr>
          <a:xfrm>
            <a:off x="56213" y="1154243"/>
            <a:ext cx="903157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Design: A descriptive cross-sectional study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Setting: Fortis Memorial Research Institute, Gurgaon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Duration: Two months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Population: IPD, OPD, Preventive Health Check-ups, Diagnostic tests 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Size: 50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Method: Simple Random Sampling Method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Data Collection: Structured questionnaire was circulated among the patients or their attendees. The results obtained were recorded in Microsoft Excel Spreadsheet and was analysed using Descriptive analysis (Bar graph and Pie chart).</a:t>
            </a:r>
          </a:p>
          <a:p>
            <a:pPr>
              <a:buClr>
                <a:schemeClr val="accent1"/>
              </a:buClr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2782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RESULTS (1/3)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FB7EA2-BCF6-9251-C830-E4CF26D4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041D47-30DF-BFF9-536C-89EFFF410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02" y="1365266"/>
            <a:ext cx="2816594" cy="2408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4AB94E-D712-B58A-C227-77DD44B18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504" y="1365265"/>
            <a:ext cx="2816594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RESULTS (2/3)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6DF487-A265-400A-647A-AB46F215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3A599-3E46-F576-3E83-382E4D184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536" y="1193800"/>
            <a:ext cx="3182532" cy="2755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572D01-7EF3-3289-916C-FD372FF75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4" y="1193800"/>
            <a:ext cx="3182532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684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810200" y="557513"/>
            <a:ext cx="55236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opperplate Gothic Bold" panose="020E0705020206020404" pitchFamily="34" charset="0"/>
              </a:rPr>
              <a:t>RESULTS (3/3)</a:t>
            </a:r>
            <a:endParaRPr sz="2000" b="1" dirty="0">
              <a:latin typeface="Copperplate Gothic Bold" panose="020E0705020206020404" pitchFamily="34" charset="0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64749"/>
            <a:ext cx="548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6DF487-A265-400A-647A-AB46F215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0" y="0"/>
            <a:ext cx="1216160" cy="608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C44E7F-D809-9B50-CC4C-D84455FE6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3" y="1193933"/>
            <a:ext cx="3515813" cy="2755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7062EB-88B9-B816-BA85-54B95706F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893" y="1193933"/>
            <a:ext cx="351581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19671"/>
      </p:ext>
    </p:extLst>
  </p:cSld>
  <p:clrMapOvr>
    <a:masterClrMapping/>
  </p:clrMapOvr>
</p:sld>
</file>

<file path=ppt/theme/theme1.xml><?xml version="1.0" encoding="utf-8"?>
<a:theme xmlns:a="http://schemas.openxmlformats.org/drawingml/2006/main" name="Othello template">
  <a:themeElements>
    <a:clrScheme name="Custom 347">
      <a:dk1>
        <a:srgbClr val="222222"/>
      </a:dk1>
      <a:lt1>
        <a:srgbClr val="FFFFFF"/>
      </a:lt1>
      <a:dk2>
        <a:srgbClr val="8B8B8B"/>
      </a:dk2>
      <a:lt2>
        <a:srgbClr val="F3F3F3"/>
      </a:lt2>
      <a:accent1>
        <a:srgbClr val="A8122A"/>
      </a:accent1>
      <a:accent2>
        <a:srgbClr val="B88A92"/>
      </a:accent2>
      <a:accent3>
        <a:srgbClr val="F5F1E0"/>
      </a:accent3>
      <a:accent4>
        <a:srgbClr val="D6CEAD"/>
      </a:accent4>
      <a:accent5>
        <a:srgbClr val="434343"/>
      </a:accent5>
      <a:accent6>
        <a:srgbClr val="B7B7B7"/>
      </a:accent6>
      <a:hlink>
        <a:srgbClr val="A812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1410</Words>
  <Application>Microsoft Office PowerPoint</Application>
  <PresentationFormat>On-screen Show (16:9)</PresentationFormat>
  <Paragraphs>164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Copperplate Gothic Bold</vt:lpstr>
      <vt:lpstr>Calibri</vt:lpstr>
      <vt:lpstr>Times New Roman</vt:lpstr>
      <vt:lpstr>Merriweather</vt:lpstr>
      <vt:lpstr>Raleway</vt:lpstr>
      <vt:lpstr>Wingdings</vt:lpstr>
      <vt:lpstr>Arial</vt:lpstr>
      <vt:lpstr>Othello template</vt:lpstr>
      <vt:lpstr>ROLE OF SOCIAL MEDIA MARKETING IN HEALTHCARE  FORTIS MEMORIAL RESEARCH INSTITUTE, GURGAON  </vt:lpstr>
      <vt:lpstr>SCREENSHOT OF APPROVAL</vt:lpstr>
      <vt:lpstr>INTRODUCTION (1/2)</vt:lpstr>
      <vt:lpstr>INTRODUCTION (2/2)</vt:lpstr>
      <vt:lpstr>OBJECTIVES OF THE STUDY</vt:lpstr>
      <vt:lpstr>MATERIALS &amp; METHODOLOGY</vt:lpstr>
      <vt:lpstr>RESULTS (1/3)</vt:lpstr>
      <vt:lpstr>RESULTS (2/3)</vt:lpstr>
      <vt:lpstr>RESULTS (3/3)</vt:lpstr>
      <vt:lpstr>DISCUSSION (1/2)</vt:lpstr>
      <vt:lpstr>DISCUSSION (2/2)</vt:lpstr>
      <vt:lpstr>DISCUSSION (3/3)</vt:lpstr>
      <vt:lpstr>LIMITATIONS OF THE STUDY</vt:lpstr>
      <vt:lpstr>CONCLUSION </vt:lpstr>
      <vt:lpstr>REFERENCES </vt:lpstr>
      <vt:lpstr>THANK YOU!</vt:lpstr>
      <vt:lpstr>You can also split your content</vt:lpstr>
      <vt:lpstr>You can also split your content</vt:lpstr>
      <vt:lpstr>PICTORIAL JOURNEY (1/2) </vt:lpstr>
      <vt:lpstr>PICTORIAL JOURNEY (2/2)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SOCIAL MEDIA MARKETING IN HEALTHCARE  FORTIS MEMORIAL RESEARCH INSTITUTE, GURGAON  </dc:title>
  <dc:creator>Ketaki Kokate</dc:creator>
  <cp:lastModifiedBy>Ketaki Kokate</cp:lastModifiedBy>
  <cp:revision>78</cp:revision>
  <dcterms:modified xsi:type="dcterms:W3CDTF">2022-08-11T00:42:05Z</dcterms:modified>
</cp:coreProperties>
</file>