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2778E-4718-4570-A1E4-393F2A787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D97DF-979B-40D9-859A-5C3F764D8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7D171-ACE4-49EA-B083-D8BEE40D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9C61-E297-4583-AD31-BF116B9C346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9E157-12AE-43E3-8C00-1EE25010F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69FD5-AEA3-4587-ABA7-C18E9868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E46D-14A6-4787-85BD-3D02E912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8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9D6DA-3F47-400B-A89B-49C69155B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3DA2B-3B91-4405-AC54-54558D053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2E937-3E80-4DC3-A3E9-1E195488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9C61-E297-4583-AD31-BF116B9C346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D4DDA-2E97-4F06-A259-C94D6AFC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D46C1-8F14-462C-B4D1-9B1DE7B4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E46D-14A6-4787-85BD-3D02E912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1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0B7821-9245-4E69-960C-4F77839A61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9FFDD-6E69-4F22-87D6-9E37F1A54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1B233-0C1A-4458-A03C-FAC6EC400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9C61-E297-4583-AD31-BF116B9C346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044C0-1483-4AB3-AA43-153BD88A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17151-675D-4844-B772-91922DB4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E46D-14A6-4787-85BD-3D02E912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3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F8742-F445-44AA-BAA1-90B33B7F0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27A6E-113A-4E68-B02B-0DC5701C1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E3498-6ECE-401C-946E-69D43AE52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9C61-E297-4583-AD31-BF116B9C346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FABB8-7FDE-4A26-9D3A-52420FE34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6FF94-CD37-4DBF-96F2-015B54664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E46D-14A6-4787-85BD-3D02E912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7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584B-99C5-4A62-AA75-0723354DB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0A7F5-DCFB-4D14-940C-BED34FCB3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A5E37-47F0-408B-8BE5-B56F4721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9C61-E297-4583-AD31-BF116B9C346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DD969-0667-490A-8075-7E5C0C60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B844A-B8AE-4127-80A0-989D2E99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E46D-14A6-4787-85BD-3D02E912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4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1F7B3-26AA-4CF8-B03C-023441E08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DC5B4-B47F-4261-88CB-ECD41AEF7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C7B9C-5B1F-44C6-9C85-E09D7680E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8A877-6A87-4F16-878B-C43D57E2F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9C61-E297-4583-AD31-BF116B9C346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72617-0808-4455-B875-34827F6F5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28021-E32B-4507-AB34-951417905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E46D-14A6-4787-85BD-3D02E912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1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3520-0709-4778-9814-375A9ED16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6EE6F-BCF4-4A5C-8266-A0DBE4C28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40FB5-CE33-4C1A-BDF7-4BD2E8F1F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708D3B-3668-482F-8C5F-9CCD38769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AD7B8F-8FFC-43C0-A857-6D503C7E0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E78967-5D39-4021-815D-059995AF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9C61-E297-4583-AD31-BF116B9C346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DF37F3-FA1D-4243-A6EC-559B941F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34AC69-4AFF-4B5C-83D7-E207BA700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E46D-14A6-4787-85BD-3D02E912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0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F5278-D396-4BDE-993F-8A1DF69CE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57667-DA91-4BAE-B525-5B5C22C6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9C61-E297-4583-AD31-BF116B9C346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B0E44E-A21F-47E4-A80E-C84004B7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DE622D-7911-4819-B95A-C5F648D4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E46D-14A6-4787-85BD-3D02E912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1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1C91D5-4CAA-4D65-AC34-2B056AA08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9C61-E297-4583-AD31-BF116B9C346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196BC1-8D22-4C5E-951E-ACF86DB8A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87536-7F94-4795-86D8-98FEA445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E46D-14A6-4787-85BD-3D02E912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5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F0E14-D198-482C-9122-BEFF1F88D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F8F8C-D217-4C8E-BE90-67B8BA33A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22471-5367-490C-A07A-300334A21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4DFF4-7042-4480-A8A0-59D49A85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9C61-E297-4583-AD31-BF116B9C346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1D296-DD5C-4C51-9C34-4366EAA5C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2DB94-32F3-4914-84E0-706F6E86D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E46D-14A6-4787-85BD-3D02E912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6900-23A7-4029-8F9C-66C5E58CF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8C52A6-65C6-43C4-9407-EFE83493A4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D649B-785E-4172-AC15-480550EAD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D8724-B38F-4E15-A250-E70F475E6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9C61-E297-4583-AD31-BF116B9C346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1E0A6-B210-40FB-BE44-007F2C645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E393A-CAD9-4477-9179-DC25314A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E46D-14A6-4787-85BD-3D02E912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8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DAE116-EDB2-4189-86FD-598F8F4D6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8FF08-6571-4510-9626-7C54B3C54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18A70-AA65-4A23-9FA5-CD0800085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9C61-E297-4583-AD31-BF116B9C346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3CC4-10FE-410F-9EC9-F7D84F3EE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F0F4D-8E75-44C8-8E8C-725EEFE88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CE46D-14A6-4787-85BD-3D02E912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9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F146E-00BF-A294-659F-216BA6B3C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D7CD5-00B0-7194-7EE2-11E707F3E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775A74-480B-DB9C-6EB9-1ADB6AE3F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6A85F-94F5-CEEF-84AB-113FB46B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</a:t>
            </a:fld>
            <a:endParaRPr lang="en-IN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7E11AF3-DB46-0C8F-C56B-438306804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271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Saransh</dc:creator>
  <cp:lastModifiedBy>Saransh</cp:lastModifiedBy>
  <cp:revision>1</cp:revision>
  <dcterms:created xsi:type="dcterms:W3CDTF">2022-08-10T16:31:34Z</dcterms:created>
  <dcterms:modified xsi:type="dcterms:W3CDTF">2022-08-10T16:32:39Z</dcterms:modified>
</cp:coreProperties>
</file>