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1"/>
    <p:sldMasterId id="2147483892" r:id="rId2"/>
    <p:sldMasterId id="2147483927" r:id="rId3"/>
  </p:sldMasterIdLst>
  <p:notesMasterIdLst>
    <p:notesMasterId r:id="rId26"/>
  </p:notesMasterIdLst>
  <p:handoutMasterIdLst>
    <p:handoutMasterId r:id="rId27"/>
  </p:handoutMasterIdLst>
  <p:sldIdLst>
    <p:sldId id="256" r:id="rId4"/>
    <p:sldId id="317" r:id="rId5"/>
    <p:sldId id="318" r:id="rId6"/>
    <p:sldId id="258" r:id="rId7"/>
    <p:sldId id="260" r:id="rId8"/>
    <p:sldId id="320" r:id="rId9"/>
    <p:sldId id="323" r:id="rId10"/>
    <p:sldId id="324" r:id="rId11"/>
    <p:sldId id="326" r:id="rId12"/>
    <p:sldId id="264" r:id="rId13"/>
    <p:sldId id="277" r:id="rId14"/>
    <p:sldId id="265" r:id="rId15"/>
    <p:sldId id="266" r:id="rId16"/>
    <p:sldId id="327" r:id="rId17"/>
    <p:sldId id="267" r:id="rId18"/>
    <p:sldId id="328" r:id="rId19"/>
    <p:sldId id="272" r:id="rId20"/>
    <p:sldId id="269" r:id="rId21"/>
    <p:sldId id="276" r:id="rId22"/>
    <p:sldId id="270" r:id="rId23"/>
    <p:sldId id="271" r:id="rId24"/>
    <p:sldId id="268" r:id="rId25"/>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73" userDrawn="1">
          <p15:clr>
            <a:srgbClr val="A4A3A4"/>
          </p15:clr>
        </p15:guide>
        <p15:guide id="5" pos="382" userDrawn="1">
          <p15:clr>
            <a:srgbClr val="A4A3A4"/>
          </p15:clr>
        </p15:guide>
        <p15:guide id="6" pos="7302" userDrawn="1">
          <p15:clr>
            <a:srgbClr val="A4A3A4"/>
          </p15:clr>
        </p15:guide>
        <p15:guide id="7" orient="horz" pos="714" userDrawn="1">
          <p15:clr>
            <a:srgbClr val="A4A3A4"/>
          </p15:clr>
        </p15:guide>
        <p15:guide id="9" orient="horz" pos="4198" userDrawn="1">
          <p15:clr>
            <a:srgbClr val="A4A3A4"/>
          </p15:clr>
        </p15:guide>
        <p15:guide id="10" orient="horz" pos="3840" userDrawn="1">
          <p15:clr>
            <a:srgbClr val="A4A3A4"/>
          </p15:clr>
        </p15:guide>
        <p15:guide id="11" orient="horz" pos="3994" userDrawn="1">
          <p15:clr>
            <a:srgbClr val="A4A3A4"/>
          </p15:clr>
        </p15:guide>
        <p15:guide id="12" pos="3844"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747480"/>
    <a:srgbClr val="FFFFFF"/>
    <a:srgbClr val="C4C4CD"/>
    <a:srgbClr val="2E2E38"/>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60" autoAdjust="0"/>
  </p:normalViewPr>
  <p:slideViewPr>
    <p:cSldViewPr snapToGrid="0" snapToObjects="1" showGuides="1">
      <p:cViewPr varScale="1">
        <p:scale>
          <a:sx n="67" d="100"/>
          <a:sy n="67" d="100"/>
        </p:scale>
        <p:origin x="640" y="44"/>
      </p:cViewPr>
      <p:guideLst>
        <p:guide orient="horz" pos="173"/>
        <p:guide pos="382"/>
        <p:guide pos="7302"/>
        <p:guide orient="horz" pos="714"/>
        <p:guide orient="horz" pos="4198"/>
        <p:guide orient="horz" pos="3840"/>
        <p:guide orient="horz" pos="3994"/>
        <p:guide pos="3844"/>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50" d="100"/>
        <a:sy n="50" d="100"/>
      </p:scale>
      <p:origin x="0" y="-157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commentAuthors" Target="commentAuthor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handoutMaster" Target="handoutMasters/handoutMaster1.xml" /><Relationship Id="rId30"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EC1A3-ED0F-4206-A697-30FF6696897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IN"/>
        </a:p>
      </dgm:t>
    </dgm:pt>
    <dgm:pt modelId="{7D5A1F01-070A-49CA-A725-BD5BE987776A}">
      <dgm:prSet phldrT="[Text]"/>
      <dgm:spPr>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1</a:t>
          </a:r>
        </a:p>
      </dgm:t>
    </dgm:pt>
    <dgm:pt modelId="{8B8F0112-90D4-49E0-84CA-032E43982A54}" type="parTrans" cxnId="{71350E5C-BA34-438B-96DD-62D20AF3D2C3}">
      <dgm:prSet/>
      <dgm:spPr/>
      <dgm:t>
        <a:bodyPr/>
        <a:lstStyle/>
        <a:p>
          <a:endParaRPr lang="en-IN"/>
        </a:p>
      </dgm:t>
    </dgm:pt>
    <dgm:pt modelId="{16C7B193-E521-43F2-9F1B-B420616FF103}" type="sibTrans" cxnId="{71350E5C-BA34-438B-96DD-62D20AF3D2C3}">
      <dgm:prSet/>
      <dgm:spPr/>
      <dgm:t>
        <a:bodyPr/>
        <a:lstStyle/>
        <a:p>
          <a:endParaRPr lang="en-IN"/>
        </a:p>
      </dgm:t>
    </dgm:pt>
    <dgm:pt modelId="{1E67F0B8-799D-4AE3-A87B-26AB16D1A7DB}">
      <dgm:prSet phldrT="[Text]" custT="1"/>
      <dgm:spPr>
        <a:xfrm>
          <a:off x="0" y="1132553"/>
          <a:ext cx="2883431" cy="2626474"/>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Issue Health ID</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dgm:t>
    </dgm:pt>
    <dgm:pt modelId="{B146B84A-640E-4DEB-9D64-25CDA370CFE6}" type="parTrans" cxnId="{6316C625-0D5E-4C51-94B1-FF0546D38899}">
      <dgm:prSet/>
      <dgm:spPr/>
      <dgm:t>
        <a:bodyPr/>
        <a:lstStyle/>
        <a:p>
          <a:endParaRPr lang="en-IN"/>
        </a:p>
      </dgm:t>
    </dgm:pt>
    <dgm:pt modelId="{33A85E02-288C-4D3A-89E7-91FBCE71A8CB}" type="sibTrans" cxnId="{6316C625-0D5E-4C51-94B1-FF0546D38899}">
      <dgm:prSet/>
      <dgm:spPr/>
      <dgm:t>
        <a:bodyPr/>
        <a:lstStyle/>
        <a:p>
          <a:endParaRPr lang="en-IN"/>
        </a:p>
      </dgm:t>
    </dgm:pt>
    <dgm:pt modelId="{3961A400-7822-469A-B2C4-6F0B9F92B20D}">
      <dgm:prSet phldrT="[Text]"/>
      <dgm:spPr>
        <a:xfrm>
          <a:off x="2883431" y="535627"/>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2</a:t>
          </a:r>
        </a:p>
      </dgm:t>
    </dgm:pt>
    <dgm:pt modelId="{F10655C2-099F-4B9A-9742-AB2565452BC6}" type="parTrans" cxnId="{CD40365C-B553-434A-AB9B-2086FE9740A6}">
      <dgm:prSet/>
      <dgm:spPr/>
      <dgm:t>
        <a:bodyPr/>
        <a:lstStyle/>
        <a:p>
          <a:endParaRPr lang="en-IN"/>
        </a:p>
      </dgm:t>
    </dgm:pt>
    <dgm:pt modelId="{BE75ACA4-C1E4-4E68-B10C-63793C4FA97C}" type="sibTrans" cxnId="{CD40365C-B553-434A-AB9B-2086FE9740A6}">
      <dgm:prSet/>
      <dgm:spPr/>
      <dgm:t>
        <a:bodyPr/>
        <a:lstStyle/>
        <a:p>
          <a:endParaRPr lang="en-IN"/>
        </a:p>
      </dgm:t>
    </dgm:pt>
    <dgm:pt modelId="{F2836426-6C2F-4CB4-96BB-5622A3688ECD}">
      <dgm:prSet phldrT="[Text]" custT="1"/>
      <dgm:spPr>
        <a:xfrm>
          <a:off x="2883431" y="1587031"/>
          <a:ext cx="2883431" cy="2626474"/>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Implement HIP service</a:t>
          </a:r>
        </a:p>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Respond to consented data request with data in FHIR Format</a:t>
          </a:r>
        </a:p>
      </dgm:t>
    </dgm:pt>
    <dgm:pt modelId="{18F5C744-A1F2-4D3E-81E6-4260AAEC634D}" type="parTrans" cxnId="{1104AF02-DB8B-4A76-8081-48167407D6A8}">
      <dgm:prSet/>
      <dgm:spPr/>
      <dgm:t>
        <a:bodyPr/>
        <a:lstStyle/>
        <a:p>
          <a:endParaRPr lang="en-IN"/>
        </a:p>
      </dgm:t>
    </dgm:pt>
    <dgm:pt modelId="{E55CD024-0AD9-409D-BEAA-4BF83303E1DA}" type="sibTrans" cxnId="{1104AF02-DB8B-4A76-8081-48167407D6A8}">
      <dgm:prSet/>
      <dgm:spPr/>
      <dgm:t>
        <a:bodyPr/>
        <a:lstStyle/>
        <a:p>
          <a:endParaRPr lang="en-IN"/>
        </a:p>
      </dgm:t>
    </dgm:pt>
    <dgm:pt modelId="{1A77D986-7991-4574-B1CF-86218A2F0CA4}">
      <dgm:prSet phldrT="[Text]"/>
      <dgm:spPr>
        <a:xfrm>
          <a:off x="5766863" y="990105"/>
          <a:ext cx="3594927"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3</a:t>
          </a:r>
        </a:p>
      </dgm:t>
    </dgm:pt>
    <dgm:pt modelId="{D1CE5BFB-662E-4E4A-A018-17C5B4E287FC}" type="parTrans" cxnId="{287A330B-2E75-4579-BC11-7E054794F41C}">
      <dgm:prSet/>
      <dgm:spPr/>
      <dgm:t>
        <a:bodyPr/>
        <a:lstStyle/>
        <a:p>
          <a:endParaRPr lang="en-IN"/>
        </a:p>
      </dgm:t>
    </dgm:pt>
    <dgm:pt modelId="{5473B1D6-6292-43DA-B476-DEDD016539C5}" type="sibTrans" cxnId="{287A330B-2E75-4579-BC11-7E054794F41C}">
      <dgm:prSet/>
      <dgm:spPr/>
      <dgm:t>
        <a:bodyPr/>
        <a:lstStyle/>
        <a:p>
          <a:endParaRPr lang="en-IN"/>
        </a:p>
      </dgm:t>
    </dgm:pt>
    <dgm:pt modelId="{83A7D5A2-874E-4395-B6C9-5149232B5C2D}">
      <dgm:prSet phldrT="[Text]" custT="1"/>
      <dgm:spPr>
        <a:xfrm>
          <a:off x="5766863" y="2041509"/>
          <a:ext cx="2883431"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p>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p>
      </dgm:t>
    </dgm:pt>
    <dgm:pt modelId="{A6AE144B-A8EC-49D9-A260-0BD241D26A69}" type="parTrans" cxnId="{CB140254-C85D-40DE-BA1A-58D81DBF8770}">
      <dgm:prSet/>
      <dgm:spPr/>
      <dgm:t>
        <a:bodyPr/>
        <a:lstStyle/>
        <a:p>
          <a:endParaRPr lang="en-IN"/>
        </a:p>
      </dgm:t>
    </dgm:pt>
    <dgm:pt modelId="{A84C995C-047C-4020-8FB7-767F744C6BBD}" type="sibTrans" cxnId="{CB140254-C85D-40DE-BA1A-58D81DBF8770}">
      <dgm:prSet/>
      <dgm:spPr/>
      <dgm:t>
        <a:bodyPr/>
        <a:lstStyle/>
        <a:p>
          <a:endParaRPr lang="en-IN"/>
        </a:p>
      </dgm:t>
    </dgm:pt>
    <dgm:pt modelId="{2D13C752-8FAD-4249-88C5-EBC798819375}" type="pres">
      <dgm:prSet presAssocID="{6BBEC1A3-ED0F-4206-A697-30FF66968971}" presName="Name0" presStyleCnt="0">
        <dgm:presLayoutVars>
          <dgm:chMax val="5"/>
          <dgm:chPref val="5"/>
          <dgm:dir/>
          <dgm:animLvl val="lvl"/>
        </dgm:presLayoutVars>
      </dgm:prSet>
      <dgm:spPr/>
    </dgm:pt>
    <dgm:pt modelId="{97C3D990-002A-4F5F-B77C-7A9FD6062561}" type="pres">
      <dgm:prSet presAssocID="{7D5A1F01-070A-49CA-A725-BD5BE987776A}" presName="parentText1" presStyleLbl="node1" presStyleIdx="0" presStyleCnt="3">
        <dgm:presLayoutVars>
          <dgm:chMax/>
          <dgm:chPref val="3"/>
          <dgm:bulletEnabled val="1"/>
        </dgm:presLayoutVars>
      </dgm:prSet>
      <dgm:spPr/>
    </dgm:pt>
    <dgm:pt modelId="{42D0A8B0-9C76-408F-8631-F74D938FB84B}" type="pres">
      <dgm:prSet presAssocID="{7D5A1F01-070A-49CA-A725-BD5BE987776A}" presName="childText1" presStyleLbl="solidAlignAcc1" presStyleIdx="0" presStyleCnt="3">
        <dgm:presLayoutVars>
          <dgm:chMax val="0"/>
          <dgm:chPref val="0"/>
          <dgm:bulletEnabled val="1"/>
        </dgm:presLayoutVars>
      </dgm:prSet>
      <dgm:spPr/>
    </dgm:pt>
    <dgm:pt modelId="{95E8E3FE-62F3-4C11-A23A-04CB1398DC39}" type="pres">
      <dgm:prSet presAssocID="{3961A400-7822-469A-B2C4-6F0B9F92B20D}" presName="parentText2" presStyleLbl="node1" presStyleIdx="1" presStyleCnt="3">
        <dgm:presLayoutVars>
          <dgm:chMax/>
          <dgm:chPref val="3"/>
          <dgm:bulletEnabled val="1"/>
        </dgm:presLayoutVars>
      </dgm:prSet>
      <dgm:spPr/>
    </dgm:pt>
    <dgm:pt modelId="{F8B92751-1586-4BE3-AA61-217F70ABEFC1}" type="pres">
      <dgm:prSet presAssocID="{3961A400-7822-469A-B2C4-6F0B9F92B20D}" presName="childText2" presStyleLbl="solidAlignAcc1" presStyleIdx="1" presStyleCnt="3">
        <dgm:presLayoutVars>
          <dgm:chMax val="0"/>
          <dgm:chPref val="0"/>
          <dgm:bulletEnabled val="1"/>
        </dgm:presLayoutVars>
      </dgm:prSet>
      <dgm:spPr/>
    </dgm:pt>
    <dgm:pt modelId="{5159A0E2-247D-468D-87BA-FA13C678120C}" type="pres">
      <dgm:prSet presAssocID="{1A77D986-7991-4574-B1CF-86218A2F0CA4}" presName="parentText3" presStyleLbl="node1" presStyleIdx="2" presStyleCnt="3">
        <dgm:presLayoutVars>
          <dgm:chMax/>
          <dgm:chPref val="3"/>
          <dgm:bulletEnabled val="1"/>
        </dgm:presLayoutVars>
      </dgm:prSet>
      <dgm:spPr/>
    </dgm:pt>
    <dgm:pt modelId="{8B29103B-BFF9-435B-9FDC-2DF806DBC1EF}" type="pres">
      <dgm:prSet presAssocID="{1A77D986-7991-4574-B1CF-86218A2F0CA4}" presName="childText3" presStyleLbl="solidAlignAcc1" presStyleIdx="2" presStyleCnt="3">
        <dgm:presLayoutVars>
          <dgm:chMax val="0"/>
          <dgm:chPref val="0"/>
          <dgm:bulletEnabled val="1"/>
        </dgm:presLayoutVars>
      </dgm:prSet>
      <dgm:spPr/>
    </dgm:pt>
  </dgm:ptLst>
  <dgm:cxnLst>
    <dgm:cxn modelId="{1104AF02-DB8B-4A76-8081-48167407D6A8}" srcId="{3961A400-7822-469A-B2C4-6F0B9F92B20D}" destId="{F2836426-6C2F-4CB4-96BB-5622A3688ECD}" srcOrd="0" destOrd="0" parTransId="{18F5C744-A1F2-4D3E-81E6-4260AAEC634D}" sibTransId="{E55CD024-0AD9-409D-BEAA-4BF83303E1DA}"/>
    <dgm:cxn modelId="{B0F7B703-4FA3-419D-A67A-C2E0F78A1A7A}" type="presOf" srcId="{F2836426-6C2F-4CB4-96BB-5622A3688ECD}" destId="{F8B92751-1586-4BE3-AA61-217F70ABEFC1}" srcOrd="0" destOrd="0" presId="urn:microsoft.com/office/officeart/2009/3/layout/IncreasingArrowsProcess"/>
    <dgm:cxn modelId="{287A330B-2E75-4579-BC11-7E054794F41C}" srcId="{6BBEC1A3-ED0F-4206-A697-30FF66968971}" destId="{1A77D986-7991-4574-B1CF-86218A2F0CA4}" srcOrd="2" destOrd="0" parTransId="{D1CE5BFB-662E-4E4A-A018-17C5B4E287FC}" sibTransId="{5473B1D6-6292-43DA-B476-DEDD016539C5}"/>
    <dgm:cxn modelId="{6316C625-0D5E-4C51-94B1-FF0546D38899}" srcId="{7D5A1F01-070A-49CA-A725-BD5BE987776A}" destId="{1E67F0B8-799D-4AE3-A87B-26AB16D1A7DB}" srcOrd="0" destOrd="0" parTransId="{B146B84A-640E-4DEB-9D64-25CDA370CFE6}" sibTransId="{33A85E02-288C-4D3A-89E7-91FBCE71A8CB}"/>
    <dgm:cxn modelId="{2D93913D-BD31-47EB-8246-5BB17F9C0967}" type="presOf" srcId="{3961A400-7822-469A-B2C4-6F0B9F92B20D}" destId="{95E8E3FE-62F3-4C11-A23A-04CB1398DC39}" srcOrd="0" destOrd="0" presId="urn:microsoft.com/office/officeart/2009/3/layout/IncreasingArrowsProcess"/>
    <dgm:cxn modelId="{71350E5C-BA34-438B-96DD-62D20AF3D2C3}" srcId="{6BBEC1A3-ED0F-4206-A697-30FF66968971}" destId="{7D5A1F01-070A-49CA-A725-BD5BE987776A}" srcOrd="0" destOrd="0" parTransId="{8B8F0112-90D4-49E0-84CA-032E43982A54}" sibTransId="{16C7B193-E521-43F2-9F1B-B420616FF103}"/>
    <dgm:cxn modelId="{CD40365C-B553-434A-AB9B-2086FE9740A6}" srcId="{6BBEC1A3-ED0F-4206-A697-30FF66968971}" destId="{3961A400-7822-469A-B2C4-6F0B9F92B20D}" srcOrd="1" destOrd="0" parTransId="{F10655C2-099F-4B9A-9742-AB2565452BC6}" sibTransId="{BE75ACA4-C1E4-4E68-B10C-63793C4FA97C}"/>
    <dgm:cxn modelId="{064C5770-1154-40F3-A3E9-FBBDCEB86340}" type="presOf" srcId="{83A7D5A2-874E-4395-B6C9-5149232B5C2D}" destId="{8B29103B-BFF9-435B-9FDC-2DF806DBC1EF}" srcOrd="0" destOrd="0" presId="urn:microsoft.com/office/officeart/2009/3/layout/IncreasingArrowsProcess"/>
    <dgm:cxn modelId="{CB140254-C85D-40DE-BA1A-58D81DBF8770}" srcId="{1A77D986-7991-4574-B1CF-86218A2F0CA4}" destId="{83A7D5A2-874E-4395-B6C9-5149232B5C2D}" srcOrd="0" destOrd="0" parTransId="{A6AE144B-A8EC-49D9-A260-0BD241D26A69}" sibTransId="{A84C995C-047C-4020-8FB7-767F744C6BBD}"/>
    <dgm:cxn modelId="{48769F9E-9D71-4824-92E3-530F6995876E}" type="presOf" srcId="{6BBEC1A3-ED0F-4206-A697-30FF66968971}" destId="{2D13C752-8FAD-4249-88C5-EBC798819375}" srcOrd="0" destOrd="0" presId="urn:microsoft.com/office/officeart/2009/3/layout/IncreasingArrowsProcess"/>
    <dgm:cxn modelId="{319DB4AC-124F-4033-9220-4BCF10A58974}" type="presOf" srcId="{7D5A1F01-070A-49CA-A725-BD5BE987776A}" destId="{97C3D990-002A-4F5F-B77C-7A9FD6062561}" srcOrd="0" destOrd="0" presId="urn:microsoft.com/office/officeart/2009/3/layout/IncreasingArrowsProcess"/>
    <dgm:cxn modelId="{8F5991E8-62A8-4390-A2C9-28886E9217A4}" type="presOf" srcId="{1A77D986-7991-4574-B1CF-86218A2F0CA4}" destId="{5159A0E2-247D-468D-87BA-FA13C678120C}" srcOrd="0" destOrd="0" presId="urn:microsoft.com/office/officeart/2009/3/layout/IncreasingArrowsProcess"/>
    <dgm:cxn modelId="{4CCABCFE-9BAC-48F4-99E9-BE68B4D21DB4}" type="presOf" srcId="{1E67F0B8-799D-4AE3-A87B-26AB16D1A7DB}" destId="{42D0A8B0-9C76-408F-8631-F74D938FB84B}" srcOrd="0" destOrd="0" presId="urn:microsoft.com/office/officeart/2009/3/layout/IncreasingArrowsProcess"/>
    <dgm:cxn modelId="{49445AB7-270C-4910-8B33-A8F172C5CA16}" type="presParOf" srcId="{2D13C752-8FAD-4249-88C5-EBC798819375}" destId="{97C3D990-002A-4F5F-B77C-7A9FD6062561}" srcOrd="0" destOrd="0" presId="urn:microsoft.com/office/officeart/2009/3/layout/IncreasingArrowsProcess"/>
    <dgm:cxn modelId="{244C05BD-17C2-45A4-A36A-D46B6EBE745A}" type="presParOf" srcId="{2D13C752-8FAD-4249-88C5-EBC798819375}" destId="{42D0A8B0-9C76-408F-8631-F74D938FB84B}" srcOrd="1" destOrd="0" presId="urn:microsoft.com/office/officeart/2009/3/layout/IncreasingArrowsProcess"/>
    <dgm:cxn modelId="{C2E68CAA-4317-4910-B4E7-CC97C1784081}" type="presParOf" srcId="{2D13C752-8FAD-4249-88C5-EBC798819375}" destId="{95E8E3FE-62F3-4C11-A23A-04CB1398DC39}" srcOrd="2" destOrd="0" presId="urn:microsoft.com/office/officeart/2009/3/layout/IncreasingArrowsProcess"/>
    <dgm:cxn modelId="{84967A31-50A8-45AF-BBA8-CBC56F9154B9}" type="presParOf" srcId="{2D13C752-8FAD-4249-88C5-EBC798819375}" destId="{F8B92751-1586-4BE3-AA61-217F70ABEFC1}" srcOrd="3" destOrd="0" presId="urn:microsoft.com/office/officeart/2009/3/layout/IncreasingArrowsProcess"/>
    <dgm:cxn modelId="{9EC94559-47C8-4EA4-9DC1-AEFD92E793DB}" type="presParOf" srcId="{2D13C752-8FAD-4249-88C5-EBC798819375}" destId="{5159A0E2-247D-468D-87BA-FA13C678120C}" srcOrd="4" destOrd="0" presId="urn:microsoft.com/office/officeart/2009/3/layout/IncreasingArrowsProcess"/>
    <dgm:cxn modelId="{0D848D4D-6EFC-49F8-9C26-31B44F48265E}" type="presParOf" srcId="{2D13C752-8FAD-4249-88C5-EBC798819375}" destId="{8B29103B-BFF9-435B-9FDC-2DF806DBC1E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3E62-2A99-4865-B4D8-2B5261A0B42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F5BEC938-7FD7-459D-A383-982E3A3C757A}">
      <dgm:prSet custT="1"/>
      <dgm:spPr>
        <a:solidFill>
          <a:srgbClr val="FFE600"/>
        </a:solidFill>
      </dgm:spPr>
      <dgm:t>
        <a:bodyPr/>
        <a:lstStyle/>
        <a:p>
          <a:r>
            <a:rPr lang="en-IN" sz="2400" b="1" dirty="0"/>
            <a:t>Primary objective</a:t>
          </a:r>
          <a:r>
            <a:rPr lang="en-IN" sz="3200" b="1" dirty="0"/>
            <a:t>:</a:t>
          </a:r>
          <a:endParaRPr lang="en-IN" sz="3200" dirty="0"/>
        </a:p>
      </dgm:t>
    </dgm:pt>
    <dgm:pt modelId="{F25D8444-3479-4EF9-92B4-D12900BF26E1}" type="parTrans" cxnId="{E79A8CFE-0E57-46E0-ADFD-0AAAD61AE40A}">
      <dgm:prSet/>
      <dgm:spPr/>
      <dgm:t>
        <a:bodyPr/>
        <a:lstStyle/>
        <a:p>
          <a:endParaRPr lang="en-IN"/>
        </a:p>
      </dgm:t>
    </dgm:pt>
    <dgm:pt modelId="{5F283004-8C26-4A71-93D4-C6CF06FABDE8}" type="sibTrans" cxnId="{E79A8CFE-0E57-46E0-ADFD-0AAAD61AE40A}">
      <dgm:prSet/>
      <dgm:spPr/>
      <dgm:t>
        <a:bodyPr/>
        <a:lstStyle/>
        <a:p>
          <a:endParaRPr lang="en-IN"/>
        </a:p>
      </dgm:t>
    </dgm:pt>
    <dgm:pt modelId="{F2DD5106-3C08-4932-8D7E-E62EC78DBFCF}">
      <dgm:prSet custT="1"/>
      <dgm:spPr>
        <a:solidFill>
          <a:srgbClr val="FFE600"/>
        </a:solidFill>
      </dgm:spPr>
      <dgm:t>
        <a:bodyPr/>
        <a:lstStyle/>
        <a:p>
          <a:r>
            <a:rPr lang="en-IN" sz="2400" b="1" dirty="0"/>
            <a:t>Secondary objectives:</a:t>
          </a:r>
          <a:r>
            <a:rPr lang="en-IN" sz="2800" b="1" dirty="0">
              <a:highlight>
                <a:srgbClr val="FFFF00"/>
              </a:highlight>
            </a:rPr>
            <a:t> </a:t>
          </a:r>
          <a:endParaRPr lang="en-IN" sz="2800" dirty="0">
            <a:highlight>
              <a:srgbClr val="FFFF00"/>
            </a:highlight>
          </a:endParaRPr>
        </a:p>
      </dgm:t>
    </dgm:pt>
    <dgm:pt modelId="{EBF14429-92E8-4636-989B-3D1BA95F8997}" type="parTrans" cxnId="{6C3A3917-28D0-4ED5-ADC6-B36A4D630C72}">
      <dgm:prSet/>
      <dgm:spPr/>
      <dgm:t>
        <a:bodyPr/>
        <a:lstStyle/>
        <a:p>
          <a:endParaRPr lang="en-IN"/>
        </a:p>
      </dgm:t>
    </dgm:pt>
    <dgm:pt modelId="{D5B07E3E-2816-4E2C-B215-6801F0DDDC53}" type="sibTrans" cxnId="{6C3A3917-28D0-4ED5-ADC6-B36A4D630C72}">
      <dgm:prSet/>
      <dgm:spPr/>
      <dgm:t>
        <a:bodyPr/>
        <a:lstStyle/>
        <a:p>
          <a:endParaRPr lang="en-IN"/>
        </a:p>
      </dgm:t>
    </dgm:pt>
    <dgm:pt modelId="{4E6608A7-875B-468C-8A5A-73FF1B1140CD}">
      <dgm:prSet custT="1"/>
      <dgm:spPr>
        <a:solidFill>
          <a:srgbClr val="747480">
            <a:alpha val="90000"/>
          </a:srgbClr>
        </a:solidFill>
      </dgm:spPr>
      <dgm:t>
        <a:bodyPr/>
        <a:lstStyle/>
        <a:p>
          <a:r>
            <a:rPr lang="en-IN" sz="1800" dirty="0"/>
            <a:t>To find out the benefits of ABDM to Public health sector. </a:t>
          </a:r>
        </a:p>
      </dgm:t>
    </dgm:pt>
    <dgm:pt modelId="{552234B7-5CFC-4DC6-B848-33C6077349F0}" type="parTrans" cxnId="{04450D75-223F-4199-A547-1334EF4681D8}">
      <dgm:prSet/>
      <dgm:spPr/>
      <dgm:t>
        <a:bodyPr/>
        <a:lstStyle/>
        <a:p>
          <a:endParaRPr lang="en-IN"/>
        </a:p>
      </dgm:t>
    </dgm:pt>
    <dgm:pt modelId="{768F952F-9C8A-4584-B822-53C4E0B49056}" type="sibTrans" cxnId="{04450D75-223F-4199-A547-1334EF4681D8}">
      <dgm:prSet/>
      <dgm:spPr/>
      <dgm:t>
        <a:bodyPr/>
        <a:lstStyle/>
        <a:p>
          <a:endParaRPr lang="en-IN"/>
        </a:p>
      </dgm:t>
    </dgm:pt>
    <dgm:pt modelId="{1D1F7672-FE28-4E75-B53B-81AB5EB96D75}">
      <dgm:prSet custT="1"/>
      <dgm:spPr>
        <a:solidFill>
          <a:srgbClr val="747480">
            <a:alpha val="90000"/>
          </a:srgbClr>
        </a:solidFill>
      </dgm:spPr>
      <dgm:t>
        <a:bodyPr/>
        <a:lstStyle/>
        <a:p>
          <a:r>
            <a:rPr lang="en-IN" sz="1800" dirty="0"/>
            <a:t>To find out the areas of challenge in FHIR implementation.</a:t>
          </a:r>
        </a:p>
      </dgm:t>
    </dgm:pt>
    <dgm:pt modelId="{BE335501-1E61-4788-9E4C-D85BE36E0421}" type="parTrans" cxnId="{31119A57-2455-4E30-B974-B6173B6476B5}">
      <dgm:prSet/>
      <dgm:spPr/>
      <dgm:t>
        <a:bodyPr/>
        <a:lstStyle/>
        <a:p>
          <a:endParaRPr lang="en-IN"/>
        </a:p>
      </dgm:t>
    </dgm:pt>
    <dgm:pt modelId="{8E98BE51-1222-4384-9118-A33B42FC92C6}" type="sibTrans" cxnId="{31119A57-2455-4E30-B974-B6173B6476B5}">
      <dgm:prSet/>
      <dgm:spPr/>
      <dgm:t>
        <a:bodyPr/>
        <a:lstStyle/>
        <a:p>
          <a:endParaRPr lang="en-IN"/>
        </a:p>
      </dgm:t>
    </dgm:pt>
    <dgm:pt modelId="{DDA1C42C-B811-4305-9C97-4A172FE7DC98}">
      <dgm:prSet custT="1"/>
      <dgm:spPr>
        <a:solidFill>
          <a:srgbClr val="747480">
            <a:alpha val="90000"/>
          </a:srgbClr>
        </a:solidFill>
      </dgm:spPr>
      <dgm:t>
        <a:bodyPr/>
        <a:lstStyle/>
        <a:p>
          <a:r>
            <a:rPr lang="en-IN" sz="1800" dirty="0"/>
            <a:t>To find out the underlying issues in digitalization of rural India </a:t>
          </a:r>
        </a:p>
      </dgm:t>
    </dgm:pt>
    <dgm:pt modelId="{4209B68C-6966-43DC-915D-46CC21CA3D32}" type="parTrans" cxnId="{65548CEE-8089-47A7-AE1F-DCFA82242115}">
      <dgm:prSet/>
      <dgm:spPr/>
      <dgm:t>
        <a:bodyPr/>
        <a:lstStyle/>
        <a:p>
          <a:endParaRPr lang="en-IN"/>
        </a:p>
      </dgm:t>
    </dgm:pt>
    <dgm:pt modelId="{415F54B3-BB39-4124-8342-4F6D0FF5E0BA}" type="sibTrans" cxnId="{65548CEE-8089-47A7-AE1F-DCFA82242115}">
      <dgm:prSet/>
      <dgm:spPr/>
      <dgm:t>
        <a:bodyPr/>
        <a:lstStyle/>
        <a:p>
          <a:endParaRPr lang="en-IN"/>
        </a:p>
      </dgm:t>
    </dgm:pt>
    <dgm:pt modelId="{F363D815-86B1-44C2-AA48-5E7DD11ADADB}">
      <dgm:prSet custT="1"/>
      <dgm:spPr>
        <a:solidFill>
          <a:srgbClr val="747480">
            <a:alpha val="90000"/>
          </a:srgbClr>
        </a:solidFill>
      </dgm:spPr>
      <dgm:t>
        <a:bodyPr/>
        <a:lstStyle/>
        <a:p>
          <a:r>
            <a:rPr lang="en-IN" sz="1800" dirty="0"/>
            <a:t>To gain an in-depth understanding of ABDM and find out the challenges faced in   digitalization of health ecosystem</a:t>
          </a:r>
          <a:r>
            <a:rPr lang="en-IN" sz="2000" dirty="0"/>
            <a:t>.</a:t>
          </a:r>
        </a:p>
      </dgm:t>
    </dgm:pt>
    <dgm:pt modelId="{59256D74-082E-4C21-A540-F97C18248613}" type="parTrans" cxnId="{DB2C25AC-CA3B-41B0-B903-BDB955FDCA92}">
      <dgm:prSet/>
      <dgm:spPr/>
      <dgm:t>
        <a:bodyPr/>
        <a:lstStyle/>
        <a:p>
          <a:endParaRPr lang="en-IN"/>
        </a:p>
      </dgm:t>
    </dgm:pt>
    <dgm:pt modelId="{BD07DC51-9E24-447B-9AE5-B0866226E28F}" type="sibTrans" cxnId="{DB2C25AC-CA3B-41B0-B903-BDB955FDCA92}">
      <dgm:prSet/>
      <dgm:spPr/>
      <dgm:t>
        <a:bodyPr/>
        <a:lstStyle/>
        <a:p>
          <a:endParaRPr lang="en-IN"/>
        </a:p>
      </dgm:t>
    </dgm:pt>
    <dgm:pt modelId="{BACE600C-CA42-4B44-BD9D-8BBC56F518F4}">
      <dgm:prSet/>
      <dgm:spPr>
        <a:solidFill>
          <a:srgbClr val="747480">
            <a:alpha val="90000"/>
          </a:srgbClr>
        </a:solidFill>
      </dgm:spPr>
      <dgm:t>
        <a:bodyPr/>
        <a:lstStyle/>
        <a:p>
          <a:endParaRPr lang="en-IN" sz="2100" dirty="0"/>
        </a:p>
      </dgm:t>
    </dgm:pt>
    <dgm:pt modelId="{68A4C17D-5D54-4663-907D-0BDDFC437A73}" type="parTrans" cxnId="{7A4514D3-25B8-4137-8158-B96A84584973}">
      <dgm:prSet/>
      <dgm:spPr/>
      <dgm:t>
        <a:bodyPr/>
        <a:lstStyle/>
        <a:p>
          <a:endParaRPr lang="en-IN"/>
        </a:p>
      </dgm:t>
    </dgm:pt>
    <dgm:pt modelId="{56B4F0CB-B57F-4FA2-BA49-96D9E08D255B}" type="sibTrans" cxnId="{7A4514D3-25B8-4137-8158-B96A84584973}">
      <dgm:prSet/>
      <dgm:spPr/>
      <dgm:t>
        <a:bodyPr/>
        <a:lstStyle/>
        <a:p>
          <a:endParaRPr lang="en-IN"/>
        </a:p>
      </dgm:t>
    </dgm:pt>
    <dgm:pt modelId="{3306EFF9-FA84-4282-8C72-65EDBC179899}">
      <dgm:prSet custT="1"/>
      <dgm:spPr>
        <a:solidFill>
          <a:srgbClr val="747480">
            <a:alpha val="90000"/>
          </a:srgbClr>
        </a:solidFill>
      </dgm:spPr>
      <dgm:t>
        <a:bodyPr/>
        <a:lstStyle/>
        <a:p>
          <a:endParaRPr lang="en-IN" sz="1800" dirty="0"/>
        </a:p>
      </dgm:t>
    </dgm:pt>
    <dgm:pt modelId="{FDAC6A45-5978-448B-B1AE-11F1FD09B1B8}" type="parTrans" cxnId="{8FABDB00-4677-4AEB-9280-1242C98D7F37}">
      <dgm:prSet/>
      <dgm:spPr/>
      <dgm:t>
        <a:bodyPr/>
        <a:lstStyle/>
        <a:p>
          <a:endParaRPr lang="en-IN"/>
        </a:p>
      </dgm:t>
    </dgm:pt>
    <dgm:pt modelId="{221CBF91-4FF5-4F2A-9629-A7DBC00C4B05}" type="sibTrans" cxnId="{8FABDB00-4677-4AEB-9280-1242C98D7F37}">
      <dgm:prSet/>
      <dgm:spPr/>
      <dgm:t>
        <a:bodyPr/>
        <a:lstStyle/>
        <a:p>
          <a:endParaRPr lang="en-IN"/>
        </a:p>
      </dgm:t>
    </dgm:pt>
    <dgm:pt modelId="{9C098C42-DA4E-4B11-BDA6-4EC662260777}" type="pres">
      <dgm:prSet presAssocID="{09663E62-2A99-4865-B4D8-2B5261A0B42F}" presName="Name0" presStyleCnt="0">
        <dgm:presLayoutVars>
          <dgm:dir/>
          <dgm:animLvl val="lvl"/>
          <dgm:resizeHandles/>
        </dgm:presLayoutVars>
      </dgm:prSet>
      <dgm:spPr/>
    </dgm:pt>
    <dgm:pt modelId="{65CBB45E-158A-48F5-939B-47B318A54011}" type="pres">
      <dgm:prSet presAssocID="{F5BEC938-7FD7-459D-A383-982E3A3C757A}" presName="linNode" presStyleCnt="0"/>
      <dgm:spPr/>
    </dgm:pt>
    <dgm:pt modelId="{2162D802-845C-4431-8E5B-9AC6FA997E0D}" type="pres">
      <dgm:prSet presAssocID="{F5BEC938-7FD7-459D-A383-982E3A3C757A}" presName="parentShp" presStyleLbl="node1" presStyleIdx="0" presStyleCnt="2">
        <dgm:presLayoutVars>
          <dgm:bulletEnabled val="1"/>
        </dgm:presLayoutVars>
      </dgm:prSet>
      <dgm:spPr/>
    </dgm:pt>
    <dgm:pt modelId="{51C7371D-2AC9-4678-8310-DFB55D195917}" type="pres">
      <dgm:prSet presAssocID="{F5BEC938-7FD7-459D-A383-982E3A3C757A}" presName="childShp" presStyleLbl="bgAccFollowNode1" presStyleIdx="0" presStyleCnt="2" custScaleX="150151">
        <dgm:presLayoutVars>
          <dgm:bulletEnabled val="1"/>
        </dgm:presLayoutVars>
      </dgm:prSet>
      <dgm:spPr/>
    </dgm:pt>
    <dgm:pt modelId="{88181799-4860-4D96-9FD9-38527CE85E7D}" type="pres">
      <dgm:prSet presAssocID="{5F283004-8C26-4A71-93D4-C6CF06FABDE8}" presName="spacing" presStyleCnt="0"/>
      <dgm:spPr/>
    </dgm:pt>
    <dgm:pt modelId="{7FFD35F8-6C26-4C35-9749-95751E321E9B}" type="pres">
      <dgm:prSet presAssocID="{F2DD5106-3C08-4932-8D7E-E62EC78DBFCF}" presName="linNode" presStyleCnt="0"/>
      <dgm:spPr/>
    </dgm:pt>
    <dgm:pt modelId="{6D65B14F-0864-4733-A690-1F2ABA9C3E70}" type="pres">
      <dgm:prSet presAssocID="{F2DD5106-3C08-4932-8D7E-E62EC78DBFCF}" presName="parentShp" presStyleLbl="node1" presStyleIdx="1" presStyleCnt="2" custScaleY="136040" custLinFactNeighborX="147">
        <dgm:presLayoutVars>
          <dgm:bulletEnabled val="1"/>
        </dgm:presLayoutVars>
      </dgm:prSet>
      <dgm:spPr/>
    </dgm:pt>
    <dgm:pt modelId="{834DA006-AC87-4574-9DE5-2F16BF1975D0}" type="pres">
      <dgm:prSet presAssocID="{F2DD5106-3C08-4932-8D7E-E62EC78DBFCF}" presName="childShp" presStyleLbl="bgAccFollowNode1" presStyleIdx="1" presStyleCnt="2" custScaleX="150535" custScaleY="146211" custLinFactNeighborY="-658">
        <dgm:presLayoutVars>
          <dgm:bulletEnabled val="1"/>
        </dgm:presLayoutVars>
      </dgm:prSet>
      <dgm:spPr/>
    </dgm:pt>
  </dgm:ptLst>
  <dgm:cxnLst>
    <dgm:cxn modelId="{8FABDB00-4677-4AEB-9280-1242C98D7F37}" srcId="{F2DD5106-3C08-4932-8D7E-E62EC78DBFCF}" destId="{3306EFF9-FA84-4282-8C72-65EDBC179899}" srcOrd="0" destOrd="0" parTransId="{FDAC6A45-5978-448B-B1AE-11F1FD09B1B8}" sibTransId="{221CBF91-4FF5-4F2A-9629-A7DBC00C4B05}"/>
    <dgm:cxn modelId="{143AC702-49D0-4CA2-B286-77106864493A}" type="presOf" srcId="{3306EFF9-FA84-4282-8C72-65EDBC179899}" destId="{834DA006-AC87-4574-9DE5-2F16BF1975D0}" srcOrd="0" destOrd="0" presId="urn:microsoft.com/office/officeart/2005/8/layout/vList6"/>
    <dgm:cxn modelId="{31C2AD0E-AEB2-413D-936A-1A281BC5188E}" type="presOf" srcId="{F5BEC938-7FD7-459D-A383-982E3A3C757A}" destId="{2162D802-845C-4431-8E5B-9AC6FA997E0D}" srcOrd="0" destOrd="0" presId="urn:microsoft.com/office/officeart/2005/8/layout/vList6"/>
    <dgm:cxn modelId="{6C3A3917-28D0-4ED5-ADC6-B36A4D630C72}" srcId="{09663E62-2A99-4865-B4D8-2B5261A0B42F}" destId="{F2DD5106-3C08-4932-8D7E-E62EC78DBFCF}" srcOrd="1" destOrd="0" parTransId="{EBF14429-92E8-4636-989B-3D1BA95F8997}" sibTransId="{D5B07E3E-2816-4E2C-B215-6801F0DDDC53}"/>
    <dgm:cxn modelId="{C2526539-196B-49EE-83D1-BE1FAEE8FFA0}" type="presOf" srcId="{4E6608A7-875B-468C-8A5A-73FF1B1140CD}" destId="{834DA006-AC87-4574-9DE5-2F16BF1975D0}" srcOrd="0" destOrd="1" presId="urn:microsoft.com/office/officeart/2005/8/layout/vList6"/>
    <dgm:cxn modelId="{D9ED143A-8CE4-4149-B914-2121605BF5EC}" type="presOf" srcId="{1D1F7672-FE28-4E75-B53B-81AB5EB96D75}" destId="{834DA006-AC87-4574-9DE5-2F16BF1975D0}" srcOrd="0" destOrd="2" presId="urn:microsoft.com/office/officeart/2005/8/layout/vList6"/>
    <dgm:cxn modelId="{9DE6BF68-6F48-4085-B9F4-9DCB53FDF3B4}" type="presOf" srcId="{09663E62-2A99-4865-B4D8-2B5261A0B42F}" destId="{9C098C42-DA4E-4B11-BDA6-4EC662260777}" srcOrd="0" destOrd="0" presId="urn:microsoft.com/office/officeart/2005/8/layout/vList6"/>
    <dgm:cxn modelId="{9EC7556A-3E2B-45BA-9308-A094ED57E853}" type="presOf" srcId="{BACE600C-CA42-4B44-BD9D-8BBC56F518F4}" destId="{51C7371D-2AC9-4678-8310-DFB55D195917}" srcOrd="0" destOrd="0" presId="urn:microsoft.com/office/officeart/2005/8/layout/vList6"/>
    <dgm:cxn modelId="{D808DF4F-4FB4-479C-8ABC-7257044DB102}" type="presOf" srcId="{F2DD5106-3C08-4932-8D7E-E62EC78DBFCF}" destId="{6D65B14F-0864-4733-A690-1F2ABA9C3E70}" srcOrd="0" destOrd="0" presId="urn:microsoft.com/office/officeart/2005/8/layout/vList6"/>
    <dgm:cxn modelId="{04450D75-223F-4199-A547-1334EF4681D8}" srcId="{F2DD5106-3C08-4932-8D7E-E62EC78DBFCF}" destId="{4E6608A7-875B-468C-8A5A-73FF1B1140CD}" srcOrd="1" destOrd="0" parTransId="{552234B7-5CFC-4DC6-B848-33C6077349F0}" sibTransId="{768F952F-9C8A-4584-B822-53C4E0B49056}"/>
    <dgm:cxn modelId="{31119A57-2455-4E30-B974-B6173B6476B5}" srcId="{F2DD5106-3C08-4932-8D7E-E62EC78DBFCF}" destId="{1D1F7672-FE28-4E75-B53B-81AB5EB96D75}" srcOrd="2" destOrd="0" parTransId="{BE335501-1E61-4788-9E4C-D85BE36E0421}" sibTransId="{8E98BE51-1222-4384-9118-A33B42FC92C6}"/>
    <dgm:cxn modelId="{5DCCAF96-CF79-4F86-A77B-1B917C7217D8}" type="presOf" srcId="{F363D815-86B1-44C2-AA48-5E7DD11ADADB}" destId="{51C7371D-2AC9-4678-8310-DFB55D195917}" srcOrd="0" destOrd="1" presId="urn:microsoft.com/office/officeart/2005/8/layout/vList6"/>
    <dgm:cxn modelId="{282054A9-A0B3-4E5F-8F86-B3C7A2545FBF}" type="presOf" srcId="{DDA1C42C-B811-4305-9C97-4A172FE7DC98}" destId="{834DA006-AC87-4574-9DE5-2F16BF1975D0}" srcOrd="0" destOrd="3" presId="urn:microsoft.com/office/officeart/2005/8/layout/vList6"/>
    <dgm:cxn modelId="{DB2C25AC-CA3B-41B0-B903-BDB955FDCA92}" srcId="{F5BEC938-7FD7-459D-A383-982E3A3C757A}" destId="{F363D815-86B1-44C2-AA48-5E7DD11ADADB}" srcOrd="1" destOrd="0" parTransId="{59256D74-082E-4C21-A540-F97C18248613}" sibTransId="{BD07DC51-9E24-447B-9AE5-B0866226E28F}"/>
    <dgm:cxn modelId="{7A4514D3-25B8-4137-8158-B96A84584973}" srcId="{F5BEC938-7FD7-459D-A383-982E3A3C757A}" destId="{BACE600C-CA42-4B44-BD9D-8BBC56F518F4}" srcOrd="0" destOrd="0" parTransId="{68A4C17D-5D54-4663-907D-0BDDFC437A73}" sibTransId="{56B4F0CB-B57F-4FA2-BA49-96D9E08D255B}"/>
    <dgm:cxn modelId="{65548CEE-8089-47A7-AE1F-DCFA82242115}" srcId="{F2DD5106-3C08-4932-8D7E-E62EC78DBFCF}" destId="{DDA1C42C-B811-4305-9C97-4A172FE7DC98}" srcOrd="3" destOrd="0" parTransId="{4209B68C-6966-43DC-915D-46CC21CA3D32}" sibTransId="{415F54B3-BB39-4124-8342-4F6D0FF5E0BA}"/>
    <dgm:cxn modelId="{E79A8CFE-0E57-46E0-ADFD-0AAAD61AE40A}" srcId="{09663E62-2A99-4865-B4D8-2B5261A0B42F}" destId="{F5BEC938-7FD7-459D-A383-982E3A3C757A}" srcOrd="0" destOrd="0" parTransId="{F25D8444-3479-4EF9-92B4-D12900BF26E1}" sibTransId="{5F283004-8C26-4A71-93D4-C6CF06FABDE8}"/>
    <dgm:cxn modelId="{897591C6-06DC-4A1C-8432-1F727214663E}" type="presParOf" srcId="{9C098C42-DA4E-4B11-BDA6-4EC662260777}" destId="{65CBB45E-158A-48F5-939B-47B318A54011}" srcOrd="0" destOrd="0" presId="urn:microsoft.com/office/officeart/2005/8/layout/vList6"/>
    <dgm:cxn modelId="{8A0E20FB-8999-4DBA-83E1-5ECF8A0D704E}" type="presParOf" srcId="{65CBB45E-158A-48F5-939B-47B318A54011}" destId="{2162D802-845C-4431-8E5B-9AC6FA997E0D}" srcOrd="0" destOrd="0" presId="urn:microsoft.com/office/officeart/2005/8/layout/vList6"/>
    <dgm:cxn modelId="{1AA16E36-94F9-47E0-953E-8591DC375249}" type="presParOf" srcId="{65CBB45E-158A-48F5-939B-47B318A54011}" destId="{51C7371D-2AC9-4678-8310-DFB55D195917}" srcOrd="1" destOrd="0" presId="urn:microsoft.com/office/officeart/2005/8/layout/vList6"/>
    <dgm:cxn modelId="{9499B838-6F28-48B8-8B5A-8F49D6E4A9FC}" type="presParOf" srcId="{9C098C42-DA4E-4B11-BDA6-4EC662260777}" destId="{88181799-4860-4D96-9FD9-38527CE85E7D}" srcOrd="1" destOrd="0" presId="urn:microsoft.com/office/officeart/2005/8/layout/vList6"/>
    <dgm:cxn modelId="{C2B1BA7B-6626-4C44-8B39-8873D2F68DF4}" type="presParOf" srcId="{9C098C42-DA4E-4B11-BDA6-4EC662260777}" destId="{7FFD35F8-6C26-4C35-9749-95751E321E9B}" srcOrd="2" destOrd="0" presId="urn:microsoft.com/office/officeart/2005/8/layout/vList6"/>
    <dgm:cxn modelId="{BC4AD420-2360-4EA8-8DAA-25937A5DFE2D}" type="presParOf" srcId="{7FFD35F8-6C26-4C35-9749-95751E321E9B}" destId="{6D65B14F-0864-4733-A690-1F2ABA9C3E70}" srcOrd="0" destOrd="0" presId="urn:microsoft.com/office/officeart/2005/8/layout/vList6"/>
    <dgm:cxn modelId="{56803F14-ED07-4581-8DC3-31B3C9D14277}" type="presParOf" srcId="{7FFD35F8-6C26-4C35-9749-95751E321E9B}" destId="{834DA006-AC87-4574-9DE5-2F16BF1975D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FC579-E938-4DCD-BDDE-CFC98541EE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7FD29D1-5BC1-4621-A4D7-CCEC894FDCA1}">
      <dgm:prSet/>
      <dgm:spPr>
        <a:solidFill>
          <a:srgbClr val="747480"/>
        </a:solidFill>
      </dgm:spPr>
      <dgm:t>
        <a:bodyPr/>
        <a:lstStyle/>
        <a:p>
          <a:r>
            <a:rPr lang="en-IN" b="1" dirty="0">
              <a:solidFill>
                <a:schemeClr val="tx1"/>
              </a:solidFill>
            </a:rPr>
            <a:t>Business Requirement Documentation (SRS &amp; FRS)</a:t>
          </a:r>
        </a:p>
      </dgm:t>
    </dgm:pt>
    <dgm:pt modelId="{776864D8-2291-4012-9EF6-110FF68F239B}" type="parTrans" cxnId="{DEE22ECF-7CE0-4A04-AE0D-364C1A927AAD}">
      <dgm:prSet/>
      <dgm:spPr/>
      <dgm:t>
        <a:bodyPr/>
        <a:lstStyle/>
        <a:p>
          <a:endParaRPr lang="en-IN"/>
        </a:p>
      </dgm:t>
    </dgm:pt>
    <dgm:pt modelId="{2D0233F1-B7EC-4DC7-ABC7-E8110217113D}" type="sibTrans" cxnId="{DEE22ECF-7CE0-4A04-AE0D-364C1A927AAD}">
      <dgm:prSet/>
      <dgm:spPr/>
      <dgm:t>
        <a:bodyPr/>
        <a:lstStyle/>
        <a:p>
          <a:endParaRPr lang="en-IN"/>
        </a:p>
      </dgm:t>
    </dgm:pt>
    <dgm:pt modelId="{5B19A424-D6C6-4937-9DD7-66DC34422C95}">
      <dgm:prSet/>
      <dgm:spPr>
        <a:solidFill>
          <a:srgbClr val="747480"/>
        </a:solidFill>
      </dgm:spPr>
      <dgm:t>
        <a:bodyPr/>
        <a:lstStyle/>
        <a:p>
          <a:r>
            <a:rPr lang="en-IN" b="1" dirty="0">
              <a:solidFill>
                <a:schemeClr val="tx1"/>
              </a:solidFill>
            </a:rPr>
            <a:t>Understanding of FHIR, SNOMED CT</a:t>
          </a:r>
        </a:p>
      </dgm:t>
    </dgm:pt>
    <dgm:pt modelId="{D1A66588-CD62-421A-86BA-3B17502A0246}" type="parTrans" cxnId="{816EA5E6-FF10-4D51-AB15-A95F9DEE7886}">
      <dgm:prSet/>
      <dgm:spPr/>
      <dgm:t>
        <a:bodyPr/>
        <a:lstStyle/>
        <a:p>
          <a:endParaRPr lang="en-IN"/>
        </a:p>
      </dgm:t>
    </dgm:pt>
    <dgm:pt modelId="{7FBBC36F-EFC1-4E0B-8593-32D6B962858D}" type="sibTrans" cxnId="{816EA5E6-FF10-4D51-AB15-A95F9DEE7886}">
      <dgm:prSet/>
      <dgm:spPr/>
      <dgm:t>
        <a:bodyPr/>
        <a:lstStyle/>
        <a:p>
          <a:endParaRPr lang="en-IN"/>
        </a:p>
      </dgm:t>
    </dgm:pt>
    <dgm:pt modelId="{E6AFB01F-C609-42C4-86CE-189A88CF9B33}">
      <dgm:prSet/>
      <dgm:spPr>
        <a:solidFill>
          <a:srgbClr val="747480"/>
        </a:solidFill>
      </dgm:spPr>
      <dgm:t>
        <a:bodyPr/>
        <a:lstStyle/>
        <a:p>
          <a:r>
            <a:rPr lang="en-IN" b="1" dirty="0">
              <a:solidFill>
                <a:schemeClr val="tx1"/>
              </a:solidFill>
            </a:rPr>
            <a:t>APIs testing on POSTMAN</a:t>
          </a:r>
        </a:p>
      </dgm:t>
    </dgm:pt>
    <dgm:pt modelId="{66A98727-AA59-4D00-B441-3FADFDE9CB40}" type="parTrans" cxnId="{8A5026AB-2EF3-48E1-94BB-9B1FB776EE39}">
      <dgm:prSet/>
      <dgm:spPr/>
      <dgm:t>
        <a:bodyPr/>
        <a:lstStyle/>
        <a:p>
          <a:endParaRPr lang="en-IN"/>
        </a:p>
      </dgm:t>
    </dgm:pt>
    <dgm:pt modelId="{9053CCD1-DEBC-4B9D-8423-2CB20B62573D}" type="sibTrans" cxnId="{8A5026AB-2EF3-48E1-94BB-9B1FB776EE39}">
      <dgm:prSet/>
      <dgm:spPr/>
      <dgm:t>
        <a:bodyPr/>
        <a:lstStyle/>
        <a:p>
          <a:endParaRPr lang="en-IN"/>
        </a:p>
      </dgm:t>
    </dgm:pt>
    <dgm:pt modelId="{3FDB38F4-C503-4321-8D99-06C04BF63FCE}">
      <dgm:prSet/>
      <dgm:spPr>
        <a:solidFill>
          <a:srgbClr val="747480"/>
        </a:solidFill>
      </dgm:spPr>
      <dgm:t>
        <a:bodyPr/>
        <a:lstStyle/>
        <a:p>
          <a:r>
            <a:rPr lang="en-IN" b="1" dirty="0">
              <a:solidFill>
                <a:schemeClr val="tx1"/>
              </a:solidFill>
            </a:rPr>
            <a:t>Business process flow (Diagram.net)</a:t>
          </a:r>
        </a:p>
      </dgm:t>
    </dgm:pt>
    <dgm:pt modelId="{A3060006-7E8A-40BF-8CA4-8DD7C8B40A15}" type="parTrans" cxnId="{A2ED1DCA-8758-4BAD-8DD1-576D977CC02A}">
      <dgm:prSet/>
      <dgm:spPr/>
      <dgm:t>
        <a:bodyPr/>
        <a:lstStyle/>
        <a:p>
          <a:endParaRPr lang="en-IN"/>
        </a:p>
      </dgm:t>
    </dgm:pt>
    <dgm:pt modelId="{08583CD1-4A23-4653-A2DB-4EA12F269A17}" type="sibTrans" cxnId="{A2ED1DCA-8758-4BAD-8DD1-576D977CC02A}">
      <dgm:prSet/>
      <dgm:spPr/>
      <dgm:t>
        <a:bodyPr/>
        <a:lstStyle/>
        <a:p>
          <a:endParaRPr lang="en-IN"/>
        </a:p>
      </dgm:t>
    </dgm:pt>
    <dgm:pt modelId="{3500CB97-B121-4A40-8C11-3045389B3A65}">
      <dgm:prSet/>
      <dgm:spPr>
        <a:solidFill>
          <a:srgbClr val="747480"/>
        </a:solidFill>
      </dgm:spPr>
      <dgm:t>
        <a:bodyPr/>
        <a:lstStyle/>
        <a:p>
          <a:r>
            <a:rPr lang="en-IN" b="1">
              <a:solidFill>
                <a:schemeClr val="tx1"/>
              </a:solidFill>
            </a:rPr>
            <a:t>Project management</a:t>
          </a:r>
        </a:p>
      </dgm:t>
    </dgm:pt>
    <dgm:pt modelId="{972FE64F-4882-48F8-8CB9-FF56FB1CADE6}" type="parTrans" cxnId="{263EDD49-8CD0-449E-803D-AF891323A5AB}">
      <dgm:prSet/>
      <dgm:spPr/>
      <dgm:t>
        <a:bodyPr/>
        <a:lstStyle/>
        <a:p>
          <a:endParaRPr lang="en-IN"/>
        </a:p>
      </dgm:t>
    </dgm:pt>
    <dgm:pt modelId="{34D2BCAB-9A65-4662-847A-370C396D2FCE}" type="sibTrans" cxnId="{263EDD49-8CD0-449E-803D-AF891323A5AB}">
      <dgm:prSet/>
      <dgm:spPr/>
      <dgm:t>
        <a:bodyPr/>
        <a:lstStyle/>
        <a:p>
          <a:endParaRPr lang="en-IN"/>
        </a:p>
      </dgm:t>
    </dgm:pt>
    <dgm:pt modelId="{67146181-DA7D-4B76-869C-DFED3DDFDAD3}">
      <dgm:prSet/>
      <dgm:spPr>
        <a:solidFill>
          <a:srgbClr val="747480"/>
        </a:solidFill>
      </dgm:spPr>
      <dgm:t>
        <a:bodyPr/>
        <a:lstStyle/>
        <a:p>
          <a:r>
            <a:rPr lang="en-IN" b="1" dirty="0">
              <a:solidFill>
                <a:schemeClr val="tx1"/>
              </a:solidFill>
            </a:rPr>
            <a:t>Business Etiquettes</a:t>
          </a:r>
        </a:p>
      </dgm:t>
    </dgm:pt>
    <dgm:pt modelId="{67EFB406-A31E-4379-9396-A35B7FFF2AA3}" type="parTrans" cxnId="{6D5CE1A1-34C8-4F63-AE5D-1D68391D2E74}">
      <dgm:prSet/>
      <dgm:spPr/>
      <dgm:t>
        <a:bodyPr/>
        <a:lstStyle/>
        <a:p>
          <a:endParaRPr lang="en-IN"/>
        </a:p>
      </dgm:t>
    </dgm:pt>
    <dgm:pt modelId="{5835EE52-EF19-4684-A936-13E0C27A2035}" type="sibTrans" cxnId="{6D5CE1A1-34C8-4F63-AE5D-1D68391D2E74}">
      <dgm:prSet/>
      <dgm:spPr/>
      <dgm:t>
        <a:bodyPr/>
        <a:lstStyle/>
        <a:p>
          <a:endParaRPr lang="en-IN"/>
        </a:p>
      </dgm:t>
    </dgm:pt>
    <dgm:pt modelId="{C8A0A462-3171-4236-A154-9DEA92D0DE3C}">
      <dgm:prSet/>
      <dgm:spPr>
        <a:solidFill>
          <a:srgbClr val="747480"/>
        </a:solidFill>
      </dgm:spPr>
      <dgm:t>
        <a:bodyPr/>
        <a:lstStyle/>
        <a:p>
          <a:r>
            <a:rPr lang="en-IN" b="1" dirty="0">
              <a:solidFill>
                <a:schemeClr val="tx1"/>
              </a:solidFill>
            </a:rPr>
            <a:t>Client interaction</a:t>
          </a:r>
        </a:p>
      </dgm:t>
    </dgm:pt>
    <dgm:pt modelId="{25E2A628-EB25-4DC0-A54F-6E8F169B51DC}" type="parTrans" cxnId="{8A4B8D5E-2E4F-4799-A925-58C433E17A59}">
      <dgm:prSet/>
      <dgm:spPr/>
      <dgm:t>
        <a:bodyPr/>
        <a:lstStyle/>
        <a:p>
          <a:endParaRPr lang="en-IN"/>
        </a:p>
      </dgm:t>
    </dgm:pt>
    <dgm:pt modelId="{A534AA84-F111-49A6-8F9B-1BD65BED0EE2}" type="sibTrans" cxnId="{8A4B8D5E-2E4F-4799-A925-58C433E17A59}">
      <dgm:prSet/>
      <dgm:spPr/>
      <dgm:t>
        <a:bodyPr/>
        <a:lstStyle/>
        <a:p>
          <a:endParaRPr lang="en-IN"/>
        </a:p>
      </dgm:t>
    </dgm:pt>
    <dgm:pt modelId="{5C69F5CB-EE9E-462C-A6BA-DB8DD2B7CC00}" type="pres">
      <dgm:prSet presAssocID="{8E0FC579-E938-4DCD-BDDE-CFC98541EE93}" presName="linearFlow" presStyleCnt="0">
        <dgm:presLayoutVars>
          <dgm:dir/>
          <dgm:resizeHandles val="exact"/>
        </dgm:presLayoutVars>
      </dgm:prSet>
      <dgm:spPr/>
    </dgm:pt>
    <dgm:pt modelId="{D702CC8E-9A69-49D8-B83D-01A7D58E2301}" type="pres">
      <dgm:prSet presAssocID="{E7FD29D1-5BC1-4621-A4D7-CCEC894FDCA1}" presName="composite" presStyleCnt="0"/>
      <dgm:spPr/>
    </dgm:pt>
    <dgm:pt modelId="{B7D36925-9404-4076-9D79-90D891E81A0E}" type="pres">
      <dgm:prSet presAssocID="{E7FD29D1-5BC1-4621-A4D7-CCEC894FDCA1}" presName="imgShp" presStyleLbl="fgImgPlace1" presStyleIdx="0" presStyleCnt="7" custLinFactNeighborX="-4787" custLinFactNeighborY="-851"/>
      <dgm:spPr>
        <a:solidFill>
          <a:srgbClr val="FFE600"/>
        </a:solidFill>
      </dgm:spPr>
    </dgm:pt>
    <dgm:pt modelId="{47D94964-5837-4E3B-8403-AF3C0B539980}" type="pres">
      <dgm:prSet presAssocID="{E7FD29D1-5BC1-4621-A4D7-CCEC894FDCA1}" presName="txShp" presStyleLbl="node1" presStyleIdx="0" presStyleCnt="7" custScaleY="101353">
        <dgm:presLayoutVars>
          <dgm:bulletEnabled val="1"/>
        </dgm:presLayoutVars>
      </dgm:prSet>
      <dgm:spPr/>
    </dgm:pt>
    <dgm:pt modelId="{A16B0BD0-8767-444D-A592-9EE7B5A1C9FE}" type="pres">
      <dgm:prSet presAssocID="{2D0233F1-B7EC-4DC7-ABC7-E8110217113D}" presName="spacing" presStyleCnt="0"/>
      <dgm:spPr/>
    </dgm:pt>
    <dgm:pt modelId="{3830A110-2C9D-4475-BFB1-7979BFD1E711}" type="pres">
      <dgm:prSet presAssocID="{5B19A424-D6C6-4937-9DD7-66DC34422C95}" presName="composite" presStyleCnt="0"/>
      <dgm:spPr/>
    </dgm:pt>
    <dgm:pt modelId="{17A664CC-725E-4D17-B053-28F54DC3C14B}" type="pres">
      <dgm:prSet presAssocID="{5B19A424-D6C6-4937-9DD7-66DC34422C95}" presName="imgShp" presStyleLbl="fgImgPlace1" presStyleIdx="1" presStyleCnt="7"/>
      <dgm:spPr>
        <a:solidFill>
          <a:srgbClr val="FFE600"/>
        </a:solidFill>
      </dgm:spPr>
    </dgm:pt>
    <dgm:pt modelId="{E02356C3-BAC2-440D-A2AF-71C693285E4D}" type="pres">
      <dgm:prSet presAssocID="{5B19A424-D6C6-4937-9DD7-66DC34422C95}" presName="txShp" presStyleLbl="node1" presStyleIdx="1" presStyleCnt="7">
        <dgm:presLayoutVars>
          <dgm:bulletEnabled val="1"/>
        </dgm:presLayoutVars>
      </dgm:prSet>
      <dgm:spPr/>
    </dgm:pt>
    <dgm:pt modelId="{44673290-1685-4CBE-873F-E8CF5E7A2E04}" type="pres">
      <dgm:prSet presAssocID="{7FBBC36F-EFC1-4E0B-8593-32D6B962858D}" presName="spacing" presStyleCnt="0"/>
      <dgm:spPr/>
    </dgm:pt>
    <dgm:pt modelId="{4946ABE7-E389-4749-A1D9-46176C594176}" type="pres">
      <dgm:prSet presAssocID="{E6AFB01F-C609-42C4-86CE-189A88CF9B33}" presName="composite" presStyleCnt="0"/>
      <dgm:spPr/>
    </dgm:pt>
    <dgm:pt modelId="{2F03CB05-A35D-40B3-8D20-27AB33C44067}" type="pres">
      <dgm:prSet presAssocID="{E6AFB01F-C609-42C4-86CE-189A88CF9B33}" presName="imgShp" presStyleLbl="fgImgPlace1" presStyleIdx="2" presStyleCnt="7" custScaleX="99029"/>
      <dgm:spPr>
        <a:solidFill>
          <a:srgbClr val="FFE600"/>
        </a:solidFill>
      </dgm:spPr>
    </dgm:pt>
    <dgm:pt modelId="{FB3A3036-2629-45A1-8894-6B468C482711}" type="pres">
      <dgm:prSet presAssocID="{E6AFB01F-C609-42C4-86CE-189A88CF9B33}" presName="txShp" presStyleLbl="node1" presStyleIdx="2" presStyleCnt="7">
        <dgm:presLayoutVars>
          <dgm:bulletEnabled val="1"/>
        </dgm:presLayoutVars>
      </dgm:prSet>
      <dgm:spPr/>
    </dgm:pt>
    <dgm:pt modelId="{01E561E8-6F3D-4FD7-A49C-31B3E23E000F}" type="pres">
      <dgm:prSet presAssocID="{9053CCD1-DEBC-4B9D-8423-2CB20B62573D}" presName="spacing" presStyleCnt="0"/>
      <dgm:spPr/>
    </dgm:pt>
    <dgm:pt modelId="{A97404F5-5F57-485A-B7EA-8745ACE0FD2E}" type="pres">
      <dgm:prSet presAssocID="{3FDB38F4-C503-4321-8D99-06C04BF63FCE}" presName="composite" presStyleCnt="0"/>
      <dgm:spPr/>
    </dgm:pt>
    <dgm:pt modelId="{894E4DAC-C8CD-428C-AB28-51869823FF6C}" type="pres">
      <dgm:prSet presAssocID="{3FDB38F4-C503-4321-8D99-06C04BF63FCE}" presName="imgShp" presStyleLbl="fgImgPlace1" presStyleIdx="3" presStyleCnt="7"/>
      <dgm:spPr>
        <a:solidFill>
          <a:srgbClr val="FFE600"/>
        </a:solidFill>
      </dgm:spPr>
    </dgm:pt>
    <dgm:pt modelId="{4D153BF0-CCC7-4566-8647-945D3F771936}" type="pres">
      <dgm:prSet presAssocID="{3FDB38F4-C503-4321-8D99-06C04BF63FCE}" presName="txShp" presStyleLbl="node1" presStyleIdx="3" presStyleCnt="7">
        <dgm:presLayoutVars>
          <dgm:bulletEnabled val="1"/>
        </dgm:presLayoutVars>
      </dgm:prSet>
      <dgm:spPr/>
    </dgm:pt>
    <dgm:pt modelId="{F178864E-B29F-415B-9A9D-83F18EADB2A0}" type="pres">
      <dgm:prSet presAssocID="{08583CD1-4A23-4653-A2DB-4EA12F269A17}" presName="spacing" presStyleCnt="0"/>
      <dgm:spPr/>
    </dgm:pt>
    <dgm:pt modelId="{B6177E13-00E1-46DE-BB33-0541EC1444E6}" type="pres">
      <dgm:prSet presAssocID="{3500CB97-B121-4A40-8C11-3045389B3A65}" presName="composite" presStyleCnt="0"/>
      <dgm:spPr/>
    </dgm:pt>
    <dgm:pt modelId="{46D7E9A5-41BF-4E59-8767-DEE5C4BAEDE3}" type="pres">
      <dgm:prSet presAssocID="{3500CB97-B121-4A40-8C11-3045389B3A65}" presName="imgShp" presStyleLbl="fgImgPlace1" presStyleIdx="4" presStyleCnt="7"/>
      <dgm:spPr>
        <a:solidFill>
          <a:srgbClr val="FFE600"/>
        </a:solidFill>
      </dgm:spPr>
    </dgm:pt>
    <dgm:pt modelId="{27D47F91-AC14-4E09-91B8-215A836D765F}" type="pres">
      <dgm:prSet presAssocID="{3500CB97-B121-4A40-8C11-3045389B3A65}" presName="txShp" presStyleLbl="node1" presStyleIdx="4" presStyleCnt="7" custLinFactNeighborX="1222">
        <dgm:presLayoutVars>
          <dgm:bulletEnabled val="1"/>
        </dgm:presLayoutVars>
      </dgm:prSet>
      <dgm:spPr/>
    </dgm:pt>
    <dgm:pt modelId="{B38697BA-A9C5-4A03-923E-37115144A195}" type="pres">
      <dgm:prSet presAssocID="{34D2BCAB-9A65-4662-847A-370C396D2FCE}" presName="spacing" presStyleCnt="0"/>
      <dgm:spPr/>
    </dgm:pt>
    <dgm:pt modelId="{BD3099DE-7537-4222-AF15-FF7FDBCF01E0}" type="pres">
      <dgm:prSet presAssocID="{67146181-DA7D-4B76-869C-DFED3DDFDAD3}" presName="composite" presStyleCnt="0"/>
      <dgm:spPr/>
    </dgm:pt>
    <dgm:pt modelId="{32E79DBB-9395-4B39-88A8-A37776752086}" type="pres">
      <dgm:prSet presAssocID="{67146181-DA7D-4B76-869C-DFED3DDFDAD3}" presName="imgShp" presStyleLbl="fgImgPlace1" presStyleIdx="5" presStyleCnt="7"/>
      <dgm:spPr>
        <a:solidFill>
          <a:srgbClr val="FFE600"/>
        </a:solidFill>
      </dgm:spPr>
    </dgm:pt>
    <dgm:pt modelId="{A6F360C9-224E-497C-B3BC-7696AEA111C2}" type="pres">
      <dgm:prSet presAssocID="{67146181-DA7D-4B76-869C-DFED3DDFDAD3}" presName="txShp" presStyleLbl="node1" presStyleIdx="5" presStyleCnt="7">
        <dgm:presLayoutVars>
          <dgm:bulletEnabled val="1"/>
        </dgm:presLayoutVars>
      </dgm:prSet>
      <dgm:spPr/>
    </dgm:pt>
    <dgm:pt modelId="{A6B82840-ADEA-4BE1-937D-903B0AB33CA6}" type="pres">
      <dgm:prSet presAssocID="{5835EE52-EF19-4684-A936-13E0C27A2035}" presName="spacing" presStyleCnt="0"/>
      <dgm:spPr/>
    </dgm:pt>
    <dgm:pt modelId="{7E96BC2E-E99F-4940-9102-E7C7454E126D}" type="pres">
      <dgm:prSet presAssocID="{C8A0A462-3171-4236-A154-9DEA92D0DE3C}" presName="composite" presStyleCnt="0"/>
      <dgm:spPr/>
    </dgm:pt>
    <dgm:pt modelId="{B1C7F61F-51E9-4953-80DF-38736C9D9CF6}" type="pres">
      <dgm:prSet presAssocID="{C8A0A462-3171-4236-A154-9DEA92D0DE3C}" presName="imgShp" presStyleLbl="fgImgPlace1" presStyleIdx="6" presStyleCnt="7"/>
      <dgm:spPr>
        <a:solidFill>
          <a:srgbClr val="FFE600"/>
        </a:solidFill>
      </dgm:spPr>
    </dgm:pt>
    <dgm:pt modelId="{F20DD72F-7801-4F4F-AF00-DA28C5F6BCE7}" type="pres">
      <dgm:prSet presAssocID="{C8A0A462-3171-4236-A154-9DEA92D0DE3C}" presName="txShp" presStyleLbl="node1" presStyleIdx="6" presStyleCnt="7">
        <dgm:presLayoutVars>
          <dgm:bulletEnabled val="1"/>
        </dgm:presLayoutVars>
      </dgm:prSet>
      <dgm:spPr/>
    </dgm:pt>
  </dgm:ptLst>
  <dgm:cxnLst>
    <dgm:cxn modelId="{CC0D9C08-D289-484B-8924-35CC0004F3E7}" type="presOf" srcId="{3500CB97-B121-4A40-8C11-3045389B3A65}" destId="{27D47F91-AC14-4E09-91B8-215A836D765F}" srcOrd="0" destOrd="0" presId="urn:microsoft.com/office/officeart/2005/8/layout/vList3"/>
    <dgm:cxn modelId="{8A4B8D5E-2E4F-4799-A925-58C433E17A59}" srcId="{8E0FC579-E938-4DCD-BDDE-CFC98541EE93}" destId="{C8A0A462-3171-4236-A154-9DEA92D0DE3C}" srcOrd="6" destOrd="0" parTransId="{25E2A628-EB25-4DC0-A54F-6E8F169B51DC}" sibTransId="{A534AA84-F111-49A6-8F9B-1BD65BED0EE2}"/>
    <dgm:cxn modelId="{9656AD65-8AF8-4615-BBF0-8771ED5C653A}" type="presOf" srcId="{3FDB38F4-C503-4321-8D99-06C04BF63FCE}" destId="{4D153BF0-CCC7-4566-8647-945D3F771936}" srcOrd="0" destOrd="0" presId="urn:microsoft.com/office/officeart/2005/8/layout/vList3"/>
    <dgm:cxn modelId="{263EDD49-8CD0-449E-803D-AF891323A5AB}" srcId="{8E0FC579-E938-4DCD-BDDE-CFC98541EE93}" destId="{3500CB97-B121-4A40-8C11-3045389B3A65}" srcOrd="4" destOrd="0" parTransId="{972FE64F-4882-48F8-8CB9-FF56FB1CADE6}" sibTransId="{34D2BCAB-9A65-4662-847A-370C396D2FCE}"/>
    <dgm:cxn modelId="{F3609270-C380-4154-B43E-F26B685B7D5A}" type="presOf" srcId="{E7FD29D1-5BC1-4621-A4D7-CCEC894FDCA1}" destId="{47D94964-5837-4E3B-8403-AF3C0B539980}" srcOrd="0" destOrd="0" presId="urn:microsoft.com/office/officeart/2005/8/layout/vList3"/>
    <dgm:cxn modelId="{94BB3F93-57C0-4CFF-BEC3-DB2958AF70F1}" type="presOf" srcId="{5B19A424-D6C6-4937-9DD7-66DC34422C95}" destId="{E02356C3-BAC2-440D-A2AF-71C693285E4D}" srcOrd="0" destOrd="0" presId="urn:microsoft.com/office/officeart/2005/8/layout/vList3"/>
    <dgm:cxn modelId="{9EB9869D-3571-4DA3-89F2-CD7B7463FAE8}" type="presOf" srcId="{C8A0A462-3171-4236-A154-9DEA92D0DE3C}" destId="{F20DD72F-7801-4F4F-AF00-DA28C5F6BCE7}" srcOrd="0" destOrd="0" presId="urn:microsoft.com/office/officeart/2005/8/layout/vList3"/>
    <dgm:cxn modelId="{6D5CE1A1-34C8-4F63-AE5D-1D68391D2E74}" srcId="{8E0FC579-E938-4DCD-BDDE-CFC98541EE93}" destId="{67146181-DA7D-4B76-869C-DFED3DDFDAD3}" srcOrd="5" destOrd="0" parTransId="{67EFB406-A31E-4379-9396-A35B7FFF2AA3}" sibTransId="{5835EE52-EF19-4684-A936-13E0C27A2035}"/>
    <dgm:cxn modelId="{096B41A8-F0F0-455E-B0C0-78FF3646242B}" type="presOf" srcId="{E6AFB01F-C609-42C4-86CE-189A88CF9B33}" destId="{FB3A3036-2629-45A1-8894-6B468C482711}" srcOrd="0" destOrd="0" presId="urn:microsoft.com/office/officeart/2005/8/layout/vList3"/>
    <dgm:cxn modelId="{8A5026AB-2EF3-48E1-94BB-9B1FB776EE39}" srcId="{8E0FC579-E938-4DCD-BDDE-CFC98541EE93}" destId="{E6AFB01F-C609-42C4-86CE-189A88CF9B33}" srcOrd="2" destOrd="0" parTransId="{66A98727-AA59-4D00-B441-3FADFDE9CB40}" sibTransId="{9053CCD1-DEBC-4B9D-8423-2CB20B62573D}"/>
    <dgm:cxn modelId="{05CC7FAE-E5FE-44BC-A0CC-0F60214D461A}" type="presOf" srcId="{8E0FC579-E938-4DCD-BDDE-CFC98541EE93}" destId="{5C69F5CB-EE9E-462C-A6BA-DB8DD2B7CC00}" srcOrd="0" destOrd="0" presId="urn:microsoft.com/office/officeart/2005/8/layout/vList3"/>
    <dgm:cxn modelId="{A2ED1DCA-8758-4BAD-8DD1-576D977CC02A}" srcId="{8E0FC579-E938-4DCD-BDDE-CFC98541EE93}" destId="{3FDB38F4-C503-4321-8D99-06C04BF63FCE}" srcOrd="3" destOrd="0" parTransId="{A3060006-7E8A-40BF-8CA4-8DD7C8B40A15}" sibTransId="{08583CD1-4A23-4653-A2DB-4EA12F269A17}"/>
    <dgm:cxn modelId="{DEE22ECF-7CE0-4A04-AE0D-364C1A927AAD}" srcId="{8E0FC579-E938-4DCD-BDDE-CFC98541EE93}" destId="{E7FD29D1-5BC1-4621-A4D7-CCEC894FDCA1}" srcOrd="0" destOrd="0" parTransId="{776864D8-2291-4012-9EF6-110FF68F239B}" sibTransId="{2D0233F1-B7EC-4DC7-ABC7-E8110217113D}"/>
    <dgm:cxn modelId="{E18896DC-2C57-4D07-A654-CFC15F6EF4CB}" type="presOf" srcId="{67146181-DA7D-4B76-869C-DFED3DDFDAD3}" destId="{A6F360C9-224E-497C-B3BC-7696AEA111C2}" srcOrd="0" destOrd="0" presId="urn:microsoft.com/office/officeart/2005/8/layout/vList3"/>
    <dgm:cxn modelId="{816EA5E6-FF10-4D51-AB15-A95F9DEE7886}" srcId="{8E0FC579-E938-4DCD-BDDE-CFC98541EE93}" destId="{5B19A424-D6C6-4937-9DD7-66DC34422C95}" srcOrd="1" destOrd="0" parTransId="{D1A66588-CD62-421A-86BA-3B17502A0246}" sibTransId="{7FBBC36F-EFC1-4E0B-8593-32D6B962858D}"/>
    <dgm:cxn modelId="{8C550E7E-E9BC-4B36-82BA-B7111325B22D}" type="presParOf" srcId="{5C69F5CB-EE9E-462C-A6BA-DB8DD2B7CC00}" destId="{D702CC8E-9A69-49D8-B83D-01A7D58E2301}" srcOrd="0" destOrd="0" presId="urn:microsoft.com/office/officeart/2005/8/layout/vList3"/>
    <dgm:cxn modelId="{CDF9D229-E9A2-4E1E-829E-43DB573E0964}" type="presParOf" srcId="{D702CC8E-9A69-49D8-B83D-01A7D58E2301}" destId="{B7D36925-9404-4076-9D79-90D891E81A0E}" srcOrd="0" destOrd="0" presId="urn:microsoft.com/office/officeart/2005/8/layout/vList3"/>
    <dgm:cxn modelId="{C53EB6A7-35DF-4BD9-A382-819A94CE93CB}" type="presParOf" srcId="{D702CC8E-9A69-49D8-B83D-01A7D58E2301}" destId="{47D94964-5837-4E3B-8403-AF3C0B539980}" srcOrd="1" destOrd="0" presId="urn:microsoft.com/office/officeart/2005/8/layout/vList3"/>
    <dgm:cxn modelId="{61AB4801-5B3F-438C-A7B7-F59B69A06CE4}" type="presParOf" srcId="{5C69F5CB-EE9E-462C-A6BA-DB8DD2B7CC00}" destId="{A16B0BD0-8767-444D-A592-9EE7B5A1C9FE}" srcOrd="1" destOrd="0" presId="urn:microsoft.com/office/officeart/2005/8/layout/vList3"/>
    <dgm:cxn modelId="{6AD417CB-B58D-488F-9186-A68A1852C53C}" type="presParOf" srcId="{5C69F5CB-EE9E-462C-A6BA-DB8DD2B7CC00}" destId="{3830A110-2C9D-4475-BFB1-7979BFD1E711}" srcOrd="2" destOrd="0" presId="urn:microsoft.com/office/officeart/2005/8/layout/vList3"/>
    <dgm:cxn modelId="{FD37F6A1-5F90-464A-A714-BBB3744DE900}" type="presParOf" srcId="{3830A110-2C9D-4475-BFB1-7979BFD1E711}" destId="{17A664CC-725E-4D17-B053-28F54DC3C14B}" srcOrd="0" destOrd="0" presId="urn:microsoft.com/office/officeart/2005/8/layout/vList3"/>
    <dgm:cxn modelId="{73BF3493-75EE-4F30-8985-6B5CE50E05EF}" type="presParOf" srcId="{3830A110-2C9D-4475-BFB1-7979BFD1E711}" destId="{E02356C3-BAC2-440D-A2AF-71C693285E4D}" srcOrd="1" destOrd="0" presId="urn:microsoft.com/office/officeart/2005/8/layout/vList3"/>
    <dgm:cxn modelId="{C3291172-DB58-4E58-9328-A1A3E2D1AB2E}" type="presParOf" srcId="{5C69F5CB-EE9E-462C-A6BA-DB8DD2B7CC00}" destId="{44673290-1685-4CBE-873F-E8CF5E7A2E04}" srcOrd="3" destOrd="0" presId="urn:microsoft.com/office/officeart/2005/8/layout/vList3"/>
    <dgm:cxn modelId="{C27F7425-7373-4E83-AE55-1C599D80ADB2}" type="presParOf" srcId="{5C69F5CB-EE9E-462C-A6BA-DB8DD2B7CC00}" destId="{4946ABE7-E389-4749-A1D9-46176C594176}" srcOrd="4" destOrd="0" presId="urn:microsoft.com/office/officeart/2005/8/layout/vList3"/>
    <dgm:cxn modelId="{1222CBBC-61A9-4AAA-9DA5-6F9A69A7519C}" type="presParOf" srcId="{4946ABE7-E389-4749-A1D9-46176C594176}" destId="{2F03CB05-A35D-40B3-8D20-27AB33C44067}" srcOrd="0" destOrd="0" presId="urn:microsoft.com/office/officeart/2005/8/layout/vList3"/>
    <dgm:cxn modelId="{92570220-25B2-432C-A448-D8F3448F08F7}" type="presParOf" srcId="{4946ABE7-E389-4749-A1D9-46176C594176}" destId="{FB3A3036-2629-45A1-8894-6B468C482711}" srcOrd="1" destOrd="0" presId="urn:microsoft.com/office/officeart/2005/8/layout/vList3"/>
    <dgm:cxn modelId="{682BECA9-7E7E-47D9-9370-06E28D1793BC}" type="presParOf" srcId="{5C69F5CB-EE9E-462C-A6BA-DB8DD2B7CC00}" destId="{01E561E8-6F3D-4FD7-A49C-31B3E23E000F}" srcOrd="5" destOrd="0" presId="urn:microsoft.com/office/officeart/2005/8/layout/vList3"/>
    <dgm:cxn modelId="{381F8474-1ABB-4BF4-A6A1-A765307F3B61}" type="presParOf" srcId="{5C69F5CB-EE9E-462C-A6BA-DB8DD2B7CC00}" destId="{A97404F5-5F57-485A-B7EA-8745ACE0FD2E}" srcOrd="6" destOrd="0" presId="urn:microsoft.com/office/officeart/2005/8/layout/vList3"/>
    <dgm:cxn modelId="{C620C0E1-4B25-483F-8A31-4034E7CF6265}" type="presParOf" srcId="{A97404F5-5F57-485A-B7EA-8745ACE0FD2E}" destId="{894E4DAC-C8CD-428C-AB28-51869823FF6C}" srcOrd="0" destOrd="0" presId="urn:microsoft.com/office/officeart/2005/8/layout/vList3"/>
    <dgm:cxn modelId="{1638484B-CDBF-42B3-A579-463663CC8BA0}" type="presParOf" srcId="{A97404F5-5F57-485A-B7EA-8745ACE0FD2E}" destId="{4D153BF0-CCC7-4566-8647-945D3F771936}" srcOrd="1" destOrd="0" presId="urn:microsoft.com/office/officeart/2005/8/layout/vList3"/>
    <dgm:cxn modelId="{D6783619-506D-40BF-AEDD-0CDA9E6CE401}" type="presParOf" srcId="{5C69F5CB-EE9E-462C-A6BA-DB8DD2B7CC00}" destId="{F178864E-B29F-415B-9A9D-83F18EADB2A0}" srcOrd="7" destOrd="0" presId="urn:microsoft.com/office/officeart/2005/8/layout/vList3"/>
    <dgm:cxn modelId="{4150ED90-332C-4B23-8D36-9E786A749DEC}" type="presParOf" srcId="{5C69F5CB-EE9E-462C-A6BA-DB8DD2B7CC00}" destId="{B6177E13-00E1-46DE-BB33-0541EC1444E6}" srcOrd="8" destOrd="0" presId="urn:microsoft.com/office/officeart/2005/8/layout/vList3"/>
    <dgm:cxn modelId="{F74625A1-E8DB-43DB-81C8-131F85E8F639}" type="presParOf" srcId="{B6177E13-00E1-46DE-BB33-0541EC1444E6}" destId="{46D7E9A5-41BF-4E59-8767-DEE5C4BAEDE3}" srcOrd="0" destOrd="0" presId="urn:microsoft.com/office/officeart/2005/8/layout/vList3"/>
    <dgm:cxn modelId="{9E9527FF-7F21-454C-98BF-B0F2D58C43A8}" type="presParOf" srcId="{B6177E13-00E1-46DE-BB33-0541EC1444E6}" destId="{27D47F91-AC14-4E09-91B8-215A836D765F}" srcOrd="1" destOrd="0" presId="urn:microsoft.com/office/officeart/2005/8/layout/vList3"/>
    <dgm:cxn modelId="{4C6EEE00-C2A2-4306-AD28-48F9B814BE62}" type="presParOf" srcId="{5C69F5CB-EE9E-462C-A6BA-DB8DD2B7CC00}" destId="{B38697BA-A9C5-4A03-923E-37115144A195}" srcOrd="9" destOrd="0" presId="urn:microsoft.com/office/officeart/2005/8/layout/vList3"/>
    <dgm:cxn modelId="{54DB4034-D7C0-4C1F-8760-BDE694842744}" type="presParOf" srcId="{5C69F5CB-EE9E-462C-A6BA-DB8DD2B7CC00}" destId="{BD3099DE-7537-4222-AF15-FF7FDBCF01E0}" srcOrd="10" destOrd="0" presId="urn:microsoft.com/office/officeart/2005/8/layout/vList3"/>
    <dgm:cxn modelId="{3AA28D5C-477F-418E-8AA2-26933CA9D752}" type="presParOf" srcId="{BD3099DE-7537-4222-AF15-FF7FDBCF01E0}" destId="{32E79DBB-9395-4B39-88A8-A37776752086}" srcOrd="0" destOrd="0" presId="urn:microsoft.com/office/officeart/2005/8/layout/vList3"/>
    <dgm:cxn modelId="{59682B70-75C7-4E15-885A-43772A7E115B}" type="presParOf" srcId="{BD3099DE-7537-4222-AF15-FF7FDBCF01E0}" destId="{A6F360C9-224E-497C-B3BC-7696AEA111C2}" srcOrd="1" destOrd="0" presId="urn:microsoft.com/office/officeart/2005/8/layout/vList3"/>
    <dgm:cxn modelId="{810F477D-2282-4E61-9ECE-C497F9B3CDD3}" type="presParOf" srcId="{5C69F5CB-EE9E-462C-A6BA-DB8DD2B7CC00}" destId="{A6B82840-ADEA-4BE1-937D-903B0AB33CA6}" srcOrd="11" destOrd="0" presId="urn:microsoft.com/office/officeart/2005/8/layout/vList3"/>
    <dgm:cxn modelId="{9610908E-8F89-475B-896C-48B63A05C066}" type="presParOf" srcId="{5C69F5CB-EE9E-462C-A6BA-DB8DD2B7CC00}" destId="{7E96BC2E-E99F-4940-9102-E7C7454E126D}" srcOrd="12" destOrd="0" presId="urn:microsoft.com/office/officeart/2005/8/layout/vList3"/>
    <dgm:cxn modelId="{4D9D90A6-E356-41F4-8AD6-08BCCA1DEB22}" type="presParOf" srcId="{7E96BC2E-E99F-4940-9102-E7C7454E126D}" destId="{B1C7F61F-51E9-4953-80DF-38736C9D9CF6}" srcOrd="0" destOrd="0" presId="urn:microsoft.com/office/officeart/2005/8/layout/vList3"/>
    <dgm:cxn modelId="{4355C88B-01DD-403C-BA29-67C7BF205742}" type="presParOf" srcId="{7E96BC2E-E99F-4940-9102-E7C7454E126D}" destId="{F20DD72F-7801-4F4F-AF00-DA28C5F6BCE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86BF6-2B38-4BF1-A6E7-6A43F260DB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E9722F7-E3B9-4833-9076-CE266BEE59DA}">
      <dgm:prSet custT="1"/>
      <dgm:spPr>
        <a:solidFill>
          <a:srgbClr val="747480"/>
        </a:solidFill>
      </dgm:spPr>
      <dgm:t>
        <a:bodyPr/>
        <a:lstStyle/>
        <a:p>
          <a:pPr algn="just"/>
          <a:r>
            <a:rPr lang="en-IN" sz="1600" b="1" dirty="0">
              <a:solidFill>
                <a:schemeClr val="tx1"/>
              </a:solidFill>
            </a:rPr>
            <a:t>We were required to work on a project that centred on how to gather the essential knowledge and apply it in the most efficient way to deliver it on schedule, emphasising the need of deadlines.</a:t>
          </a:r>
        </a:p>
      </dgm:t>
    </dgm:pt>
    <dgm:pt modelId="{40F51FA9-D22A-4F71-85D7-88C7E6336F2F}" type="parTrans" cxnId="{FCF37C81-8C9C-4A43-91A7-36C872C76D39}">
      <dgm:prSet/>
      <dgm:spPr/>
      <dgm:t>
        <a:bodyPr/>
        <a:lstStyle/>
        <a:p>
          <a:endParaRPr lang="en-IN"/>
        </a:p>
      </dgm:t>
    </dgm:pt>
    <dgm:pt modelId="{08834919-B129-41A3-AA6B-7315CBB6EA49}" type="sibTrans" cxnId="{FCF37C81-8C9C-4A43-91A7-36C872C76D39}">
      <dgm:prSet/>
      <dgm:spPr/>
      <dgm:t>
        <a:bodyPr/>
        <a:lstStyle/>
        <a:p>
          <a:endParaRPr lang="en-IN"/>
        </a:p>
      </dgm:t>
    </dgm:pt>
    <dgm:pt modelId="{3D507C97-D187-44D2-82A1-E5CB467973D9}">
      <dgm:prSet custT="1"/>
      <dgm:spPr>
        <a:solidFill>
          <a:srgbClr val="747480"/>
        </a:solidFill>
      </dgm:spPr>
      <dgm:t>
        <a:bodyPr/>
        <a:lstStyle/>
        <a:p>
          <a:pPr algn="just"/>
          <a:r>
            <a:rPr lang="en-IN" sz="1600" b="1" dirty="0">
              <a:solidFill>
                <a:schemeClr val="tx1"/>
              </a:solidFill>
            </a:rPr>
            <a:t>We were all assigned tasks as interns, which encouraged us to become more invested in the project providing us the sense of ownership.</a:t>
          </a:r>
          <a:endParaRPr lang="en-IN" sz="2400" b="1" dirty="0">
            <a:solidFill>
              <a:schemeClr val="tx1"/>
            </a:solidFill>
          </a:endParaRPr>
        </a:p>
      </dgm:t>
    </dgm:pt>
    <dgm:pt modelId="{F0D9CB8C-4CCD-406A-8E99-8354EC30DDC3}" type="parTrans" cxnId="{267D6195-078F-4E3D-9223-38586930B72E}">
      <dgm:prSet/>
      <dgm:spPr/>
      <dgm:t>
        <a:bodyPr/>
        <a:lstStyle/>
        <a:p>
          <a:endParaRPr lang="en-IN"/>
        </a:p>
      </dgm:t>
    </dgm:pt>
    <dgm:pt modelId="{1FBEFBDF-2973-4104-ABF3-83DC9DFF4FA6}" type="sibTrans" cxnId="{267D6195-078F-4E3D-9223-38586930B72E}">
      <dgm:prSet/>
      <dgm:spPr/>
      <dgm:t>
        <a:bodyPr/>
        <a:lstStyle/>
        <a:p>
          <a:endParaRPr lang="en-IN"/>
        </a:p>
      </dgm:t>
    </dgm:pt>
    <dgm:pt modelId="{6DB4C7BF-4B04-45DD-BBA6-29ECC933476A}" type="pres">
      <dgm:prSet presAssocID="{49286BF6-2B38-4BF1-A6E7-6A43F260DBF8}" presName="linearFlow" presStyleCnt="0">
        <dgm:presLayoutVars>
          <dgm:dir/>
          <dgm:resizeHandles val="exact"/>
        </dgm:presLayoutVars>
      </dgm:prSet>
      <dgm:spPr/>
    </dgm:pt>
    <dgm:pt modelId="{27C81D10-7520-45DA-930B-FD22450CE14C}" type="pres">
      <dgm:prSet presAssocID="{EE9722F7-E3B9-4833-9076-CE266BEE59DA}" presName="composite" presStyleCnt="0"/>
      <dgm:spPr/>
    </dgm:pt>
    <dgm:pt modelId="{DB8BEF49-857A-4185-B87D-C9D2052E8133}" type="pres">
      <dgm:prSet presAssocID="{EE9722F7-E3B9-4833-9076-CE266BEE59DA}" presName="imgShp" presStyleLbl="fgImgPlace1" presStyleIdx="0" presStyleCnt="2" custScaleX="70476" custScaleY="69585" custLinFactNeighborX="-15699"/>
      <dgm:spPr>
        <a:solidFill>
          <a:srgbClr val="FFE600"/>
        </a:solidFill>
      </dgm:spPr>
    </dgm:pt>
    <dgm:pt modelId="{0CF75DD2-2EEB-4E96-946F-4E0D249D8230}" type="pres">
      <dgm:prSet presAssocID="{EE9722F7-E3B9-4833-9076-CE266BEE59DA}" presName="txShp" presStyleLbl="node1" presStyleIdx="0" presStyleCnt="2" custScaleX="144451" custLinFactNeighborX="-241">
        <dgm:presLayoutVars>
          <dgm:bulletEnabled val="1"/>
        </dgm:presLayoutVars>
      </dgm:prSet>
      <dgm:spPr/>
    </dgm:pt>
    <dgm:pt modelId="{BD7C5E84-6039-40CF-B674-DF6F25ACD1C8}" type="pres">
      <dgm:prSet presAssocID="{08834919-B129-41A3-AA6B-7315CBB6EA49}" presName="spacing" presStyleCnt="0"/>
      <dgm:spPr/>
    </dgm:pt>
    <dgm:pt modelId="{DA19EEB8-9211-4E7A-A861-B8D6FD49F306}" type="pres">
      <dgm:prSet presAssocID="{3D507C97-D187-44D2-82A1-E5CB467973D9}" presName="composite" presStyleCnt="0"/>
      <dgm:spPr/>
    </dgm:pt>
    <dgm:pt modelId="{94752B7A-72DF-4553-9ADA-CCBBB78EE206}" type="pres">
      <dgm:prSet presAssocID="{3D507C97-D187-44D2-82A1-E5CB467973D9}" presName="imgShp" presStyleLbl="fgImgPlace1" presStyleIdx="1" presStyleCnt="2" custScaleX="70166" custScaleY="68380" custLinFactNeighborX="-13005" custLinFactNeighborY="-24152"/>
      <dgm:spPr>
        <a:solidFill>
          <a:srgbClr val="FFE600"/>
        </a:solidFill>
      </dgm:spPr>
    </dgm:pt>
    <dgm:pt modelId="{882AE442-A5C5-416E-A7D8-BDAD8A65EA76}" type="pres">
      <dgm:prSet presAssocID="{3D507C97-D187-44D2-82A1-E5CB467973D9}" presName="txShp" presStyleLbl="node1" presStyleIdx="1" presStyleCnt="2" custScaleX="143488" custLinFactNeighborY="-22024">
        <dgm:presLayoutVars>
          <dgm:bulletEnabled val="1"/>
        </dgm:presLayoutVars>
      </dgm:prSet>
      <dgm:spPr/>
    </dgm:pt>
  </dgm:ptLst>
  <dgm:cxnLst>
    <dgm:cxn modelId="{1701CD55-2992-4AE4-AE00-26F7A6CBD51D}" type="presOf" srcId="{3D507C97-D187-44D2-82A1-E5CB467973D9}" destId="{882AE442-A5C5-416E-A7D8-BDAD8A65EA76}" srcOrd="0" destOrd="0" presId="urn:microsoft.com/office/officeart/2005/8/layout/vList3"/>
    <dgm:cxn modelId="{FCF37C81-8C9C-4A43-91A7-36C872C76D39}" srcId="{49286BF6-2B38-4BF1-A6E7-6A43F260DBF8}" destId="{EE9722F7-E3B9-4833-9076-CE266BEE59DA}" srcOrd="0" destOrd="0" parTransId="{40F51FA9-D22A-4F71-85D7-88C7E6336F2F}" sibTransId="{08834919-B129-41A3-AA6B-7315CBB6EA49}"/>
    <dgm:cxn modelId="{1B34FA93-EC01-416C-A8AD-0B3080295706}" type="presOf" srcId="{49286BF6-2B38-4BF1-A6E7-6A43F260DBF8}" destId="{6DB4C7BF-4B04-45DD-BBA6-29ECC933476A}" srcOrd="0" destOrd="0" presId="urn:microsoft.com/office/officeart/2005/8/layout/vList3"/>
    <dgm:cxn modelId="{267D6195-078F-4E3D-9223-38586930B72E}" srcId="{49286BF6-2B38-4BF1-A6E7-6A43F260DBF8}" destId="{3D507C97-D187-44D2-82A1-E5CB467973D9}" srcOrd="1" destOrd="0" parTransId="{F0D9CB8C-4CCD-406A-8E99-8354EC30DDC3}" sibTransId="{1FBEFBDF-2973-4104-ABF3-83DC9DFF4FA6}"/>
    <dgm:cxn modelId="{48A5F5F6-99DC-4301-9AEB-6A6BA5EA9846}" type="presOf" srcId="{EE9722F7-E3B9-4833-9076-CE266BEE59DA}" destId="{0CF75DD2-2EEB-4E96-946F-4E0D249D8230}" srcOrd="0" destOrd="0" presId="urn:microsoft.com/office/officeart/2005/8/layout/vList3"/>
    <dgm:cxn modelId="{B8D38BDA-34C5-4CA2-86E6-404EC81DD3F5}" type="presParOf" srcId="{6DB4C7BF-4B04-45DD-BBA6-29ECC933476A}" destId="{27C81D10-7520-45DA-930B-FD22450CE14C}" srcOrd="0" destOrd="0" presId="urn:microsoft.com/office/officeart/2005/8/layout/vList3"/>
    <dgm:cxn modelId="{D9B1D8AE-6BF7-4C02-B35E-65652A104DD1}" type="presParOf" srcId="{27C81D10-7520-45DA-930B-FD22450CE14C}" destId="{DB8BEF49-857A-4185-B87D-C9D2052E8133}" srcOrd="0" destOrd="0" presId="urn:microsoft.com/office/officeart/2005/8/layout/vList3"/>
    <dgm:cxn modelId="{D369905F-8DD9-4AE7-8096-639CD9D80D4C}" type="presParOf" srcId="{27C81D10-7520-45DA-930B-FD22450CE14C}" destId="{0CF75DD2-2EEB-4E96-946F-4E0D249D8230}" srcOrd="1" destOrd="0" presId="urn:microsoft.com/office/officeart/2005/8/layout/vList3"/>
    <dgm:cxn modelId="{CD150E27-9C62-45CF-A604-394F99343530}" type="presParOf" srcId="{6DB4C7BF-4B04-45DD-BBA6-29ECC933476A}" destId="{BD7C5E84-6039-40CF-B674-DF6F25ACD1C8}" srcOrd="1" destOrd="0" presId="urn:microsoft.com/office/officeart/2005/8/layout/vList3"/>
    <dgm:cxn modelId="{FF464BDC-DF8D-42F3-B606-DA8F53FAB0DF}" type="presParOf" srcId="{6DB4C7BF-4B04-45DD-BBA6-29ECC933476A}" destId="{DA19EEB8-9211-4E7A-A861-B8D6FD49F306}" srcOrd="2" destOrd="0" presId="urn:microsoft.com/office/officeart/2005/8/layout/vList3"/>
    <dgm:cxn modelId="{F04FE15A-FC9E-4FDB-A361-04409B13254B}" type="presParOf" srcId="{DA19EEB8-9211-4E7A-A861-B8D6FD49F306}" destId="{94752B7A-72DF-4553-9ADA-CCBBB78EE206}" srcOrd="0" destOrd="0" presId="urn:microsoft.com/office/officeart/2005/8/layout/vList3"/>
    <dgm:cxn modelId="{745D8294-D1AA-4095-BFA0-1CAE2125B18B}" type="presParOf" srcId="{DA19EEB8-9211-4E7A-A861-B8D6FD49F306}" destId="{882AE442-A5C5-416E-A7D8-BDAD8A65EA7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D990-002A-4F5F-B77C-7A9FD6062561}">
      <dsp:nvSpPr>
        <dsp:cNvPr id="0" name=""/>
        <dsp:cNvSpPr/>
      </dsp:nvSpPr>
      <dsp:spPr>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1</a:t>
          </a:r>
        </a:p>
      </dsp:txBody>
      <dsp:txXfrm>
        <a:off x="0" y="422008"/>
        <a:ext cx="9020933" cy="681717"/>
      </dsp:txXfrm>
    </dsp:sp>
    <dsp:sp modelId="{42D0A8B0-9C76-408F-8631-F74D938FB84B}">
      <dsp:nvSpPr>
        <dsp:cNvPr id="0" name=""/>
        <dsp:cNvSpPr/>
      </dsp:nvSpPr>
      <dsp:spPr>
        <a:xfrm>
          <a:off x="0" y="1132553"/>
          <a:ext cx="2883431" cy="2626474"/>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IN" sz="2000" kern="1200" dirty="0">
              <a:solidFill>
                <a:sysClr val="windowText" lastClr="000000">
                  <a:hueOff val="0"/>
                  <a:satOff val="0"/>
                  <a:lumOff val="0"/>
                  <a:alphaOff val="0"/>
                </a:sysClr>
              </a:solidFill>
              <a:latin typeface="EYInterstate Light" panose="02000506000000020004" pitchFamily="2" charset="0"/>
              <a:ea typeface="+mn-ea"/>
              <a:cs typeface="+mn-cs"/>
            </a:rPr>
            <a:t>Issue Health ID</a:t>
          </a:r>
        </a:p>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IN" sz="2000" kern="12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p>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dsp:txBody>
      <dsp:txXfrm>
        <a:off x="0" y="1132553"/>
        <a:ext cx="2883431" cy="2626474"/>
      </dsp:txXfrm>
    </dsp:sp>
    <dsp:sp modelId="{95E8E3FE-62F3-4C11-A23A-04CB1398DC39}">
      <dsp:nvSpPr>
        <dsp:cNvPr id="0" name=""/>
        <dsp:cNvSpPr/>
      </dsp:nvSpPr>
      <dsp:spPr>
        <a:xfrm>
          <a:off x="2883431" y="535627"/>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2</a:t>
          </a:r>
        </a:p>
      </dsp:txBody>
      <dsp:txXfrm>
        <a:off x="2883431" y="876485"/>
        <a:ext cx="6137501" cy="681717"/>
      </dsp:txXfrm>
    </dsp:sp>
    <dsp:sp modelId="{F8B92751-1586-4BE3-AA61-217F70ABEFC1}">
      <dsp:nvSpPr>
        <dsp:cNvPr id="0" name=""/>
        <dsp:cNvSpPr/>
      </dsp:nvSpPr>
      <dsp:spPr>
        <a:xfrm>
          <a:off x="2883431" y="1587031"/>
          <a:ext cx="2883431" cy="2626474"/>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mn-l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mn-lt"/>
              <a:ea typeface="+mn-ea"/>
              <a:cs typeface="+mn-cs"/>
            </a:rPr>
            <a:t>Implement HIP service</a:t>
          </a:r>
        </a:p>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mn-l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mn-lt"/>
              <a:ea typeface="+mn-ea"/>
              <a:cs typeface="+mn-cs"/>
            </a:rPr>
            <a:t>Respond to consented data request with data in FHIR Format</a:t>
          </a:r>
        </a:p>
      </dsp:txBody>
      <dsp:txXfrm>
        <a:off x="2883431" y="1587031"/>
        <a:ext cx="2883431" cy="2626474"/>
      </dsp:txXfrm>
    </dsp:sp>
    <dsp:sp modelId="{5159A0E2-247D-468D-87BA-FA13C678120C}">
      <dsp:nvSpPr>
        <dsp:cNvPr id="0" name=""/>
        <dsp:cNvSpPr/>
      </dsp:nvSpPr>
      <dsp:spPr>
        <a:xfrm>
          <a:off x="5766863" y="990105"/>
          <a:ext cx="3594927"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3</a:t>
          </a:r>
        </a:p>
      </dsp:txBody>
      <dsp:txXfrm>
        <a:off x="5766863" y="1330963"/>
        <a:ext cx="3254069" cy="681717"/>
      </dsp:txXfrm>
    </dsp:sp>
    <dsp:sp modelId="{8B29103B-BFF9-435B-9FDC-2DF806DBC1EF}">
      <dsp:nvSpPr>
        <dsp:cNvPr id="0" name=""/>
        <dsp:cNvSpPr/>
      </dsp:nvSpPr>
      <dsp:spPr>
        <a:xfrm>
          <a:off x="5766863" y="2041509"/>
          <a:ext cx="2883431"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p>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p>
      </dsp:txBody>
      <dsp:txXfrm>
        <a:off x="5766863" y="2041509"/>
        <a:ext cx="2883431" cy="2588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7371D-2AC9-4678-8310-DFB55D195917}">
      <dsp:nvSpPr>
        <dsp:cNvPr id="0" name=""/>
        <dsp:cNvSpPr/>
      </dsp:nvSpPr>
      <dsp:spPr>
        <a:xfrm>
          <a:off x="2533522" y="1031"/>
          <a:ext cx="5704469" cy="1886233"/>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228600" lvl="1" indent="-228600" algn="l" defTabSz="933450">
            <a:lnSpc>
              <a:spcPct val="90000"/>
            </a:lnSpc>
            <a:spcBef>
              <a:spcPct val="0"/>
            </a:spcBef>
            <a:spcAft>
              <a:spcPct val="15000"/>
            </a:spcAft>
            <a:buChar char="•"/>
          </a:pPr>
          <a:endParaRPr lang="en-IN" sz="2100" kern="1200" dirty="0"/>
        </a:p>
        <a:p>
          <a:pPr marL="171450" lvl="1" indent="-171450" algn="l" defTabSz="800100">
            <a:lnSpc>
              <a:spcPct val="90000"/>
            </a:lnSpc>
            <a:spcBef>
              <a:spcPct val="0"/>
            </a:spcBef>
            <a:spcAft>
              <a:spcPct val="15000"/>
            </a:spcAft>
            <a:buChar char="•"/>
          </a:pPr>
          <a:r>
            <a:rPr lang="en-IN" sz="1800" kern="1200" dirty="0"/>
            <a:t>To gain an in-depth understanding of ABDM and find out the challenges faced in   digitalization of health ecosystem</a:t>
          </a:r>
          <a:r>
            <a:rPr lang="en-IN" sz="2000" kern="1200" dirty="0"/>
            <a:t>.</a:t>
          </a:r>
        </a:p>
      </dsp:txBody>
      <dsp:txXfrm>
        <a:off x="2533522" y="236810"/>
        <a:ext cx="4997132" cy="1414675"/>
      </dsp:txXfrm>
    </dsp:sp>
    <dsp:sp modelId="{2162D802-845C-4431-8E5B-9AC6FA997E0D}">
      <dsp:nvSpPr>
        <dsp:cNvPr id="0" name=""/>
        <dsp:cNvSpPr/>
      </dsp:nvSpPr>
      <dsp:spPr>
        <a:xfrm>
          <a:off x="752" y="1031"/>
          <a:ext cx="2532770" cy="1886233"/>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Primary objective</a:t>
          </a:r>
          <a:r>
            <a:rPr lang="en-IN" sz="3200" b="1" kern="1200" dirty="0"/>
            <a:t>:</a:t>
          </a:r>
          <a:endParaRPr lang="en-IN" sz="3200" kern="1200" dirty="0"/>
        </a:p>
      </dsp:txBody>
      <dsp:txXfrm>
        <a:off x="92830" y="93109"/>
        <a:ext cx="2348614" cy="1702077"/>
      </dsp:txXfrm>
    </dsp:sp>
    <dsp:sp modelId="{834DA006-AC87-4574-9DE5-2F16BF1975D0}">
      <dsp:nvSpPr>
        <dsp:cNvPr id="0" name=""/>
        <dsp:cNvSpPr/>
      </dsp:nvSpPr>
      <dsp:spPr>
        <a:xfrm>
          <a:off x="2530276" y="2063476"/>
          <a:ext cx="5704524" cy="2757880"/>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IN" sz="1800" kern="1200" dirty="0"/>
        </a:p>
        <a:p>
          <a:pPr marL="171450" lvl="1" indent="-171450" algn="l" defTabSz="800100">
            <a:lnSpc>
              <a:spcPct val="90000"/>
            </a:lnSpc>
            <a:spcBef>
              <a:spcPct val="0"/>
            </a:spcBef>
            <a:spcAft>
              <a:spcPct val="15000"/>
            </a:spcAft>
            <a:buChar char="•"/>
          </a:pPr>
          <a:r>
            <a:rPr lang="en-IN" sz="1800" kern="1200" dirty="0"/>
            <a:t>To find out the benefits of ABDM to Public health sector. </a:t>
          </a:r>
        </a:p>
        <a:p>
          <a:pPr marL="171450" lvl="1" indent="-171450" algn="l" defTabSz="800100">
            <a:lnSpc>
              <a:spcPct val="90000"/>
            </a:lnSpc>
            <a:spcBef>
              <a:spcPct val="0"/>
            </a:spcBef>
            <a:spcAft>
              <a:spcPct val="15000"/>
            </a:spcAft>
            <a:buChar char="•"/>
          </a:pPr>
          <a:r>
            <a:rPr lang="en-IN" sz="1800" kern="1200" dirty="0"/>
            <a:t>To find out the areas of challenge in FHIR implementation.</a:t>
          </a:r>
        </a:p>
        <a:p>
          <a:pPr marL="171450" lvl="1" indent="-171450" algn="l" defTabSz="800100">
            <a:lnSpc>
              <a:spcPct val="90000"/>
            </a:lnSpc>
            <a:spcBef>
              <a:spcPct val="0"/>
            </a:spcBef>
            <a:spcAft>
              <a:spcPct val="15000"/>
            </a:spcAft>
            <a:buChar char="•"/>
          </a:pPr>
          <a:r>
            <a:rPr lang="en-IN" sz="1800" kern="1200" dirty="0"/>
            <a:t>To find out the underlying issues in digitalization of rural India </a:t>
          </a:r>
        </a:p>
      </dsp:txBody>
      <dsp:txXfrm>
        <a:off x="2530276" y="2408211"/>
        <a:ext cx="4670319" cy="2068410"/>
      </dsp:txXfrm>
    </dsp:sp>
    <dsp:sp modelId="{6D65B14F-0864-4733-A690-1F2ABA9C3E70}">
      <dsp:nvSpPr>
        <dsp:cNvPr id="0" name=""/>
        <dsp:cNvSpPr/>
      </dsp:nvSpPr>
      <dsp:spPr>
        <a:xfrm>
          <a:off x="9513" y="2171812"/>
          <a:ext cx="2526333" cy="2566031"/>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Secondary objectives:</a:t>
          </a:r>
          <a:r>
            <a:rPr lang="en-IN" sz="2800" b="1" kern="1200" dirty="0">
              <a:highlight>
                <a:srgbClr val="FFFF00"/>
              </a:highlight>
            </a:rPr>
            <a:t> </a:t>
          </a:r>
          <a:endParaRPr lang="en-IN" sz="2800" kern="1200" dirty="0">
            <a:highlight>
              <a:srgbClr val="FFFF00"/>
            </a:highlight>
          </a:endParaRPr>
        </a:p>
      </dsp:txBody>
      <dsp:txXfrm>
        <a:off x="132838" y="2295137"/>
        <a:ext cx="2279683" cy="2319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4964-5837-4E3B-8403-AF3C0B539980}">
      <dsp:nvSpPr>
        <dsp:cNvPr id="0" name=""/>
        <dsp:cNvSpPr/>
      </dsp:nvSpPr>
      <dsp:spPr>
        <a:xfrm rot="10800000">
          <a:off x="927709" y="868"/>
          <a:ext cx="3189462" cy="50412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Requirement Documentation (SRS &amp; FRS)</a:t>
          </a:r>
        </a:p>
      </dsp:txBody>
      <dsp:txXfrm rot="10800000">
        <a:off x="1053740" y="868"/>
        <a:ext cx="3063431" cy="504123"/>
      </dsp:txXfrm>
    </dsp:sp>
    <dsp:sp modelId="{B7D36925-9404-4076-9D79-90D891E81A0E}">
      <dsp:nvSpPr>
        <dsp:cNvPr id="0" name=""/>
        <dsp:cNvSpPr/>
      </dsp:nvSpPr>
      <dsp:spPr>
        <a:xfrm>
          <a:off x="655202" y="0"/>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356C3-BAC2-440D-A2AF-71C693285E4D}">
      <dsp:nvSpPr>
        <dsp:cNvPr id="0" name=""/>
        <dsp:cNvSpPr/>
      </dsp:nvSpPr>
      <dsp:spPr>
        <a:xfrm rot="10800000">
          <a:off x="927709" y="653466"/>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Understanding of FHIR, SNOMED CT</a:t>
          </a:r>
        </a:p>
      </dsp:txBody>
      <dsp:txXfrm rot="10800000">
        <a:off x="1052057" y="653466"/>
        <a:ext cx="3065114" cy="497393"/>
      </dsp:txXfrm>
    </dsp:sp>
    <dsp:sp modelId="{17A664CC-725E-4D17-B053-28F54DC3C14B}">
      <dsp:nvSpPr>
        <dsp:cNvPr id="0" name=""/>
        <dsp:cNvSpPr/>
      </dsp:nvSpPr>
      <dsp:spPr>
        <a:xfrm>
          <a:off x="679012" y="653466"/>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A3036-2629-45A1-8894-6B468C482711}">
      <dsp:nvSpPr>
        <dsp:cNvPr id="0" name=""/>
        <dsp:cNvSpPr/>
      </dsp:nvSpPr>
      <dsp:spPr>
        <a:xfrm rot="10800000">
          <a:off x="926501" y="1299335"/>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APIs testing on POSTMAN</a:t>
          </a:r>
        </a:p>
      </dsp:txBody>
      <dsp:txXfrm rot="10800000">
        <a:off x="1050849" y="1299335"/>
        <a:ext cx="3065114" cy="497393"/>
      </dsp:txXfrm>
    </dsp:sp>
    <dsp:sp modelId="{2F03CB05-A35D-40B3-8D20-27AB33C44067}">
      <dsp:nvSpPr>
        <dsp:cNvPr id="0" name=""/>
        <dsp:cNvSpPr/>
      </dsp:nvSpPr>
      <dsp:spPr>
        <a:xfrm>
          <a:off x="680219" y="1299335"/>
          <a:ext cx="49256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53BF0-CCC7-4566-8647-945D3F771936}">
      <dsp:nvSpPr>
        <dsp:cNvPr id="0" name=""/>
        <dsp:cNvSpPr/>
      </dsp:nvSpPr>
      <dsp:spPr>
        <a:xfrm rot="10800000">
          <a:off x="927709" y="1945204"/>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process flow (Diagram.net)</a:t>
          </a:r>
        </a:p>
      </dsp:txBody>
      <dsp:txXfrm rot="10800000">
        <a:off x="1052057" y="1945204"/>
        <a:ext cx="3065114" cy="497393"/>
      </dsp:txXfrm>
    </dsp:sp>
    <dsp:sp modelId="{894E4DAC-C8CD-428C-AB28-51869823FF6C}">
      <dsp:nvSpPr>
        <dsp:cNvPr id="0" name=""/>
        <dsp:cNvSpPr/>
      </dsp:nvSpPr>
      <dsp:spPr>
        <a:xfrm>
          <a:off x="679012" y="1945204"/>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47F91-AC14-4E09-91B8-215A836D765F}">
      <dsp:nvSpPr>
        <dsp:cNvPr id="0" name=""/>
        <dsp:cNvSpPr/>
      </dsp:nvSpPr>
      <dsp:spPr>
        <a:xfrm rot="10800000">
          <a:off x="966684" y="2591073"/>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rPr>
            <a:t>Project management</a:t>
          </a:r>
        </a:p>
      </dsp:txBody>
      <dsp:txXfrm rot="10800000">
        <a:off x="1091032" y="2591073"/>
        <a:ext cx="3065114" cy="497393"/>
      </dsp:txXfrm>
    </dsp:sp>
    <dsp:sp modelId="{46D7E9A5-41BF-4E59-8767-DEE5C4BAEDE3}">
      <dsp:nvSpPr>
        <dsp:cNvPr id="0" name=""/>
        <dsp:cNvSpPr/>
      </dsp:nvSpPr>
      <dsp:spPr>
        <a:xfrm>
          <a:off x="679012" y="2591073"/>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360C9-224E-497C-B3BC-7696AEA111C2}">
      <dsp:nvSpPr>
        <dsp:cNvPr id="0" name=""/>
        <dsp:cNvSpPr/>
      </dsp:nvSpPr>
      <dsp:spPr>
        <a:xfrm rot="10800000">
          <a:off x="927709" y="3236942"/>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Etiquettes</a:t>
          </a:r>
        </a:p>
      </dsp:txBody>
      <dsp:txXfrm rot="10800000">
        <a:off x="1052057" y="3236942"/>
        <a:ext cx="3065114" cy="497393"/>
      </dsp:txXfrm>
    </dsp:sp>
    <dsp:sp modelId="{32E79DBB-9395-4B39-88A8-A37776752086}">
      <dsp:nvSpPr>
        <dsp:cNvPr id="0" name=""/>
        <dsp:cNvSpPr/>
      </dsp:nvSpPr>
      <dsp:spPr>
        <a:xfrm>
          <a:off x="679012" y="3236942"/>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DD72F-7801-4F4F-AF00-DA28C5F6BCE7}">
      <dsp:nvSpPr>
        <dsp:cNvPr id="0" name=""/>
        <dsp:cNvSpPr/>
      </dsp:nvSpPr>
      <dsp:spPr>
        <a:xfrm rot="10800000">
          <a:off x="927709" y="3882811"/>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Client interaction</a:t>
          </a:r>
        </a:p>
      </dsp:txBody>
      <dsp:txXfrm rot="10800000">
        <a:off x="1052057" y="3882811"/>
        <a:ext cx="3065114" cy="497393"/>
      </dsp:txXfrm>
    </dsp:sp>
    <dsp:sp modelId="{B1C7F61F-51E9-4953-80DF-38736C9D9CF6}">
      <dsp:nvSpPr>
        <dsp:cNvPr id="0" name=""/>
        <dsp:cNvSpPr/>
      </dsp:nvSpPr>
      <dsp:spPr>
        <a:xfrm>
          <a:off x="679012" y="3882811"/>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5DD2-2EEB-4E96-946F-4E0D249D8230}">
      <dsp:nvSpPr>
        <dsp:cNvPr id="0" name=""/>
        <dsp:cNvSpPr/>
      </dsp:nvSpPr>
      <dsp:spPr>
        <a:xfrm rot="10800000">
          <a:off x="107617" y="208948"/>
          <a:ext cx="5712146"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required to work on a project that centred on how to gather the essential knowledge and apply it in the most efficient way to deliver it on schedule, emphasising the need of deadlines.</a:t>
          </a:r>
        </a:p>
      </dsp:txBody>
      <dsp:txXfrm rot="10800000">
        <a:off x="605631" y="208948"/>
        <a:ext cx="5214132" cy="1992057"/>
      </dsp:txXfrm>
    </dsp:sp>
    <dsp:sp modelId="{DB8BEF49-857A-4185-B87D-C9D2052E8133}">
      <dsp:nvSpPr>
        <dsp:cNvPr id="0" name=""/>
        <dsp:cNvSpPr/>
      </dsp:nvSpPr>
      <dsp:spPr>
        <a:xfrm>
          <a:off x="0" y="511890"/>
          <a:ext cx="1403922" cy="138617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AE442-A5C5-416E-A7D8-BDAD8A65EA76}">
      <dsp:nvSpPr>
        <dsp:cNvPr id="0" name=""/>
        <dsp:cNvSpPr/>
      </dsp:nvSpPr>
      <dsp:spPr>
        <a:xfrm rot="10800000">
          <a:off x="136187" y="2356919"/>
          <a:ext cx="5674065"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all assigned tasks as interns, which encouraged us to become more invested in the project providing us the sense of ownership.</a:t>
          </a:r>
          <a:endParaRPr lang="en-IN" sz="2400" b="1" kern="1200" dirty="0">
            <a:solidFill>
              <a:schemeClr val="tx1"/>
            </a:solidFill>
          </a:endParaRPr>
        </a:p>
      </dsp:txBody>
      <dsp:txXfrm rot="10800000">
        <a:off x="634201" y="2356919"/>
        <a:ext cx="5176051" cy="1992057"/>
      </dsp:txXfrm>
    </dsp:sp>
    <dsp:sp modelId="{94752B7A-72DF-4553-9ADA-CCBBB78EE206}">
      <dsp:nvSpPr>
        <dsp:cNvPr id="0" name=""/>
        <dsp:cNvSpPr/>
      </dsp:nvSpPr>
      <dsp:spPr>
        <a:xfrm>
          <a:off x="38088" y="2629472"/>
          <a:ext cx="1397747" cy="1362169"/>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01/07/2022</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01/07/2022</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 Id="rId4" Type="http://schemas.openxmlformats.org/officeDocument/2006/relationships/image" Target="../media/image4.svg"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89370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5805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1894A3-BFA8-4097-A83B-C0972D51FE2D}"/>
              </a:ext>
            </a:extLst>
          </p:cNvPr>
          <p:cNvPicPr>
            <a:picLocks noChangeAspect="1"/>
          </p:cNvPicPr>
          <p:nvPr userDrawn="1"/>
        </p:nvPicPr>
        <p:blipFill rotWithShape="1">
          <a:blip r:embed="rId2"/>
          <a:srcRect t="25039"/>
          <a:stretch/>
        </p:blipFill>
        <p:spPr>
          <a:xfrm>
            <a:off x="0" y="0"/>
            <a:ext cx="12198350" cy="6857999"/>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1558"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155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3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45704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50013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71089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64607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14BCD91D-E17F-4B16-A3F2-EEF2A6E3B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540" b="21219"/>
          <a:stretch/>
        </p:blipFill>
        <p:spPr>
          <a:xfrm>
            <a:off x="0" y="-2"/>
            <a:ext cx="12198350" cy="6858001"/>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835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493119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1"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1"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678627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25441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89565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07581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76159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5464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600" y="1137920"/>
            <a:ext cx="10980738" cy="4756150"/>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96641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79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192157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01-07-2022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7390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01-07-2022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87107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01-07-2022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10166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01-07-2022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90024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2283" y="1709739"/>
            <a:ext cx="10521077"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01-07-2022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03534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636"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5415"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01-07-2022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363199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01-07-2022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73521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01-07-2022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110152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01-07-2022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46817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01-07-2022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97588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01-07-2022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8705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01-07-2022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730132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9444" y="365125"/>
            <a:ext cx="2630269"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637" y="365125"/>
            <a:ext cx="773832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01-07-2022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1281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313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4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 /><Relationship Id="rId13" Type="http://schemas.openxmlformats.org/officeDocument/2006/relationships/slideLayout" Target="../slideLayouts/slideLayout42.xml" /><Relationship Id="rId18" Type="http://schemas.openxmlformats.org/officeDocument/2006/relationships/slideLayout" Target="../slideLayouts/slideLayout47.xml" /><Relationship Id="rId26" Type="http://schemas.openxmlformats.org/officeDocument/2006/relationships/slideLayout" Target="../slideLayouts/slideLayout55.xml" /><Relationship Id="rId3" Type="http://schemas.openxmlformats.org/officeDocument/2006/relationships/slideLayout" Target="../slideLayouts/slideLayout32.xml" /><Relationship Id="rId21" Type="http://schemas.openxmlformats.org/officeDocument/2006/relationships/slideLayout" Target="../slideLayouts/slideLayout50.xml" /><Relationship Id="rId7" Type="http://schemas.openxmlformats.org/officeDocument/2006/relationships/slideLayout" Target="../slideLayouts/slideLayout36.xml" /><Relationship Id="rId12" Type="http://schemas.openxmlformats.org/officeDocument/2006/relationships/slideLayout" Target="../slideLayouts/slideLayout41.xml" /><Relationship Id="rId17" Type="http://schemas.openxmlformats.org/officeDocument/2006/relationships/slideLayout" Target="../slideLayouts/slideLayout46.xml" /><Relationship Id="rId25" Type="http://schemas.openxmlformats.org/officeDocument/2006/relationships/slideLayout" Target="../slideLayouts/slideLayout54.xml" /><Relationship Id="rId2" Type="http://schemas.openxmlformats.org/officeDocument/2006/relationships/slideLayout" Target="../slideLayouts/slideLayout31.xml" /><Relationship Id="rId16" Type="http://schemas.openxmlformats.org/officeDocument/2006/relationships/slideLayout" Target="../slideLayouts/slideLayout45.xml" /><Relationship Id="rId20" Type="http://schemas.openxmlformats.org/officeDocument/2006/relationships/slideLayout" Target="../slideLayouts/slideLayout49.xml" /><Relationship Id="rId29" Type="http://schemas.openxmlformats.org/officeDocument/2006/relationships/slideLayout" Target="../slideLayouts/slideLayout58.xml" /><Relationship Id="rId1" Type="http://schemas.openxmlformats.org/officeDocument/2006/relationships/slideLayout" Target="../slideLayouts/slideLayout30.xml" /><Relationship Id="rId6" Type="http://schemas.openxmlformats.org/officeDocument/2006/relationships/slideLayout" Target="../slideLayouts/slideLayout35.xml" /><Relationship Id="rId11" Type="http://schemas.openxmlformats.org/officeDocument/2006/relationships/slideLayout" Target="../slideLayouts/slideLayout40.xml" /><Relationship Id="rId24" Type="http://schemas.openxmlformats.org/officeDocument/2006/relationships/slideLayout" Target="../slideLayouts/slideLayout53.xml" /><Relationship Id="rId32" Type="http://schemas.openxmlformats.org/officeDocument/2006/relationships/theme" Target="../theme/theme2.xml" /><Relationship Id="rId5" Type="http://schemas.openxmlformats.org/officeDocument/2006/relationships/slideLayout" Target="../slideLayouts/slideLayout34.xml" /><Relationship Id="rId15" Type="http://schemas.openxmlformats.org/officeDocument/2006/relationships/slideLayout" Target="../slideLayouts/slideLayout44.xml" /><Relationship Id="rId23" Type="http://schemas.openxmlformats.org/officeDocument/2006/relationships/slideLayout" Target="../slideLayouts/slideLayout52.xml" /><Relationship Id="rId28" Type="http://schemas.openxmlformats.org/officeDocument/2006/relationships/slideLayout" Target="../slideLayouts/slideLayout57.xml" /><Relationship Id="rId10" Type="http://schemas.openxmlformats.org/officeDocument/2006/relationships/slideLayout" Target="../slideLayouts/slideLayout39.xml" /><Relationship Id="rId19" Type="http://schemas.openxmlformats.org/officeDocument/2006/relationships/slideLayout" Target="../slideLayouts/slideLayout48.xml" /><Relationship Id="rId31" Type="http://schemas.openxmlformats.org/officeDocument/2006/relationships/slideLayout" Target="../slideLayouts/slideLayout60.xml" /><Relationship Id="rId4" Type="http://schemas.openxmlformats.org/officeDocument/2006/relationships/slideLayout" Target="../slideLayouts/slideLayout33.xml" /><Relationship Id="rId9" Type="http://schemas.openxmlformats.org/officeDocument/2006/relationships/slideLayout" Target="../slideLayouts/slideLayout38.xml" /><Relationship Id="rId14" Type="http://schemas.openxmlformats.org/officeDocument/2006/relationships/slideLayout" Target="../slideLayouts/slideLayout43.xml" /><Relationship Id="rId22" Type="http://schemas.openxmlformats.org/officeDocument/2006/relationships/slideLayout" Target="../slideLayouts/slideLayout51.xml" /><Relationship Id="rId27" Type="http://schemas.openxmlformats.org/officeDocument/2006/relationships/slideLayout" Target="../slideLayouts/slideLayout56.xml" /><Relationship Id="rId30" Type="http://schemas.openxmlformats.org/officeDocument/2006/relationships/slideLayout" Target="../slideLayouts/slideLayout59.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 /><Relationship Id="rId3" Type="http://schemas.openxmlformats.org/officeDocument/2006/relationships/slideLayout" Target="../slideLayouts/slideLayout63.xml" /><Relationship Id="rId7" Type="http://schemas.openxmlformats.org/officeDocument/2006/relationships/slideLayout" Target="../slideLayouts/slideLayout67.xml" /><Relationship Id="rId12" Type="http://schemas.openxmlformats.org/officeDocument/2006/relationships/theme" Target="../theme/theme3.xml" /><Relationship Id="rId2" Type="http://schemas.openxmlformats.org/officeDocument/2006/relationships/slideLayout" Target="../slideLayouts/slideLayout62.xml" /><Relationship Id="rId1" Type="http://schemas.openxmlformats.org/officeDocument/2006/relationships/slideLayout" Target="../slideLayouts/slideLayout61.xml" /><Relationship Id="rId6" Type="http://schemas.openxmlformats.org/officeDocument/2006/relationships/slideLayout" Target="../slideLayouts/slideLayout66.xml" /><Relationship Id="rId11" Type="http://schemas.openxmlformats.org/officeDocument/2006/relationships/slideLayout" Target="../slideLayouts/slideLayout71.xml" /><Relationship Id="rId5" Type="http://schemas.openxmlformats.org/officeDocument/2006/relationships/slideLayout" Target="../slideLayouts/slideLayout65.xml" /><Relationship Id="rId10" Type="http://schemas.openxmlformats.org/officeDocument/2006/relationships/slideLayout" Target="../slideLayouts/slideLayout70.xml" /><Relationship Id="rId4" Type="http://schemas.openxmlformats.org/officeDocument/2006/relationships/slideLayout" Target="../slideLayouts/slideLayout64.xml" /><Relationship Id="rId9" Type="http://schemas.openxmlformats.org/officeDocument/2006/relationships/slideLayout" Target="../slideLayouts/slideLayout6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7" name="Date Placeholder 1">
            <a:extLst>
              <a:ext uri="{FF2B5EF4-FFF2-40B4-BE49-F238E27FC236}">
                <a16:creationId xmlns:a16="http://schemas.microsoft.com/office/drawing/2014/main" id="{3E9075B3-954F-4542-99DC-9D38337796E8}"/>
              </a:ext>
            </a:extLst>
          </p:cNvPr>
          <p:cNvSpPr txBox="1">
            <a:spLocks/>
          </p:cNvSpPr>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1 July 2022</a:t>
            </a:fld>
            <a:endParaRPr lang="en-IN" dirty="0"/>
          </a:p>
        </p:txBody>
      </p:sp>
      <p:sp>
        <p:nvSpPr>
          <p:cNvPr id="18" name="Footer Placeholder 2">
            <a:extLst>
              <a:ext uri="{FF2B5EF4-FFF2-40B4-BE49-F238E27FC236}">
                <a16:creationId xmlns:a16="http://schemas.microsoft.com/office/drawing/2014/main" id="{FE280278-22FE-4F3D-8D37-B8FB096E9C4C}"/>
              </a:ext>
            </a:extLst>
          </p:cNvPr>
          <p:cNvSpPr txBox="1">
            <a:spLocks/>
          </p:cNvSpPr>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926" r:id="rId26"/>
    <p:sldLayoutId id="2147483839" r:id="rId27"/>
    <p:sldLayoutId id="2147483925" r:id="rId28"/>
    <p:sldLayoutId id="2147483840" r:id="rId29"/>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1" name="Date Placeholder 1">
            <a:extLst>
              <a:ext uri="{FF2B5EF4-FFF2-40B4-BE49-F238E27FC236}">
                <a16:creationId xmlns:a16="http://schemas.microsoft.com/office/drawing/2014/main" id="{A9B702AF-19B6-4F5E-8D83-4C8DC525EA2D}"/>
              </a:ext>
            </a:extLst>
          </p:cNvPr>
          <p:cNvSpPr txBox="1">
            <a:spLocks/>
          </p:cNvSpPr>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1 July 2022</a:t>
            </a:fld>
            <a:endParaRPr lang="en-IN" dirty="0"/>
          </a:p>
        </p:txBody>
      </p:sp>
      <p:sp>
        <p:nvSpPr>
          <p:cNvPr id="22" name="Footer Placeholder 2">
            <a:extLst>
              <a:ext uri="{FF2B5EF4-FFF2-40B4-BE49-F238E27FC236}">
                <a16:creationId xmlns:a16="http://schemas.microsoft.com/office/drawing/2014/main" id="{F5D667A6-D967-4BCE-95CA-C796E5DCAADD}"/>
              </a:ext>
            </a:extLst>
          </p:cNvPr>
          <p:cNvSpPr txBox="1">
            <a:spLocks/>
          </p:cNvSpPr>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20"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3" r:id="rId11"/>
    <p:sldLayoutId id="2147483919" r:id="rId12"/>
    <p:sldLayoutId id="2147483922" r:id="rId13"/>
    <p:sldLayoutId id="2147483924"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40" r:id="rId30"/>
    <p:sldLayoutId id="2147483941"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userDrawn="1">
          <p15:clr>
            <a:srgbClr val="F26B43"/>
          </p15:clr>
        </p15:guide>
        <p15:guide id="3" pos="384" userDrawn="1">
          <p15:clr>
            <a:srgbClr val="F26B43"/>
          </p15:clr>
        </p15:guide>
        <p15:guide id="4" pos="7302" userDrawn="1">
          <p15:clr>
            <a:srgbClr val="F26B43"/>
          </p15:clr>
        </p15:guide>
        <p15:guide id="5" orient="horz" pos="712" userDrawn="1">
          <p15:clr>
            <a:srgbClr val="F26B43"/>
          </p15:clr>
        </p15:guide>
        <p15:guide id="6" orient="horz" pos="3840" userDrawn="1">
          <p15:clr>
            <a:srgbClr val="F26B43"/>
          </p15:clr>
        </p15:guide>
        <p15:guide id="7" orient="horz" pos="4199" userDrawn="1">
          <p15:clr>
            <a:srgbClr val="F26B43"/>
          </p15:clr>
        </p15:guide>
        <p15:guide id="8" orient="horz" pos="173" userDrawn="1">
          <p15:clr>
            <a:srgbClr val="F26B43"/>
          </p15:clr>
        </p15:guide>
        <p15:guide id="9" orient="horz" pos="399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01-07-2022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77498586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6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 /><Relationship Id="rId3" Type="http://schemas.openxmlformats.org/officeDocument/2006/relationships/diagramLayout" Target="../diagrams/layout3.xml" /><Relationship Id="rId7" Type="http://schemas.openxmlformats.org/officeDocument/2006/relationships/diagramData" Target="../diagrams/data4.xml" /><Relationship Id="rId12" Type="http://schemas.openxmlformats.org/officeDocument/2006/relationships/image" Target="../media/image8.png" /><Relationship Id="rId2" Type="http://schemas.openxmlformats.org/officeDocument/2006/relationships/diagramData" Target="../diagrams/data3.xml" /><Relationship Id="rId1" Type="http://schemas.openxmlformats.org/officeDocument/2006/relationships/slideLayout" Target="../slideLayouts/slideLayout59.xml" /><Relationship Id="rId6" Type="http://schemas.microsoft.com/office/2007/relationships/diagramDrawing" Target="../diagrams/drawing3.xml" /><Relationship Id="rId11" Type="http://schemas.microsoft.com/office/2007/relationships/diagramDrawing" Target="../diagrams/drawing4.xml" /><Relationship Id="rId5" Type="http://schemas.openxmlformats.org/officeDocument/2006/relationships/diagramColors" Target="../diagrams/colors3.xml" /><Relationship Id="rId10" Type="http://schemas.openxmlformats.org/officeDocument/2006/relationships/diagramColors" Target="../diagrams/colors4.xml" /><Relationship Id="rId4" Type="http://schemas.openxmlformats.org/officeDocument/2006/relationships/diagramQuickStyle" Target="../diagrams/quickStyle3.xml" /><Relationship Id="rId9" Type="http://schemas.openxmlformats.org/officeDocument/2006/relationships/diagramQuickStyle" Target="../diagrams/quickStyle4.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0.PNG" /><Relationship Id="rId1" Type="http://schemas.openxmlformats.org/officeDocument/2006/relationships/slideLayout" Target="../slideLayouts/slideLayout39.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39.xml" /></Relationships>
</file>

<file path=ppt/slides/_rels/slide2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39.xml" /></Relationships>
</file>

<file path=ppt/slides/_rels/slide2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60.xml" /></Relationships>
</file>

<file path=ppt/slides/_rels/slide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1.jpg" /><Relationship Id="rId1" Type="http://schemas.openxmlformats.org/officeDocument/2006/relationships/slideLayout" Target="../slideLayouts/slideLayout39.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8.png" /><Relationship Id="rId1" Type="http://schemas.openxmlformats.org/officeDocument/2006/relationships/slideLayout" Target="../slideLayouts/slideLayout39.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8.png" /><Relationship Id="rId1" Type="http://schemas.openxmlformats.org/officeDocument/2006/relationships/slideLayout" Target="../slideLayouts/slideLayout39.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9.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6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02EF0F-46E4-4A03-9F60-1050C6DCE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582045D0-5727-4EB9-858E-6A3506E74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2"/>
            <a:ext cx="12192000" cy="5096785"/>
          </a:xfrm>
          <a:custGeom>
            <a:avLst/>
            <a:gdLst>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708054 w 12192000"/>
              <a:gd name="connsiteY200" fmla="*/ 4950706 h 5096785"/>
              <a:gd name="connsiteX201" fmla="*/ 2624713 w 12192000"/>
              <a:gd name="connsiteY201" fmla="*/ 4938959 h 5096785"/>
              <a:gd name="connsiteX202" fmla="*/ 2588328 w 12192000"/>
              <a:gd name="connsiteY202" fmla="*/ 4956476 h 5096785"/>
              <a:gd name="connsiteX203" fmla="*/ 2389931 w 12192000"/>
              <a:gd name="connsiteY203" fmla="*/ 4905785 h 5096785"/>
              <a:gd name="connsiteX204" fmla="*/ 2335186 w 12192000"/>
              <a:gd name="connsiteY204" fmla="*/ 4902957 h 5096785"/>
              <a:gd name="connsiteX205" fmla="*/ 2295307 w 12192000"/>
              <a:gd name="connsiteY205" fmla="*/ 4879800 h 5096785"/>
              <a:gd name="connsiteX206" fmla="*/ 2273393 w 12192000"/>
              <a:gd name="connsiteY206" fmla="*/ 4883565 h 5096785"/>
              <a:gd name="connsiteX207" fmla="*/ 2269523 w 12192000"/>
              <a:gd name="connsiteY207" fmla="*/ 4884442 h 5096785"/>
              <a:gd name="connsiteX208" fmla="*/ 2256015 w 12192000"/>
              <a:gd name="connsiteY208" fmla="*/ 4883014 h 5096785"/>
              <a:gd name="connsiteX209" fmla="*/ 2249731 w 12192000"/>
              <a:gd name="connsiteY209" fmla="*/ 4888778 h 5096785"/>
              <a:gd name="connsiteX210" fmla="*/ 2227629 w 12192000"/>
              <a:gd name="connsiteY210" fmla="*/ 4891047 h 5096785"/>
              <a:gd name="connsiteX211" fmla="*/ 2203460 w 12192000"/>
              <a:gd name="connsiteY211" fmla="*/ 4886696 h 5096785"/>
              <a:gd name="connsiteX212" fmla="*/ 2091528 w 12192000"/>
              <a:gd name="connsiteY212" fmla="*/ 4859155 h 5096785"/>
              <a:gd name="connsiteX213" fmla="*/ 2022901 w 12192000"/>
              <a:gd name="connsiteY213" fmla="*/ 4846594 h 5096785"/>
              <a:gd name="connsiteX214" fmla="*/ 1994227 w 12192000"/>
              <a:gd name="connsiteY214" fmla="*/ 4847973 h 5096785"/>
              <a:gd name="connsiteX215" fmla="*/ 1955936 w 12192000"/>
              <a:gd name="connsiteY215" fmla="*/ 4845765 h 5096785"/>
              <a:gd name="connsiteX216" fmla="*/ 1741924 w 12192000"/>
              <a:gd name="connsiteY216" fmla="*/ 4808054 h 5096785"/>
              <a:gd name="connsiteX217" fmla="*/ 1734410 w 12192000"/>
              <a:gd name="connsiteY217" fmla="*/ 4811675 h 5096785"/>
              <a:gd name="connsiteX218" fmla="*/ 1691423 w 12192000"/>
              <a:gd name="connsiteY218" fmla="*/ 4802777 h 5096785"/>
              <a:gd name="connsiteX219" fmla="*/ 1554504 w 12192000"/>
              <a:gd name="connsiteY219" fmla="*/ 4739985 h 5096785"/>
              <a:gd name="connsiteX220" fmla="*/ 1470119 w 12192000"/>
              <a:gd name="connsiteY220" fmla="*/ 4723470 h 5096785"/>
              <a:gd name="connsiteX221" fmla="*/ 1437967 w 12192000"/>
              <a:gd name="connsiteY221" fmla="*/ 4722710 h 5096785"/>
              <a:gd name="connsiteX222" fmla="*/ 1384234 w 12192000"/>
              <a:gd name="connsiteY222" fmla="*/ 4721117 h 5096785"/>
              <a:gd name="connsiteX223" fmla="*/ 1338647 w 12192000"/>
              <a:gd name="connsiteY223" fmla="*/ 4732483 h 5096785"/>
              <a:gd name="connsiteX224" fmla="*/ 1295869 w 12192000"/>
              <a:gd name="connsiteY224" fmla="*/ 4726175 h 5096785"/>
              <a:gd name="connsiteX225" fmla="*/ 1292949 w 12192000"/>
              <a:gd name="connsiteY225" fmla="*/ 4708469 h 5096785"/>
              <a:gd name="connsiteX226" fmla="*/ 1244908 w 12192000"/>
              <a:gd name="connsiteY226" fmla="*/ 4706993 h 5096785"/>
              <a:gd name="connsiteX227" fmla="*/ 1171266 w 12192000"/>
              <a:gd name="connsiteY227" fmla="*/ 4706535 h 5096785"/>
              <a:gd name="connsiteX228" fmla="*/ 1160868 w 12192000"/>
              <a:gd name="connsiteY228" fmla="*/ 4701936 h 5096785"/>
              <a:gd name="connsiteX229" fmla="*/ 1147599 w 12192000"/>
              <a:gd name="connsiteY229" fmla="*/ 4714833 h 5096785"/>
              <a:gd name="connsiteX230" fmla="*/ 1119603 w 12192000"/>
              <a:gd name="connsiteY230" fmla="*/ 4721303 h 5096785"/>
              <a:gd name="connsiteX231" fmla="*/ 997851 w 12192000"/>
              <a:gd name="connsiteY231" fmla="*/ 4722336 h 5096785"/>
              <a:gd name="connsiteX232" fmla="*/ 976455 w 12192000"/>
              <a:gd name="connsiteY232" fmla="*/ 4726407 h 5096785"/>
              <a:gd name="connsiteX233" fmla="*/ 949939 w 12192000"/>
              <a:gd name="connsiteY233" fmla="*/ 4719699 h 5096785"/>
              <a:gd name="connsiteX234" fmla="*/ 894148 w 12192000"/>
              <a:gd name="connsiteY234" fmla="*/ 4710406 h 5096785"/>
              <a:gd name="connsiteX235" fmla="*/ 857990 w 12192000"/>
              <a:gd name="connsiteY235" fmla="*/ 4696844 h 5096785"/>
              <a:gd name="connsiteX236" fmla="*/ 848649 w 12192000"/>
              <a:gd name="connsiteY236" fmla="*/ 4704021 h 5096785"/>
              <a:gd name="connsiteX237" fmla="*/ 826436 w 12192000"/>
              <a:gd name="connsiteY237" fmla="*/ 4707421 h 5096785"/>
              <a:gd name="connsiteX238" fmla="*/ 733052 w 12192000"/>
              <a:gd name="connsiteY238" fmla="*/ 4701884 h 5096785"/>
              <a:gd name="connsiteX239" fmla="*/ 716185 w 12192000"/>
              <a:gd name="connsiteY239" fmla="*/ 4703827 h 5096785"/>
              <a:gd name="connsiteX240" fmla="*/ 696663 w 12192000"/>
              <a:gd name="connsiteY240" fmla="*/ 4697420 h 5096785"/>
              <a:gd name="connsiteX241" fmla="*/ 582722 w 12192000"/>
              <a:gd name="connsiteY241" fmla="*/ 4658637 h 5096785"/>
              <a:gd name="connsiteX242" fmla="*/ 581118 w 12192000"/>
              <a:gd name="connsiteY242" fmla="*/ 4654120 h 5096785"/>
              <a:gd name="connsiteX243" fmla="*/ 546453 w 12192000"/>
              <a:gd name="connsiteY243" fmla="*/ 4652542 h 5096785"/>
              <a:gd name="connsiteX244" fmla="*/ 536773 w 12192000"/>
              <a:gd name="connsiteY244" fmla="*/ 4644609 h 5096785"/>
              <a:gd name="connsiteX245" fmla="*/ 518899 w 12192000"/>
              <a:gd name="connsiteY245" fmla="*/ 4642839 h 5096785"/>
              <a:gd name="connsiteX246" fmla="*/ 388896 w 12192000"/>
              <a:gd name="connsiteY246" fmla="*/ 4619173 h 5096785"/>
              <a:gd name="connsiteX247" fmla="*/ 366479 w 12192000"/>
              <a:gd name="connsiteY247" fmla="*/ 4618896 h 5096785"/>
              <a:gd name="connsiteX248" fmla="*/ 342781 w 12192000"/>
              <a:gd name="connsiteY248" fmla="*/ 4601239 h 5096785"/>
              <a:gd name="connsiteX249" fmla="*/ 255925 w 12192000"/>
              <a:gd name="connsiteY249" fmla="*/ 4598685 h 5096785"/>
              <a:gd name="connsiteX250" fmla="*/ 226919 w 12192000"/>
              <a:gd name="connsiteY250" fmla="*/ 4598460 h 5096785"/>
              <a:gd name="connsiteX251" fmla="*/ 213925 w 12192000"/>
              <a:gd name="connsiteY251" fmla="*/ 4597783 h 5096785"/>
              <a:gd name="connsiteX252" fmla="*/ 215196 w 12192000"/>
              <a:gd name="connsiteY252" fmla="*/ 4588576 h 5096785"/>
              <a:gd name="connsiteX253" fmla="*/ 180214 w 12192000"/>
              <a:gd name="connsiteY253" fmla="*/ 4583701 h 5096785"/>
              <a:gd name="connsiteX254" fmla="*/ 83203 w 12192000"/>
              <a:gd name="connsiteY254" fmla="*/ 4531664 h 5096785"/>
              <a:gd name="connsiteX255" fmla="*/ 4106 w 12192000"/>
              <a:gd name="connsiteY255" fmla="*/ 4517202 h 5096785"/>
              <a:gd name="connsiteX256" fmla="*/ 0 w 12192000"/>
              <a:gd name="connsiteY256" fmla="*/ 4516084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624713 w 12192000"/>
              <a:gd name="connsiteY200" fmla="*/ 4938959 h 5096785"/>
              <a:gd name="connsiteX201" fmla="*/ 2588328 w 12192000"/>
              <a:gd name="connsiteY201" fmla="*/ 4956476 h 5096785"/>
              <a:gd name="connsiteX202" fmla="*/ 2389931 w 12192000"/>
              <a:gd name="connsiteY202" fmla="*/ 4905785 h 5096785"/>
              <a:gd name="connsiteX203" fmla="*/ 2335186 w 12192000"/>
              <a:gd name="connsiteY203" fmla="*/ 4902957 h 5096785"/>
              <a:gd name="connsiteX204" fmla="*/ 2295307 w 12192000"/>
              <a:gd name="connsiteY204" fmla="*/ 4879800 h 5096785"/>
              <a:gd name="connsiteX205" fmla="*/ 2273393 w 12192000"/>
              <a:gd name="connsiteY205" fmla="*/ 4883565 h 5096785"/>
              <a:gd name="connsiteX206" fmla="*/ 2269523 w 12192000"/>
              <a:gd name="connsiteY206" fmla="*/ 4884442 h 5096785"/>
              <a:gd name="connsiteX207" fmla="*/ 2256015 w 12192000"/>
              <a:gd name="connsiteY207" fmla="*/ 4883014 h 5096785"/>
              <a:gd name="connsiteX208" fmla="*/ 2249731 w 12192000"/>
              <a:gd name="connsiteY208" fmla="*/ 4888778 h 5096785"/>
              <a:gd name="connsiteX209" fmla="*/ 2227629 w 12192000"/>
              <a:gd name="connsiteY209" fmla="*/ 4891047 h 5096785"/>
              <a:gd name="connsiteX210" fmla="*/ 2203460 w 12192000"/>
              <a:gd name="connsiteY210" fmla="*/ 4886696 h 5096785"/>
              <a:gd name="connsiteX211" fmla="*/ 2091528 w 12192000"/>
              <a:gd name="connsiteY211" fmla="*/ 4859155 h 5096785"/>
              <a:gd name="connsiteX212" fmla="*/ 2022901 w 12192000"/>
              <a:gd name="connsiteY212" fmla="*/ 4846594 h 5096785"/>
              <a:gd name="connsiteX213" fmla="*/ 1994227 w 12192000"/>
              <a:gd name="connsiteY213" fmla="*/ 4847973 h 5096785"/>
              <a:gd name="connsiteX214" fmla="*/ 1955936 w 12192000"/>
              <a:gd name="connsiteY214" fmla="*/ 4845765 h 5096785"/>
              <a:gd name="connsiteX215" fmla="*/ 1741924 w 12192000"/>
              <a:gd name="connsiteY215" fmla="*/ 4808054 h 5096785"/>
              <a:gd name="connsiteX216" fmla="*/ 1734410 w 12192000"/>
              <a:gd name="connsiteY216" fmla="*/ 4811675 h 5096785"/>
              <a:gd name="connsiteX217" fmla="*/ 1691423 w 12192000"/>
              <a:gd name="connsiteY217" fmla="*/ 4802777 h 5096785"/>
              <a:gd name="connsiteX218" fmla="*/ 1554504 w 12192000"/>
              <a:gd name="connsiteY218" fmla="*/ 4739985 h 5096785"/>
              <a:gd name="connsiteX219" fmla="*/ 1470119 w 12192000"/>
              <a:gd name="connsiteY219" fmla="*/ 4723470 h 5096785"/>
              <a:gd name="connsiteX220" fmla="*/ 1437967 w 12192000"/>
              <a:gd name="connsiteY220" fmla="*/ 4722710 h 5096785"/>
              <a:gd name="connsiteX221" fmla="*/ 1384234 w 12192000"/>
              <a:gd name="connsiteY221" fmla="*/ 4721117 h 5096785"/>
              <a:gd name="connsiteX222" fmla="*/ 1338647 w 12192000"/>
              <a:gd name="connsiteY222" fmla="*/ 4732483 h 5096785"/>
              <a:gd name="connsiteX223" fmla="*/ 1295869 w 12192000"/>
              <a:gd name="connsiteY223" fmla="*/ 4726175 h 5096785"/>
              <a:gd name="connsiteX224" fmla="*/ 1292949 w 12192000"/>
              <a:gd name="connsiteY224" fmla="*/ 4708469 h 5096785"/>
              <a:gd name="connsiteX225" fmla="*/ 1244908 w 12192000"/>
              <a:gd name="connsiteY225" fmla="*/ 4706993 h 5096785"/>
              <a:gd name="connsiteX226" fmla="*/ 1171266 w 12192000"/>
              <a:gd name="connsiteY226" fmla="*/ 4706535 h 5096785"/>
              <a:gd name="connsiteX227" fmla="*/ 1160868 w 12192000"/>
              <a:gd name="connsiteY227" fmla="*/ 4701936 h 5096785"/>
              <a:gd name="connsiteX228" fmla="*/ 1147599 w 12192000"/>
              <a:gd name="connsiteY228" fmla="*/ 4714833 h 5096785"/>
              <a:gd name="connsiteX229" fmla="*/ 1119603 w 12192000"/>
              <a:gd name="connsiteY229" fmla="*/ 4721303 h 5096785"/>
              <a:gd name="connsiteX230" fmla="*/ 997851 w 12192000"/>
              <a:gd name="connsiteY230" fmla="*/ 4722336 h 5096785"/>
              <a:gd name="connsiteX231" fmla="*/ 976455 w 12192000"/>
              <a:gd name="connsiteY231" fmla="*/ 4726407 h 5096785"/>
              <a:gd name="connsiteX232" fmla="*/ 949939 w 12192000"/>
              <a:gd name="connsiteY232" fmla="*/ 4719699 h 5096785"/>
              <a:gd name="connsiteX233" fmla="*/ 894148 w 12192000"/>
              <a:gd name="connsiteY233" fmla="*/ 4710406 h 5096785"/>
              <a:gd name="connsiteX234" fmla="*/ 857990 w 12192000"/>
              <a:gd name="connsiteY234" fmla="*/ 4696844 h 5096785"/>
              <a:gd name="connsiteX235" fmla="*/ 848649 w 12192000"/>
              <a:gd name="connsiteY235" fmla="*/ 4704021 h 5096785"/>
              <a:gd name="connsiteX236" fmla="*/ 826436 w 12192000"/>
              <a:gd name="connsiteY236" fmla="*/ 4707421 h 5096785"/>
              <a:gd name="connsiteX237" fmla="*/ 733052 w 12192000"/>
              <a:gd name="connsiteY237" fmla="*/ 4701884 h 5096785"/>
              <a:gd name="connsiteX238" fmla="*/ 716185 w 12192000"/>
              <a:gd name="connsiteY238" fmla="*/ 4703827 h 5096785"/>
              <a:gd name="connsiteX239" fmla="*/ 696663 w 12192000"/>
              <a:gd name="connsiteY239" fmla="*/ 4697420 h 5096785"/>
              <a:gd name="connsiteX240" fmla="*/ 582722 w 12192000"/>
              <a:gd name="connsiteY240" fmla="*/ 4658637 h 5096785"/>
              <a:gd name="connsiteX241" fmla="*/ 581118 w 12192000"/>
              <a:gd name="connsiteY241" fmla="*/ 4654120 h 5096785"/>
              <a:gd name="connsiteX242" fmla="*/ 546453 w 12192000"/>
              <a:gd name="connsiteY242" fmla="*/ 4652542 h 5096785"/>
              <a:gd name="connsiteX243" fmla="*/ 536773 w 12192000"/>
              <a:gd name="connsiteY243" fmla="*/ 4644609 h 5096785"/>
              <a:gd name="connsiteX244" fmla="*/ 518899 w 12192000"/>
              <a:gd name="connsiteY244" fmla="*/ 4642839 h 5096785"/>
              <a:gd name="connsiteX245" fmla="*/ 388896 w 12192000"/>
              <a:gd name="connsiteY245" fmla="*/ 4619173 h 5096785"/>
              <a:gd name="connsiteX246" fmla="*/ 366479 w 12192000"/>
              <a:gd name="connsiteY246" fmla="*/ 4618896 h 5096785"/>
              <a:gd name="connsiteX247" fmla="*/ 342781 w 12192000"/>
              <a:gd name="connsiteY247" fmla="*/ 4601239 h 5096785"/>
              <a:gd name="connsiteX248" fmla="*/ 255925 w 12192000"/>
              <a:gd name="connsiteY248" fmla="*/ 4598685 h 5096785"/>
              <a:gd name="connsiteX249" fmla="*/ 226919 w 12192000"/>
              <a:gd name="connsiteY249" fmla="*/ 4598460 h 5096785"/>
              <a:gd name="connsiteX250" fmla="*/ 213925 w 12192000"/>
              <a:gd name="connsiteY250" fmla="*/ 4597783 h 5096785"/>
              <a:gd name="connsiteX251" fmla="*/ 215196 w 12192000"/>
              <a:gd name="connsiteY251" fmla="*/ 4588576 h 5096785"/>
              <a:gd name="connsiteX252" fmla="*/ 180214 w 12192000"/>
              <a:gd name="connsiteY252" fmla="*/ 4583701 h 5096785"/>
              <a:gd name="connsiteX253" fmla="*/ 83203 w 12192000"/>
              <a:gd name="connsiteY253" fmla="*/ 4531664 h 5096785"/>
              <a:gd name="connsiteX254" fmla="*/ 4106 w 12192000"/>
              <a:gd name="connsiteY254" fmla="*/ 4517202 h 5096785"/>
              <a:gd name="connsiteX255" fmla="*/ 0 w 12192000"/>
              <a:gd name="connsiteY255" fmla="*/ 4516084 h 5096785"/>
              <a:gd name="connsiteX256" fmla="*/ 0 w 12192000"/>
              <a:gd name="connsiteY25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624713 w 12192000"/>
              <a:gd name="connsiteY200" fmla="*/ 4938959 h 5096785"/>
              <a:gd name="connsiteX201" fmla="*/ 2532669 w 12192000"/>
              <a:gd name="connsiteY201" fmla="*/ 4940573 h 5096785"/>
              <a:gd name="connsiteX202" fmla="*/ 2389931 w 12192000"/>
              <a:gd name="connsiteY202" fmla="*/ 4905785 h 5096785"/>
              <a:gd name="connsiteX203" fmla="*/ 2335186 w 12192000"/>
              <a:gd name="connsiteY203" fmla="*/ 4902957 h 5096785"/>
              <a:gd name="connsiteX204" fmla="*/ 2295307 w 12192000"/>
              <a:gd name="connsiteY204" fmla="*/ 4879800 h 5096785"/>
              <a:gd name="connsiteX205" fmla="*/ 2273393 w 12192000"/>
              <a:gd name="connsiteY205" fmla="*/ 4883565 h 5096785"/>
              <a:gd name="connsiteX206" fmla="*/ 2269523 w 12192000"/>
              <a:gd name="connsiteY206" fmla="*/ 4884442 h 5096785"/>
              <a:gd name="connsiteX207" fmla="*/ 2256015 w 12192000"/>
              <a:gd name="connsiteY207" fmla="*/ 4883014 h 5096785"/>
              <a:gd name="connsiteX208" fmla="*/ 2249731 w 12192000"/>
              <a:gd name="connsiteY208" fmla="*/ 4888778 h 5096785"/>
              <a:gd name="connsiteX209" fmla="*/ 2227629 w 12192000"/>
              <a:gd name="connsiteY209" fmla="*/ 4891047 h 5096785"/>
              <a:gd name="connsiteX210" fmla="*/ 2203460 w 12192000"/>
              <a:gd name="connsiteY210" fmla="*/ 4886696 h 5096785"/>
              <a:gd name="connsiteX211" fmla="*/ 2091528 w 12192000"/>
              <a:gd name="connsiteY211" fmla="*/ 4859155 h 5096785"/>
              <a:gd name="connsiteX212" fmla="*/ 2022901 w 12192000"/>
              <a:gd name="connsiteY212" fmla="*/ 4846594 h 5096785"/>
              <a:gd name="connsiteX213" fmla="*/ 1994227 w 12192000"/>
              <a:gd name="connsiteY213" fmla="*/ 4847973 h 5096785"/>
              <a:gd name="connsiteX214" fmla="*/ 1955936 w 12192000"/>
              <a:gd name="connsiteY214" fmla="*/ 4845765 h 5096785"/>
              <a:gd name="connsiteX215" fmla="*/ 1741924 w 12192000"/>
              <a:gd name="connsiteY215" fmla="*/ 4808054 h 5096785"/>
              <a:gd name="connsiteX216" fmla="*/ 1734410 w 12192000"/>
              <a:gd name="connsiteY216" fmla="*/ 4811675 h 5096785"/>
              <a:gd name="connsiteX217" fmla="*/ 1691423 w 12192000"/>
              <a:gd name="connsiteY217" fmla="*/ 4802777 h 5096785"/>
              <a:gd name="connsiteX218" fmla="*/ 1554504 w 12192000"/>
              <a:gd name="connsiteY218" fmla="*/ 4739985 h 5096785"/>
              <a:gd name="connsiteX219" fmla="*/ 1470119 w 12192000"/>
              <a:gd name="connsiteY219" fmla="*/ 4723470 h 5096785"/>
              <a:gd name="connsiteX220" fmla="*/ 1437967 w 12192000"/>
              <a:gd name="connsiteY220" fmla="*/ 4722710 h 5096785"/>
              <a:gd name="connsiteX221" fmla="*/ 1384234 w 12192000"/>
              <a:gd name="connsiteY221" fmla="*/ 4721117 h 5096785"/>
              <a:gd name="connsiteX222" fmla="*/ 1338647 w 12192000"/>
              <a:gd name="connsiteY222" fmla="*/ 4732483 h 5096785"/>
              <a:gd name="connsiteX223" fmla="*/ 1295869 w 12192000"/>
              <a:gd name="connsiteY223" fmla="*/ 4726175 h 5096785"/>
              <a:gd name="connsiteX224" fmla="*/ 1292949 w 12192000"/>
              <a:gd name="connsiteY224" fmla="*/ 4708469 h 5096785"/>
              <a:gd name="connsiteX225" fmla="*/ 1244908 w 12192000"/>
              <a:gd name="connsiteY225" fmla="*/ 4706993 h 5096785"/>
              <a:gd name="connsiteX226" fmla="*/ 1171266 w 12192000"/>
              <a:gd name="connsiteY226" fmla="*/ 4706535 h 5096785"/>
              <a:gd name="connsiteX227" fmla="*/ 1160868 w 12192000"/>
              <a:gd name="connsiteY227" fmla="*/ 4701936 h 5096785"/>
              <a:gd name="connsiteX228" fmla="*/ 1147599 w 12192000"/>
              <a:gd name="connsiteY228" fmla="*/ 4714833 h 5096785"/>
              <a:gd name="connsiteX229" fmla="*/ 1119603 w 12192000"/>
              <a:gd name="connsiteY229" fmla="*/ 4721303 h 5096785"/>
              <a:gd name="connsiteX230" fmla="*/ 997851 w 12192000"/>
              <a:gd name="connsiteY230" fmla="*/ 4722336 h 5096785"/>
              <a:gd name="connsiteX231" fmla="*/ 976455 w 12192000"/>
              <a:gd name="connsiteY231" fmla="*/ 4726407 h 5096785"/>
              <a:gd name="connsiteX232" fmla="*/ 949939 w 12192000"/>
              <a:gd name="connsiteY232" fmla="*/ 4719699 h 5096785"/>
              <a:gd name="connsiteX233" fmla="*/ 894148 w 12192000"/>
              <a:gd name="connsiteY233" fmla="*/ 4710406 h 5096785"/>
              <a:gd name="connsiteX234" fmla="*/ 857990 w 12192000"/>
              <a:gd name="connsiteY234" fmla="*/ 4696844 h 5096785"/>
              <a:gd name="connsiteX235" fmla="*/ 848649 w 12192000"/>
              <a:gd name="connsiteY235" fmla="*/ 4704021 h 5096785"/>
              <a:gd name="connsiteX236" fmla="*/ 826436 w 12192000"/>
              <a:gd name="connsiteY236" fmla="*/ 4707421 h 5096785"/>
              <a:gd name="connsiteX237" fmla="*/ 733052 w 12192000"/>
              <a:gd name="connsiteY237" fmla="*/ 4701884 h 5096785"/>
              <a:gd name="connsiteX238" fmla="*/ 716185 w 12192000"/>
              <a:gd name="connsiteY238" fmla="*/ 4703827 h 5096785"/>
              <a:gd name="connsiteX239" fmla="*/ 696663 w 12192000"/>
              <a:gd name="connsiteY239" fmla="*/ 4697420 h 5096785"/>
              <a:gd name="connsiteX240" fmla="*/ 582722 w 12192000"/>
              <a:gd name="connsiteY240" fmla="*/ 4658637 h 5096785"/>
              <a:gd name="connsiteX241" fmla="*/ 581118 w 12192000"/>
              <a:gd name="connsiteY241" fmla="*/ 4654120 h 5096785"/>
              <a:gd name="connsiteX242" fmla="*/ 546453 w 12192000"/>
              <a:gd name="connsiteY242" fmla="*/ 4652542 h 5096785"/>
              <a:gd name="connsiteX243" fmla="*/ 536773 w 12192000"/>
              <a:gd name="connsiteY243" fmla="*/ 4644609 h 5096785"/>
              <a:gd name="connsiteX244" fmla="*/ 518899 w 12192000"/>
              <a:gd name="connsiteY244" fmla="*/ 4642839 h 5096785"/>
              <a:gd name="connsiteX245" fmla="*/ 388896 w 12192000"/>
              <a:gd name="connsiteY245" fmla="*/ 4619173 h 5096785"/>
              <a:gd name="connsiteX246" fmla="*/ 366479 w 12192000"/>
              <a:gd name="connsiteY246" fmla="*/ 4618896 h 5096785"/>
              <a:gd name="connsiteX247" fmla="*/ 342781 w 12192000"/>
              <a:gd name="connsiteY247" fmla="*/ 4601239 h 5096785"/>
              <a:gd name="connsiteX248" fmla="*/ 255925 w 12192000"/>
              <a:gd name="connsiteY248" fmla="*/ 4598685 h 5096785"/>
              <a:gd name="connsiteX249" fmla="*/ 226919 w 12192000"/>
              <a:gd name="connsiteY249" fmla="*/ 4598460 h 5096785"/>
              <a:gd name="connsiteX250" fmla="*/ 213925 w 12192000"/>
              <a:gd name="connsiteY250" fmla="*/ 4597783 h 5096785"/>
              <a:gd name="connsiteX251" fmla="*/ 215196 w 12192000"/>
              <a:gd name="connsiteY251" fmla="*/ 4588576 h 5096785"/>
              <a:gd name="connsiteX252" fmla="*/ 180214 w 12192000"/>
              <a:gd name="connsiteY252" fmla="*/ 4583701 h 5096785"/>
              <a:gd name="connsiteX253" fmla="*/ 83203 w 12192000"/>
              <a:gd name="connsiteY253" fmla="*/ 4531664 h 5096785"/>
              <a:gd name="connsiteX254" fmla="*/ 4106 w 12192000"/>
              <a:gd name="connsiteY254" fmla="*/ 4517202 h 5096785"/>
              <a:gd name="connsiteX255" fmla="*/ 0 w 12192000"/>
              <a:gd name="connsiteY255" fmla="*/ 4516084 h 5096785"/>
              <a:gd name="connsiteX256" fmla="*/ 0 w 12192000"/>
              <a:gd name="connsiteY25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758830 w 12192000"/>
              <a:gd name="connsiteY199" fmla="*/ 4974760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03609 w 12192000"/>
              <a:gd name="connsiteY198" fmla="*/ 4998457 h 5096785"/>
              <a:gd name="connsiteX199" fmla="*/ 2758830 w 12192000"/>
              <a:gd name="connsiteY199" fmla="*/ 4974760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386800 w 12192000"/>
              <a:gd name="connsiteY91" fmla="*/ 4715431 h 5096785"/>
              <a:gd name="connsiteX92" fmla="*/ 6382703 w 12192000"/>
              <a:gd name="connsiteY92" fmla="*/ 4717930 h 5096785"/>
              <a:gd name="connsiteX93" fmla="*/ 6356495 w 12192000"/>
              <a:gd name="connsiteY93" fmla="*/ 4717843 h 5096785"/>
              <a:gd name="connsiteX94" fmla="*/ 6343628 w 12192000"/>
              <a:gd name="connsiteY94" fmla="*/ 4719161 h 5096785"/>
              <a:gd name="connsiteX95" fmla="*/ 6338605 w 12192000"/>
              <a:gd name="connsiteY95" fmla="*/ 4716723 h 5096785"/>
              <a:gd name="connsiteX96" fmla="*/ 6320318 w 12192000"/>
              <a:gd name="connsiteY96" fmla="*/ 4720095 h 5096785"/>
              <a:gd name="connsiteX97" fmla="*/ 6318742 w 12192000"/>
              <a:gd name="connsiteY97" fmla="*/ 4721541 h 5096785"/>
              <a:gd name="connsiteX98" fmla="*/ 6301708 w 12192000"/>
              <a:gd name="connsiteY98" fmla="*/ 4720380 h 5096785"/>
              <a:gd name="connsiteX99" fmla="*/ 6285082 w 12192000"/>
              <a:gd name="connsiteY99" fmla="*/ 4714639 h 5096785"/>
              <a:gd name="connsiteX100" fmla="*/ 6136936 w 12192000"/>
              <a:gd name="connsiteY100" fmla="*/ 4758246 h 5096785"/>
              <a:gd name="connsiteX101" fmla="*/ 5988578 w 12192000"/>
              <a:gd name="connsiteY101" fmla="*/ 4754427 h 5096785"/>
              <a:gd name="connsiteX102" fmla="*/ 5908701 w 12192000"/>
              <a:gd name="connsiteY102" fmla="*/ 4779160 h 5096785"/>
              <a:gd name="connsiteX103" fmla="*/ 5892219 w 12192000"/>
              <a:gd name="connsiteY103" fmla="*/ 4807892 h 5096785"/>
              <a:gd name="connsiteX104" fmla="*/ 5683612 w 12192000"/>
              <a:gd name="connsiteY104" fmla="*/ 4848770 h 5096785"/>
              <a:gd name="connsiteX105" fmla="*/ 5635111 w 12192000"/>
              <a:gd name="connsiteY105" fmla="*/ 4868888 h 5096785"/>
              <a:gd name="connsiteX106" fmla="*/ 5582652 w 12192000"/>
              <a:gd name="connsiteY106" fmla="*/ 4866836 h 5096785"/>
              <a:gd name="connsiteX107" fmla="*/ 5567213 w 12192000"/>
              <a:gd name="connsiteY107" fmla="*/ 4878769 h 5096785"/>
              <a:gd name="connsiteX108" fmla="*/ 5564659 w 12192000"/>
              <a:gd name="connsiteY108" fmla="*/ 4881042 h 5096785"/>
              <a:gd name="connsiteX109" fmla="*/ 5552102 w 12192000"/>
              <a:gd name="connsiteY109" fmla="*/ 4885426 h 5096785"/>
              <a:gd name="connsiteX110" fmla="*/ 5551475 w 12192000"/>
              <a:gd name="connsiteY110" fmla="*/ 4892560 h 5096785"/>
              <a:gd name="connsiteX111" fmla="*/ 5534664 w 12192000"/>
              <a:gd name="connsiteY111" fmla="*/ 4903385 h 5096785"/>
              <a:gd name="connsiteX112" fmla="*/ 5510737 w 12192000"/>
              <a:gd name="connsiteY112" fmla="*/ 4909807 h 5096785"/>
              <a:gd name="connsiteX113" fmla="*/ 5393901 w 12192000"/>
              <a:gd name="connsiteY113" fmla="*/ 4933709 h 5096785"/>
              <a:gd name="connsiteX114" fmla="*/ 5325782 w 12192000"/>
              <a:gd name="connsiteY114" fmla="*/ 4951789 h 5096785"/>
              <a:gd name="connsiteX115" fmla="*/ 5302703 w 12192000"/>
              <a:gd name="connsiteY115" fmla="*/ 4964590 h 5096785"/>
              <a:gd name="connsiteX116" fmla="*/ 5268591 w 12192000"/>
              <a:gd name="connsiteY116" fmla="*/ 4978479 h 5096785"/>
              <a:gd name="connsiteX117" fmla="*/ 5210559 w 12192000"/>
              <a:gd name="connsiteY117" fmla="*/ 5007585 h 5096785"/>
              <a:gd name="connsiteX118" fmla="*/ 5177597 w 12192000"/>
              <a:gd name="connsiteY118" fmla="*/ 5015926 h 5096785"/>
              <a:gd name="connsiteX119" fmla="*/ 5160569 w 12192000"/>
              <a:gd name="connsiteY119" fmla="*/ 5025681 h 5096785"/>
              <a:gd name="connsiteX120" fmla="*/ 5152748 w 12192000"/>
              <a:gd name="connsiteY120" fmla="*/ 5026569 h 5096785"/>
              <a:gd name="connsiteX121" fmla="*/ 5127678 w 12192000"/>
              <a:gd name="connsiteY121" fmla="*/ 5032947 h 5096785"/>
              <a:gd name="connsiteX122" fmla="*/ 5113147 w 12192000"/>
              <a:gd name="connsiteY122" fmla="*/ 5035818 h 5096785"/>
              <a:gd name="connsiteX123" fmla="*/ 5107301 w 12192000"/>
              <a:gd name="connsiteY123" fmla="*/ 5036672 h 5096785"/>
              <a:gd name="connsiteX124" fmla="*/ 5093215 w 12192000"/>
              <a:gd name="connsiteY124" fmla="*/ 5032880 h 5096785"/>
              <a:gd name="connsiteX125" fmla="*/ 5077058 w 12192000"/>
              <a:gd name="connsiteY125" fmla="*/ 5038681 h 5096785"/>
              <a:gd name="connsiteX126" fmla="*/ 5057349 w 12192000"/>
              <a:gd name="connsiteY126" fmla="*/ 5036015 h 5096785"/>
              <a:gd name="connsiteX127" fmla="*/ 5053945 w 12192000"/>
              <a:gd name="connsiteY127" fmla="*/ 5041952 h 5096785"/>
              <a:gd name="connsiteX128" fmla="*/ 5040021 w 12192000"/>
              <a:gd name="connsiteY128" fmla="*/ 5050052 h 5096785"/>
              <a:gd name="connsiteX129" fmla="*/ 5025913 w 12192000"/>
              <a:gd name="connsiteY129" fmla="*/ 5046535 h 5096785"/>
              <a:gd name="connsiteX130" fmla="*/ 4998218 w 12192000"/>
              <a:gd name="connsiteY130" fmla="*/ 5048065 h 5096785"/>
              <a:gd name="connsiteX131" fmla="*/ 4991008 w 12192000"/>
              <a:gd name="connsiteY131" fmla="*/ 5050439 h 5096785"/>
              <a:gd name="connsiteX132" fmla="*/ 4963503 w 12192000"/>
              <a:gd name="connsiteY132" fmla="*/ 5047575 h 5096785"/>
              <a:gd name="connsiteX133" fmla="*/ 4921053 w 12192000"/>
              <a:gd name="connsiteY133" fmla="*/ 5048925 h 5096785"/>
              <a:gd name="connsiteX134" fmla="*/ 4873420 w 12192000"/>
              <a:gd name="connsiteY134" fmla="*/ 5054929 h 5096785"/>
              <a:gd name="connsiteX135" fmla="*/ 4858825 w 12192000"/>
              <a:gd name="connsiteY135" fmla="*/ 5051329 h 5096785"/>
              <a:gd name="connsiteX136" fmla="*/ 4769340 w 12192000"/>
              <a:gd name="connsiteY136" fmla="*/ 5053090 h 5096785"/>
              <a:gd name="connsiteX137" fmla="*/ 4744152 w 12192000"/>
              <a:gd name="connsiteY137" fmla="*/ 5053391 h 5096785"/>
              <a:gd name="connsiteX138" fmla="*/ 4723556 w 12192000"/>
              <a:gd name="connsiteY138" fmla="*/ 5059633 h 5096785"/>
              <a:gd name="connsiteX139" fmla="*/ 4719699 w 12192000"/>
              <a:gd name="connsiteY139" fmla="*/ 5066298 h 5096785"/>
              <a:gd name="connsiteX140" fmla="*/ 4706016 w 12192000"/>
              <a:gd name="connsiteY140" fmla="*/ 5067422 h 5096785"/>
              <a:gd name="connsiteX141" fmla="*/ 4702593 w 12192000"/>
              <a:gd name="connsiteY141" fmla="*/ 5068973 h 5096785"/>
              <a:gd name="connsiteX142" fmla="*/ 4682766 w 12192000"/>
              <a:gd name="connsiteY142" fmla="*/ 5076609 h 5096785"/>
              <a:gd name="connsiteX143" fmla="*/ 4634960 w 12192000"/>
              <a:gd name="connsiteY143" fmla="*/ 5061852 h 5096785"/>
              <a:gd name="connsiteX144" fmla="*/ 4580645 w 12192000"/>
              <a:gd name="connsiteY144" fmla="*/ 5069246 h 5096785"/>
              <a:gd name="connsiteX145" fmla="*/ 4368005 w 12192000"/>
              <a:gd name="connsiteY145" fmla="*/ 5057426 h 5096785"/>
              <a:gd name="connsiteX146" fmla="*/ 4339489 w 12192000"/>
              <a:gd name="connsiteY146" fmla="*/ 5080858 h 5096785"/>
              <a:gd name="connsiteX147" fmla="*/ 4253895 w 12192000"/>
              <a:gd name="connsiteY147" fmla="*/ 5085008 h 5096785"/>
              <a:gd name="connsiteX148" fmla="*/ 4117780 w 12192000"/>
              <a:gd name="connsiteY148" fmla="*/ 5045175 h 5096785"/>
              <a:gd name="connsiteX149" fmla="*/ 3960074 w 12192000"/>
              <a:gd name="connsiteY149" fmla="*/ 5050708 h 5096785"/>
              <a:gd name="connsiteX150" fmla="*/ 3947260 w 12192000"/>
              <a:gd name="connsiteY150" fmla="*/ 5041167 h 5096785"/>
              <a:gd name="connsiteX151" fmla="*/ 3931969 w 12192000"/>
              <a:gd name="connsiteY151" fmla="*/ 5035902 h 5096785"/>
              <a:gd name="connsiteX152" fmla="*/ 3929836 w 12192000"/>
              <a:gd name="connsiteY152" fmla="*/ 5036901 h 5096785"/>
              <a:gd name="connsiteX153" fmla="*/ 3911296 w 12192000"/>
              <a:gd name="connsiteY153" fmla="*/ 5035663 h 5096785"/>
              <a:gd name="connsiteX154" fmla="*/ 3907746 w 12192000"/>
              <a:gd name="connsiteY154" fmla="*/ 5032107 h 5096785"/>
              <a:gd name="connsiteX155" fmla="*/ 3895182 w 12192000"/>
              <a:gd name="connsiteY155" fmla="*/ 5030229 h 5096785"/>
              <a:gd name="connsiteX156" fmla="*/ 3870866 w 12192000"/>
              <a:gd name="connsiteY156" fmla="*/ 5023753 h 5096785"/>
              <a:gd name="connsiteX157" fmla="*/ 3865913 w 12192000"/>
              <a:gd name="connsiteY157" fmla="*/ 5025143 h 5096785"/>
              <a:gd name="connsiteX158" fmla="*/ 3828606 w 12192000"/>
              <a:gd name="connsiteY158" fmla="*/ 5019426 h 5096785"/>
              <a:gd name="connsiteX159" fmla="*/ 3827901 w 12192000"/>
              <a:gd name="connsiteY159" fmla="*/ 5020583 h 5096785"/>
              <a:gd name="connsiteX160" fmla="*/ 3816543 w 12192000"/>
              <a:gd name="connsiteY160" fmla="*/ 5024366 h 5096785"/>
              <a:gd name="connsiteX161" fmla="*/ 3795278 w 12192000"/>
              <a:gd name="connsiteY161" fmla="*/ 5028779 h 5096785"/>
              <a:gd name="connsiteX162" fmla="*/ 3743858 w 12192000"/>
              <a:gd name="connsiteY162" fmla="*/ 5054237 h 5096785"/>
              <a:gd name="connsiteX163" fmla="*/ 3704945 w 12192000"/>
              <a:gd name="connsiteY163" fmla="*/ 5048413 h 5096785"/>
              <a:gd name="connsiteX164" fmla="*/ 3696992 w 12192000"/>
              <a:gd name="connsiteY164" fmla="*/ 5047914 h 5096785"/>
              <a:gd name="connsiteX165" fmla="*/ 3696780 w 12192000"/>
              <a:gd name="connsiteY165" fmla="*/ 5048181 h 5096785"/>
              <a:gd name="connsiteX166" fmla="*/ 3688290 w 12192000"/>
              <a:gd name="connsiteY166" fmla="*/ 5048204 h 5096785"/>
              <a:gd name="connsiteX167" fmla="*/ 3682486 w 12192000"/>
              <a:gd name="connsiteY167" fmla="*/ 5047000 h 5096785"/>
              <a:gd name="connsiteX168" fmla="*/ 3667056 w 12192000"/>
              <a:gd name="connsiteY168" fmla="*/ 5046030 h 5096785"/>
              <a:gd name="connsiteX169" fmla="*/ 3661403 w 12192000"/>
              <a:gd name="connsiteY169" fmla="*/ 5047537 h 5096785"/>
              <a:gd name="connsiteX170" fmla="*/ 3658673 w 12192000"/>
              <a:gd name="connsiteY170" fmla="*/ 5050790 h 5096785"/>
              <a:gd name="connsiteX171" fmla="*/ 3657333 w 12192000"/>
              <a:gd name="connsiteY171" fmla="*/ 5050325 h 5096785"/>
              <a:gd name="connsiteX172" fmla="*/ 3626778 w 12192000"/>
              <a:gd name="connsiteY172" fmla="*/ 5057882 h 5096785"/>
              <a:gd name="connsiteX173" fmla="*/ 3560067 w 12192000"/>
              <a:gd name="connsiteY173" fmla="*/ 5064266 h 5096785"/>
              <a:gd name="connsiteX174" fmla="*/ 3522641 w 12192000"/>
              <a:gd name="connsiteY174" fmla="*/ 5063654 h 5096785"/>
              <a:gd name="connsiteX175" fmla="*/ 3419275 w 12192000"/>
              <a:gd name="connsiteY175" fmla="*/ 5066646 h 5096785"/>
              <a:gd name="connsiteX176" fmla="*/ 3314869 w 12192000"/>
              <a:gd name="connsiteY176" fmla="*/ 5073197 h 5096785"/>
              <a:gd name="connsiteX177" fmla="*/ 3259088 w 12192000"/>
              <a:gd name="connsiteY177" fmla="*/ 5096363 h 5096785"/>
              <a:gd name="connsiteX178" fmla="*/ 3253104 w 12192000"/>
              <a:gd name="connsiteY178" fmla="*/ 5096785 h 5096785"/>
              <a:gd name="connsiteX179" fmla="*/ 3238751 w 12192000"/>
              <a:gd name="connsiteY179" fmla="*/ 5092996 h 5096785"/>
              <a:gd name="connsiteX180" fmla="*/ 3233681 w 12192000"/>
              <a:gd name="connsiteY180" fmla="*/ 5090758 h 5096785"/>
              <a:gd name="connsiteX181" fmla="*/ 3225562 w 12192000"/>
              <a:gd name="connsiteY181" fmla="*/ 5089215 h 5096785"/>
              <a:gd name="connsiteX182" fmla="*/ 3225260 w 12192000"/>
              <a:gd name="connsiteY182" fmla="*/ 5089437 h 5096785"/>
              <a:gd name="connsiteX183" fmla="*/ 3217859 w 12192000"/>
              <a:gd name="connsiteY183" fmla="*/ 5087484 h 5096785"/>
              <a:gd name="connsiteX184" fmla="*/ 3182980 w 12192000"/>
              <a:gd name="connsiteY184" fmla="*/ 5074650 h 5096785"/>
              <a:gd name="connsiteX185" fmla="*/ 3123938 w 12192000"/>
              <a:gd name="connsiteY185" fmla="*/ 5089912 h 5096785"/>
              <a:gd name="connsiteX186" fmla="*/ 3101912 w 12192000"/>
              <a:gd name="connsiteY186" fmla="*/ 5090281 h 5096785"/>
              <a:gd name="connsiteX187" fmla="*/ 3089591 w 12192000"/>
              <a:gd name="connsiteY187" fmla="*/ 5091865 h 5096785"/>
              <a:gd name="connsiteX188" fmla="*/ 3088465 w 12192000"/>
              <a:gd name="connsiteY188" fmla="*/ 5092858 h 5096785"/>
              <a:gd name="connsiteX189" fmla="*/ 3055081 w 12192000"/>
              <a:gd name="connsiteY189" fmla="*/ 5080424 h 5096785"/>
              <a:gd name="connsiteX190" fmla="*/ 3049807 w 12192000"/>
              <a:gd name="connsiteY190" fmla="*/ 5080860 h 5096785"/>
              <a:gd name="connsiteX191" fmla="*/ 3029122 w 12192000"/>
              <a:gd name="connsiteY191" fmla="*/ 5070085 h 5096785"/>
              <a:gd name="connsiteX192" fmla="*/ 3017862 w 12192000"/>
              <a:gd name="connsiteY192" fmla="*/ 5065942 h 5096785"/>
              <a:gd name="connsiteX193" fmla="*/ 3015868 w 12192000"/>
              <a:gd name="connsiteY193" fmla="*/ 5061832 h 5096785"/>
              <a:gd name="connsiteX194" fmla="*/ 2998644 w 12192000"/>
              <a:gd name="connsiteY194" fmla="*/ 5057210 h 5096785"/>
              <a:gd name="connsiteX195" fmla="*/ 2996219 w 12192000"/>
              <a:gd name="connsiteY195" fmla="*/ 5057788 h 5096785"/>
              <a:gd name="connsiteX196" fmla="*/ 2983676 w 12192000"/>
              <a:gd name="connsiteY196" fmla="*/ 5049852 h 5096785"/>
              <a:gd name="connsiteX197" fmla="*/ 2903609 w 12192000"/>
              <a:gd name="connsiteY197" fmla="*/ 4998457 h 5096785"/>
              <a:gd name="connsiteX198" fmla="*/ 2758830 w 12192000"/>
              <a:gd name="connsiteY198" fmla="*/ 4974760 h 5096785"/>
              <a:gd name="connsiteX199" fmla="*/ 2532669 w 12192000"/>
              <a:gd name="connsiteY199" fmla="*/ 4940573 h 5096785"/>
              <a:gd name="connsiteX200" fmla="*/ 2389931 w 12192000"/>
              <a:gd name="connsiteY200" fmla="*/ 4905785 h 5096785"/>
              <a:gd name="connsiteX201" fmla="*/ 2335186 w 12192000"/>
              <a:gd name="connsiteY201" fmla="*/ 4902957 h 5096785"/>
              <a:gd name="connsiteX202" fmla="*/ 2295307 w 12192000"/>
              <a:gd name="connsiteY202" fmla="*/ 4879800 h 5096785"/>
              <a:gd name="connsiteX203" fmla="*/ 2273393 w 12192000"/>
              <a:gd name="connsiteY203" fmla="*/ 4883565 h 5096785"/>
              <a:gd name="connsiteX204" fmla="*/ 2269523 w 12192000"/>
              <a:gd name="connsiteY204" fmla="*/ 4884442 h 5096785"/>
              <a:gd name="connsiteX205" fmla="*/ 2256015 w 12192000"/>
              <a:gd name="connsiteY205" fmla="*/ 4883014 h 5096785"/>
              <a:gd name="connsiteX206" fmla="*/ 2249731 w 12192000"/>
              <a:gd name="connsiteY206" fmla="*/ 4888778 h 5096785"/>
              <a:gd name="connsiteX207" fmla="*/ 2227629 w 12192000"/>
              <a:gd name="connsiteY207" fmla="*/ 4891047 h 5096785"/>
              <a:gd name="connsiteX208" fmla="*/ 2203460 w 12192000"/>
              <a:gd name="connsiteY208" fmla="*/ 4886696 h 5096785"/>
              <a:gd name="connsiteX209" fmla="*/ 2091528 w 12192000"/>
              <a:gd name="connsiteY209" fmla="*/ 4859155 h 5096785"/>
              <a:gd name="connsiteX210" fmla="*/ 2022901 w 12192000"/>
              <a:gd name="connsiteY210" fmla="*/ 4846594 h 5096785"/>
              <a:gd name="connsiteX211" fmla="*/ 1994227 w 12192000"/>
              <a:gd name="connsiteY211" fmla="*/ 4847973 h 5096785"/>
              <a:gd name="connsiteX212" fmla="*/ 1955936 w 12192000"/>
              <a:gd name="connsiteY212" fmla="*/ 4845765 h 5096785"/>
              <a:gd name="connsiteX213" fmla="*/ 1741924 w 12192000"/>
              <a:gd name="connsiteY213" fmla="*/ 4808054 h 5096785"/>
              <a:gd name="connsiteX214" fmla="*/ 1734410 w 12192000"/>
              <a:gd name="connsiteY214" fmla="*/ 4811675 h 5096785"/>
              <a:gd name="connsiteX215" fmla="*/ 1691423 w 12192000"/>
              <a:gd name="connsiteY215" fmla="*/ 4802777 h 5096785"/>
              <a:gd name="connsiteX216" fmla="*/ 1554504 w 12192000"/>
              <a:gd name="connsiteY216" fmla="*/ 4739985 h 5096785"/>
              <a:gd name="connsiteX217" fmla="*/ 1470119 w 12192000"/>
              <a:gd name="connsiteY217" fmla="*/ 4723470 h 5096785"/>
              <a:gd name="connsiteX218" fmla="*/ 1437967 w 12192000"/>
              <a:gd name="connsiteY218" fmla="*/ 4722710 h 5096785"/>
              <a:gd name="connsiteX219" fmla="*/ 1384234 w 12192000"/>
              <a:gd name="connsiteY219" fmla="*/ 4721117 h 5096785"/>
              <a:gd name="connsiteX220" fmla="*/ 1338647 w 12192000"/>
              <a:gd name="connsiteY220" fmla="*/ 4732483 h 5096785"/>
              <a:gd name="connsiteX221" fmla="*/ 1295869 w 12192000"/>
              <a:gd name="connsiteY221" fmla="*/ 4726175 h 5096785"/>
              <a:gd name="connsiteX222" fmla="*/ 1292949 w 12192000"/>
              <a:gd name="connsiteY222" fmla="*/ 4708469 h 5096785"/>
              <a:gd name="connsiteX223" fmla="*/ 1244908 w 12192000"/>
              <a:gd name="connsiteY223" fmla="*/ 4706993 h 5096785"/>
              <a:gd name="connsiteX224" fmla="*/ 1171266 w 12192000"/>
              <a:gd name="connsiteY224" fmla="*/ 4706535 h 5096785"/>
              <a:gd name="connsiteX225" fmla="*/ 1160868 w 12192000"/>
              <a:gd name="connsiteY225" fmla="*/ 4701936 h 5096785"/>
              <a:gd name="connsiteX226" fmla="*/ 1147599 w 12192000"/>
              <a:gd name="connsiteY226" fmla="*/ 4714833 h 5096785"/>
              <a:gd name="connsiteX227" fmla="*/ 1119603 w 12192000"/>
              <a:gd name="connsiteY227" fmla="*/ 4721303 h 5096785"/>
              <a:gd name="connsiteX228" fmla="*/ 997851 w 12192000"/>
              <a:gd name="connsiteY228" fmla="*/ 4722336 h 5096785"/>
              <a:gd name="connsiteX229" fmla="*/ 976455 w 12192000"/>
              <a:gd name="connsiteY229" fmla="*/ 4726407 h 5096785"/>
              <a:gd name="connsiteX230" fmla="*/ 949939 w 12192000"/>
              <a:gd name="connsiteY230" fmla="*/ 4719699 h 5096785"/>
              <a:gd name="connsiteX231" fmla="*/ 894148 w 12192000"/>
              <a:gd name="connsiteY231" fmla="*/ 4710406 h 5096785"/>
              <a:gd name="connsiteX232" fmla="*/ 857990 w 12192000"/>
              <a:gd name="connsiteY232" fmla="*/ 4696844 h 5096785"/>
              <a:gd name="connsiteX233" fmla="*/ 848649 w 12192000"/>
              <a:gd name="connsiteY233" fmla="*/ 4704021 h 5096785"/>
              <a:gd name="connsiteX234" fmla="*/ 826436 w 12192000"/>
              <a:gd name="connsiteY234" fmla="*/ 4707421 h 5096785"/>
              <a:gd name="connsiteX235" fmla="*/ 733052 w 12192000"/>
              <a:gd name="connsiteY235" fmla="*/ 4701884 h 5096785"/>
              <a:gd name="connsiteX236" fmla="*/ 716185 w 12192000"/>
              <a:gd name="connsiteY236" fmla="*/ 4703827 h 5096785"/>
              <a:gd name="connsiteX237" fmla="*/ 696663 w 12192000"/>
              <a:gd name="connsiteY237" fmla="*/ 4697420 h 5096785"/>
              <a:gd name="connsiteX238" fmla="*/ 582722 w 12192000"/>
              <a:gd name="connsiteY238" fmla="*/ 4658637 h 5096785"/>
              <a:gd name="connsiteX239" fmla="*/ 581118 w 12192000"/>
              <a:gd name="connsiteY239" fmla="*/ 4654120 h 5096785"/>
              <a:gd name="connsiteX240" fmla="*/ 546453 w 12192000"/>
              <a:gd name="connsiteY240" fmla="*/ 4652542 h 5096785"/>
              <a:gd name="connsiteX241" fmla="*/ 536773 w 12192000"/>
              <a:gd name="connsiteY241" fmla="*/ 4644609 h 5096785"/>
              <a:gd name="connsiteX242" fmla="*/ 518899 w 12192000"/>
              <a:gd name="connsiteY242" fmla="*/ 4642839 h 5096785"/>
              <a:gd name="connsiteX243" fmla="*/ 388896 w 12192000"/>
              <a:gd name="connsiteY243" fmla="*/ 4619173 h 5096785"/>
              <a:gd name="connsiteX244" fmla="*/ 366479 w 12192000"/>
              <a:gd name="connsiteY244" fmla="*/ 4618896 h 5096785"/>
              <a:gd name="connsiteX245" fmla="*/ 342781 w 12192000"/>
              <a:gd name="connsiteY245" fmla="*/ 4601239 h 5096785"/>
              <a:gd name="connsiteX246" fmla="*/ 255925 w 12192000"/>
              <a:gd name="connsiteY246" fmla="*/ 4598685 h 5096785"/>
              <a:gd name="connsiteX247" fmla="*/ 226919 w 12192000"/>
              <a:gd name="connsiteY247" fmla="*/ 4598460 h 5096785"/>
              <a:gd name="connsiteX248" fmla="*/ 213925 w 12192000"/>
              <a:gd name="connsiteY248" fmla="*/ 4597783 h 5096785"/>
              <a:gd name="connsiteX249" fmla="*/ 215196 w 12192000"/>
              <a:gd name="connsiteY249" fmla="*/ 4588576 h 5096785"/>
              <a:gd name="connsiteX250" fmla="*/ 180214 w 12192000"/>
              <a:gd name="connsiteY250" fmla="*/ 4583701 h 5096785"/>
              <a:gd name="connsiteX251" fmla="*/ 83203 w 12192000"/>
              <a:gd name="connsiteY251" fmla="*/ 4531664 h 5096785"/>
              <a:gd name="connsiteX252" fmla="*/ 4106 w 12192000"/>
              <a:gd name="connsiteY252" fmla="*/ 4517202 h 5096785"/>
              <a:gd name="connsiteX253" fmla="*/ 0 w 12192000"/>
              <a:gd name="connsiteY253" fmla="*/ 4516084 h 5096785"/>
              <a:gd name="connsiteX254" fmla="*/ 0 w 12192000"/>
              <a:gd name="connsiteY25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386800 w 12192000"/>
              <a:gd name="connsiteY90" fmla="*/ 4715431 h 5096785"/>
              <a:gd name="connsiteX91" fmla="*/ 6382703 w 12192000"/>
              <a:gd name="connsiteY91" fmla="*/ 4717930 h 5096785"/>
              <a:gd name="connsiteX92" fmla="*/ 6356495 w 12192000"/>
              <a:gd name="connsiteY92" fmla="*/ 4717843 h 5096785"/>
              <a:gd name="connsiteX93" fmla="*/ 6343628 w 12192000"/>
              <a:gd name="connsiteY93" fmla="*/ 4719161 h 5096785"/>
              <a:gd name="connsiteX94" fmla="*/ 6338605 w 12192000"/>
              <a:gd name="connsiteY94" fmla="*/ 4716723 h 5096785"/>
              <a:gd name="connsiteX95" fmla="*/ 6320318 w 12192000"/>
              <a:gd name="connsiteY95" fmla="*/ 4720095 h 5096785"/>
              <a:gd name="connsiteX96" fmla="*/ 6318742 w 12192000"/>
              <a:gd name="connsiteY96" fmla="*/ 4721541 h 5096785"/>
              <a:gd name="connsiteX97" fmla="*/ 6301708 w 12192000"/>
              <a:gd name="connsiteY97" fmla="*/ 4720380 h 5096785"/>
              <a:gd name="connsiteX98" fmla="*/ 6285082 w 12192000"/>
              <a:gd name="connsiteY98" fmla="*/ 4714639 h 5096785"/>
              <a:gd name="connsiteX99" fmla="*/ 6136936 w 12192000"/>
              <a:gd name="connsiteY99" fmla="*/ 4758246 h 5096785"/>
              <a:gd name="connsiteX100" fmla="*/ 5988578 w 12192000"/>
              <a:gd name="connsiteY100" fmla="*/ 4754427 h 5096785"/>
              <a:gd name="connsiteX101" fmla="*/ 5908701 w 12192000"/>
              <a:gd name="connsiteY101" fmla="*/ 4779160 h 5096785"/>
              <a:gd name="connsiteX102" fmla="*/ 5892219 w 12192000"/>
              <a:gd name="connsiteY102" fmla="*/ 4807892 h 5096785"/>
              <a:gd name="connsiteX103" fmla="*/ 5683612 w 12192000"/>
              <a:gd name="connsiteY103" fmla="*/ 4848770 h 5096785"/>
              <a:gd name="connsiteX104" fmla="*/ 5635111 w 12192000"/>
              <a:gd name="connsiteY104" fmla="*/ 4868888 h 5096785"/>
              <a:gd name="connsiteX105" fmla="*/ 5582652 w 12192000"/>
              <a:gd name="connsiteY105" fmla="*/ 4866836 h 5096785"/>
              <a:gd name="connsiteX106" fmla="*/ 5567213 w 12192000"/>
              <a:gd name="connsiteY106" fmla="*/ 4878769 h 5096785"/>
              <a:gd name="connsiteX107" fmla="*/ 5564659 w 12192000"/>
              <a:gd name="connsiteY107" fmla="*/ 4881042 h 5096785"/>
              <a:gd name="connsiteX108" fmla="*/ 5552102 w 12192000"/>
              <a:gd name="connsiteY108" fmla="*/ 4885426 h 5096785"/>
              <a:gd name="connsiteX109" fmla="*/ 5551475 w 12192000"/>
              <a:gd name="connsiteY109" fmla="*/ 4892560 h 5096785"/>
              <a:gd name="connsiteX110" fmla="*/ 5534664 w 12192000"/>
              <a:gd name="connsiteY110" fmla="*/ 4903385 h 5096785"/>
              <a:gd name="connsiteX111" fmla="*/ 5510737 w 12192000"/>
              <a:gd name="connsiteY111" fmla="*/ 4909807 h 5096785"/>
              <a:gd name="connsiteX112" fmla="*/ 5393901 w 12192000"/>
              <a:gd name="connsiteY112" fmla="*/ 4933709 h 5096785"/>
              <a:gd name="connsiteX113" fmla="*/ 5325782 w 12192000"/>
              <a:gd name="connsiteY113" fmla="*/ 4951789 h 5096785"/>
              <a:gd name="connsiteX114" fmla="*/ 5302703 w 12192000"/>
              <a:gd name="connsiteY114" fmla="*/ 4964590 h 5096785"/>
              <a:gd name="connsiteX115" fmla="*/ 5268591 w 12192000"/>
              <a:gd name="connsiteY115" fmla="*/ 4978479 h 5096785"/>
              <a:gd name="connsiteX116" fmla="*/ 5210559 w 12192000"/>
              <a:gd name="connsiteY116" fmla="*/ 5007585 h 5096785"/>
              <a:gd name="connsiteX117" fmla="*/ 5177597 w 12192000"/>
              <a:gd name="connsiteY117" fmla="*/ 5015926 h 5096785"/>
              <a:gd name="connsiteX118" fmla="*/ 5160569 w 12192000"/>
              <a:gd name="connsiteY118" fmla="*/ 5025681 h 5096785"/>
              <a:gd name="connsiteX119" fmla="*/ 5152748 w 12192000"/>
              <a:gd name="connsiteY119" fmla="*/ 5026569 h 5096785"/>
              <a:gd name="connsiteX120" fmla="*/ 5127678 w 12192000"/>
              <a:gd name="connsiteY120" fmla="*/ 5032947 h 5096785"/>
              <a:gd name="connsiteX121" fmla="*/ 5113147 w 12192000"/>
              <a:gd name="connsiteY121" fmla="*/ 5035818 h 5096785"/>
              <a:gd name="connsiteX122" fmla="*/ 5107301 w 12192000"/>
              <a:gd name="connsiteY122" fmla="*/ 5036672 h 5096785"/>
              <a:gd name="connsiteX123" fmla="*/ 5093215 w 12192000"/>
              <a:gd name="connsiteY123" fmla="*/ 5032880 h 5096785"/>
              <a:gd name="connsiteX124" fmla="*/ 5077058 w 12192000"/>
              <a:gd name="connsiteY124" fmla="*/ 5038681 h 5096785"/>
              <a:gd name="connsiteX125" fmla="*/ 5057349 w 12192000"/>
              <a:gd name="connsiteY125" fmla="*/ 5036015 h 5096785"/>
              <a:gd name="connsiteX126" fmla="*/ 5053945 w 12192000"/>
              <a:gd name="connsiteY126" fmla="*/ 5041952 h 5096785"/>
              <a:gd name="connsiteX127" fmla="*/ 5040021 w 12192000"/>
              <a:gd name="connsiteY127" fmla="*/ 5050052 h 5096785"/>
              <a:gd name="connsiteX128" fmla="*/ 5025913 w 12192000"/>
              <a:gd name="connsiteY128" fmla="*/ 5046535 h 5096785"/>
              <a:gd name="connsiteX129" fmla="*/ 4998218 w 12192000"/>
              <a:gd name="connsiteY129" fmla="*/ 5048065 h 5096785"/>
              <a:gd name="connsiteX130" fmla="*/ 4991008 w 12192000"/>
              <a:gd name="connsiteY130" fmla="*/ 5050439 h 5096785"/>
              <a:gd name="connsiteX131" fmla="*/ 4963503 w 12192000"/>
              <a:gd name="connsiteY131" fmla="*/ 5047575 h 5096785"/>
              <a:gd name="connsiteX132" fmla="*/ 4921053 w 12192000"/>
              <a:gd name="connsiteY132" fmla="*/ 5048925 h 5096785"/>
              <a:gd name="connsiteX133" fmla="*/ 4873420 w 12192000"/>
              <a:gd name="connsiteY133" fmla="*/ 5054929 h 5096785"/>
              <a:gd name="connsiteX134" fmla="*/ 4858825 w 12192000"/>
              <a:gd name="connsiteY134" fmla="*/ 5051329 h 5096785"/>
              <a:gd name="connsiteX135" fmla="*/ 4769340 w 12192000"/>
              <a:gd name="connsiteY135" fmla="*/ 5053090 h 5096785"/>
              <a:gd name="connsiteX136" fmla="*/ 4744152 w 12192000"/>
              <a:gd name="connsiteY136" fmla="*/ 5053391 h 5096785"/>
              <a:gd name="connsiteX137" fmla="*/ 4723556 w 12192000"/>
              <a:gd name="connsiteY137" fmla="*/ 5059633 h 5096785"/>
              <a:gd name="connsiteX138" fmla="*/ 4719699 w 12192000"/>
              <a:gd name="connsiteY138" fmla="*/ 5066298 h 5096785"/>
              <a:gd name="connsiteX139" fmla="*/ 4706016 w 12192000"/>
              <a:gd name="connsiteY139" fmla="*/ 5067422 h 5096785"/>
              <a:gd name="connsiteX140" fmla="*/ 4702593 w 12192000"/>
              <a:gd name="connsiteY140" fmla="*/ 5068973 h 5096785"/>
              <a:gd name="connsiteX141" fmla="*/ 4682766 w 12192000"/>
              <a:gd name="connsiteY141" fmla="*/ 5076609 h 5096785"/>
              <a:gd name="connsiteX142" fmla="*/ 4634960 w 12192000"/>
              <a:gd name="connsiteY142" fmla="*/ 5061852 h 5096785"/>
              <a:gd name="connsiteX143" fmla="*/ 4580645 w 12192000"/>
              <a:gd name="connsiteY143" fmla="*/ 5069246 h 5096785"/>
              <a:gd name="connsiteX144" fmla="*/ 4368005 w 12192000"/>
              <a:gd name="connsiteY144" fmla="*/ 5057426 h 5096785"/>
              <a:gd name="connsiteX145" fmla="*/ 4339489 w 12192000"/>
              <a:gd name="connsiteY145" fmla="*/ 5080858 h 5096785"/>
              <a:gd name="connsiteX146" fmla="*/ 4253895 w 12192000"/>
              <a:gd name="connsiteY146" fmla="*/ 5085008 h 5096785"/>
              <a:gd name="connsiteX147" fmla="*/ 4117780 w 12192000"/>
              <a:gd name="connsiteY147" fmla="*/ 5045175 h 5096785"/>
              <a:gd name="connsiteX148" fmla="*/ 3960074 w 12192000"/>
              <a:gd name="connsiteY148" fmla="*/ 5050708 h 5096785"/>
              <a:gd name="connsiteX149" fmla="*/ 3947260 w 12192000"/>
              <a:gd name="connsiteY149" fmla="*/ 5041167 h 5096785"/>
              <a:gd name="connsiteX150" fmla="*/ 3931969 w 12192000"/>
              <a:gd name="connsiteY150" fmla="*/ 5035902 h 5096785"/>
              <a:gd name="connsiteX151" fmla="*/ 3929836 w 12192000"/>
              <a:gd name="connsiteY151" fmla="*/ 5036901 h 5096785"/>
              <a:gd name="connsiteX152" fmla="*/ 3911296 w 12192000"/>
              <a:gd name="connsiteY152" fmla="*/ 5035663 h 5096785"/>
              <a:gd name="connsiteX153" fmla="*/ 3907746 w 12192000"/>
              <a:gd name="connsiteY153" fmla="*/ 5032107 h 5096785"/>
              <a:gd name="connsiteX154" fmla="*/ 3895182 w 12192000"/>
              <a:gd name="connsiteY154" fmla="*/ 5030229 h 5096785"/>
              <a:gd name="connsiteX155" fmla="*/ 3870866 w 12192000"/>
              <a:gd name="connsiteY155" fmla="*/ 5023753 h 5096785"/>
              <a:gd name="connsiteX156" fmla="*/ 3865913 w 12192000"/>
              <a:gd name="connsiteY156" fmla="*/ 5025143 h 5096785"/>
              <a:gd name="connsiteX157" fmla="*/ 3828606 w 12192000"/>
              <a:gd name="connsiteY157" fmla="*/ 5019426 h 5096785"/>
              <a:gd name="connsiteX158" fmla="*/ 3827901 w 12192000"/>
              <a:gd name="connsiteY158" fmla="*/ 5020583 h 5096785"/>
              <a:gd name="connsiteX159" fmla="*/ 3816543 w 12192000"/>
              <a:gd name="connsiteY159" fmla="*/ 5024366 h 5096785"/>
              <a:gd name="connsiteX160" fmla="*/ 3795278 w 12192000"/>
              <a:gd name="connsiteY160" fmla="*/ 5028779 h 5096785"/>
              <a:gd name="connsiteX161" fmla="*/ 3743858 w 12192000"/>
              <a:gd name="connsiteY161" fmla="*/ 5054237 h 5096785"/>
              <a:gd name="connsiteX162" fmla="*/ 3704945 w 12192000"/>
              <a:gd name="connsiteY162" fmla="*/ 5048413 h 5096785"/>
              <a:gd name="connsiteX163" fmla="*/ 3696992 w 12192000"/>
              <a:gd name="connsiteY163" fmla="*/ 5047914 h 5096785"/>
              <a:gd name="connsiteX164" fmla="*/ 3696780 w 12192000"/>
              <a:gd name="connsiteY164" fmla="*/ 5048181 h 5096785"/>
              <a:gd name="connsiteX165" fmla="*/ 3688290 w 12192000"/>
              <a:gd name="connsiteY165" fmla="*/ 5048204 h 5096785"/>
              <a:gd name="connsiteX166" fmla="*/ 3682486 w 12192000"/>
              <a:gd name="connsiteY166" fmla="*/ 5047000 h 5096785"/>
              <a:gd name="connsiteX167" fmla="*/ 3667056 w 12192000"/>
              <a:gd name="connsiteY167" fmla="*/ 5046030 h 5096785"/>
              <a:gd name="connsiteX168" fmla="*/ 3661403 w 12192000"/>
              <a:gd name="connsiteY168" fmla="*/ 5047537 h 5096785"/>
              <a:gd name="connsiteX169" fmla="*/ 3658673 w 12192000"/>
              <a:gd name="connsiteY169" fmla="*/ 5050790 h 5096785"/>
              <a:gd name="connsiteX170" fmla="*/ 3657333 w 12192000"/>
              <a:gd name="connsiteY170" fmla="*/ 5050325 h 5096785"/>
              <a:gd name="connsiteX171" fmla="*/ 3626778 w 12192000"/>
              <a:gd name="connsiteY171" fmla="*/ 5057882 h 5096785"/>
              <a:gd name="connsiteX172" fmla="*/ 3560067 w 12192000"/>
              <a:gd name="connsiteY172" fmla="*/ 5064266 h 5096785"/>
              <a:gd name="connsiteX173" fmla="*/ 3522641 w 12192000"/>
              <a:gd name="connsiteY173" fmla="*/ 5063654 h 5096785"/>
              <a:gd name="connsiteX174" fmla="*/ 3419275 w 12192000"/>
              <a:gd name="connsiteY174" fmla="*/ 5066646 h 5096785"/>
              <a:gd name="connsiteX175" fmla="*/ 3314869 w 12192000"/>
              <a:gd name="connsiteY175" fmla="*/ 5073197 h 5096785"/>
              <a:gd name="connsiteX176" fmla="*/ 3259088 w 12192000"/>
              <a:gd name="connsiteY176" fmla="*/ 5096363 h 5096785"/>
              <a:gd name="connsiteX177" fmla="*/ 3253104 w 12192000"/>
              <a:gd name="connsiteY177" fmla="*/ 5096785 h 5096785"/>
              <a:gd name="connsiteX178" fmla="*/ 3238751 w 12192000"/>
              <a:gd name="connsiteY178" fmla="*/ 5092996 h 5096785"/>
              <a:gd name="connsiteX179" fmla="*/ 3233681 w 12192000"/>
              <a:gd name="connsiteY179" fmla="*/ 5090758 h 5096785"/>
              <a:gd name="connsiteX180" fmla="*/ 3225562 w 12192000"/>
              <a:gd name="connsiteY180" fmla="*/ 5089215 h 5096785"/>
              <a:gd name="connsiteX181" fmla="*/ 3225260 w 12192000"/>
              <a:gd name="connsiteY181" fmla="*/ 5089437 h 5096785"/>
              <a:gd name="connsiteX182" fmla="*/ 3217859 w 12192000"/>
              <a:gd name="connsiteY182" fmla="*/ 5087484 h 5096785"/>
              <a:gd name="connsiteX183" fmla="*/ 3182980 w 12192000"/>
              <a:gd name="connsiteY183" fmla="*/ 5074650 h 5096785"/>
              <a:gd name="connsiteX184" fmla="*/ 3123938 w 12192000"/>
              <a:gd name="connsiteY184" fmla="*/ 5089912 h 5096785"/>
              <a:gd name="connsiteX185" fmla="*/ 3101912 w 12192000"/>
              <a:gd name="connsiteY185" fmla="*/ 5090281 h 5096785"/>
              <a:gd name="connsiteX186" fmla="*/ 3089591 w 12192000"/>
              <a:gd name="connsiteY186" fmla="*/ 5091865 h 5096785"/>
              <a:gd name="connsiteX187" fmla="*/ 3088465 w 12192000"/>
              <a:gd name="connsiteY187" fmla="*/ 5092858 h 5096785"/>
              <a:gd name="connsiteX188" fmla="*/ 3055081 w 12192000"/>
              <a:gd name="connsiteY188" fmla="*/ 5080424 h 5096785"/>
              <a:gd name="connsiteX189" fmla="*/ 3049807 w 12192000"/>
              <a:gd name="connsiteY189" fmla="*/ 5080860 h 5096785"/>
              <a:gd name="connsiteX190" fmla="*/ 3029122 w 12192000"/>
              <a:gd name="connsiteY190" fmla="*/ 5070085 h 5096785"/>
              <a:gd name="connsiteX191" fmla="*/ 3017862 w 12192000"/>
              <a:gd name="connsiteY191" fmla="*/ 5065942 h 5096785"/>
              <a:gd name="connsiteX192" fmla="*/ 3015868 w 12192000"/>
              <a:gd name="connsiteY192" fmla="*/ 5061832 h 5096785"/>
              <a:gd name="connsiteX193" fmla="*/ 2998644 w 12192000"/>
              <a:gd name="connsiteY193" fmla="*/ 5057210 h 5096785"/>
              <a:gd name="connsiteX194" fmla="*/ 2996219 w 12192000"/>
              <a:gd name="connsiteY194" fmla="*/ 5057788 h 5096785"/>
              <a:gd name="connsiteX195" fmla="*/ 2983676 w 12192000"/>
              <a:gd name="connsiteY195" fmla="*/ 5049852 h 5096785"/>
              <a:gd name="connsiteX196" fmla="*/ 2903609 w 12192000"/>
              <a:gd name="connsiteY196" fmla="*/ 4998457 h 5096785"/>
              <a:gd name="connsiteX197" fmla="*/ 2758830 w 12192000"/>
              <a:gd name="connsiteY197" fmla="*/ 4974760 h 5096785"/>
              <a:gd name="connsiteX198" fmla="*/ 2532669 w 12192000"/>
              <a:gd name="connsiteY198" fmla="*/ 4940573 h 5096785"/>
              <a:gd name="connsiteX199" fmla="*/ 2389931 w 12192000"/>
              <a:gd name="connsiteY199" fmla="*/ 4905785 h 5096785"/>
              <a:gd name="connsiteX200" fmla="*/ 2335186 w 12192000"/>
              <a:gd name="connsiteY200" fmla="*/ 4902957 h 5096785"/>
              <a:gd name="connsiteX201" fmla="*/ 2295307 w 12192000"/>
              <a:gd name="connsiteY201" fmla="*/ 4879800 h 5096785"/>
              <a:gd name="connsiteX202" fmla="*/ 2273393 w 12192000"/>
              <a:gd name="connsiteY202" fmla="*/ 4883565 h 5096785"/>
              <a:gd name="connsiteX203" fmla="*/ 2269523 w 12192000"/>
              <a:gd name="connsiteY203" fmla="*/ 4884442 h 5096785"/>
              <a:gd name="connsiteX204" fmla="*/ 2256015 w 12192000"/>
              <a:gd name="connsiteY204" fmla="*/ 4883014 h 5096785"/>
              <a:gd name="connsiteX205" fmla="*/ 2249731 w 12192000"/>
              <a:gd name="connsiteY205" fmla="*/ 4888778 h 5096785"/>
              <a:gd name="connsiteX206" fmla="*/ 2227629 w 12192000"/>
              <a:gd name="connsiteY206" fmla="*/ 4891047 h 5096785"/>
              <a:gd name="connsiteX207" fmla="*/ 2203460 w 12192000"/>
              <a:gd name="connsiteY207" fmla="*/ 4886696 h 5096785"/>
              <a:gd name="connsiteX208" fmla="*/ 2091528 w 12192000"/>
              <a:gd name="connsiteY208" fmla="*/ 4859155 h 5096785"/>
              <a:gd name="connsiteX209" fmla="*/ 2022901 w 12192000"/>
              <a:gd name="connsiteY209" fmla="*/ 4846594 h 5096785"/>
              <a:gd name="connsiteX210" fmla="*/ 1994227 w 12192000"/>
              <a:gd name="connsiteY210" fmla="*/ 4847973 h 5096785"/>
              <a:gd name="connsiteX211" fmla="*/ 1955936 w 12192000"/>
              <a:gd name="connsiteY211" fmla="*/ 4845765 h 5096785"/>
              <a:gd name="connsiteX212" fmla="*/ 1741924 w 12192000"/>
              <a:gd name="connsiteY212" fmla="*/ 4808054 h 5096785"/>
              <a:gd name="connsiteX213" fmla="*/ 1734410 w 12192000"/>
              <a:gd name="connsiteY213" fmla="*/ 4811675 h 5096785"/>
              <a:gd name="connsiteX214" fmla="*/ 1691423 w 12192000"/>
              <a:gd name="connsiteY214" fmla="*/ 4802777 h 5096785"/>
              <a:gd name="connsiteX215" fmla="*/ 1554504 w 12192000"/>
              <a:gd name="connsiteY215" fmla="*/ 4739985 h 5096785"/>
              <a:gd name="connsiteX216" fmla="*/ 1470119 w 12192000"/>
              <a:gd name="connsiteY216" fmla="*/ 4723470 h 5096785"/>
              <a:gd name="connsiteX217" fmla="*/ 1437967 w 12192000"/>
              <a:gd name="connsiteY217" fmla="*/ 4722710 h 5096785"/>
              <a:gd name="connsiteX218" fmla="*/ 1384234 w 12192000"/>
              <a:gd name="connsiteY218" fmla="*/ 4721117 h 5096785"/>
              <a:gd name="connsiteX219" fmla="*/ 1338647 w 12192000"/>
              <a:gd name="connsiteY219" fmla="*/ 4732483 h 5096785"/>
              <a:gd name="connsiteX220" fmla="*/ 1295869 w 12192000"/>
              <a:gd name="connsiteY220" fmla="*/ 4726175 h 5096785"/>
              <a:gd name="connsiteX221" fmla="*/ 1292949 w 12192000"/>
              <a:gd name="connsiteY221" fmla="*/ 4708469 h 5096785"/>
              <a:gd name="connsiteX222" fmla="*/ 1244908 w 12192000"/>
              <a:gd name="connsiteY222" fmla="*/ 4706993 h 5096785"/>
              <a:gd name="connsiteX223" fmla="*/ 1171266 w 12192000"/>
              <a:gd name="connsiteY223" fmla="*/ 4706535 h 5096785"/>
              <a:gd name="connsiteX224" fmla="*/ 1160868 w 12192000"/>
              <a:gd name="connsiteY224" fmla="*/ 4701936 h 5096785"/>
              <a:gd name="connsiteX225" fmla="*/ 1147599 w 12192000"/>
              <a:gd name="connsiteY225" fmla="*/ 4714833 h 5096785"/>
              <a:gd name="connsiteX226" fmla="*/ 1119603 w 12192000"/>
              <a:gd name="connsiteY226" fmla="*/ 4721303 h 5096785"/>
              <a:gd name="connsiteX227" fmla="*/ 997851 w 12192000"/>
              <a:gd name="connsiteY227" fmla="*/ 4722336 h 5096785"/>
              <a:gd name="connsiteX228" fmla="*/ 976455 w 12192000"/>
              <a:gd name="connsiteY228" fmla="*/ 4726407 h 5096785"/>
              <a:gd name="connsiteX229" fmla="*/ 949939 w 12192000"/>
              <a:gd name="connsiteY229" fmla="*/ 4719699 h 5096785"/>
              <a:gd name="connsiteX230" fmla="*/ 894148 w 12192000"/>
              <a:gd name="connsiteY230" fmla="*/ 4710406 h 5096785"/>
              <a:gd name="connsiteX231" fmla="*/ 857990 w 12192000"/>
              <a:gd name="connsiteY231" fmla="*/ 4696844 h 5096785"/>
              <a:gd name="connsiteX232" fmla="*/ 848649 w 12192000"/>
              <a:gd name="connsiteY232" fmla="*/ 4704021 h 5096785"/>
              <a:gd name="connsiteX233" fmla="*/ 826436 w 12192000"/>
              <a:gd name="connsiteY233" fmla="*/ 4707421 h 5096785"/>
              <a:gd name="connsiteX234" fmla="*/ 733052 w 12192000"/>
              <a:gd name="connsiteY234" fmla="*/ 4701884 h 5096785"/>
              <a:gd name="connsiteX235" fmla="*/ 716185 w 12192000"/>
              <a:gd name="connsiteY235" fmla="*/ 4703827 h 5096785"/>
              <a:gd name="connsiteX236" fmla="*/ 696663 w 12192000"/>
              <a:gd name="connsiteY236" fmla="*/ 4697420 h 5096785"/>
              <a:gd name="connsiteX237" fmla="*/ 582722 w 12192000"/>
              <a:gd name="connsiteY237" fmla="*/ 4658637 h 5096785"/>
              <a:gd name="connsiteX238" fmla="*/ 581118 w 12192000"/>
              <a:gd name="connsiteY238" fmla="*/ 4654120 h 5096785"/>
              <a:gd name="connsiteX239" fmla="*/ 546453 w 12192000"/>
              <a:gd name="connsiteY239" fmla="*/ 4652542 h 5096785"/>
              <a:gd name="connsiteX240" fmla="*/ 536773 w 12192000"/>
              <a:gd name="connsiteY240" fmla="*/ 4644609 h 5096785"/>
              <a:gd name="connsiteX241" fmla="*/ 518899 w 12192000"/>
              <a:gd name="connsiteY241" fmla="*/ 4642839 h 5096785"/>
              <a:gd name="connsiteX242" fmla="*/ 388896 w 12192000"/>
              <a:gd name="connsiteY242" fmla="*/ 4619173 h 5096785"/>
              <a:gd name="connsiteX243" fmla="*/ 366479 w 12192000"/>
              <a:gd name="connsiteY243" fmla="*/ 4618896 h 5096785"/>
              <a:gd name="connsiteX244" fmla="*/ 342781 w 12192000"/>
              <a:gd name="connsiteY244" fmla="*/ 4601239 h 5096785"/>
              <a:gd name="connsiteX245" fmla="*/ 255925 w 12192000"/>
              <a:gd name="connsiteY245" fmla="*/ 4598685 h 5096785"/>
              <a:gd name="connsiteX246" fmla="*/ 226919 w 12192000"/>
              <a:gd name="connsiteY246" fmla="*/ 4598460 h 5096785"/>
              <a:gd name="connsiteX247" fmla="*/ 213925 w 12192000"/>
              <a:gd name="connsiteY247" fmla="*/ 4597783 h 5096785"/>
              <a:gd name="connsiteX248" fmla="*/ 215196 w 12192000"/>
              <a:gd name="connsiteY248" fmla="*/ 4588576 h 5096785"/>
              <a:gd name="connsiteX249" fmla="*/ 180214 w 12192000"/>
              <a:gd name="connsiteY249" fmla="*/ 4583701 h 5096785"/>
              <a:gd name="connsiteX250" fmla="*/ 83203 w 12192000"/>
              <a:gd name="connsiteY250" fmla="*/ 4531664 h 5096785"/>
              <a:gd name="connsiteX251" fmla="*/ 4106 w 12192000"/>
              <a:gd name="connsiteY251" fmla="*/ 4517202 h 5096785"/>
              <a:gd name="connsiteX252" fmla="*/ 0 w 12192000"/>
              <a:gd name="connsiteY252" fmla="*/ 4516084 h 5096785"/>
              <a:gd name="connsiteX253" fmla="*/ 0 w 12192000"/>
              <a:gd name="connsiteY253"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386800 w 12192000"/>
              <a:gd name="connsiteY89" fmla="*/ 4715431 h 5096785"/>
              <a:gd name="connsiteX90" fmla="*/ 6382703 w 12192000"/>
              <a:gd name="connsiteY90" fmla="*/ 4717930 h 5096785"/>
              <a:gd name="connsiteX91" fmla="*/ 6356495 w 12192000"/>
              <a:gd name="connsiteY91" fmla="*/ 4717843 h 5096785"/>
              <a:gd name="connsiteX92" fmla="*/ 6343628 w 12192000"/>
              <a:gd name="connsiteY92" fmla="*/ 4719161 h 5096785"/>
              <a:gd name="connsiteX93" fmla="*/ 6338605 w 12192000"/>
              <a:gd name="connsiteY93" fmla="*/ 4716723 h 5096785"/>
              <a:gd name="connsiteX94" fmla="*/ 6320318 w 12192000"/>
              <a:gd name="connsiteY94" fmla="*/ 4720095 h 5096785"/>
              <a:gd name="connsiteX95" fmla="*/ 6318742 w 12192000"/>
              <a:gd name="connsiteY95" fmla="*/ 4721541 h 5096785"/>
              <a:gd name="connsiteX96" fmla="*/ 6301708 w 12192000"/>
              <a:gd name="connsiteY96" fmla="*/ 4720380 h 5096785"/>
              <a:gd name="connsiteX97" fmla="*/ 6285082 w 12192000"/>
              <a:gd name="connsiteY97" fmla="*/ 4714639 h 5096785"/>
              <a:gd name="connsiteX98" fmla="*/ 6136936 w 12192000"/>
              <a:gd name="connsiteY98" fmla="*/ 4758246 h 5096785"/>
              <a:gd name="connsiteX99" fmla="*/ 5988578 w 12192000"/>
              <a:gd name="connsiteY99" fmla="*/ 4754427 h 5096785"/>
              <a:gd name="connsiteX100" fmla="*/ 5908701 w 12192000"/>
              <a:gd name="connsiteY100" fmla="*/ 4779160 h 5096785"/>
              <a:gd name="connsiteX101" fmla="*/ 5892219 w 12192000"/>
              <a:gd name="connsiteY101" fmla="*/ 4807892 h 5096785"/>
              <a:gd name="connsiteX102" fmla="*/ 5683612 w 12192000"/>
              <a:gd name="connsiteY102" fmla="*/ 4848770 h 5096785"/>
              <a:gd name="connsiteX103" fmla="*/ 5635111 w 12192000"/>
              <a:gd name="connsiteY103" fmla="*/ 4868888 h 5096785"/>
              <a:gd name="connsiteX104" fmla="*/ 5582652 w 12192000"/>
              <a:gd name="connsiteY104" fmla="*/ 4866836 h 5096785"/>
              <a:gd name="connsiteX105" fmla="*/ 5567213 w 12192000"/>
              <a:gd name="connsiteY105" fmla="*/ 4878769 h 5096785"/>
              <a:gd name="connsiteX106" fmla="*/ 5564659 w 12192000"/>
              <a:gd name="connsiteY106" fmla="*/ 4881042 h 5096785"/>
              <a:gd name="connsiteX107" fmla="*/ 5552102 w 12192000"/>
              <a:gd name="connsiteY107" fmla="*/ 4885426 h 5096785"/>
              <a:gd name="connsiteX108" fmla="*/ 5551475 w 12192000"/>
              <a:gd name="connsiteY108" fmla="*/ 4892560 h 5096785"/>
              <a:gd name="connsiteX109" fmla="*/ 5534664 w 12192000"/>
              <a:gd name="connsiteY109" fmla="*/ 4903385 h 5096785"/>
              <a:gd name="connsiteX110" fmla="*/ 5510737 w 12192000"/>
              <a:gd name="connsiteY110" fmla="*/ 4909807 h 5096785"/>
              <a:gd name="connsiteX111" fmla="*/ 5393901 w 12192000"/>
              <a:gd name="connsiteY111" fmla="*/ 4933709 h 5096785"/>
              <a:gd name="connsiteX112" fmla="*/ 5325782 w 12192000"/>
              <a:gd name="connsiteY112" fmla="*/ 4951789 h 5096785"/>
              <a:gd name="connsiteX113" fmla="*/ 5302703 w 12192000"/>
              <a:gd name="connsiteY113" fmla="*/ 4964590 h 5096785"/>
              <a:gd name="connsiteX114" fmla="*/ 5268591 w 12192000"/>
              <a:gd name="connsiteY114" fmla="*/ 4978479 h 5096785"/>
              <a:gd name="connsiteX115" fmla="*/ 5210559 w 12192000"/>
              <a:gd name="connsiteY115" fmla="*/ 5007585 h 5096785"/>
              <a:gd name="connsiteX116" fmla="*/ 5177597 w 12192000"/>
              <a:gd name="connsiteY116" fmla="*/ 5015926 h 5096785"/>
              <a:gd name="connsiteX117" fmla="*/ 5160569 w 12192000"/>
              <a:gd name="connsiteY117" fmla="*/ 5025681 h 5096785"/>
              <a:gd name="connsiteX118" fmla="*/ 5152748 w 12192000"/>
              <a:gd name="connsiteY118" fmla="*/ 5026569 h 5096785"/>
              <a:gd name="connsiteX119" fmla="*/ 5127678 w 12192000"/>
              <a:gd name="connsiteY119" fmla="*/ 5032947 h 5096785"/>
              <a:gd name="connsiteX120" fmla="*/ 5113147 w 12192000"/>
              <a:gd name="connsiteY120" fmla="*/ 5035818 h 5096785"/>
              <a:gd name="connsiteX121" fmla="*/ 5107301 w 12192000"/>
              <a:gd name="connsiteY121" fmla="*/ 5036672 h 5096785"/>
              <a:gd name="connsiteX122" fmla="*/ 5093215 w 12192000"/>
              <a:gd name="connsiteY122" fmla="*/ 5032880 h 5096785"/>
              <a:gd name="connsiteX123" fmla="*/ 5077058 w 12192000"/>
              <a:gd name="connsiteY123" fmla="*/ 5038681 h 5096785"/>
              <a:gd name="connsiteX124" fmla="*/ 5057349 w 12192000"/>
              <a:gd name="connsiteY124" fmla="*/ 5036015 h 5096785"/>
              <a:gd name="connsiteX125" fmla="*/ 5053945 w 12192000"/>
              <a:gd name="connsiteY125" fmla="*/ 5041952 h 5096785"/>
              <a:gd name="connsiteX126" fmla="*/ 5040021 w 12192000"/>
              <a:gd name="connsiteY126" fmla="*/ 5050052 h 5096785"/>
              <a:gd name="connsiteX127" fmla="*/ 5025913 w 12192000"/>
              <a:gd name="connsiteY127" fmla="*/ 5046535 h 5096785"/>
              <a:gd name="connsiteX128" fmla="*/ 4998218 w 12192000"/>
              <a:gd name="connsiteY128" fmla="*/ 5048065 h 5096785"/>
              <a:gd name="connsiteX129" fmla="*/ 4991008 w 12192000"/>
              <a:gd name="connsiteY129" fmla="*/ 5050439 h 5096785"/>
              <a:gd name="connsiteX130" fmla="*/ 4963503 w 12192000"/>
              <a:gd name="connsiteY130" fmla="*/ 5047575 h 5096785"/>
              <a:gd name="connsiteX131" fmla="*/ 4921053 w 12192000"/>
              <a:gd name="connsiteY131" fmla="*/ 5048925 h 5096785"/>
              <a:gd name="connsiteX132" fmla="*/ 4873420 w 12192000"/>
              <a:gd name="connsiteY132" fmla="*/ 5054929 h 5096785"/>
              <a:gd name="connsiteX133" fmla="*/ 4858825 w 12192000"/>
              <a:gd name="connsiteY133" fmla="*/ 5051329 h 5096785"/>
              <a:gd name="connsiteX134" fmla="*/ 4769340 w 12192000"/>
              <a:gd name="connsiteY134" fmla="*/ 5053090 h 5096785"/>
              <a:gd name="connsiteX135" fmla="*/ 4744152 w 12192000"/>
              <a:gd name="connsiteY135" fmla="*/ 5053391 h 5096785"/>
              <a:gd name="connsiteX136" fmla="*/ 4723556 w 12192000"/>
              <a:gd name="connsiteY136" fmla="*/ 5059633 h 5096785"/>
              <a:gd name="connsiteX137" fmla="*/ 4719699 w 12192000"/>
              <a:gd name="connsiteY137" fmla="*/ 5066298 h 5096785"/>
              <a:gd name="connsiteX138" fmla="*/ 4706016 w 12192000"/>
              <a:gd name="connsiteY138" fmla="*/ 5067422 h 5096785"/>
              <a:gd name="connsiteX139" fmla="*/ 4702593 w 12192000"/>
              <a:gd name="connsiteY139" fmla="*/ 5068973 h 5096785"/>
              <a:gd name="connsiteX140" fmla="*/ 4682766 w 12192000"/>
              <a:gd name="connsiteY140" fmla="*/ 5076609 h 5096785"/>
              <a:gd name="connsiteX141" fmla="*/ 4634960 w 12192000"/>
              <a:gd name="connsiteY141" fmla="*/ 5061852 h 5096785"/>
              <a:gd name="connsiteX142" fmla="*/ 4580645 w 12192000"/>
              <a:gd name="connsiteY142" fmla="*/ 5069246 h 5096785"/>
              <a:gd name="connsiteX143" fmla="*/ 4368005 w 12192000"/>
              <a:gd name="connsiteY143" fmla="*/ 5057426 h 5096785"/>
              <a:gd name="connsiteX144" fmla="*/ 4339489 w 12192000"/>
              <a:gd name="connsiteY144" fmla="*/ 5080858 h 5096785"/>
              <a:gd name="connsiteX145" fmla="*/ 4253895 w 12192000"/>
              <a:gd name="connsiteY145" fmla="*/ 5085008 h 5096785"/>
              <a:gd name="connsiteX146" fmla="*/ 4117780 w 12192000"/>
              <a:gd name="connsiteY146" fmla="*/ 5045175 h 5096785"/>
              <a:gd name="connsiteX147" fmla="*/ 3960074 w 12192000"/>
              <a:gd name="connsiteY147" fmla="*/ 5050708 h 5096785"/>
              <a:gd name="connsiteX148" fmla="*/ 3947260 w 12192000"/>
              <a:gd name="connsiteY148" fmla="*/ 5041167 h 5096785"/>
              <a:gd name="connsiteX149" fmla="*/ 3931969 w 12192000"/>
              <a:gd name="connsiteY149" fmla="*/ 5035902 h 5096785"/>
              <a:gd name="connsiteX150" fmla="*/ 3929836 w 12192000"/>
              <a:gd name="connsiteY150" fmla="*/ 5036901 h 5096785"/>
              <a:gd name="connsiteX151" fmla="*/ 3911296 w 12192000"/>
              <a:gd name="connsiteY151" fmla="*/ 5035663 h 5096785"/>
              <a:gd name="connsiteX152" fmla="*/ 3907746 w 12192000"/>
              <a:gd name="connsiteY152" fmla="*/ 5032107 h 5096785"/>
              <a:gd name="connsiteX153" fmla="*/ 3895182 w 12192000"/>
              <a:gd name="connsiteY153" fmla="*/ 5030229 h 5096785"/>
              <a:gd name="connsiteX154" fmla="*/ 3870866 w 12192000"/>
              <a:gd name="connsiteY154" fmla="*/ 5023753 h 5096785"/>
              <a:gd name="connsiteX155" fmla="*/ 3865913 w 12192000"/>
              <a:gd name="connsiteY155" fmla="*/ 5025143 h 5096785"/>
              <a:gd name="connsiteX156" fmla="*/ 3828606 w 12192000"/>
              <a:gd name="connsiteY156" fmla="*/ 5019426 h 5096785"/>
              <a:gd name="connsiteX157" fmla="*/ 3827901 w 12192000"/>
              <a:gd name="connsiteY157" fmla="*/ 5020583 h 5096785"/>
              <a:gd name="connsiteX158" fmla="*/ 3816543 w 12192000"/>
              <a:gd name="connsiteY158" fmla="*/ 5024366 h 5096785"/>
              <a:gd name="connsiteX159" fmla="*/ 3795278 w 12192000"/>
              <a:gd name="connsiteY159" fmla="*/ 5028779 h 5096785"/>
              <a:gd name="connsiteX160" fmla="*/ 3743858 w 12192000"/>
              <a:gd name="connsiteY160" fmla="*/ 5054237 h 5096785"/>
              <a:gd name="connsiteX161" fmla="*/ 3704945 w 12192000"/>
              <a:gd name="connsiteY161" fmla="*/ 5048413 h 5096785"/>
              <a:gd name="connsiteX162" fmla="*/ 3696992 w 12192000"/>
              <a:gd name="connsiteY162" fmla="*/ 5047914 h 5096785"/>
              <a:gd name="connsiteX163" fmla="*/ 3696780 w 12192000"/>
              <a:gd name="connsiteY163" fmla="*/ 5048181 h 5096785"/>
              <a:gd name="connsiteX164" fmla="*/ 3688290 w 12192000"/>
              <a:gd name="connsiteY164" fmla="*/ 5048204 h 5096785"/>
              <a:gd name="connsiteX165" fmla="*/ 3682486 w 12192000"/>
              <a:gd name="connsiteY165" fmla="*/ 5047000 h 5096785"/>
              <a:gd name="connsiteX166" fmla="*/ 3667056 w 12192000"/>
              <a:gd name="connsiteY166" fmla="*/ 5046030 h 5096785"/>
              <a:gd name="connsiteX167" fmla="*/ 3661403 w 12192000"/>
              <a:gd name="connsiteY167" fmla="*/ 5047537 h 5096785"/>
              <a:gd name="connsiteX168" fmla="*/ 3658673 w 12192000"/>
              <a:gd name="connsiteY168" fmla="*/ 5050790 h 5096785"/>
              <a:gd name="connsiteX169" fmla="*/ 3657333 w 12192000"/>
              <a:gd name="connsiteY169" fmla="*/ 5050325 h 5096785"/>
              <a:gd name="connsiteX170" fmla="*/ 3626778 w 12192000"/>
              <a:gd name="connsiteY170" fmla="*/ 5057882 h 5096785"/>
              <a:gd name="connsiteX171" fmla="*/ 3560067 w 12192000"/>
              <a:gd name="connsiteY171" fmla="*/ 5064266 h 5096785"/>
              <a:gd name="connsiteX172" fmla="*/ 3522641 w 12192000"/>
              <a:gd name="connsiteY172" fmla="*/ 5063654 h 5096785"/>
              <a:gd name="connsiteX173" fmla="*/ 3419275 w 12192000"/>
              <a:gd name="connsiteY173" fmla="*/ 5066646 h 5096785"/>
              <a:gd name="connsiteX174" fmla="*/ 3314869 w 12192000"/>
              <a:gd name="connsiteY174" fmla="*/ 5073197 h 5096785"/>
              <a:gd name="connsiteX175" fmla="*/ 3259088 w 12192000"/>
              <a:gd name="connsiteY175" fmla="*/ 5096363 h 5096785"/>
              <a:gd name="connsiteX176" fmla="*/ 3253104 w 12192000"/>
              <a:gd name="connsiteY176" fmla="*/ 5096785 h 5096785"/>
              <a:gd name="connsiteX177" fmla="*/ 3238751 w 12192000"/>
              <a:gd name="connsiteY177" fmla="*/ 5092996 h 5096785"/>
              <a:gd name="connsiteX178" fmla="*/ 3233681 w 12192000"/>
              <a:gd name="connsiteY178" fmla="*/ 5090758 h 5096785"/>
              <a:gd name="connsiteX179" fmla="*/ 3225562 w 12192000"/>
              <a:gd name="connsiteY179" fmla="*/ 5089215 h 5096785"/>
              <a:gd name="connsiteX180" fmla="*/ 3225260 w 12192000"/>
              <a:gd name="connsiteY180" fmla="*/ 5089437 h 5096785"/>
              <a:gd name="connsiteX181" fmla="*/ 3217859 w 12192000"/>
              <a:gd name="connsiteY181" fmla="*/ 5087484 h 5096785"/>
              <a:gd name="connsiteX182" fmla="*/ 3182980 w 12192000"/>
              <a:gd name="connsiteY182" fmla="*/ 5074650 h 5096785"/>
              <a:gd name="connsiteX183" fmla="*/ 3123938 w 12192000"/>
              <a:gd name="connsiteY183" fmla="*/ 5089912 h 5096785"/>
              <a:gd name="connsiteX184" fmla="*/ 3101912 w 12192000"/>
              <a:gd name="connsiteY184" fmla="*/ 5090281 h 5096785"/>
              <a:gd name="connsiteX185" fmla="*/ 3089591 w 12192000"/>
              <a:gd name="connsiteY185" fmla="*/ 5091865 h 5096785"/>
              <a:gd name="connsiteX186" fmla="*/ 3088465 w 12192000"/>
              <a:gd name="connsiteY186" fmla="*/ 5092858 h 5096785"/>
              <a:gd name="connsiteX187" fmla="*/ 3055081 w 12192000"/>
              <a:gd name="connsiteY187" fmla="*/ 5080424 h 5096785"/>
              <a:gd name="connsiteX188" fmla="*/ 3049807 w 12192000"/>
              <a:gd name="connsiteY188" fmla="*/ 5080860 h 5096785"/>
              <a:gd name="connsiteX189" fmla="*/ 3029122 w 12192000"/>
              <a:gd name="connsiteY189" fmla="*/ 5070085 h 5096785"/>
              <a:gd name="connsiteX190" fmla="*/ 3017862 w 12192000"/>
              <a:gd name="connsiteY190" fmla="*/ 5065942 h 5096785"/>
              <a:gd name="connsiteX191" fmla="*/ 3015868 w 12192000"/>
              <a:gd name="connsiteY191" fmla="*/ 5061832 h 5096785"/>
              <a:gd name="connsiteX192" fmla="*/ 2998644 w 12192000"/>
              <a:gd name="connsiteY192" fmla="*/ 5057210 h 5096785"/>
              <a:gd name="connsiteX193" fmla="*/ 2996219 w 12192000"/>
              <a:gd name="connsiteY193" fmla="*/ 5057788 h 5096785"/>
              <a:gd name="connsiteX194" fmla="*/ 2983676 w 12192000"/>
              <a:gd name="connsiteY194" fmla="*/ 5049852 h 5096785"/>
              <a:gd name="connsiteX195" fmla="*/ 2903609 w 12192000"/>
              <a:gd name="connsiteY195" fmla="*/ 4998457 h 5096785"/>
              <a:gd name="connsiteX196" fmla="*/ 2758830 w 12192000"/>
              <a:gd name="connsiteY196" fmla="*/ 4974760 h 5096785"/>
              <a:gd name="connsiteX197" fmla="*/ 2532669 w 12192000"/>
              <a:gd name="connsiteY197" fmla="*/ 4940573 h 5096785"/>
              <a:gd name="connsiteX198" fmla="*/ 2389931 w 12192000"/>
              <a:gd name="connsiteY198" fmla="*/ 4905785 h 5096785"/>
              <a:gd name="connsiteX199" fmla="*/ 2335186 w 12192000"/>
              <a:gd name="connsiteY199" fmla="*/ 4902957 h 5096785"/>
              <a:gd name="connsiteX200" fmla="*/ 2295307 w 12192000"/>
              <a:gd name="connsiteY200" fmla="*/ 4879800 h 5096785"/>
              <a:gd name="connsiteX201" fmla="*/ 2273393 w 12192000"/>
              <a:gd name="connsiteY201" fmla="*/ 4883565 h 5096785"/>
              <a:gd name="connsiteX202" fmla="*/ 2269523 w 12192000"/>
              <a:gd name="connsiteY202" fmla="*/ 4884442 h 5096785"/>
              <a:gd name="connsiteX203" fmla="*/ 2256015 w 12192000"/>
              <a:gd name="connsiteY203" fmla="*/ 4883014 h 5096785"/>
              <a:gd name="connsiteX204" fmla="*/ 2249731 w 12192000"/>
              <a:gd name="connsiteY204" fmla="*/ 4888778 h 5096785"/>
              <a:gd name="connsiteX205" fmla="*/ 2227629 w 12192000"/>
              <a:gd name="connsiteY205" fmla="*/ 4891047 h 5096785"/>
              <a:gd name="connsiteX206" fmla="*/ 2203460 w 12192000"/>
              <a:gd name="connsiteY206" fmla="*/ 4886696 h 5096785"/>
              <a:gd name="connsiteX207" fmla="*/ 2091528 w 12192000"/>
              <a:gd name="connsiteY207" fmla="*/ 4859155 h 5096785"/>
              <a:gd name="connsiteX208" fmla="*/ 2022901 w 12192000"/>
              <a:gd name="connsiteY208" fmla="*/ 4846594 h 5096785"/>
              <a:gd name="connsiteX209" fmla="*/ 1994227 w 12192000"/>
              <a:gd name="connsiteY209" fmla="*/ 4847973 h 5096785"/>
              <a:gd name="connsiteX210" fmla="*/ 1955936 w 12192000"/>
              <a:gd name="connsiteY210" fmla="*/ 4845765 h 5096785"/>
              <a:gd name="connsiteX211" fmla="*/ 1741924 w 12192000"/>
              <a:gd name="connsiteY211" fmla="*/ 4808054 h 5096785"/>
              <a:gd name="connsiteX212" fmla="*/ 1734410 w 12192000"/>
              <a:gd name="connsiteY212" fmla="*/ 4811675 h 5096785"/>
              <a:gd name="connsiteX213" fmla="*/ 1691423 w 12192000"/>
              <a:gd name="connsiteY213" fmla="*/ 4802777 h 5096785"/>
              <a:gd name="connsiteX214" fmla="*/ 1554504 w 12192000"/>
              <a:gd name="connsiteY214" fmla="*/ 4739985 h 5096785"/>
              <a:gd name="connsiteX215" fmla="*/ 1470119 w 12192000"/>
              <a:gd name="connsiteY215" fmla="*/ 4723470 h 5096785"/>
              <a:gd name="connsiteX216" fmla="*/ 1437967 w 12192000"/>
              <a:gd name="connsiteY216" fmla="*/ 4722710 h 5096785"/>
              <a:gd name="connsiteX217" fmla="*/ 1384234 w 12192000"/>
              <a:gd name="connsiteY217" fmla="*/ 4721117 h 5096785"/>
              <a:gd name="connsiteX218" fmla="*/ 1338647 w 12192000"/>
              <a:gd name="connsiteY218" fmla="*/ 4732483 h 5096785"/>
              <a:gd name="connsiteX219" fmla="*/ 1295869 w 12192000"/>
              <a:gd name="connsiteY219" fmla="*/ 4726175 h 5096785"/>
              <a:gd name="connsiteX220" fmla="*/ 1292949 w 12192000"/>
              <a:gd name="connsiteY220" fmla="*/ 4708469 h 5096785"/>
              <a:gd name="connsiteX221" fmla="*/ 1244908 w 12192000"/>
              <a:gd name="connsiteY221" fmla="*/ 4706993 h 5096785"/>
              <a:gd name="connsiteX222" fmla="*/ 1171266 w 12192000"/>
              <a:gd name="connsiteY222" fmla="*/ 4706535 h 5096785"/>
              <a:gd name="connsiteX223" fmla="*/ 1160868 w 12192000"/>
              <a:gd name="connsiteY223" fmla="*/ 4701936 h 5096785"/>
              <a:gd name="connsiteX224" fmla="*/ 1147599 w 12192000"/>
              <a:gd name="connsiteY224" fmla="*/ 4714833 h 5096785"/>
              <a:gd name="connsiteX225" fmla="*/ 1119603 w 12192000"/>
              <a:gd name="connsiteY225" fmla="*/ 4721303 h 5096785"/>
              <a:gd name="connsiteX226" fmla="*/ 997851 w 12192000"/>
              <a:gd name="connsiteY226" fmla="*/ 4722336 h 5096785"/>
              <a:gd name="connsiteX227" fmla="*/ 976455 w 12192000"/>
              <a:gd name="connsiteY227" fmla="*/ 4726407 h 5096785"/>
              <a:gd name="connsiteX228" fmla="*/ 949939 w 12192000"/>
              <a:gd name="connsiteY228" fmla="*/ 4719699 h 5096785"/>
              <a:gd name="connsiteX229" fmla="*/ 894148 w 12192000"/>
              <a:gd name="connsiteY229" fmla="*/ 4710406 h 5096785"/>
              <a:gd name="connsiteX230" fmla="*/ 857990 w 12192000"/>
              <a:gd name="connsiteY230" fmla="*/ 4696844 h 5096785"/>
              <a:gd name="connsiteX231" fmla="*/ 848649 w 12192000"/>
              <a:gd name="connsiteY231" fmla="*/ 4704021 h 5096785"/>
              <a:gd name="connsiteX232" fmla="*/ 826436 w 12192000"/>
              <a:gd name="connsiteY232" fmla="*/ 4707421 h 5096785"/>
              <a:gd name="connsiteX233" fmla="*/ 733052 w 12192000"/>
              <a:gd name="connsiteY233" fmla="*/ 4701884 h 5096785"/>
              <a:gd name="connsiteX234" fmla="*/ 716185 w 12192000"/>
              <a:gd name="connsiteY234" fmla="*/ 4703827 h 5096785"/>
              <a:gd name="connsiteX235" fmla="*/ 696663 w 12192000"/>
              <a:gd name="connsiteY235" fmla="*/ 4697420 h 5096785"/>
              <a:gd name="connsiteX236" fmla="*/ 582722 w 12192000"/>
              <a:gd name="connsiteY236" fmla="*/ 4658637 h 5096785"/>
              <a:gd name="connsiteX237" fmla="*/ 581118 w 12192000"/>
              <a:gd name="connsiteY237" fmla="*/ 4654120 h 5096785"/>
              <a:gd name="connsiteX238" fmla="*/ 546453 w 12192000"/>
              <a:gd name="connsiteY238" fmla="*/ 4652542 h 5096785"/>
              <a:gd name="connsiteX239" fmla="*/ 536773 w 12192000"/>
              <a:gd name="connsiteY239" fmla="*/ 4644609 h 5096785"/>
              <a:gd name="connsiteX240" fmla="*/ 518899 w 12192000"/>
              <a:gd name="connsiteY240" fmla="*/ 4642839 h 5096785"/>
              <a:gd name="connsiteX241" fmla="*/ 388896 w 12192000"/>
              <a:gd name="connsiteY241" fmla="*/ 4619173 h 5096785"/>
              <a:gd name="connsiteX242" fmla="*/ 366479 w 12192000"/>
              <a:gd name="connsiteY242" fmla="*/ 4618896 h 5096785"/>
              <a:gd name="connsiteX243" fmla="*/ 342781 w 12192000"/>
              <a:gd name="connsiteY243" fmla="*/ 4601239 h 5096785"/>
              <a:gd name="connsiteX244" fmla="*/ 255925 w 12192000"/>
              <a:gd name="connsiteY244" fmla="*/ 4598685 h 5096785"/>
              <a:gd name="connsiteX245" fmla="*/ 226919 w 12192000"/>
              <a:gd name="connsiteY245" fmla="*/ 4598460 h 5096785"/>
              <a:gd name="connsiteX246" fmla="*/ 213925 w 12192000"/>
              <a:gd name="connsiteY246" fmla="*/ 4597783 h 5096785"/>
              <a:gd name="connsiteX247" fmla="*/ 215196 w 12192000"/>
              <a:gd name="connsiteY247" fmla="*/ 4588576 h 5096785"/>
              <a:gd name="connsiteX248" fmla="*/ 180214 w 12192000"/>
              <a:gd name="connsiteY248" fmla="*/ 4583701 h 5096785"/>
              <a:gd name="connsiteX249" fmla="*/ 83203 w 12192000"/>
              <a:gd name="connsiteY249" fmla="*/ 4531664 h 5096785"/>
              <a:gd name="connsiteX250" fmla="*/ 4106 w 12192000"/>
              <a:gd name="connsiteY250" fmla="*/ 4517202 h 5096785"/>
              <a:gd name="connsiteX251" fmla="*/ 0 w 12192000"/>
              <a:gd name="connsiteY251" fmla="*/ 4516084 h 5096785"/>
              <a:gd name="connsiteX252" fmla="*/ 0 w 12192000"/>
              <a:gd name="connsiteY252"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386800 w 12192000"/>
              <a:gd name="connsiteY88" fmla="*/ 4715431 h 5096785"/>
              <a:gd name="connsiteX89" fmla="*/ 6382703 w 12192000"/>
              <a:gd name="connsiteY89" fmla="*/ 4717930 h 5096785"/>
              <a:gd name="connsiteX90" fmla="*/ 6356495 w 12192000"/>
              <a:gd name="connsiteY90" fmla="*/ 4717843 h 5096785"/>
              <a:gd name="connsiteX91" fmla="*/ 6343628 w 12192000"/>
              <a:gd name="connsiteY91" fmla="*/ 4719161 h 5096785"/>
              <a:gd name="connsiteX92" fmla="*/ 6338605 w 12192000"/>
              <a:gd name="connsiteY92" fmla="*/ 4716723 h 5096785"/>
              <a:gd name="connsiteX93" fmla="*/ 6320318 w 12192000"/>
              <a:gd name="connsiteY93" fmla="*/ 4720095 h 5096785"/>
              <a:gd name="connsiteX94" fmla="*/ 6318742 w 12192000"/>
              <a:gd name="connsiteY94" fmla="*/ 4721541 h 5096785"/>
              <a:gd name="connsiteX95" fmla="*/ 6301708 w 12192000"/>
              <a:gd name="connsiteY95" fmla="*/ 4720380 h 5096785"/>
              <a:gd name="connsiteX96" fmla="*/ 6285082 w 12192000"/>
              <a:gd name="connsiteY96" fmla="*/ 4714639 h 5096785"/>
              <a:gd name="connsiteX97" fmla="*/ 6136936 w 12192000"/>
              <a:gd name="connsiteY97" fmla="*/ 4758246 h 5096785"/>
              <a:gd name="connsiteX98" fmla="*/ 5988578 w 12192000"/>
              <a:gd name="connsiteY98" fmla="*/ 4754427 h 5096785"/>
              <a:gd name="connsiteX99" fmla="*/ 5908701 w 12192000"/>
              <a:gd name="connsiteY99" fmla="*/ 4779160 h 5096785"/>
              <a:gd name="connsiteX100" fmla="*/ 5892219 w 12192000"/>
              <a:gd name="connsiteY100" fmla="*/ 4807892 h 5096785"/>
              <a:gd name="connsiteX101" fmla="*/ 5683612 w 12192000"/>
              <a:gd name="connsiteY101" fmla="*/ 4848770 h 5096785"/>
              <a:gd name="connsiteX102" fmla="*/ 5635111 w 12192000"/>
              <a:gd name="connsiteY102" fmla="*/ 4868888 h 5096785"/>
              <a:gd name="connsiteX103" fmla="*/ 5582652 w 12192000"/>
              <a:gd name="connsiteY103" fmla="*/ 4866836 h 5096785"/>
              <a:gd name="connsiteX104" fmla="*/ 5567213 w 12192000"/>
              <a:gd name="connsiteY104" fmla="*/ 4878769 h 5096785"/>
              <a:gd name="connsiteX105" fmla="*/ 5564659 w 12192000"/>
              <a:gd name="connsiteY105" fmla="*/ 4881042 h 5096785"/>
              <a:gd name="connsiteX106" fmla="*/ 5552102 w 12192000"/>
              <a:gd name="connsiteY106" fmla="*/ 4885426 h 5096785"/>
              <a:gd name="connsiteX107" fmla="*/ 5551475 w 12192000"/>
              <a:gd name="connsiteY107" fmla="*/ 4892560 h 5096785"/>
              <a:gd name="connsiteX108" fmla="*/ 5534664 w 12192000"/>
              <a:gd name="connsiteY108" fmla="*/ 4903385 h 5096785"/>
              <a:gd name="connsiteX109" fmla="*/ 5510737 w 12192000"/>
              <a:gd name="connsiteY109" fmla="*/ 4909807 h 5096785"/>
              <a:gd name="connsiteX110" fmla="*/ 5393901 w 12192000"/>
              <a:gd name="connsiteY110" fmla="*/ 4933709 h 5096785"/>
              <a:gd name="connsiteX111" fmla="*/ 5325782 w 12192000"/>
              <a:gd name="connsiteY111" fmla="*/ 4951789 h 5096785"/>
              <a:gd name="connsiteX112" fmla="*/ 5302703 w 12192000"/>
              <a:gd name="connsiteY112" fmla="*/ 4964590 h 5096785"/>
              <a:gd name="connsiteX113" fmla="*/ 5268591 w 12192000"/>
              <a:gd name="connsiteY113" fmla="*/ 4978479 h 5096785"/>
              <a:gd name="connsiteX114" fmla="*/ 5210559 w 12192000"/>
              <a:gd name="connsiteY114" fmla="*/ 5007585 h 5096785"/>
              <a:gd name="connsiteX115" fmla="*/ 5177597 w 12192000"/>
              <a:gd name="connsiteY115" fmla="*/ 5015926 h 5096785"/>
              <a:gd name="connsiteX116" fmla="*/ 5160569 w 12192000"/>
              <a:gd name="connsiteY116" fmla="*/ 5025681 h 5096785"/>
              <a:gd name="connsiteX117" fmla="*/ 5152748 w 12192000"/>
              <a:gd name="connsiteY117" fmla="*/ 5026569 h 5096785"/>
              <a:gd name="connsiteX118" fmla="*/ 5127678 w 12192000"/>
              <a:gd name="connsiteY118" fmla="*/ 5032947 h 5096785"/>
              <a:gd name="connsiteX119" fmla="*/ 5113147 w 12192000"/>
              <a:gd name="connsiteY119" fmla="*/ 5035818 h 5096785"/>
              <a:gd name="connsiteX120" fmla="*/ 5107301 w 12192000"/>
              <a:gd name="connsiteY120" fmla="*/ 5036672 h 5096785"/>
              <a:gd name="connsiteX121" fmla="*/ 5093215 w 12192000"/>
              <a:gd name="connsiteY121" fmla="*/ 5032880 h 5096785"/>
              <a:gd name="connsiteX122" fmla="*/ 5077058 w 12192000"/>
              <a:gd name="connsiteY122" fmla="*/ 5038681 h 5096785"/>
              <a:gd name="connsiteX123" fmla="*/ 5057349 w 12192000"/>
              <a:gd name="connsiteY123" fmla="*/ 5036015 h 5096785"/>
              <a:gd name="connsiteX124" fmla="*/ 5053945 w 12192000"/>
              <a:gd name="connsiteY124" fmla="*/ 5041952 h 5096785"/>
              <a:gd name="connsiteX125" fmla="*/ 5040021 w 12192000"/>
              <a:gd name="connsiteY125" fmla="*/ 5050052 h 5096785"/>
              <a:gd name="connsiteX126" fmla="*/ 5025913 w 12192000"/>
              <a:gd name="connsiteY126" fmla="*/ 5046535 h 5096785"/>
              <a:gd name="connsiteX127" fmla="*/ 4998218 w 12192000"/>
              <a:gd name="connsiteY127" fmla="*/ 5048065 h 5096785"/>
              <a:gd name="connsiteX128" fmla="*/ 4991008 w 12192000"/>
              <a:gd name="connsiteY128" fmla="*/ 5050439 h 5096785"/>
              <a:gd name="connsiteX129" fmla="*/ 4963503 w 12192000"/>
              <a:gd name="connsiteY129" fmla="*/ 5047575 h 5096785"/>
              <a:gd name="connsiteX130" fmla="*/ 4921053 w 12192000"/>
              <a:gd name="connsiteY130" fmla="*/ 5048925 h 5096785"/>
              <a:gd name="connsiteX131" fmla="*/ 4873420 w 12192000"/>
              <a:gd name="connsiteY131" fmla="*/ 5054929 h 5096785"/>
              <a:gd name="connsiteX132" fmla="*/ 4858825 w 12192000"/>
              <a:gd name="connsiteY132" fmla="*/ 5051329 h 5096785"/>
              <a:gd name="connsiteX133" fmla="*/ 4769340 w 12192000"/>
              <a:gd name="connsiteY133" fmla="*/ 5053090 h 5096785"/>
              <a:gd name="connsiteX134" fmla="*/ 4744152 w 12192000"/>
              <a:gd name="connsiteY134" fmla="*/ 5053391 h 5096785"/>
              <a:gd name="connsiteX135" fmla="*/ 4723556 w 12192000"/>
              <a:gd name="connsiteY135" fmla="*/ 5059633 h 5096785"/>
              <a:gd name="connsiteX136" fmla="*/ 4719699 w 12192000"/>
              <a:gd name="connsiteY136" fmla="*/ 5066298 h 5096785"/>
              <a:gd name="connsiteX137" fmla="*/ 4706016 w 12192000"/>
              <a:gd name="connsiteY137" fmla="*/ 5067422 h 5096785"/>
              <a:gd name="connsiteX138" fmla="*/ 4702593 w 12192000"/>
              <a:gd name="connsiteY138" fmla="*/ 5068973 h 5096785"/>
              <a:gd name="connsiteX139" fmla="*/ 4682766 w 12192000"/>
              <a:gd name="connsiteY139" fmla="*/ 5076609 h 5096785"/>
              <a:gd name="connsiteX140" fmla="*/ 4634960 w 12192000"/>
              <a:gd name="connsiteY140" fmla="*/ 5061852 h 5096785"/>
              <a:gd name="connsiteX141" fmla="*/ 4580645 w 12192000"/>
              <a:gd name="connsiteY141" fmla="*/ 5069246 h 5096785"/>
              <a:gd name="connsiteX142" fmla="*/ 4368005 w 12192000"/>
              <a:gd name="connsiteY142" fmla="*/ 5057426 h 5096785"/>
              <a:gd name="connsiteX143" fmla="*/ 4339489 w 12192000"/>
              <a:gd name="connsiteY143" fmla="*/ 5080858 h 5096785"/>
              <a:gd name="connsiteX144" fmla="*/ 4253895 w 12192000"/>
              <a:gd name="connsiteY144" fmla="*/ 5085008 h 5096785"/>
              <a:gd name="connsiteX145" fmla="*/ 4117780 w 12192000"/>
              <a:gd name="connsiteY145" fmla="*/ 5045175 h 5096785"/>
              <a:gd name="connsiteX146" fmla="*/ 3960074 w 12192000"/>
              <a:gd name="connsiteY146" fmla="*/ 5050708 h 5096785"/>
              <a:gd name="connsiteX147" fmla="*/ 3947260 w 12192000"/>
              <a:gd name="connsiteY147" fmla="*/ 5041167 h 5096785"/>
              <a:gd name="connsiteX148" fmla="*/ 3931969 w 12192000"/>
              <a:gd name="connsiteY148" fmla="*/ 5035902 h 5096785"/>
              <a:gd name="connsiteX149" fmla="*/ 3929836 w 12192000"/>
              <a:gd name="connsiteY149" fmla="*/ 5036901 h 5096785"/>
              <a:gd name="connsiteX150" fmla="*/ 3911296 w 12192000"/>
              <a:gd name="connsiteY150" fmla="*/ 5035663 h 5096785"/>
              <a:gd name="connsiteX151" fmla="*/ 3907746 w 12192000"/>
              <a:gd name="connsiteY151" fmla="*/ 5032107 h 5096785"/>
              <a:gd name="connsiteX152" fmla="*/ 3895182 w 12192000"/>
              <a:gd name="connsiteY152" fmla="*/ 5030229 h 5096785"/>
              <a:gd name="connsiteX153" fmla="*/ 3870866 w 12192000"/>
              <a:gd name="connsiteY153" fmla="*/ 5023753 h 5096785"/>
              <a:gd name="connsiteX154" fmla="*/ 3865913 w 12192000"/>
              <a:gd name="connsiteY154" fmla="*/ 5025143 h 5096785"/>
              <a:gd name="connsiteX155" fmla="*/ 3828606 w 12192000"/>
              <a:gd name="connsiteY155" fmla="*/ 5019426 h 5096785"/>
              <a:gd name="connsiteX156" fmla="*/ 3827901 w 12192000"/>
              <a:gd name="connsiteY156" fmla="*/ 5020583 h 5096785"/>
              <a:gd name="connsiteX157" fmla="*/ 3816543 w 12192000"/>
              <a:gd name="connsiteY157" fmla="*/ 5024366 h 5096785"/>
              <a:gd name="connsiteX158" fmla="*/ 3795278 w 12192000"/>
              <a:gd name="connsiteY158" fmla="*/ 5028779 h 5096785"/>
              <a:gd name="connsiteX159" fmla="*/ 3743858 w 12192000"/>
              <a:gd name="connsiteY159" fmla="*/ 5054237 h 5096785"/>
              <a:gd name="connsiteX160" fmla="*/ 3704945 w 12192000"/>
              <a:gd name="connsiteY160" fmla="*/ 5048413 h 5096785"/>
              <a:gd name="connsiteX161" fmla="*/ 3696992 w 12192000"/>
              <a:gd name="connsiteY161" fmla="*/ 5047914 h 5096785"/>
              <a:gd name="connsiteX162" fmla="*/ 3696780 w 12192000"/>
              <a:gd name="connsiteY162" fmla="*/ 5048181 h 5096785"/>
              <a:gd name="connsiteX163" fmla="*/ 3688290 w 12192000"/>
              <a:gd name="connsiteY163" fmla="*/ 5048204 h 5096785"/>
              <a:gd name="connsiteX164" fmla="*/ 3682486 w 12192000"/>
              <a:gd name="connsiteY164" fmla="*/ 5047000 h 5096785"/>
              <a:gd name="connsiteX165" fmla="*/ 3667056 w 12192000"/>
              <a:gd name="connsiteY165" fmla="*/ 5046030 h 5096785"/>
              <a:gd name="connsiteX166" fmla="*/ 3661403 w 12192000"/>
              <a:gd name="connsiteY166" fmla="*/ 5047537 h 5096785"/>
              <a:gd name="connsiteX167" fmla="*/ 3658673 w 12192000"/>
              <a:gd name="connsiteY167" fmla="*/ 5050790 h 5096785"/>
              <a:gd name="connsiteX168" fmla="*/ 3657333 w 12192000"/>
              <a:gd name="connsiteY168" fmla="*/ 5050325 h 5096785"/>
              <a:gd name="connsiteX169" fmla="*/ 3626778 w 12192000"/>
              <a:gd name="connsiteY169" fmla="*/ 5057882 h 5096785"/>
              <a:gd name="connsiteX170" fmla="*/ 3560067 w 12192000"/>
              <a:gd name="connsiteY170" fmla="*/ 5064266 h 5096785"/>
              <a:gd name="connsiteX171" fmla="*/ 3522641 w 12192000"/>
              <a:gd name="connsiteY171" fmla="*/ 5063654 h 5096785"/>
              <a:gd name="connsiteX172" fmla="*/ 3419275 w 12192000"/>
              <a:gd name="connsiteY172" fmla="*/ 5066646 h 5096785"/>
              <a:gd name="connsiteX173" fmla="*/ 3314869 w 12192000"/>
              <a:gd name="connsiteY173" fmla="*/ 5073197 h 5096785"/>
              <a:gd name="connsiteX174" fmla="*/ 3259088 w 12192000"/>
              <a:gd name="connsiteY174" fmla="*/ 5096363 h 5096785"/>
              <a:gd name="connsiteX175" fmla="*/ 3253104 w 12192000"/>
              <a:gd name="connsiteY175" fmla="*/ 5096785 h 5096785"/>
              <a:gd name="connsiteX176" fmla="*/ 3238751 w 12192000"/>
              <a:gd name="connsiteY176" fmla="*/ 5092996 h 5096785"/>
              <a:gd name="connsiteX177" fmla="*/ 3233681 w 12192000"/>
              <a:gd name="connsiteY177" fmla="*/ 5090758 h 5096785"/>
              <a:gd name="connsiteX178" fmla="*/ 3225562 w 12192000"/>
              <a:gd name="connsiteY178" fmla="*/ 5089215 h 5096785"/>
              <a:gd name="connsiteX179" fmla="*/ 3225260 w 12192000"/>
              <a:gd name="connsiteY179" fmla="*/ 5089437 h 5096785"/>
              <a:gd name="connsiteX180" fmla="*/ 3217859 w 12192000"/>
              <a:gd name="connsiteY180" fmla="*/ 5087484 h 5096785"/>
              <a:gd name="connsiteX181" fmla="*/ 3182980 w 12192000"/>
              <a:gd name="connsiteY181" fmla="*/ 5074650 h 5096785"/>
              <a:gd name="connsiteX182" fmla="*/ 3123938 w 12192000"/>
              <a:gd name="connsiteY182" fmla="*/ 5089912 h 5096785"/>
              <a:gd name="connsiteX183" fmla="*/ 3101912 w 12192000"/>
              <a:gd name="connsiteY183" fmla="*/ 5090281 h 5096785"/>
              <a:gd name="connsiteX184" fmla="*/ 3089591 w 12192000"/>
              <a:gd name="connsiteY184" fmla="*/ 5091865 h 5096785"/>
              <a:gd name="connsiteX185" fmla="*/ 3088465 w 12192000"/>
              <a:gd name="connsiteY185" fmla="*/ 5092858 h 5096785"/>
              <a:gd name="connsiteX186" fmla="*/ 3055081 w 12192000"/>
              <a:gd name="connsiteY186" fmla="*/ 5080424 h 5096785"/>
              <a:gd name="connsiteX187" fmla="*/ 3049807 w 12192000"/>
              <a:gd name="connsiteY187" fmla="*/ 5080860 h 5096785"/>
              <a:gd name="connsiteX188" fmla="*/ 3029122 w 12192000"/>
              <a:gd name="connsiteY188" fmla="*/ 5070085 h 5096785"/>
              <a:gd name="connsiteX189" fmla="*/ 3017862 w 12192000"/>
              <a:gd name="connsiteY189" fmla="*/ 5065942 h 5096785"/>
              <a:gd name="connsiteX190" fmla="*/ 3015868 w 12192000"/>
              <a:gd name="connsiteY190" fmla="*/ 5061832 h 5096785"/>
              <a:gd name="connsiteX191" fmla="*/ 2998644 w 12192000"/>
              <a:gd name="connsiteY191" fmla="*/ 5057210 h 5096785"/>
              <a:gd name="connsiteX192" fmla="*/ 2996219 w 12192000"/>
              <a:gd name="connsiteY192" fmla="*/ 5057788 h 5096785"/>
              <a:gd name="connsiteX193" fmla="*/ 2983676 w 12192000"/>
              <a:gd name="connsiteY193" fmla="*/ 5049852 h 5096785"/>
              <a:gd name="connsiteX194" fmla="*/ 2903609 w 12192000"/>
              <a:gd name="connsiteY194" fmla="*/ 4998457 h 5096785"/>
              <a:gd name="connsiteX195" fmla="*/ 2758830 w 12192000"/>
              <a:gd name="connsiteY195" fmla="*/ 4974760 h 5096785"/>
              <a:gd name="connsiteX196" fmla="*/ 2532669 w 12192000"/>
              <a:gd name="connsiteY196" fmla="*/ 4940573 h 5096785"/>
              <a:gd name="connsiteX197" fmla="*/ 2389931 w 12192000"/>
              <a:gd name="connsiteY197" fmla="*/ 4905785 h 5096785"/>
              <a:gd name="connsiteX198" fmla="*/ 2335186 w 12192000"/>
              <a:gd name="connsiteY198" fmla="*/ 4902957 h 5096785"/>
              <a:gd name="connsiteX199" fmla="*/ 2295307 w 12192000"/>
              <a:gd name="connsiteY199" fmla="*/ 4879800 h 5096785"/>
              <a:gd name="connsiteX200" fmla="*/ 2273393 w 12192000"/>
              <a:gd name="connsiteY200" fmla="*/ 4883565 h 5096785"/>
              <a:gd name="connsiteX201" fmla="*/ 2269523 w 12192000"/>
              <a:gd name="connsiteY201" fmla="*/ 4884442 h 5096785"/>
              <a:gd name="connsiteX202" fmla="*/ 2256015 w 12192000"/>
              <a:gd name="connsiteY202" fmla="*/ 4883014 h 5096785"/>
              <a:gd name="connsiteX203" fmla="*/ 2249731 w 12192000"/>
              <a:gd name="connsiteY203" fmla="*/ 4888778 h 5096785"/>
              <a:gd name="connsiteX204" fmla="*/ 2227629 w 12192000"/>
              <a:gd name="connsiteY204" fmla="*/ 4891047 h 5096785"/>
              <a:gd name="connsiteX205" fmla="*/ 2203460 w 12192000"/>
              <a:gd name="connsiteY205" fmla="*/ 4886696 h 5096785"/>
              <a:gd name="connsiteX206" fmla="*/ 2091528 w 12192000"/>
              <a:gd name="connsiteY206" fmla="*/ 4859155 h 5096785"/>
              <a:gd name="connsiteX207" fmla="*/ 2022901 w 12192000"/>
              <a:gd name="connsiteY207" fmla="*/ 4846594 h 5096785"/>
              <a:gd name="connsiteX208" fmla="*/ 1994227 w 12192000"/>
              <a:gd name="connsiteY208" fmla="*/ 4847973 h 5096785"/>
              <a:gd name="connsiteX209" fmla="*/ 1955936 w 12192000"/>
              <a:gd name="connsiteY209" fmla="*/ 4845765 h 5096785"/>
              <a:gd name="connsiteX210" fmla="*/ 1741924 w 12192000"/>
              <a:gd name="connsiteY210" fmla="*/ 4808054 h 5096785"/>
              <a:gd name="connsiteX211" fmla="*/ 1734410 w 12192000"/>
              <a:gd name="connsiteY211" fmla="*/ 4811675 h 5096785"/>
              <a:gd name="connsiteX212" fmla="*/ 1691423 w 12192000"/>
              <a:gd name="connsiteY212" fmla="*/ 4802777 h 5096785"/>
              <a:gd name="connsiteX213" fmla="*/ 1554504 w 12192000"/>
              <a:gd name="connsiteY213" fmla="*/ 4739985 h 5096785"/>
              <a:gd name="connsiteX214" fmla="*/ 1470119 w 12192000"/>
              <a:gd name="connsiteY214" fmla="*/ 4723470 h 5096785"/>
              <a:gd name="connsiteX215" fmla="*/ 1437967 w 12192000"/>
              <a:gd name="connsiteY215" fmla="*/ 4722710 h 5096785"/>
              <a:gd name="connsiteX216" fmla="*/ 1384234 w 12192000"/>
              <a:gd name="connsiteY216" fmla="*/ 4721117 h 5096785"/>
              <a:gd name="connsiteX217" fmla="*/ 1338647 w 12192000"/>
              <a:gd name="connsiteY217" fmla="*/ 4732483 h 5096785"/>
              <a:gd name="connsiteX218" fmla="*/ 1295869 w 12192000"/>
              <a:gd name="connsiteY218" fmla="*/ 4726175 h 5096785"/>
              <a:gd name="connsiteX219" fmla="*/ 1292949 w 12192000"/>
              <a:gd name="connsiteY219" fmla="*/ 4708469 h 5096785"/>
              <a:gd name="connsiteX220" fmla="*/ 1244908 w 12192000"/>
              <a:gd name="connsiteY220" fmla="*/ 4706993 h 5096785"/>
              <a:gd name="connsiteX221" fmla="*/ 1171266 w 12192000"/>
              <a:gd name="connsiteY221" fmla="*/ 4706535 h 5096785"/>
              <a:gd name="connsiteX222" fmla="*/ 1160868 w 12192000"/>
              <a:gd name="connsiteY222" fmla="*/ 4701936 h 5096785"/>
              <a:gd name="connsiteX223" fmla="*/ 1147599 w 12192000"/>
              <a:gd name="connsiteY223" fmla="*/ 4714833 h 5096785"/>
              <a:gd name="connsiteX224" fmla="*/ 1119603 w 12192000"/>
              <a:gd name="connsiteY224" fmla="*/ 4721303 h 5096785"/>
              <a:gd name="connsiteX225" fmla="*/ 997851 w 12192000"/>
              <a:gd name="connsiteY225" fmla="*/ 4722336 h 5096785"/>
              <a:gd name="connsiteX226" fmla="*/ 976455 w 12192000"/>
              <a:gd name="connsiteY226" fmla="*/ 4726407 h 5096785"/>
              <a:gd name="connsiteX227" fmla="*/ 949939 w 12192000"/>
              <a:gd name="connsiteY227" fmla="*/ 4719699 h 5096785"/>
              <a:gd name="connsiteX228" fmla="*/ 894148 w 12192000"/>
              <a:gd name="connsiteY228" fmla="*/ 4710406 h 5096785"/>
              <a:gd name="connsiteX229" fmla="*/ 857990 w 12192000"/>
              <a:gd name="connsiteY229" fmla="*/ 4696844 h 5096785"/>
              <a:gd name="connsiteX230" fmla="*/ 848649 w 12192000"/>
              <a:gd name="connsiteY230" fmla="*/ 4704021 h 5096785"/>
              <a:gd name="connsiteX231" fmla="*/ 826436 w 12192000"/>
              <a:gd name="connsiteY231" fmla="*/ 4707421 h 5096785"/>
              <a:gd name="connsiteX232" fmla="*/ 733052 w 12192000"/>
              <a:gd name="connsiteY232" fmla="*/ 4701884 h 5096785"/>
              <a:gd name="connsiteX233" fmla="*/ 716185 w 12192000"/>
              <a:gd name="connsiteY233" fmla="*/ 4703827 h 5096785"/>
              <a:gd name="connsiteX234" fmla="*/ 696663 w 12192000"/>
              <a:gd name="connsiteY234" fmla="*/ 4697420 h 5096785"/>
              <a:gd name="connsiteX235" fmla="*/ 582722 w 12192000"/>
              <a:gd name="connsiteY235" fmla="*/ 4658637 h 5096785"/>
              <a:gd name="connsiteX236" fmla="*/ 581118 w 12192000"/>
              <a:gd name="connsiteY236" fmla="*/ 4654120 h 5096785"/>
              <a:gd name="connsiteX237" fmla="*/ 546453 w 12192000"/>
              <a:gd name="connsiteY237" fmla="*/ 4652542 h 5096785"/>
              <a:gd name="connsiteX238" fmla="*/ 536773 w 12192000"/>
              <a:gd name="connsiteY238" fmla="*/ 4644609 h 5096785"/>
              <a:gd name="connsiteX239" fmla="*/ 518899 w 12192000"/>
              <a:gd name="connsiteY239" fmla="*/ 4642839 h 5096785"/>
              <a:gd name="connsiteX240" fmla="*/ 388896 w 12192000"/>
              <a:gd name="connsiteY240" fmla="*/ 4619173 h 5096785"/>
              <a:gd name="connsiteX241" fmla="*/ 366479 w 12192000"/>
              <a:gd name="connsiteY241" fmla="*/ 4618896 h 5096785"/>
              <a:gd name="connsiteX242" fmla="*/ 342781 w 12192000"/>
              <a:gd name="connsiteY242" fmla="*/ 4601239 h 5096785"/>
              <a:gd name="connsiteX243" fmla="*/ 255925 w 12192000"/>
              <a:gd name="connsiteY243" fmla="*/ 4598685 h 5096785"/>
              <a:gd name="connsiteX244" fmla="*/ 226919 w 12192000"/>
              <a:gd name="connsiteY244" fmla="*/ 4598460 h 5096785"/>
              <a:gd name="connsiteX245" fmla="*/ 213925 w 12192000"/>
              <a:gd name="connsiteY245" fmla="*/ 4597783 h 5096785"/>
              <a:gd name="connsiteX246" fmla="*/ 215196 w 12192000"/>
              <a:gd name="connsiteY246" fmla="*/ 4588576 h 5096785"/>
              <a:gd name="connsiteX247" fmla="*/ 180214 w 12192000"/>
              <a:gd name="connsiteY247" fmla="*/ 4583701 h 5096785"/>
              <a:gd name="connsiteX248" fmla="*/ 83203 w 12192000"/>
              <a:gd name="connsiteY248" fmla="*/ 4531664 h 5096785"/>
              <a:gd name="connsiteX249" fmla="*/ 4106 w 12192000"/>
              <a:gd name="connsiteY249" fmla="*/ 4517202 h 5096785"/>
              <a:gd name="connsiteX250" fmla="*/ 0 w 12192000"/>
              <a:gd name="connsiteY250" fmla="*/ 4516084 h 5096785"/>
              <a:gd name="connsiteX251" fmla="*/ 0 w 12192000"/>
              <a:gd name="connsiteY251"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490057 w 12192000"/>
              <a:gd name="connsiteY86" fmla="*/ 4658624 h 5096785"/>
              <a:gd name="connsiteX87" fmla="*/ 6386800 w 12192000"/>
              <a:gd name="connsiteY87" fmla="*/ 4715431 h 5096785"/>
              <a:gd name="connsiteX88" fmla="*/ 6382703 w 12192000"/>
              <a:gd name="connsiteY88" fmla="*/ 4717930 h 5096785"/>
              <a:gd name="connsiteX89" fmla="*/ 6356495 w 12192000"/>
              <a:gd name="connsiteY89" fmla="*/ 4717843 h 5096785"/>
              <a:gd name="connsiteX90" fmla="*/ 6343628 w 12192000"/>
              <a:gd name="connsiteY90" fmla="*/ 4719161 h 5096785"/>
              <a:gd name="connsiteX91" fmla="*/ 6338605 w 12192000"/>
              <a:gd name="connsiteY91" fmla="*/ 4716723 h 5096785"/>
              <a:gd name="connsiteX92" fmla="*/ 6320318 w 12192000"/>
              <a:gd name="connsiteY92" fmla="*/ 4720095 h 5096785"/>
              <a:gd name="connsiteX93" fmla="*/ 6318742 w 12192000"/>
              <a:gd name="connsiteY93" fmla="*/ 4721541 h 5096785"/>
              <a:gd name="connsiteX94" fmla="*/ 6301708 w 12192000"/>
              <a:gd name="connsiteY94" fmla="*/ 4720380 h 5096785"/>
              <a:gd name="connsiteX95" fmla="*/ 6285082 w 12192000"/>
              <a:gd name="connsiteY95" fmla="*/ 4714639 h 5096785"/>
              <a:gd name="connsiteX96" fmla="*/ 6136936 w 12192000"/>
              <a:gd name="connsiteY96" fmla="*/ 4758246 h 5096785"/>
              <a:gd name="connsiteX97" fmla="*/ 5988578 w 12192000"/>
              <a:gd name="connsiteY97" fmla="*/ 4754427 h 5096785"/>
              <a:gd name="connsiteX98" fmla="*/ 5908701 w 12192000"/>
              <a:gd name="connsiteY98" fmla="*/ 4779160 h 5096785"/>
              <a:gd name="connsiteX99" fmla="*/ 5892219 w 12192000"/>
              <a:gd name="connsiteY99" fmla="*/ 4807892 h 5096785"/>
              <a:gd name="connsiteX100" fmla="*/ 5683612 w 12192000"/>
              <a:gd name="connsiteY100" fmla="*/ 4848770 h 5096785"/>
              <a:gd name="connsiteX101" fmla="*/ 5635111 w 12192000"/>
              <a:gd name="connsiteY101" fmla="*/ 4868888 h 5096785"/>
              <a:gd name="connsiteX102" fmla="*/ 5582652 w 12192000"/>
              <a:gd name="connsiteY102" fmla="*/ 4866836 h 5096785"/>
              <a:gd name="connsiteX103" fmla="*/ 5567213 w 12192000"/>
              <a:gd name="connsiteY103" fmla="*/ 4878769 h 5096785"/>
              <a:gd name="connsiteX104" fmla="*/ 5564659 w 12192000"/>
              <a:gd name="connsiteY104" fmla="*/ 4881042 h 5096785"/>
              <a:gd name="connsiteX105" fmla="*/ 5552102 w 12192000"/>
              <a:gd name="connsiteY105" fmla="*/ 4885426 h 5096785"/>
              <a:gd name="connsiteX106" fmla="*/ 5551475 w 12192000"/>
              <a:gd name="connsiteY106" fmla="*/ 4892560 h 5096785"/>
              <a:gd name="connsiteX107" fmla="*/ 5534664 w 12192000"/>
              <a:gd name="connsiteY107" fmla="*/ 4903385 h 5096785"/>
              <a:gd name="connsiteX108" fmla="*/ 5510737 w 12192000"/>
              <a:gd name="connsiteY108" fmla="*/ 4909807 h 5096785"/>
              <a:gd name="connsiteX109" fmla="*/ 5393901 w 12192000"/>
              <a:gd name="connsiteY109" fmla="*/ 4933709 h 5096785"/>
              <a:gd name="connsiteX110" fmla="*/ 5325782 w 12192000"/>
              <a:gd name="connsiteY110" fmla="*/ 4951789 h 5096785"/>
              <a:gd name="connsiteX111" fmla="*/ 5302703 w 12192000"/>
              <a:gd name="connsiteY111" fmla="*/ 4964590 h 5096785"/>
              <a:gd name="connsiteX112" fmla="*/ 5268591 w 12192000"/>
              <a:gd name="connsiteY112" fmla="*/ 4978479 h 5096785"/>
              <a:gd name="connsiteX113" fmla="*/ 5210559 w 12192000"/>
              <a:gd name="connsiteY113" fmla="*/ 5007585 h 5096785"/>
              <a:gd name="connsiteX114" fmla="*/ 5177597 w 12192000"/>
              <a:gd name="connsiteY114" fmla="*/ 5015926 h 5096785"/>
              <a:gd name="connsiteX115" fmla="*/ 5160569 w 12192000"/>
              <a:gd name="connsiteY115" fmla="*/ 5025681 h 5096785"/>
              <a:gd name="connsiteX116" fmla="*/ 5152748 w 12192000"/>
              <a:gd name="connsiteY116" fmla="*/ 5026569 h 5096785"/>
              <a:gd name="connsiteX117" fmla="*/ 5127678 w 12192000"/>
              <a:gd name="connsiteY117" fmla="*/ 5032947 h 5096785"/>
              <a:gd name="connsiteX118" fmla="*/ 5113147 w 12192000"/>
              <a:gd name="connsiteY118" fmla="*/ 5035818 h 5096785"/>
              <a:gd name="connsiteX119" fmla="*/ 5107301 w 12192000"/>
              <a:gd name="connsiteY119" fmla="*/ 5036672 h 5096785"/>
              <a:gd name="connsiteX120" fmla="*/ 5093215 w 12192000"/>
              <a:gd name="connsiteY120" fmla="*/ 5032880 h 5096785"/>
              <a:gd name="connsiteX121" fmla="*/ 5077058 w 12192000"/>
              <a:gd name="connsiteY121" fmla="*/ 5038681 h 5096785"/>
              <a:gd name="connsiteX122" fmla="*/ 5057349 w 12192000"/>
              <a:gd name="connsiteY122" fmla="*/ 5036015 h 5096785"/>
              <a:gd name="connsiteX123" fmla="*/ 5053945 w 12192000"/>
              <a:gd name="connsiteY123" fmla="*/ 5041952 h 5096785"/>
              <a:gd name="connsiteX124" fmla="*/ 5040021 w 12192000"/>
              <a:gd name="connsiteY124" fmla="*/ 5050052 h 5096785"/>
              <a:gd name="connsiteX125" fmla="*/ 5025913 w 12192000"/>
              <a:gd name="connsiteY125" fmla="*/ 5046535 h 5096785"/>
              <a:gd name="connsiteX126" fmla="*/ 4998218 w 12192000"/>
              <a:gd name="connsiteY126" fmla="*/ 5048065 h 5096785"/>
              <a:gd name="connsiteX127" fmla="*/ 4991008 w 12192000"/>
              <a:gd name="connsiteY127" fmla="*/ 5050439 h 5096785"/>
              <a:gd name="connsiteX128" fmla="*/ 4963503 w 12192000"/>
              <a:gd name="connsiteY128" fmla="*/ 5047575 h 5096785"/>
              <a:gd name="connsiteX129" fmla="*/ 4921053 w 12192000"/>
              <a:gd name="connsiteY129" fmla="*/ 5048925 h 5096785"/>
              <a:gd name="connsiteX130" fmla="*/ 4873420 w 12192000"/>
              <a:gd name="connsiteY130" fmla="*/ 5054929 h 5096785"/>
              <a:gd name="connsiteX131" fmla="*/ 4858825 w 12192000"/>
              <a:gd name="connsiteY131" fmla="*/ 5051329 h 5096785"/>
              <a:gd name="connsiteX132" fmla="*/ 4769340 w 12192000"/>
              <a:gd name="connsiteY132" fmla="*/ 5053090 h 5096785"/>
              <a:gd name="connsiteX133" fmla="*/ 4744152 w 12192000"/>
              <a:gd name="connsiteY133" fmla="*/ 5053391 h 5096785"/>
              <a:gd name="connsiteX134" fmla="*/ 4723556 w 12192000"/>
              <a:gd name="connsiteY134" fmla="*/ 5059633 h 5096785"/>
              <a:gd name="connsiteX135" fmla="*/ 4719699 w 12192000"/>
              <a:gd name="connsiteY135" fmla="*/ 5066298 h 5096785"/>
              <a:gd name="connsiteX136" fmla="*/ 4706016 w 12192000"/>
              <a:gd name="connsiteY136" fmla="*/ 5067422 h 5096785"/>
              <a:gd name="connsiteX137" fmla="*/ 4702593 w 12192000"/>
              <a:gd name="connsiteY137" fmla="*/ 5068973 h 5096785"/>
              <a:gd name="connsiteX138" fmla="*/ 4682766 w 12192000"/>
              <a:gd name="connsiteY138" fmla="*/ 5076609 h 5096785"/>
              <a:gd name="connsiteX139" fmla="*/ 4634960 w 12192000"/>
              <a:gd name="connsiteY139" fmla="*/ 5061852 h 5096785"/>
              <a:gd name="connsiteX140" fmla="*/ 4580645 w 12192000"/>
              <a:gd name="connsiteY140" fmla="*/ 5069246 h 5096785"/>
              <a:gd name="connsiteX141" fmla="*/ 4368005 w 12192000"/>
              <a:gd name="connsiteY141" fmla="*/ 5057426 h 5096785"/>
              <a:gd name="connsiteX142" fmla="*/ 4339489 w 12192000"/>
              <a:gd name="connsiteY142" fmla="*/ 5080858 h 5096785"/>
              <a:gd name="connsiteX143" fmla="*/ 4253895 w 12192000"/>
              <a:gd name="connsiteY143" fmla="*/ 5085008 h 5096785"/>
              <a:gd name="connsiteX144" fmla="*/ 4117780 w 12192000"/>
              <a:gd name="connsiteY144" fmla="*/ 5045175 h 5096785"/>
              <a:gd name="connsiteX145" fmla="*/ 3960074 w 12192000"/>
              <a:gd name="connsiteY145" fmla="*/ 5050708 h 5096785"/>
              <a:gd name="connsiteX146" fmla="*/ 3947260 w 12192000"/>
              <a:gd name="connsiteY146" fmla="*/ 5041167 h 5096785"/>
              <a:gd name="connsiteX147" fmla="*/ 3931969 w 12192000"/>
              <a:gd name="connsiteY147" fmla="*/ 5035902 h 5096785"/>
              <a:gd name="connsiteX148" fmla="*/ 3929836 w 12192000"/>
              <a:gd name="connsiteY148" fmla="*/ 5036901 h 5096785"/>
              <a:gd name="connsiteX149" fmla="*/ 3911296 w 12192000"/>
              <a:gd name="connsiteY149" fmla="*/ 5035663 h 5096785"/>
              <a:gd name="connsiteX150" fmla="*/ 3907746 w 12192000"/>
              <a:gd name="connsiteY150" fmla="*/ 5032107 h 5096785"/>
              <a:gd name="connsiteX151" fmla="*/ 3895182 w 12192000"/>
              <a:gd name="connsiteY151" fmla="*/ 5030229 h 5096785"/>
              <a:gd name="connsiteX152" fmla="*/ 3870866 w 12192000"/>
              <a:gd name="connsiteY152" fmla="*/ 5023753 h 5096785"/>
              <a:gd name="connsiteX153" fmla="*/ 3865913 w 12192000"/>
              <a:gd name="connsiteY153" fmla="*/ 5025143 h 5096785"/>
              <a:gd name="connsiteX154" fmla="*/ 3828606 w 12192000"/>
              <a:gd name="connsiteY154" fmla="*/ 5019426 h 5096785"/>
              <a:gd name="connsiteX155" fmla="*/ 3827901 w 12192000"/>
              <a:gd name="connsiteY155" fmla="*/ 5020583 h 5096785"/>
              <a:gd name="connsiteX156" fmla="*/ 3816543 w 12192000"/>
              <a:gd name="connsiteY156" fmla="*/ 5024366 h 5096785"/>
              <a:gd name="connsiteX157" fmla="*/ 3795278 w 12192000"/>
              <a:gd name="connsiteY157" fmla="*/ 5028779 h 5096785"/>
              <a:gd name="connsiteX158" fmla="*/ 3743858 w 12192000"/>
              <a:gd name="connsiteY158" fmla="*/ 5054237 h 5096785"/>
              <a:gd name="connsiteX159" fmla="*/ 3704945 w 12192000"/>
              <a:gd name="connsiteY159" fmla="*/ 5048413 h 5096785"/>
              <a:gd name="connsiteX160" fmla="*/ 3696992 w 12192000"/>
              <a:gd name="connsiteY160" fmla="*/ 5047914 h 5096785"/>
              <a:gd name="connsiteX161" fmla="*/ 3696780 w 12192000"/>
              <a:gd name="connsiteY161" fmla="*/ 5048181 h 5096785"/>
              <a:gd name="connsiteX162" fmla="*/ 3688290 w 12192000"/>
              <a:gd name="connsiteY162" fmla="*/ 5048204 h 5096785"/>
              <a:gd name="connsiteX163" fmla="*/ 3682486 w 12192000"/>
              <a:gd name="connsiteY163" fmla="*/ 5047000 h 5096785"/>
              <a:gd name="connsiteX164" fmla="*/ 3667056 w 12192000"/>
              <a:gd name="connsiteY164" fmla="*/ 5046030 h 5096785"/>
              <a:gd name="connsiteX165" fmla="*/ 3661403 w 12192000"/>
              <a:gd name="connsiteY165" fmla="*/ 5047537 h 5096785"/>
              <a:gd name="connsiteX166" fmla="*/ 3658673 w 12192000"/>
              <a:gd name="connsiteY166" fmla="*/ 5050790 h 5096785"/>
              <a:gd name="connsiteX167" fmla="*/ 3657333 w 12192000"/>
              <a:gd name="connsiteY167" fmla="*/ 5050325 h 5096785"/>
              <a:gd name="connsiteX168" fmla="*/ 3626778 w 12192000"/>
              <a:gd name="connsiteY168" fmla="*/ 5057882 h 5096785"/>
              <a:gd name="connsiteX169" fmla="*/ 3560067 w 12192000"/>
              <a:gd name="connsiteY169" fmla="*/ 5064266 h 5096785"/>
              <a:gd name="connsiteX170" fmla="*/ 3522641 w 12192000"/>
              <a:gd name="connsiteY170" fmla="*/ 5063654 h 5096785"/>
              <a:gd name="connsiteX171" fmla="*/ 3419275 w 12192000"/>
              <a:gd name="connsiteY171" fmla="*/ 5066646 h 5096785"/>
              <a:gd name="connsiteX172" fmla="*/ 3314869 w 12192000"/>
              <a:gd name="connsiteY172" fmla="*/ 5073197 h 5096785"/>
              <a:gd name="connsiteX173" fmla="*/ 3259088 w 12192000"/>
              <a:gd name="connsiteY173" fmla="*/ 5096363 h 5096785"/>
              <a:gd name="connsiteX174" fmla="*/ 3253104 w 12192000"/>
              <a:gd name="connsiteY174" fmla="*/ 5096785 h 5096785"/>
              <a:gd name="connsiteX175" fmla="*/ 3238751 w 12192000"/>
              <a:gd name="connsiteY175" fmla="*/ 5092996 h 5096785"/>
              <a:gd name="connsiteX176" fmla="*/ 3233681 w 12192000"/>
              <a:gd name="connsiteY176" fmla="*/ 5090758 h 5096785"/>
              <a:gd name="connsiteX177" fmla="*/ 3225562 w 12192000"/>
              <a:gd name="connsiteY177" fmla="*/ 5089215 h 5096785"/>
              <a:gd name="connsiteX178" fmla="*/ 3225260 w 12192000"/>
              <a:gd name="connsiteY178" fmla="*/ 5089437 h 5096785"/>
              <a:gd name="connsiteX179" fmla="*/ 3217859 w 12192000"/>
              <a:gd name="connsiteY179" fmla="*/ 5087484 h 5096785"/>
              <a:gd name="connsiteX180" fmla="*/ 3182980 w 12192000"/>
              <a:gd name="connsiteY180" fmla="*/ 5074650 h 5096785"/>
              <a:gd name="connsiteX181" fmla="*/ 3123938 w 12192000"/>
              <a:gd name="connsiteY181" fmla="*/ 5089912 h 5096785"/>
              <a:gd name="connsiteX182" fmla="*/ 3101912 w 12192000"/>
              <a:gd name="connsiteY182" fmla="*/ 5090281 h 5096785"/>
              <a:gd name="connsiteX183" fmla="*/ 3089591 w 12192000"/>
              <a:gd name="connsiteY183" fmla="*/ 5091865 h 5096785"/>
              <a:gd name="connsiteX184" fmla="*/ 3088465 w 12192000"/>
              <a:gd name="connsiteY184" fmla="*/ 5092858 h 5096785"/>
              <a:gd name="connsiteX185" fmla="*/ 3055081 w 12192000"/>
              <a:gd name="connsiteY185" fmla="*/ 5080424 h 5096785"/>
              <a:gd name="connsiteX186" fmla="*/ 3049807 w 12192000"/>
              <a:gd name="connsiteY186" fmla="*/ 5080860 h 5096785"/>
              <a:gd name="connsiteX187" fmla="*/ 3029122 w 12192000"/>
              <a:gd name="connsiteY187" fmla="*/ 5070085 h 5096785"/>
              <a:gd name="connsiteX188" fmla="*/ 3017862 w 12192000"/>
              <a:gd name="connsiteY188" fmla="*/ 5065942 h 5096785"/>
              <a:gd name="connsiteX189" fmla="*/ 3015868 w 12192000"/>
              <a:gd name="connsiteY189" fmla="*/ 5061832 h 5096785"/>
              <a:gd name="connsiteX190" fmla="*/ 2998644 w 12192000"/>
              <a:gd name="connsiteY190" fmla="*/ 5057210 h 5096785"/>
              <a:gd name="connsiteX191" fmla="*/ 2996219 w 12192000"/>
              <a:gd name="connsiteY191" fmla="*/ 5057788 h 5096785"/>
              <a:gd name="connsiteX192" fmla="*/ 2983676 w 12192000"/>
              <a:gd name="connsiteY192" fmla="*/ 5049852 h 5096785"/>
              <a:gd name="connsiteX193" fmla="*/ 2903609 w 12192000"/>
              <a:gd name="connsiteY193" fmla="*/ 4998457 h 5096785"/>
              <a:gd name="connsiteX194" fmla="*/ 2758830 w 12192000"/>
              <a:gd name="connsiteY194" fmla="*/ 4974760 h 5096785"/>
              <a:gd name="connsiteX195" fmla="*/ 2532669 w 12192000"/>
              <a:gd name="connsiteY195" fmla="*/ 4940573 h 5096785"/>
              <a:gd name="connsiteX196" fmla="*/ 2389931 w 12192000"/>
              <a:gd name="connsiteY196" fmla="*/ 4905785 h 5096785"/>
              <a:gd name="connsiteX197" fmla="*/ 2335186 w 12192000"/>
              <a:gd name="connsiteY197" fmla="*/ 4902957 h 5096785"/>
              <a:gd name="connsiteX198" fmla="*/ 2295307 w 12192000"/>
              <a:gd name="connsiteY198" fmla="*/ 4879800 h 5096785"/>
              <a:gd name="connsiteX199" fmla="*/ 2273393 w 12192000"/>
              <a:gd name="connsiteY199" fmla="*/ 4883565 h 5096785"/>
              <a:gd name="connsiteX200" fmla="*/ 2269523 w 12192000"/>
              <a:gd name="connsiteY200" fmla="*/ 4884442 h 5096785"/>
              <a:gd name="connsiteX201" fmla="*/ 2256015 w 12192000"/>
              <a:gd name="connsiteY201" fmla="*/ 4883014 h 5096785"/>
              <a:gd name="connsiteX202" fmla="*/ 2249731 w 12192000"/>
              <a:gd name="connsiteY202" fmla="*/ 4888778 h 5096785"/>
              <a:gd name="connsiteX203" fmla="*/ 2227629 w 12192000"/>
              <a:gd name="connsiteY203" fmla="*/ 4891047 h 5096785"/>
              <a:gd name="connsiteX204" fmla="*/ 2203460 w 12192000"/>
              <a:gd name="connsiteY204" fmla="*/ 4886696 h 5096785"/>
              <a:gd name="connsiteX205" fmla="*/ 2091528 w 12192000"/>
              <a:gd name="connsiteY205" fmla="*/ 4859155 h 5096785"/>
              <a:gd name="connsiteX206" fmla="*/ 2022901 w 12192000"/>
              <a:gd name="connsiteY206" fmla="*/ 4846594 h 5096785"/>
              <a:gd name="connsiteX207" fmla="*/ 1994227 w 12192000"/>
              <a:gd name="connsiteY207" fmla="*/ 4847973 h 5096785"/>
              <a:gd name="connsiteX208" fmla="*/ 1955936 w 12192000"/>
              <a:gd name="connsiteY208" fmla="*/ 4845765 h 5096785"/>
              <a:gd name="connsiteX209" fmla="*/ 1741924 w 12192000"/>
              <a:gd name="connsiteY209" fmla="*/ 4808054 h 5096785"/>
              <a:gd name="connsiteX210" fmla="*/ 1734410 w 12192000"/>
              <a:gd name="connsiteY210" fmla="*/ 4811675 h 5096785"/>
              <a:gd name="connsiteX211" fmla="*/ 1691423 w 12192000"/>
              <a:gd name="connsiteY211" fmla="*/ 4802777 h 5096785"/>
              <a:gd name="connsiteX212" fmla="*/ 1554504 w 12192000"/>
              <a:gd name="connsiteY212" fmla="*/ 4739985 h 5096785"/>
              <a:gd name="connsiteX213" fmla="*/ 1470119 w 12192000"/>
              <a:gd name="connsiteY213" fmla="*/ 4723470 h 5096785"/>
              <a:gd name="connsiteX214" fmla="*/ 1437967 w 12192000"/>
              <a:gd name="connsiteY214" fmla="*/ 4722710 h 5096785"/>
              <a:gd name="connsiteX215" fmla="*/ 1384234 w 12192000"/>
              <a:gd name="connsiteY215" fmla="*/ 4721117 h 5096785"/>
              <a:gd name="connsiteX216" fmla="*/ 1338647 w 12192000"/>
              <a:gd name="connsiteY216" fmla="*/ 4732483 h 5096785"/>
              <a:gd name="connsiteX217" fmla="*/ 1295869 w 12192000"/>
              <a:gd name="connsiteY217" fmla="*/ 4726175 h 5096785"/>
              <a:gd name="connsiteX218" fmla="*/ 1292949 w 12192000"/>
              <a:gd name="connsiteY218" fmla="*/ 4708469 h 5096785"/>
              <a:gd name="connsiteX219" fmla="*/ 1244908 w 12192000"/>
              <a:gd name="connsiteY219" fmla="*/ 4706993 h 5096785"/>
              <a:gd name="connsiteX220" fmla="*/ 1171266 w 12192000"/>
              <a:gd name="connsiteY220" fmla="*/ 4706535 h 5096785"/>
              <a:gd name="connsiteX221" fmla="*/ 1160868 w 12192000"/>
              <a:gd name="connsiteY221" fmla="*/ 4701936 h 5096785"/>
              <a:gd name="connsiteX222" fmla="*/ 1147599 w 12192000"/>
              <a:gd name="connsiteY222" fmla="*/ 4714833 h 5096785"/>
              <a:gd name="connsiteX223" fmla="*/ 1119603 w 12192000"/>
              <a:gd name="connsiteY223" fmla="*/ 4721303 h 5096785"/>
              <a:gd name="connsiteX224" fmla="*/ 997851 w 12192000"/>
              <a:gd name="connsiteY224" fmla="*/ 4722336 h 5096785"/>
              <a:gd name="connsiteX225" fmla="*/ 976455 w 12192000"/>
              <a:gd name="connsiteY225" fmla="*/ 4726407 h 5096785"/>
              <a:gd name="connsiteX226" fmla="*/ 949939 w 12192000"/>
              <a:gd name="connsiteY226" fmla="*/ 4719699 h 5096785"/>
              <a:gd name="connsiteX227" fmla="*/ 894148 w 12192000"/>
              <a:gd name="connsiteY227" fmla="*/ 4710406 h 5096785"/>
              <a:gd name="connsiteX228" fmla="*/ 857990 w 12192000"/>
              <a:gd name="connsiteY228" fmla="*/ 4696844 h 5096785"/>
              <a:gd name="connsiteX229" fmla="*/ 848649 w 12192000"/>
              <a:gd name="connsiteY229" fmla="*/ 4704021 h 5096785"/>
              <a:gd name="connsiteX230" fmla="*/ 826436 w 12192000"/>
              <a:gd name="connsiteY230" fmla="*/ 4707421 h 5096785"/>
              <a:gd name="connsiteX231" fmla="*/ 733052 w 12192000"/>
              <a:gd name="connsiteY231" fmla="*/ 4701884 h 5096785"/>
              <a:gd name="connsiteX232" fmla="*/ 716185 w 12192000"/>
              <a:gd name="connsiteY232" fmla="*/ 4703827 h 5096785"/>
              <a:gd name="connsiteX233" fmla="*/ 696663 w 12192000"/>
              <a:gd name="connsiteY233" fmla="*/ 4697420 h 5096785"/>
              <a:gd name="connsiteX234" fmla="*/ 582722 w 12192000"/>
              <a:gd name="connsiteY234" fmla="*/ 4658637 h 5096785"/>
              <a:gd name="connsiteX235" fmla="*/ 581118 w 12192000"/>
              <a:gd name="connsiteY235" fmla="*/ 4654120 h 5096785"/>
              <a:gd name="connsiteX236" fmla="*/ 546453 w 12192000"/>
              <a:gd name="connsiteY236" fmla="*/ 4652542 h 5096785"/>
              <a:gd name="connsiteX237" fmla="*/ 536773 w 12192000"/>
              <a:gd name="connsiteY237" fmla="*/ 4644609 h 5096785"/>
              <a:gd name="connsiteX238" fmla="*/ 518899 w 12192000"/>
              <a:gd name="connsiteY238" fmla="*/ 4642839 h 5096785"/>
              <a:gd name="connsiteX239" fmla="*/ 388896 w 12192000"/>
              <a:gd name="connsiteY239" fmla="*/ 4619173 h 5096785"/>
              <a:gd name="connsiteX240" fmla="*/ 366479 w 12192000"/>
              <a:gd name="connsiteY240" fmla="*/ 4618896 h 5096785"/>
              <a:gd name="connsiteX241" fmla="*/ 342781 w 12192000"/>
              <a:gd name="connsiteY241" fmla="*/ 4601239 h 5096785"/>
              <a:gd name="connsiteX242" fmla="*/ 255925 w 12192000"/>
              <a:gd name="connsiteY242" fmla="*/ 4598685 h 5096785"/>
              <a:gd name="connsiteX243" fmla="*/ 226919 w 12192000"/>
              <a:gd name="connsiteY243" fmla="*/ 4598460 h 5096785"/>
              <a:gd name="connsiteX244" fmla="*/ 213925 w 12192000"/>
              <a:gd name="connsiteY244" fmla="*/ 4597783 h 5096785"/>
              <a:gd name="connsiteX245" fmla="*/ 215196 w 12192000"/>
              <a:gd name="connsiteY245" fmla="*/ 4588576 h 5096785"/>
              <a:gd name="connsiteX246" fmla="*/ 180214 w 12192000"/>
              <a:gd name="connsiteY246" fmla="*/ 4583701 h 5096785"/>
              <a:gd name="connsiteX247" fmla="*/ 83203 w 12192000"/>
              <a:gd name="connsiteY247" fmla="*/ 4531664 h 5096785"/>
              <a:gd name="connsiteX248" fmla="*/ 4106 w 12192000"/>
              <a:gd name="connsiteY248" fmla="*/ 4517202 h 5096785"/>
              <a:gd name="connsiteX249" fmla="*/ 0 w 12192000"/>
              <a:gd name="connsiteY249" fmla="*/ 4516084 h 5096785"/>
              <a:gd name="connsiteX250" fmla="*/ 0 w 12192000"/>
              <a:gd name="connsiteY25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52021 w 12192000"/>
              <a:gd name="connsiteY81" fmla="*/ 4650379 h 5096785"/>
              <a:gd name="connsiteX82" fmla="*/ 6545925 w 12192000"/>
              <a:gd name="connsiteY82" fmla="*/ 4650675 h 5096785"/>
              <a:gd name="connsiteX83" fmla="*/ 6537822 w 12192000"/>
              <a:gd name="connsiteY83" fmla="*/ 4652769 h 5096785"/>
              <a:gd name="connsiteX84" fmla="*/ 6537743 w 12192000"/>
              <a:gd name="connsiteY84" fmla="*/ 4653068 h 5096785"/>
              <a:gd name="connsiteX85" fmla="*/ 6490057 w 12192000"/>
              <a:gd name="connsiteY85" fmla="*/ 4658624 h 5096785"/>
              <a:gd name="connsiteX86" fmla="*/ 6386800 w 12192000"/>
              <a:gd name="connsiteY86" fmla="*/ 4715431 h 5096785"/>
              <a:gd name="connsiteX87" fmla="*/ 6382703 w 12192000"/>
              <a:gd name="connsiteY87" fmla="*/ 4717930 h 5096785"/>
              <a:gd name="connsiteX88" fmla="*/ 6356495 w 12192000"/>
              <a:gd name="connsiteY88" fmla="*/ 4717843 h 5096785"/>
              <a:gd name="connsiteX89" fmla="*/ 6343628 w 12192000"/>
              <a:gd name="connsiteY89" fmla="*/ 4719161 h 5096785"/>
              <a:gd name="connsiteX90" fmla="*/ 6338605 w 12192000"/>
              <a:gd name="connsiteY90" fmla="*/ 4716723 h 5096785"/>
              <a:gd name="connsiteX91" fmla="*/ 6320318 w 12192000"/>
              <a:gd name="connsiteY91" fmla="*/ 4720095 h 5096785"/>
              <a:gd name="connsiteX92" fmla="*/ 6318742 w 12192000"/>
              <a:gd name="connsiteY92" fmla="*/ 4721541 h 5096785"/>
              <a:gd name="connsiteX93" fmla="*/ 6301708 w 12192000"/>
              <a:gd name="connsiteY93" fmla="*/ 4720380 h 5096785"/>
              <a:gd name="connsiteX94" fmla="*/ 6285082 w 12192000"/>
              <a:gd name="connsiteY94" fmla="*/ 4714639 h 5096785"/>
              <a:gd name="connsiteX95" fmla="*/ 6136936 w 12192000"/>
              <a:gd name="connsiteY95" fmla="*/ 4758246 h 5096785"/>
              <a:gd name="connsiteX96" fmla="*/ 5988578 w 12192000"/>
              <a:gd name="connsiteY96" fmla="*/ 4754427 h 5096785"/>
              <a:gd name="connsiteX97" fmla="*/ 5908701 w 12192000"/>
              <a:gd name="connsiteY97" fmla="*/ 4779160 h 5096785"/>
              <a:gd name="connsiteX98" fmla="*/ 5892219 w 12192000"/>
              <a:gd name="connsiteY98" fmla="*/ 4807892 h 5096785"/>
              <a:gd name="connsiteX99" fmla="*/ 5683612 w 12192000"/>
              <a:gd name="connsiteY99" fmla="*/ 4848770 h 5096785"/>
              <a:gd name="connsiteX100" fmla="*/ 5635111 w 12192000"/>
              <a:gd name="connsiteY100" fmla="*/ 4868888 h 5096785"/>
              <a:gd name="connsiteX101" fmla="*/ 5582652 w 12192000"/>
              <a:gd name="connsiteY101" fmla="*/ 4866836 h 5096785"/>
              <a:gd name="connsiteX102" fmla="*/ 5567213 w 12192000"/>
              <a:gd name="connsiteY102" fmla="*/ 4878769 h 5096785"/>
              <a:gd name="connsiteX103" fmla="*/ 5564659 w 12192000"/>
              <a:gd name="connsiteY103" fmla="*/ 4881042 h 5096785"/>
              <a:gd name="connsiteX104" fmla="*/ 5552102 w 12192000"/>
              <a:gd name="connsiteY104" fmla="*/ 4885426 h 5096785"/>
              <a:gd name="connsiteX105" fmla="*/ 5551475 w 12192000"/>
              <a:gd name="connsiteY105" fmla="*/ 4892560 h 5096785"/>
              <a:gd name="connsiteX106" fmla="*/ 5534664 w 12192000"/>
              <a:gd name="connsiteY106" fmla="*/ 4903385 h 5096785"/>
              <a:gd name="connsiteX107" fmla="*/ 5510737 w 12192000"/>
              <a:gd name="connsiteY107" fmla="*/ 4909807 h 5096785"/>
              <a:gd name="connsiteX108" fmla="*/ 5393901 w 12192000"/>
              <a:gd name="connsiteY108" fmla="*/ 4933709 h 5096785"/>
              <a:gd name="connsiteX109" fmla="*/ 5325782 w 12192000"/>
              <a:gd name="connsiteY109" fmla="*/ 4951789 h 5096785"/>
              <a:gd name="connsiteX110" fmla="*/ 5302703 w 12192000"/>
              <a:gd name="connsiteY110" fmla="*/ 4964590 h 5096785"/>
              <a:gd name="connsiteX111" fmla="*/ 5268591 w 12192000"/>
              <a:gd name="connsiteY111" fmla="*/ 4978479 h 5096785"/>
              <a:gd name="connsiteX112" fmla="*/ 5210559 w 12192000"/>
              <a:gd name="connsiteY112" fmla="*/ 5007585 h 5096785"/>
              <a:gd name="connsiteX113" fmla="*/ 5177597 w 12192000"/>
              <a:gd name="connsiteY113" fmla="*/ 5015926 h 5096785"/>
              <a:gd name="connsiteX114" fmla="*/ 5160569 w 12192000"/>
              <a:gd name="connsiteY114" fmla="*/ 5025681 h 5096785"/>
              <a:gd name="connsiteX115" fmla="*/ 5152748 w 12192000"/>
              <a:gd name="connsiteY115" fmla="*/ 5026569 h 5096785"/>
              <a:gd name="connsiteX116" fmla="*/ 5127678 w 12192000"/>
              <a:gd name="connsiteY116" fmla="*/ 5032947 h 5096785"/>
              <a:gd name="connsiteX117" fmla="*/ 5113147 w 12192000"/>
              <a:gd name="connsiteY117" fmla="*/ 5035818 h 5096785"/>
              <a:gd name="connsiteX118" fmla="*/ 5107301 w 12192000"/>
              <a:gd name="connsiteY118" fmla="*/ 5036672 h 5096785"/>
              <a:gd name="connsiteX119" fmla="*/ 5093215 w 12192000"/>
              <a:gd name="connsiteY119" fmla="*/ 5032880 h 5096785"/>
              <a:gd name="connsiteX120" fmla="*/ 5077058 w 12192000"/>
              <a:gd name="connsiteY120" fmla="*/ 5038681 h 5096785"/>
              <a:gd name="connsiteX121" fmla="*/ 5057349 w 12192000"/>
              <a:gd name="connsiteY121" fmla="*/ 5036015 h 5096785"/>
              <a:gd name="connsiteX122" fmla="*/ 5053945 w 12192000"/>
              <a:gd name="connsiteY122" fmla="*/ 5041952 h 5096785"/>
              <a:gd name="connsiteX123" fmla="*/ 5040021 w 12192000"/>
              <a:gd name="connsiteY123" fmla="*/ 5050052 h 5096785"/>
              <a:gd name="connsiteX124" fmla="*/ 5025913 w 12192000"/>
              <a:gd name="connsiteY124" fmla="*/ 5046535 h 5096785"/>
              <a:gd name="connsiteX125" fmla="*/ 4998218 w 12192000"/>
              <a:gd name="connsiteY125" fmla="*/ 5048065 h 5096785"/>
              <a:gd name="connsiteX126" fmla="*/ 4991008 w 12192000"/>
              <a:gd name="connsiteY126" fmla="*/ 5050439 h 5096785"/>
              <a:gd name="connsiteX127" fmla="*/ 4963503 w 12192000"/>
              <a:gd name="connsiteY127" fmla="*/ 5047575 h 5096785"/>
              <a:gd name="connsiteX128" fmla="*/ 4921053 w 12192000"/>
              <a:gd name="connsiteY128" fmla="*/ 5048925 h 5096785"/>
              <a:gd name="connsiteX129" fmla="*/ 4873420 w 12192000"/>
              <a:gd name="connsiteY129" fmla="*/ 5054929 h 5096785"/>
              <a:gd name="connsiteX130" fmla="*/ 4858825 w 12192000"/>
              <a:gd name="connsiteY130" fmla="*/ 5051329 h 5096785"/>
              <a:gd name="connsiteX131" fmla="*/ 4769340 w 12192000"/>
              <a:gd name="connsiteY131" fmla="*/ 5053090 h 5096785"/>
              <a:gd name="connsiteX132" fmla="*/ 4744152 w 12192000"/>
              <a:gd name="connsiteY132" fmla="*/ 5053391 h 5096785"/>
              <a:gd name="connsiteX133" fmla="*/ 4723556 w 12192000"/>
              <a:gd name="connsiteY133" fmla="*/ 5059633 h 5096785"/>
              <a:gd name="connsiteX134" fmla="*/ 4719699 w 12192000"/>
              <a:gd name="connsiteY134" fmla="*/ 5066298 h 5096785"/>
              <a:gd name="connsiteX135" fmla="*/ 4706016 w 12192000"/>
              <a:gd name="connsiteY135" fmla="*/ 5067422 h 5096785"/>
              <a:gd name="connsiteX136" fmla="*/ 4702593 w 12192000"/>
              <a:gd name="connsiteY136" fmla="*/ 5068973 h 5096785"/>
              <a:gd name="connsiteX137" fmla="*/ 4682766 w 12192000"/>
              <a:gd name="connsiteY137" fmla="*/ 5076609 h 5096785"/>
              <a:gd name="connsiteX138" fmla="*/ 4634960 w 12192000"/>
              <a:gd name="connsiteY138" fmla="*/ 5061852 h 5096785"/>
              <a:gd name="connsiteX139" fmla="*/ 4580645 w 12192000"/>
              <a:gd name="connsiteY139" fmla="*/ 5069246 h 5096785"/>
              <a:gd name="connsiteX140" fmla="*/ 4368005 w 12192000"/>
              <a:gd name="connsiteY140" fmla="*/ 5057426 h 5096785"/>
              <a:gd name="connsiteX141" fmla="*/ 4339489 w 12192000"/>
              <a:gd name="connsiteY141" fmla="*/ 5080858 h 5096785"/>
              <a:gd name="connsiteX142" fmla="*/ 4253895 w 12192000"/>
              <a:gd name="connsiteY142" fmla="*/ 5085008 h 5096785"/>
              <a:gd name="connsiteX143" fmla="*/ 4117780 w 12192000"/>
              <a:gd name="connsiteY143" fmla="*/ 5045175 h 5096785"/>
              <a:gd name="connsiteX144" fmla="*/ 3960074 w 12192000"/>
              <a:gd name="connsiteY144" fmla="*/ 5050708 h 5096785"/>
              <a:gd name="connsiteX145" fmla="*/ 3947260 w 12192000"/>
              <a:gd name="connsiteY145" fmla="*/ 5041167 h 5096785"/>
              <a:gd name="connsiteX146" fmla="*/ 3931969 w 12192000"/>
              <a:gd name="connsiteY146" fmla="*/ 5035902 h 5096785"/>
              <a:gd name="connsiteX147" fmla="*/ 3929836 w 12192000"/>
              <a:gd name="connsiteY147" fmla="*/ 5036901 h 5096785"/>
              <a:gd name="connsiteX148" fmla="*/ 3911296 w 12192000"/>
              <a:gd name="connsiteY148" fmla="*/ 5035663 h 5096785"/>
              <a:gd name="connsiteX149" fmla="*/ 3907746 w 12192000"/>
              <a:gd name="connsiteY149" fmla="*/ 5032107 h 5096785"/>
              <a:gd name="connsiteX150" fmla="*/ 3895182 w 12192000"/>
              <a:gd name="connsiteY150" fmla="*/ 5030229 h 5096785"/>
              <a:gd name="connsiteX151" fmla="*/ 3870866 w 12192000"/>
              <a:gd name="connsiteY151" fmla="*/ 5023753 h 5096785"/>
              <a:gd name="connsiteX152" fmla="*/ 3865913 w 12192000"/>
              <a:gd name="connsiteY152" fmla="*/ 5025143 h 5096785"/>
              <a:gd name="connsiteX153" fmla="*/ 3828606 w 12192000"/>
              <a:gd name="connsiteY153" fmla="*/ 5019426 h 5096785"/>
              <a:gd name="connsiteX154" fmla="*/ 3827901 w 12192000"/>
              <a:gd name="connsiteY154" fmla="*/ 5020583 h 5096785"/>
              <a:gd name="connsiteX155" fmla="*/ 3816543 w 12192000"/>
              <a:gd name="connsiteY155" fmla="*/ 5024366 h 5096785"/>
              <a:gd name="connsiteX156" fmla="*/ 3795278 w 12192000"/>
              <a:gd name="connsiteY156" fmla="*/ 5028779 h 5096785"/>
              <a:gd name="connsiteX157" fmla="*/ 3743858 w 12192000"/>
              <a:gd name="connsiteY157" fmla="*/ 5054237 h 5096785"/>
              <a:gd name="connsiteX158" fmla="*/ 3704945 w 12192000"/>
              <a:gd name="connsiteY158" fmla="*/ 5048413 h 5096785"/>
              <a:gd name="connsiteX159" fmla="*/ 3696992 w 12192000"/>
              <a:gd name="connsiteY159" fmla="*/ 5047914 h 5096785"/>
              <a:gd name="connsiteX160" fmla="*/ 3696780 w 12192000"/>
              <a:gd name="connsiteY160" fmla="*/ 5048181 h 5096785"/>
              <a:gd name="connsiteX161" fmla="*/ 3688290 w 12192000"/>
              <a:gd name="connsiteY161" fmla="*/ 5048204 h 5096785"/>
              <a:gd name="connsiteX162" fmla="*/ 3682486 w 12192000"/>
              <a:gd name="connsiteY162" fmla="*/ 5047000 h 5096785"/>
              <a:gd name="connsiteX163" fmla="*/ 3667056 w 12192000"/>
              <a:gd name="connsiteY163" fmla="*/ 5046030 h 5096785"/>
              <a:gd name="connsiteX164" fmla="*/ 3661403 w 12192000"/>
              <a:gd name="connsiteY164" fmla="*/ 5047537 h 5096785"/>
              <a:gd name="connsiteX165" fmla="*/ 3658673 w 12192000"/>
              <a:gd name="connsiteY165" fmla="*/ 5050790 h 5096785"/>
              <a:gd name="connsiteX166" fmla="*/ 3657333 w 12192000"/>
              <a:gd name="connsiteY166" fmla="*/ 5050325 h 5096785"/>
              <a:gd name="connsiteX167" fmla="*/ 3626778 w 12192000"/>
              <a:gd name="connsiteY167" fmla="*/ 5057882 h 5096785"/>
              <a:gd name="connsiteX168" fmla="*/ 3560067 w 12192000"/>
              <a:gd name="connsiteY168" fmla="*/ 5064266 h 5096785"/>
              <a:gd name="connsiteX169" fmla="*/ 3522641 w 12192000"/>
              <a:gd name="connsiteY169" fmla="*/ 5063654 h 5096785"/>
              <a:gd name="connsiteX170" fmla="*/ 3419275 w 12192000"/>
              <a:gd name="connsiteY170" fmla="*/ 5066646 h 5096785"/>
              <a:gd name="connsiteX171" fmla="*/ 3314869 w 12192000"/>
              <a:gd name="connsiteY171" fmla="*/ 5073197 h 5096785"/>
              <a:gd name="connsiteX172" fmla="*/ 3259088 w 12192000"/>
              <a:gd name="connsiteY172" fmla="*/ 5096363 h 5096785"/>
              <a:gd name="connsiteX173" fmla="*/ 3253104 w 12192000"/>
              <a:gd name="connsiteY173" fmla="*/ 5096785 h 5096785"/>
              <a:gd name="connsiteX174" fmla="*/ 3238751 w 12192000"/>
              <a:gd name="connsiteY174" fmla="*/ 5092996 h 5096785"/>
              <a:gd name="connsiteX175" fmla="*/ 3233681 w 12192000"/>
              <a:gd name="connsiteY175" fmla="*/ 5090758 h 5096785"/>
              <a:gd name="connsiteX176" fmla="*/ 3225562 w 12192000"/>
              <a:gd name="connsiteY176" fmla="*/ 5089215 h 5096785"/>
              <a:gd name="connsiteX177" fmla="*/ 3225260 w 12192000"/>
              <a:gd name="connsiteY177" fmla="*/ 5089437 h 5096785"/>
              <a:gd name="connsiteX178" fmla="*/ 3217859 w 12192000"/>
              <a:gd name="connsiteY178" fmla="*/ 5087484 h 5096785"/>
              <a:gd name="connsiteX179" fmla="*/ 3182980 w 12192000"/>
              <a:gd name="connsiteY179" fmla="*/ 5074650 h 5096785"/>
              <a:gd name="connsiteX180" fmla="*/ 3123938 w 12192000"/>
              <a:gd name="connsiteY180" fmla="*/ 5089912 h 5096785"/>
              <a:gd name="connsiteX181" fmla="*/ 3101912 w 12192000"/>
              <a:gd name="connsiteY181" fmla="*/ 5090281 h 5096785"/>
              <a:gd name="connsiteX182" fmla="*/ 3089591 w 12192000"/>
              <a:gd name="connsiteY182" fmla="*/ 5091865 h 5096785"/>
              <a:gd name="connsiteX183" fmla="*/ 3088465 w 12192000"/>
              <a:gd name="connsiteY183" fmla="*/ 5092858 h 5096785"/>
              <a:gd name="connsiteX184" fmla="*/ 3055081 w 12192000"/>
              <a:gd name="connsiteY184" fmla="*/ 5080424 h 5096785"/>
              <a:gd name="connsiteX185" fmla="*/ 3049807 w 12192000"/>
              <a:gd name="connsiteY185" fmla="*/ 5080860 h 5096785"/>
              <a:gd name="connsiteX186" fmla="*/ 3029122 w 12192000"/>
              <a:gd name="connsiteY186" fmla="*/ 5070085 h 5096785"/>
              <a:gd name="connsiteX187" fmla="*/ 3017862 w 12192000"/>
              <a:gd name="connsiteY187" fmla="*/ 5065942 h 5096785"/>
              <a:gd name="connsiteX188" fmla="*/ 3015868 w 12192000"/>
              <a:gd name="connsiteY188" fmla="*/ 5061832 h 5096785"/>
              <a:gd name="connsiteX189" fmla="*/ 2998644 w 12192000"/>
              <a:gd name="connsiteY189" fmla="*/ 5057210 h 5096785"/>
              <a:gd name="connsiteX190" fmla="*/ 2996219 w 12192000"/>
              <a:gd name="connsiteY190" fmla="*/ 5057788 h 5096785"/>
              <a:gd name="connsiteX191" fmla="*/ 2983676 w 12192000"/>
              <a:gd name="connsiteY191" fmla="*/ 5049852 h 5096785"/>
              <a:gd name="connsiteX192" fmla="*/ 2903609 w 12192000"/>
              <a:gd name="connsiteY192" fmla="*/ 4998457 h 5096785"/>
              <a:gd name="connsiteX193" fmla="*/ 2758830 w 12192000"/>
              <a:gd name="connsiteY193" fmla="*/ 4974760 h 5096785"/>
              <a:gd name="connsiteX194" fmla="*/ 2532669 w 12192000"/>
              <a:gd name="connsiteY194" fmla="*/ 4940573 h 5096785"/>
              <a:gd name="connsiteX195" fmla="*/ 2389931 w 12192000"/>
              <a:gd name="connsiteY195" fmla="*/ 4905785 h 5096785"/>
              <a:gd name="connsiteX196" fmla="*/ 2335186 w 12192000"/>
              <a:gd name="connsiteY196" fmla="*/ 4902957 h 5096785"/>
              <a:gd name="connsiteX197" fmla="*/ 2295307 w 12192000"/>
              <a:gd name="connsiteY197" fmla="*/ 4879800 h 5096785"/>
              <a:gd name="connsiteX198" fmla="*/ 2273393 w 12192000"/>
              <a:gd name="connsiteY198" fmla="*/ 4883565 h 5096785"/>
              <a:gd name="connsiteX199" fmla="*/ 2269523 w 12192000"/>
              <a:gd name="connsiteY199" fmla="*/ 4884442 h 5096785"/>
              <a:gd name="connsiteX200" fmla="*/ 2256015 w 12192000"/>
              <a:gd name="connsiteY200" fmla="*/ 4883014 h 5096785"/>
              <a:gd name="connsiteX201" fmla="*/ 2249731 w 12192000"/>
              <a:gd name="connsiteY201" fmla="*/ 4888778 h 5096785"/>
              <a:gd name="connsiteX202" fmla="*/ 2227629 w 12192000"/>
              <a:gd name="connsiteY202" fmla="*/ 4891047 h 5096785"/>
              <a:gd name="connsiteX203" fmla="*/ 2203460 w 12192000"/>
              <a:gd name="connsiteY203" fmla="*/ 4886696 h 5096785"/>
              <a:gd name="connsiteX204" fmla="*/ 2091528 w 12192000"/>
              <a:gd name="connsiteY204" fmla="*/ 4859155 h 5096785"/>
              <a:gd name="connsiteX205" fmla="*/ 2022901 w 12192000"/>
              <a:gd name="connsiteY205" fmla="*/ 4846594 h 5096785"/>
              <a:gd name="connsiteX206" fmla="*/ 1994227 w 12192000"/>
              <a:gd name="connsiteY206" fmla="*/ 4847973 h 5096785"/>
              <a:gd name="connsiteX207" fmla="*/ 1955936 w 12192000"/>
              <a:gd name="connsiteY207" fmla="*/ 4845765 h 5096785"/>
              <a:gd name="connsiteX208" fmla="*/ 1741924 w 12192000"/>
              <a:gd name="connsiteY208" fmla="*/ 4808054 h 5096785"/>
              <a:gd name="connsiteX209" fmla="*/ 1734410 w 12192000"/>
              <a:gd name="connsiteY209" fmla="*/ 4811675 h 5096785"/>
              <a:gd name="connsiteX210" fmla="*/ 1691423 w 12192000"/>
              <a:gd name="connsiteY210" fmla="*/ 4802777 h 5096785"/>
              <a:gd name="connsiteX211" fmla="*/ 1554504 w 12192000"/>
              <a:gd name="connsiteY211" fmla="*/ 4739985 h 5096785"/>
              <a:gd name="connsiteX212" fmla="*/ 1470119 w 12192000"/>
              <a:gd name="connsiteY212" fmla="*/ 4723470 h 5096785"/>
              <a:gd name="connsiteX213" fmla="*/ 1437967 w 12192000"/>
              <a:gd name="connsiteY213" fmla="*/ 4722710 h 5096785"/>
              <a:gd name="connsiteX214" fmla="*/ 1384234 w 12192000"/>
              <a:gd name="connsiteY214" fmla="*/ 4721117 h 5096785"/>
              <a:gd name="connsiteX215" fmla="*/ 1338647 w 12192000"/>
              <a:gd name="connsiteY215" fmla="*/ 4732483 h 5096785"/>
              <a:gd name="connsiteX216" fmla="*/ 1295869 w 12192000"/>
              <a:gd name="connsiteY216" fmla="*/ 4726175 h 5096785"/>
              <a:gd name="connsiteX217" fmla="*/ 1292949 w 12192000"/>
              <a:gd name="connsiteY217" fmla="*/ 4708469 h 5096785"/>
              <a:gd name="connsiteX218" fmla="*/ 1244908 w 12192000"/>
              <a:gd name="connsiteY218" fmla="*/ 4706993 h 5096785"/>
              <a:gd name="connsiteX219" fmla="*/ 1171266 w 12192000"/>
              <a:gd name="connsiteY219" fmla="*/ 4706535 h 5096785"/>
              <a:gd name="connsiteX220" fmla="*/ 1160868 w 12192000"/>
              <a:gd name="connsiteY220" fmla="*/ 4701936 h 5096785"/>
              <a:gd name="connsiteX221" fmla="*/ 1147599 w 12192000"/>
              <a:gd name="connsiteY221" fmla="*/ 4714833 h 5096785"/>
              <a:gd name="connsiteX222" fmla="*/ 1119603 w 12192000"/>
              <a:gd name="connsiteY222" fmla="*/ 4721303 h 5096785"/>
              <a:gd name="connsiteX223" fmla="*/ 997851 w 12192000"/>
              <a:gd name="connsiteY223" fmla="*/ 4722336 h 5096785"/>
              <a:gd name="connsiteX224" fmla="*/ 976455 w 12192000"/>
              <a:gd name="connsiteY224" fmla="*/ 4726407 h 5096785"/>
              <a:gd name="connsiteX225" fmla="*/ 949939 w 12192000"/>
              <a:gd name="connsiteY225" fmla="*/ 4719699 h 5096785"/>
              <a:gd name="connsiteX226" fmla="*/ 894148 w 12192000"/>
              <a:gd name="connsiteY226" fmla="*/ 4710406 h 5096785"/>
              <a:gd name="connsiteX227" fmla="*/ 857990 w 12192000"/>
              <a:gd name="connsiteY227" fmla="*/ 4696844 h 5096785"/>
              <a:gd name="connsiteX228" fmla="*/ 848649 w 12192000"/>
              <a:gd name="connsiteY228" fmla="*/ 4704021 h 5096785"/>
              <a:gd name="connsiteX229" fmla="*/ 826436 w 12192000"/>
              <a:gd name="connsiteY229" fmla="*/ 4707421 h 5096785"/>
              <a:gd name="connsiteX230" fmla="*/ 733052 w 12192000"/>
              <a:gd name="connsiteY230" fmla="*/ 4701884 h 5096785"/>
              <a:gd name="connsiteX231" fmla="*/ 716185 w 12192000"/>
              <a:gd name="connsiteY231" fmla="*/ 4703827 h 5096785"/>
              <a:gd name="connsiteX232" fmla="*/ 696663 w 12192000"/>
              <a:gd name="connsiteY232" fmla="*/ 4697420 h 5096785"/>
              <a:gd name="connsiteX233" fmla="*/ 582722 w 12192000"/>
              <a:gd name="connsiteY233" fmla="*/ 4658637 h 5096785"/>
              <a:gd name="connsiteX234" fmla="*/ 581118 w 12192000"/>
              <a:gd name="connsiteY234" fmla="*/ 4654120 h 5096785"/>
              <a:gd name="connsiteX235" fmla="*/ 546453 w 12192000"/>
              <a:gd name="connsiteY235" fmla="*/ 4652542 h 5096785"/>
              <a:gd name="connsiteX236" fmla="*/ 536773 w 12192000"/>
              <a:gd name="connsiteY236" fmla="*/ 4644609 h 5096785"/>
              <a:gd name="connsiteX237" fmla="*/ 518899 w 12192000"/>
              <a:gd name="connsiteY237" fmla="*/ 4642839 h 5096785"/>
              <a:gd name="connsiteX238" fmla="*/ 388896 w 12192000"/>
              <a:gd name="connsiteY238" fmla="*/ 4619173 h 5096785"/>
              <a:gd name="connsiteX239" fmla="*/ 366479 w 12192000"/>
              <a:gd name="connsiteY239" fmla="*/ 4618896 h 5096785"/>
              <a:gd name="connsiteX240" fmla="*/ 342781 w 12192000"/>
              <a:gd name="connsiteY240" fmla="*/ 4601239 h 5096785"/>
              <a:gd name="connsiteX241" fmla="*/ 255925 w 12192000"/>
              <a:gd name="connsiteY241" fmla="*/ 4598685 h 5096785"/>
              <a:gd name="connsiteX242" fmla="*/ 226919 w 12192000"/>
              <a:gd name="connsiteY242" fmla="*/ 4598460 h 5096785"/>
              <a:gd name="connsiteX243" fmla="*/ 213925 w 12192000"/>
              <a:gd name="connsiteY243" fmla="*/ 4597783 h 5096785"/>
              <a:gd name="connsiteX244" fmla="*/ 215196 w 12192000"/>
              <a:gd name="connsiteY244" fmla="*/ 4588576 h 5096785"/>
              <a:gd name="connsiteX245" fmla="*/ 180214 w 12192000"/>
              <a:gd name="connsiteY245" fmla="*/ 4583701 h 5096785"/>
              <a:gd name="connsiteX246" fmla="*/ 83203 w 12192000"/>
              <a:gd name="connsiteY246" fmla="*/ 4531664 h 5096785"/>
              <a:gd name="connsiteX247" fmla="*/ 4106 w 12192000"/>
              <a:gd name="connsiteY247" fmla="*/ 4517202 h 5096785"/>
              <a:gd name="connsiteX248" fmla="*/ 0 w 12192000"/>
              <a:gd name="connsiteY248" fmla="*/ 4516084 h 5096785"/>
              <a:gd name="connsiteX249" fmla="*/ 0 w 12192000"/>
              <a:gd name="connsiteY24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574528 w 12192000"/>
              <a:gd name="connsiteY77" fmla="*/ 4641155 h 5096785"/>
              <a:gd name="connsiteX78" fmla="*/ 6573036 w 12192000"/>
              <a:gd name="connsiteY78" fmla="*/ 4641049 h 5096785"/>
              <a:gd name="connsiteX79" fmla="*/ 6571920 w 12192000"/>
              <a:gd name="connsiteY79" fmla="*/ 4644739 h 5096785"/>
              <a:gd name="connsiteX80" fmla="*/ 6552021 w 12192000"/>
              <a:gd name="connsiteY80" fmla="*/ 4650379 h 5096785"/>
              <a:gd name="connsiteX81" fmla="*/ 6545925 w 12192000"/>
              <a:gd name="connsiteY81" fmla="*/ 4650675 h 5096785"/>
              <a:gd name="connsiteX82" fmla="*/ 6537822 w 12192000"/>
              <a:gd name="connsiteY82" fmla="*/ 4652769 h 5096785"/>
              <a:gd name="connsiteX83" fmla="*/ 6537743 w 12192000"/>
              <a:gd name="connsiteY83" fmla="*/ 4653068 h 5096785"/>
              <a:gd name="connsiteX84" fmla="*/ 6490057 w 12192000"/>
              <a:gd name="connsiteY84" fmla="*/ 4658624 h 5096785"/>
              <a:gd name="connsiteX85" fmla="*/ 6386800 w 12192000"/>
              <a:gd name="connsiteY85" fmla="*/ 4715431 h 5096785"/>
              <a:gd name="connsiteX86" fmla="*/ 6382703 w 12192000"/>
              <a:gd name="connsiteY86" fmla="*/ 4717930 h 5096785"/>
              <a:gd name="connsiteX87" fmla="*/ 6356495 w 12192000"/>
              <a:gd name="connsiteY87" fmla="*/ 4717843 h 5096785"/>
              <a:gd name="connsiteX88" fmla="*/ 6343628 w 12192000"/>
              <a:gd name="connsiteY88" fmla="*/ 4719161 h 5096785"/>
              <a:gd name="connsiteX89" fmla="*/ 6338605 w 12192000"/>
              <a:gd name="connsiteY89" fmla="*/ 4716723 h 5096785"/>
              <a:gd name="connsiteX90" fmla="*/ 6320318 w 12192000"/>
              <a:gd name="connsiteY90" fmla="*/ 4720095 h 5096785"/>
              <a:gd name="connsiteX91" fmla="*/ 6318742 w 12192000"/>
              <a:gd name="connsiteY91" fmla="*/ 4721541 h 5096785"/>
              <a:gd name="connsiteX92" fmla="*/ 6301708 w 12192000"/>
              <a:gd name="connsiteY92" fmla="*/ 4720380 h 5096785"/>
              <a:gd name="connsiteX93" fmla="*/ 6285082 w 12192000"/>
              <a:gd name="connsiteY93" fmla="*/ 4714639 h 5096785"/>
              <a:gd name="connsiteX94" fmla="*/ 6136936 w 12192000"/>
              <a:gd name="connsiteY94" fmla="*/ 4758246 h 5096785"/>
              <a:gd name="connsiteX95" fmla="*/ 5988578 w 12192000"/>
              <a:gd name="connsiteY95" fmla="*/ 4754427 h 5096785"/>
              <a:gd name="connsiteX96" fmla="*/ 5908701 w 12192000"/>
              <a:gd name="connsiteY96" fmla="*/ 4779160 h 5096785"/>
              <a:gd name="connsiteX97" fmla="*/ 5892219 w 12192000"/>
              <a:gd name="connsiteY97" fmla="*/ 4807892 h 5096785"/>
              <a:gd name="connsiteX98" fmla="*/ 5683612 w 12192000"/>
              <a:gd name="connsiteY98" fmla="*/ 4848770 h 5096785"/>
              <a:gd name="connsiteX99" fmla="*/ 5635111 w 12192000"/>
              <a:gd name="connsiteY99" fmla="*/ 4868888 h 5096785"/>
              <a:gd name="connsiteX100" fmla="*/ 5582652 w 12192000"/>
              <a:gd name="connsiteY100" fmla="*/ 4866836 h 5096785"/>
              <a:gd name="connsiteX101" fmla="*/ 5567213 w 12192000"/>
              <a:gd name="connsiteY101" fmla="*/ 4878769 h 5096785"/>
              <a:gd name="connsiteX102" fmla="*/ 5564659 w 12192000"/>
              <a:gd name="connsiteY102" fmla="*/ 4881042 h 5096785"/>
              <a:gd name="connsiteX103" fmla="*/ 5552102 w 12192000"/>
              <a:gd name="connsiteY103" fmla="*/ 4885426 h 5096785"/>
              <a:gd name="connsiteX104" fmla="*/ 5551475 w 12192000"/>
              <a:gd name="connsiteY104" fmla="*/ 4892560 h 5096785"/>
              <a:gd name="connsiteX105" fmla="*/ 5534664 w 12192000"/>
              <a:gd name="connsiteY105" fmla="*/ 4903385 h 5096785"/>
              <a:gd name="connsiteX106" fmla="*/ 5510737 w 12192000"/>
              <a:gd name="connsiteY106" fmla="*/ 4909807 h 5096785"/>
              <a:gd name="connsiteX107" fmla="*/ 5393901 w 12192000"/>
              <a:gd name="connsiteY107" fmla="*/ 4933709 h 5096785"/>
              <a:gd name="connsiteX108" fmla="*/ 5325782 w 12192000"/>
              <a:gd name="connsiteY108" fmla="*/ 4951789 h 5096785"/>
              <a:gd name="connsiteX109" fmla="*/ 5302703 w 12192000"/>
              <a:gd name="connsiteY109" fmla="*/ 4964590 h 5096785"/>
              <a:gd name="connsiteX110" fmla="*/ 5268591 w 12192000"/>
              <a:gd name="connsiteY110" fmla="*/ 4978479 h 5096785"/>
              <a:gd name="connsiteX111" fmla="*/ 5210559 w 12192000"/>
              <a:gd name="connsiteY111" fmla="*/ 5007585 h 5096785"/>
              <a:gd name="connsiteX112" fmla="*/ 5177597 w 12192000"/>
              <a:gd name="connsiteY112" fmla="*/ 5015926 h 5096785"/>
              <a:gd name="connsiteX113" fmla="*/ 5160569 w 12192000"/>
              <a:gd name="connsiteY113" fmla="*/ 5025681 h 5096785"/>
              <a:gd name="connsiteX114" fmla="*/ 5152748 w 12192000"/>
              <a:gd name="connsiteY114" fmla="*/ 5026569 h 5096785"/>
              <a:gd name="connsiteX115" fmla="*/ 5127678 w 12192000"/>
              <a:gd name="connsiteY115" fmla="*/ 5032947 h 5096785"/>
              <a:gd name="connsiteX116" fmla="*/ 5113147 w 12192000"/>
              <a:gd name="connsiteY116" fmla="*/ 5035818 h 5096785"/>
              <a:gd name="connsiteX117" fmla="*/ 5107301 w 12192000"/>
              <a:gd name="connsiteY117" fmla="*/ 5036672 h 5096785"/>
              <a:gd name="connsiteX118" fmla="*/ 5093215 w 12192000"/>
              <a:gd name="connsiteY118" fmla="*/ 5032880 h 5096785"/>
              <a:gd name="connsiteX119" fmla="*/ 5077058 w 12192000"/>
              <a:gd name="connsiteY119" fmla="*/ 5038681 h 5096785"/>
              <a:gd name="connsiteX120" fmla="*/ 5057349 w 12192000"/>
              <a:gd name="connsiteY120" fmla="*/ 5036015 h 5096785"/>
              <a:gd name="connsiteX121" fmla="*/ 5053945 w 12192000"/>
              <a:gd name="connsiteY121" fmla="*/ 5041952 h 5096785"/>
              <a:gd name="connsiteX122" fmla="*/ 5040021 w 12192000"/>
              <a:gd name="connsiteY122" fmla="*/ 5050052 h 5096785"/>
              <a:gd name="connsiteX123" fmla="*/ 5025913 w 12192000"/>
              <a:gd name="connsiteY123" fmla="*/ 5046535 h 5096785"/>
              <a:gd name="connsiteX124" fmla="*/ 4998218 w 12192000"/>
              <a:gd name="connsiteY124" fmla="*/ 5048065 h 5096785"/>
              <a:gd name="connsiteX125" fmla="*/ 4991008 w 12192000"/>
              <a:gd name="connsiteY125" fmla="*/ 5050439 h 5096785"/>
              <a:gd name="connsiteX126" fmla="*/ 4963503 w 12192000"/>
              <a:gd name="connsiteY126" fmla="*/ 5047575 h 5096785"/>
              <a:gd name="connsiteX127" fmla="*/ 4921053 w 12192000"/>
              <a:gd name="connsiteY127" fmla="*/ 5048925 h 5096785"/>
              <a:gd name="connsiteX128" fmla="*/ 4873420 w 12192000"/>
              <a:gd name="connsiteY128" fmla="*/ 5054929 h 5096785"/>
              <a:gd name="connsiteX129" fmla="*/ 4858825 w 12192000"/>
              <a:gd name="connsiteY129" fmla="*/ 5051329 h 5096785"/>
              <a:gd name="connsiteX130" fmla="*/ 4769340 w 12192000"/>
              <a:gd name="connsiteY130" fmla="*/ 5053090 h 5096785"/>
              <a:gd name="connsiteX131" fmla="*/ 4744152 w 12192000"/>
              <a:gd name="connsiteY131" fmla="*/ 5053391 h 5096785"/>
              <a:gd name="connsiteX132" fmla="*/ 4723556 w 12192000"/>
              <a:gd name="connsiteY132" fmla="*/ 5059633 h 5096785"/>
              <a:gd name="connsiteX133" fmla="*/ 4719699 w 12192000"/>
              <a:gd name="connsiteY133" fmla="*/ 5066298 h 5096785"/>
              <a:gd name="connsiteX134" fmla="*/ 4706016 w 12192000"/>
              <a:gd name="connsiteY134" fmla="*/ 5067422 h 5096785"/>
              <a:gd name="connsiteX135" fmla="*/ 4702593 w 12192000"/>
              <a:gd name="connsiteY135" fmla="*/ 5068973 h 5096785"/>
              <a:gd name="connsiteX136" fmla="*/ 4682766 w 12192000"/>
              <a:gd name="connsiteY136" fmla="*/ 5076609 h 5096785"/>
              <a:gd name="connsiteX137" fmla="*/ 4634960 w 12192000"/>
              <a:gd name="connsiteY137" fmla="*/ 5061852 h 5096785"/>
              <a:gd name="connsiteX138" fmla="*/ 4580645 w 12192000"/>
              <a:gd name="connsiteY138" fmla="*/ 5069246 h 5096785"/>
              <a:gd name="connsiteX139" fmla="*/ 4368005 w 12192000"/>
              <a:gd name="connsiteY139" fmla="*/ 5057426 h 5096785"/>
              <a:gd name="connsiteX140" fmla="*/ 4339489 w 12192000"/>
              <a:gd name="connsiteY140" fmla="*/ 5080858 h 5096785"/>
              <a:gd name="connsiteX141" fmla="*/ 4253895 w 12192000"/>
              <a:gd name="connsiteY141" fmla="*/ 5085008 h 5096785"/>
              <a:gd name="connsiteX142" fmla="*/ 4117780 w 12192000"/>
              <a:gd name="connsiteY142" fmla="*/ 5045175 h 5096785"/>
              <a:gd name="connsiteX143" fmla="*/ 3960074 w 12192000"/>
              <a:gd name="connsiteY143" fmla="*/ 5050708 h 5096785"/>
              <a:gd name="connsiteX144" fmla="*/ 3947260 w 12192000"/>
              <a:gd name="connsiteY144" fmla="*/ 5041167 h 5096785"/>
              <a:gd name="connsiteX145" fmla="*/ 3931969 w 12192000"/>
              <a:gd name="connsiteY145" fmla="*/ 5035902 h 5096785"/>
              <a:gd name="connsiteX146" fmla="*/ 3929836 w 12192000"/>
              <a:gd name="connsiteY146" fmla="*/ 5036901 h 5096785"/>
              <a:gd name="connsiteX147" fmla="*/ 3911296 w 12192000"/>
              <a:gd name="connsiteY147" fmla="*/ 5035663 h 5096785"/>
              <a:gd name="connsiteX148" fmla="*/ 3907746 w 12192000"/>
              <a:gd name="connsiteY148" fmla="*/ 5032107 h 5096785"/>
              <a:gd name="connsiteX149" fmla="*/ 3895182 w 12192000"/>
              <a:gd name="connsiteY149" fmla="*/ 5030229 h 5096785"/>
              <a:gd name="connsiteX150" fmla="*/ 3870866 w 12192000"/>
              <a:gd name="connsiteY150" fmla="*/ 5023753 h 5096785"/>
              <a:gd name="connsiteX151" fmla="*/ 3865913 w 12192000"/>
              <a:gd name="connsiteY151" fmla="*/ 5025143 h 5096785"/>
              <a:gd name="connsiteX152" fmla="*/ 3828606 w 12192000"/>
              <a:gd name="connsiteY152" fmla="*/ 5019426 h 5096785"/>
              <a:gd name="connsiteX153" fmla="*/ 3827901 w 12192000"/>
              <a:gd name="connsiteY153" fmla="*/ 5020583 h 5096785"/>
              <a:gd name="connsiteX154" fmla="*/ 3816543 w 12192000"/>
              <a:gd name="connsiteY154" fmla="*/ 5024366 h 5096785"/>
              <a:gd name="connsiteX155" fmla="*/ 3795278 w 12192000"/>
              <a:gd name="connsiteY155" fmla="*/ 5028779 h 5096785"/>
              <a:gd name="connsiteX156" fmla="*/ 3743858 w 12192000"/>
              <a:gd name="connsiteY156" fmla="*/ 5054237 h 5096785"/>
              <a:gd name="connsiteX157" fmla="*/ 3704945 w 12192000"/>
              <a:gd name="connsiteY157" fmla="*/ 5048413 h 5096785"/>
              <a:gd name="connsiteX158" fmla="*/ 3696992 w 12192000"/>
              <a:gd name="connsiteY158" fmla="*/ 5047914 h 5096785"/>
              <a:gd name="connsiteX159" fmla="*/ 3696780 w 12192000"/>
              <a:gd name="connsiteY159" fmla="*/ 5048181 h 5096785"/>
              <a:gd name="connsiteX160" fmla="*/ 3688290 w 12192000"/>
              <a:gd name="connsiteY160" fmla="*/ 5048204 h 5096785"/>
              <a:gd name="connsiteX161" fmla="*/ 3682486 w 12192000"/>
              <a:gd name="connsiteY161" fmla="*/ 5047000 h 5096785"/>
              <a:gd name="connsiteX162" fmla="*/ 3667056 w 12192000"/>
              <a:gd name="connsiteY162" fmla="*/ 5046030 h 5096785"/>
              <a:gd name="connsiteX163" fmla="*/ 3661403 w 12192000"/>
              <a:gd name="connsiteY163" fmla="*/ 5047537 h 5096785"/>
              <a:gd name="connsiteX164" fmla="*/ 3658673 w 12192000"/>
              <a:gd name="connsiteY164" fmla="*/ 5050790 h 5096785"/>
              <a:gd name="connsiteX165" fmla="*/ 3657333 w 12192000"/>
              <a:gd name="connsiteY165" fmla="*/ 5050325 h 5096785"/>
              <a:gd name="connsiteX166" fmla="*/ 3626778 w 12192000"/>
              <a:gd name="connsiteY166" fmla="*/ 5057882 h 5096785"/>
              <a:gd name="connsiteX167" fmla="*/ 3560067 w 12192000"/>
              <a:gd name="connsiteY167" fmla="*/ 5064266 h 5096785"/>
              <a:gd name="connsiteX168" fmla="*/ 3522641 w 12192000"/>
              <a:gd name="connsiteY168" fmla="*/ 5063654 h 5096785"/>
              <a:gd name="connsiteX169" fmla="*/ 3419275 w 12192000"/>
              <a:gd name="connsiteY169" fmla="*/ 5066646 h 5096785"/>
              <a:gd name="connsiteX170" fmla="*/ 3314869 w 12192000"/>
              <a:gd name="connsiteY170" fmla="*/ 5073197 h 5096785"/>
              <a:gd name="connsiteX171" fmla="*/ 3259088 w 12192000"/>
              <a:gd name="connsiteY171" fmla="*/ 5096363 h 5096785"/>
              <a:gd name="connsiteX172" fmla="*/ 3253104 w 12192000"/>
              <a:gd name="connsiteY172" fmla="*/ 5096785 h 5096785"/>
              <a:gd name="connsiteX173" fmla="*/ 3238751 w 12192000"/>
              <a:gd name="connsiteY173" fmla="*/ 5092996 h 5096785"/>
              <a:gd name="connsiteX174" fmla="*/ 3233681 w 12192000"/>
              <a:gd name="connsiteY174" fmla="*/ 5090758 h 5096785"/>
              <a:gd name="connsiteX175" fmla="*/ 3225562 w 12192000"/>
              <a:gd name="connsiteY175" fmla="*/ 5089215 h 5096785"/>
              <a:gd name="connsiteX176" fmla="*/ 3225260 w 12192000"/>
              <a:gd name="connsiteY176" fmla="*/ 5089437 h 5096785"/>
              <a:gd name="connsiteX177" fmla="*/ 3217859 w 12192000"/>
              <a:gd name="connsiteY177" fmla="*/ 5087484 h 5096785"/>
              <a:gd name="connsiteX178" fmla="*/ 3182980 w 12192000"/>
              <a:gd name="connsiteY178" fmla="*/ 5074650 h 5096785"/>
              <a:gd name="connsiteX179" fmla="*/ 3123938 w 12192000"/>
              <a:gd name="connsiteY179" fmla="*/ 5089912 h 5096785"/>
              <a:gd name="connsiteX180" fmla="*/ 3101912 w 12192000"/>
              <a:gd name="connsiteY180" fmla="*/ 5090281 h 5096785"/>
              <a:gd name="connsiteX181" fmla="*/ 3089591 w 12192000"/>
              <a:gd name="connsiteY181" fmla="*/ 5091865 h 5096785"/>
              <a:gd name="connsiteX182" fmla="*/ 3088465 w 12192000"/>
              <a:gd name="connsiteY182" fmla="*/ 5092858 h 5096785"/>
              <a:gd name="connsiteX183" fmla="*/ 3055081 w 12192000"/>
              <a:gd name="connsiteY183" fmla="*/ 5080424 h 5096785"/>
              <a:gd name="connsiteX184" fmla="*/ 3049807 w 12192000"/>
              <a:gd name="connsiteY184" fmla="*/ 5080860 h 5096785"/>
              <a:gd name="connsiteX185" fmla="*/ 3029122 w 12192000"/>
              <a:gd name="connsiteY185" fmla="*/ 5070085 h 5096785"/>
              <a:gd name="connsiteX186" fmla="*/ 3017862 w 12192000"/>
              <a:gd name="connsiteY186" fmla="*/ 5065942 h 5096785"/>
              <a:gd name="connsiteX187" fmla="*/ 3015868 w 12192000"/>
              <a:gd name="connsiteY187" fmla="*/ 5061832 h 5096785"/>
              <a:gd name="connsiteX188" fmla="*/ 2998644 w 12192000"/>
              <a:gd name="connsiteY188" fmla="*/ 5057210 h 5096785"/>
              <a:gd name="connsiteX189" fmla="*/ 2996219 w 12192000"/>
              <a:gd name="connsiteY189" fmla="*/ 5057788 h 5096785"/>
              <a:gd name="connsiteX190" fmla="*/ 2983676 w 12192000"/>
              <a:gd name="connsiteY190" fmla="*/ 5049852 h 5096785"/>
              <a:gd name="connsiteX191" fmla="*/ 2903609 w 12192000"/>
              <a:gd name="connsiteY191" fmla="*/ 4998457 h 5096785"/>
              <a:gd name="connsiteX192" fmla="*/ 2758830 w 12192000"/>
              <a:gd name="connsiteY192" fmla="*/ 4974760 h 5096785"/>
              <a:gd name="connsiteX193" fmla="*/ 2532669 w 12192000"/>
              <a:gd name="connsiteY193" fmla="*/ 4940573 h 5096785"/>
              <a:gd name="connsiteX194" fmla="*/ 2389931 w 12192000"/>
              <a:gd name="connsiteY194" fmla="*/ 4905785 h 5096785"/>
              <a:gd name="connsiteX195" fmla="*/ 2335186 w 12192000"/>
              <a:gd name="connsiteY195" fmla="*/ 4902957 h 5096785"/>
              <a:gd name="connsiteX196" fmla="*/ 2295307 w 12192000"/>
              <a:gd name="connsiteY196" fmla="*/ 4879800 h 5096785"/>
              <a:gd name="connsiteX197" fmla="*/ 2273393 w 12192000"/>
              <a:gd name="connsiteY197" fmla="*/ 4883565 h 5096785"/>
              <a:gd name="connsiteX198" fmla="*/ 2269523 w 12192000"/>
              <a:gd name="connsiteY198" fmla="*/ 4884442 h 5096785"/>
              <a:gd name="connsiteX199" fmla="*/ 2256015 w 12192000"/>
              <a:gd name="connsiteY199" fmla="*/ 4883014 h 5096785"/>
              <a:gd name="connsiteX200" fmla="*/ 2249731 w 12192000"/>
              <a:gd name="connsiteY200" fmla="*/ 4888778 h 5096785"/>
              <a:gd name="connsiteX201" fmla="*/ 2227629 w 12192000"/>
              <a:gd name="connsiteY201" fmla="*/ 4891047 h 5096785"/>
              <a:gd name="connsiteX202" fmla="*/ 2203460 w 12192000"/>
              <a:gd name="connsiteY202" fmla="*/ 4886696 h 5096785"/>
              <a:gd name="connsiteX203" fmla="*/ 2091528 w 12192000"/>
              <a:gd name="connsiteY203" fmla="*/ 4859155 h 5096785"/>
              <a:gd name="connsiteX204" fmla="*/ 2022901 w 12192000"/>
              <a:gd name="connsiteY204" fmla="*/ 4846594 h 5096785"/>
              <a:gd name="connsiteX205" fmla="*/ 1994227 w 12192000"/>
              <a:gd name="connsiteY205" fmla="*/ 4847973 h 5096785"/>
              <a:gd name="connsiteX206" fmla="*/ 1955936 w 12192000"/>
              <a:gd name="connsiteY206" fmla="*/ 4845765 h 5096785"/>
              <a:gd name="connsiteX207" fmla="*/ 1741924 w 12192000"/>
              <a:gd name="connsiteY207" fmla="*/ 4808054 h 5096785"/>
              <a:gd name="connsiteX208" fmla="*/ 1734410 w 12192000"/>
              <a:gd name="connsiteY208" fmla="*/ 4811675 h 5096785"/>
              <a:gd name="connsiteX209" fmla="*/ 1691423 w 12192000"/>
              <a:gd name="connsiteY209" fmla="*/ 4802777 h 5096785"/>
              <a:gd name="connsiteX210" fmla="*/ 1554504 w 12192000"/>
              <a:gd name="connsiteY210" fmla="*/ 4739985 h 5096785"/>
              <a:gd name="connsiteX211" fmla="*/ 1470119 w 12192000"/>
              <a:gd name="connsiteY211" fmla="*/ 4723470 h 5096785"/>
              <a:gd name="connsiteX212" fmla="*/ 1437967 w 12192000"/>
              <a:gd name="connsiteY212" fmla="*/ 4722710 h 5096785"/>
              <a:gd name="connsiteX213" fmla="*/ 1384234 w 12192000"/>
              <a:gd name="connsiteY213" fmla="*/ 4721117 h 5096785"/>
              <a:gd name="connsiteX214" fmla="*/ 1338647 w 12192000"/>
              <a:gd name="connsiteY214" fmla="*/ 4732483 h 5096785"/>
              <a:gd name="connsiteX215" fmla="*/ 1295869 w 12192000"/>
              <a:gd name="connsiteY215" fmla="*/ 4726175 h 5096785"/>
              <a:gd name="connsiteX216" fmla="*/ 1292949 w 12192000"/>
              <a:gd name="connsiteY216" fmla="*/ 4708469 h 5096785"/>
              <a:gd name="connsiteX217" fmla="*/ 1244908 w 12192000"/>
              <a:gd name="connsiteY217" fmla="*/ 4706993 h 5096785"/>
              <a:gd name="connsiteX218" fmla="*/ 1171266 w 12192000"/>
              <a:gd name="connsiteY218" fmla="*/ 4706535 h 5096785"/>
              <a:gd name="connsiteX219" fmla="*/ 1160868 w 12192000"/>
              <a:gd name="connsiteY219" fmla="*/ 4701936 h 5096785"/>
              <a:gd name="connsiteX220" fmla="*/ 1147599 w 12192000"/>
              <a:gd name="connsiteY220" fmla="*/ 4714833 h 5096785"/>
              <a:gd name="connsiteX221" fmla="*/ 1119603 w 12192000"/>
              <a:gd name="connsiteY221" fmla="*/ 4721303 h 5096785"/>
              <a:gd name="connsiteX222" fmla="*/ 997851 w 12192000"/>
              <a:gd name="connsiteY222" fmla="*/ 4722336 h 5096785"/>
              <a:gd name="connsiteX223" fmla="*/ 976455 w 12192000"/>
              <a:gd name="connsiteY223" fmla="*/ 4726407 h 5096785"/>
              <a:gd name="connsiteX224" fmla="*/ 949939 w 12192000"/>
              <a:gd name="connsiteY224" fmla="*/ 4719699 h 5096785"/>
              <a:gd name="connsiteX225" fmla="*/ 894148 w 12192000"/>
              <a:gd name="connsiteY225" fmla="*/ 4710406 h 5096785"/>
              <a:gd name="connsiteX226" fmla="*/ 857990 w 12192000"/>
              <a:gd name="connsiteY226" fmla="*/ 4696844 h 5096785"/>
              <a:gd name="connsiteX227" fmla="*/ 848649 w 12192000"/>
              <a:gd name="connsiteY227" fmla="*/ 4704021 h 5096785"/>
              <a:gd name="connsiteX228" fmla="*/ 826436 w 12192000"/>
              <a:gd name="connsiteY228" fmla="*/ 4707421 h 5096785"/>
              <a:gd name="connsiteX229" fmla="*/ 733052 w 12192000"/>
              <a:gd name="connsiteY229" fmla="*/ 4701884 h 5096785"/>
              <a:gd name="connsiteX230" fmla="*/ 716185 w 12192000"/>
              <a:gd name="connsiteY230" fmla="*/ 4703827 h 5096785"/>
              <a:gd name="connsiteX231" fmla="*/ 696663 w 12192000"/>
              <a:gd name="connsiteY231" fmla="*/ 4697420 h 5096785"/>
              <a:gd name="connsiteX232" fmla="*/ 582722 w 12192000"/>
              <a:gd name="connsiteY232" fmla="*/ 4658637 h 5096785"/>
              <a:gd name="connsiteX233" fmla="*/ 581118 w 12192000"/>
              <a:gd name="connsiteY233" fmla="*/ 4654120 h 5096785"/>
              <a:gd name="connsiteX234" fmla="*/ 546453 w 12192000"/>
              <a:gd name="connsiteY234" fmla="*/ 4652542 h 5096785"/>
              <a:gd name="connsiteX235" fmla="*/ 536773 w 12192000"/>
              <a:gd name="connsiteY235" fmla="*/ 4644609 h 5096785"/>
              <a:gd name="connsiteX236" fmla="*/ 518899 w 12192000"/>
              <a:gd name="connsiteY236" fmla="*/ 4642839 h 5096785"/>
              <a:gd name="connsiteX237" fmla="*/ 388896 w 12192000"/>
              <a:gd name="connsiteY237" fmla="*/ 4619173 h 5096785"/>
              <a:gd name="connsiteX238" fmla="*/ 366479 w 12192000"/>
              <a:gd name="connsiteY238" fmla="*/ 4618896 h 5096785"/>
              <a:gd name="connsiteX239" fmla="*/ 342781 w 12192000"/>
              <a:gd name="connsiteY239" fmla="*/ 4601239 h 5096785"/>
              <a:gd name="connsiteX240" fmla="*/ 255925 w 12192000"/>
              <a:gd name="connsiteY240" fmla="*/ 4598685 h 5096785"/>
              <a:gd name="connsiteX241" fmla="*/ 226919 w 12192000"/>
              <a:gd name="connsiteY241" fmla="*/ 4598460 h 5096785"/>
              <a:gd name="connsiteX242" fmla="*/ 213925 w 12192000"/>
              <a:gd name="connsiteY242" fmla="*/ 4597783 h 5096785"/>
              <a:gd name="connsiteX243" fmla="*/ 215196 w 12192000"/>
              <a:gd name="connsiteY243" fmla="*/ 4588576 h 5096785"/>
              <a:gd name="connsiteX244" fmla="*/ 180214 w 12192000"/>
              <a:gd name="connsiteY244" fmla="*/ 4583701 h 5096785"/>
              <a:gd name="connsiteX245" fmla="*/ 83203 w 12192000"/>
              <a:gd name="connsiteY245" fmla="*/ 4531664 h 5096785"/>
              <a:gd name="connsiteX246" fmla="*/ 4106 w 12192000"/>
              <a:gd name="connsiteY246" fmla="*/ 4517202 h 5096785"/>
              <a:gd name="connsiteX247" fmla="*/ 0 w 12192000"/>
              <a:gd name="connsiteY247" fmla="*/ 4516084 h 5096785"/>
              <a:gd name="connsiteX248" fmla="*/ 0 w 12192000"/>
              <a:gd name="connsiteY248"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574528 w 12192000"/>
              <a:gd name="connsiteY76" fmla="*/ 4641155 h 5096785"/>
              <a:gd name="connsiteX77" fmla="*/ 6573036 w 12192000"/>
              <a:gd name="connsiteY77" fmla="*/ 4641049 h 5096785"/>
              <a:gd name="connsiteX78" fmla="*/ 6571920 w 12192000"/>
              <a:gd name="connsiteY78" fmla="*/ 4644739 h 5096785"/>
              <a:gd name="connsiteX79" fmla="*/ 6552021 w 12192000"/>
              <a:gd name="connsiteY79" fmla="*/ 4650379 h 5096785"/>
              <a:gd name="connsiteX80" fmla="*/ 6545925 w 12192000"/>
              <a:gd name="connsiteY80" fmla="*/ 4650675 h 5096785"/>
              <a:gd name="connsiteX81" fmla="*/ 6537822 w 12192000"/>
              <a:gd name="connsiteY81" fmla="*/ 4652769 h 5096785"/>
              <a:gd name="connsiteX82" fmla="*/ 6537743 w 12192000"/>
              <a:gd name="connsiteY82" fmla="*/ 4653068 h 5096785"/>
              <a:gd name="connsiteX83" fmla="*/ 6490057 w 12192000"/>
              <a:gd name="connsiteY83" fmla="*/ 4658624 h 5096785"/>
              <a:gd name="connsiteX84" fmla="*/ 6386800 w 12192000"/>
              <a:gd name="connsiteY84" fmla="*/ 4715431 h 5096785"/>
              <a:gd name="connsiteX85" fmla="*/ 6382703 w 12192000"/>
              <a:gd name="connsiteY85" fmla="*/ 4717930 h 5096785"/>
              <a:gd name="connsiteX86" fmla="*/ 6356495 w 12192000"/>
              <a:gd name="connsiteY86" fmla="*/ 4717843 h 5096785"/>
              <a:gd name="connsiteX87" fmla="*/ 6343628 w 12192000"/>
              <a:gd name="connsiteY87" fmla="*/ 4719161 h 5096785"/>
              <a:gd name="connsiteX88" fmla="*/ 6338605 w 12192000"/>
              <a:gd name="connsiteY88" fmla="*/ 4716723 h 5096785"/>
              <a:gd name="connsiteX89" fmla="*/ 6320318 w 12192000"/>
              <a:gd name="connsiteY89" fmla="*/ 4720095 h 5096785"/>
              <a:gd name="connsiteX90" fmla="*/ 6318742 w 12192000"/>
              <a:gd name="connsiteY90" fmla="*/ 4721541 h 5096785"/>
              <a:gd name="connsiteX91" fmla="*/ 6301708 w 12192000"/>
              <a:gd name="connsiteY91" fmla="*/ 4720380 h 5096785"/>
              <a:gd name="connsiteX92" fmla="*/ 6285082 w 12192000"/>
              <a:gd name="connsiteY92" fmla="*/ 4714639 h 5096785"/>
              <a:gd name="connsiteX93" fmla="*/ 6136936 w 12192000"/>
              <a:gd name="connsiteY93" fmla="*/ 4758246 h 5096785"/>
              <a:gd name="connsiteX94" fmla="*/ 5988578 w 12192000"/>
              <a:gd name="connsiteY94" fmla="*/ 4754427 h 5096785"/>
              <a:gd name="connsiteX95" fmla="*/ 5908701 w 12192000"/>
              <a:gd name="connsiteY95" fmla="*/ 4779160 h 5096785"/>
              <a:gd name="connsiteX96" fmla="*/ 5892219 w 12192000"/>
              <a:gd name="connsiteY96" fmla="*/ 4807892 h 5096785"/>
              <a:gd name="connsiteX97" fmla="*/ 5683612 w 12192000"/>
              <a:gd name="connsiteY97" fmla="*/ 4848770 h 5096785"/>
              <a:gd name="connsiteX98" fmla="*/ 5635111 w 12192000"/>
              <a:gd name="connsiteY98" fmla="*/ 4868888 h 5096785"/>
              <a:gd name="connsiteX99" fmla="*/ 5582652 w 12192000"/>
              <a:gd name="connsiteY99" fmla="*/ 4866836 h 5096785"/>
              <a:gd name="connsiteX100" fmla="*/ 5567213 w 12192000"/>
              <a:gd name="connsiteY100" fmla="*/ 4878769 h 5096785"/>
              <a:gd name="connsiteX101" fmla="*/ 5564659 w 12192000"/>
              <a:gd name="connsiteY101" fmla="*/ 4881042 h 5096785"/>
              <a:gd name="connsiteX102" fmla="*/ 5552102 w 12192000"/>
              <a:gd name="connsiteY102" fmla="*/ 4885426 h 5096785"/>
              <a:gd name="connsiteX103" fmla="*/ 5551475 w 12192000"/>
              <a:gd name="connsiteY103" fmla="*/ 4892560 h 5096785"/>
              <a:gd name="connsiteX104" fmla="*/ 5534664 w 12192000"/>
              <a:gd name="connsiteY104" fmla="*/ 4903385 h 5096785"/>
              <a:gd name="connsiteX105" fmla="*/ 5510737 w 12192000"/>
              <a:gd name="connsiteY105" fmla="*/ 4909807 h 5096785"/>
              <a:gd name="connsiteX106" fmla="*/ 5393901 w 12192000"/>
              <a:gd name="connsiteY106" fmla="*/ 4933709 h 5096785"/>
              <a:gd name="connsiteX107" fmla="*/ 5325782 w 12192000"/>
              <a:gd name="connsiteY107" fmla="*/ 4951789 h 5096785"/>
              <a:gd name="connsiteX108" fmla="*/ 5302703 w 12192000"/>
              <a:gd name="connsiteY108" fmla="*/ 4964590 h 5096785"/>
              <a:gd name="connsiteX109" fmla="*/ 5268591 w 12192000"/>
              <a:gd name="connsiteY109" fmla="*/ 4978479 h 5096785"/>
              <a:gd name="connsiteX110" fmla="*/ 5210559 w 12192000"/>
              <a:gd name="connsiteY110" fmla="*/ 5007585 h 5096785"/>
              <a:gd name="connsiteX111" fmla="*/ 5177597 w 12192000"/>
              <a:gd name="connsiteY111" fmla="*/ 5015926 h 5096785"/>
              <a:gd name="connsiteX112" fmla="*/ 5160569 w 12192000"/>
              <a:gd name="connsiteY112" fmla="*/ 5025681 h 5096785"/>
              <a:gd name="connsiteX113" fmla="*/ 5152748 w 12192000"/>
              <a:gd name="connsiteY113" fmla="*/ 5026569 h 5096785"/>
              <a:gd name="connsiteX114" fmla="*/ 5127678 w 12192000"/>
              <a:gd name="connsiteY114" fmla="*/ 5032947 h 5096785"/>
              <a:gd name="connsiteX115" fmla="*/ 5113147 w 12192000"/>
              <a:gd name="connsiteY115" fmla="*/ 5035818 h 5096785"/>
              <a:gd name="connsiteX116" fmla="*/ 5107301 w 12192000"/>
              <a:gd name="connsiteY116" fmla="*/ 5036672 h 5096785"/>
              <a:gd name="connsiteX117" fmla="*/ 5093215 w 12192000"/>
              <a:gd name="connsiteY117" fmla="*/ 5032880 h 5096785"/>
              <a:gd name="connsiteX118" fmla="*/ 5077058 w 12192000"/>
              <a:gd name="connsiteY118" fmla="*/ 5038681 h 5096785"/>
              <a:gd name="connsiteX119" fmla="*/ 5057349 w 12192000"/>
              <a:gd name="connsiteY119" fmla="*/ 5036015 h 5096785"/>
              <a:gd name="connsiteX120" fmla="*/ 5053945 w 12192000"/>
              <a:gd name="connsiteY120" fmla="*/ 5041952 h 5096785"/>
              <a:gd name="connsiteX121" fmla="*/ 5040021 w 12192000"/>
              <a:gd name="connsiteY121" fmla="*/ 5050052 h 5096785"/>
              <a:gd name="connsiteX122" fmla="*/ 5025913 w 12192000"/>
              <a:gd name="connsiteY122" fmla="*/ 5046535 h 5096785"/>
              <a:gd name="connsiteX123" fmla="*/ 4998218 w 12192000"/>
              <a:gd name="connsiteY123" fmla="*/ 5048065 h 5096785"/>
              <a:gd name="connsiteX124" fmla="*/ 4991008 w 12192000"/>
              <a:gd name="connsiteY124" fmla="*/ 5050439 h 5096785"/>
              <a:gd name="connsiteX125" fmla="*/ 4963503 w 12192000"/>
              <a:gd name="connsiteY125" fmla="*/ 5047575 h 5096785"/>
              <a:gd name="connsiteX126" fmla="*/ 4921053 w 12192000"/>
              <a:gd name="connsiteY126" fmla="*/ 5048925 h 5096785"/>
              <a:gd name="connsiteX127" fmla="*/ 4873420 w 12192000"/>
              <a:gd name="connsiteY127" fmla="*/ 5054929 h 5096785"/>
              <a:gd name="connsiteX128" fmla="*/ 4858825 w 12192000"/>
              <a:gd name="connsiteY128" fmla="*/ 5051329 h 5096785"/>
              <a:gd name="connsiteX129" fmla="*/ 4769340 w 12192000"/>
              <a:gd name="connsiteY129" fmla="*/ 5053090 h 5096785"/>
              <a:gd name="connsiteX130" fmla="*/ 4744152 w 12192000"/>
              <a:gd name="connsiteY130" fmla="*/ 5053391 h 5096785"/>
              <a:gd name="connsiteX131" fmla="*/ 4723556 w 12192000"/>
              <a:gd name="connsiteY131" fmla="*/ 5059633 h 5096785"/>
              <a:gd name="connsiteX132" fmla="*/ 4719699 w 12192000"/>
              <a:gd name="connsiteY132" fmla="*/ 5066298 h 5096785"/>
              <a:gd name="connsiteX133" fmla="*/ 4706016 w 12192000"/>
              <a:gd name="connsiteY133" fmla="*/ 5067422 h 5096785"/>
              <a:gd name="connsiteX134" fmla="*/ 4702593 w 12192000"/>
              <a:gd name="connsiteY134" fmla="*/ 5068973 h 5096785"/>
              <a:gd name="connsiteX135" fmla="*/ 4682766 w 12192000"/>
              <a:gd name="connsiteY135" fmla="*/ 5076609 h 5096785"/>
              <a:gd name="connsiteX136" fmla="*/ 4634960 w 12192000"/>
              <a:gd name="connsiteY136" fmla="*/ 5061852 h 5096785"/>
              <a:gd name="connsiteX137" fmla="*/ 4580645 w 12192000"/>
              <a:gd name="connsiteY137" fmla="*/ 5069246 h 5096785"/>
              <a:gd name="connsiteX138" fmla="*/ 4368005 w 12192000"/>
              <a:gd name="connsiteY138" fmla="*/ 5057426 h 5096785"/>
              <a:gd name="connsiteX139" fmla="*/ 4339489 w 12192000"/>
              <a:gd name="connsiteY139" fmla="*/ 5080858 h 5096785"/>
              <a:gd name="connsiteX140" fmla="*/ 4253895 w 12192000"/>
              <a:gd name="connsiteY140" fmla="*/ 5085008 h 5096785"/>
              <a:gd name="connsiteX141" fmla="*/ 4117780 w 12192000"/>
              <a:gd name="connsiteY141" fmla="*/ 5045175 h 5096785"/>
              <a:gd name="connsiteX142" fmla="*/ 3960074 w 12192000"/>
              <a:gd name="connsiteY142" fmla="*/ 5050708 h 5096785"/>
              <a:gd name="connsiteX143" fmla="*/ 3947260 w 12192000"/>
              <a:gd name="connsiteY143" fmla="*/ 5041167 h 5096785"/>
              <a:gd name="connsiteX144" fmla="*/ 3931969 w 12192000"/>
              <a:gd name="connsiteY144" fmla="*/ 5035902 h 5096785"/>
              <a:gd name="connsiteX145" fmla="*/ 3929836 w 12192000"/>
              <a:gd name="connsiteY145" fmla="*/ 5036901 h 5096785"/>
              <a:gd name="connsiteX146" fmla="*/ 3911296 w 12192000"/>
              <a:gd name="connsiteY146" fmla="*/ 5035663 h 5096785"/>
              <a:gd name="connsiteX147" fmla="*/ 3907746 w 12192000"/>
              <a:gd name="connsiteY147" fmla="*/ 5032107 h 5096785"/>
              <a:gd name="connsiteX148" fmla="*/ 3895182 w 12192000"/>
              <a:gd name="connsiteY148" fmla="*/ 5030229 h 5096785"/>
              <a:gd name="connsiteX149" fmla="*/ 3870866 w 12192000"/>
              <a:gd name="connsiteY149" fmla="*/ 5023753 h 5096785"/>
              <a:gd name="connsiteX150" fmla="*/ 3865913 w 12192000"/>
              <a:gd name="connsiteY150" fmla="*/ 5025143 h 5096785"/>
              <a:gd name="connsiteX151" fmla="*/ 3828606 w 12192000"/>
              <a:gd name="connsiteY151" fmla="*/ 5019426 h 5096785"/>
              <a:gd name="connsiteX152" fmla="*/ 3827901 w 12192000"/>
              <a:gd name="connsiteY152" fmla="*/ 5020583 h 5096785"/>
              <a:gd name="connsiteX153" fmla="*/ 3816543 w 12192000"/>
              <a:gd name="connsiteY153" fmla="*/ 5024366 h 5096785"/>
              <a:gd name="connsiteX154" fmla="*/ 3795278 w 12192000"/>
              <a:gd name="connsiteY154" fmla="*/ 5028779 h 5096785"/>
              <a:gd name="connsiteX155" fmla="*/ 3743858 w 12192000"/>
              <a:gd name="connsiteY155" fmla="*/ 5054237 h 5096785"/>
              <a:gd name="connsiteX156" fmla="*/ 3704945 w 12192000"/>
              <a:gd name="connsiteY156" fmla="*/ 5048413 h 5096785"/>
              <a:gd name="connsiteX157" fmla="*/ 3696992 w 12192000"/>
              <a:gd name="connsiteY157" fmla="*/ 5047914 h 5096785"/>
              <a:gd name="connsiteX158" fmla="*/ 3696780 w 12192000"/>
              <a:gd name="connsiteY158" fmla="*/ 5048181 h 5096785"/>
              <a:gd name="connsiteX159" fmla="*/ 3688290 w 12192000"/>
              <a:gd name="connsiteY159" fmla="*/ 5048204 h 5096785"/>
              <a:gd name="connsiteX160" fmla="*/ 3682486 w 12192000"/>
              <a:gd name="connsiteY160" fmla="*/ 5047000 h 5096785"/>
              <a:gd name="connsiteX161" fmla="*/ 3667056 w 12192000"/>
              <a:gd name="connsiteY161" fmla="*/ 5046030 h 5096785"/>
              <a:gd name="connsiteX162" fmla="*/ 3661403 w 12192000"/>
              <a:gd name="connsiteY162" fmla="*/ 5047537 h 5096785"/>
              <a:gd name="connsiteX163" fmla="*/ 3658673 w 12192000"/>
              <a:gd name="connsiteY163" fmla="*/ 5050790 h 5096785"/>
              <a:gd name="connsiteX164" fmla="*/ 3657333 w 12192000"/>
              <a:gd name="connsiteY164" fmla="*/ 5050325 h 5096785"/>
              <a:gd name="connsiteX165" fmla="*/ 3626778 w 12192000"/>
              <a:gd name="connsiteY165" fmla="*/ 5057882 h 5096785"/>
              <a:gd name="connsiteX166" fmla="*/ 3560067 w 12192000"/>
              <a:gd name="connsiteY166" fmla="*/ 5064266 h 5096785"/>
              <a:gd name="connsiteX167" fmla="*/ 3522641 w 12192000"/>
              <a:gd name="connsiteY167" fmla="*/ 5063654 h 5096785"/>
              <a:gd name="connsiteX168" fmla="*/ 3419275 w 12192000"/>
              <a:gd name="connsiteY168" fmla="*/ 5066646 h 5096785"/>
              <a:gd name="connsiteX169" fmla="*/ 3314869 w 12192000"/>
              <a:gd name="connsiteY169" fmla="*/ 5073197 h 5096785"/>
              <a:gd name="connsiteX170" fmla="*/ 3259088 w 12192000"/>
              <a:gd name="connsiteY170" fmla="*/ 5096363 h 5096785"/>
              <a:gd name="connsiteX171" fmla="*/ 3253104 w 12192000"/>
              <a:gd name="connsiteY171" fmla="*/ 5096785 h 5096785"/>
              <a:gd name="connsiteX172" fmla="*/ 3238751 w 12192000"/>
              <a:gd name="connsiteY172" fmla="*/ 5092996 h 5096785"/>
              <a:gd name="connsiteX173" fmla="*/ 3233681 w 12192000"/>
              <a:gd name="connsiteY173" fmla="*/ 5090758 h 5096785"/>
              <a:gd name="connsiteX174" fmla="*/ 3225562 w 12192000"/>
              <a:gd name="connsiteY174" fmla="*/ 5089215 h 5096785"/>
              <a:gd name="connsiteX175" fmla="*/ 3225260 w 12192000"/>
              <a:gd name="connsiteY175" fmla="*/ 5089437 h 5096785"/>
              <a:gd name="connsiteX176" fmla="*/ 3217859 w 12192000"/>
              <a:gd name="connsiteY176" fmla="*/ 5087484 h 5096785"/>
              <a:gd name="connsiteX177" fmla="*/ 3182980 w 12192000"/>
              <a:gd name="connsiteY177" fmla="*/ 5074650 h 5096785"/>
              <a:gd name="connsiteX178" fmla="*/ 3123938 w 12192000"/>
              <a:gd name="connsiteY178" fmla="*/ 5089912 h 5096785"/>
              <a:gd name="connsiteX179" fmla="*/ 3101912 w 12192000"/>
              <a:gd name="connsiteY179" fmla="*/ 5090281 h 5096785"/>
              <a:gd name="connsiteX180" fmla="*/ 3089591 w 12192000"/>
              <a:gd name="connsiteY180" fmla="*/ 5091865 h 5096785"/>
              <a:gd name="connsiteX181" fmla="*/ 3088465 w 12192000"/>
              <a:gd name="connsiteY181" fmla="*/ 5092858 h 5096785"/>
              <a:gd name="connsiteX182" fmla="*/ 3055081 w 12192000"/>
              <a:gd name="connsiteY182" fmla="*/ 5080424 h 5096785"/>
              <a:gd name="connsiteX183" fmla="*/ 3049807 w 12192000"/>
              <a:gd name="connsiteY183" fmla="*/ 5080860 h 5096785"/>
              <a:gd name="connsiteX184" fmla="*/ 3029122 w 12192000"/>
              <a:gd name="connsiteY184" fmla="*/ 5070085 h 5096785"/>
              <a:gd name="connsiteX185" fmla="*/ 3017862 w 12192000"/>
              <a:gd name="connsiteY185" fmla="*/ 5065942 h 5096785"/>
              <a:gd name="connsiteX186" fmla="*/ 3015868 w 12192000"/>
              <a:gd name="connsiteY186" fmla="*/ 5061832 h 5096785"/>
              <a:gd name="connsiteX187" fmla="*/ 2998644 w 12192000"/>
              <a:gd name="connsiteY187" fmla="*/ 5057210 h 5096785"/>
              <a:gd name="connsiteX188" fmla="*/ 2996219 w 12192000"/>
              <a:gd name="connsiteY188" fmla="*/ 5057788 h 5096785"/>
              <a:gd name="connsiteX189" fmla="*/ 2983676 w 12192000"/>
              <a:gd name="connsiteY189" fmla="*/ 5049852 h 5096785"/>
              <a:gd name="connsiteX190" fmla="*/ 2903609 w 12192000"/>
              <a:gd name="connsiteY190" fmla="*/ 4998457 h 5096785"/>
              <a:gd name="connsiteX191" fmla="*/ 2758830 w 12192000"/>
              <a:gd name="connsiteY191" fmla="*/ 4974760 h 5096785"/>
              <a:gd name="connsiteX192" fmla="*/ 2532669 w 12192000"/>
              <a:gd name="connsiteY192" fmla="*/ 4940573 h 5096785"/>
              <a:gd name="connsiteX193" fmla="*/ 2389931 w 12192000"/>
              <a:gd name="connsiteY193" fmla="*/ 4905785 h 5096785"/>
              <a:gd name="connsiteX194" fmla="*/ 2335186 w 12192000"/>
              <a:gd name="connsiteY194" fmla="*/ 4902957 h 5096785"/>
              <a:gd name="connsiteX195" fmla="*/ 2295307 w 12192000"/>
              <a:gd name="connsiteY195" fmla="*/ 4879800 h 5096785"/>
              <a:gd name="connsiteX196" fmla="*/ 2273393 w 12192000"/>
              <a:gd name="connsiteY196" fmla="*/ 4883565 h 5096785"/>
              <a:gd name="connsiteX197" fmla="*/ 2269523 w 12192000"/>
              <a:gd name="connsiteY197" fmla="*/ 4884442 h 5096785"/>
              <a:gd name="connsiteX198" fmla="*/ 2256015 w 12192000"/>
              <a:gd name="connsiteY198" fmla="*/ 4883014 h 5096785"/>
              <a:gd name="connsiteX199" fmla="*/ 2249731 w 12192000"/>
              <a:gd name="connsiteY199" fmla="*/ 4888778 h 5096785"/>
              <a:gd name="connsiteX200" fmla="*/ 2227629 w 12192000"/>
              <a:gd name="connsiteY200" fmla="*/ 4891047 h 5096785"/>
              <a:gd name="connsiteX201" fmla="*/ 2203460 w 12192000"/>
              <a:gd name="connsiteY201" fmla="*/ 4886696 h 5096785"/>
              <a:gd name="connsiteX202" fmla="*/ 2091528 w 12192000"/>
              <a:gd name="connsiteY202" fmla="*/ 4859155 h 5096785"/>
              <a:gd name="connsiteX203" fmla="*/ 2022901 w 12192000"/>
              <a:gd name="connsiteY203" fmla="*/ 4846594 h 5096785"/>
              <a:gd name="connsiteX204" fmla="*/ 1994227 w 12192000"/>
              <a:gd name="connsiteY204" fmla="*/ 4847973 h 5096785"/>
              <a:gd name="connsiteX205" fmla="*/ 1955936 w 12192000"/>
              <a:gd name="connsiteY205" fmla="*/ 4845765 h 5096785"/>
              <a:gd name="connsiteX206" fmla="*/ 1741924 w 12192000"/>
              <a:gd name="connsiteY206" fmla="*/ 4808054 h 5096785"/>
              <a:gd name="connsiteX207" fmla="*/ 1734410 w 12192000"/>
              <a:gd name="connsiteY207" fmla="*/ 4811675 h 5096785"/>
              <a:gd name="connsiteX208" fmla="*/ 1691423 w 12192000"/>
              <a:gd name="connsiteY208" fmla="*/ 4802777 h 5096785"/>
              <a:gd name="connsiteX209" fmla="*/ 1554504 w 12192000"/>
              <a:gd name="connsiteY209" fmla="*/ 4739985 h 5096785"/>
              <a:gd name="connsiteX210" fmla="*/ 1470119 w 12192000"/>
              <a:gd name="connsiteY210" fmla="*/ 4723470 h 5096785"/>
              <a:gd name="connsiteX211" fmla="*/ 1437967 w 12192000"/>
              <a:gd name="connsiteY211" fmla="*/ 4722710 h 5096785"/>
              <a:gd name="connsiteX212" fmla="*/ 1384234 w 12192000"/>
              <a:gd name="connsiteY212" fmla="*/ 4721117 h 5096785"/>
              <a:gd name="connsiteX213" fmla="*/ 1338647 w 12192000"/>
              <a:gd name="connsiteY213" fmla="*/ 4732483 h 5096785"/>
              <a:gd name="connsiteX214" fmla="*/ 1295869 w 12192000"/>
              <a:gd name="connsiteY214" fmla="*/ 4726175 h 5096785"/>
              <a:gd name="connsiteX215" fmla="*/ 1292949 w 12192000"/>
              <a:gd name="connsiteY215" fmla="*/ 4708469 h 5096785"/>
              <a:gd name="connsiteX216" fmla="*/ 1244908 w 12192000"/>
              <a:gd name="connsiteY216" fmla="*/ 4706993 h 5096785"/>
              <a:gd name="connsiteX217" fmla="*/ 1171266 w 12192000"/>
              <a:gd name="connsiteY217" fmla="*/ 4706535 h 5096785"/>
              <a:gd name="connsiteX218" fmla="*/ 1160868 w 12192000"/>
              <a:gd name="connsiteY218" fmla="*/ 4701936 h 5096785"/>
              <a:gd name="connsiteX219" fmla="*/ 1147599 w 12192000"/>
              <a:gd name="connsiteY219" fmla="*/ 4714833 h 5096785"/>
              <a:gd name="connsiteX220" fmla="*/ 1119603 w 12192000"/>
              <a:gd name="connsiteY220" fmla="*/ 4721303 h 5096785"/>
              <a:gd name="connsiteX221" fmla="*/ 997851 w 12192000"/>
              <a:gd name="connsiteY221" fmla="*/ 4722336 h 5096785"/>
              <a:gd name="connsiteX222" fmla="*/ 976455 w 12192000"/>
              <a:gd name="connsiteY222" fmla="*/ 4726407 h 5096785"/>
              <a:gd name="connsiteX223" fmla="*/ 949939 w 12192000"/>
              <a:gd name="connsiteY223" fmla="*/ 4719699 h 5096785"/>
              <a:gd name="connsiteX224" fmla="*/ 894148 w 12192000"/>
              <a:gd name="connsiteY224" fmla="*/ 4710406 h 5096785"/>
              <a:gd name="connsiteX225" fmla="*/ 857990 w 12192000"/>
              <a:gd name="connsiteY225" fmla="*/ 4696844 h 5096785"/>
              <a:gd name="connsiteX226" fmla="*/ 848649 w 12192000"/>
              <a:gd name="connsiteY226" fmla="*/ 4704021 h 5096785"/>
              <a:gd name="connsiteX227" fmla="*/ 826436 w 12192000"/>
              <a:gd name="connsiteY227" fmla="*/ 4707421 h 5096785"/>
              <a:gd name="connsiteX228" fmla="*/ 733052 w 12192000"/>
              <a:gd name="connsiteY228" fmla="*/ 4701884 h 5096785"/>
              <a:gd name="connsiteX229" fmla="*/ 716185 w 12192000"/>
              <a:gd name="connsiteY229" fmla="*/ 4703827 h 5096785"/>
              <a:gd name="connsiteX230" fmla="*/ 696663 w 12192000"/>
              <a:gd name="connsiteY230" fmla="*/ 4697420 h 5096785"/>
              <a:gd name="connsiteX231" fmla="*/ 582722 w 12192000"/>
              <a:gd name="connsiteY231" fmla="*/ 4658637 h 5096785"/>
              <a:gd name="connsiteX232" fmla="*/ 581118 w 12192000"/>
              <a:gd name="connsiteY232" fmla="*/ 4654120 h 5096785"/>
              <a:gd name="connsiteX233" fmla="*/ 546453 w 12192000"/>
              <a:gd name="connsiteY233" fmla="*/ 4652542 h 5096785"/>
              <a:gd name="connsiteX234" fmla="*/ 536773 w 12192000"/>
              <a:gd name="connsiteY234" fmla="*/ 4644609 h 5096785"/>
              <a:gd name="connsiteX235" fmla="*/ 518899 w 12192000"/>
              <a:gd name="connsiteY235" fmla="*/ 4642839 h 5096785"/>
              <a:gd name="connsiteX236" fmla="*/ 388896 w 12192000"/>
              <a:gd name="connsiteY236" fmla="*/ 4619173 h 5096785"/>
              <a:gd name="connsiteX237" fmla="*/ 366479 w 12192000"/>
              <a:gd name="connsiteY237" fmla="*/ 4618896 h 5096785"/>
              <a:gd name="connsiteX238" fmla="*/ 342781 w 12192000"/>
              <a:gd name="connsiteY238" fmla="*/ 4601239 h 5096785"/>
              <a:gd name="connsiteX239" fmla="*/ 255925 w 12192000"/>
              <a:gd name="connsiteY239" fmla="*/ 4598685 h 5096785"/>
              <a:gd name="connsiteX240" fmla="*/ 226919 w 12192000"/>
              <a:gd name="connsiteY240" fmla="*/ 4598460 h 5096785"/>
              <a:gd name="connsiteX241" fmla="*/ 213925 w 12192000"/>
              <a:gd name="connsiteY241" fmla="*/ 4597783 h 5096785"/>
              <a:gd name="connsiteX242" fmla="*/ 215196 w 12192000"/>
              <a:gd name="connsiteY242" fmla="*/ 4588576 h 5096785"/>
              <a:gd name="connsiteX243" fmla="*/ 180214 w 12192000"/>
              <a:gd name="connsiteY243" fmla="*/ 4583701 h 5096785"/>
              <a:gd name="connsiteX244" fmla="*/ 83203 w 12192000"/>
              <a:gd name="connsiteY244" fmla="*/ 4531664 h 5096785"/>
              <a:gd name="connsiteX245" fmla="*/ 4106 w 12192000"/>
              <a:gd name="connsiteY245" fmla="*/ 4517202 h 5096785"/>
              <a:gd name="connsiteX246" fmla="*/ 0 w 12192000"/>
              <a:gd name="connsiteY246" fmla="*/ 4516084 h 5096785"/>
              <a:gd name="connsiteX247" fmla="*/ 0 w 12192000"/>
              <a:gd name="connsiteY24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574528 w 12192000"/>
              <a:gd name="connsiteY75" fmla="*/ 4641155 h 5096785"/>
              <a:gd name="connsiteX76" fmla="*/ 6573036 w 12192000"/>
              <a:gd name="connsiteY76" fmla="*/ 4641049 h 5096785"/>
              <a:gd name="connsiteX77" fmla="*/ 6571920 w 12192000"/>
              <a:gd name="connsiteY77" fmla="*/ 4644739 h 5096785"/>
              <a:gd name="connsiteX78" fmla="*/ 6552021 w 12192000"/>
              <a:gd name="connsiteY78" fmla="*/ 4650379 h 5096785"/>
              <a:gd name="connsiteX79" fmla="*/ 6545925 w 12192000"/>
              <a:gd name="connsiteY79" fmla="*/ 4650675 h 5096785"/>
              <a:gd name="connsiteX80" fmla="*/ 6537822 w 12192000"/>
              <a:gd name="connsiteY80" fmla="*/ 4652769 h 5096785"/>
              <a:gd name="connsiteX81" fmla="*/ 6537743 w 12192000"/>
              <a:gd name="connsiteY81" fmla="*/ 4653068 h 5096785"/>
              <a:gd name="connsiteX82" fmla="*/ 6490057 w 12192000"/>
              <a:gd name="connsiteY82" fmla="*/ 4658624 h 5096785"/>
              <a:gd name="connsiteX83" fmla="*/ 6386800 w 12192000"/>
              <a:gd name="connsiteY83" fmla="*/ 4715431 h 5096785"/>
              <a:gd name="connsiteX84" fmla="*/ 6382703 w 12192000"/>
              <a:gd name="connsiteY84" fmla="*/ 4717930 h 5096785"/>
              <a:gd name="connsiteX85" fmla="*/ 6356495 w 12192000"/>
              <a:gd name="connsiteY85" fmla="*/ 4717843 h 5096785"/>
              <a:gd name="connsiteX86" fmla="*/ 6343628 w 12192000"/>
              <a:gd name="connsiteY86" fmla="*/ 4719161 h 5096785"/>
              <a:gd name="connsiteX87" fmla="*/ 6338605 w 12192000"/>
              <a:gd name="connsiteY87" fmla="*/ 4716723 h 5096785"/>
              <a:gd name="connsiteX88" fmla="*/ 6320318 w 12192000"/>
              <a:gd name="connsiteY88" fmla="*/ 4720095 h 5096785"/>
              <a:gd name="connsiteX89" fmla="*/ 6318742 w 12192000"/>
              <a:gd name="connsiteY89" fmla="*/ 4721541 h 5096785"/>
              <a:gd name="connsiteX90" fmla="*/ 6301708 w 12192000"/>
              <a:gd name="connsiteY90" fmla="*/ 4720380 h 5096785"/>
              <a:gd name="connsiteX91" fmla="*/ 6285082 w 12192000"/>
              <a:gd name="connsiteY91" fmla="*/ 4714639 h 5096785"/>
              <a:gd name="connsiteX92" fmla="*/ 6136936 w 12192000"/>
              <a:gd name="connsiteY92" fmla="*/ 4758246 h 5096785"/>
              <a:gd name="connsiteX93" fmla="*/ 5988578 w 12192000"/>
              <a:gd name="connsiteY93" fmla="*/ 4754427 h 5096785"/>
              <a:gd name="connsiteX94" fmla="*/ 5908701 w 12192000"/>
              <a:gd name="connsiteY94" fmla="*/ 4779160 h 5096785"/>
              <a:gd name="connsiteX95" fmla="*/ 5892219 w 12192000"/>
              <a:gd name="connsiteY95" fmla="*/ 4807892 h 5096785"/>
              <a:gd name="connsiteX96" fmla="*/ 5683612 w 12192000"/>
              <a:gd name="connsiteY96" fmla="*/ 4848770 h 5096785"/>
              <a:gd name="connsiteX97" fmla="*/ 5635111 w 12192000"/>
              <a:gd name="connsiteY97" fmla="*/ 4868888 h 5096785"/>
              <a:gd name="connsiteX98" fmla="*/ 5582652 w 12192000"/>
              <a:gd name="connsiteY98" fmla="*/ 4866836 h 5096785"/>
              <a:gd name="connsiteX99" fmla="*/ 5567213 w 12192000"/>
              <a:gd name="connsiteY99" fmla="*/ 4878769 h 5096785"/>
              <a:gd name="connsiteX100" fmla="*/ 5564659 w 12192000"/>
              <a:gd name="connsiteY100" fmla="*/ 4881042 h 5096785"/>
              <a:gd name="connsiteX101" fmla="*/ 5552102 w 12192000"/>
              <a:gd name="connsiteY101" fmla="*/ 4885426 h 5096785"/>
              <a:gd name="connsiteX102" fmla="*/ 5551475 w 12192000"/>
              <a:gd name="connsiteY102" fmla="*/ 4892560 h 5096785"/>
              <a:gd name="connsiteX103" fmla="*/ 5534664 w 12192000"/>
              <a:gd name="connsiteY103" fmla="*/ 4903385 h 5096785"/>
              <a:gd name="connsiteX104" fmla="*/ 5510737 w 12192000"/>
              <a:gd name="connsiteY104" fmla="*/ 4909807 h 5096785"/>
              <a:gd name="connsiteX105" fmla="*/ 5393901 w 12192000"/>
              <a:gd name="connsiteY105" fmla="*/ 4933709 h 5096785"/>
              <a:gd name="connsiteX106" fmla="*/ 5325782 w 12192000"/>
              <a:gd name="connsiteY106" fmla="*/ 4951789 h 5096785"/>
              <a:gd name="connsiteX107" fmla="*/ 5302703 w 12192000"/>
              <a:gd name="connsiteY107" fmla="*/ 4964590 h 5096785"/>
              <a:gd name="connsiteX108" fmla="*/ 5268591 w 12192000"/>
              <a:gd name="connsiteY108" fmla="*/ 4978479 h 5096785"/>
              <a:gd name="connsiteX109" fmla="*/ 5210559 w 12192000"/>
              <a:gd name="connsiteY109" fmla="*/ 5007585 h 5096785"/>
              <a:gd name="connsiteX110" fmla="*/ 5177597 w 12192000"/>
              <a:gd name="connsiteY110" fmla="*/ 5015926 h 5096785"/>
              <a:gd name="connsiteX111" fmla="*/ 5160569 w 12192000"/>
              <a:gd name="connsiteY111" fmla="*/ 5025681 h 5096785"/>
              <a:gd name="connsiteX112" fmla="*/ 5152748 w 12192000"/>
              <a:gd name="connsiteY112" fmla="*/ 5026569 h 5096785"/>
              <a:gd name="connsiteX113" fmla="*/ 5127678 w 12192000"/>
              <a:gd name="connsiteY113" fmla="*/ 5032947 h 5096785"/>
              <a:gd name="connsiteX114" fmla="*/ 5113147 w 12192000"/>
              <a:gd name="connsiteY114" fmla="*/ 5035818 h 5096785"/>
              <a:gd name="connsiteX115" fmla="*/ 5107301 w 12192000"/>
              <a:gd name="connsiteY115" fmla="*/ 5036672 h 5096785"/>
              <a:gd name="connsiteX116" fmla="*/ 5093215 w 12192000"/>
              <a:gd name="connsiteY116" fmla="*/ 5032880 h 5096785"/>
              <a:gd name="connsiteX117" fmla="*/ 5077058 w 12192000"/>
              <a:gd name="connsiteY117" fmla="*/ 5038681 h 5096785"/>
              <a:gd name="connsiteX118" fmla="*/ 5057349 w 12192000"/>
              <a:gd name="connsiteY118" fmla="*/ 5036015 h 5096785"/>
              <a:gd name="connsiteX119" fmla="*/ 5053945 w 12192000"/>
              <a:gd name="connsiteY119" fmla="*/ 5041952 h 5096785"/>
              <a:gd name="connsiteX120" fmla="*/ 5040021 w 12192000"/>
              <a:gd name="connsiteY120" fmla="*/ 5050052 h 5096785"/>
              <a:gd name="connsiteX121" fmla="*/ 5025913 w 12192000"/>
              <a:gd name="connsiteY121" fmla="*/ 5046535 h 5096785"/>
              <a:gd name="connsiteX122" fmla="*/ 4998218 w 12192000"/>
              <a:gd name="connsiteY122" fmla="*/ 5048065 h 5096785"/>
              <a:gd name="connsiteX123" fmla="*/ 4991008 w 12192000"/>
              <a:gd name="connsiteY123" fmla="*/ 5050439 h 5096785"/>
              <a:gd name="connsiteX124" fmla="*/ 4963503 w 12192000"/>
              <a:gd name="connsiteY124" fmla="*/ 5047575 h 5096785"/>
              <a:gd name="connsiteX125" fmla="*/ 4921053 w 12192000"/>
              <a:gd name="connsiteY125" fmla="*/ 5048925 h 5096785"/>
              <a:gd name="connsiteX126" fmla="*/ 4873420 w 12192000"/>
              <a:gd name="connsiteY126" fmla="*/ 5054929 h 5096785"/>
              <a:gd name="connsiteX127" fmla="*/ 4858825 w 12192000"/>
              <a:gd name="connsiteY127" fmla="*/ 5051329 h 5096785"/>
              <a:gd name="connsiteX128" fmla="*/ 4769340 w 12192000"/>
              <a:gd name="connsiteY128" fmla="*/ 5053090 h 5096785"/>
              <a:gd name="connsiteX129" fmla="*/ 4744152 w 12192000"/>
              <a:gd name="connsiteY129" fmla="*/ 5053391 h 5096785"/>
              <a:gd name="connsiteX130" fmla="*/ 4723556 w 12192000"/>
              <a:gd name="connsiteY130" fmla="*/ 5059633 h 5096785"/>
              <a:gd name="connsiteX131" fmla="*/ 4719699 w 12192000"/>
              <a:gd name="connsiteY131" fmla="*/ 5066298 h 5096785"/>
              <a:gd name="connsiteX132" fmla="*/ 4706016 w 12192000"/>
              <a:gd name="connsiteY132" fmla="*/ 5067422 h 5096785"/>
              <a:gd name="connsiteX133" fmla="*/ 4702593 w 12192000"/>
              <a:gd name="connsiteY133" fmla="*/ 5068973 h 5096785"/>
              <a:gd name="connsiteX134" fmla="*/ 4682766 w 12192000"/>
              <a:gd name="connsiteY134" fmla="*/ 5076609 h 5096785"/>
              <a:gd name="connsiteX135" fmla="*/ 4634960 w 12192000"/>
              <a:gd name="connsiteY135" fmla="*/ 5061852 h 5096785"/>
              <a:gd name="connsiteX136" fmla="*/ 4580645 w 12192000"/>
              <a:gd name="connsiteY136" fmla="*/ 5069246 h 5096785"/>
              <a:gd name="connsiteX137" fmla="*/ 4368005 w 12192000"/>
              <a:gd name="connsiteY137" fmla="*/ 5057426 h 5096785"/>
              <a:gd name="connsiteX138" fmla="*/ 4339489 w 12192000"/>
              <a:gd name="connsiteY138" fmla="*/ 5080858 h 5096785"/>
              <a:gd name="connsiteX139" fmla="*/ 4253895 w 12192000"/>
              <a:gd name="connsiteY139" fmla="*/ 5085008 h 5096785"/>
              <a:gd name="connsiteX140" fmla="*/ 4117780 w 12192000"/>
              <a:gd name="connsiteY140" fmla="*/ 5045175 h 5096785"/>
              <a:gd name="connsiteX141" fmla="*/ 3960074 w 12192000"/>
              <a:gd name="connsiteY141" fmla="*/ 5050708 h 5096785"/>
              <a:gd name="connsiteX142" fmla="*/ 3947260 w 12192000"/>
              <a:gd name="connsiteY142" fmla="*/ 5041167 h 5096785"/>
              <a:gd name="connsiteX143" fmla="*/ 3931969 w 12192000"/>
              <a:gd name="connsiteY143" fmla="*/ 5035902 h 5096785"/>
              <a:gd name="connsiteX144" fmla="*/ 3929836 w 12192000"/>
              <a:gd name="connsiteY144" fmla="*/ 5036901 h 5096785"/>
              <a:gd name="connsiteX145" fmla="*/ 3911296 w 12192000"/>
              <a:gd name="connsiteY145" fmla="*/ 5035663 h 5096785"/>
              <a:gd name="connsiteX146" fmla="*/ 3907746 w 12192000"/>
              <a:gd name="connsiteY146" fmla="*/ 5032107 h 5096785"/>
              <a:gd name="connsiteX147" fmla="*/ 3895182 w 12192000"/>
              <a:gd name="connsiteY147" fmla="*/ 5030229 h 5096785"/>
              <a:gd name="connsiteX148" fmla="*/ 3870866 w 12192000"/>
              <a:gd name="connsiteY148" fmla="*/ 5023753 h 5096785"/>
              <a:gd name="connsiteX149" fmla="*/ 3865913 w 12192000"/>
              <a:gd name="connsiteY149" fmla="*/ 5025143 h 5096785"/>
              <a:gd name="connsiteX150" fmla="*/ 3828606 w 12192000"/>
              <a:gd name="connsiteY150" fmla="*/ 5019426 h 5096785"/>
              <a:gd name="connsiteX151" fmla="*/ 3827901 w 12192000"/>
              <a:gd name="connsiteY151" fmla="*/ 5020583 h 5096785"/>
              <a:gd name="connsiteX152" fmla="*/ 3816543 w 12192000"/>
              <a:gd name="connsiteY152" fmla="*/ 5024366 h 5096785"/>
              <a:gd name="connsiteX153" fmla="*/ 3795278 w 12192000"/>
              <a:gd name="connsiteY153" fmla="*/ 5028779 h 5096785"/>
              <a:gd name="connsiteX154" fmla="*/ 3743858 w 12192000"/>
              <a:gd name="connsiteY154" fmla="*/ 5054237 h 5096785"/>
              <a:gd name="connsiteX155" fmla="*/ 3704945 w 12192000"/>
              <a:gd name="connsiteY155" fmla="*/ 5048413 h 5096785"/>
              <a:gd name="connsiteX156" fmla="*/ 3696992 w 12192000"/>
              <a:gd name="connsiteY156" fmla="*/ 5047914 h 5096785"/>
              <a:gd name="connsiteX157" fmla="*/ 3696780 w 12192000"/>
              <a:gd name="connsiteY157" fmla="*/ 5048181 h 5096785"/>
              <a:gd name="connsiteX158" fmla="*/ 3688290 w 12192000"/>
              <a:gd name="connsiteY158" fmla="*/ 5048204 h 5096785"/>
              <a:gd name="connsiteX159" fmla="*/ 3682486 w 12192000"/>
              <a:gd name="connsiteY159" fmla="*/ 5047000 h 5096785"/>
              <a:gd name="connsiteX160" fmla="*/ 3667056 w 12192000"/>
              <a:gd name="connsiteY160" fmla="*/ 5046030 h 5096785"/>
              <a:gd name="connsiteX161" fmla="*/ 3661403 w 12192000"/>
              <a:gd name="connsiteY161" fmla="*/ 5047537 h 5096785"/>
              <a:gd name="connsiteX162" fmla="*/ 3658673 w 12192000"/>
              <a:gd name="connsiteY162" fmla="*/ 5050790 h 5096785"/>
              <a:gd name="connsiteX163" fmla="*/ 3657333 w 12192000"/>
              <a:gd name="connsiteY163" fmla="*/ 5050325 h 5096785"/>
              <a:gd name="connsiteX164" fmla="*/ 3626778 w 12192000"/>
              <a:gd name="connsiteY164" fmla="*/ 5057882 h 5096785"/>
              <a:gd name="connsiteX165" fmla="*/ 3560067 w 12192000"/>
              <a:gd name="connsiteY165" fmla="*/ 5064266 h 5096785"/>
              <a:gd name="connsiteX166" fmla="*/ 3522641 w 12192000"/>
              <a:gd name="connsiteY166" fmla="*/ 5063654 h 5096785"/>
              <a:gd name="connsiteX167" fmla="*/ 3419275 w 12192000"/>
              <a:gd name="connsiteY167" fmla="*/ 5066646 h 5096785"/>
              <a:gd name="connsiteX168" fmla="*/ 3314869 w 12192000"/>
              <a:gd name="connsiteY168" fmla="*/ 5073197 h 5096785"/>
              <a:gd name="connsiteX169" fmla="*/ 3259088 w 12192000"/>
              <a:gd name="connsiteY169" fmla="*/ 5096363 h 5096785"/>
              <a:gd name="connsiteX170" fmla="*/ 3253104 w 12192000"/>
              <a:gd name="connsiteY170" fmla="*/ 5096785 h 5096785"/>
              <a:gd name="connsiteX171" fmla="*/ 3238751 w 12192000"/>
              <a:gd name="connsiteY171" fmla="*/ 5092996 h 5096785"/>
              <a:gd name="connsiteX172" fmla="*/ 3233681 w 12192000"/>
              <a:gd name="connsiteY172" fmla="*/ 5090758 h 5096785"/>
              <a:gd name="connsiteX173" fmla="*/ 3225562 w 12192000"/>
              <a:gd name="connsiteY173" fmla="*/ 5089215 h 5096785"/>
              <a:gd name="connsiteX174" fmla="*/ 3225260 w 12192000"/>
              <a:gd name="connsiteY174" fmla="*/ 5089437 h 5096785"/>
              <a:gd name="connsiteX175" fmla="*/ 3217859 w 12192000"/>
              <a:gd name="connsiteY175" fmla="*/ 5087484 h 5096785"/>
              <a:gd name="connsiteX176" fmla="*/ 3182980 w 12192000"/>
              <a:gd name="connsiteY176" fmla="*/ 5074650 h 5096785"/>
              <a:gd name="connsiteX177" fmla="*/ 3123938 w 12192000"/>
              <a:gd name="connsiteY177" fmla="*/ 5089912 h 5096785"/>
              <a:gd name="connsiteX178" fmla="*/ 3101912 w 12192000"/>
              <a:gd name="connsiteY178" fmla="*/ 5090281 h 5096785"/>
              <a:gd name="connsiteX179" fmla="*/ 3089591 w 12192000"/>
              <a:gd name="connsiteY179" fmla="*/ 5091865 h 5096785"/>
              <a:gd name="connsiteX180" fmla="*/ 3088465 w 12192000"/>
              <a:gd name="connsiteY180" fmla="*/ 5092858 h 5096785"/>
              <a:gd name="connsiteX181" fmla="*/ 3055081 w 12192000"/>
              <a:gd name="connsiteY181" fmla="*/ 5080424 h 5096785"/>
              <a:gd name="connsiteX182" fmla="*/ 3049807 w 12192000"/>
              <a:gd name="connsiteY182" fmla="*/ 5080860 h 5096785"/>
              <a:gd name="connsiteX183" fmla="*/ 3029122 w 12192000"/>
              <a:gd name="connsiteY183" fmla="*/ 5070085 h 5096785"/>
              <a:gd name="connsiteX184" fmla="*/ 3017862 w 12192000"/>
              <a:gd name="connsiteY184" fmla="*/ 5065942 h 5096785"/>
              <a:gd name="connsiteX185" fmla="*/ 3015868 w 12192000"/>
              <a:gd name="connsiteY185" fmla="*/ 5061832 h 5096785"/>
              <a:gd name="connsiteX186" fmla="*/ 2998644 w 12192000"/>
              <a:gd name="connsiteY186" fmla="*/ 5057210 h 5096785"/>
              <a:gd name="connsiteX187" fmla="*/ 2996219 w 12192000"/>
              <a:gd name="connsiteY187" fmla="*/ 5057788 h 5096785"/>
              <a:gd name="connsiteX188" fmla="*/ 2983676 w 12192000"/>
              <a:gd name="connsiteY188" fmla="*/ 5049852 h 5096785"/>
              <a:gd name="connsiteX189" fmla="*/ 2903609 w 12192000"/>
              <a:gd name="connsiteY189" fmla="*/ 4998457 h 5096785"/>
              <a:gd name="connsiteX190" fmla="*/ 2758830 w 12192000"/>
              <a:gd name="connsiteY190" fmla="*/ 4974760 h 5096785"/>
              <a:gd name="connsiteX191" fmla="*/ 2532669 w 12192000"/>
              <a:gd name="connsiteY191" fmla="*/ 4940573 h 5096785"/>
              <a:gd name="connsiteX192" fmla="*/ 2389931 w 12192000"/>
              <a:gd name="connsiteY192" fmla="*/ 4905785 h 5096785"/>
              <a:gd name="connsiteX193" fmla="*/ 2335186 w 12192000"/>
              <a:gd name="connsiteY193" fmla="*/ 4902957 h 5096785"/>
              <a:gd name="connsiteX194" fmla="*/ 2295307 w 12192000"/>
              <a:gd name="connsiteY194" fmla="*/ 4879800 h 5096785"/>
              <a:gd name="connsiteX195" fmla="*/ 2273393 w 12192000"/>
              <a:gd name="connsiteY195" fmla="*/ 4883565 h 5096785"/>
              <a:gd name="connsiteX196" fmla="*/ 2269523 w 12192000"/>
              <a:gd name="connsiteY196" fmla="*/ 4884442 h 5096785"/>
              <a:gd name="connsiteX197" fmla="*/ 2256015 w 12192000"/>
              <a:gd name="connsiteY197" fmla="*/ 4883014 h 5096785"/>
              <a:gd name="connsiteX198" fmla="*/ 2249731 w 12192000"/>
              <a:gd name="connsiteY198" fmla="*/ 4888778 h 5096785"/>
              <a:gd name="connsiteX199" fmla="*/ 2227629 w 12192000"/>
              <a:gd name="connsiteY199" fmla="*/ 4891047 h 5096785"/>
              <a:gd name="connsiteX200" fmla="*/ 2203460 w 12192000"/>
              <a:gd name="connsiteY200" fmla="*/ 4886696 h 5096785"/>
              <a:gd name="connsiteX201" fmla="*/ 2091528 w 12192000"/>
              <a:gd name="connsiteY201" fmla="*/ 4859155 h 5096785"/>
              <a:gd name="connsiteX202" fmla="*/ 2022901 w 12192000"/>
              <a:gd name="connsiteY202" fmla="*/ 4846594 h 5096785"/>
              <a:gd name="connsiteX203" fmla="*/ 1994227 w 12192000"/>
              <a:gd name="connsiteY203" fmla="*/ 4847973 h 5096785"/>
              <a:gd name="connsiteX204" fmla="*/ 1955936 w 12192000"/>
              <a:gd name="connsiteY204" fmla="*/ 4845765 h 5096785"/>
              <a:gd name="connsiteX205" fmla="*/ 1741924 w 12192000"/>
              <a:gd name="connsiteY205" fmla="*/ 4808054 h 5096785"/>
              <a:gd name="connsiteX206" fmla="*/ 1734410 w 12192000"/>
              <a:gd name="connsiteY206" fmla="*/ 4811675 h 5096785"/>
              <a:gd name="connsiteX207" fmla="*/ 1691423 w 12192000"/>
              <a:gd name="connsiteY207" fmla="*/ 4802777 h 5096785"/>
              <a:gd name="connsiteX208" fmla="*/ 1554504 w 12192000"/>
              <a:gd name="connsiteY208" fmla="*/ 4739985 h 5096785"/>
              <a:gd name="connsiteX209" fmla="*/ 1470119 w 12192000"/>
              <a:gd name="connsiteY209" fmla="*/ 4723470 h 5096785"/>
              <a:gd name="connsiteX210" fmla="*/ 1437967 w 12192000"/>
              <a:gd name="connsiteY210" fmla="*/ 4722710 h 5096785"/>
              <a:gd name="connsiteX211" fmla="*/ 1384234 w 12192000"/>
              <a:gd name="connsiteY211" fmla="*/ 4721117 h 5096785"/>
              <a:gd name="connsiteX212" fmla="*/ 1338647 w 12192000"/>
              <a:gd name="connsiteY212" fmla="*/ 4732483 h 5096785"/>
              <a:gd name="connsiteX213" fmla="*/ 1295869 w 12192000"/>
              <a:gd name="connsiteY213" fmla="*/ 4726175 h 5096785"/>
              <a:gd name="connsiteX214" fmla="*/ 1292949 w 12192000"/>
              <a:gd name="connsiteY214" fmla="*/ 4708469 h 5096785"/>
              <a:gd name="connsiteX215" fmla="*/ 1244908 w 12192000"/>
              <a:gd name="connsiteY215" fmla="*/ 4706993 h 5096785"/>
              <a:gd name="connsiteX216" fmla="*/ 1171266 w 12192000"/>
              <a:gd name="connsiteY216" fmla="*/ 4706535 h 5096785"/>
              <a:gd name="connsiteX217" fmla="*/ 1160868 w 12192000"/>
              <a:gd name="connsiteY217" fmla="*/ 4701936 h 5096785"/>
              <a:gd name="connsiteX218" fmla="*/ 1147599 w 12192000"/>
              <a:gd name="connsiteY218" fmla="*/ 4714833 h 5096785"/>
              <a:gd name="connsiteX219" fmla="*/ 1119603 w 12192000"/>
              <a:gd name="connsiteY219" fmla="*/ 4721303 h 5096785"/>
              <a:gd name="connsiteX220" fmla="*/ 997851 w 12192000"/>
              <a:gd name="connsiteY220" fmla="*/ 4722336 h 5096785"/>
              <a:gd name="connsiteX221" fmla="*/ 976455 w 12192000"/>
              <a:gd name="connsiteY221" fmla="*/ 4726407 h 5096785"/>
              <a:gd name="connsiteX222" fmla="*/ 949939 w 12192000"/>
              <a:gd name="connsiteY222" fmla="*/ 4719699 h 5096785"/>
              <a:gd name="connsiteX223" fmla="*/ 894148 w 12192000"/>
              <a:gd name="connsiteY223" fmla="*/ 4710406 h 5096785"/>
              <a:gd name="connsiteX224" fmla="*/ 857990 w 12192000"/>
              <a:gd name="connsiteY224" fmla="*/ 4696844 h 5096785"/>
              <a:gd name="connsiteX225" fmla="*/ 848649 w 12192000"/>
              <a:gd name="connsiteY225" fmla="*/ 4704021 h 5096785"/>
              <a:gd name="connsiteX226" fmla="*/ 826436 w 12192000"/>
              <a:gd name="connsiteY226" fmla="*/ 4707421 h 5096785"/>
              <a:gd name="connsiteX227" fmla="*/ 733052 w 12192000"/>
              <a:gd name="connsiteY227" fmla="*/ 4701884 h 5096785"/>
              <a:gd name="connsiteX228" fmla="*/ 716185 w 12192000"/>
              <a:gd name="connsiteY228" fmla="*/ 4703827 h 5096785"/>
              <a:gd name="connsiteX229" fmla="*/ 696663 w 12192000"/>
              <a:gd name="connsiteY229" fmla="*/ 4697420 h 5096785"/>
              <a:gd name="connsiteX230" fmla="*/ 582722 w 12192000"/>
              <a:gd name="connsiteY230" fmla="*/ 4658637 h 5096785"/>
              <a:gd name="connsiteX231" fmla="*/ 581118 w 12192000"/>
              <a:gd name="connsiteY231" fmla="*/ 4654120 h 5096785"/>
              <a:gd name="connsiteX232" fmla="*/ 546453 w 12192000"/>
              <a:gd name="connsiteY232" fmla="*/ 4652542 h 5096785"/>
              <a:gd name="connsiteX233" fmla="*/ 536773 w 12192000"/>
              <a:gd name="connsiteY233" fmla="*/ 4644609 h 5096785"/>
              <a:gd name="connsiteX234" fmla="*/ 518899 w 12192000"/>
              <a:gd name="connsiteY234" fmla="*/ 4642839 h 5096785"/>
              <a:gd name="connsiteX235" fmla="*/ 388896 w 12192000"/>
              <a:gd name="connsiteY235" fmla="*/ 4619173 h 5096785"/>
              <a:gd name="connsiteX236" fmla="*/ 366479 w 12192000"/>
              <a:gd name="connsiteY236" fmla="*/ 4618896 h 5096785"/>
              <a:gd name="connsiteX237" fmla="*/ 342781 w 12192000"/>
              <a:gd name="connsiteY237" fmla="*/ 4601239 h 5096785"/>
              <a:gd name="connsiteX238" fmla="*/ 255925 w 12192000"/>
              <a:gd name="connsiteY238" fmla="*/ 4598685 h 5096785"/>
              <a:gd name="connsiteX239" fmla="*/ 226919 w 12192000"/>
              <a:gd name="connsiteY239" fmla="*/ 4598460 h 5096785"/>
              <a:gd name="connsiteX240" fmla="*/ 213925 w 12192000"/>
              <a:gd name="connsiteY240" fmla="*/ 4597783 h 5096785"/>
              <a:gd name="connsiteX241" fmla="*/ 215196 w 12192000"/>
              <a:gd name="connsiteY241" fmla="*/ 4588576 h 5096785"/>
              <a:gd name="connsiteX242" fmla="*/ 180214 w 12192000"/>
              <a:gd name="connsiteY242" fmla="*/ 4583701 h 5096785"/>
              <a:gd name="connsiteX243" fmla="*/ 83203 w 12192000"/>
              <a:gd name="connsiteY243" fmla="*/ 4531664 h 5096785"/>
              <a:gd name="connsiteX244" fmla="*/ 4106 w 12192000"/>
              <a:gd name="connsiteY244" fmla="*/ 4517202 h 5096785"/>
              <a:gd name="connsiteX245" fmla="*/ 0 w 12192000"/>
              <a:gd name="connsiteY245" fmla="*/ 4516084 h 5096785"/>
              <a:gd name="connsiteX246" fmla="*/ 0 w 12192000"/>
              <a:gd name="connsiteY24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720786 w 12192000"/>
              <a:gd name="connsiteY15" fmla="*/ 4265611 h 5096785"/>
              <a:gd name="connsiteX16" fmla="*/ 9652162 w 12192000"/>
              <a:gd name="connsiteY16" fmla="*/ 425271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652162 w 12192000"/>
              <a:gd name="connsiteY16" fmla="*/ 425271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101912 w 12192000"/>
              <a:gd name="connsiteY176" fmla="*/ 5090281 h 5096785"/>
              <a:gd name="connsiteX177" fmla="*/ 3089591 w 12192000"/>
              <a:gd name="connsiteY177" fmla="*/ 5091865 h 5096785"/>
              <a:gd name="connsiteX178" fmla="*/ 3088465 w 12192000"/>
              <a:gd name="connsiteY178" fmla="*/ 5092858 h 5096785"/>
              <a:gd name="connsiteX179" fmla="*/ 3055081 w 12192000"/>
              <a:gd name="connsiteY179" fmla="*/ 5080424 h 5096785"/>
              <a:gd name="connsiteX180" fmla="*/ 3049807 w 12192000"/>
              <a:gd name="connsiteY180" fmla="*/ 5080860 h 5096785"/>
              <a:gd name="connsiteX181" fmla="*/ 3029122 w 12192000"/>
              <a:gd name="connsiteY181" fmla="*/ 5070085 h 5096785"/>
              <a:gd name="connsiteX182" fmla="*/ 3017862 w 12192000"/>
              <a:gd name="connsiteY182" fmla="*/ 5065942 h 5096785"/>
              <a:gd name="connsiteX183" fmla="*/ 3015868 w 12192000"/>
              <a:gd name="connsiteY183" fmla="*/ 5061832 h 5096785"/>
              <a:gd name="connsiteX184" fmla="*/ 2998644 w 12192000"/>
              <a:gd name="connsiteY184" fmla="*/ 5057210 h 5096785"/>
              <a:gd name="connsiteX185" fmla="*/ 2996219 w 12192000"/>
              <a:gd name="connsiteY185" fmla="*/ 5057788 h 5096785"/>
              <a:gd name="connsiteX186" fmla="*/ 2983676 w 12192000"/>
              <a:gd name="connsiteY186" fmla="*/ 5049852 h 5096785"/>
              <a:gd name="connsiteX187" fmla="*/ 2903609 w 12192000"/>
              <a:gd name="connsiteY187" fmla="*/ 4998457 h 5096785"/>
              <a:gd name="connsiteX188" fmla="*/ 2758830 w 12192000"/>
              <a:gd name="connsiteY188" fmla="*/ 4974760 h 5096785"/>
              <a:gd name="connsiteX189" fmla="*/ 2532669 w 12192000"/>
              <a:gd name="connsiteY189" fmla="*/ 4940573 h 5096785"/>
              <a:gd name="connsiteX190" fmla="*/ 2389931 w 12192000"/>
              <a:gd name="connsiteY190" fmla="*/ 4905785 h 5096785"/>
              <a:gd name="connsiteX191" fmla="*/ 2335186 w 12192000"/>
              <a:gd name="connsiteY191" fmla="*/ 4902957 h 5096785"/>
              <a:gd name="connsiteX192" fmla="*/ 2295307 w 12192000"/>
              <a:gd name="connsiteY192" fmla="*/ 4879800 h 5096785"/>
              <a:gd name="connsiteX193" fmla="*/ 2273393 w 12192000"/>
              <a:gd name="connsiteY193" fmla="*/ 4883565 h 5096785"/>
              <a:gd name="connsiteX194" fmla="*/ 2269523 w 12192000"/>
              <a:gd name="connsiteY194" fmla="*/ 4884442 h 5096785"/>
              <a:gd name="connsiteX195" fmla="*/ 2256015 w 12192000"/>
              <a:gd name="connsiteY195" fmla="*/ 4883014 h 5096785"/>
              <a:gd name="connsiteX196" fmla="*/ 2249731 w 12192000"/>
              <a:gd name="connsiteY196" fmla="*/ 4888778 h 5096785"/>
              <a:gd name="connsiteX197" fmla="*/ 2227629 w 12192000"/>
              <a:gd name="connsiteY197" fmla="*/ 4891047 h 5096785"/>
              <a:gd name="connsiteX198" fmla="*/ 2203460 w 12192000"/>
              <a:gd name="connsiteY198" fmla="*/ 4886696 h 5096785"/>
              <a:gd name="connsiteX199" fmla="*/ 2091528 w 12192000"/>
              <a:gd name="connsiteY199" fmla="*/ 4859155 h 5096785"/>
              <a:gd name="connsiteX200" fmla="*/ 2022901 w 12192000"/>
              <a:gd name="connsiteY200" fmla="*/ 4846594 h 5096785"/>
              <a:gd name="connsiteX201" fmla="*/ 1994227 w 12192000"/>
              <a:gd name="connsiteY201" fmla="*/ 4847973 h 5096785"/>
              <a:gd name="connsiteX202" fmla="*/ 1955936 w 12192000"/>
              <a:gd name="connsiteY202" fmla="*/ 4845765 h 5096785"/>
              <a:gd name="connsiteX203" fmla="*/ 1741924 w 12192000"/>
              <a:gd name="connsiteY203" fmla="*/ 4808054 h 5096785"/>
              <a:gd name="connsiteX204" fmla="*/ 1734410 w 12192000"/>
              <a:gd name="connsiteY204" fmla="*/ 4811675 h 5096785"/>
              <a:gd name="connsiteX205" fmla="*/ 1691423 w 12192000"/>
              <a:gd name="connsiteY205" fmla="*/ 4802777 h 5096785"/>
              <a:gd name="connsiteX206" fmla="*/ 1554504 w 12192000"/>
              <a:gd name="connsiteY206" fmla="*/ 4739985 h 5096785"/>
              <a:gd name="connsiteX207" fmla="*/ 1470119 w 12192000"/>
              <a:gd name="connsiteY207" fmla="*/ 4723470 h 5096785"/>
              <a:gd name="connsiteX208" fmla="*/ 1437967 w 12192000"/>
              <a:gd name="connsiteY208" fmla="*/ 4722710 h 5096785"/>
              <a:gd name="connsiteX209" fmla="*/ 1384234 w 12192000"/>
              <a:gd name="connsiteY209" fmla="*/ 4721117 h 5096785"/>
              <a:gd name="connsiteX210" fmla="*/ 1338647 w 12192000"/>
              <a:gd name="connsiteY210" fmla="*/ 4732483 h 5096785"/>
              <a:gd name="connsiteX211" fmla="*/ 1295869 w 12192000"/>
              <a:gd name="connsiteY211" fmla="*/ 4726175 h 5096785"/>
              <a:gd name="connsiteX212" fmla="*/ 1292949 w 12192000"/>
              <a:gd name="connsiteY212" fmla="*/ 4708469 h 5096785"/>
              <a:gd name="connsiteX213" fmla="*/ 1244908 w 12192000"/>
              <a:gd name="connsiteY213" fmla="*/ 4706993 h 5096785"/>
              <a:gd name="connsiteX214" fmla="*/ 1171266 w 12192000"/>
              <a:gd name="connsiteY214" fmla="*/ 4706535 h 5096785"/>
              <a:gd name="connsiteX215" fmla="*/ 1160868 w 12192000"/>
              <a:gd name="connsiteY215" fmla="*/ 4701936 h 5096785"/>
              <a:gd name="connsiteX216" fmla="*/ 1147599 w 12192000"/>
              <a:gd name="connsiteY216" fmla="*/ 4714833 h 5096785"/>
              <a:gd name="connsiteX217" fmla="*/ 1119603 w 12192000"/>
              <a:gd name="connsiteY217" fmla="*/ 4721303 h 5096785"/>
              <a:gd name="connsiteX218" fmla="*/ 997851 w 12192000"/>
              <a:gd name="connsiteY218" fmla="*/ 4722336 h 5096785"/>
              <a:gd name="connsiteX219" fmla="*/ 976455 w 12192000"/>
              <a:gd name="connsiteY219" fmla="*/ 4726407 h 5096785"/>
              <a:gd name="connsiteX220" fmla="*/ 949939 w 12192000"/>
              <a:gd name="connsiteY220" fmla="*/ 4719699 h 5096785"/>
              <a:gd name="connsiteX221" fmla="*/ 894148 w 12192000"/>
              <a:gd name="connsiteY221" fmla="*/ 4710406 h 5096785"/>
              <a:gd name="connsiteX222" fmla="*/ 857990 w 12192000"/>
              <a:gd name="connsiteY222" fmla="*/ 4696844 h 5096785"/>
              <a:gd name="connsiteX223" fmla="*/ 848649 w 12192000"/>
              <a:gd name="connsiteY223" fmla="*/ 4704021 h 5096785"/>
              <a:gd name="connsiteX224" fmla="*/ 826436 w 12192000"/>
              <a:gd name="connsiteY224" fmla="*/ 4707421 h 5096785"/>
              <a:gd name="connsiteX225" fmla="*/ 733052 w 12192000"/>
              <a:gd name="connsiteY225" fmla="*/ 4701884 h 5096785"/>
              <a:gd name="connsiteX226" fmla="*/ 716185 w 12192000"/>
              <a:gd name="connsiteY226" fmla="*/ 4703827 h 5096785"/>
              <a:gd name="connsiteX227" fmla="*/ 696663 w 12192000"/>
              <a:gd name="connsiteY227" fmla="*/ 4697420 h 5096785"/>
              <a:gd name="connsiteX228" fmla="*/ 582722 w 12192000"/>
              <a:gd name="connsiteY228" fmla="*/ 4658637 h 5096785"/>
              <a:gd name="connsiteX229" fmla="*/ 581118 w 12192000"/>
              <a:gd name="connsiteY229" fmla="*/ 4654120 h 5096785"/>
              <a:gd name="connsiteX230" fmla="*/ 546453 w 12192000"/>
              <a:gd name="connsiteY230" fmla="*/ 4652542 h 5096785"/>
              <a:gd name="connsiteX231" fmla="*/ 536773 w 12192000"/>
              <a:gd name="connsiteY231" fmla="*/ 4644609 h 5096785"/>
              <a:gd name="connsiteX232" fmla="*/ 518899 w 12192000"/>
              <a:gd name="connsiteY232" fmla="*/ 4642839 h 5096785"/>
              <a:gd name="connsiteX233" fmla="*/ 388896 w 12192000"/>
              <a:gd name="connsiteY233" fmla="*/ 4619173 h 5096785"/>
              <a:gd name="connsiteX234" fmla="*/ 366479 w 12192000"/>
              <a:gd name="connsiteY234" fmla="*/ 4618896 h 5096785"/>
              <a:gd name="connsiteX235" fmla="*/ 342781 w 12192000"/>
              <a:gd name="connsiteY235" fmla="*/ 4601239 h 5096785"/>
              <a:gd name="connsiteX236" fmla="*/ 255925 w 12192000"/>
              <a:gd name="connsiteY236" fmla="*/ 4598685 h 5096785"/>
              <a:gd name="connsiteX237" fmla="*/ 226919 w 12192000"/>
              <a:gd name="connsiteY237" fmla="*/ 4598460 h 5096785"/>
              <a:gd name="connsiteX238" fmla="*/ 213925 w 12192000"/>
              <a:gd name="connsiteY238" fmla="*/ 4597783 h 5096785"/>
              <a:gd name="connsiteX239" fmla="*/ 215196 w 12192000"/>
              <a:gd name="connsiteY239" fmla="*/ 4588576 h 5096785"/>
              <a:gd name="connsiteX240" fmla="*/ 180214 w 12192000"/>
              <a:gd name="connsiteY240" fmla="*/ 4583701 h 5096785"/>
              <a:gd name="connsiteX241" fmla="*/ 83203 w 12192000"/>
              <a:gd name="connsiteY241" fmla="*/ 4531664 h 5096785"/>
              <a:gd name="connsiteX242" fmla="*/ 4106 w 12192000"/>
              <a:gd name="connsiteY242" fmla="*/ 4517202 h 5096785"/>
              <a:gd name="connsiteX243" fmla="*/ 0 w 12192000"/>
              <a:gd name="connsiteY243" fmla="*/ 4516084 h 5096785"/>
              <a:gd name="connsiteX244" fmla="*/ 0 w 12192000"/>
              <a:gd name="connsiteY24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101912 w 12192000"/>
              <a:gd name="connsiteY176" fmla="*/ 5090281 h 5096785"/>
              <a:gd name="connsiteX177" fmla="*/ 3089591 w 12192000"/>
              <a:gd name="connsiteY177" fmla="*/ 5091865 h 5096785"/>
              <a:gd name="connsiteX178" fmla="*/ 3055081 w 12192000"/>
              <a:gd name="connsiteY178" fmla="*/ 5080424 h 5096785"/>
              <a:gd name="connsiteX179" fmla="*/ 3049807 w 12192000"/>
              <a:gd name="connsiteY179" fmla="*/ 5080860 h 5096785"/>
              <a:gd name="connsiteX180" fmla="*/ 3029122 w 12192000"/>
              <a:gd name="connsiteY180" fmla="*/ 5070085 h 5096785"/>
              <a:gd name="connsiteX181" fmla="*/ 3017862 w 12192000"/>
              <a:gd name="connsiteY181" fmla="*/ 5065942 h 5096785"/>
              <a:gd name="connsiteX182" fmla="*/ 3015868 w 12192000"/>
              <a:gd name="connsiteY182" fmla="*/ 5061832 h 5096785"/>
              <a:gd name="connsiteX183" fmla="*/ 2998644 w 12192000"/>
              <a:gd name="connsiteY183" fmla="*/ 5057210 h 5096785"/>
              <a:gd name="connsiteX184" fmla="*/ 2996219 w 12192000"/>
              <a:gd name="connsiteY184" fmla="*/ 5057788 h 5096785"/>
              <a:gd name="connsiteX185" fmla="*/ 2983676 w 12192000"/>
              <a:gd name="connsiteY185" fmla="*/ 5049852 h 5096785"/>
              <a:gd name="connsiteX186" fmla="*/ 2903609 w 12192000"/>
              <a:gd name="connsiteY186" fmla="*/ 4998457 h 5096785"/>
              <a:gd name="connsiteX187" fmla="*/ 2758830 w 12192000"/>
              <a:gd name="connsiteY187" fmla="*/ 4974760 h 5096785"/>
              <a:gd name="connsiteX188" fmla="*/ 2532669 w 12192000"/>
              <a:gd name="connsiteY188" fmla="*/ 4940573 h 5096785"/>
              <a:gd name="connsiteX189" fmla="*/ 2389931 w 12192000"/>
              <a:gd name="connsiteY189" fmla="*/ 4905785 h 5096785"/>
              <a:gd name="connsiteX190" fmla="*/ 2335186 w 12192000"/>
              <a:gd name="connsiteY190" fmla="*/ 4902957 h 5096785"/>
              <a:gd name="connsiteX191" fmla="*/ 2295307 w 12192000"/>
              <a:gd name="connsiteY191" fmla="*/ 4879800 h 5096785"/>
              <a:gd name="connsiteX192" fmla="*/ 2273393 w 12192000"/>
              <a:gd name="connsiteY192" fmla="*/ 4883565 h 5096785"/>
              <a:gd name="connsiteX193" fmla="*/ 2269523 w 12192000"/>
              <a:gd name="connsiteY193" fmla="*/ 4884442 h 5096785"/>
              <a:gd name="connsiteX194" fmla="*/ 2256015 w 12192000"/>
              <a:gd name="connsiteY194" fmla="*/ 4883014 h 5096785"/>
              <a:gd name="connsiteX195" fmla="*/ 2249731 w 12192000"/>
              <a:gd name="connsiteY195" fmla="*/ 4888778 h 5096785"/>
              <a:gd name="connsiteX196" fmla="*/ 2227629 w 12192000"/>
              <a:gd name="connsiteY196" fmla="*/ 4891047 h 5096785"/>
              <a:gd name="connsiteX197" fmla="*/ 2203460 w 12192000"/>
              <a:gd name="connsiteY197" fmla="*/ 4886696 h 5096785"/>
              <a:gd name="connsiteX198" fmla="*/ 2091528 w 12192000"/>
              <a:gd name="connsiteY198" fmla="*/ 4859155 h 5096785"/>
              <a:gd name="connsiteX199" fmla="*/ 2022901 w 12192000"/>
              <a:gd name="connsiteY199" fmla="*/ 4846594 h 5096785"/>
              <a:gd name="connsiteX200" fmla="*/ 1994227 w 12192000"/>
              <a:gd name="connsiteY200" fmla="*/ 4847973 h 5096785"/>
              <a:gd name="connsiteX201" fmla="*/ 1955936 w 12192000"/>
              <a:gd name="connsiteY201" fmla="*/ 4845765 h 5096785"/>
              <a:gd name="connsiteX202" fmla="*/ 1741924 w 12192000"/>
              <a:gd name="connsiteY202" fmla="*/ 4808054 h 5096785"/>
              <a:gd name="connsiteX203" fmla="*/ 1734410 w 12192000"/>
              <a:gd name="connsiteY203" fmla="*/ 4811675 h 5096785"/>
              <a:gd name="connsiteX204" fmla="*/ 1691423 w 12192000"/>
              <a:gd name="connsiteY204" fmla="*/ 4802777 h 5096785"/>
              <a:gd name="connsiteX205" fmla="*/ 1554504 w 12192000"/>
              <a:gd name="connsiteY205" fmla="*/ 4739985 h 5096785"/>
              <a:gd name="connsiteX206" fmla="*/ 1470119 w 12192000"/>
              <a:gd name="connsiteY206" fmla="*/ 4723470 h 5096785"/>
              <a:gd name="connsiteX207" fmla="*/ 1437967 w 12192000"/>
              <a:gd name="connsiteY207" fmla="*/ 4722710 h 5096785"/>
              <a:gd name="connsiteX208" fmla="*/ 1384234 w 12192000"/>
              <a:gd name="connsiteY208" fmla="*/ 4721117 h 5096785"/>
              <a:gd name="connsiteX209" fmla="*/ 1338647 w 12192000"/>
              <a:gd name="connsiteY209" fmla="*/ 4732483 h 5096785"/>
              <a:gd name="connsiteX210" fmla="*/ 1295869 w 12192000"/>
              <a:gd name="connsiteY210" fmla="*/ 4726175 h 5096785"/>
              <a:gd name="connsiteX211" fmla="*/ 1292949 w 12192000"/>
              <a:gd name="connsiteY211" fmla="*/ 4708469 h 5096785"/>
              <a:gd name="connsiteX212" fmla="*/ 1244908 w 12192000"/>
              <a:gd name="connsiteY212" fmla="*/ 4706993 h 5096785"/>
              <a:gd name="connsiteX213" fmla="*/ 1171266 w 12192000"/>
              <a:gd name="connsiteY213" fmla="*/ 4706535 h 5096785"/>
              <a:gd name="connsiteX214" fmla="*/ 1160868 w 12192000"/>
              <a:gd name="connsiteY214" fmla="*/ 4701936 h 5096785"/>
              <a:gd name="connsiteX215" fmla="*/ 1147599 w 12192000"/>
              <a:gd name="connsiteY215" fmla="*/ 4714833 h 5096785"/>
              <a:gd name="connsiteX216" fmla="*/ 1119603 w 12192000"/>
              <a:gd name="connsiteY216" fmla="*/ 4721303 h 5096785"/>
              <a:gd name="connsiteX217" fmla="*/ 997851 w 12192000"/>
              <a:gd name="connsiteY217" fmla="*/ 4722336 h 5096785"/>
              <a:gd name="connsiteX218" fmla="*/ 976455 w 12192000"/>
              <a:gd name="connsiteY218" fmla="*/ 4726407 h 5096785"/>
              <a:gd name="connsiteX219" fmla="*/ 949939 w 12192000"/>
              <a:gd name="connsiteY219" fmla="*/ 4719699 h 5096785"/>
              <a:gd name="connsiteX220" fmla="*/ 894148 w 12192000"/>
              <a:gd name="connsiteY220" fmla="*/ 4710406 h 5096785"/>
              <a:gd name="connsiteX221" fmla="*/ 857990 w 12192000"/>
              <a:gd name="connsiteY221" fmla="*/ 4696844 h 5096785"/>
              <a:gd name="connsiteX222" fmla="*/ 848649 w 12192000"/>
              <a:gd name="connsiteY222" fmla="*/ 4704021 h 5096785"/>
              <a:gd name="connsiteX223" fmla="*/ 826436 w 12192000"/>
              <a:gd name="connsiteY223" fmla="*/ 4707421 h 5096785"/>
              <a:gd name="connsiteX224" fmla="*/ 733052 w 12192000"/>
              <a:gd name="connsiteY224" fmla="*/ 4701884 h 5096785"/>
              <a:gd name="connsiteX225" fmla="*/ 716185 w 12192000"/>
              <a:gd name="connsiteY225" fmla="*/ 4703827 h 5096785"/>
              <a:gd name="connsiteX226" fmla="*/ 696663 w 12192000"/>
              <a:gd name="connsiteY226" fmla="*/ 4697420 h 5096785"/>
              <a:gd name="connsiteX227" fmla="*/ 582722 w 12192000"/>
              <a:gd name="connsiteY227" fmla="*/ 4658637 h 5096785"/>
              <a:gd name="connsiteX228" fmla="*/ 581118 w 12192000"/>
              <a:gd name="connsiteY228" fmla="*/ 4654120 h 5096785"/>
              <a:gd name="connsiteX229" fmla="*/ 546453 w 12192000"/>
              <a:gd name="connsiteY229" fmla="*/ 4652542 h 5096785"/>
              <a:gd name="connsiteX230" fmla="*/ 536773 w 12192000"/>
              <a:gd name="connsiteY230" fmla="*/ 4644609 h 5096785"/>
              <a:gd name="connsiteX231" fmla="*/ 518899 w 12192000"/>
              <a:gd name="connsiteY231" fmla="*/ 4642839 h 5096785"/>
              <a:gd name="connsiteX232" fmla="*/ 388896 w 12192000"/>
              <a:gd name="connsiteY232" fmla="*/ 4619173 h 5096785"/>
              <a:gd name="connsiteX233" fmla="*/ 366479 w 12192000"/>
              <a:gd name="connsiteY233" fmla="*/ 4618896 h 5096785"/>
              <a:gd name="connsiteX234" fmla="*/ 342781 w 12192000"/>
              <a:gd name="connsiteY234" fmla="*/ 4601239 h 5096785"/>
              <a:gd name="connsiteX235" fmla="*/ 255925 w 12192000"/>
              <a:gd name="connsiteY235" fmla="*/ 4598685 h 5096785"/>
              <a:gd name="connsiteX236" fmla="*/ 226919 w 12192000"/>
              <a:gd name="connsiteY236" fmla="*/ 4598460 h 5096785"/>
              <a:gd name="connsiteX237" fmla="*/ 213925 w 12192000"/>
              <a:gd name="connsiteY237" fmla="*/ 4597783 h 5096785"/>
              <a:gd name="connsiteX238" fmla="*/ 215196 w 12192000"/>
              <a:gd name="connsiteY238" fmla="*/ 4588576 h 5096785"/>
              <a:gd name="connsiteX239" fmla="*/ 180214 w 12192000"/>
              <a:gd name="connsiteY239" fmla="*/ 4583701 h 5096785"/>
              <a:gd name="connsiteX240" fmla="*/ 83203 w 12192000"/>
              <a:gd name="connsiteY240" fmla="*/ 4531664 h 5096785"/>
              <a:gd name="connsiteX241" fmla="*/ 4106 w 12192000"/>
              <a:gd name="connsiteY241" fmla="*/ 4517202 h 5096785"/>
              <a:gd name="connsiteX242" fmla="*/ 0 w 12192000"/>
              <a:gd name="connsiteY242" fmla="*/ 4516084 h 5096785"/>
              <a:gd name="connsiteX243" fmla="*/ 0 w 12192000"/>
              <a:gd name="connsiteY243"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089591 w 12192000"/>
              <a:gd name="connsiteY176" fmla="*/ 5091865 h 5096785"/>
              <a:gd name="connsiteX177" fmla="*/ 3055081 w 12192000"/>
              <a:gd name="connsiteY177" fmla="*/ 5080424 h 5096785"/>
              <a:gd name="connsiteX178" fmla="*/ 3049807 w 12192000"/>
              <a:gd name="connsiteY178" fmla="*/ 5080860 h 5096785"/>
              <a:gd name="connsiteX179" fmla="*/ 3029122 w 12192000"/>
              <a:gd name="connsiteY179" fmla="*/ 5070085 h 5096785"/>
              <a:gd name="connsiteX180" fmla="*/ 3017862 w 12192000"/>
              <a:gd name="connsiteY180" fmla="*/ 5065942 h 5096785"/>
              <a:gd name="connsiteX181" fmla="*/ 3015868 w 12192000"/>
              <a:gd name="connsiteY181" fmla="*/ 5061832 h 5096785"/>
              <a:gd name="connsiteX182" fmla="*/ 2998644 w 12192000"/>
              <a:gd name="connsiteY182" fmla="*/ 5057210 h 5096785"/>
              <a:gd name="connsiteX183" fmla="*/ 2996219 w 12192000"/>
              <a:gd name="connsiteY183" fmla="*/ 5057788 h 5096785"/>
              <a:gd name="connsiteX184" fmla="*/ 2983676 w 12192000"/>
              <a:gd name="connsiteY184" fmla="*/ 5049852 h 5096785"/>
              <a:gd name="connsiteX185" fmla="*/ 2903609 w 12192000"/>
              <a:gd name="connsiteY185" fmla="*/ 4998457 h 5096785"/>
              <a:gd name="connsiteX186" fmla="*/ 2758830 w 12192000"/>
              <a:gd name="connsiteY186" fmla="*/ 4974760 h 5096785"/>
              <a:gd name="connsiteX187" fmla="*/ 2532669 w 12192000"/>
              <a:gd name="connsiteY187" fmla="*/ 4940573 h 5096785"/>
              <a:gd name="connsiteX188" fmla="*/ 2389931 w 12192000"/>
              <a:gd name="connsiteY188" fmla="*/ 4905785 h 5096785"/>
              <a:gd name="connsiteX189" fmla="*/ 2335186 w 12192000"/>
              <a:gd name="connsiteY189" fmla="*/ 4902957 h 5096785"/>
              <a:gd name="connsiteX190" fmla="*/ 2295307 w 12192000"/>
              <a:gd name="connsiteY190" fmla="*/ 4879800 h 5096785"/>
              <a:gd name="connsiteX191" fmla="*/ 2273393 w 12192000"/>
              <a:gd name="connsiteY191" fmla="*/ 4883565 h 5096785"/>
              <a:gd name="connsiteX192" fmla="*/ 2269523 w 12192000"/>
              <a:gd name="connsiteY192" fmla="*/ 4884442 h 5096785"/>
              <a:gd name="connsiteX193" fmla="*/ 2256015 w 12192000"/>
              <a:gd name="connsiteY193" fmla="*/ 4883014 h 5096785"/>
              <a:gd name="connsiteX194" fmla="*/ 2249731 w 12192000"/>
              <a:gd name="connsiteY194" fmla="*/ 4888778 h 5096785"/>
              <a:gd name="connsiteX195" fmla="*/ 2227629 w 12192000"/>
              <a:gd name="connsiteY195" fmla="*/ 4891047 h 5096785"/>
              <a:gd name="connsiteX196" fmla="*/ 2203460 w 12192000"/>
              <a:gd name="connsiteY196" fmla="*/ 4886696 h 5096785"/>
              <a:gd name="connsiteX197" fmla="*/ 2091528 w 12192000"/>
              <a:gd name="connsiteY197" fmla="*/ 4859155 h 5096785"/>
              <a:gd name="connsiteX198" fmla="*/ 2022901 w 12192000"/>
              <a:gd name="connsiteY198" fmla="*/ 4846594 h 5096785"/>
              <a:gd name="connsiteX199" fmla="*/ 1994227 w 12192000"/>
              <a:gd name="connsiteY199" fmla="*/ 4847973 h 5096785"/>
              <a:gd name="connsiteX200" fmla="*/ 1955936 w 12192000"/>
              <a:gd name="connsiteY200" fmla="*/ 4845765 h 5096785"/>
              <a:gd name="connsiteX201" fmla="*/ 1741924 w 12192000"/>
              <a:gd name="connsiteY201" fmla="*/ 4808054 h 5096785"/>
              <a:gd name="connsiteX202" fmla="*/ 1734410 w 12192000"/>
              <a:gd name="connsiteY202" fmla="*/ 4811675 h 5096785"/>
              <a:gd name="connsiteX203" fmla="*/ 1691423 w 12192000"/>
              <a:gd name="connsiteY203" fmla="*/ 4802777 h 5096785"/>
              <a:gd name="connsiteX204" fmla="*/ 1554504 w 12192000"/>
              <a:gd name="connsiteY204" fmla="*/ 4739985 h 5096785"/>
              <a:gd name="connsiteX205" fmla="*/ 1470119 w 12192000"/>
              <a:gd name="connsiteY205" fmla="*/ 4723470 h 5096785"/>
              <a:gd name="connsiteX206" fmla="*/ 1437967 w 12192000"/>
              <a:gd name="connsiteY206" fmla="*/ 4722710 h 5096785"/>
              <a:gd name="connsiteX207" fmla="*/ 1384234 w 12192000"/>
              <a:gd name="connsiteY207" fmla="*/ 4721117 h 5096785"/>
              <a:gd name="connsiteX208" fmla="*/ 1338647 w 12192000"/>
              <a:gd name="connsiteY208" fmla="*/ 4732483 h 5096785"/>
              <a:gd name="connsiteX209" fmla="*/ 1295869 w 12192000"/>
              <a:gd name="connsiteY209" fmla="*/ 4726175 h 5096785"/>
              <a:gd name="connsiteX210" fmla="*/ 1292949 w 12192000"/>
              <a:gd name="connsiteY210" fmla="*/ 4708469 h 5096785"/>
              <a:gd name="connsiteX211" fmla="*/ 1244908 w 12192000"/>
              <a:gd name="connsiteY211" fmla="*/ 4706993 h 5096785"/>
              <a:gd name="connsiteX212" fmla="*/ 1171266 w 12192000"/>
              <a:gd name="connsiteY212" fmla="*/ 4706535 h 5096785"/>
              <a:gd name="connsiteX213" fmla="*/ 1160868 w 12192000"/>
              <a:gd name="connsiteY213" fmla="*/ 4701936 h 5096785"/>
              <a:gd name="connsiteX214" fmla="*/ 1147599 w 12192000"/>
              <a:gd name="connsiteY214" fmla="*/ 4714833 h 5096785"/>
              <a:gd name="connsiteX215" fmla="*/ 1119603 w 12192000"/>
              <a:gd name="connsiteY215" fmla="*/ 4721303 h 5096785"/>
              <a:gd name="connsiteX216" fmla="*/ 997851 w 12192000"/>
              <a:gd name="connsiteY216" fmla="*/ 4722336 h 5096785"/>
              <a:gd name="connsiteX217" fmla="*/ 976455 w 12192000"/>
              <a:gd name="connsiteY217" fmla="*/ 4726407 h 5096785"/>
              <a:gd name="connsiteX218" fmla="*/ 949939 w 12192000"/>
              <a:gd name="connsiteY218" fmla="*/ 4719699 h 5096785"/>
              <a:gd name="connsiteX219" fmla="*/ 894148 w 12192000"/>
              <a:gd name="connsiteY219" fmla="*/ 4710406 h 5096785"/>
              <a:gd name="connsiteX220" fmla="*/ 857990 w 12192000"/>
              <a:gd name="connsiteY220" fmla="*/ 4696844 h 5096785"/>
              <a:gd name="connsiteX221" fmla="*/ 848649 w 12192000"/>
              <a:gd name="connsiteY221" fmla="*/ 4704021 h 5096785"/>
              <a:gd name="connsiteX222" fmla="*/ 826436 w 12192000"/>
              <a:gd name="connsiteY222" fmla="*/ 4707421 h 5096785"/>
              <a:gd name="connsiteX223" fmla="*/ 733052 w 12192000"/>
              <a:gd name="connsiteY223" fmla="*/ 4701884 h 5096785"/>
              <a:gd name="connsiteX224" fmla="*/ 716185 w 12192000"/>
              <a:gd name="connsiteY224" fmla="*/ 4703827 h 5096785"/>
              <a:gd name="connsiteX225" fmla="*/ 696663 w 12192000"/>
              <a:gd name="connsiteY225" fmla="*/ 4697420 h 5096785"/>
              <a:gd name="connsiteX226" fmla="*/ 582722 w 12192000"/>
              <a:gd name="connsiteY226" fmla="*/ 4658637 h 5096785"/>
              <a:gd name="connsiteX227" fmla="*/ 581118 w 12192000"/>
              <a:gd name="connsiteY227" fmla="*/ 4654120 h 5096785"/>
              <a:gd name="connsiteX228" fmla="*/ 546453 w 12192000"/>
              <a:gd name="connsiteY228" fmla="*/ 4652542 h 5096785"/>
              <a:gd name="connsiteX229" fmla="*/ 536773 w 12192000"/>
              <a:gd name="connsiteY229" fmla="*/ 4644609 h 5096785"/>
              <a:gd name="connsiteX230" fmla="*/ 518899 w 12192000"/>
              <a:gd name="connsiteY230" fmla="*/ 4642839 h 5096785"/>
              <a:gd name="connsiteX231" fmla="*/ 388896 w 12192000"/>
              <a:gd name="connsiteY231" fmla="*/ 4619173 h 5096785"/>
              <a:gd name="connsiteX232" fmla="*/ 366479 w 12192000"/>
              <a:gd name="connsiteY232" fmla="*/ 4618896 h 5096785"/>
              <a:gd name="connsiteX233" fmla="*/ 342781 w 12192000"/>
              <a:gd name="connsiteY233" fmla="*/ 4601239 h 5096785"/>
              <a:gd name="connsiteX234" fmla="*/ 255925 w 12192000"/>
              <a:gd name="connsiteY234" fmla="*/ 4598685 h 5096785"/>
              <a:gd name="connsiteX235" fmla="*/ 226919 w 12192000"/>
              <a:gd name="connsiteY235" fmla="*/ 4598460 h 5096785"/>
              <a:gd name="connsiteX236" fmla="*/ 213925 w 12192000"/>
              <a:gd name="connsiteY236" fmla="*/ 4597783 h 5096785"/>
              <a:gd name="connsiteX237" fmla="*/ 215196 w 12192000"/>
              <a:gd name="connsiteY237" fmla="*/ 4588576 h 5096785"/>
              <a:gd name="connsiteX238" fmla="*/ 180214 w 12192000"/>
              <a:gd name="connsiteY238" fmla="*/ 4583701 h 5096785"/>
              <a:gd name="connsiteX239" fmla="*/ 83203 w 12192000"/>
              <a:gd name="connsiteY239" fmla="*/ 4531664 h 5096785"/>
              <a:gd name="connsiteX240" fmla="*/ 4106 w 12192000"/>
              <a:gd name="connsiteY240" fmla="*/ 4517202 h 5096785"/>
              <a:gd name="connsiteX241" fmla="*/ 0 w 12192000"/>
              <a:gd name="connsiteY241" fmla="*/ 4516084 h 5096785"/>
              <a:gd name="connsiteX242" fmla="*/ 0 w 12192000"/>
              <a:gd name="connsiteY242"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055081 w 12192000"/>
              <a:gd name="connsiteY176" fmla="*/ 5080424 h 5096785"/>
              <a:gd name="connsiteX177" fmla="*/ 3049807 w 12192000"/>
              <a:gd name="connsiteY177" fmla="*/ 5080860 h 5096785"/>
              <a:gd name="connsiteX178" fmla="*/ 3029122 w 12192000"/>
              <a:gd name="connsiteY178" fmla="*/ 5070085 h 5096785"/>
              <a:gd name="connsiteX179" fmla="*/ 3017862 w 12192000"/>
              <a:gd name="connsiteY179" fmla="*/ 5065942 h 5096785"/>
              <a:gd name="connsiteX180" fmla="*/ 3015868 w 12192000"/>
              <a:gd name="connsiteY180" fmla="*/ 5061832 h 5096785"/>
              <a:gd name="connsiteX181" fmla="*/ 2998644 w 12192000"/>
              <a:gd name="connsiteY181" fmla="*/ 5057210 h 5096785"/>
              <a:gd name="connsiteX182" fmla="*/ 2996219 w 12192000"/>
              <a:gd name="connsiteY182" fmla="*/ 5057788 h 5096785"/>
              <a:gd name="connsiteX183" fmla="*/ 2983676 w 12192000"/>
              <a:gd name="connsiteY183" fmla="*/ 5049852 h 5096785"/>
              <a:gd name="connsiteX184" fmla="*/ 2903609 w 12192000"/>
              <a:gd name="connsiteY184" fmla="*/ 4998457 h 5096785"/>
              <a:gd name="connsiteX185" fmla="*/ 2758830 w 12192000"/>
              <a:gd name="connsiteY185" fmla="*/ 4974760 h 5096785"/>
              <a:gd name="connsiteX186" fmla="*/ 2532669 w 12192000"/>
              <a:gd name="connsiteY186" fmla="*/ 4940573 h 5096785"/>
              <a:gd name="connsiteX187" fmla="*/ 2389931 w 12192000"/>
              <a:gd name="connsiteY187" fmla="*/ 4905785 h 5096785"/>
              <a:gd name="connsiteX188" fmla="*/ 2335186 w 12192000"/>
              <a:gd name="connsiteY188" fmla="*/ 4902957 h 5096785"/>
              <a:gd name="connsiteX189" fmla="*/ 2295307 w 12192000"/>
              <a:gd name="connsiteY189" fmla="*/ 4879800 h 5096785"/>
              <a:gd name="connsiteX190" fmla="*/ 2273393 w 12192000"/>
              <a:gd name="connsiteY190" fmla="*/ 4883565 h 5096785"/>
              <a:gd name="connsiteX191" fmla="*/ 2269523 w 12192000"/>
              <a:gd name="connsiteY191" fmla="*/ 4884442 h 5096785"/>
              <a:gd name="connsiteX192" fmla="*/ 2256015 w 12192000"/>
              <a:gd name="connsiteY192" fmla="*/ 4883014 h 5096785"/>
              <a:gd name="connsiteX193" fmla="*/ 2249731 w 12192000"/>
              <a:gd name="connsiteY193" fmla="*/ 4888778 h 5096785"/>
              <a:gd name="connsiteX194" fmla="*/ 2227629 w 12192000"/>
              <a:gd name="connsiteY194" fmla="*/ 4891047 h 5096785"/>
              <a:gd name="connsiteX195" fmla="*/ 2203460 w 12192000"/>
              <a:gd name="connsiteY195" fmla="*/ 4886696 h 5096785"/>
              <a:gd name="connsiteX196" fmla="*/ 2091528 w 12192000"/>
              <a:gd name="connsiteY196" fmla="*/ 4859155 h 5096785"/>
              <a:gd name="connsiteX197" fmla="*/ 2022901 w 12192000"/>
              <a:gd name="connsiteY197" fmla="*/ 4846594 h 5096785"/>
              <a:gd name="connsiteX198" fmla="*/ 1994227 w 12192000"/>
              <a:gd name="connsiteY198" fmla="*/ 4847973 h 5096785"/>
              <a:gd name="connsiteX199" fmla="*/ 1955936 w 12192000"/>
              <a:gd name="connsiteY199" fmla="*/ 4845765 h 5096785"/>
              <a:gd name="connsiteX200" fmla="*/ 1741924 w 12192000"/>
              <a:gd name="connsiteY200" fmla="*/ 4808054 h 5096785"/>
              <a:gd name="connsiteX201" fmla="*/ 1734410 w 12192000"/>
              <a:gd name="connsiteY201" fmla="*/ 4811675 h 5096785"/>
              <a:gd name="connsiteX202" fmla="*/ 1691423 w 12192000"/>
              <a:gd name="connsiteY202" fmla="*/ 4802777 h 5096785"/>
              <a:gd name="connsiteX203" fmla="*/ 1554504 w 12192000"/>
              <a:gd name="connsiteY203" fmla="*/ 4739985 h 5096785"/>
              <a:gd name="connsiteX204" fmla="*/ 1470119 w 12192000"/>
              <a:gd name="connsiteY204" fmla="*/ 4723470 h 5096785"/>
              <a:gd name="connsiteX205" fmla="*/ 1437967 w 12192000"/>
              <a:gd name="connsiteY205" fmla="*/ 4722710 h 5096785"/>
              <a:gd name="connsiteX206" fmla="*/ 1384234 w 12192000"/>
              <a:gd name="connsiteY206" fmla="*/ 4721117 h 5096785"/>
              <a:gd name="connsiteX207" fmla="*/ 1338647 w 12192000"/>
              <a:gd name="connsiteY207" fmla="*/ 4732483 h 5096785"/>
              <a:gd name="connsiteX208" fmla="*/ 1295869 w 12192000"/>
              <a:gd name="connsiteY208" fmla="*/ 4726175 h 5096785"/>
              <a:gd name="connsiteX209" fmla="*/ 1292949 w 12192000"/>
              <a:gd name="connsiteY209" fmla="*/ 4708469 h 5096785"/>
              <a:gd name="connsiteX210" fmla="*/ 1244908 w 12192000"/>
              <a:gd name="connsiteY210" fmla="*/ 4706993 h 5096785"/>
              <a:gd name="connsiteX211" fmla="*/ 1171266 w 12192000"/>
              <a:gd name="connsiteY211" fmla="*/ 4706535 h 5096785"/>
              <a:gd name="connsiteX212" fmla="*/ 1160868 w 12192000"/>
              <a:gd name="connsiteY212" fmla="*/ 4701936 h 5096785"/>
              <a:gd name="connsiteX213" fmla="*/ 1147599 w 12192000"/>
              <a:gd name="connsiteY213" fmla="*/ 4714833 h 5096785"/>
              <a:gd name="connsiteX214" fmla="*/ 1119603 w 12192000"/>
              <a:gd name="connsiteY214" fmla="*/ 4721303 h 5096785"/>
              <a:gd name="connsiteX215" fmla="*/ 997851 w 12192000"/>
              <a:gd name="connsiteY215" fmla="*/ 4722336 h 5096785"/>
              <a:gd name="connsiteX216" fmla="*/ 976455 w 12192000"/>
              <a:gd name="connsiteY216" fmla="*/ 4726407 h 5096785"/>
              <a:gd name="connsiteX217" fmla="*/ 949939 w 12192000"/>
              <a:gd name="connsiteY217" fmla="*/ 4719699 h 5096785"/>
              <a:gd name="connsiteX218" fmla="*/ 894148 w 12192000"/>
              <a:gd name="connsiteY218" fmla="*/ 4710406 h 5096785"/>
              <a:gd name="connsiteX219" fmla="*/ 857990 w 12192000"/>
              <a:gd name="connsiteY219" fmla="*/ 4696844 h 5096785"/>
              <a:gd name="connsiteX220" fmla="*/ 848649 w 12192000"/>
              <a:gd name="connsiteY220" fmla="*/ 4704021 h 5096785"/>
              <a:gd name="connsiteX221" fmla="*/ 826436 w 12192000"/>
              <a:gd name="connsiteY221" fmla="*/ 4707421 h 5096785"/>
              <a:gd name="connsiteX222" fmla="*/ 733052 w 12192000"/>
              <a:gd name="connsiteY222" fmla="*/ 4701884 h 5096785"/>
              <a:gd name="connsiteX223" fmla="*/ 716185 w 12192000"/>
              <a:gd name="connsiteY223" fmla="*/ 4703827 h 5096785"/>
              <a:gd name="connsiteX224" fmla="*/ 696663 w 12192000"/>
              <a:gd name="connsiteY224" fmla="*/ 4697420 h 5096785"/>
              <a:gd name="connsiteX225" fmla="*/ 582722 w 12192000"/>
              <a:gd name="connsiteY225" fmla="*/ 4658637 h 5096785"/>
              <a:gd name="connsiteX226" fmla="*/ 581118 w 12192000"/>
              <a:gd name="connsiteY226" fmla="*/ 4654120 h 5096785"/>
              <a:gd name="connsiteX227" fmla="*/ 546453 w 12192000"/>
              <a:gd name="connsiteY227" fmla="*/ 4652542 h 5096785"/>
              <a:gd name="connsiteX228" fmla="*/ 536773 w 12192000"/>
              <a:gd name="connsiteY228" fmla="*/ 4644609 h 5096785"/>
              <a:gd name="connsiteX229" fmla="*/ 518899 w 12192000"/>
              <a:gd name="connsiteY229" fmla="*/ 4642839 h 5096785"/>
              <a:gd name="connsiteX230" fmla="*/ 388896 w 12192000"/>
              <a:gd name="connsiteY230" fmla="*/ 4619173 h 5096785"/>
              <a:gd name="connsiteX231" fmla="*/ 366479 w 12192000"/>
              <a:gd name="connsiteY231" fmla="*/ 4618896 h 5096785"/>
              <a:gd name="connsiteX232" fmla="*/ 342781 w 12192000"/>
              <a:gd name="connsiteY232" fmla="*/ 4601239 h 5096785"/>
              <a:gd name="connsiteX233" fmla="*/ 255925 w 12192000"/>
              <a:gd name="connsiteY233" fmla="*/ 4598685 h 5096785"/>
              <a:gd name="connsiteX234" fmla="*/ 226919 w 12192000"/>
              <a:gd name="connsiteY234" fmla="*/ 4598460 h 5096785"/>
              <a:gd name="connsiteX235" fmla="*/ 213925 w 12192000"/>
              <a:gd name="connsiteY235" fmla="*/ 4597783 h 5096785"/>
              <a:gd name="connsiteX236" fmla="*/ 215196 w 12192000"/>
              <a:gd name="connsiteY236" fmla="*/ 4588576 h 5096785"/>
              <a:gd name="connsiteX237" fmla="*/ 180214 w 12192000"/>
              <a:gd name="connsiteY237" fmla="*/ 4583701 h 5096785"/>
              <a:gd name="connsiteX238" fmla="*/ 83203 w 12192000"/>
              <a:gd name="connsiteY238" fmla="*/ 4531664 h 5096785"/>
              <a:gd name="connsiteX239" fmla="*/ 4106 w 12192000"/>
              <a:gd name="connsiteY239" fmla="*/ 4517202 h 5096785"/>
              <a:gd name="connsiteX240" fmla="*/ 0 w 12192000"/>
              <a:gd name="connsiteY240" fmla="*/ 4516084 h 5096785"/>
              <a:gd name="connsiteX241" fmla="*/ 0 w 12192000"/>
              <a:gd name="connsiteY241"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95307 w 12192000"/>
              <a:gd name="connsiteY188" fmla="*/ 4879800 h 5096785"/>
              <a:gd name="connsiteX189" fmla="*/ 2273393 w 12192000"/>
              <a:gd name="connsiteY189" fmla="*/ 4883565 h 5096785"/>
              <a:gd name="connsiteX190" fmla="*/ 2269523 w 12192000"/>
              <a:gd name="connsiteY190" fmla="*/ 4884442 h 5096785"/>
              <a:gd name="connsiteX191" fmla="*/ 2256015 w 12192000"/>
              <a:gd name="connsiteY191" fmla="*/ 4883014 h 5096785"/>
              <a:gd name="connsiteX192" fmla="*/ 2249731 w 12192000"/>
              <a:gd name="connsiteY192" fmla="*/ 4888778 h 5096785"/>
              <a:gd name="connsiteX193" fmla="*/ 2227629 w 12192000"/>
              <a:gd name="connsiteY193" fmla="*/ 4891047 h 5096785"/>
              <a:gd name="connsiteX194" fmla="*/ 2203460 w 12192000"/>
              <a:gd name="connsiteY194" fmla="*/ 4886696 h 5096785"/>
              <a:gd name="connsiteX195" fmla="*/ 2091528 w 12192000"/>
              <a:gd name="connsiteY195" fmla="*/ 4859155 h 5096785"/>
              <a:gd name="connsiteX196" fmla="*/ 2022901 w 12192000"/>
              <a:gd name="connsiteY196" fmla="*/ 4846594 h 5096785"/>
              <a:gd name="connsiteX197" fmla="*/ 1994227 w 12192000"/>
              <a:gd name="connsiteY197" fmla="*/ 4847973 h 5096785"/>
              <a:gd name="connsiteX198" fmla="*/ 1955936 w 12192000"/>
              <a:gd name="connsiteY198" fmla="*/ 4845765 h 5096785"/>
              <a:gd name="connsiteX199" fmla="*/ 1741924 w 12192000"/>
              <a:gd name="connsiteY199" fmla="*/ 4808054 h 5096785"/>
              <a:gd name="connsiteX200" fmla="*/ 1734410 w 12192000"/>
              <a:gd name="connsiteY200" fmla="*/ 4811675 h 5096785"/>
              <a:gd name="connsiteX201" fmla="*/ 1691423 w 12192000"/>
              <a:gd name="connsiteY201" fmla="*/ 4802777 h 5096785"/>
              <a:gd name="connsiteX202" fmla="*/ 1554504 w 12192000"/>
              <a:gd name="connsiteY202" fmla="*/ 4739985 h 5096785"/>
              <a:gd name="connsiteX203" fmla="*/ 1470119 w 12192000"/>
              <a:gd name="connsiteY203" fmla="*/ 4723470 h 5096785"/>
              <a:gd name="connsiteX204" fmla="*/ 1437967 w 12192000"/>
              <a:gd name="connsiteY204" fmla="*/ 4722710 h 5096785"/>
              <a:gd name="connsiteX205" fmla="*/ 1384234 w 12192000"/>
              <a:gd name="connsiteY205" fmla="*/ 4721117 h 5096785"/>
              <a:gd name="connsiteX206" fmla="*/ 1338647 w 12192000"/>
              <a:gd name="connsiteY206" fmla="*/ 4732483 h 5096785"/>
              <a:gd name="connsiteX207" fmla="*/ 1295869 w 12192000"/>
              <a:gd name="connsiteY207" fmla="*/ 4726175 h 5096785"/>
              <a:gd name="connsiteX208" fmla="*/ 1292949 w 12192000"/>
              <a:gd name="connsiteY208" fmla="*/ 4708469 h 5096785"/>
              <a:gd name="connsiteX209" fmla="*/ 1244908 w 12192000"/>
              <a:gd name="connsiteY209" fmla="*/ 4706993 h 5096785"/>
              <a:gd name="connsiteX210" fmla="*/ 1171266 w 12192000"/>
              <a:gd name="connsiteY210" fmla="*/ 4706535 h 5096785"/>
              <a:gd name="connsiteX211" fmla="*/ 1160868 w 12192000"/>
              <a:gd name="connsiteY211" fmla="*/ 4701936 h 5096785"/>
              <a:gd name="connsiteX212" fmla="*/ 1147599 w 12192000"/>
              <a:gd name="connsiteY212" fmla="*/ 4714833 h 5096785"/>
              <a:gd name="connsiteX213" fmla="*/ 1119603 w 12192000"/>
              <a:gd name="connsiteY213" fmla="*/ 4721303 h 5096785"/>
              <a:gd name="connsiteX214" fmla="*/ 997851 w 12192000"/>
              <a:gd name="connsiteY214" fmla="*/ 4722336 h 5096785"/>
              <a:gd name="connsiteX215" fmla="*/ 976455 w 12192000"/>
              <a:gd name="connsiteY215" fmla="*/ 4726407 h 5096785"/>
              <a:gd name="connsiteX216" fmla="*/ 949939 w 12192000"/>
              <a:gd name="connsiteY216" fmla="*/ 4719699 h 5096785"/>
              <a:gd name="connsiteX217" fmla="*/ 894148 w 12192000"/>
              <a:gd name="connsiteY217" fmla="*/ 4710406 h 5096785"/>
              <a:gd name="connsiteX218" fmla="*/ 857990 w 12192000"/>
              <a:gd name="connsiteY218" fmla="*/ 4696844 h 5096785"/>
              <a:gd name="connsiteX219" fmla="*/ 848649 w 12192000"/>
              <a:gd name="connsiteY219" fmla="*/ 4704021 h 5096785"/>
              <a:gd name="connsiteX220" fmla="*/ 826436 w 12192000"/>
              <a:gd name="connsiteY220" fmla="*/ 4707421 h 5096785"/>
              <a:gd name="connsiteX221" fmla="*/ 733052 w 12192000"/>
              <a:gd name="connsiteY221" fmla="*/ 4701884 h 5096785"/>
              <a:gd name="connsiteX222" fmla="*/ 716185 w 12192000"/>
              <a:gd name="connsiteY222" fmla="*/ 4703827 h 5096785"/>
              <a:gd name="connsiteX223" fmla="*/ 696663 w 12192000"/>
              <a:gd name="connsiteY223" fmla="*/ 4697420 h 5096785"/>
              <a:gd name="connsiteX224" fmla="*/ 582722 w 12192000"/>
              <a:gd name="connsiteY224" fmla="*/ 4658637 h 5096785"/>
              <a:gd name="connsiteX225" fmla="*/ 581118 w 12192000"/>
              <a:gd name="connsiteY225" fmla="*/ 4654120 h 5096785"/>
              <a:gd name="connsiteX226" fmla="*/ 546453 w 12192000"/>
              <a:gd name="connsiteY226" fmla="*/ 4652542 h 5096785"/>
              <a:gd name="connsiteX227" fmla="*/ 536773 w 12192000"/>
              <a:gd name="connsiteY227" fmla="*/ 4644609 h 5096785"/>
              <a:gd name="connsiteX228" fmla="*/ 518899 w 12192000"/>
              <a:gd name="connsiteY228" fmla="*/ 4642839 h 5096785"/>
              <a:gd name="connsiteX229" fmla="*/ 388896 w 12192000"/>
              <a:gd name="connsiteY229" fmla="*/ 4619173 h 5096785"/>
              <a:gd name="connsiteX230" fmla="*/ 366479 w 12192000"/>
              <a:gd name="connsiteY230" fmla="*/ 4618896 h 5096785"/>
              <a:gd name="connsiteX231" fmla="*/ 342781 w 12192000"/>
              <a:gd name="connsiteY231" fmla="*/ 4601239 h 5096785"/>
              <a:gd name="connsiteX232" fmla="*/ 255925 w 12192000"/>
              <a:gd name="connsiteY232" fmla="*/ 4598685 h 5096785"/>
              <a:gd name="connsiteX233" fmla="*/ 226919 w 12192000"/>
              <a:gd name="connsiteY233" fmla="*/ 4598460 h 5096785"/>
              <a:gd name="connsiteX234" fmla="*/ 213925 w 12192000"/>
              <a:gd name="connsiteY234" fmla="*/ 4597783 h 5096785"/>
              <a:gd name="connsiteX235" fmla="*/ 215196 w 12192000"/>
              <a:gd name="connsiteY235" fmla="*/ 4588576 h 5096785"/>
              <a:gd name="connsiteX236" fmla="*/ 180214 w 12192000"/>
              <a:gd name="connsiteY236" fmla="*/ 4583701 h 5096785"/>
              <a:gd name="connsiteX237" fmla="*/ 83203 w 12192000"/>
              <a:gd name="connsiteY237" fmla="*/ 4531664 h 5096785"/>
              <a:gd name="connsiteX238" fmla="*/ 4106 w 12192000"/>
              <a:gd name="connsiteY238" fmla="*/ 4517202 h 5096785"/>
              <a:gd name="connsiteX239" fmla="*/ 0 w 12192000"/>
              <a:gd name="connsiteY239" fmla="*/ 4516084 h 5096785"/>
              <a:gd name="connsiteX240" fmla="*/ 0 w 12192000"/>
              <a:gd name="connsiteY24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696663 w 12192000"/>
              <a:gd name="connsiteY222" fmla="*/ 4697420 h 5096785"/>
              <a:gd name="connsiteX223" fmla="*/ 582722 w 12192000"/>
              <a:gd name="connsiteY223" fmla="*/ 4658637 h 5096785"/>
              <a:gd name="connsiteX224" fmla="*/ 581118 w 12192000"/>
              <a:gd name="connsiteY224" fmla="*/ 4654120 h 5096785"/>
              <a:gd name="connsiteX225" fmla="*/ 546453 w 12192000"/>
              <a:gd name="connsiteY225" fmla="*/ 4652542 h 5096785"/>
              <a:gd name="connsiteX226" fmla="*/ 536773 w 12192000"/>
              <a:gd name="connsiteY226" fmla="*/ 4644609 h 5096785"/>
              <a:gd name="connsiteX227" fmla="*/ 518899 w 12192000"/>
              <a:gd name="connsiteY227" fmla="*/ 4642839 h 5096785"/>
              <a:gd name="connsiteX228" fmla="*/ 388896 w 12192000"/>
              <a:gd name="connsiteY228" fmla="*/ 4619173 h 5096785"/>
              <a:gd name="connsiteX229" fmla="*/ 366479 w 12192000"/>
              <a:gd name="connsiteY229" fmla="*/ 4618896 h 5096785"/>
              <a:gd name="connsiteX230" fmla="*/ 342781 w 12192000"/>
              <a:gd name="connsiteY230" fmla="*/ 4601239 h 5096785"/>
              <a:gd name="connsiteX231" fmla="*/ 255925 w 12192000"/>
              <a:gd name="connsiteY231" fmla="*/ 4598685 h 5096785"/>
              <a:gd name="connsiteX232" fmla="*/ 226919 w 12192000"/>
              <a:gd name="connsiteY232" fmla="*/ 4598460 h 5096785"/>
              <a:gd name="connsiteX233" fmla="*/ 213925 w 12192000"/>
              <a:gd name="connsiteY233" fmla="*/ 4597783 h 5096785"/>
              <a:gd name="connsiteX234" fmla="*/ 215196 w 12192000"/>
              <a:gd name="connsiteY234" fmla="*/ 4588576 h 5096785"/>
              <a:gd name="connsiteX235" fmla="*/ 180214 w 12192000"/>
              <a:gd name="connsiteY235" fmla="*/ 4583701 h 5096785"/>
              <a:gd name="connsiteX236" fmla="*/ 83203 w 12192000"/>
              <a:gd name="connsiteY236" fmla="*/ 4531664 h 5096785"/>
              <a:gd name="connsiteX237" fmla="*/ 4106 w 12192000"/>
              <a:gd name="connsiteY237" fmla="*/ 4517202 h 5096785"/>
              <a:gd name="connsiteX238" fmla="*/ 0 w 12192000"/>
              <a:gd name="connsiteY238" fmla="*/ 4516084 h 5096785"/>
              <a:gd name="connsiteX239" fmla="*/ 0 w 12192000"/>
              <a:gd name="connsiteY23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696663 w 12192000"/>
              <a:gd name="connsiteY222" fmla="*/ 4697420 h 5096785"/>
              <a:gd name="connsiteX223" fmla="*/ 582722 w 12192000"/>
              <a:gd name="connsiteY223" fmla="*/ 4658637 h 5096785"/>
              <a:gd name="connsiteX224" fmla="*/ 581118 w 12192000"/>
              <a:gd name="connsiteY224" fmla="*/ 4654120 h 5096785"/>
              <a:gd name="connsiteX225" fmla="*/ 546453 w 12192000"/>
              <a:gd name="connsiteY225" fmla="*/ 4652542 h 5096785"/>
              <a:gd name="connsiteX226" fmla="*/ 536773 w 12192000"/>
              <a:gd name="connsiteY226" fmla="*/ 4644609 h 5096785"/>
              <a:gd name="connsiteX227" fmla="*/ 388896 w 12192000"/>
              <a:gd name="connsiteY227" fmla="*/ 4619173 h 5096785"/>
              <a:gd name="connsiteX228" fmla="*/ 366479 w 12192000"/>
              <a:gd name="connsiteY228" fmla="*/ 4618896 h 5096785"/>
              <a:gd name="connsiteX229" fmla="*/ 342781 w 12192000"/>
              <a:gd name="connsiteY229" fmla="*/ 4601239 h 5096785"/>
              <a:gd name="connsiteX230" fmla="*/ 255925 w 12192000"/>
              <a:gd name="connsiteY230" fmla="*/ 4598685 h 5096785"/>
              <a:gd name="connsiteX231" fmla="*/ 226919 w 12192000"/>
              <a:gd name="connsiteY231" fmla="*/ 4598460 h 5096785"/>
              <a:gd name="connsiteX232" fmla="*/ 213925 w 12192000"/>
              <a:gd name="connsiteY232" fmla="*/ 4597783 h 5096785"/>
              <a:gd name="connsiteX233" fmla="*/ 215196 w 12192000"/>
              <a:gd name="connsiteY233" fmla="*/ 4588576 h 5096785"/>
              <a:gd name="connsiteX234" fmla="*/ 180214 w 12192000"/>
              <a:gd name="connsiteY234" fmla="*/ 4583701 h 5096785"/>
              <a:gd name="connsiteX235" fmla="*/ 83203 w 12192000"/>
              <a:gd name="connsiteY235" fmla="*/ 4531664 h 5096785"/>
              <a:gd name="connsiteX236" fmla="*/ 4106 w 12192000"/>
              <a:gd name="connsiteY236" fmla="*/ 4517202 h 5096785"/>
              <a:gd name="connsiteX237" fmla="*/ 0 w 12192000"/>
              <a:gd name="connsiteY237" fmla="*/ 4516084 h 5096785"/>
              <a:gd name="connsiteX238" fmla="*/ 0 w 12192000"/>
              <a:gd name="connsiteY238"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582722 w 12192000"/>
              <a:gd name="connsiteY222" fmla="*/ 4658637 h 5096785"/>
              <a:gd name="connsiteX223" fmla="*/ 581118 w 12192000"/>
              <a:gd name="connsiteY223" fmla="*/ 4654120 h 5096785"/>
              <a:gd name="connsiteX224" fmla="*/ 546453 w 12192000"/>
              <a:gd name="connsiteY224" fmla="*/ 4652542 h 5096785"/>
              <a:gd name="connsiteX225" fmla="*/ 536773 w 12192000"/>
              <a:gd name="connsiteY225" fmla="*/ 4644609 h 5096785"/>
              <a:gd name="connsiteX226" fmla="*/ 388896 w 12192000"/>
              <a:gd name="connsiteY226" fmla="*/ 4619173 h 5096785"/>
              <a:gd name="connsiteX227" fmla="*/ 366479 w 12192000"/>
              <a:gd name="connsiteY227" fmla="*/ 4618896 h 5096785"/>
              <a:gd name="connsiteX228" fmla="*/ 342781 w 12192000"/>
              <a:gd name="connsiteY228" fmla="*/ 4601239 h 5096785"/>
              <a:gd name="connsiteX229" fmla="*/ 255925 w 12192000"/>
              <a:gd name="connsiteY229" fmla="*/ 4598685 h 5096785"/>
              <a:gd name="connsiteX230" fmla="*/ 226919 w 12192000"/>
              <a:gd name="connsiteY230" fmla="*/ 4598460 h 5096785"/>
              <a:gd name="connsiteX231" fmla="*/ 213925 w 12192000"/>
              <a:gd name="connsiteY231" fmla="*/ 4597783 h 5096785"/>
              <a:gd name="connsiteX232" fmla="*/ 215196 w 12192000"/>
              <a:gd name="connsiteY232" fmla="*/ 4588576 h 5096785"/>
              <a:gd name="connsiteX233" fmla="*/ 180214 w 12192000"/>
              <a:gd name="connsiteY233" fmla="*/ 4583701 h 5096785"/>
              <a:gd name="connsiteX234" fmla="*/ 83203 w 12192000"/>
              <a:gd name="connsiteY234" fmla="*/ 4531664 h 5096785"/>
              <a:gd name="connsiteX235" fmla="*/ 4106 w 12192000"/>
              <a:gd name="connsiteY235" fmla="*/ 4517202 h 5096785"/>
              <a:gd name="connsiteX236" fmla="*/ 0 w 12192000"/>
              <a:gd name="connsiteY236" fmla="*/ 4516084 h 5096785"/>
              <a:gd name="connsiteX237" fmla="*/ 0 w 12192000"/>
              <a:gd name="connsiteY23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648168 h 5096785"/>
              <a:gd name="connsiteX222" fmla="*/ 582722 w 12192000"/>
              <a:gd name="connsiteY222" fmla="*/ 4658637 h 5096785"/>
              <a:gd name="connsiteX223" fmla="*/ 581118 w 12192000"/>
              <a:gd name="connsiteY223" fmla="*/ 4654120 h 5096785"/>
              <a:gd name="connsiteX224" fmla="*/ 546453 w 12192000"/>
              <a:gd name="connsiteY224" fmla="*/ 4652542 h 5096785"/>
              <a:gd name="connsiteX225" fmla="*/ 536773 w 12192000"/>
              <a:gd name="connsiteY225" fmla="*/ 4644609 h 5096785"/>
              <a:gd name="connsiteX226" fmla="*/ 388896 w 12192000"/>
              <a:gd name="connsiteY226" fmla="*/ 4619173 h 5096785"/>
              <a:gd name="connsiteX227" fmla="*/ 366479 w 12192000"/>
              <a:gd name="connsiteY227" fmla="*/ 4618896 h 5096785"/>
              <a:gd name="connsiteX228" fmla="*/ 342781 w 12192000"/>
              <a:gd name="connsiteY228" fmla="*/ 4601239 h 5096785"/>
              <a:gd name="connsiteX229" fmla="*/ 255925 w 12192000"/>
              <a:gd name="connsiteY229" fmla="*/ 4598685 h 5096785"/>
              <a:gd name="connsiteX230" fmla="*/ 226919 w 12192000"/>
              <a:gd name="connsiteY230" fmla="*/ 4598460 h 5096785"/>
              <a:gd name="connsiteX231" fmla="*/ 213925 w 12192000"/>
              <a:gd name="connsiteY231" fmla="*/ 4597783 h 5096785"/>
              <a:gd name="connsiteX232" fmla="*/ 215196 w 12192000"/>
              <a:gd name="connsiteY232" fmla="*/ 4588576 h 5096785"/>
              <a:gd name="connsiteX233" fmla="*/ 180214 w 12192000"/>
              <a:gd name="connsiteY233" fmla="*/ 4583701 h 5096785"/>
              <a:gd name="connsiteX234" fmla="*/ 83203 w 12192000"/>
              <a:gd name="connsiteY234" fmla="*/ 4531664 h 5096785"/>
              <a:gd name="connsiteX235" fmla="*/ 4106 w 12192000"/>
              <a:gd name="connsiteY235" fmla="*/ 4517202 h 5096785"/>
              <a:gd name="connsiteX236" fmla="*/ 0 w 12192000"/>
              <a:gd name="connsiteY236" fmla="*/ 4516084 h 5096785"/>
              <a:gd name="connsiteX237" fmla="*/ 0 w 12192000"/>
              <a:gd name="connsiteY23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295869 w 12192000"/>
              <a:gd name="connsiteY205" fmla="*/ 4726175 h 5096785"/>
              <a:gd name="connsiteX206" fmla="*/ 1292949 w 12192000"/>
              <a:gd name="connsiteY206" fmla="*/ 4708469 h 5096785"/>
              <a:gd name="connsiteX207" fmla="*/ 1244908 w 12192000"/>
              <a:gd name="connsiteY207" fmla="*/ 4706993 h 5096785"/>
              <a:gd name="connsiteX208" fmla="*/ 1171266 w 12192000"/>
              <a:gd name="connsiteY208" fmla="*/ 4706535 h 5096785"/>
              <a:gd name="connsiteX209" fmla="*/ 1160868 w 12192000"/>
              <a:gd name="connsiteY209" fmla="*/ 4701936 h 5096785"/>
              <a:gd name="connsiteX210" fmla="*/ 1147599 w 12192000"/>
              <a:gd name="connsiteY210" fmla="*/ 4714833 h 5096785"/>
              <a:gd name="connsiteX211" fmla="*/ 1119603 w 12192000"/>
              <a:gd name="connsiteY211" fmla="*/ 4721303 h 5096785"/>
              <a:gd name="connsiteX212" fmla="*/ 997851 w 12192000"/>
              <a:gd name="connsiteY212" fmla="*/ 4722336 h 5096785"/>
              <a:gd name="connsiteX213" fmla="*/ 976455 w 12192000"/>
              <a:gd name="connsiteY213" fmla="*/ 4726407 h 5096785"/>
              <a:gd name="connsiteX214" fmla="*/ 949939 w 12192000"/>
              <a:gd name="connsiteY214" fmla="*/ 4719699 h 5096785"/>
              <a:gd name="connsiteX215" fmla="*/ 894148 w 12192000"/>
              <a:gd name="connsiteY215" fmla="*/ 4710406 h 5096785"/>
              <a:gd name="connsiteX216" fmla="*/ 857990 w 12192000"/>
              <a:gd name="connsiteY216" fmla="*/ 4696844 h 5096785"/>
              <a:gd name="connsiteX217" fmla="*/ 848649 w 12192000"/>
              <a:gd name="connsiteY217" fmla="*/ 4704021 h 5096785"/>
              <a:gd name="connsiteX218" fmla="*/ 826436 w 12192000"/>
              <a:gd name="connsiteY218" fmla="*/ 4707421 h 5096785"/>
              <a:gd name="connsiteX219" fmla="*/ 733052 w 12192000"/>
              <a:gd name="connsiteY219" fmla="*/ 4701884 h 5096785"/>
              <a:gd name="connsiteX220" fmla="*/ 716185 w 12192000"/>
              <a:gd name="connsiteY220" fmla="*/ 4648168 h 5096785"/>
              <a:gd name="connsiteX221" fmla="*/ 582722 w 12192000"/>
              <a:gd name="connsiteY221" fmla="*/ 4658637 h 5096785"/>
              <a:gd name="connsiteX222" fmla="*/ 581118 w 12192000"/>
              <a:gd name="connsiteY222" fmla="*/ 4654120 h 5096785"/>
              <a:gd name="connsiteX223" fmla="*/ 546453 w 12192000"/>
              <a:gd name="connsiteY223" fmla="*/ 4652542 h 5096785"/>
              <a:gd name="connsiteX224" fmla="*/ 536773 w 12192000"/>
              <a:gd name="connsiteY224" fmla="*/ 4644609 h 5096785"/>
              <a:gd name="connsiteX225" fmla="*/ 388896 w 12192000"/>
              <a:gd name="connsiteY225" fmla="*/ 4619173 h 5096785"/>
              <a:gd name="connsiteX226" fmla="*/ 366479 w 12192000"/>
              <a:gd name="connsiteY226" fmla="*/ 4618896 h 5096785"/>
              <a:gd name="connsiteX227" fmla="*/ 342781 w 12192000"/>
              <a:gd name="connsiteY227" fmla="*/ 4601239 h 5096785"/>
              <a:gd name="connsiteX228" fmla="*/ 255925 w 12192000"/>
              <a:gd name="connsiteY228" fmla="*/ 4598685 h 5096785"/>
              <a:gd name="connsiteX229" fmla="*/ 226919 w 12192000"/>
              <a:gd name="connsiteY229" fmla="*/ 4598460 h 5096785"/>
              <a:gd name="connsiteX230" fmla="*/ 213925 w 12192000"/>
              <a:gd name="connsiteY230" fmla="*/ 4597783 h 5096785"/>
              <a:gd name="connsiteX231" fmla="*/ 215196 w 12192000"/>
              <a:gd name="connsiteY231" fmla="*/ 4588576 h 5096785"/>
              <a:gd name="connsiteX232" fmla="*/ 180214 w 12192000"/>
              <a:gd name="connsiteY232" fmla="*/ 4583701 h 5096785"/>
              <a:gd name="connsiteX233" fmla="*/ 83203 w 12192000"/>
              <a:gd name="connsiteY233" fmla="*/ 4531664 h 5096785"/>
              <a:gd name="connsiteX234" fmla="*/ 4106 w 12192000"/>
              <a:gd name="connsiteY234" fmla="*/ 4517202 h 5096785"/>
              <a:gd name="connsiteX235" fmla="*/ 0 w 12192000"/>
              <a:gd name="connsiteY235" fmla="*/ 4516084 h 5096785"/>
              <a:gd name="connsiteX236" fmla="*/ 0 w 12192000"/>
              <a:gd name="connsiteY23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295869 w 12192000"/>
              <a:gd name="connsiteY205" fmla="*/ 4726175 h 5096785"/>
              <a:gd name="connsiteX206" fmla="*/ 1292949 w 12192000"/>
              <a:gd name="connsiteY206" fmla="*/ 4684615 h 5096785"/>
              <a:gd name="connsiteX207" fmla="*/ 1244908 w 12192000"/>
              <a:gd name="connsiteY207" fmla="*/ 4706993 h 5096785"/>
              <a:gd name="connsiteX208" fmla="*/ 1171266 w 12192000"/>
              <a:gd name="connsiteY208" fmla="*/ 4706535 h 5096785"/>
              <a:gd name="connsiteX209" fmla="*/ 1160868 w 12192000"/>
              <a:gd name="connsiteY209" fmla="*/ 4701936 h 5096785"/>
              <a:gd name="connsiteX210" fmla="*/ 1147599 w 12192000"/>
              <a:gd name="connsiteY210" fmla="*/ 4714833 h 5096785"/>
              <a:gd name="connsiteX211" fmla="*/ 1119603 w 12192000"/>
              <a:gd name="connsiteY211" fmla="*/ 4721303 h 5096785"/>
              <a:gd name="connsiteX212" fmla="*/ 997851 w 12192000"/>
              <a:gd name="connsiteY212" fmla="*/ 4722336 h 5096785"/>
              <a:gd name="connsiteX213" fmla="*/ 976455 w 12192000"/>
              <a:gd name="connsiteY213" fmla="*/ 4726407 h 5096785"/>
              <a:gd name="connsiteX214" fmla="*/ 949939 w 12192000"/>
              <a:gd name="connsiteY214" fmla="*/ 4719699 h 5096785"/>
              <a:gd name="connsiteX215" fmla="*/ 894148 w 12192000"/>
              <a:gd name="connsiteY215" fmla="*/ 4710406 h 5096785"/>
              <a:gd name="connsiteX216" fmla="*/ 857990 w 12192000"/>
              <a:gd name="connsiteY216" fmla="*/ 4696844 h 5096785"/>
              <a:gd name="connsiteX217" fmla="*/ 848649 w 12192000"/>
              <a:gd name="connsiteY217" fmla="*/ 4704021 h 5096785"/>
              <a:gd name="connsiteX218" fmla="*/ 826436 w 12192000"/>
              <a:gd name="connsiteY218" fmla="*/ 4707421 h 5096785"/>
              <a:gd name="connsiteX219" fmla="*/ 733052 w 12192000"/>
              <a:gd name="connsiteY219" fmla="*/ 4701884 h 5096785"/>
              <a:gd name="connsiteX220" fmla="*/ 716185 w 12192000"/>
              <a:gd name="connsiteY220" fmla="*/ 4648168 h 5096785"/>
              <a:gd name="connsiteX221" fmla="*/ 582722 w 12192000"/>
              <a:gd name="connsiteY221" fmla="*/ 4658637 h 5096785"/>
              <a:gd name="connsiteX222" fmla="*/ 581118 w 12192000"/>
              <a:gd name="connsiteY222" fmla="*/ 4654120 h 5096785"/>
              <a:gd name="connsiteX223" fmla="*/ 546453 w 12192000"/>
              <a:gd name="connsiteY223" fmla="*/ 4652542 h 5096785"/>
              <a:gd name="connsiteX224" fmla="*/ 536773 w 12192000"/>
              <a:gd name="connsiteY224" fmla="*/ 4644609 h 5096785"/>
              <a:gd name="connsiteX225" fmla="*/ 388896 w 12192000"/>
              <a:gd name="connsiteY225" fmla="*/ 4619173 h 5096785"/>
              <a:gd name="connsiteX226" fmla="*/ 366479 w 12192000"/>
              <a:gd name="connsiteY226" fmla="*/ 4618896 h 5096785"/>
              <a:gd name="connsiteX227" fmla="*/ 342781 w 12192000"/>
              <a:gd name="connsiteY227" fmla="*/ 4601239 h 5096785"/>
              <a:gd name="connsiteX228" fmla="*/ 255925 w 12192000"/>
              <a:gd name="connsiteY228" fmla="*/ 4598685 h 5096785"/>
              <a:gd name="connsiteX229" fmla="*/ 226919 w 12192000"/>
              <a:gd name="connsiteY229" fmla="*/ 4598460 h 5096785"/>
              <a:gd name="connsiteX230" fmla="*/ 213925 w 12192000"/>
              <a:gd name="connsiteY230" fmla="*/ 4597783 h 5096785"/>
              <a:gd name="connsiteX231" fmla="*/ 215196 w 12192000"/>
              <a:gd name="connsiteY231" fmla="*/ 4588576 h 5096785"/>
              <a:gd name="connsiteX232" fmla="*/ 180214 w 12192000"/>
              <a:gd name="connsiteY232" fmla="*/ 4583701 h 5096785"/>
              <a:gd name="connsiteX233" fmla="*/ 83203 w 12192000"/>
              <a:gd name="connsiteY233" fmla="*/ 4531664 h 5096785"/>
              <a:gd name="connsiteX234" fmla="*/ 4106 w 12192000"/>
              <a:gd name="connsiteY234" fmla="*/ 4517202 h 5096785"/>
              <a:gd name="connsiteX235" fmla="*/ 0 w 12192000"/>
              <a:gd name="connsiteY235" fmla="*/ 4516084 h 5096785"/>
              <a:gd name="connsiteX236" fmla="*/ 0 w 12192000"/>
              <a:gd name="connsiteY23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295869 w 12192000"/>
              <a:gd name="connsiteY204" fmla="*/ 4726175 h 5096785"/>
              <a:gd name="connsiteX205" fmla="*/ 1292949 w 12192000"/>
              <a:gd name="connsiteY205" fmla="*/ 4684615 h 5096785"/>
              <a:gd name="connsiteX206" fmla="*/ 1244908 w 12192000"/>
              <a:gd name="connsiteY206" fmla="*/ 4706993 h 5096785"/>
              <a:gd name="connsiteX207" fmla="*/ 1171266 w 12192000"/>
              <a:gd name="connsiteY207" fmla="*/ 4706535 h 5096785"/>
              <a:gd name="connsiteX208" fmla="*/ 1160868 w 12192000"/>
              <a:gd name="connsiteY208" fmla="*/ 4701936 h 5096785"/>
              <a:gd name="connsiteX209" fmla="*/ 1147599 w 12192000"/>
              <a:gd name="connsiteY209" fmla="*/ 4714833 h 5096785"/>
              <a:gd name="connsiteX210" fmla="*/ 1119603 w 12192000"/>
              <a:gd name="connsiteY210" fmla="*/ 4721303 h 5096785"/>
              <a:gd name="connsiteX211" fmla="*/ 997851 w 12192000"/>
              <a:gd name="connsiteY211" fmla="*/ 4722336 h 5096785"/>
              <a:gd name="connsiteX212" fmla="*/ 976455 w 12192000"/>
              <a:gd name="connsiteY212" fmla="*/ 4726407 h 5096785"/>
              <a:gd name="connsiteX213" fmla="*/ 949939 w 12192000"/>
              <a:gd name="connsiteY213" fmla="*/ 4719699 h 5096785"/>
              <a:gd name="connsiteX214" fmla="*/ 894148 w 12192000"/>
              <a:gd name="connsiteY214" fmla="*/ 4710406 h 5096785"/>
              <a:gd name="connsiteX215" fmla="*/ 857990 w 12192000"/>
              <a:gd name="connsiteY215" fmla="*/ 4696844 h 5096785"/>
              <a:gd name="connsiteX216" fmla="*/ 848649 w 12192000"/>
              <a:gd name="connsiteY216" fmla="*/ 4704021 h 5096785"/>
              <a:gd name="connsiteX217" fmla="*/ 826436 w 12192000"/>
              <a:gd name="connsiteY217" fmla="*/ 4707421 h 5096785"/>
              <a:gd name="connsiteX218" fmla="*/ 733052 w 12192000"/>
              <a:gd name="connsiteY218" fmla="*/ 4701884 h 5096785"/>
              <a:gd name="connsiteX219" fmla="*/ 716185 w 12192000"/>
              <a:gd name="connsiteY219" fmla="*/ 4648168 h 5096785"/>
              <a:gd name="connsiteX220" fmla="*/ 582722 w 12192000"/>
              <a:gd name="connsiteY220" fmla="*/ 4658637 h 5096785"/>
              <a:gd name="connsiteX221" fmla="*/ 581118 w 12192000"/>
              <a:gd name="connsiteY221" fmla="*/ 4654120 h 5096785"/>
              <a:gd name="connsiteX222" fmla="*/ 546453 w 12192000"/>
              <a:gd name="connsiteY222" fmla="*/ 4652542 h 5096785"/>
              <a:gd name="connsiteX223" fmla="*/ 536773 w 12192000"/>
              <a:gd name="connsiteY223" fmla="*/ 4644609 h 5096785"/>
              <a:gd name="connsiteX224" fmla="*/ 388896 w 12192000"/>
              <a:gd name="connsiteY224" fmla="*/ 4619173 h 5096785"/>
              <a:gd name="connsiteX225" fmla="*/ 366479 w 12192000"/>
              <a:gd name="connsiteY225" fmla="*/ 4618896 h 5096785"/>
              <a:gd name="connsiteX226" fmla="*/ 342781 w 12192000"/>
              <a:gd name="connsiteY226" fmla="*/ 4601239 h 5096785"/>
              <a:gd name="connsiteX227" fmla="*/ 255925 w 12192000"/>
              <a:gd name="connsiteY227" fmla="*/ 4598685 h 5096785"/>
              <a:gd name="connsiteX228" fmla="*/ 226919 w 12192000"/>
              <a:gd name="connsiteY228" fmla="*/ 4598460 h 5096785"/>
              <a:gd name="connsiteX229" fmla="*/ 213925 w 12192000"/>
              <a:gd name="connsiteY229" fmla="*/ 4597783 h 5096785"/>
              <a:gd name="connsiteX230" fmla="*/ 215196 w 12192000"/>
              <a:gd name="connsiteY230" fmla="*/ 4588576 h 5096785"/>
              <a:gd name="connsiteX231" fmla="*/ 180214 w 12192000"/>
              <a:gd name="connsiteY231" fmla="*/ 4583701 h 5096785"/>
              <a:gd name="connsiteX232" fmla="*/ 83203 w 12192000"/>
              <a:gd name="connsiteY232" fmla="*/ 4531664 h 5096785"/>
              <a:gd name="connsiteX233" fmla="*/ 4106 w 12192000"/>
              <a:gd name="connsiteY233" fmla="*/ 4517202 h 5096785"/>
              <a:gd name="connsiteX234" fmla="*/ 0 w 12192000"/>
              <a:gd name="connsiteY234" fmla="*/ 4516084 h 5096785"/>
              <a:gd name="connsiteX235" fmla="*/ 0 w 12192000"/>
              <a:gd name="connsiteY23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3960074 w 12192000"/>
              <a:gd name="connsiteY138" fmla="*/ 5050708 h 5096785"/>
              <a:gd name="connsiteX139" fmla="*/ 3947260 w 12192000"/>
              <a:gd name="connsiteY139" fmla="*/ 5041167 h 5096785"/>
              <a:gd name="connsiteX140" fmla="*/ 3931969 w 12192000"/>
              <a:gd name="connsiteY140" fmla="*/ 5035902 h 5096785"/>
              <a:gd name="connsiteX141" fmla="*/ 3929836 w 12192000"/>
              <a:gd name="connsiteY141" fmla="*/ 5036901 h 5096785"/>
              <a:gd name="connsiteX142" fmla="*/ 3911296 w 12192000"/>
              <a:gd name="connsiteY142" fmla="*/ 5035663 h 5096785"/>
              <a:gd name="connsiteX143" fmla="*/ 3907746 w 12192000"/>
              <a:gd name="connsiteY143" fmla="*/ 5032107 h 5096785"/>
              <a:gd name="connsiteX144" fmla="*/ 3895182 w 12192000"/>
              <a:gd name="connsiteY144" fmla="*/ 5030229 h 5096785"/>
              <a:gd name="connsiteX145" fmla="*/ 3870866 w 12192000"/>
              <a:gd name="connsiteY145" fmla="*/ 5023753 h 5096785"/>
              <a:gd name="connsiteX146" fmla="*/ 3865913 w 12192000"/>
              <a:gd name="connsiteY146" fmla="*/ 5025143 h 5096785"/>
              <a:gd name="connsiteX147" fmla="*/ 3828606 w 12192000"/>
              <a:gd name="connsiteY147" fmla="*/ 5019426 h 5096785"/>
              <a:gd name="connsiteX148" fmla="*/ 3827901 w 12192000"/>
              <a:gd name="connsiteY148" fmla="*/ 5020583 h 5096785"/>
              <a:gd name="connsiteX149" fmla="*/ 3816543 w 12192000"/>
              <a:gd name="connsiteY149" fmla="*/ 5024366 h 5096785"/>
              <a:gd name="connsiteX150" fmla="*/ 3795278 w 12192000"/>
              <a:gd name="connsiteY150" fmla="*/ 5028779 h 5096785"/>
              <a:gd name="connsiteX151" fmla="*/ 3743858 w 12192000"/>
              <a:gd name="connsiteY151" fmla="*/ 5054237 h 5096785"/>
              <a:gd name="connsiteX152" fmla="*/ 3704945 w 12192000"/>
              <a:gd name="connsiteY152" fmla="*/ 5048413 h 5096785"/>
              <a:gd name="connsiteX153" fmla="*/ 3696992 w 12192000"/>
              <a:gd name="connsiteY153" fmla="*/ 5047914 h 5096785"/>
              <a:gd name="connsiteX154" fmla="*/ 3696780 w 12192000"/>
              <a:gd name="connsiteY154" fmla="*/ 5048181 h 5096785"/>
              <a:gd name="connsiteX155" fmla="*/ 3688290 w 12192000"/>
              <a:gd name="connsiteY155" fmla="*/ 5048204 h 5096785"/>
              <a:gd name="connsiteX156" fmla="*/ 3682486 w 12192000"/>
              <a:gd name="connsiteY156" fmla="*/ 5047000 h 5096785"/>
              <a:gd name="connsiteX157" fmla="*/ 3667056 w 12192000"/>
              <a:gd name="connsiteY157" fmla="*/ 5046030 h 5096785"/>
              <a:gd name="connsiteX158" fmla="*/ 3661403 w 12192000"/>
              <a:gd name="connsiteY158" fmla="*/ 5047537 h 5096785"/>
              <a:gd name="connsiteX159" fmla="*/ 3658673 w 12192000"/>
              <a:gd name="connsiteY159" fmla="*/ 5050790 h 5096785"/>
              <a:gd name="connsiteX160" fmla="*/ 3657333 w 12192000"/>
              <a:gd name="connsiteY160" fmla="*/ 5050325 h 5096785"/>
              <a:gd name="connsiteX161" fmla="*/ 3626778 w 12192000"/>
              <a:gd name="connsiteY161" fmla="*/ 5057882 h 5096785"/>
              <a:gd name="connsiteX162" fmla="*/ 3560067 w 12192000"/>
              <a:gd name="connsiteY162" fmla="*/ 5064266 h 5096785"/>
              <a:gd name="connsiteX163" fmla="*/ 3522641 w 12192000"/>
              <a:gd name="connsiteY163" fmla="*/ 5063654 h 5096785"/>
              <a:gd name="connsiteX164" fmla="*/ 3419275 w 12192000"/>
              <a:gd name="connsiteY164" fmla="*/ 5066646 h 5096785"/>
              <a:gd name="connsiteX165" fmla="*/ 3314869 w 12192000"/>
              <a:gd name="connsiteY165" fmla="*/ 5073197 h 5096785"/>
              <a:gd name="connsiteX166" fmla="*/ 3259088 w 12192000"/>
              <a:gd name="connsiteY166" fmla="*/ 5096363 h 5096785"/>
              <a:gd name="connsiteX167" fmla="*/ 3253104 w 12192000"/>
              <a:gd name="connsiteY167" fmla="*/ 5096785 h 5096785"/>
              <a:gd name="connsiteX168" fmla="*/ 3238751 w 12192000"/>
              <a:gd name="connsiteY168" fmla="*/ 5092996 h 5096785"/>
              <a:gd name="connsiteX169" fmla="*/ 3233681 w 12192000"/>
              <a:gd name="connsiteY169" fmla="*/ 5090758 h 5096785"/>
              <a:gd name="connsiteX170" fmla="*/ 3225562 w 12192000"/>
              <a:gd name="connsiteY170" fmla="*/ 5089215 h 5096785"/>
              <a:gd name="connsiteX171" fmla="*/ 3225260 w 12192000"/>
              <a:gd name="connsiteY171" fmla="*/ 5089437 h 5096785"/>
              <a:gd name="connsiteX172" fmla="*/ 3217859 w 12192000"/>
              <a:gd name="connsiteY172" fmla="*/ 5087484 h 5096785"/>
              <a:gd name="connsiteX173" fmla="*/ 3182980 w 12192000"/>
              <a:gd name="connsiteY173" fmla="*/ 5074650 h 5096785"/>
              <a:gd name="connsiteX174" fmla="*/ 3055081 w 12192000"/>
              <a:gd name="connsiteY174" fmla="*/ 5080424 h 5096785"/>
              <a:gd name="connsiteX175" fmla="*/ 3049807 w 12192000"/>
              <a:gd name="connsiteY175" fmla="*/ 5080860 h 5096785"/>
              <a:gd name="connsiteX176" fmla="*/ 3029122 w 12192000"/>
              <a:gd name="connsiteY176" fmla="*/ 5070085 h 5096785"/>
              <a:gd name="connsiteX177" fmla="*/ 3017862 w 12192000"/>
              <a:gd name="connsiteY177" fmla="*/ 5065942 h 5096785"/>
              <a:gd name="connsiteX178" fmla="*/ 3015868 w 12192000"/>
              <a:gd name="connsiteY178" fmla="*/ 5061832 h 5096785"/>
              <a:gd name="connsiteX179" fmla="*/ 2998644 w 12192000"/>
              <a:gd name="connsiteY179" fmla="*/ 5057210 h 5096785"/>
              <a:gd name="connsiteX180" fmla="*/ 2996219 w 12192000"/>
              <a:gd name="connsiteY180" fmla="*/ 5057788 h 5096785"/>
              <a:gd name="connsiteX181" fmla="*/ 2983676 w 12192000"/>
              <a:gd name="connsiteY181" fmla="*/ 5049852 h 5096785"/>
              <a:gd name="connsiteX182" fmla="*/ 2903609 w 12192000"/>
              <a:gd name="connsiteY182" fmla="*/ 4998457 h 5096785"/>
              <a:gd name="connsiteX183" fmla="*/ 2758830 w 12192000"/>
              <a:gd name="connsiteY183" fmla="*/ 4974760 h 5096785"/>
              <a:gd name="connsiteX184" fmla="*/ 2532669 w 12192000"/>
              <a:gd name="connsiteY184" fmla="*/ 4940573 h 5096785"/>
              <a:gd name="connsiteX185" fmla="*/ 2389931 w 12192000"/>
              <a:gd name="connsiteY185" fmla="*/ 4905785 h 5096785"/>
              <a:gd name="connsiteX186" fmla="*/ 2335186 w 12192000"/>
              <a:gd name="connsiteY186" fmla="*/ 4902957 h 5096785"/>
              <a:gd name="connsiteX187" fmla="*/ 2273393 w 12192000"/>
              <a:gd name="connsiteY187" fmla="*/ 4883565 h 5096785"/>
              <a:gd name="connsiteX188" fmla="*/ 2269523 w 12192000"/>
              <a:gd name="connsiteY188" fmla="*/ 4884442 h 5096785"/>
              <a:gd name="connsiteX189" fmla="*/ 2256015 w 12192000"/>
              <a:gd name="connsiteY189" fmla="*/ 4883014 h 5096785"/>
              <a:gd name="connsiteX190" fmla="*/ 2249731 w 12192000"/>
              <a:gd name="connsiteY190" fmla="*/ 4888778 h 5096785"/>
              <a:gd name="connsiteX191" fmla="*/ 2227629 w 12192000"/>
              <a:gd name="connsiteY191" fmla="*/ 4891047 h 5096785"/>
              <a:gd name="connsiteX192" fmla="*/ 2203460 w 12192000"/>
              <a:gd name="connsiteY192" fmla="*/ 4886696 h 5096785"/>
              <a:gd name="connsiteX193" fmla="*/ 2091528 w 12192000"/>
              <a:gd name="connsiteY193" fmla="*/ 4859155 h 5096785"/>
              <a:gd name="connsiteX194" fmla="*/ 2022901 w 12192000"/>
              <a:gd name="connsiteY194" fmla="*/ 4846594 h 5096785"/>
              <a:gd name="connsiteX195" fmla="*/ 1994227 w 12192000"/>
              <a:gd name="connsiteY195" fmla="*/ 4847973 h 5096785"/>
              <a:gd name="connsiteX196" fmla="*/ 1955936 w 12192000"/>
              <a:gd name="connsiteY196" fmla="*/ 4845765 h 5096785"/>
              <a:gd name="connsiteX197" fmla="*/ 1741924 w 12192000"/>
              <a:gd name="connsiteY197" fmla="*/ 4808054 h 5096785"/>
              <a:gd name="connsiteX198" fmla="*/ 1734410 w 12192000"/>
              <a:gd name="connsiteY198" fmla="*/ 4811675 h 5096785"/>
              <a:gd name="connsiteX199" fmla="*/ 1691423 w 12192000"/>
              <a:gd name="connsiteY199" fmla="*/ 4802777 h 5096785"/>
              <a:gd name="connsiteX200" fmla="*/ 1554504 w 12192000"/>
              <a:gd name="connsiteY200" fmla="*/ 4739985 h 5096785"/>
              <a:gd name="connsiteX201" fmla="*/ 1470119 w 12192000"/>
              <a:gd name="connsiteY201" fmla="*/ 4723470 h 5096785"/>
              <a:gd name="connsiteX202" fmla="*/ 1437967 w 12192000"/>
              <a:gd name="connsiteY202" fmla="*/ 4722710 h 5096785"/>
              <a:gd name="connsiteX203" fmla="*/ 1295869 w 12192000"/>
              <a:gd name="connsiteY203" fmla="*/ 4726175 h 5096785"/>
              <a:gd name="connsiteX204" fmla="*/ 1292949 w 12192000"/>
              <a:gd name="connsiteY204" fmla="*/ 4684615 h 5096785"/>
              <a:gd name="connsiteX205" fmla="*/ 1244908 w 12192000"/>
              <a:gd name="connsiteY205" fmla="*/ 4706993 h 5096785"/>
              <a:gd name="connsiteX206" fmla="*/ 1171266 w 12192000"/>
              <a:gd name="connsiteY206" fmla="*/ 4706535 h 5096785"/>
              <a:gd name="connsiteX207" fmla="*/ 1160868 w 12192000"/>
              <a:gd name="connsiteY207" fmla="*/ 4701936 h 5096785"/>
              <a:gd name="connsiteX208" fmla="*/ 1147599 w 12192000"/>
              <a:gd name="connsiteY208" fmla="*/ 4714833 h 5096785"/>
              <a:gd name="connsiteX209" fmla="*/ 1119603 w 12192000"/>
              <a:gd name="connsiteY209" fmla="*/ 4721303 h 5096785"/>
              <a:gd name="connsiteX210" fmla="*/ 997851 w 12192000"/>
              <a:gd name="connsiteY210" fmla="*/ 4722336 h 5096785"/>
              <a:gd name="connsiteX211" fmla="*/ 976455 w 12192000"/>
              <a:gd name="connsiteY211" fmla="*/ 4726407 h 5096785"/>
              <a:gd name="connsiteX212" fmla="*/ 949939 w 12192000"/>
              <a:gd name="connsiteY212" fmla="*/ 4719699 h 5096785"/>
              <a:gd name="connsiteX213" fmla="*/ 894148 w 12192000"/>
              <a:gd name="connsiteY213" fmla="*/ 4710406 h 5096785"/>
              <a:gd name="connsiteX214" fmla="*/ 857990 w 12192000"/>
              <a:gd name="connsiteY214" fmla="*/ 4696844 h 5096785"/>
              <a:gd name="connsiteX215" fmla="*/ 848649 w 12192000"/>
              <a:gd name="connsiteY215" fmla="*/ 4704021 h 5096785"/>
              <a:gd name="connsiteX216" fmla="*/ 826436 w 12192000"/>
              <a:gd name="connsiteY216" fmla="*/ 4707421 h 5096785"/>
              <a:gd name="connsiteX217" fmla="*/ 733052 w 12192000"/>
              <a:gd name="connsiteY217" fmla="*/ 4701884 h 5096785"/>
              <a:gd name="connsiteX218" fmla="*/ 716185 w 12192000"/>
              <a:gd name="connsiteY218" fmla="*/ 4648168 h 5096785"/>
              <a:gd name="connsiteX219" fmla="*/ 582722 w 12192000"/>
              <a:gd name="connsiteY219" fmla="*/ 4658637 h 5096785"/>
              <a:gd name="connsiteX220" fmla="*/ 581118 w 12192000"/>
              <a:gd name="connsiteY220" fmla="*/ 4654120 h 5096785"/>
              <a:gd name="connsiteX221" fmla="*/ 546453 w 12192000"/>
              <a:gd name="connsiteY221" fmla="*/ 4652542 h 5096785"/>
              <a:gd name="connsiteX222" fmla="*/ 536773 w 12192000"/>
              <a:gd name="connsiteY222" fmla="*/ 4644609 h 5096785"/>
              <a:gd name="connsiteX223" fmla="*/ 388896 w 12192000"/>
              <a:gd name="connsiteY223" fmla="*/ 4619173 h 5096785"/>
              <a:gd name="connsiteX224" fmla="*/ 366479 w 12192000"/>
              <a:gd name="connsiteY224" fmla="*/ 4618896 h 5096785"/>
              <a:gd name="connsiteX225" fmla="*/ 342781 w 12192000"/>
              <a:gd name="connsiteY225" fmla="*/ 4601239 h 5096785"/>
              <a:gd name="connsiteX226" fmla="*/ 255925 w 12192000"/>
              <a:gd name="connsiteY226" fmla="*/ 4598685 h 5096785"/>
              <a:gd name="connsiteX227" fmla="*/ 226919 w 12192000"/>
              <a:gd name="connsiteY227" fmla="*/ 4598460 h 5096785"/>
              <a:gd name="connsiteX228" fmla="*/ 213925 w 12192000"/>
              <a:gd name="connsiteY228" fmla="*/ 4597783 h 5096785"/>
              <a:gd name="connsiteX229" fmla="*/ 215196 w 12192000"/>
              <a:gd name="connsiteY229" fmla="*/ 4588576 h 5096785"/>
              <a:gd name="connsiteX230" fmla="*/ 180214 w 12192000"/>
              <a:gd name="connsiteY230" fmla="*/ 4583701 h 5096785"/>
              <a:gd name="connsiteX231" fmla="*/ 83203 w 12192000"/>
              <a:gd name="connsiteY231" fmla="*/ 4531664 h 5096785"/>
              <a:gd name="connsiteX232" fmla="*/ 4106 w 12192000"/>
              <a:gd name="connsiteY232" fmla="*/ 4517202 h 5096785"/>
              <a:gd name="connsiteX233" fmla="*/ 0 w 12192000"/>
              <a:gd name="connsiteY233" fmla="*/ 4516084 h 5096785"/>
              <a:gd name="connsiteX234" fmla="*/ 0 w 12192000"/>
              <a:gd name="connsiteY23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3947260 w 12192000"/>
              <a:gd name="connsiteY138" fmla="*/ 5041167 h 5096785"/>
              <a:gd name="connsiteX139" fmla="*/ 3931969 w 12192000"/>
              <a:gd name="connsiteY139" fmla="*/ 5035902 h 5096785"/>
              <a:gd name="connsiteX140" fmla="*/ 3929836 w 12192000"/>
              <a:gd name="connsiteY140" fmla="*/ 5036901 h 5096785"/>
              <a:gd name="connsiteX141" fmla="*/ 3911296 w 12192000"/>
              <a:gd name="connsiteY141" fmla="*/ 5035663 h 5096785"/>
              <a:gd name="connsiteX142" fmla="*/ 3907746 w 12192000"/>
              <a:gd name="connsiteY142" fmla="*/ 5032107 h 5096785"/>
              <a:gd name="connsiteX143" fmla="*/ 3895182 w 12192000"/>
              <a:gd name="connsiteY143" fmla="*/ 5030229 h 5096785"/>
              <a:gd name="connsiteX144" fmla="*/ 3870866 w 12192000"/>
              <a:gd name="connsiteY144" fmla="*/ 5023753 h 5096785"/>
              <a:gd name="connsiteX145" fmla="*/ 3865913 w 12192000"/>
              <a:gd name="connsiteY145" fmla="*/ 5025143 h 5096785"/>
              <a:gd name="connsiteX146" fmla="*/ 3828606 w 12192000"/>
              <a:gd name="connsiteY146" fmla="*/ 5019426 h 5096785"/>
              <a:gd name="connsiteX147" fmla="*/ 3827901 w 12192000"/>
              <a:gd name="connsiteY147" fmla="*/ 5020583 h 5096785"/>
              <a:gd name="connsiteX148" fmla="*/ 3816543 w 12192000"/>
              <a:gd name="connsiteY148" fmla="*/ 5024366 h 5096785"/>
              <a:gd name="connsiteX149" fmla="*/ 3795278 w 12192000"/>
              <a:gd name="connsiteY149" fmla="*/ 5028779 h 5096785"/>
              <a:gd name="connsiteX150" fmla="*/ 3743858 w 12192000"/>
              <a:gd name="connsiteY150" fmla="*/ 5054237 h 5096785"/>
              <a:gd name="connsiteX151" fmla="*/ 3704945 w 12192000"/>
              <a:gd name="connsiteY151" fmla="*/ 5048413 h 5096785"/>
              <a:gd name="connsiteX152" fmla="*/ 3696992 w 12192000"/>
              <a:gd name="connsiteY152" fmla="*/ 5047914 h 5096785"/>
              <a:gd name="connsiteX153" fmla="*/ 3696780 w 12192000"/>
              <a:gd name="connsiteY153" fmla="*/ 5048181 h 5096785"/>
              <a:gd name="connsiteX154" fmla="*/ 3688290 w 12192000"/>
              <a:gd name="connsiteY154" fmla="*/ 5048204 h 5096785"/>
              <a:gd name="connsiteX155" fmla="*/ 3682486 w 12192000"/>
              <a:gd name="connsiteY155" fmla="*/ 5047000 h 5096785"/>
              <a:gd name="connsiteX156" fmla="*/ 3667056 w 12192000"/>
              <a:gd name="connsiteY156" fmla="*/ 5046030 h 5096785"/>
              <a:gd name="connsiteX157" fmla="*/ 3661403 w 12192000"/>
              <a:gd name="connsiteY157" fmla="*/ 5047537 h 5096785"/>
              <a:gd name="connsiteX158" fmla="*/ 3658673 w 12192000"/>
              <a:gd name="connsiteY158" fmla="*/ 5050790 h 5096785"/>
              <a:gd name="connsiteX159" fmla="*/ 3657333 w 12192000"/>
              <a:gd name="connsiteY159" fmla="*/ 5050325 h 5096785"/>
              <a:gd name="connsiteX160" fmla="*/ 3626778 w 12192000"/>
              <a:gd name="connsiteY160" fmla="*/ 5057882 h 5096785"/>
              <a:gd name="connsiteX161" fmla="*/ 3560067 w 12192000"/>
              <a:gd name="connsiteY161" fmla="*/ 5064266 h 5096785"/>
              <a:gd name="connsiteX162" fmla="*/ 3522641 w 12192000"/>
              <a:gd name="connsiteY162" fmla="*/ 5063654 h 5096785"/>
              <a:gd name="connsiteX163" fmla="*/ 3419275 w 12192000"/>
              <a:gd name="connsiteY163" fmla="*/ 5066646 h 5096785"/>
              <a:gd name="connsiteX164" fmla="*/ 3314869 w 12192000"/>
              <a:gd name="connsiteY164" fmla="*/ 5073197 h 5096785"/>
              <a:gd name="connsiteX165" fmla="*/ 3259088 w 12192000"/>
              <a:gd name="connsiteY165" fmla="*/ 5096363 h 5096785"/>
              <a:gd name="connsiteX166" fmla="*/ 3253104 w 12192000"/>
              <a:gd name="connsiteY166" fmla="*/ 5096785 h 5096785"/>
              <a:gd name="connsiteX167" fmla="*/ 3238751 w 12192000"/>
              <a:gd name="connsiteY167" fmla="*/ 5092996 h 5096785"/>
              <a:gd name="connsiteX168" fmla="*/ 3233681 w 12192000"/>
              <a:gd name="connsiteY168" fmla="*/ 5090758 h 5096785"/>
              <a:gd name="connsiteX169" fmla="*/ 3225562 w 12192000"/>
              <a:gd name="connsiteY169" fmla="*/ 5089215 h 5096785"/>
              <a:gd name="connsiteX170" fmla="*/ 3225260 w 12192000"/>
              <a:gd name="connsiteY170" fmla="*/ 5089437 h 5096785"/>
              <a:gd name="connsiteX171" fmla="*/ 3217859 w 12192000"/>
              <a:gd name="connsiteY171" fmla="*/ 5087484 h 5096785"/>
              <a:gd name="connsiteX172" fmla="*/ 3182980 w 12192000"/>
              <a:gd name="connsiteY172" fmla="*/ 5074650 h 5096785"/>
              <a:gd name="connsiteX173" fmla="*/ 3055081 w 12192000"/>
              <a:gd name="connsiteY173" fmla="*/ 5080424 h 5096785"/>
              <a:gd name="connsiteX174" fmla="*/ 3049807 w 12192000"/>
              <a:gd name="connsiteY174" fmla="*/ 5080860 h 5096785"/>
              <a:gd name="connsiteX175" fmla="*/ 3029122 w 12192000"/>
              <a:gd name="connsiteY175" fmla="*/ 5070085 h 5096785"/>
              <a:gd name="connsiteX176" fmla="*/ 3017862 w 12192000"/>
              <a:gd name="connsiteY176" fmla="*/ 5065942 h 5096785"/>
              <a:gd name="connsiteX177" fmla="*/ 3015868 w 12192000"/>
              <a:gd name="connsiteY177" fmla="*/ 5061832 h 5096785"/>
              <a:gd name="connsiteX178" fmla="*/ 2998644 w 12192000"/>
              <a:gd name="connsiteY178" fmla="*/ 5057210 h 5096785"/>
              <a:gd name="connsiteX179" fmla="*/ 2996219 w 12192000"/>
              <a:gd name="connsiteY179" fmla="*/ 5057788 h 5096785"/>
              <a:gd name="connsiteX180" fmla="*/ 2983676 w 12192000"/>
              <a:gd name="connsiteY180" fmla="*/ 5049852 h 5096785"/>
              <a:gd name="connsiteX181" fmla="*/ 2903609 w 12192000"/>
              <a:gd name="connsiteY181" fmla="*/ 4998457 h 5096785"/>
              <a:gd name="connsiteX182" fmla="*/ 2758830 w 12192000"/>
              <a:gd name="connsiteY182" fmla="*/ 4974760 h 5096785"/>
              <a:gd name="connsiteX183" fmla="*/ 2532669 w 12192000"/>
              <a:gd name="connsiteY183" fmla="*/ 4940573 h 5096785"/>
              <a:gd name="connsiteX184" fmla="*/ 2389931 w 12192000"/>
              <a:gd name="connsiteY184" fmla="*/ 4905785 h 5096785"/>
              <a:gd name="connsiteX185" fmla="*/ 2335186 w 12192000"/>
              <a:gd name="connsiteY185" fmla="*/ 4902957 h 5096785"/>
              <a:gd name="connsiteX186" fmla="*/ 2273393 w 12192000"/>
              <a:gd name="connsiteY186" fmla="*/ 4883565 h 5096785"/>
              <a:gd name="connsiteX187" fmla="*/ 2269523 w 12192000"/>
              <a:gd name="connsiteY187" fmla="*/ 4884442 h 5096785"/>
              <a:gd name="connsiteX188" fmla="*/ 2256015 w 12192000"/>
              <a:gd name="connsiteY188" fmla="*/ 4883014 h 5096785"/>
              <a:gd name="connsiteX189" fmla="*/ 2249731 w 12192000"/>
              <a:gd name="connsiteY189" fmla="*/ 4888778 h 5096785"/>
              <a:gd name="connsiteX190" fmla="*/ 2227629 w 12192000"/>
              <a:gd name="connsiteY190" fmla="*/ 4891047 h 5096785"/>
              <a:gd name="connsiteX191" fmla="*/ 2203460 w 12192000"/>
              <a:gd name="connsiteY191" fmla="*/ 4886696 h 5096785"/>
              <a:gd name="connsiteX192" fmla="*/ 2091528 w 12192000"/>
              <a:gd name="connsiteY192" fmla="*/ 4859155 h 5096785"/>
              <a:gd name="connsiteX193" fmla="*/ 2022901 w 12192000"/>
              <a:gd name="connsiteY193" fmla="*/ 4846594 h 5096785"/>
              <a:gd name="connsiteX194" fmla="*/ 1994227 w 12192000"/>
              <a:gd name="connsiteY194" fmla="*/ 4847973 h 5096785"/>
              <a:gd name="connsiteX195" fmla="*/ 1955936 w 12192000"/>
              <a:gd name="connsiteY195" fmla="*/ 4845765 h 5096785"/>
              <a:gd name="connsiteX196" fmla="*/ 1741924 w 12192000"/>
              <a:gd name="connsiteY196" fmla="*/ 4808054 h 5096785"/>
              <a:gd name="connsiteX197" fmla="*/ 1734410 w 12192000"/>
              <a:gd name="connsiteY197" fmla="*/ 4811675 h 5096785"/>
              <a:gd name="connsiteX198" fmla="*/ 1691423 w 12192000"/>
              <a:gd name="connsiteY198" fmla="*/ 4802777 h 5096785"/>
              <a:gd name="connsiteX199" fmla="*/ 1554504 w 12192000"/>
              <a:gd name="connsiteY199" fmla="*/ 4739985 h 5096785"/>
              <a:gd name="connsiteX200" fmla="*/ 1470119 w 12192000"/>
              <a:gd name="connsiteY200" fmla="*/ 4723470 h 5096785"/>
              <a:gd name="connsiteX201" fmla="*/ 1437967 w 12192000"/>
              <a:gd name="connsiteY201" fmla="*/ 4722710 h 5096785"/>
              <a:gd name="connsiteX202" fmla="*/ 1295869 w 12192000"/>
              <a:gd name="connsiteY202" fmla="*/ 4726175 h 5096785"/>
              <a:gd name="connsiteX203" fmla="*/ 1292949 w 12192000"/>
              <a:gd name="connsiteY203" fmla="*/ 4684615 h 5096785"/>
              <a:gd name="connsiteX204" fmla="*/ 1244908 w 12192000"/>
              <a:gd name="connsiteY204" fmla="*/ 4706993 h 5096785"/>
              <a:gd name="connsiteX205" fmla="*/ 1171266 w 12192000"/>
              <a:gd name="connsiteY205" fmla="*/ 4706535 h 5096785"/>
              <a:gd name="connsiteX206" fmla="*/ 1160868 w 12192000"/>
              <a:gd name="connsiteY206" fmla="*/ 4701936 h 5096785"/>
              <a:gd name="connsiteX207" fmla="*/ 1147599 w 12192000"/>
              <a:gd name="connsiteY207" fmla="*/ 4714833 h 5096785"/>
              <a:gd name="connsiteX208" fmla="*/ 1119603 w 12192000"/>
              <a:gd name="connsiteY208" fmla="*/ 4721303 h 5096785"/>
              <a:gd name="connsiteX209" fmla="*/ 997851 w 12192000"/>
              <a:gd name="connsiteY209" fmla="*/ 4722336 h 5096785"/>
              <a:gd name="connsiteX210" fmla="*/ 976455 w 12192000"/>
              <a:gd name="connsiteY210" fmla="*/ 4726407 h 5096785"/>
              <a:gd name="connsiteX211" fmla="*/ 949939 w 12192000"/>
              <a:gd name="connsiteY211" fmla="*/ 4719699 h 5096785"/>
              <a:gd name="connsiteX212" fmla="*/ 894148 w 12192000"/>
              <a:gd name="connsiteY212" fmla="*/ 4710406 h 5096785"/>
              <a:gd name="connsiteX213" fmla="*/ 857990 w 12192000"/>
              <a:gd name="connsiteY213" fmla="*/ 4696844 h 5096785"/>
              <a:gd name="connsiteX214" fmla="*/ 848649 w 12192000"/>
              <a:gd name="connsiteY214" fmla="*/ 4704021 h 5096785"/>
              <a:gd name="connsiteX215" fmla="*/ 826436 w 12192000"/>
              <a:gd name="connsiteY215" fmla="*/ 4707421 h 5096785"/>
              <a:gd name="connsiteX216" fmla="*/ 733052 w 12192000"/>
              <a:gd name="connsiteY216" fmla="*/ 4701884 h 5096785"/>
              <a:gd name="connsiteX217" fmla="*/ 716185 w 12192000"/>
              <a:gd name="connsiteY217" fmla="*/ 4648168 h 5096785"/>
              <a:gd name="connsiteX218" fmla="*/ 582722 w 12192000"/>
              <a:gd name="connsiteY218" fmla="*/ 4658637 h 5096785"/>
              <a:gd name="connsiteX219" fmla="*/ 581118 w 12192000"/>
              <a:gd name="connsiteY219" fmla="*/ 4654120 h 5096785"/>
              <a:gd name="connsiteX220" fmla="*/ 546453 w 12192000"/>
              <a:gd name="connsiteY220" fmla="*/ 4652542 h 5096785"/>
              <a:gd name="connsiteX221" fmla="*/ 536773 w 12192000"/>
              <a:gd name="connsiteY221" fmla="*/ 4644609 h 5096785"/>
              <a:gd name="connsiteX222" fmla="*/ 388896 w 12192000"/>
              <a:gd name="connsiteY222" fmla="*/ 4619173 h 5096785"/>
              <a:gd name="connsiteX223" fmla="*/ 366479 w 12192000"/>
              <a:gd name="connsiteY223" fmla="*/ 4618896 h 5096785"/>
              <a:gd name="connsiteX224" fmla="*/ 342781 w 12192000"/>
              <a:gd name="connsiteY224" fmla="*/ 4601239 h 5096785"/>
              <a:gd name="connsiteX225" fmla="*/ 255925 w 12192000"/>
              <a:gd name="connsiteY225" fmla="*/ 4598685 h 5096785"/>
              <a:gd name="connsiteX226" fmla="*/ 226919 w 12192000"/>
              <a:gd name="connsiteY226" fmla="*/ 4598460 h 5096785"/>
              <a:gd name="connsiteX227" fmla="*/ 213925 w 12192000"/>
              <a:gd name="connsiteY227" fmla="*/ 4597783 h 5096785"/>
              <a:gd name="connsiteX228" fmla="*/ 215196 w 12192000"/>
              <a:gd name="connsiteY228" fmla="*/ 4588576 h 5096785"/>
              <a:gd name="connsiteX229" fmla="*/ 180214 w 12192000"/>
              <a:gd name="connsiteY229" fmla="*/ 4583701 h 5096785"/>
              <a:gd name="connsiteX230" fmla="*/ 83203 w 12192000"/>
              <a:gd name="connsiteY230" fmla="*/ 4531664 h 5096785"/>
              <a:gd name="connsiteX231" fmla="*/ 4106 w 12192000"/>
              <a:gd name="connsiteY231" fmla="*/ 4517202 h 5096785"/>
              <a:gd name="connsiteX232" fmla="*/ 0 w 12192000"/>
              <a:gd name="connsiteY232" fmla="*/ 4516084 h 5096785"/>
              <a:gd name="connsiteX233" fmla="*/ 0 w 12192000"/>
              <a:gd name="connsiteY233" fmla="*/ 0 h 5096785"/>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31969 w 12192000"/>
              <a:gd name="connsiteY139" fmla="*/ 5035902 h 5238841"/>
              <a:gd name="connsiteX140" fmla="*/ 3929836 w 12192000"/>
              <a:gd name="connsiteY140" fmla="*/ 5036901 h 5238841"/>
              <a:gd name="connsiteX141" fmla="*/ 3911296 w 12192000"/>
              <a:gd name="connsiteY141" fmla="*/ 5035663 h 5238841"/>
              <a:gd name="connsiteX142" fmla="*/ 3955454 w 12192000"/>
              <a:gd name="connsiteY142" fmla="*/ 5238841 h 5238841"/>
              <a:gd name="connsiteX143" fmla="*/ 3895182 w 12192000"/>
              <a:gd name="connsiteY143" fmla="*/ 5030229 h 5238841"/>
              <a:gd name="connsiteX144" fmla="*/ 3870866 w 12192000"/>
              <a:gd name="connsiteY144" fmla="*/ 5023753 h 5238841"/>
              <a:gd name="connsiteX145" fmla="*/ 3865913 w 12192000"/>
              <a:gd name="connsiteY145" fmla="*/ 5025143 h 5238841"/>
              <a:gd name="connsiteX146" fmla="*/ 3828606 w 12192000"/>
              <a:gd name="connsiteY146" fmla="*/ 5019426 h 5238841"/>
              <a:gd name="connsiteX147" fmla="*/ 3827901 w 12192000"/>
              <a:gd name="connsiteY147" fmla="*/ 5020583 h 5238841"/>
              <a:gd name="connsiteX148" fmla="*/ 3816543 w 12192000"/>
              <a:gd name="connsiteY148" fmla="*/ 5024366 h 5238841"/>
              <a:gd name="connsiteX149" fmla="*/ 3795278 w 12192000"/>
              <a:gd name="connsiteY149" fmla="*/ 5028779 h 5238841"/>
              <a:gd name="connsiteX150" fmla="*/ 3743858 w 12192000"/>
              <a:gd name="connsiteY150" fmla="*/ 5054237 h 5238841"/>
              <a:gd name="connsiteX151" fmla="*/ 3704945 w 12192000"/>
              <a:gd name="connsiteY151" fmla="*/ 5048413 h 5238841"/>
              <a:gd name="connsiteX152" fmla="*/ 3696992 w 12192000"/>
              <a:gd name="connsiteY152" fmla="*/ 5047914 h 5238841"/>
              <a:gd name="connsiteX153" fmla="*/ 3696780 w 12192000"/>
              <a:gd name="connsiteY153" fmla="*/ 5048181 h 5238841"/>
              <a:gd name="connsiteX154" fmla="*/ 3688290 w 12192000"/>
              <a:gd name="connsiteY154" fmla="*/ 5048204 h 5238841"/>
              <a:gd name="connsiteX155" fmla="*/ 3682486 w 12192000"/>
              <a:gd name="connsiteY155" fmla="*/ 5047000 h 5238841"/>
              <a:gd name="connsiteX156" fmla="*/ 3667056 w 12192000"/>
              <a:gd name="connsiteY156" fmla="*/ 5046030 h 5238841"/>
              <a:gd name="connsiteX157" fmla="*/ 3661403 w 12192000"/>
              <a:gd name="connsiteY157" fmla="*/ 5047537 h 5238841"/>
              <a:gd name="connsiteX158" fmla="*/ 3658673 w 12192000"/>
              <a:gd name="connsiteY158" fmla="*/ 5050790 h 5238841"/>
              <a:gd name="connsiteX159" fmla="*/ 3657333 w 12192000"/>
              <a:gd name="connsiteY159" fmla="*/ 5050325 h 5238841"/>
              <a:gd name="connsiteX160" fmla="*/ 3626778 w 12192000"/>
              <a:gd name="connsiteY160" fmla="*/ 5057882 h 5238841"/>
              <a:gd name="connsiteX161" fmla="*/ 3560067 w 12192000"/>
              <a:gd name="connsiteY161" fmla="*/ 5064266 h 5238841"/>
              <a:gd name="connsiteX162" fmla="*/ 3522641 w 12192000"/>
              <a:gd name="connsiteY162" fmla="*/ 5063654 h 5238841"/>
              <a:gd name="connsiteX163" fmla="*/ 3419275 w 12192000"/>
              <a:gd name="connsiteY163" fmla="*/ 5066646 h 5238841"/>
              <a:gd name="connsiteX164" fmla="*/ 3314869 w 12192000"/>
              <a:gd name="connsiteY164" fmla="*/ 5073197 h 5238841"/>
              <a:gd name="connsiteX165" fmla="*/ 3259088 w 12192000"/>
              <a:gd name="connsiteY165" fmla="*/ 5096363 h 5238841"/>
              <a:gd name="connsiteX166" fmla="*/ 3253104 w 12192000"/>
              <a:gd name="connsiteY166" fmla="*/ 5096785 h 5238841"/>
              <a:gd name="connsiteX167" fmla="*/ 3238751 w 12192000"/>
              <a:gd name="connsiteY167" fmla="*/ 5092996 h 5238841"/>
              <a:gd name="connsiteX168" fmla="*/ 3233681 w 12192000"/>
              <a:gd name="connsiteY168" fmla="*/ 5090758 h 5238841"/>
              <a:gd name="connsiteX169" fmla="*/ 3225562 w 12192000"/>
              <a:gd name="connsiteY169" fmla="*/ 5089215 h 5238841"/>
              <a:gd name="connsiteX170" fmla="*/ 3225260 w 12192000"/>
              <a:gd name="connsiteY170" fmla="*/ 5089437 h 5238841"/>
              <a:gd name="connsiteX171" fmla="*/ 3217859 w 12192000"/>
              <a:gd name="connsiteY171" fmla="*/ 5087484 h 5238841"/>
              <a:gd name="connsiteX172" fmla="*/ 3182980 w 12192000"/>
              <a:gd name="connsiteY172" fmla="*/ 5074650 h 5238841"/>
              <a:gd name="connsiteX173" fmla="*/ 3055081 w 12192000"/>
              <a:gd name="connsiteY173" fmla="*/ 5080424 h 5238841"/>
              <a:gd name="connsiteX174" fmla="*/ 3049807 w 12192000"/>
              <a:gd name="connsiteY174" fmla="*/ 5080860 h 5238841"/>
              <a:gd name="connsiteX175" fmla="*/ 3029122 w 12192000"/>
              <a:gd name="connsiteY175" fmla="*/ 5070085 h 5238841"/>
              <a:gd name="connsiteX176" fmla="*/ 3017862 w 12192000"/>
              <a:gd name="connsiteY176" fmla="*/ 5065942 h 5238841"/>
              <a:gd name="connsiteX177" fmla="*/ 3015868 w 12192000"/>
              <a:gd name="connsiteY177" fmla="*/ 5061832 h 5238841"/>
              <a:gd name="connsiteX178" fmla="*/ 2998644 w 12192000"/>
              <a:gd name="connsiteY178" fmla="*/ 5057210 h 5238841"/>
              <a:gd name="connsiteX179" fmla="*/ 2996219 w 12192000"/>
              <a:gd name="connsiteY179" fmla="*/ 5057788 h 5238841"/>
              <a:gd name="connsiteX180" fmla="*/ 2983676 w 12192000"/>
              <a:gd name="connsiteY180" fmla="*/ 5049852 h 5238841"/>
              <a:gd name="connsiteX181" fmla="*/ 2903609 w 12192000"/>
              <a:gd name="connsiteY181" fmla="*/ 4998457 h 5238841"/>
              <a:gd name="connsiteX182" fmla="*/ 2758830 w 12192000"/>
              <a:gd name="connsiteY182" fmla="*/ 4974760 h 5238841"/>
              <a:gd name="connsiteX183" fmla="*/ 2532669 w 12192000"/>
              <a:gd name="connsiteY183" fmla="*/ 4940573 h 5238841"/>
              <a:gd name="connsiteX184" fmla="*/ 2389931 w 12192000"/>
              <a:gd name="connsiteY184" fmla="*/ 4905785 h 5238841"/>
              <a:gd name="connsiteX185" fmla="*/ 2335186 w 12192000"/>
              <a:gd name="connsiteY185" fmla="*/ 4902957 h 5238841"/>
              <a:gd name="connsiteX186" fmla="*/ 2273393 w 12192000"/>
              <a:gd name="connsiteY186" fmla="*/ 4883565 h 5238841"/>
              <a:gd name="connsiteX187" fmla="*/ 2269523 w 12192000"/>
              <a:gd name="connsiteY187" fmla="*/ 4884442 h 5238841"/>
              <a:gd name="connsiteX188" fmla="*/ 2256015 w 12192000"/>
              <a:gd name="connsiteY188" fmla="*/ 4883014 h 5238841"/>
              <a:gd name="connsiteX189" fmla="*/ 2249731 w 12192000"/>
              <a:gd name="connsiteY189" fmla="*/ 4888778 h 5238841"/>
              <a:gd name="connsiteX190" fmla="*/ 2227629 w 12192000"/>
              <a:gd name="connsiteY190" fmla="*/ 4891047 h 5238841"/>
              <a:gd name="connsiteX191" fmla="*/ 2203460 w 12192000"/>
              <a:gd name="connsiteY191" fmla="*/ 4886696 h 5238841"/>
              <a:gd name="connsiteX192" fmla="*/ 2091528 w 12192000"/>
              <a:gd name="connsiteY192" fmla="*/ 4859155 h 5238841"/>
              <a:gd name="connsiteX193" fmla="*/ 2022901 w 12192000"/>
              <a:gd name="connsiteY193" fmla="*/ 4846594 h 5238841"/>
              <a:gd name="connsiteX194" fmla="*/ 1994227 w 12192000"/>
              <a:gd name="connsiteY194" fmla="*/ 4847973 h 5238841"/>
              <a:gd name="connsiteX195" fmla="*/ 1955936 w 12192000"/>
              <a:gd name="connsiteY195" fmla="*/ 4845765 h 5238841"/>
              <a:gd name="connsiteX196" fmla="*/ 1741924 w 12192000"/>
              <a:gd name="connsiteY196" fmla="*/ 4808054 h 5238841"/>
              <a:gd name="connsiteX197" fmla="*/ 1734410 w 12192000"/>
              <a:gd name="connsiteY197" fmla="*/ 4811675 h 5238841"/>
              <a:gd name="connsiteX198" fmla="*/ 1691423 w 12192000"/>
              <a:gd name="connsiteY198" fmla="*/ 4802777 h 5238841"/>
              <a:gd name="connsiteX199" fmla="*/ 1554504 w 12192000"/>
              <a:gd name="connsiteY199" fmla="*/ 4739985 h 5238841"/>
              <a:gd name="connsiteX200" fmla="*/ 1470119 w 12192000"/>
              <a:gd name="connsiteY200" fmla="*/ 4723470 h 5238841"/>
              <a:gd name="connsiteX201" fmla="*/ 1437967 w 12192000"/>
              <a:gd name="connsiteY201" fmla="*/ 4722710 h 5238841"/>
              <a:gd name="connsiteX202" fmla="*/ 1295869 w 12192000"/>
              <a:gd name="connsiteY202" fmla="*/ 4726175 h 5238841"/>
              <a:gd name="connsiteX203" fmla="*/ 1292949 w 12192000"/>
              <a:gd name="connsiteY203" fmla="*/ 4684615 h 5238841"/>
              <a:gd name="connsiteX204" fmla="*/ 1244908 w 12192000"/>
              <a:gd name="connsiteY204" fmla="*/ 4706993 h 5238841"/>
              <a:gd name="connsiteX205" fmla="*/ 1171266 w 12192000"/>
              <a:gd name="connsiteY205" fmla="*/ 4706535 h 5238841"/>
              <a:gd name="connsiteX206" fmla="*/ 1160868 w 12192000"/>
              <a:gd name="connsiteY206" fmla="*/ 4701936 h 5238841"/>
              <a:gd name="connsiteX207" fmla="*/ 1147599 w 12192000"/>
              <a:gd name="connsiteY207" fmla="*/ 4714833 h 5238841"/>
              <a:gd name="connsiteX208" fmla="*/ 1119603 w 12192000"/>
              <a:gd name="connsiteY208" fmla="*/ 4721303 h 5238841"/>
              <a:gd name="connsiteX209" fmla="*/ 997851 w 12192000"/>
              <a:gd name="connsiteY209" fmla="*/ 4722336 h 5238841"/>
              <a:gd name="connsiteX210" fmla="*/ 976455 w 12192000"/>
              <a:gd name="connsiteY210" fmla="*/ 4726407 h 5238841"/>
              <a:gd name="connsiteX211" fmla="*/ 949939 w 12192000"/>
              <a:gd name="connsiteY211" fmla="*/ 4719699 h 5238841"/>
              <a:gd name="connsiteX212" fmla="*/ 894148 w 12192000"/>
              <a:gd name="connsiteY212" fmla="*/ 4710406 h 5238841"/>
              <a:gd name="connsiteX213" fmla="*/ 857990 w 12192000"/>
              <a:gd name="connsiteY213" fmla="*/ 4696844 h 5238841"/>
              <a:gd name="connsiteX214" fmla="*/ 848649 w 12192000"/>
              <a:gd name="connsiteY214" fmla="*/ 4704021 h 5238841"/>
              <a:gd name="connsiteX215" fmla="*/ 826436 w 12192000"/>
              <a:gd name="connsiteY215" fmla="*/ 4707421 h 5238841"/>
              <a:gd name="connsiteX216" fmla="*/ 733052 w 12192000"/>
              <a:gd name="connsiteY216" fmla="*/ 4701884 h 5238841"/>
              <a:gd name="connsiteX217" fmla="*/ 716185 w 12192000"/>
              <a:gd name="connsiteY217" fmla="*/ 4648168 h 5238841"/>
              <a:gd name="connsiteX218" fmla="*/ 582722 w 12192000"/>
              <a:gd name="connsiteY218" fmla="*/ 4658637 h 5238841"/>
              <a:gd name="connsiteX219" fmla="*/ 581118 w 12192000"/>
              <a:gd name="connsiteY219" fmla="*/ 4654120 h 5238841"/>
              <a:gd name="connsiteX220" fmla="*/ 546453 w 12192000"/>
              <a:gd name="connsiteY220" fmla="*/ 4652542 h 5238841"/>
              <a:gd name="connsiteX221" fmla="*/ 536773 w 12192000"/>
              <a:gd name="connsiteY221" fmla="*/ 4644609 h 5238841"/>
              <a:gd name="connsiteX222" fmla="*/ 388896 w 12192000"/>
              <a:gd name="connsiteY222" fmla="*/ 4619173 h 5238841"/>
              <a:gd name="connsiteX223" fmla="*/ 366479 w 12192000"/>
              <a:gd name="connsiteY223" fmla="*/ 4618896 h 5238841"/>
              <a:gd name="connsiteX224" fmla="*/ 342781 w 12192000"/>
              <a:gd name="connsiteY224" fmla="*/ 4601239 h 5238841"/>
              <a:gd name="connsiteX225" fmla="*/ 255925 w 12192000"/>
              <a:gd name="connsiteY225" fmla="*/ 4598685 h 5238841"/>
              <a:gd name="connsiteX226" fmla="*/ 226919 w 12192000"/>
              <a:gd name="connsiteY226" fmla="*/ 4598460 h 5238841"/>
              <a:gd name="connsiteX227" fmla="*/ 213925 w 12192000"/>
              <a:gd name="connsiteY227" fmla="*/ 4597783 h 5238841"/>
              <a:gd name="connsiteX228" fmla="*/ 215196 w 12192000"/>
              <a:gd name="connsiteY228" fmla="*/ 4588576 h 5238841"/>
              <a:gd name="connsiteX229" fmla="*/ 180214 w 12192000"/>
              <a:gd name="connsiteY229" fmla="*/ 4583701 h 5238841"/>
              <a:gd name="connsiteX230" fmla="*/ 83203 w 12192000"/>
              <a:gd name="connsiteY230" fmla="*/ 4531664 h 5238841"/>
              <a:gd name="connsiteX231" fmla="*/ 4106 w 12192000"/>
              <a:gd name="connsiteY231" fmla="*/ 4517202 h 5238841"/>
              <a:gd name="connsiteX232" fmla="*/ 0 w 12192000"/>
              <a:gd name="connsiteY232" fmla="*/ 4516084 h 5238841"/>
              <a:gd name="connsiteX233" fmla="*/ 0 w 12192000"/>
              <a:gd name="connsiteY233"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31969 w 12192000"/>
              <a:gd name="connsiteY139" fmla="*/ 5035902 h 5238841"/>
              <a:gd name="connsiteX140" fmla="*/ 3911296 w 12192000"/>
              <a:gd name="connsiteY140" fmla="*/ 5035663 h 5238841"/>
              <a:gd name="connsiteX141" fmla="*/ 3955454 w 12192000"/>
              <a:gd name="connsiteY141" fmla="*/ 5238841 h 5238841"/>
              <a:gd name="connsiteX142" fmla="*/ 3895182 w 12192000"/>
              <a:gd name="connsiteY142" fmla="*/ 5030229 h 5238841"/>
              <a:gd name="connsiteX143" fmla="*/ 3870866 w 12192000"/>
              <a:gd name="connsiteY143" fmla="*/ 5023753 h 5238841"/>
              <a:gd name="connsiteX144" fmla="*/ 3865913 w 12192000"/>
              <a:gd name="connsiteY144" fmla="*/ 5025143 h 5238841"/>
              <a:gd name="connsiteX145" fmla="*/ 3828606 w 12192000"/>
              <a:gd name="connsiteY145" fmla="*/ 5019426 h 5238841"/>
              <a:gd name="connsiteX146" fmla="*/ 3827901 w 12192000"/>
              <a:gd name="connsiteY146" fmla="*/ 5020583 h 5238841"/>
              <a:gd name="connsiteX147" fmla="*/ 3816543 w 12192000"/>
              <a:gd name="connsiteY147" fmla="*/ 5024366 h 5238841"/>
              <a:gd name="connsiteX148" fmla="*/ 3795278 w 12192000"/>
              <a:gd name="connsiteY148" fmla="*/ 5028779 h 5238841"/>
              <a:gd name="connsiteX149" fmla="*/ 3743858 w 12192000"/>
              <a:gd name="connsiteY149" fmla="*/ 5054237 h 5238841"/>
              <a:gd name="connsiteX150" fmla="*/ 3704945 w 12192000"/>
              <a:gd name="connsiteY150" fmla="*/ 5048413 h 5238841"/>
              <a:gd name="connsiteX151" fmla="*/ 3696992 w 12192000"/>
              <a:gd name="connsiteY151" fmla="*/ 5047914 h 5238841"/>
              <a:gd name="connsiteX152" fmla="*/ 3696780 w 12192000"/>
              <a:gd name="connsiteY152" fmla="*/ 5048181 h 5238841"/>
              <a:gd name="connsiteX153" fmla="*/ 3688290 w 12192000"/>
              <a:gd name="connsiteY153" fmla="*/ 5048204 h 5238841"/>
              <a:gd name="connsiteX154" fmla="*/ 3682486 w 12192000"/>
              <a:gd name="connsiteY154" fmla="*/ 5047000 h 5238841"/>
              <a:gd name="connsiteX155" fmla="*/ 3667056 w 12192000"/>
              <a:gd name="connsiteY155" fmla="*/ 5046030 h 5238841"/>
              <a:gd name="connsiteX156" fmla="*/ 3661403 w 12192000"/>
              <a:gd name="connsiteY156" fmla="*/ 5047537 h 5238841"/>
              <a:gd name="connsiteX157" fmla="*/ 3658673 w 12192000"/>
              <a:gd name="connsiteY157" fmla="*/ 5050790 h 5238841"/>
              <a:gd name="connsiteX158" fmla="*/ 3657333 w 12192000"/>
              <a:gd name="connsiteY158" fmla="*/ 5050325 h 5238841"/>
              <a:gd name="connsiteX159" fmla="*/ 3626778 w 12192000"/>
              <a:gd name="connsiteY159" fmla="*/ 5057882 h 5238841"/>
              <a:gd name="connsiteX160" fmla="*/ 3560067 w 12192000"/>
              <a:gd name="connsiteY160" fmla="*/ 5064266 h 5238841"/>
              <a:gd name="connsiteX161" fmla="*/ 3522641 w 12192000"/>
              <a:gd name="connsiteY161" fmla="*/ 5063654 h 5238841"/>
              <a:gd name="connsiteX162" fmla="*/ 3419275 w 12192000"/>
              <a:gd name="connsiteY162" fmla="*/ 5066646 h 5238841"/>
              <a:gd name="connsiteX163" fmla="*/ 3314869 w 12192000"/>
              <a:gd name="connsiteY163" fmla="*/ 5073197 h 5238841"/>
              <a:gd name="connsiteX164" fmla="*/ 3259088 w 12192000"/>
              <a:gd name="connsiteY164" fmla="*/ 5096363 h 5238841"/>
              <a:gd name="connsiteX165" fmla="*/ 3253104 w 12192000"/>
              <a:gd name="connsiteY165" fmla="*/ 5096785 h 5238841"/>
              <a:gd name="connsiteX166" fmla="*/ 3238751 w 12192000"/>
              <a:gd name="connsiteY166" fmla="*/ 5092996 h 5238841"/>
              <a:gd name="connsiteX167" fmla="*/ 3233681 w 12192000"/>
              <a:gd name="connsiteY167" fmla="*/ 5090758 h 5238841"/>
              <a:gd name="connsiteX168" fmla="*/ 3225562 w 12192000"/>
              <a:gd name="connsiteY168" fmla="*/ 5089215 h 5238841"/>
              <a:gd name="connsiteX169" fmla="*/ 3225260 w 12192000"/>
              <a:gd name="connsiteY169" fmla="*/ 5089437 h 5238841"/>
              <a:gd name="connsiteX170" fmla="*/ 3217859 w 12192000"/>
              <a:gd name="connsiteY170" fmla="*/ 5087484 h 5238841"/>
              <a:gd name="connsiteX171" fmla="*/ 3182980 w 12192000"/>
              <a:gd name="connsiteY171" fmla="*/ 5074650 h 5238841"/>
              <a:gd name="connsiteX172" fmla="*/ 3055081 w 12192000"/>
              <a:gd name="connsiteY172" fmla="*/ 5080424 h 5238841"/>
              <a:gd name="connsiteX173" fmla="*/ 3049807 w 12192000"/>
              <a:gd name="connsiteY173" fmla="*/ 5080860 h 5238841"/>
              <a:gd name="connsiteX174" fmla="*/ 3029122 w 12192000"/>
              <a:gd name="connsiteY174" fmla="*/ 5070085 h 5238841"/>
              <a:gd name="connsiteX175" fmla="*/ 3017862 w 12192000"/>
              <a:gd name="connsiteY175" fmla="*/ 5065942 h 5238841"/>
              <a:gd name="connsiteX176" fmla="*/ 3015868 w 12192000"/>
              <a:gd name="connsiteY176" fmla="*/ 5061832 h 5238841"/>
              <a:gd name="connsiteX177" fmla="*/ 2998644 w 12192000"/>
              <a:gd name="connsiteY177" fmla="*/ 5057210 h 5238841"/>
              <a:gd name="connsiteX178" fmla="*/ 2996219 w 12192000"/>
              <a:gd name="connsiteY178" fmla="*/ 5057788 h 5238841"/>
              <a:gd name="connsiteX179" fmla="*/ 2983676 w 12192000"/>
              <a:gd name="connsiteY179" fmla="*/ 5049852 h 5238841"/>
              <a:gd name="connsiteX180" fmla="*/ 2903609 w 12192000"/>
              <a:gd name="connsiteY180" fmla="*/ 4998457 h 5238841"/>
              <a:gd name="connsiteX181" fmla="*/ 2758830 w 12192000"/>
              <a:gd name="connsiteY181" fmla="*/ 4974760 h 5238841"/>
              <a:gd name="connsiteX182" fmla="*/ 2532669 w 12192000"/>
              <a:gd name="connsiteY182" fmla="*/ 4940573 h 5238841"/>
              <a:gd name="connsiteX183" fmla="*/ 2389931 w 12192000"/>
              <a:gd name="connsiteY183" fmla="*/ 4905785 h 5238841"/>
              <a:gd name="connsiteX184" fmla="*/ 2335186 w 12192000"/>
              <a:gd name="connsiteY184" fmla="*/ 4902957 h 5238841"/>
              <a:gd name="connsiteX185" fmla="*/ 2273393 w 12192000"/>
              <a:gd name="connsiteY185" fmla="*/ 4883565 h 5238841"/>
              <a:gd name="connsiteX186" fmla="*/ 2269523 w 12192000"/>
              <a:gd name="connsiteY186" fmla="*/ 4884442 h 5238841"/>
              <a:gd name="connsiteX187" fmla="*/ 2256015 w 12192000"/>
              <a:gd name="connsiteY187" fmla="*/ 4883014 h 5238841"/>
              <a:gd name="connsiteX188" fmla="*/ 2249731 w 12192000"/>
              <a:gd name="connsiteY188" fmla="*/ 4888778 h 5238841"/>
              <a:gd name="connsiteX189" fmla="*/ 2227629 w 12192000"/>
              <a:gd name="connsiteY189" fmla="*/ 4891047 h 5238841"/>
              <a:gd name="connsiteX190" fmla="*/ 2203460 w 12192000"/>
              <a:gd name="connsiteY190" fmla="*/ 4886696 h 5238841"/>
              <a:gd name="connsiteX191" fmla="*/ 2091528 w 12192000"/>
              <a:gd name="connsiteY191" fmla="*/ 4859155 h 5238841"/>
              <a:gd name="connsiteX192" fmla="*/ 2022901 w 12192000"/>
              <a:gd name="connsiteY192" fmla="*/ 4846594 h 5238841"/>
              <a:gd name="connsiteX193" fmla="*/ 1994227 w 12192000"/>
              <a:gd name="connsiteY193" fmla="*/ 4847973 h 5238841"/>
              <a:gd name="connsiteX194" fmla="*/ 1955936 w 12192000"/>
              <a:gd name="connsiteY194" fmla="*/ 4845765 h 5238841"/>
              <a:gd name="connsiteX195" fmla="*/ 1741924 w 12192000"/>
              <a:gd name="connsiteY195" fmla="*/ 4808054 h 5238841"/>
              <a:gd name="connsiteX196" fmla="*/ 1734410 w 12192000"/>
              <a:gd name="connsiteY196" fmla="*/ 4811675 h 5238841"/>
              <a:gd name="connsiteX197" fmla="*/ 1691423 w 12192000"/>
              <a:gd name="connsiteY197" fmla="*/ 4802777 h 5238841"/>
              <a:gd name="connsiteX198" fmla="*/ 1554504 w 12192000"/>
              <a:gd name="connsiteY198" fmla="*/ 4739985 h 5238841"/>
              <a:gd name="connsiteX199" fmla="*/ 1470119 w 12192000"/>
              <a:gd name="connsiteY199" fmla="*/ 4723470 h 5238841"/>
              <a:gd name="connsiteX200" fmla="*/ 1437967 w 12192000"/>
              <a:gd name="connsiteY200" fmla="*/ 4722710 h 5238841"/>
              <a:gd name="connsiteX201" fmla="*/ 1295869 w 12192000"/>
              <a:gd name="connsiteY201" fmla="*/ 4726175 h 5238841"/>
              <a:gd name="connsiteX202" fmla="*/ 1292949 w 12192000"/>
              <a:gd name="connsiteY202" fmla="*/ 4684615 h 5238841"/>
              <a:gd name="connsiteX203" fmla="*/ 1244908 w 12192000"/>
              <a:gd name="connsiteY203" fmla="*/ 4706993 h 5238841"/>
              <a:gd name="connsiteX204" fmla="*/ 1171266 w 12192000"/>
              <a:gd name="connsiteY204" fmla="*/ 4706535 h 5238841"/>
              <a:gd name="connsiteX205" fmla="*/ 1160868 w 12192000"/>
              <a:gd name="connsiteY205" fmla="*/ 4701936 h 5238841"/>
              <a:gd name="connsiteX206" fmla="*/ 1147599 w 12192000"/>
              <a:gd name="connsiteY206" fmla="*/ 4714833 h 5238841"/>
              <a:gd name="connsiteX207" fmla="*/ 1119603 w 12192000"/>
              <a:gd name="connsiteY207" fmla="*/ 4721303 h 5238841"/>
              <a:gd name="connsiteX208" fmla="*/ 997851 w 12192000"/>
              <a:gd name="connsiteY208" fmla="*/ 4722336 h 5238841"/>
              <a:gd name="connsiteX209" fmla="*/ 976455 w 12192000"/>
              <a:gd name="connsiteY209" fmla="*/ 4726407 h 5238841"/>
              <a:gd name="connsiteX210" fmla="*/ 949939 w 12192000"/>
              <a:gd name="connsiteY210" fmla="*/ 4719699 h 5238841"/>
              <a:gd name="connsiteX211" fmla="*/ 894148 w 12192000"/>
              <a:gd name="connsiteY211" fmla="*/ 4710406 h 5238841"/>
              <a:gd name="connsiteX212" fmla="*/ 857990 w 12192000"/>
              <a:gd name="connsiteY212" fmla="*/ 4696844 h 5238841"/>
              <a:gd name="connsiteX213" fmla="*/ 848649 w 12192000"/>
              <a:gd name="connsiteY213" fmla="*/ 4704021 h 5238841"/>
              <a:gd name="connsiteX214" fmla="*/ 826436 w 12192000"/>
              <a:gd name="connsiteY214" fmla="*/ 4707421 h 5238841"/>
              <a:gd name="connsiteX215" fmla="*/ 733052 w 12192000"/>
              <a:gd name="connsiteY215" fmla="*/ 4701884 h 5238841"/>
              <a:gd name="connsiteX216" fmla="*/ 716185 w 12192000"/>
              <a:gd name="connsiteY216" fmla="*/ 4648168 h 5238841"/>
              <a:gd name="connsiteX217" fmla="*/ 582722 w 12192000"/>
              <a:gd name="connsiteY217" fmla="*/ 4658637 h 5238841"/>
              <a:gd name="connsiteX218" fmla="*/ 581118 w 12192000"/>
              <a:gd name="connsiteY218" fmla="*/ 4654120 h 5238841"/>
              <a:gd name="connsiteX219" fmla="*/ 546453 w 12192000"/>
              <a:gd name="connsiteY219" fmla="*/ 4652542 h 5238841"/>
              <a:gd name="connsiteX220" fmla="*/ 536773 w 12192000"/>
              <a:gd name="connsiteY220" fmla="*/ 4644609 h 5238841"/>
              <a:gd name="connsiteX221" fmla="*/ 388896 w 12192000"/>
              <a:gd name="connsiteY221" fmla="*/ 4619173 h 5238841"/>
              <a:gd name="connsiteX222" fmla="*/ 366479 w 12192000"/>
              <a:gd name="connsiteY222" fmla="*/ 4618896 h 5238841"/>
              <a:gd name="connsiteX223" fmla="*/ 342781 w 12192000"/>
              <a:gd name="connsiteY223" fmla="*/ 4601239 h 5238841"/>
              <a:gd name="connsiteX224" fmla="*/ 255925 w 12192000"/>
              <a:gd name="connsiteY224" fmla="*/ 4598685 h 5238841"/>
              <a:gd name="connsiteX225" fmla="*/ 226919 w 12192000"/>
              <a:gd name="connsiteY225" fmla="*/ 4598460 h 5238841"/>
              <a:gd name="connsiteX226" fmla="*/ 213925 w 12192000"/>
              <a:gd name="connsiteY226" fmla="*/ 4597783 h 5238841"/>
              <a:gd name="connsiteX227" fmla="*/ 215196 w 12192000"/>
              <a:gd name="connsiteY227" fmla="*/ 4588576 h 5238841"/>
              <a:gd name="connsiteX228" fmla="*/ 180214 w 12192000"/>
              <a:gd name="connsiteY228" fmla="*/ 4583701 h 5238841"/>
              <a:gd name="connsiteX229" fmla="*/ 83203 w 12192000"/>
              <a:gd name="connsiteY229" fmla="*/ 4531664 h 5238841"/>
              <a:gd name="connsiteX230" fmla="*/ 4106 w 12192000"/>
              <a:gd name="connsiteY230" fmla="*/ 4517202 h 5238841"/>
              <a:gd name="connsiteX231" fmla="*/ 0 w 12192000"/>
              <a:gd name="connsiteY231" fmla="*/ 4516084 h 5238841"/>
              <a:gd name="connsiteX232" fmla="*/ 0 w 12192000"/>
              <a:gd name="connsiteY232"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11296 w 12192000"/>
              <a:gd name="connsiteY139" fmla="*/ 5035663 h 5238841"/>
              <a:gd name="connsiteX140" fmla="*/ 3955454 w 12192000"/>
              <a:gd name="connsiteY140" fmla="*/ 5238841 h 5238841"/>
              <a:gd name="connsiteX141" fmla="*/ 3895182 w 12192000"/>
              <a:gd name="connsiteY141" fmla="*/ 5030229 h 5238841"/>
              <a:gd name="connsiteX142" fmla="*/ 3870866 w 12192000"/>
              <a:gd name="connsiteY142" fmla="*/ 5023753 h 5238841"/>
              <a:gd name="connsiteX143" fmla="*/ 3865913 w 12192000"/>
              <a:gd name="connsiteY143" fmla="*/ 5025143 h 5238841"/>
              <a:gd name="connsiteX144" fmla="*/ 3828606 w 12192000"/>
              <a:gd name="connsiteY144" fmla="*/ 5019426 h 5238841"/>
              <a:gd name="connsiteX145" fmla="*/ 3827901 w 12192000"/>
              <a:gd name="connsiteY145" fmla="*/ 5020583 h 5238841"/>
              <a:gd name="connsiteX146" fmla="*/ 3816543 w 12192000"/>
              <a:gd name="connsiteY146" fmla="*/ 5024366 h 5238841"/>
              <a:gd name="connsiteX147" fmla="*/ 3795278 w 12192000"/>
              <a:gd name="connsiteY147" fmla="*/ 5028779 h 5238841"/>
              <a:gd name="connsiteX148" fmla="*/ 3743858 w 12192000"/>
              <a:gd name="connsiteY148" fmla="*/ 5054237 h 5238841"/>
              <a:gd name="connsiteX149" fmla="*/ 3704945 w 12192000"/>
              <a:gd name="connsiteY149" fmla="*/ 5048413 h 5238841"/>
              <a:gd name="connsiteX150" fmla="*/ 3696992 w 12192000"/>
              <a:gd name="connsiteY150" fmla="*/ 5047914 h 5238841"/>
              <a:gd name="connsiteX151" fmla="*/ 3696780 w 12192000"/>
              <a:gd name="connsiteY151" fmla="*/ 5048181 h 5238841"/>
              <a:gd name="connsiteX152" fmla="*/ 3688290 w 12192000"/>
              <a:gd name="connsiteY152" fmla="*/ 5048204 h 5238841"/>
              <a:gd name="connsiteX153" fmla="*/ 3682486 w 12192000"/>
              <a:gd name="connsiteY153" fmla="*/ 5047000 h 5238841"/>
              <a:gd name="connsiteX154" fmla="*/ 3667056 w 12192000"/>
              <a:gd name="connsiteY154" fmla="*/ 5046030 h 5238841"/>
              <a:gd name="connsiteX155" fmla="*/ 3661403 w 12192000"/>
              <a:gd name="connsiteY155" fmla="*/ 5047537 h 5238841"/>
              <a:gd name="connsiteX156" fmla="*/ 3658673 w 12192000"/>
              <a:gd name="connsiteY156" fmla="*/ 5050790 h 5238841"/>
              <a:gd name="connsiteX157" fmla="*/ 3657333 w 12192000"/>
              <a:gd name="connsiteY157" fmla="*/ 5050325 h 5238841"/>
              <a:gd name="connsiteX158" fmla="*/ 3626778 w 12192000"/>
              <a:gd name="connsiteY158" fmla="*/ 5057882 h 5238841"/>
              <a:gd name="connsiteX159" fmla="*/ 3560067 w 12192000"/>
              <a:gd name="connsiteY159" fmla="*/ 5064266 h 5238841"/>
              <a:gd name="connsiteX160" fmla="*/ 3522641 w 12192000"/>
              <a:gd name="connsiteY160" fmla="*/ 5063654 h 5238841"/>
              <a:gd name="connsiteX161" fmla="*/ 3419275 w 12192000"/>
              <a:gd name="connsiteY161" fmla="*/ 5066646 h 5238841"/>
              <a:gd name="connsiteX162" fmla="*/ 3314869 w 12192000"/>
              <a:gd name="connsiteY162" fmla="*/ 5073197 h 5238841"/>
              <a:gd name="connsiteX163" fmla="*/ 3259088 w 12192000"/>
              <a:gd name="connsiteY163" fmla="*/ 5096363 h 5238841"/>
              <a:gd name="connsiteX164" fmla="*/ 3253104 w 12192000"/>
              <a:gd name="connsiteY164" fmla="*/ 5096785 h 5238841"/>
              <a:gd name="connsiteX165" fmla="*/ 3238751 w 12192000"/>
              <a:gd name="connsiteY165" fmla="*/ 5092996 h 5238841"/>
              <a:gd name="connsiteX166" fmla="*/ 3233681 w 12192000"/>
              <a:gd name="connsiteY166" fmla="*/ 5090758 h 5238841"/>
              <a:gd name="connsiteX167" fmla="*/ 3225562 w 12192000"/>
              <a:gd name="connsiteY167" fmla="*/ 5089215 h 5238841"/>
              <a:gd name="connsiteX168" fmla="*/ 3225260 w 12192000"/>
              <a:gd name="connsiteY168" fmla="*/ 5089437 h 5238841"/>
              <a:gd name="connsiteX169" fmla="*/ 3217859 w 12192000"/>
              <a:gd name="connsiteY169" fmla="*/ 5087484 h 5238841"/>
              <a:gd name="connsiteX170" fmla="*/ 3182980 w 12192000"/>
              <a:gd name="connsiteY170" fmla="*/ 5074650 h 5238841"/>
              <a:gd name="connsiteX171" fmla="*/ 3055081 w 12192000"/>
              <a:gd name="connsiteY171" fmla="*/ 5080424 h 5238841"/>
              <a:gd name="connsiteX172" fmla="*/ 3049807 w 12192000"/>
              <a:gd name="connsiteY172" fmla="*/ 5080860 h 5238841"/>
              <a:gd name="connsiteX173" fmla="*/ 3029122 w 12192000"/>
              <a:gd name="connsiteY173" fmla="*/ 5070085 h 5238841"/>
              <a:gd name="connsiteX174" fmla="*/ 3017862 w 12192000"/>
              <a:gd name="connsiteY174" fmla="*/ 5065942 h 5238841"/>
              <a:gd name="connsiteX175" fmla="*/ 3015868 w 12192000"/>
              <a:gd name="connsiteY175" fmla="*/ 5061832 h 5238841"/>
              <a:gd name="connsiteX176" fmla="*/ 2998644 w 12192000"/>
              <a:gd name="connsiteY176" fmla="*/ 5057210 h 5238841"/>
              <a:gd name="connsiteX177" fmla="*/ 2996219 w 12192000"/>
              <a:gd name="connsiteY177" fmla="*/ 5057788 h 5238841"/>
              <a:gd name="connsiteX178" fmla="*/ 2983676 w 12192000"/>
              <a:gd name="connsiteY178" fmla="*/ 5049852 h 5238841"/>
              <a:gd name="connsiteX179" fmla="*/ 2903609 w 12192000"/>
              <a:gd name="connsiteY179" fmla="*/ 4998457 h 5238841"/>
              <a:gd name="connsiteX180" fmla="*/ 2758830 w 12192000"/>
              <a:gd name="connsiteY180" fmla="*/ 4974760 h 5238841"/>
              <a:gd name="connsiteX181" fmla="*/ 2532669 w 12192000"/>
              <a:gd name="connsiteY181" fmla="*/ 4940573 h 5238841"/>
              <a:gd name="connsiteX182" fmla="*/ 2389931 w 12192000"/>
              <a:gd name="connsiteY182" fmla="*/ 4905785 h 5238841"/>
              <a:gd name="connsiteX183" fmla="*/ 2335186 w 12192000"/>
              <a:gd name="connsiteY183" fmla="*/ 4902957 h 5238841"/>
              <a:gd name="connsiteX184" fmla="*/ 2273393 w 12192000"/>
              <a:gd name="connsiteY184" fmla="*/ 4883565 h 5238841"/>
              <a:gd name="connsiteX185" fmla="*/ 2269523 w 12192000"/>
              <a:gd name="connsiteY185" fmla="*/ 4884442 h 5238841"/>
              <a:gd name="connsiteX186" fmla="*/ 2256015 w 12192000"/>
              <a:gd name="connsiteY186" fmla="*/ 4883014 h 5238841"/>
              <a:gd name="connsiteX187" fmla="*/ 2249731 w 12192000"/>
              <a:gd name="connsiteY187" fmla="*/ 4888778 h 5238841"/>
              <a:gd name="connsiteX188" fmla="*/ 2227629 w 12192000"/>
              <a:gd name="connsiteY188" fmla="*/ 4891047 h 5238841"/>
              <a:gd name="connsiteX189" fmla="*/ 2203460 w 12192000"/>
              <a:gd name="connsiteY189" fmla="*/ 4886696 h 5238841"/>
              <a:gd name="connsiteX190" fmla="*/ 2091528 w 12192000"/>
              <a:gd name="connsiteY190" fmla="*/ 4859155 h 5238841"/>
              <a:gd name="connsiteX191" fmla="*/ 2022901 w 12192000"/>
              <a:gd name="connsiteY191" fmla="*/ 4846594 h 5238841"/>
              <a:gd name="connsiteX192" fmla="*/ 1994227 w 12192000"/>
              <a:gd name="connsiteY192" fmla="*/ 4847973 h 5238841"/>
              <a:gd name="connsiteX193" fmla="*/ 1955936 w 12192000"/>
              <a:gd name="connsiteY193" fmla="*/ 4845765 h 5238841"/>
              <a:gd name="connsiteX194" fmla="*/ 1741924 w 12192000"/>
              <a:gd name="connsiteY194" fmla="*/ 4808054 h 5238841"/>
              <a:gd name="connsiteX195" fmla="*/ 1734410 w 12192000"/>
              <a:gd name="connsiteY195" fmla="*/ 4811675 h 5238841"/>
              <a:gd name="connsiteX196" fmla="*/ 1691423 w 12192000"/>
              <a:gd name="connsiteY196" fmla="*/ 4802777 h 5238841"/>
              <a:gd name="connsiteX197" fmla="*/ 1554504 w 12192000"/>
              <a:gd name="connsiteY197" fmla="*/ 4739985 h 5238841"/>
              <a:gd name="connsiteX198" fmla="*/ 1470119 w 12192000"/>
              <a:gd name="connsiteY198" fmla="*/ 4723470 h 5238841"/>
              <a:gd name="connsiteX199" fmla="*/ 1437967 w 12192000"/>
              <a:gd name="connsiteY199" fmla="*/ 4722710 h 5238841"/>
              <a:gd name="connsiteX200" fmla="*/ 1295869 w 12192000"/>
              <a:gd name="connsiteY200" fmla="*/ 4726175 h 5238841"/>
              <a:gd name="connsiteX201" fmla="*/ 1292949 w 12192000"/>
              <a:gd name="connsiteY201" fmla="*/ 4684615 h 5238841"/>
              <a:gd name="connsiteX202" fmla="*/ 1244908 w 12192000"/>
              <a:gd name="connsiteY202" fmla="*/ 4706993 h 5238841"/>
              <a:gd name="connsiteX203" fmla="*/ 1171266 w 12192000"/>
              <a:gd name="connsiteY203" fmla="*/ 4706535 h 5238841"/>
              <a:gd name="connsiteX204" fmla="*/ 1160868 w 12192000"/>
              <a:gd name="connsiteY204" fmla="*/ 4701936 h 5238841"/>
              <a:gd name="connsiteX205" fmla="*/ 1147599 w 12192000"/>
              <a:gd name="connsiteY205" fmla="*/ 4714833 h 5238841"/>
              <a:gd name="connsiteX206" fmla="*/ 1119603 w 12192000"/>
              <a:gd name="connsiteY206" fmla="*/ 4721303 h 5238841"/>
              <a:gd name="connsiteX207" fmla="*/ 997851 w 12192000"/>
              <a:gd name="connsiteY207" fmla="*/ 4722336 h 5238841"/>
              <a:gd name="connsiteX208" fmla="*/ 976455 w 12192000"/>
              <a:gd name="connsiteY208" fmla="*/ 4726407 h 5238841"/>
              <a:gd name="connsiteX209" fmla="*/ 949939 w 12192000"/>
              <a:gd name="connsiteY209" fmla="*/ 4719699 h 5238841"/>
              <a:gd name="connsiteX210" fmla="*/ 894148 w 12192000"/>
              <a:gd name="connsiteY210" fmla="*/ 4710406 h 5238841"/>
              <a:gd name="connsiteX211" fmla="*/ 857990 w 12192000"/>
              <a:gd name="connsiteY211" fmla="*/ 4696844 h 5238841"/>
              <a:gd name="connsiteX212" fmla="*/ 848649 w 12192000"/>
              <a:gd name="connsiteY212" fmla="*/ 4704021 h 5238841"/>
              <a:gd name="connsiteX213" fmla="*/ 826436 w 12192000"/>
              <a:gd name="connsiteY213" fmla="*/ 4707421 h 5238841"/>
              <a:gd name="connsiteX214" fmla="*/ 733052 w 12192000"/>
              <a:gd name="connsiteY214" fmla="*/ 4701884 h 5238841"/>
              <a:gd name="connsiteX215" fmla="*/ 716185 w 12192000"/>
              <a:gd name="connsiteY215" fmla="*/ 4648168 h 5238841"/>
              <a:gd name="connsiteX216" fmla="*/ 582722 w 12192000"/>
              <a:gd name="connsiteY216" fmla="*/ 4658637 h 5238841"/>
              <a:gd name="connsiteX217" fmla="*/ 581118 w 12192000"/>
              <a:gd name="connsiteY217" fmla="*/ 4654120 h 5238841"/>
              <a:gd name="connsiteX218" fmla="*/ 546453 w 12192000"/>
              <a:gd name="connsiteY218" fmla="*/ 4652542 h 5238841"/>
              <a:gd name="connsiteX219" fmla="*/ 536773 w 12192000"/>
              <a:gd name="connsiteY219" fmla="*/ 4644609 h 5238841"/>
              <a:gd name="connsiteX220" fmla="*/ 388896 w 12192000"/>
              <a:gd name="connsiteY220" fmla="*/ 4619173 h 5238841"/>
              <a:gd name="connsiteX221" fmla="*/ 366479 w 12192000"/>
              <a:gd name="connsiteY221" fmla="*/ 4618896 h 5238841"/>
              <a:gd name="connsiteX222" fmla="*/ 342781 w 12192000"/>
              <a:gd name="connsiteY222" fmla="*/ 4601239 h 5238841"/>
              <a:gd name="connsiteX223" fmla="*/ 255925 w 12192000"/>
              <a:gd name="connsiteY223" fmla="*/ 4598685 h 5238841"/>
              <a:gd name="connsiteX224" fmla="*/ 226919 w 12192000"/>
              <a:gd name="connsiteY224" fmla="*/ 4598460 h 5238841"/>
              <a:gd name="connsiteX225" fmla="*/ 213925 w 12192000"/>
              <a:gd name="connsiteY225" fmla="*/ 4597783 h 5238841"/>
              <a:gd name="connsiteX226" fmla="*/ 215196 w 12192000"/>
              <a:gd name="connsiteY226" fmla="*/ 4588576 h 5238841"/>
              <a:gd name="connsiteX227" fmla="*/ 180214 w 12192000"/>
              <a:gd name="connsiteY227" fmla="*/ 4583701 h 5238841"/>
              <a:gd name="connsiteX228" fmla="*/ 83203 w 12192000"/>
              <a:gd name="connsiteY228" fmla="*/ 4531664 h 5238841"/>
              <a:gd name="connsiteX229" fmla="*/ 4106 w 12192000"/>
              <a:gd name="connsiteY229" fmla="*/ 4517202 h 5238841"/>
              <a:gd name="connsiteX230" fmla="*/ 0 w 12192000"/>
              <a:gd name="connsiteY230" fmla="*/ 4516084 h 5238841"/>
              <a:gd name="connsiteX231" fmla="*/ 0 w 12192000"/>
              <a:gd name="connsiteY231"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4082432 w 12192000"/>
              <a:gd name="connsiteY138" fmla="*/ 5176339 h 5238841"/>
              <a:gd name="connsiteX139" fmla="*/ 3911296 w 12192000"/>
              <a:gd name="connsiteY139" fmla="*/ 5035663 h 5238841"/>
              <a:gd name="connsiteX140" fmla="*/ 3955454 w 12192000"/>
              <a:gd name="connsiteY140" fmla="*/ 5238841 h 5238841"/>
              <a:gd name="connsiteX141" fmla="*/ 3895182 w 12192000"/>
              <a:gd name="connsiteY141" fmla="*/ 5030229 h 5238841"/>
              <a:gd name="connsiteX142" fmla="*/ 3870866 w 12192000"/>
              <a:gd name="connsiteY142" fmla="*/ 5023753 h 5238841"/>
              <a:gd name="connsiteX143" fmla="*/ 3865913 w 12192000"/>
              <a:gd name="connsiteY143" fmla="*/ 5025143 h 5238841"/>
              <a:gd name="connsiteX144" fmla="*/ 3828606 w 12192000"/>
              <a:gd name="connsiteY144" fmla="*/ 5019426 h 5238841"/>
              <a:gd name="connsiteX145" fmla="*/ 3827901 w 12192000"/>
              <a:gd name="connsiteY145" fmla="*/ 5020583 h 5238841"/>
              <a:gd name="connsiteX146" fmla="*/ 3816543 w 12192000"/>
              <a:gd name="connsiteY146" fmla="*/ 5024366 h 5238841"/>
              <a:gd name="connsiteX147" fmla="*/ 3795278 w 12192000"/>
              <a:gd name="connsiteY147" fmla="*/ 5028779 h 5238841"/>
              <a:gd name="connsiteX148" fmla="*/ 3743858 w 12192000"/>
              <a:gd name="connsiteY148" fmla="*/ 5054237 h 5238841"/>
              <a:gd name="connsiteX149" fmla="*/ 3704945 w 12192000"/>
              <a:gd name="connsiteY149" fmla="*/ 5048413 h 5238841"/>
              <a:gd name="connsiteX150" fmla="*/ 3696992 w 12192000"/>
              <a:gd name="connsiteY150" fmla="*/ 5047914 h 5238841"/>
              <a:gd name="connsiteX151" fmla="*/ 3696780 w 12192000"/>
              <a:gd name="connsiteY151" fmla="*/ 5048181 h 5238841"/>
              <a:gd name="connsiteX152" fmla="*/ 3688290 w 12192000"/>
              <a:gd name="connsiteY152" fmla="*/ 5048204 h 5238841"/>
              <a:gd name="connsiteX153" fmla="*/ 3682486 w 12192000"/>
              <a:gd name="connsiteY153" fmla="*/ 5047000 h 5238841"/>
              <a:gd name="connsiteX154" fmla="*/ 3667056 w 12192000"/>
              <a:gd name="connsiteY154" fmla="*/ 5046030 h 5238841"/>
              <a:gd name="connsiteX155" fmla="*/ 3661403 w 12192000"/>
              <a:gd name="connsiteY155" fmla="*/ 5047537 h 5238841"/>
              <a:gd name="connsiteX156" fmla="*/ 3658673 w 12192000"/>
              <a:gd name="connsiteY156" fmla="*/ 5050790 h 5238841"/>
              <a:gd name="connsiteX157" fmla="*/ 3657333 w 12192000"/>
              <a:gd name="connsiteY157" fmla="*/ 5050325 h 5238841"/>
              <a:gd name="connsiteX158" fmla="*/ 3626778 w 12192000"/>
              <a:gd name="connsiteY158" fmla="*/ 5057882 h 5238841"/>
              <a:gd name="connsiteX159" fmla="*/ 3560067 w 12192000"/>
              <a:gd name="connsiteY159" fmla="*/ 5064266 h 5238841"/>
              <a:gd name="connsiteX160" fmla="*/ 3522641 w 12192000"/>
              <a:gd name="connsiteY160" fmla="*/ 5063654 h 5238841"/>
              <a:gd name="connsiteX161" fmla="*/ 3419275 w 12192000"/>
              <a:gd name="connsiteY161" fmla="*/ 5066646 h 5238841"/>
              <a:gd name="connsiteX162" fmla="*/ 3314869 w 12192000"/>
              <a:gd name="connsiteY162" fmla="*/ 5073197 h 5238841"/>
              <a:gd name="connsiteX163" fmla="*/ 3259088 w 12192000"/>
              <a:gd name="connsiteY163" fmla="*/ 5096363 h 5238841"/>
              <a:gd name="connsiteX164" fmla="*/ 3253104 w 12192000"/>
              <a:gd name="connsiteY164" fmla="*/ 5096785 h 5238841"/>
              <a:gd name="connsiteX165" fmla="*/ 3238751 w 12192000"/>
              <a:gd name="connsiteY165" fmla="*/ 5092996 h 5238841"/>
              <a:gd name="connsiteX166" fmla="*/ 3233681 w 12192000"/>
              <a:gd name="connsiteY166" fmla="*/ 5090758 h 5238841"/>
              <a:gd name="connsiteX167" fmla="*/ 3225562 w 12192000"/>
              <a:gd name="connsiteY167" fmla="*/ 5089215 h 5238841"/>
              <a:gd name="connsiteX168" fmla="*/ 3225260 w 12192000"/>
              <a:gd name="connsiteY168" fmla="*/ 5089437 h 5238841"/>
              <a:gd name="connsiteX169" fmla="*/ 3217859 w 12192000"/>
              <a:gd name="connsiteY169" fmla="*/ 5087484 h 5238841"/>
              <a:gd name="connsiteX170" fmla="*/ 3182980 w 12192000"/>
              <a:gd name="connsiteY170" fmla="*/ 5074650 h 5238841"/>
              <a:gd name="connsiteX171" fmla="*/ 3055081 w 12192000"/>
              <a:gd name="connsiteY171" fmla="*/ 5080424 h 5238841"/>
              <a:gd name="connsiteX172" fmla="*/ 3049807 w 12192000"/>
              <a:gd name="connsiteY172" fmla="*/ 5080860 h 5238841"/>
              <a:gd name="connsiteX173" fmla="*/ 3029122 w 12192000"/>
              <a:gd name="connsiteY173" fmla="*/ 5070085 h 5238841"/>
              <a:gd name="connsiteX174" fmla="*/ 3017862 w 12192000"/>
              <a:gd name="connsiteY174" fmla="*/ 5065942 h 5238841"/>
              <a:gd name="connsiteX175" fmla="*/ 3015868 w 12192000"/>
              <a:gd name="connsiteY175" fmla="*/ 5061832 h 5238841"/>
              <a:gd name="connsiteX176" fmla="*/ 2998644 w 12192000"/>
              <a:gd name="connsiteY176" fmla="*/ 5057210 h 5238841"/>
              <a:gd name="connsiteX177" fmla="*/ 2996219 w 12192000"/>
              <a:gd name="connsiteY177" fmla="*/ 5057788 h 5238841"/>
              <a:gd name="connsiteX178" fmla="*/ 2983676 w 12192000"/>
              <a:gd name="connsiteY178" fmla="*/ 5049852 h 5238841"/>
              <a:gd name="connsiteX179" fmla="*/ 2903609 w 12192000"/>
              <a:gd name="connsiteY179" fmla="*/ 4998457 h 5238841"/>
              <a:gd name="connsiteX180" fmla="*/ 2758830 w 12192000"/>
              <a:gd name="connsiteY180" fmla="*/ 4974760 h 5238841"/>
              <a:gd name="connsiteX181" fmla="*/ 2532669 w 12192000"/>
              <a:gd name="connsiteY181" fmla="*/ 4940573 h 5238841"/>
              <a:gd name="connsiteX182" fmla="*/ 2389931 w 12192000"/>
              <a:gd name="connsiteY182" fmla="*/ 4905785 h 5238841"/>
              <a:gd name="connsiteX183" fmla="*/ 2335186 w 12192000"/>
              <a:gd name="connsiteY183" fmla="*/ 4902957 h 5238841"/>
              <a:gd name="connsiteX184" fmla="*/ 2273393 w 12192000"/>
              <a:gd name="connsiteY184" fmla="*/ 4883565 h 5238841"/>
              <a:gd name="connsiteX185" fmla="*/ 2269523 w 12192000"/>
              <a:gd name="connsiteY185" fmla="*/ 4884442 h 5238841"/>
              <a:gd name="connsiteX186" fmla="*/ 2256015 w 12192000"/>
              <a:gd name="connsiteY186" fmla="*/ 4883014 h 5238841"/>
              <a:gd name="connsiteX187" fmla="*/ 2249731 w 12192000"/>
              <a:gd name="connsiteY187" fmla="*/ 4888778 h 5238841"/>
              <a:gd name="connsiteX188" fmla="*/ 2227629 w 12192000"/>
              <a:gd name="connsiteY188" fmla="*/ 4891047 h 5238841"/>
              <a:gd name="connsiteX189" fmla="*/ 2203460 w 12192000"/>
              <a:gd name="connsiteY189" fmla="*/ 4886696 h 5238841"/>
              <a:gd name="connsiteX190" fmla="*/ 2091528 w 12192000"/>
              <a:gd name="connsiteY190" fmla="*/ 4859155 h 5238841"/>
              <a:gd name="connsiteX191" fmla="*/ 2022901 w 12192000"/>
              <a:gd name="connsiteY191" fmla="*/ 4846594 h 5238841"/>
              <a:gd name="connsiteX192" fmla="*/ 1994227 w 12192000"/>
              <a:gd name="connsiteY192" fmla="*/ 4847973 h 5238841"/>
              <a:gd name="connsiteX193" fmla="*/ 1955936 w 12192000"/>
              <a:gd name="connsiteY193" fmla="*/ 4845765 h 5238841"/>
              <a:gd name="connsiteX194" fmla="*/ 1741924 w 12192000"/>
              <a:gd name="connsiteY194" fmla="*/ 4808054 h 5238841"/>
              <a:gd name="connsiteX195" fmla="*/ 1734410 w 12192000"/>
              <a:gd name="connsiteY195" fmla="*/ 4811675 h 5238841"/>
              <a:gd name="connsiteX196" fmla="*/ 1691423 w 12192000"/>
              <a:gd name="connsiteY196" fmla="*/ 4802777 h 5238841"/>
              <a:gd name="connsiteX197" fmla="*/ 1554504 w 12192000"/>
              <a:gd name="connsiteY197" fmla="*/ 4739985 h 5238841"/>
              <a:gd name="connsiteX198" fmla="*/ 1470119 w 12192000"/>
              <a:gd name="connsiteY198" fmla="*/ 4723470 h 5238841"/>
              <a:gd name="connsiteX199" fmla="*/ 1437967 w 12192000"/>
              <a:gd name="connsiteY199" fmla="*/ 4722710 h 5238841"/>
              <a:gd name="connsiteX200" fmla="*/ 1295869 w 12192000"/>
              <a:gd name="connsiteY200" fmla="*/ 4726175 h 5238841"/>
              <a:gd name="connsiteX201" fmla="*/ 1292949 w 12192000"/>
              <a:gd name="connsiteY201" fmla="*/ 4684615 h 5238841"/>
              <a:gd name="connsiteX202" fmla="*/ 1244908 w 12192000"/>
              <a:gd name="connsiteY202" fmla="*/ 4706993 h 5238841"/>
              <a:gd name="connsiteX203" fmla="*/ 1171266 w 12192000"/>
              <a:gd name="connsiteY203" fmla="*/ 4706535 h 5238841"/>
              <a:gd name="connsiteX204" fmla="*/ 1160868 w 12192000"/>
              <a:gd name="connsiteY204" fmla="*/ 4701936 h 5238841"/>
              <a:gd name="connsiteX205" fmla="*/ 1147599 w 12192000"/>
              <a:gd name="connsiteY205" fmla="*/ 4714833 h 5238841"/>
              <a:gd name="connsiteX206" fmla="*/ 1119603 w 12192000"/>
              <a:gd name="connsiteY206" fmla="*/ 4721303 h 5238841"/>
              <a:gd name="connsiteX207" fmla="*/ 997851 w 12192000"/>
              <a:gd name="connsiteY207" fmla="*/ 4722336 h 5238841"/>
              <a:gd name="connsiteX208" fmla="*/ 976455 w 12192000"/>
              <a:gd name="connsiteY208" fmla="*/ 4726407 h 5238841"/>
              <a:gd name="connsiteX209" fmla="*/ 949939 w 12192000"/>
              <a:gd name="connsiteY209" fmla="*/ 4719699 h 5238841"/>
              <a:gd name="connsiteX210" fmla="*/ 894148 w 12192000"/>
              <a:gd name="connsiteY210" fmla="*/ 4710406 h 5238841"/>
              <a:gd name="connsiteX211" fmla="*/ 857990 w 12192000"/>
              <a:gd name="connsiteY211" fmla="*/ 4696844 h 5238841"/>
              <a:gd name="connsiteX212" fmla="*/ 848649 w 12192000"/>
              <a:gd name="connsiteY212" fmla="*/ 4704021 h 5238841"/>
              <a:gd name="connsiteX213" fmla="*/ 826436 w 12192000"/>
              <a:gd name="connsiteY213" fmla="*/ 4707421 h 5238841"/>
              <a:gd name="connsiteX214" fmla="*/ 733052 w 12192000"/>
              <a:gd name="connsiteY214" fmla="*/ 4701884 h 5238841"/>
              <a:gd name="connsiteX215" fmla="*/ 716185 w 12192000"/>
              <a:gd name="connsiteY215" fmla="*/ 4648168 h 5238841"/>
              <a:gd name="connsiteX216" fmla="*/ 582722 w 12192000"/>
              <a:gd name="connsiteY216" fmla="*/ 4658637 h 5238841"/>
              <a:gd name="connsiteX217" fmla="*/ 581118 w 12192000"/>
              <a:gd name="connsiteY217" fmla="*/ 4654120 h 5238841"/>
              <a:gd name="connsiteX218" fmla="*/ 546453 w 12192000"/>
              <a:gd name="connsiteY218" fmla="*/ 4652542 h 5238841"/>
              <a:gd name="connsiteX219" fmla="*/ 536773 w 12192000"/>
              <a:gd name="connsiteY219" fmla="*/ 4644609 h 5238841"/>
              <a:gd name="connsiteX220" fmla="*/ 388896 w 12192000"/>
              <a:gd name="connsiteY220" fmla="*/ 4619173 h 5238841"/>
              <a:gd name="connsiteX221" fmla="*/ 366479 w 12192000"/>
              <a:gd name="connsiteY221" fmla="*/ 4618896 h 5238841"/>
              <a:gd name="connsiteX222" fmla="*/ 342781 w 12192000"/>
              <a:gd name="connsiteY222" fmla="*/ 4601239 h 5238841"/>
              <a:gd name="connsiteX223" fmla="*/ 255925 w 12192000"/>
              <a:gd name="connsiteY223" fmla="*/ 4598685 h 5238841"/>
              <a:gd name="connsiteX224" fmla="*/ 226919 w 12192000"/>
              <a:gd name="connsiteY224" fmla="*/ 4598460 h 5238841"/>
              <a:gd name="connsiteX225" fmla="*/ 213925 w 12192000"/>
              <a:gd name="connsiteY225" fmla="*/ 4597783 h 5238841"/>
              <a:gd name="connsiteX226" fmla="*/ 215196 w 12192000"/>
              <a:gd name="connsiteY226" fmla="*/ 4588576 h 5238841"/>
              <a:gd name="connsiteX227" fmla="*/ 180214 w 12192000"/>
              <a:gd name="connsiteY227" fmla="*/ 4583701 h 5238841"/>
              <a:gd name="connsiteX228" fmla="*/ 83203 w 12192000"/>
              <a:gd name="connsiteY228" fmla="*/ 4531664 h 5238841"/>
              <a:gd name="connsiteX229" fmla="*/ 4106 w 12192000"/>
              <a:gd name="connsiteY229" fmla="*/ 4517202 h 5238841"/>
              <a:gd name="connsiteX230" fmla="*/ 0 w 12192000"/>
              <a:gd name="connsiteY230" fmla="*/ 4516084 h 5238841"/>
              <a:gd name="connsiteX231" fmla="*/ 0 w 12192000"/>
              <a:gd name="connsiteY231" fmla="*/ 0 h 5238841"/>
              <a:gd name="connsiteX0" fmla="*/ 0 w 12192000"/>
              <a:gd name="connsiteY0" fmla="*/ 0 h 5176789"/>
              <a:gd name="connsiteX1" fmla="*/ 12192000 w 12192000"/>
              <a:gd name="connsiteY1" fmla="*/ 0 h 5176789"/>
              <a:gd name="connsiteX2" fmla="*/ 12192000 w 12192000"/>
              <a:gd name="connsiteY2" fmla="*/ 3809005 h 5176789"/>
              <a:gd name="connsiteX3" fmla="*/ 12142543 w 12192000"/>
              <a:gd name="connsiteY3" fmla="*/ 3817043 h 5176789"/>
              <a:gd name="connsiteX4" fmla="*/ 12109241 w 12192000"/>
              <a:gd name="connsiteY4" fmla="*/ 3824228 h 5176789"/>
              <a:gd name="connsiteX5" fmla="*/ 11668991 w 12192000"/>
              <a:gd name="connsiteY5" fmla="*/ 3788038 h 5176789"/>
              <a:gd name="connsiteX6" fmla="*/ 11476952 w 12192000"/>
              <a:gd name="connsiteY6" fmla="*/ 3866786 h 5176789"/>
              <a:gd name="connsiteX7" fmla="*/ 11336487 w 12192000"/>
              <a:gd name="connsiteY7" fmla="*/ 3971513 h 5176789"/>
              <a:gd name="connsiteX8" fmla="*/ 11214181 w 12192000"/>
              <a:gd name="connsiteY8" fmla="*/ 4004215 h 5176789"/>
              <a:gd name="connsiteX9" fmla="*/ 11042540 w 12192000"/>
              <a:gd name="connsiteY9" fmla="*/ 4002613 h 5176789"/>
              <a:gd name="connsiteX10" fmla="*/ 10833086 w 12192000"/>
              <a:gd name="connsiteY10" fmla="*/ 3997707 h 5176789"/>
              <a:gd name="connsiteX11" fmla="*/ 10599680 w 12192000"/>
              <a:gd name="connsiteY11" fmla="*/ 3982661 h 5176789"/>
              <a:gd name="connsiteX12" fmla="*/ 10519971 w 12192000"/>
              <a:gd name="connsiteY12" fmla="*/ 3975018 h 5176789"/>
              <a:gd name="connsiteX13" fmla="*/ 10217282 w 12192000"/>
              <a:gd name="connsiteY13" fmla="*/ 4020809 h 5176789"/>
              <a:gd name="connsiteX14" fmla="*/ 9936427 w 12192000"/>
              <a:gd name="connsiteY14" fmla="*/ 4137843 h 5176789"/>
              <a:gd name="connsiteX15" fmla="*/ 9800299 w 12192000"/>
              <a:gd name="connsiteY15" fmla="*/ 4186098 h 5176789"/>
              <a:gd name="connsiteX16" fmla="*/ 9707822 w 12192000"/>
              <a:gd name="connsiteY16" fmla="*/ 4189102 h 5176789"/>
              <a:gd name="connsiteX17" fmla="*/ 9543973 w 12192000"/>
              <a:gd name="connsiteY17" fmla="*/ 4245802 h 5176789"/>
              <a:gd name="connsiteX18" fmla="*/ 9528747 w 12192000"/>
              <a:gd name="connsiteY18" fmla="*/ 4251724 h 5176789"/>
              <a:gd name="connsiteX19" fmla="*/ 9436976 w 12192000"/>
              <a:gd name="connsiteY19" fmla="*/ 4269351 h 5176789"/>
              <a:gd name="connsiteX20" fmla="*/ 9371827 w 12192000"/>
              <a:gd name="connsiteY20" fmla="*/ 4303912 h 5176789"/>
              <a:gd name="connsiteX21" fmla="*/ 9260304 w 12192000"/>
              <a:gd name="connsiteY21" fmla="*/ 4328021 h 5176789"/>
              <a:gd name="connsiteX22" fmla="*/ 9148799 w 12192000"/>
              <a:gd name="connsiteY22" fmla="*/ 4348506 h 5176789"/>
              <a:gd name="connsiteX23" fmla="*/ 9107898 w 12192000"/>
              <a:gd name="connsiteY23" fmla="*/ 4354282 h 5176789"/>
              <a:gd name="connsiteX24" fmla="*/ 8990743 w 12192000"/>
              <a:gd name="connsiteY24" fmla="*/ 4382161 h 5176789"/>
              <a:gd name="connsiteX25" fmla="*/ 8979819 w 12192000"/>
              <a:gd name="connsiteY25" fmla="*/ 4366419 h 5176789"/>
              <a:gd name="connsiteX26" fmla="*/ 8936044 w 12192000"/>
              <a:gd name="connsiteY26" fmla="*/ 4370992 h 5176789"/>
              <a:gd name="connsiteX27" fmla="*/ 8897707 w 12192000"/>
              <a:gd name="connsiteY27" fmla="*/ 4392673 h 5176789"/>
              <a:gd name="connsiteX28" fmla="*/ 8845635 w 12192000"/>
              <a:gd name="connsiteY28" fmla="*/ 4404300 h 5176789"/>
              <a:gd name="connsiteX29" fmla="*/ 8814562 w 12192000"/>
              <a:gd name="connsiteY29" fmla="*/ 4411434 h 5176789"/>
              <a:gd name="connsiteX30" fmla="*/ 8726349 w 12192000"/>
              <a:gd name="connsiteY30" fmla="*/ 4416668 h 5176789"/>
              <a:gd name="connsiteX31" fmla="*/ 8566678 w 12192000"/>
              <a:gd name="connsiteY31" fmla="*/ 4391711 h 5176789"/>
              <a:gd name="connsiteX32" fmla="*/ 8521516 w 12192000"/>
              <a:gd name="connsiteY32" fmla="*/ 4393927 h 5176789"/>
              <a:gd name="connsiteX33" fmla="*/ 8515998 w 12192000"/>
              <a:gd name="connsiteY33" fmla="*/ 4399124 h 5176789"/>
              <a:gd name="connsiteX34" fmla="*/ 8449547 w 12192000"/>
              <a:gd name="connsiteY34" fmla="*/ 4383170 h 5176789"/>
              <a:gd name="connsiteX35" fmla="*/ 8360285 w 12192000"/>
              <a:gd name="connsiteY35" fmla="*/ 4398502 h 5176789"/>
              <a:gd name="connsiteX36" fmla="*/ 8256584 w 12192000"/>
              <a:gd name="connsiteY36" fmla="*/ 4423564 h 5176789"/>
              <a:gd name="connsiteX37" fmla="*/ 8229821 w 12192000"/>
              <a:gd name="connsiteY37" fmla="*/ 4431840 h 5176789"/>
              <a:gd name="connsiteX38" fmla="*/ 8158476 w 12192000"/>
              <a:gd name="connsiteY38" fmla="*/ 4436904 h 5176789"/>
              <a:gd name="connsiteX39" fmla="*/ 7993707 w 12192000"/>
              <a:gd name="connsiteY39" fmla="*/ 4447962 h 5176789"/>
              <a:gd name="connsiteX40" fmla="*/ 7990346 w 12192000"/>
              <a:gd name="connsiteY40" fmla="*/ 4454853 h 5176789"/>
              <a:gd name="connsiteX41" fmla="*/ 7976786 w 12192000"/>
              <a:gd name="connsiteY41" fmla="*/ 4456820 h 5176789"/>
              <a:gd name="connsiteX42" fmla="*/ 7973491 w 12192000"/>
              <a:gd name="connsiteY42" fmla="*/ 4458577 h 5176789"/>
              <a:gd name="connsiteX43" fmla="*/ 7954281 w 12192000"/>
              <a:gd name="connsiteY43" fmla="*/ 4467421 h 5176789"/>
              <a:gd name="connsiteX44" fmla="*/ 7905540 w 12192000"/>
              <a:gd name="connsiteY44" fmla="*/ 4455628 h 5176789"/>
              <a:gd name="connsiteX45" fmla="*/ 7851932 w 12192000"/>
              <a:gd name="connsiteY45" fmla="*/ 4466353 h 5176789"/>
              <a:gd name="connsiteX46" fmla="*/ 7639078 w 12192000"/>
              <a:gd name="connsiteY46" fmla="*/ 4467635 h 5176789"/>
              <a:gd name="connsiteX47" fmla="*/ 7612359 w 12192000"/>
              <a:gd name="connsiteY47" fmla="*/ 4492789 h 5176789"/>
              <a:gd name="connsiteX48" fmla="*/ 7527328 w 12192000"/>
              <a:gd name="connsiteY48" fmla="*/ 4502199 h 5176789"/>
              <a:gd name="connsiteX49" fmla="*/ 7388717 w 12192000"/>
              <a:gd name="connsiteY49" fmla="*/ 4470799 h 5176789"/>
              <a:gd name="connsiteX50" fmla="*/ 7231898 w 12192000"/>
              <a:gd name="connsiteY50" fmla="*/ 4486028 h 5176789"/>
              <a:gd name="connsiteX51" fmla="*/ 7218425 w 12192000"/>
              <a:gd name="connsiteY51" fmla="*/ 4477288 h 5176789"/>
              <a:gd name="connsiteX52" fmla="*/ 7202795 w 12192000"/>
              <a:gd name="connsiteY52" fmla="*/ 4472972 h 5176789"/>
              <a:gd name="connsiteX53" fmla="*/ 7200744 w 12192000"/>
              <a:gd name="connsiteY53" fmla="*/ 4474099 h 5176789"/>
              <a:gd name="connsiteX54" fmla="*/ 7182163 w 12192000"/>
              <a:gd name="connsiteY54" fmla="*/ 4474005 h 5176789"/>
              <a:gd name="connsiteX55" fmla="*/ 7178368 w 12192000"/>
              <a:gd name="connsiteY55" fmla="*/ 4470673 h 5176789"/>
              <a:gd name="connsiteX56" fmla="*/ 7165705 w 12192000"/>
              <a:gd name="connsiteY56" fmla="*/ 4469569 h 5176789"/>
              <a:gd name="connsiteX57" fmla="*/ 7140991 w 12192000"/>
              <a:gd name="connsiteY57" fmla="*/ 4464599 h 5176789"/>
              <a:gd name="connsiteX58" fmla="*/ 7136152 w 12192000"/>
              <a:gd name="connsiteY58" fmla="*/ 4466292 h 5176789"/>
              <a:gd name="connsiteX59" fmla="*/ 7098544 w 12192000"/>
              <a:gd name="connsiteY59" fmla="*/ 4462879 h 5176789"/>
              <a:gd name="connsiteX60" fmla="*/ 7097922 w 12192000"/>
              <a:gd name="connsiteY60" fmla="*/ 4464077 h 5176789"/>
              <a:gd name="connsiteX61" fmla="*/ 7086877 w 12192000"/>
              <a:gd name="connsiteY61" fmla="*/ 4468554 h 5176789"/>
              <a:gd name="connsiteX62" fmla="*/ 7065999 w 12192000"/>
              <a:gd name="connsiteY62" fmla="*/ 4474270 h 5176789"/>
              <a:gd name="connsiteX63" fmla="*/ 7016598 w 12192000"/>
              <a:gd name="connsiteY63" fmla="*/ 4502855 h 5176789"/>
              <a:gd name="connsiteX64" fmla="*/ 6977375 w 12192000"/>
              <a:gd name="connsiteY64" fmla="*/ 4499434 h 5176789"/>
              <a:gd name="connsiteX65" fmla="*/ 6969409 w 12192000"/>
              <a:gd name="connsiteY65" fmla="*/ 4499424 h 5176789"/>
              <a:gd name="connsiteX66" fmla="*/ 6969218 w 12192000"/>
              <a:gd name="connsiteY66" fmla="*/ 4499704 h 5176789"/>
              <a:gd name="connsiteX67" fmla="*/ 6960755 w 12192000"/>
              <a:gd name="connsiteY67" fmla="*/ 4500249 h 5176789"/>
              <a:gd name="connsiteX68" fmla="*/ 6954882 w 12192000"/>
              <a:gd name="connsiteY68" fmla="*/ 4499405 h 5176789"/>
              <a:gd name="connsiteX69" fmla="*/ 6939428 w 12192000"/>
              <a:gd name="connsiteY69" fmla="*/ 4499385 h 5176789"/>
              <a:gd name="connsiteX70" fmla="*/ 6933902 w 12192000"/>
              <a:gd name="connsiteY70" fmla="*/ 4501239 h 5176789"/>
              <a:gd name="connsiteX71" fmla="*/ 6891244 w 12192000"/>
              <a:gd name="connsiteY71" fmla="*/ 4536371 h 5176789"/>
              <a:gd name="connsiteX72" fmla="*/ 6794496 w 12192000"/>
              <a:gd name="connsiteY72" fmla="*/ 4567924 h 5176789"/>
              <a:gd name="connsiteX73" fmla="*/ 6574528 w 12192000"/>
              <a:gd name="connsiteY73" fmla="*/ 4641155 h 5176789"/>
              <a:gd name="connsiteX74" fmla="*/ 6573036 w 12192000"/>
              <a:gd name="connsiteY74" fmla="*/ 4641049 h 5176789"/>
              <a:gd name="connsiteX75" fmla="*/ 6571920 w 12192000"/>
              <a:gd name="connsiteY75" fmla="*/ 4644739 h 5176789"/>
              <a:gd name="connsiteX76" fmla="*/ 6552021 w 12192000"/>
              <a:gd name="connsiteY76" fmla="*/ 4650379 h 5176789"/>
              <a:gd name="connsiteX77" fmla="*/ 6545925 w 12192000"/>
              <a:gd name="connsiteY77" fmla="*/ 4650675 h 5176789"/>
              <a:gd name="connsiteX78" fmla="*/ 6537822 w 12192000"/>
              <a:gd name="connsiteY78" fmla="*/ 4652769 h 5176789"/>
              <a:gd name="connsiteX79" fmla="*/ 6537743 w 12192000"/>
              <a:gd name="connsiteY79" fmla="*/ 4653068 h 5176789"/>
              <a:gd name="connsiteX80" fmla="*/ 6490057 w 12192000"/>
              <a:gd name="connsiteY80" fmla="*/ 4658624 h 5176789"/>
              <a:gd name="connsiteX81" fmla="*/ 6386800 w 12192000"/>
              <a:gd name="connsiteY81" fmla="*/ 4715431 h 5176789"/>
              <a:gd name="connsiteX82" fmla="*/ 6382703 w 12192000"/>
              <a:gd name="connsiteY82" fmla="*/ 4717930 h 5176789"/>
              <a:gd name="connsiteX83" fmla="*/ 6356495 w 12192000"/>
              <a:gd name="connsiteY83" fmla="*/ 4717843 h 5176789"/>
              <a:gd name="connsiteX84" fmla="*/ 6343628 w 12192000"/>
              <a:gd name="connsiteY84" fmla="*/ 4719161 h 5176789"/>
              <a:gd name="connsiteX85" fmla="*/ 6338605 w 12192000"/>
              <a:gd name="connsiteY85" fmla="*/ 4716723 h 5176789"/>
              <a:gd name="connsiteX86" fmla="*/ 6320318 w 12192000"/>
              <a:gd name="connsiteY86" fmla="*/ 4720095 h 5176789"/>
              <a:gd name="connsiteX87" fmla="*/ 6318742 w 12192000"/>
              <a:gd name="connsiteY87" fmla="*/ 4721541 h 5176789"/>
              <a:gd name="connsiteX88" fmla="*/ 6301708 w 12192000"/>
              <a:gd name="connsiteY88" fmla="*/ 4720380 h 5176789"/>
              <a:gd name="connsiteX89" fmla="*/ 6285082 w 12192000"/>
              <a:gd name="connsiteY89" fmla="*/ 4714639 h 5176789"/>
              <a:gd name="connsiteX90" fmla="*/ 6136936 w 12192000"/>
              <a:gd name="connsiteY90" fmla="*/ 4758246 h 5176789"/>
              <a:gd name="connsiteX91" fmla="*/ 5988578 w 12192000"/>
              <a:gd name="connsiteY91" fmla="*/ 4754427 h 5176789"/>
              <a:gd name="connsiteX92" fmla="*/ 5908701 w 12192000"/>
              <a:gd name="connsiteY92" fmla="*/ 4779160 h 5176789"/>
              <a:gd name="connsiteX93" fmla="*/ 5892219 w 12192000"/>
              <a:gd name="connsiteY93" fmla="*/ 4807892 h 5176789"/>
              <a:gd name="connsiteX94" fmla="*/ 5683612 w 12192000"/>
              <a:gd name="connsiteY94" fmla="*/ 4848770 h 5176789"/>
              <a:gd name="connsiteX95" fmla="*/ 5635111 w 12192000"/>
              <a:gd name="connsiteY95" fmla="*/ 4868888 h 5176789"/>
              <a:gd name="connsiteX96" fmla="*/ 5582652 w 12192000"/>
              <a:gd name="connsiteY96" fmla="*/ 4866836 h 5176789"/>
              <a:gd name="connsiteX97" fmla="*/ 5567213 w 12192000"/>
              <a:gd name="connsiteY97" fmla="*/ 4878769 h 5176789"/>
              <a:gd name="connsiteX98" fmla="*/ 5564659 w 12192000"/>
              <a:gd name="connsiteY98" fmla="*/ 4881042 h 5176789"/>
              <a:gd name="connsiteX99" fmla="*/ 5552102 w 12192000"/>
              <a:gd name="connsiteY99" fmla="*/ 4885426 h 5176789"/>
              <a:gd name="connsiteX100" fmla="*/ 5551475 w 12192000"/>
              <a:gd name="connsiteY100" fmla="*/ 4892560 h 5176789"/>
              <a:gd name="connsiteX101" fmla="*/ 5534664 w 12192000"/>
              <a:gd name="connsiteY101" fmla="*/ 4903385 h 5176789"/>
              <a:gd name="connsiteX102" fmla="*/ 5510737 w 12192000"/>
              <a:gd name="connsiteY102" fmla="*/ 4909807 h 5176789"/>
              <a:gd name="connsiteX103" fmla="*/ 5393901 w 12192000"/>
              <a:gd name="connsiteY103" fmla="*/ 4933709 h 5176789"/>
              <a:gd name="connsiteX104" fmla="*/ 5325782 w 12192000"/>
              <a:gd name="connsiteY104" fmla="*/ 4951789 h 5176789"/>
              <a:gd name="connsiteX105" fmla="*/ 5302703 w 12192000"/>
              <a:gd name="connsiteY105" fmla="*/ 4964590 h 5176789"/>
              <a:gd name="connsiteX106" fmla="*/ 5268591 w 12192000"/>
              <a:gd name="connsiteY106" fmla="*/ 4978479 h 5176789"/>
              <a:gd name="connsiteX107" fmla="*/ 5210559 w 12192000"/>
              <a:gd name="connsiteY107" fmla="*/ 5007585 h 5176789"/>
              <a:gd name="connsiteX108" fmla="*/ 5177597 w 12192000"/>
              <a:gd name="connsiteY108" fmla="*/ 5015926 h 5176789"/>
              <a:gd name="connsiteX109" fmla="*/ 5160569 w 12192000"/>
              <a:gd name="connsiteY109" fmla="*/ 5025681 h 5176789"/>
              <a:gd name="connsiteX110" fmla="*/ 5152748 w 12192000"/>
              <a:gd name="connsiteY110" fmla="*/ 5026569 h 5176789"/>
              <a:gd name="connsiteX111" fmla="*/ 5127678 w 12192000"/>
              <a:gd name="connsiteY111" fmla="*/ 5032947 h 5176789"/>
              <a:gd name="connsiteX112" fmla="*/ 5113147 w 12192000"/>
              <a:gd name="connsiteY112" fmla="*/ 5035818 h 5176789"/>
              <a:gd name="connsiteX113" fmla="*/ 5107301 w 12192000"/>
              <a:gd name="connsiteY113" fmla="*/ 5036672 h 5176789"/>
              <a:gd name="connsiteX114" fmla="*/ 5093215 w 12192000"/>
              <a:gd name="connsiteY114" fmla="*/ 5032880 h 5176789"/>
              <a:gd name="connsiteX115" fmla="*/ 5077058 w 12192000"/>
              <a:gd name="connsiteY115" fmla="*/ 5038681 h 5176789"/>
              <a:gd name="connsiteX116" fmla="*/ 5057349 w 12192000"/>
              <a:gd name="connsiteY116" fmla="*/ 5036015 h 5176789"/>
              <a:gd name="connsiteX117" fmla="*/ 5053945 w 12192000"/>
              <a:gd name="connsiteY117" fmla="*/ 5041952 h 5176789"/>
              <a:gd name="connsiteX118" fmla="*/ 5040021 w 12192000"/>
              <a:gd name="connsiteY118" fmla="*/ 5050052 h 5176789"/>
              <a:gd name="connsiteX119" fmla="*/ 5025913 w 12192000"/>
              <a:gd name="connsiteY119" fmla="*/ 5046535 h 5176789"/>
              <a:gd name="connsiteX120" fmla="*/ 4998218 w 12192000"/>
              <a:gd name="connsiteY120" fmla="*/ 5048065 h 5176789"/>
              <a:gd name="connsiteX121" fmla="*/ 4991008 w 12192000"/>
              <a:gd name="connsiteY121" fmla="*/ 5050439 h 5176789"/>
              <a:gd name="connsiteX122" fmla="*/ 4963503 w 12192000"/>
              <a:gd name="connsiteY122" fmla="*/ 5047575 h 5176789"/>
              <a:gd name="connsiteX123" fmla="*/ 4921053 w 12192000"/>
              <a:gd name="connsiteY123" fmla="*/ 5048925 h 5176789"/>
              <a:gd name="connsiteX124" fmla="*/ 4873420 w 12192000"/>
              <a:gd name="connsiteY124" fmla="*/ 5054929 h 5176789"/>
              <a:gd name="connsiteX125" fmla="*/ 4858825 w 12192000"/>
              <a:gd name="connsiteY125" fmla="*/ 5051329 h 5176789"/>
              <a:gd name="connsiteX126" fmla="*/ 4769340 w 12192000"/>
              <a:gd name="connsiteY126" fmla="*/ 5053090 h 5176789"/>
              <a:gd name="connsiteX127" fmla="*/ 4744152 w 12192000"/>
              <a:gd name="connsiteY127" fmla="*/ 5053391 h 5176789"/>
              <a:gd name="connsiteX128" fmla="*/ 4723556 w 12192000"/>
              <a:gd name="connsiteY128" fmla="*/ 5059633 h 5176789"/>
              <a:gd name="connsiteX129" fmla="*/ 4719699 w 12192000"/>
              <a:gd name="connsiteY129" fmla="*/ 5066298 h 5176789"/>
              <a:gd name="connsiteX130" fmla="*/ 4706016 w 12192000"/>
              <a:gd name="connsiteY130" fmla="*/ 5067422 h 5176789"/>
              <a:gd name="connsiteX131" fmla="*/ 4702593 w 12192000"/>
              <a:gd name="connsiteY131" fmla="*/ 5068973 h 5176789"/>
              <a:gd name="connsiteX132" fmla="*/ 4682766 w 12192000"/>
              <a:gd name="connsiteY132" fmla="*/ 5076609 h 5176789"/>
              <a:gd name="connsiteX133" fmla="*/ 4634960 w 12192000"/>
              <a:gd name="connsiteY133" fmla="*/ 5061852 h 5176789"/>
              <a:gd name="connsiteX134" fmla="*/ 4580645 w 12192000"/>
              <a:gd name="connsiteY134" fmla="*/ 5069246 h 5176789"/>
              <a:gd name="connsiteX135" fmla="*/ 4368005 w 12192000"/>
              <a:gd name="connsiteY135" fmla="*/ 5057426 h 5176789"/>
              <a:gd name="connsiteX136" fmla="*/ 4339489 w 12192000"/>
              <a:gd name="connsiteY136" fmla="*/ 5080858 h 5176789"/>
              <a:gd name="connsiteX137" fmla="*/ 4253895 w 12192000"/>
              <a:gd name="connsiteY137" fmla="*/ 5085008 h 5176789"/>
              <a:gd name="connsiteX138" fmla="*/ 4082432 w 12192000"/>
              <a:gd name="connsiteY138" fmla="*/ 5176339 h 5176789"/>
              <a:gd name="connsiteX139" fmla="*/ 3911296 w 12192000"/>
              <a:gd name="connsiteY139" fmla="*/ 5035663 h 5176789"/>
              <a:gd name="connsiteX140" fmla="*/ 3895182 w 12192000"/>
              <a:gd name="connsiteY140" fmla="*/ 5030229 h 5176789"/>
              <a:gd name="connsiteX141" fmla="*/ 3870866 w 12192000"/>
              <a:gd name="connsiteY141" fmla="*/ 5023753 h 5176789"/>
              <a:gd name="connsiteX142" fmla="*/ 3865913 w 12192000"/>
              <a:gd name="connsiteY142" fmla="*/ 5025143 h 5176789"/>
              <a:gd name="connsiteX143" fmla="*/ 3828606 w 12192000"/>
              <a:gd name="connsiteY143" fmla="*/ 5019426 h 5176789"/>
              <a:gd name="connsiteX144" fmla="*/ 3827901 w 12192000"/>
              <a:gd name="connsiteY144" fmla="*/ 5020583 h 5176789"/>
              <a:gd name="connsiteX145" fmla="*/ 3816543 w 12192000"/>
              <a:gd name="connsiteY145" fmla="*/ 5024366 h 5176789"/>
              <a:gd name="connsiteX146" fmla="*/ 3795278 w 12192000"/>
              <a:gd name="connsiteY146" fmla="*/ 5028779 h 5176789"/>
              <a:gd name="connsiteX147" fmla="*/ 3743858 w 12192000"/>
              <a:gd name="connsiteY147" fmla="*/ 5054237 h 5176789"/>
              <a:gd name="connsiteX148" fmla="*/ 3704945 w 12192000"/>
              <a:gd name="connsiteY148" fmla="*/ 5048413 h 5176789"/>
              <a:gd name="connsiteX149" fmla="*/ 3696992 w 12192000"/>
              <a:gd name="connsiteY149" fmla="*/ 5047914 h 5176789"/>
              <a:gd name="connsiteX150" fmla="*/ 3696780 w 12192000"/>
              <a:gd name="connsiteY150" fmla="*/ 5048181 h 5176789"/>
              <a:gd name="connsiteX151" fmla="*/ 3688290 w 12192000"/>
              <a:gd name="connsiteY151" fmla="*/ 5048204 h 5176789"/>
              <a:gd name="connsiteX152" fmla="*/ 3682486 w 12192000"/>
              <a:gd name="connsiteY152" fmla="*/ 5047000 h 5176789"/>
              <a:gd name="connsiteX153" fmla="*/ 3667056 w 12192000"/>
              <a:gd name="connsiteY153" fmla="*/ 5046030 h 5176789"/>
              <a:gd name="connsiteX154" fmla="*/ 3661403 w 12192000"/>
              <a:gd name="connsiteY154" fmla="*/ 5047537 h 5176789"/>
              <a:gd name="connsiteX155" fmla="*/ 3658673 w 12192000"/>
              <a:gd name="connsiteY155" fmla="*/ 5050790 h 5176789"/>
              <a:gd name="connsiteX156" fmla="*/ 3657333 w 12192000"/>
              <a:gd name="connsiteY156" fmla="*/ 5050325 h 5176789"/>
              <a:gd name="connsiteX157" fmla="*/ 3626778 w 12192000"/>
              <a:gd name="connsiteY157" fmla="*/ 5057882 h 5176789"/>
              <a:gd name="connsiteX158" fmla="*/ 3560067 w 12192000"/>
              <a:gd name="connsiteY158" fmla="*/ 5064266 h 5176789"/>
              <a:gd name="connsiteX159" fmla="*/ 3522641 w 12192000"/>
              <a:gd name="connsiteY159" fmla="*/ 5063654 h 5176789"/>
              <a:gd name="connsiteX160" fmla="*/ 3419275 w 12192000"/>
              <a:gd name="connsiteY160" fmla="*/ 5066646 h 5176789"/>
              <a:gd name="connsiteX161" fmla="*/ 3314869 w 12192000"/>
              <a:gd name="connsiteY161" fmla="*/ 5073197 h 5176789"/>
              <a:gd name="connsiteX162" fmla="*/ 3259088 w 12192000"/>
              <a:gd name="connsiteY162" fmla="*/ 5096363 h 5176789"/>
              <a:gd name="connsiteX163" fmla="*/ 3253104 w 12192000"/>
              <a:gd name="connsiteY163" fmla="*/ 5096785 h 5176789"/>
              <a:gd name="connsiteX164" fmla="*/ 3238751 w 12192000"/>
              <a:gd name="connsiteY164" fmla="*/ 5092996 h 5176789"/>
              <a:gd name="connsiteX165" fmla="*/ 3233681 w 12192000"/>
              <a:gd name="connsiteY165" fmla="*/ 5090758 h 5176789"/>
              <a:gd name="connsiteX166" fmla="*/ 3225562 w 12192000"/>
              <a:gd name="connsiteY166" fmla="*/ 5089215 h 5176789"/>
              <a:gd name="connsiteX167" fmla="*/ 3225260 w 12192000"/>
              <a:gd name="connsiteY167" fmla="*/ 5089437 h 5176789"/>
              <a:gd name="connsiteX168" fmla="*/ 3217859 w 12192000"/>
              <a:gd name="connsiteY168" fmla="*/ 5087484 h 5176789"/>
              <a:gd name="connsiteX169" fmla="*/ 3182980 w 12192000"/>
              <a:gd name="connsiteY169" fmla="*/ 5074650 h 5176789"/>
              <a:gd name="connsiteX170" fmla="*/ 3055081 w 12192000"/>
              <a:gd name="connsiteY170" fmla="*/ 5080424 h 5176789"/>
              <a:gd name="connsiteX171" fmla="*/ 3049807 w 12192000"/>
              <a:gd name="connsiteY171" fmla="*/ 5080860 h 5176789"/>
              <a:gd name="connsiteX172" fmla="*/ 3029122 w 12192000"/>
              <a:gd name="connsiteY172" fmla="*/ 5070085 h 5176789"/>
              <a:gd name="connsiteX173" fmla="*/ 3017862 w 12192000"/>
              <a:gd name="connsiteY173" fmla="*/ 5065942 h 5176789"/>
              <a:gd name="connsiteX174" fmla="*/ 3015868 w 12192000"/>
              <a:gd name="connsiteY174" fmla="*/ 5061832 h 5176789"/>
              <a:gd name="connsiteX175" fmla="*/ 2998644 w 12192000"/>
              <a:gd name="connsiteY175" fmla="*/ 5057210 h 5176789"/>
              <a:gd name="connsiteX176" fmla="*/ 2996219 w 12192000"/>
              <a:gd name="connsiteY176" fmla="*/ 5057788 h 5176789"/>
              <a:gd name="connsiteX177" fmla="*/ 2983676 w 12192000"/>
              <a:gd name="connsiteY177" fmla="*/ 5049852 h 5176789"/>
              <a:gd name="connsiteX178" fmla="*/ 2903609 w 12192000"/>
              <a:gd name="connsiteY178" fmla="*/ 4998457 h 5176789"/>
              <a:gd name="connsiteX179" fmla="*/ 2758830 w 12192000"/>
              <a:gd name="connsiteY179" fmla="*/ 4974760 h 5176789"/>
              <a:gd name="connsiteX180" fmla="*/ 2532669 w 12192000"/>
              <a:gd name="connsiteY180" fmla="*/ 4940573 h 5176789"/>
              <a:gd name="connsiteX181" fmla="*/ 2389931 w 12192000"/>
              <a:gd name="connsiteY181" fmla="*/ 4905785 h 5176789"/>
              <a:gd name="connsiteX182" fmla="*/ 2335186 w 12192000"/>
              <a:gd name="connsiteY182" fmla="*/ 4902957 h 5176789"/>
              <a:gd name="connsiteX183" fmla="*/ 2273393 w 12192000"/>
              <a:gd name="connsiteY183" fmla="*/ 4883565 h 5176789"/>
              <a:gd name="connsiteX184" fmla="*/ 2269523 w 12192000"/>
              <a:gd name="connsiteY184" fmla="*/ 4884442 h 5176789"/>
              <a:gd name="connsiteX185" fmla="*/ 2256015 w 12192000"/>
              <a:gd name="connsiteY185" fmla="*/ 4883014 h 5176789"/>
              <a:gd name="connsiteX186" fmla="*/ 2249731 w 12192000"/>
              <a:gd name="connsiteY186" fmla="*/ 4888778 h 5176789"/>
              <a:gd name="connsiteX187" fmla="*/ 2227629 w 12192000"/>
              <a:gd name="connsiteY187" fmla="*/ 4891047 h 5176789"/>
              <a:gd name="connsiteX188" fmla="*/ 2203460 w 12192000"/>
              <a:gd name="connsiteY188" fmla="*/ 4886696 h 5176789"/>
              <a:gd name="connsiteX189" fmla="*/ 2091528 w 12192000"/>
              <a:gd name="connsiteY189" fmla="*/ 4859155 h 5176789"/>
              <a:gd name="connsiteX190" fmla="*/ 2022901 w 12192000"/>
              <a:gd name="connsiteY190" fmla="*/ 4846594 h 5176789"/>
              <a:gd name="connsiteX191" fmla="*/ 1994227 w 12192000"/>
              <a:gd name="connsiteY191" fmla="*/ 4847973 h 5176789"/>
              <a:gd name="connsiteX192" fmla="*/ 1955936 w 12192000"/>
              <a:gd name="connsiteY192" fmla="*/ 4845765 h 5176789"/>
              <a:gd name="connsiteX193" fmla="*/ 1741924 w 12192000"/>
              <a:gd name="connsiteY193" fmla="*/ 4808054 h 5176789"/>
              <a:gd name="connsiteX194" fmla="*/ 1734410 w 12192000"/>
              <a:gd name="connsiteY194" fmla="*/ 4811675 h 5176789"/>
              <a:gd name="connsiteX195" fmla="*/ 1691423 w 12192000"/>
              <a:gd name="connsiteY195" fmla="*/ 4802777 h 5176789"/>
              <a:gd name="connsiteX196" fmla="*/ 1554504 w 12192000"/>
              <a:gd name="connsiteY196" fmla="*/ 4739985 h 5176789"/>
              <a:gd name="connsiteX197" fmla="*/ 1470119 w 12192000"/>
              <a:gd name="connsiteY197" fmla="*/ 4723470 h 5176789"/>
              <a:gd name="connsiteX198" fmla="*/ 1437967 w 12192000"/>
              <a:gd name="connsiteY198" fmla="*/ 4722710 h 5176789"/>
              <a:gd name="connsiteX199" fmla="*/ 1295869 w 12192000"/>
              <a:gd name="connsiteY199" fmla="*/ 4726175 h 5176789"/>
              <a:gd name="connsiteX200" fmla="*/ 1292949 w 12192000"/>
              <a:gd name="connsiteY200" fmla="*/ 4684615 h 5176789"/>
              <a:gd name="connsiteX201" fmla="*/ 1244908 w 12192000"/>
              <a:gd name="connsiteY201" fmla="*/ 4706993 h 5176789"/>
              <a:gd name="connsiteX202" fmla="*/ 1171266 w 12192000"/>
              <a:gd name="connsiteY202" fmla="*/ 4706535 h 5176789"/>
              <a:gd name="connsiteX203" fmla="*/ 1160868 w 12192000"/>
              <a:gd name="connsiteY203" fmla="*/ 4701936 h 5176789"/>
              <a:gd name="connsiteX204" fmla="*/ 1147599 w 12192000"/>
              <a:gd name="connsiteY204" fmla="*/ 4714833 h 5176789"/>
              <a:gd name="connsiteX205" fmla="*/ 1119603 w 12192000"/>
              <a:gd name="connsiteY205" fmla="*/ 4721303 h 5176789"/>
              <a:gd name="connsiteX206" fmla="*/ 997851 w 12192000"/>
              <a:gd name="connsiteY206" fmla="*/ 4722336 h 5176789"/>
              <a:gd name="connsiteX207" fmla="*/ 976455 w 12192000"/>
              <a:gd name="connsiteY207" fmla="*/ 4726407 h 5176789"/>
              <a:gd name="connsiteX208" fmla="*/ 949939 w 12192000"/>
              <a:gd name="connsiteY208" fmla="*/ 4719699 h 5176789"/>
              <a:gd name="connsiteX209" fmla="*/ 894148 w 12192000"/>
              <a:gd name="connsiteY209" fmla="*/ 4710406 h 5176789"/>
              <a:gd name="connsiteX210" fmla="*/ 857990 w 12192000"/>
              <a:gd name="connsiteY210" fmla="*/ 4696844 h 5176789"/>
              <a:gd name="connsiteX211" fmla="*/ 848649 w 12192000"/>
              <a:gd name="connsiteY211" fmla="*/ 4704021 h 5176789"/>
              <a:gd name="connsiteX212" fmla="*/ 826436 w 12192000"/>
              <a:gd name="connsiteY212" fmla="*/ 4707421 h 5176789"/>
              <a:gd name="connsiteX213" fmla="*/ 733052 w 12192000"/>
              <a:gd name="connsiteY213" fmla="*/ 4701884 h 5176789"/>
              <a:gd name="connsiteX214" fmla="*/ 716185 w 12192000"/>
              <a:gd name="connsiteY214" fmla="*/ 4648168 h 5176789"/>
              <a:gd name="connsiteX215" fmla="*/ 582722 w 12192000"/>
              <a:gd name="connsiteY215" fmla="*/ 4658637 h 5176789"/>
              <a:gd name="connsiteX216" fmla="*/ 581118 w 12192000"/>
              <a:gd name="connsiteY216" fmla="*/ 4654120 h 5176789"/>
              <a:gd name="connsiteX217" fmla="*/ 546453 w 12192000"/>
              <a:gd name="connsiteY217" fmla="*/ 4652542 h 5176789"/>
              <a:gd name="connsiteX218" fmla="*/ 536773 w 12192000"/>
              <a:gd name="connsiteY218" fmla="*/ 4644609 h 5176789"/>
              <a:gd name="connsiteX219" fmla="*/ 388896 w 12192000"/>
              <a:gd name="connsiteY219" fmla="*/ 4619173 h 5176789"/>
              <a:gd name="connsiteX220" fmla="*/ 366479 w 12192000"/>
              <a:gd name="connsiteY220" fmla="*/ 4618896 h 5176789"/>
              <a:gd name="connsiteX221" fmla="*/ 342781 w 12192000"/>
              <a:gd name="connsiteY221" fmla="*/ 4601239 h 5176789"/>
              <a:gd name="connsiteX222" fmla="*/ 255925 w 12192000"/>
              <a:gd name="connsiteY222" fmla="*/ 4598685 h 5176789"/>
              <a:gd name="connsiteX223" fmla="*/ 226919 w 12192000"/>
              <a:gd name="connsiteY223" fmla="*/ 4598460 h 5176789"/>
              <a:gd name="connsiteX224" fmla="*/ 213925 w 12192000"/>
              <a:gd name="connsiteY224" fmla="*/ 4597783 h 5176789"/>
              <a:gd name="connsiteX225" fmla="*/ 215196 w 12192000"/>
              <a:gd name="connsiteY225" fmla="*/ 4588576 h 5176789"/>
              <a:gd name="connsiteX226" fmla="*/ 180214 w 12192000"/>
              <a:gd name="connsiteY226" fmla="*/ 4583701 h 5176789"/>
              <a:gd name="connsiteX227" fmla="*/ 83203 w 12192000"/>
              <a:gd name="connsiteY227" fmla="*/ 4531664 h 5176789"/>
              <a:gd name="connsiteX228" fmla="*/ 4106 w 12192000"/>
              <a:gd name="connsiteY228" fmla="*/ 4517202 h 5176789"/>
              <a:gd name="connsiteX229" fmla="*/ 0 w 12192000"/>
              <a:gd name="connsiteY229" fmla="*/ 4516084 h 5176789"/>
              <a:gd name="connsiteX230" fmla="*/ 0 w 12192000"/>
              <a:gd name="connsiteY230" fmla="*/ 0 h 5176789"/>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30140 w 12192000"/>
              <a:gd name="connsiteY138" fmla="*/ 5057070 h 5096785"/>
              <a:gd name="connsiteX139" fmla="*/ 3911296 w 12192000"/>
              <a:gd name="connsiteY139" fmla="*/ 5035663 h 5096785"/>
              <a:gd name="connsiteX140" fmla="*/ 3895182 w 12192000"/>
              <a:gd name="connsiteY140" fmla="*/ 5030229 h 5096785"/>
              <a:gd name="connsiteX141" fmla="*/ 3870866 w 12192000"/>
              <a:gd name="connsiteY141" fmla="*/ 5023753 h 5096785"/>
              <a:gd name="connsiteX142" fmla="*/ 3865913 w 12192000"/>
              <a:gd name="connsiteY142" fmla="*/ 5025143 h 5096785"/>
              <a:gd name="connsiteX143" fmla="*/ 3828606 w 12192000"/>
              <a:gd name="connsiteY143" fmla="*/ 5019426 h 5096785"/>
              <a:gd name="connsiteX144" fmla="*/ 3827901 w 12192000"/>
              <a:gd name="connsiteY144" fmla="*/ 5020583 h 5096785"/>
              <a:gd name="connsiteX145" fmla="*/ 3816543 w 12192000"/>
              <a:gd name="connsiteY145" fmla="*/ 5024366 h 5096785"/>
              <a:gd name="connsiteX146" fmla="*/ 3795278 w 12192000"/>
              <a:gd name="connsiteY146" fmla="*/ 5028779 h 5096785"/>
              <a:gd name="connsiteX147" fmla="*/ 3743858 w 12192000"/>
              <a:gd name="connsiteY147" fmla="*/ 5054237 h 5096785"/>
              <a:gd name="connsiteX148" fmla="*/ 3704945 w 12192000"/>
              <a:gd name="connsiteY148" fmla="*/ 5048413 h 5096785"/>
              <a:gd name="connsiteX149" fmla="*/ 3696992 w 12192000"/>
              <a:gd name="connsiteY149" fmla="*/ 5047914 h 5096785"/>
              <a:gd name="connsiteX150" fmla="*/ 3696780 w 12192000"/>
              <a:gd name="connsiteY150" fmla="*/ 5048181 h 5096785"/>
              <a:gd name="connsiteX151" fmla="*/ 3688290 w 12192000"/>
              <a:gd name="connsiteY151" fmla="*/ 5048204 h 5096785"/>
              <a:gd name="connsiteX152" fmla="*/ 3682486 w 12192000"/>
              <a:gd name="connsiteY152" fmla="*/ 5047000 h 5096785"/>
              <a:gd name="connsiteX153" fmla="*/ 3667056 w 12192000"/>
              <a:gd name="connsiteY153" fmla="*/ 5046030 h 5096785"/>
              <a:gd name="connsiteX154" fmla="*/ 3661403 w 12192000"/>
              <a:gd name="connsiteY154" fmla="*/ 5047537 h 5096785"/>
              <a:gd name="connsiteX155" fmla="*/ 3658673 w 12192000"/>
              <a:gd name="connsiteY155" fmla="*/ 5050790 h 5096785"/>
              <a:gd name="connsiteX156" fmla="*/ 3657333 w 12192000"/>
              <a:gd name="connsiteY156" fmla="*/ 5050325 h 5096785"/>
              <a:gd name="connsiteX157" fmla="*/ 3626778 w 12192000"/>
              <a:gd name="connsiteY157" fmla="*/ 5057882 h 5096785"/>
              <a:gd name="connsiteX158" fmla="*/ 3560067 w 12192000"/>
              <a:gd name="connsiteY158" fmla="*/ 5064266 h 5096785"/>
              <a:gd name="connsiteX159" fmla="*/ 3522641 w 12192000"/>
              <a:gd name="connsiteY159" fmla="*/ 5063654 h 5096785"/>
              <a:gd name="connsiteX160" fmla="*/ 3419275 w 12192000"/>
              <a:gd name="connsiteY160" fmla="*/ 5066646 h 5096785"/>
              <a:gd name="connsiteX161" fmla="*/ 3314869 w 12192000"/>
              <a:gd name="connsiteY161" fmla="*/ 5073197 h 5096785"/>
              <a:gd name="connsiteX162" fmla="*/ 3259088 w 12192000"/>
              <a:gd name="connsiteY162" fmla="*/ 5096363 h 5096785"/>
              <a:gd name="connsiteX163" fmla="*/ 3253104 w 12192000"/>
              <a:gd name="connsiteY163" fmla="*/ 5096785 h 5096785"/>
              <a:gd name="connsiteX164" fmla="*/ 3238751 w 12192000"/>
              <a:gd name="connsiteY164" fmla="*/ 5092996 h 5096785"/>
              <a:gd name="connsiteX165" fmla="*/ 3233681 w 12192000"/>
              <a:gd name="connsiteY165" fmla="*/ 5090758 h 5096785"/>
              <a:gd name="connsiteX166" fmla="*/ 3225562 w 12192000"/>
              <a:gd name="connsiteY166" fmla="*/ 5089215 h 5096785"/>
              <a:gd name="connsiteX167" fmla="*/ 3225260 w 12192000"/>
              <a:gd name="connsiteY167" fmla="*/ 5089437 h 5096785"/>
              <a:gd name="connsiteX168" fmla="*/ 3217859 w 12192000"/>
              <a:gd name="connsiteY168" fmla="*/ 5087484 h 5096785"/>
              <a:gd name="connsiteX169" fmla="*/ 3182980 w 12192000"/>
              <a:gd name="connsiteY169" fmla="*/ 5074650 h 5096785"/>
              <a:gd name="connsiteX170" fmla="*/ 3055081 w 12192000"/>
              <a:gd name="connsiteY170" fmla="*/ 5080424 h 5096785"/>
              <a:gd name="connsiteX171" fmla="*/ 3049807 w 12192000"/>
              <a:gd name="connsiteY171" fmla="*/ 5080860 h 5096785"/>
              <a:gd name="connsiteX172" fmla="*/ 3029122 w 12192000"/>
              <a:gd name="connsiteY172" fmla="*/ 5070085 h 5096785"/>
              <a:gd name="connsiteX173" fmla="*/ 3017862 w 12192000"/>
              <a:gd name="connsiteY173" fmla="*/ 5065942 h 5096785"/>
              <a:gd name="connsiteX174" fmla="*/ 3015868 w 12192000"/>
              <a:gd name="connsiteY174" fmla="*/ 5061832 h 5096785"/>
              <a:gd name="connsiteX175" fmla="*/ 2998644 w 12192000"/>
              <a:gd name="connsiteY175" fmla="*/ 5057210 h 5096785"/>
              <a:gd name="connsiteX176" fmla="*/ 2996219 w 12192000"/>
              <a:gd name="connsiteY176" fmla="*/ 5057788 h 5096785"/>
              <a:gd name="connsiteX177" fmla="*/ 2983676 w 12192000"/>
              <a:gd name="connsiteY177" fmla="*/ 5049852 h 5096785"/>
              <a:gd name="connsiteX178" fmla="*/ 2903609 w 12192000"/>
              <a:gd name="connsiteY178" fmla="*/ 4998457 h 5096785"/>
              <a:gd name="connsiteX179" fmla="*/ 2758830 w 12192000"/>
              <a:gd name="connsiteY179" fmla="*/ 4974760 h 5096785"/>
              <a:gd name="connsiteX180" fmla="*/ 2532669 w 12192000"/>
              <a:gd name="connsiteY180" fmla="*/ 4940573 h 5096785"/>
              <a:gd name="connsiteX181" fmla="*/ 2389931 w 12192000"/>
              <a:gd name="connsiteY181" fmla="*/ 4905785 h 5096785"/>
              <a:gd name="connsiteX182" fmla="*/ 2335186 w 12192000"/>
              <a:gd name="connsiteY182" fmla="*/ 4902957 h 5096785"/>
              <a:gd name="connsiteX183" fmla="*/ 2273393 w 12192000"/>
              <a:gd name="connsiteY183" fmla="*/ 4883565 h 5096785"/>
              <a:gd name="connsiteX184" fmla="*/ 2269523 w 12192000"/>
              <a:gd name="connsiteY184" fmla="*/ 4884442 h 5096785"/>
              <a:gd name="connsiteX185" fmla="*/ 2256015 w 12192000"/>
              <a:gd name="connsiteY185" fmla="*/ 4883014 h 5096785"/>
              <a:gd name="connsiteX186" fmla="*/ 2249731 w 12192000"/>
              <a:gd name="connsiteY186" fmla="*/ 4888778 h 5096785"/>
              <a:gd name="connsiteX187" fmla="*/ 2227629 w 12192000"/>
              <a:gd name="connsiteY187" fmla="*/ 4891047 h 5096785"/>
              <a:gd name="connsiteX188" fmla="*/ 2203460 w 12192000"/>
              <a:gd name="connsiteY188" fmla="*/ 4886696 h 5096785"/>
              <a:gd name="connsiteX189" fmla="*/ 2091528 w 12192000"/>
              <a:gd name="connsiteY189" fmla="*/ 4859155 h 5096785"/>
              <a:gd name="connsiteX190" fmla="*/ 2022901 w 12192000"/>
              <a:gd name="connsiteY190" fmla="*/ 4846594 h 5096785"/>
              <a:gd name="connsiteX191" fmla="*/ 1994227 w 12192000"/>
              <a:gd name="connsiteY191" fmla="*/ 4847973 h 5096785"/>
              <a:gd name="connsiteX192" fmla="*/ 1955936 w 12192000"/>
              <a:gd name="connsiteY192" fmla="*/ 4845765 h 5096785"/>
              <a:gd name="connsiteX193" fmla="*/ 1741924 w 12192000"/>
              <a:gd name="connsiteY193" fmla="*/ 4808054 h 5096785"/>
              <a:gd name="connsiteX194" fmla="*/ 1734410 w 12192000"/>
              <a:gd name="connsiteY194" fmla="*/ 4811675 h 5096785"/>
              <a:gd name="connsiteX195" fmla="*/ 1691423 w 12192000"/>
              <a:gd name="connsiteY195" fmla="*/ 4802777 h 5096785"/>
              <a:gd name="connsiteX196" fmla="*/ 1554504 w 12192000"/>
              <a:gd name="connsiteY196" fmla="*/ 4739985 h 5096785"/>
              <a:gd name="connsiteX197" fmla="*/ 1470119 w 12192000"/>
              <a:gd name="connsiteY197" fmla="*/ 4723470 h 5096785"/>
              <a:gd name="connsiteX198" fmla="*/ 1437967 w 12192000"/>
              <a:gd name="connsiteY198" fmla="*/ 4722710 h 5096785"/>
              <a:gd name="connsiteX199" fmla="*/ 1295869 w 12192000"/>
              <a:gd name="connsiteY199" fmla="*/ 4726175 h 5096785"/>
              <a:gd name="connsiteX200" fmla="*/ 1292949 w 12192000"/>
              <a:gd name="connsiteY200" fmla="*/ 4684615 h 5096785"/>
              <a:gd name="connsiteX201" fmla="*/ 1244908 w 12192000"/>
              <a:gd name="connsiteY201" fmla="*/ 4706993 h 5096785"/>
              <a:gd name="connsiteX202" fmla="*/ 1171266 w 12192000"/>
              <a:gd name="connsiteY202" fmla="*/ 4706535 h 5096785"/>
              <a:gd name="connsiteX203" fmla="*/ 1160868 w 12192000"/>
              <a:gd name="connsiteY203" fmla="*/ 4701936 h 5096785"/>
              <a:gd name="connsiteX204" fmla="*/ 1147599 w 12192000"/>
              <a:gd name="connsiteY204" fmla="*/ 4714833 h 5096785"/>
              <a:gd name="connsiteX205" fmla="*/ 1119603 w 12192000"/>
              <a:gd name="connsiteY205" fmla="*/ 4721303 h 5096785"/>
              <a:gd name="connsiteX206" fmla="*/ 997851 w 12192000"/>
              <a:gd name="connsiteY206" fmla="*/ 4722336 h 5096785"/>
              <a:gd name="connsiteX207" fmla="*/ 976455 w 12192000"/>
              <a:gd name="connsiteY207" fmla="*/ 4726407 h 5096785"/>
              <a:gd name="connsiteX208" fmla="*/ 949939 w 12192000"/>
              <a:gd name="connsiteY208" fmla="*/ 4719699 h 5096785"/>
              <a:gd name="connsiteX209" fmla="*/ 894148 w 12192000"/>
              <a:gd name="connsiteY209" fmla="*/ 4710406 h 5096785"/>
              <a:gd name="connsiteX210" fmla="*/ 857990 w 12192000"/>
              <a:gd name="connsiteY210" fmla="*/ 4696844 h 5096785"/>
              <a:gd name="connsiteX211" fmla="*/ 848649 w 12192000"/>
              <a:gd name="connsiteY211" fmla="*/ 4704021 h 5096785"/>
              <a:gd name="connsiteX212" fmla="*/ 826436 w 12192000"/>
              <a:gd name="connsiteY212" fmla="*/ 4707421 h 5096785"/>
              <a:gd name="connsiteX213" fmla="*/ 733052 w 12192000"/>
              <a:gd name="connsiteY213" fmla="*/ 4701884 h 5096785"/>
              <a:gd name="connsiteX214" fmla="*/ 716185 w 12192000"/>
              <a:gd name="connsiteY214" fmla="*/ 4648168 h 5096785"/>
              <a:gd name="connsiteX215" fmla="*/ 582722 w 12192000"/>
              <a:gd name="connsiteY215" fmla="*/ 4658637 h 5096785"/>
              <a:gd name="connsiteX216" fmla="*/ 581118 w 12192000"/>
              <a:gd name="connsiteY216" fmla="*/ 4654120 h 5096785"/>
              <a:gd name="connsiteX217" fmla="*/ 546453 w 12192000"/>
              <a:gd name="connsiteY217" fmla="*/ 4652542 h 5096785"/>
              <a:gd name="connsiteX218" fmla="*/ 536773 w 12192000"/>
              <a:gd name="connsiteY218" fmla="*/ 4644609 h 5096785"/>
              <a:gd name="connsiteX219" fmla="*/ 388896 w 12192000"/>
              <a:gd name="connsiteY219" fmla="*/ 4619173 h 5096785"/>
              <a:gd name="connsiteX220" fmla="*/ 366479 w 12192000"/>
              <a:gd name="connsiteY220" fmla="*/ 4618896 h 5096785"/>
              <a:gd name="connsiteX221" fmla="*/ 342781 w 12192000"/>
              <a:gd name="connsiteY221" fmla="*/ 4601239 h 5096785"/>
              <a:gd name="connsiteX222" fmla="*/ 255925 w 12192000"/>
              <a:gd name="connsiteY222" fmla="*/ 4598685 h 5096785"/>
              <a:gd name="connsiteX223" fmla="*/ 226919 w 12192000"/>
              <a:gd name="connsiteY223" fmla="*/ 4598460 h 5096785"/>
              <a:gd name="connsiteX224" fmla="*/ 213925 w 12192000"/>
              <a:gd name="connsiteY224" fmla="*/ 4597783 h 5096785"/>
              <a:gd name="connsiteX225" fmla="*/ 215196 w 12192000"/>
              <a:gd name="connsiteY225" fmla="*/ 4588576 h 5096785"/>
              <a:gd name="connsiteX226" fmla="*/ 180214 w 12192000"/>
              <a:gd name="connsiteY226" fmla="*/ 4583701 h 5096785"/>
              <a:gd name="connsiteX227" fmla="*/ 83203 w 12192000"/>
              <a:gd name="connsiteY227" fmla="*/ 4531664 h 5096785"/>
              <a:gd name="connsiteX228" fmla="*/ 4106 w 12192000"/>
              <a:gd name="connsiteY228" fmla="*/ 4517202 h 5096785"/>
              <a:gd name="connsiteX229" fmla="*/ 0 w 12192000"/>
              <a:gd name="connsiteY229" fmla="*/ 4516084 h 5096785"/>
              <a:gd name="connsiteX230" fmla="*/ 0 w 12192000"/>
              <a:gd name="connsiteY23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5988578 w 12192000"/>
              <a:gd name="connsiteY90" fmla="*/ 4754427 h 5096785"/>
              <a:gd name="connsiteX91" fmla="*/ 5908701 w 12192000"/>
              <a:gd name="connsiteY91" fmla="*/ 4779160 h 5096785"/>
              <a:gd name="connsiteX92" fmla="*/ 5892219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52189 w 12192000"/>
              <a:gd name="connsiteY90" fmla="*/ 4762378 h 5096785"/>
              <a:gd name="connsiteX91" fmla="*/ 5908701 w 12192000"/>
              <a:gd name="connsiteY91" fmla="*/ 4779160 h 5096785"/>
              <a:gd name="connsiteX92" fmla="*/ 5892219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52189 w 12192000"/>
              <a:gd name="connsiteY90" fmla="*/ 4762378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46342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10015940 w 12192000"/>
              <a:gd name="connsiteY14" fmla="*/ 4082184 h 5096785"/>
              <a:gd name="connsiteX15" fmla="*/ 9800299 w 12192000"/>
              <a:gd name="connsiteY15" fmla="*/ 4146342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2192000" h="5096785">
                <a:moveTo>
                  <a:pt x="0" y="0"/>
                </a:moveTo>
                <a:lnTo>
                  <a:pt x="12192000" y="0"/>
                </a:lnTo>
                <a:lnTo>
                  <a:pt x="12192000" y="3809005"/>
                </a:lnTo>
                <a:lnTo>
                  <a:pt x="12142543" y="3817043"/>
                </a:lnTo>
                <a:cubicBezTo>
                  <a:pt x="12125745" y="3820143"/>
                  <a:pt x="12025667" y="3846712"/>
                  <a:pt x="12021777" y="3848082"/>
                </a:cubicBezTo>
                <a:cubicBezTo>
                  <a:pt x="11906317" y="3844901"/>
                  <a:pt x="11854997" y="3842577"/>
                  <a:pt x="11700796" y="3819843"/>
                </a:cubicBezTo>
                <a:cubicBezTo>
                  <a:pt x="11673605" y="3818975"/>
                  <a:pt x="11660205" y="3873591"/>
                  <a:pt x="11596222" y="3858834"/>
                </a:cubicBezTo>
                <a:cubicBezTo>
                  <a:pt x="11546261" y="3912796"/>
                  <a:pt x="11448213" y="3883822"/>
                  <a:pt x="11416000" y="3915854"/>
                </a:cubicBezTo>
                <a:cubicBezTo>
                  <a:pt x="11363791" y="3944368"/>
                  <a:pt x="11261302" y="3994357"/>
                  <a:pt x="11214181" y="4004215"/>
                </a:cubicBezTo>
                <a:cubicBezTo>
                  <a:pt x="11180556" y="4016505"/>
                  <a:pt x="11133434" y="4019939"/>
                  <a:pt x="11082297" y="4010564"/>
                </a:cubicBezTo>
                <a:cubicBezTo>
                  <a:pt x="11002153" y="4004415"/>
                  <a:pt x="10906391" y="3998574"/>
                  <a:pt x="10833086" y="3997707"/>
                </a:cubicBezTo>
                <a:cubicBezTo>
                  <a:pt x="10741018" y="4017483"/>
                  <a:pt x="10710367" y="4028063"/>
                  <a:pt x="10639436" y="4022417"/>
                </a:cubicBezTo>
                <a:cubicBezTo>
                  <a:pt x="10607553" y="4011982"/>
                  <a:pt x="10546386" y="4040450"/>
                  <a:pt x="10480215" y="4006823"/>
                </a:cubicBezTo>
                <a:cubicBezTo>
                  <a:pt x="10416483" y="4013182"/>
                  <a:pt x="10257826" y="4053751"/>
                  <a:pt x="10217282" y="4020809"/>
                </a:cubicBezTo>
                <a:lnTo>
                  <a:pt x="10015940" y="4082184"/>
                </a:lnTo>
                <a:cubicBezTo>
                  <a:pt x="9933191" y="4122984"/>
                  <a:pt x="9847676" y="4127197"/>
                  <a:pt x="9800299" y="4146342"/>
                </a:cubicBezTo>
                <a:cubicBezTo>
                  <a:pt x="9758990" y="4153221"/>
                  <a:pt x="9764546" y="4171775"/>
                  <a:pt x="9707822" y="4189102"/>
                </a:cubicBezTo>
                <a:cubicBezTo>
                  <a:pt x="9678353" y="4185801"/>
                  <a:pt x="9564542" y="4245966"/>
                  <a:pt x="9543973" y="4245802"/>
                </a:cubicBezTo>
                <a:cubicBezTo>
                  <a:pt x="9545360" y="4250342"/>
                  <a:pt x="9534159" y="4254694"/>
                  <a:pt x="9528747" y="4251724"/>
                </a:cubicBezTo>
                <a:cubicBezTo>
                  <a:pt x="9434894" y="4251802"/>
                  <a:pt x="9498284" y="4284960"/>
                  <a:pt x="9436976" y="4269351"/>
                </a:cubicBezTo>
                <a:cubicBezTo>
                  <a:pt x="9399663" y="4270596"/>
                  <a:pt x="9416325" y="4322777"/>
                  <a:pt x="9371827" y="4303912"/>
                </a:cubicBezTo>
                <a:cubicBezTo>
                  <a:pt x="9327687" y="4311262"/>
                  <a:pt x="9305420" y="4335156"/>
                  <a:pt x="9260304" y="4328021"/>
                </a:cubicBezTo>
                <a:cubicBezTo>
                  <a:pt x="9219002" y="4334987"/>
                  <a:pt x="9185743" y="4348803"/>
                  <a:pt x="9148799" y="4348506"/>
                </a:cubicBezTo>
                <a:cubicBezTo>
                  <a:pt x="9136597" y="4357118"/>
                  <a:pt x="9123990" y="4361794"/>
                  <a:pt x="9107898" y="4354282"/>
                </a:cubicBezTo>
                <a:lnTo>
                  <a:pt x="8990743" y="4382161"/>
                </a:lnTo>
                <a:cubicBezTo>
                  <a:pt x="8968860" y="4381971"/>
                  <a:pt x="8999497" y="4363038"/>
                  <a:pt x="8979819" y="4366419"/>
                </a:cubicBezTo>
                <a:cubicBezTo>
                  <a:pt x="8962591" y="4378296"/>
                  <a:pt x="8953360" y="4357425"/>
                  <a:pt x="8936044" y="4370992"/>
                </a:cubicBezTo>
                <a:cubicBezTo>
                  <a:pt x="8948906" y="4385206"/>
                  <a:pt x="8892470" y="4378724"/>
                  <a:pt x="8897707" y="4392673"/>
                </a:cubicBezTo>
                <a:cubicBezTo>
                  <a:pt x="8869997" y="4377889"/>
                  <a:pt x="8872713" y="4404124"/>
                  <a:pt x="8845635" y="4404300"/>
                </a:cubicBezTo>
                <a:cubicBezTo>
                  <a:pt x="8830642" y="4399853"/>
                  <a:pt x="8821827" y="4400686"/>
                  <a:pt x="8814562" y="4411434"/>
                </a:cubicBezTo>
                <a:cubicBezTo>
                  <a:pt x="8744563" y="4389043"/>
                  <a:pt x="8782115" y="4417916"/>
                  <a:pt x="8726349" y="4416668"/>
                </a:cubicBezTo>
                <a:cubicBezTo>
                  <a:pt x="8677009" y="4412982"/>
                  <a:pt x="8624546" y="4415808"/>
                  <a:pt x="8566678" y="4391711"/>
                </a:cubicBezTo>
                <a:cubicBezTo>
                  <a:pt x="8554349" y="4383843"/>
                  <a:pt x="8534130" y="4384835"/>
                  <a:pt x="8521516" y="4393927"/>
                </a:cubicBezTo>
                <a:cubicBezTo>
                  <a:pt x="8519345" y="4395492"/>
                  <a:pt x="8517487" y="4397242"/>
                  <a:pt x="8515998" y="4399124"/>
                </a:cubicBezTo>
                <a:cubicBezTo>
                  <a:pt x="8479683" y="4380905"/>
                  <a:pt x="8468515" y="4396924"/>
                  <a:pt x="8449547" y="4383170"/>
                </a:cubicBezTo>
                <a:cubicBezTo>
                  <a:pt x="8404832" y="4386248"/>
                  <a:pt x="8377617" y="4410394"/>
                  <a:pt x="8360285" y="4398502"/>
                </a:cubicBezTo>
                <a:cubicBezTo>
                  <a:pt x="8328125" y="4405233"/>
                  <a:pt x="8278328" y="4418008"/>
                  <a:pt x="8256584" y="4423564"/>
                </a:cubicBezTo>
                <a:cubicBezTo>
                  <a:pt x="8250756" y="4433012"/>
                  <a:pt x="8239831" y="4429911"/>
                  <a:pt x="8229821" y="4431840"/>
                </a:cubicBezTo>
                <a:cubicBezTo>
                  <a:pt x="8219737" y="4440670"/>
                  <a:pt x="8172939" y="4441316"/>
                  <a:pt x="8158476" y="4436904"/>
                </a:cubicBezTo>
                <a:lnTo>
                  <a:pt x="7993707" y="4447962"/>
                </a:lnTo>
                <a:lnTo>
                  <a:pt x="7990346" y="4454853"/>
                </a:lnTo>
                <a:lnTo>
                  <a:pt x="7976786" y="4456820"/>
                </a:lnTo>
                <a:lnTo>
                  <a:pt x="7973491" y="4458577"/>
                </a:lnTo>
                <a:cubicBezTo>
                  <a:pt x="7967206" y="4461962"/>
                  <a:pt x="7960915" y="4465118"/>
                  <a:pt x="7954281" y="4467421"/>
                </a:cubicBezTo>
                <a:cubicBezTo>
                  <a:pt x="7950081" y="4438248"/>
                  <a:pt x="7897165" y="4482226"/>
                  <a:pt x="7905540" y="4455628"/>
                </a:cubicBezTo>
                <a:cubicBezTo>
                  <a:pt x="7868363" y="4463225"/>
                  <a:pt x="7886086" y="4435916"/>
                  <a:pt x="7851932" y="4466353"/>
                </a:cubicBezTo>
                <a:cubicBezTo>
                  <a:pt x="7784648" y="4458796"/>
                  <a:pt x="7699743" y="4489674"/>
                  <a:pt x="7639078" y="4467635"/>
                </a:cubicBezTo>
                <a:cubicBezTo>
                  <a:pt x="7650854" y="4478956"/>
                  <a:pt x="7631952" y="4494897"/>
                  <a:pt x="7612359" y="4492789"/>
                </a:cubicBezTo>
                <a:cubicBezTo>
                  <a:pt x="7656290" y="4537791"/>
                  <a:pt x="7524989" y="4464434"/>
                  <a:pt x="7527328" y="4502199"/>
                </a:cubicBezTo>
                <a:cubicBezTo>
                  <a:pt x="7510981" y="4470759"/>
                  <a:pt x="7410641" y="4435979"/>
                  <a:pt x="7388717" y="4470799"/>
                </a:cubicBezTo>
                <a:cubicBezTo>
                  <a:pt x="7332647" y="4477979"/>
                  <a:pt x="7282236" y="4461411"/>
                  <a:pt x="7231898" y="4486028"/>
                </a:cubicBezTo>
                <a:cubicBezTo>
                  <a:pt x="7228085" y="4482236"/>
                  <a:pt x="7223511" y="4479415"/>
                  <a:pt x="7218425" y="4477288"/>
                </a:cubicBezTo>
                <a:lnTo>
                  <a:pt x="7202795" y="4472972"/>
                </a:lnTo>
                <a:lnTo>
                  <a:pt x="7200744" y="4474099"/>
                </a:lnTo>
                <a:cubicBezTo>
                  <a:pt x="7191691" y="4476518"/>
                  <a:pt x="7186143" y="4475925"/>
                  <a:pt x="7182163" y="4474005"/>
                </a:cubicBezTo>
                <a:lnTo>
                  <a:pt x="7178368" y="4470673"/>
                </a:lnTo>
                <a:lnTo>
                  <a:pt x="7165705" y="4469569"/>
                </a:lnTo>
                <a:lnTo>
                  <a:pt x="7140991" y="4464599"/>
                </a:lnTo>
                <a:lnTo>
                  <a:pt x="7136152" y="4466292"/>
                </a:lnTo>
                <a:lnTo>
                  <a:pt x="7098544" y="4462879"/>
                </a:lnTo>
                <a:lnTo>
                  <a:pt x="7097922" y="4464077"/>
                </a:lnTo>
                <a:cubicBezTo>
                  <a:pt x="7095675" y="4466685"/>
                  <a:pt x="7092399" y="4468463"/>
                  <a:pt x="7086877" y="4468554"/>
                </a:cubicBezTo>
                <a:cubicBezTo>
                  <a:pt x="7093857" y="4486654"/>
                  <a:pt x="7082892" y="4475600"/>
                  <a:pt x="7065999" y="4474270"/>
                </a:cubicBezTo>
                <a:cubicBezTo>
                  <a:pt x="7073068" y="4502084"/>
                  <a:pt x="7025982" y="4487289"/>
                  <a:pt x="7016598" y="4502855"/>
                </a:cubicBezTo>
                <a:cubicBezTo>
                  <a:pt x="7004027" y="4501251"/>
                  <a:pt x="6990862" y="4500062"/>
                  <a:pt x="6977375" y="4499434"/>
                </a:cubicBezTo>
                <a:lnTo>
                  <a:pt x="6969409" y="4499424"/>
                </a:lnTo>
                <a:cubicBezTo>
                  <a:pt x="6969345" y="4499517"/>
                  <a:pt x="6969282" y="4499611"/>
                  <a:pt x="6969218" y="4499704"/>
                </a:cubicBezTo>
                <a:cubicBezTo>
                  <a:pt x="6967423" y="4500299"/>
                  <a:pt x="6964778" y="4500520"/>
                  <a:pt x="6960755" y="4500249"/>
                </a:cubicBezTo>
                <a:lnTo>
                  <a:pt x="6954882" y="4499405"/>
                </a:lnTo>
                <a:lnTo>
                  <a:pt x="6939428" y="4499385"/>
                </a:lnTo>
                <a:lnTo>
                  <a:pt x="6933902" y="4501239"/>
                </a:lnTo>
                <a:cubicBezTo>
                  <a:pt x="6915500" y="4513191"/>
                  <a:pt x="6929567" y="4549821"/>
                  <a:pt x="6891244" y="4536371"/>
                </a:cubicBezTo>
                <a:cubicBezTo>
                  <a:pt x="6852551" y="4546708"/>
                  <a:pt x="6836714" y="4571735"/>
                  <a:pt x="6794496" y="4567924"/>
                </a:cubicBezTo>
                <a:lnTo>
                  <a:pt x="6574528" y="4641155"/>
                </a:lnTo>
                <a:lnTo>
                  <a:pt x="6573036" y="4641049"/>
                </a:lnTo>
                <a:lnTo>
                  <a:pt x="6571920" y="4644739"/>
                </a:lnTo>
                <a:lnTo>
                  <a:pt x="6552021" y="4650379"/>
                </a:lnTo>
                <a:lnTo>
                  <a:pt x="6545925" y="4650675"/>
                </a:lnTo>
                <a:cubicBezTo>
                  <a:pt x="6541867" y="4651170"/>
                  <a:pt x="6539355" y="4651872"/>
                  <a:pt x="6537822" y="4652769"/>
                </a:cubicBezTo>
                <a:cubicBezTo>
                  <a:pt x="6537796" y="4652868"/>
                  <a:pt x="6537769" y="4652968"/>
                  <a:pt x="6537743" y="4653068"/>
                </a:cubicBezTo>
                <a:lnTo>
                  <a:pt x="6490057" y="4658624"/>
                </a:lnTo>
                <a:cubicBezTo>
                  <a:pt x="6466205" y="4668772"/>
                  <a:pt x="6404692" y="4705547"/>
                  <a:pt x="6386800" y="4715431"/>
                </a:cubicBezTo>
                <a:lnTo>
                  <a:pt x="6382703" y="4717930"/>
                </a:lnTo>
                <a:lnTo>
                  <a:pt x="6356495" y="4717843"/>
                </a:lnTo>
                <a:lnTo>
                  <a:pt x="6343628" y="4719161"/>
                </a:lnTo>
                <a:lnTo>
                  <a:pt x="6338605" y="4716723"/>
                </a:lnTo>
                <a:cubicBezTo>
                  <a:pt x="6333948" y="4715651"/>
                  <a:pt x="6328272" y="4716126"/>
                  <a:pt x="6320318" y="4720095"/>
                </a:cubicBezTo>
                <a:lnTo>
                  <a:pt x="6318742" y="4721541"/>
                </a:lnTo>
                <a:lnTo>
                  <a:pt x="6301708" y="4720380"/>
                </a:lnTo>
                <a:cubicBezTo>
                  <a:pt x="6295887" y="4719320"/>
                  <a:pt x="6290299" y="4717508"/>
                  <a:pt x="6285082" y="4714639"/>
                </a:cubicBezTo>
                <a:cubicBezTo>
                  <a:pt x="6232894" y="4720313"/>
                  <a:pt x="6091065" y="4711868"/>
                  <a:pt x="6028335" y="4722621"/>
                </a:cubicBezTo>
                <a:cubicBezTo>
                  <a:pt x="6045295" y="4757847"/>
                  <a:pt x="5848075" y="4744853"/>
                  <a:pt x="5908701" y="4779160"/>
                </a:cubicBezTo>
                <a:cubicBezTo>
                  <a:pt x="5888634" y="4780820"/>
                  <a:pt x="5844448" y="4799397"/>
                  <a:pt x="5860414" y="4807892"/>
                </a:cubicBezTo>
                <a:cubicBezTo>
                  <a:pt x="5792262" y="4798387"/>
                  <a:pt x="5752646" y="4843367"/>
                  <a:pt x="5683612" y="4848770"/>
                </a:cubicBezTo>
                <a:cubicBezTo>
                  <a:pt x="5661875" y="4883880"/>
                  <a:pt x="5668687" y="4854788"/>
                  <a:pt x="5635111" y="4868888"/>
                </a:cubicBezTo>
                <a:cubicBezTo>
                  <a:pt x="5633012" y="4842212"/>
                  <a:pt x="5598104" y="4893602"/>
                  <a:pt x="5582652" y="4866836"/>
                </a:cubicBezTo>
                <a:cubicBezTo>
                  <a:pt x="5577032" y="4870250"/>
                  <a:pt x="5572074" y="4874402"/>
                  <a:pt x="5567213" y="4878769"/>
                </a:cubicBezTo>
                <a:lnTo>
                  <a:pt x="5564659" y="4881042"/>
                </a:lnTo>
                <a:lnTo>
                  <a:pt x="5552102" y="4885426"/>
                </a:lnTo>
                <a:cubicBezTo>
                  <a:pt x="5551892" y="4887804"/>
                  <a:pt x="5551684" y="4890182"/>
                  <a:pt x="5551475" y="4892560"/>
                </a:cubicBezTo>
                <a:lnTo>
                  <a:pt x="5534664" y="4903385"/>
                </a:lnTo>
                <a:cubicBezTo>
                  <a:pt x="5527918" y="4906528"/>
                  <a:pt x="5520130" y="4908842"/>
                  <a:pt x="5510737" y="4909807"/>
                </a:cubicBezTo>
                <a:cubicBezTo>
                  <a:pt x="5474863" y="4902736"/>
                  <a:pt x="5438770" y="4943879"/>
                  <a:pt x="5393901" y="4933709"/>
                </a:cubicBezTo>
                <a:cubicBezTo>
                  <a:pt x="5377982" y="4932239"/>
                  <a:pt x="5332258" y="4941569"/>
                  <a:pt x="5325782" y="4951789"/>
                </a:cubicBezTo>
                <a:cubicBezTo>
                  <a:pt x="5316695" y="4955476"/>
                  <a:pt x="5304762" y="4954583"/>
                  <a:pt x="5302703" y="4964590"/>
                </a:cubicBezTo>
                <a:cubicBezTo>
                  <a:pt x="5298243" y="4977015"/>
                  <a:pt x="5260488" y="4966382"/>
                  <a:pt x="5268591" y="4978479"/>
                </a:cubicBezTo>
                <a:cubicBezTo>
                  <a:pt x="5241891" y="4971355"/>
                  <a:pt x="5229004" y="4998058"/>
                  <a:pt x="5210559" y="5007585"/>
                </a:cubicBezTo>
                <a:cubicBezTo>
                  <a:pt x="5199737" y="5003583"/>
                  <a:pt x="5189986" y="5008553"/>
                  <a:pt x="5177597" y="5015926"/>
                </a:cubicBezTo>
                <a:lnTo>
                  <a:pt x="5160569" y="5025681"/>
                </a:lnTo>
                <a:lnTo>
                  <a:pt x="5152748" y="5026569"/>
                </a:lnTo>
                <a:cubicBezTo>
                  <a:pt x="5143464" y="5028511"/>
                  <a:pt x="5135128" y="5030936"/>
                  <a:pt x="5127678" y="5032947"/>
                </a:cubicBezTo>
                <a:lnTo>
                  <a:pt x="5113147" y="5035818"/>
                </a:lnTo>
                <a:lnTo>
                  <a:pt x="5107301" y="5036672"/>
                </a:lnTo>
                <a:lnTo>
                  <a:pt x="5093215" y="5032880"/>
                </a:lnTo>
                <a:lnTo>
                  <a:pt x="5077058" y="5038681"/>
                </a:lnTo>
                <a:lnTo>
                  <a:pt x="5057349" y="5036015"/>
                </a:lnTo>
                <a:cubicBezTo>
                  <a:pt x="5056617" y="5038069"/>
                  <a:pt x="5055470" y="5040071"/>
                  <a:pt x="5053945" y="5041952"/>
                </a:cubicBezTo>
                <a:lnTo>
                  <a:pt x="5040021" y="5050052"/>
                </a:lnTo>
                <a:lnTo>
                  <a:pt x="5025913" y="5046535"/>
                </a:lnTo>
                <a:cubicBezTo>
                  <a:pt x="5027395" y="5056685"/>
                  <a:pt x="5010775" y="5048329"/>
                  <a:pt x="4998218" y="5048065"/>
                </a:cubicBezTo>
                <a:lnTo>
                  <a:pt x="4991008" y="5050439"/>
                </a:lnTo>
                <a:lnTo>
                  <a:pt x="4963503" y="5047575"/>
                </a:lnTo>
                <a:cubicBezTo>
                  <a:pt x="4948687" y="5047149"/>
                  <a:pt x="4934614" y="5047760"/>
                  <a:pt x="4921053" y="5048925"/>
                </a:cubicBezTo>
                <a:lnTo>
                  <a:pt x="4873420" y="5054929"/>
                </a:lnTo>
                <a:lnTo>
                  <a:pt x="4858825" y="5051329"/>
                </a:lnTo>
                <a:cubicBezTo>
                  <a:pt x="4827045" y="5050467"/>
                  <a:pt x="4791907" y="5064719"/>
                  <a:pt x="4769340" y="5053090"/>
                </a:cubicBezTo>
                <a:cubicBezTo>
                  <a:pt x="4760167" y="5051720"/>
                  <a:pt x="4751866" y="5052034"/>
                  <a:pt x="4744152" y="5053391"/>
                </a:cubicBezTo>
                <a:lnTo>
                  <a:pt x="4723556" y="5059633"/>
                </a:lnTo>
                <a:lnTo>
                  <a:pt x="4719699" y="5066298"/>
                </a:lnTo>
                <a:lnTo>
                  <a:pt x="4706016" y="5067422"/>
                </a:lnTo>
                <a:lnTo>
                  <a:pt x="4702593" y="5068973"/>
                </a:lnTo>
                <a:cubicBezTo>
                  <a:pt x="4696073" y="5071961"/>
                  <a:pt x="4689557" y="5074718"/>
                  <a:pt x="4682766" y="5076609"/>
                </a:cubicBezTo>
                <a:cubicBezTo>
                  <a:pt x="4680705" y="5047264"/>
                  <a:pt x="4624654" y="5087854"/>
                  <a:pt x="4634960" y="5061852"/>
                </a:cubicBezTo>
                <a:cubicBezTo>
                  <a:pt x="4597279" y="5067136"/>
                  <a:pt x="4616973" y="5041002"/>
                  <a:pt x="4580645" y="5069246"/>
                </a:cubicBezTo>
                <a:cubicBezTo>
                  <a:pt x="4514010" y="5057571"/>
                  <a:pt x="4426975" y="5083132"/>
                  <a:pt x="4368005" y="5057426"/>
                </a:cubicBezTo>
                <a:cubicBezTo>
                  <a:pt x="4378938" y="5069437"/>
                  <a:pt x="4358901" y="5084168"/>
                  <a:pt x="4339489" y="5080858"/>
                </a:cubicBezTo>
                <a:cubicBezTo>
                  <a:pt x="4380071" y="5128427"/>
                  <a:pt x="4254318" y="5047215"/>
                  <a:pt x="4253895" y="5085008"/>
                </a:cubicBezTo>
                <a:cubicBezTo>
                  <a:pt x="4188524" y="5078393"/>
                  <a:pt x="4183794" y="5065254"/>
                  <a:pt x="4130140" y="5057070"/>
                </a:cubicBezTo>
                <a:lnTo>
                  <a:pt x="3911296" y="5035663"/>
                </a:lnTo>
                <a:lnTo>
                  <a:pt x="3895182" y="5030229"/>
                </a:lnTo>
                <a:lnTo>
                  <a:pt x="3870866" y="5023753"/>
                </a:lnTo>
                <a:lnTo>
                  <a:pt x="3865913" y="5025143"/>
                </a:lnTo>
                <a:lnTo>
                  <a:pt x="3828606" y="5019426"/>
                </a:lnTo>
                <a:lnTo>
                  <a:pt x="3827901" y="5020583"/>
                </a:lnTo>
                <a:cubicBezTo>
                  <a:pt x="3825465" y="5023044"/>
                  <a:pt x="3822064" y="5024614"/>
                  <a:pt x="3816543" y="5024366"/>
                </a:cubicBezTo>
                <a:cubicBezTo>
                  <a:pt x="3822191" y="5042839"/>
                  <a:pt x="3812047" y="5031144"/>
                  <a:pt x="3795278" y="5028779"/>
                </a:cubicBezTo>
                <a:cubicBezTo>
                  <a:pt x="3800305" y="5056944"/>
                  <a:pt x="3754370" y="5039296"/>
                  <a:pt x="3743858" y="5054237"/>
                </a:cubicBezTo>
                <a:cubicBezTo>
                  <a:pt x="3731426" y="5051864"/>
                  <a:pt x="3718365" y="5049870"/>
                  <a:pt x="3704945" y="5048413"/>
                </a:cubicBezTo>
                <a:lnTo>
                  <a:pt x="3696992" y="5047914"/>
                </a:lnTo>
                <a:lnTo>
                  <a:pt x="3696780" y="5048181"/>
                </a:lnTo>
                <a:cubicBezTo>
                  <a:pt x="3694942" y="5048663"/>
                  <a:pt x="3692286" y="5048721"/>
                  <a:pt x="3688290" y="5048204"/>
                </a:cubicBezTo>
                <a:lnTo>
                  <a:pt x="3682486" y="5047000"/>
                </a:lnTo>
                <a:lnTo>
                  <a:pt x="3667056" y="5046030"/>
                </a:lnTo>
                <a:lnTo>
                  <a:pt x="3661403" y="5047537"/>
                </a:lnTo>
                <a:lnTo>
                  <a:pt x="3658673" y="5050790"/>
                </a:lnTo>
                <a:lnTo>
                  <a:pt x="3657333" y="5050325"/>
                </a:lnTo>
                <a:cubicBezTo>
                  <a:pt x="3647943" y="5043807"/>
                  <a:pt x="3646760" y="5035120"/>
                  <a:pt x="3626778" y="5057882"/>
                </a:cubicBezTo>
                <a:cubicBezTo>
                  <a:pt x="3604242" y="5046906"/>
                  <a:pt x="3595632" y="5060978"/>
                  <a:pt x="3560067" y="5064266"/>
                </a:cubicBezTo>
                <a:cubicBezTo>
                  <a:pt x="3548093" y="5054413"/>
                  <a:pt x="3535744" y="5057071"/>
                  <a:pt x="3522641" y="5063654"/>
                </a:cubicBezTo>
                <a:cubicBezTo>
                  <a:pt x="3490386" y="5057687"/>
                  <a:pt x="3457385" y="5066150"/>
                  <a:pt x="3419275" y="5066646"/>
                </a:cubicBezTo>
                <a:cubicBezTo>
                  <a:pt x="3381791" y="5052708"/>
                  <a:pt x="3355578" y="5072759"/>
                  <a:pt x="3314869" y="5073197"/>
                </a:cubicBezTo>
                <a:cubicBezTo>
                  <a:pt x="3285434" y="5051000"/>
                  <a:pt x="3281681" y="5089430"/>
                  <a:pt x="3259088" y="5096363"/>
                </a:cubicBezTo>
                <a:lnTo>
                  <a:pt x="3253104" y="5096785"/>
                </a:lnTo>
                <a:lnTo>
                  <a:pt x="3238751" y="5092996"/>
                </a:lnTo>
                <a:lnTo>
                  <a:pt x="3233681" y="5090758"/>
                </a:lnTo>
                <a:cubicBezTo>
                  <a:pt x="3230065" y="5089519"/>
                  <a:pt x="3227507" y="5089085"/>
                  <a:pt x="3225562" y="5089215"/>
                </a:cubicBezTo>
                <a:lnTo>
                  <a:pt x="3225260" y="5089437"/>
                </a:lnTo>
                <a:lnTo>
                  <a:pt x="3217859" y="5087484"/>
                </a:lnTo>
                <a:cubicBezTo>
                  <a:pt x="3205614" y="5083594"/>
                  <a:pt x="3193926" y="5079248"/>
                  <a:pt x="3182980" y="5074650"/>
                </a:cubicBezTo>
                <a:lnTo>
                  <a:pt x="3055081" y="5080424"/>
                </a:lnTo>
                <a:lnTo>
                  <a:pt x="3049807" y="5080860"/>
                </a:lnTo>
                <a:lnTo>
                  <a:pt x="3029122" y="5070085"/>
                </a:lnTo>
                <a:lnTo>
                  <a:pt x="3017862" y="5065942"/>
                </a:lnTo>
                <a:lnTo>
                  <a:pt x="3015868" y="5061832"/>
                </a:lnTo>
                <a:cubicBezTo>
                  <a:pt x="3013048" y="5059027"/>
                  <a:pt x="3008170" y="5057108"/>
                  <a:pt x="2998644" y="5057210"/>
                </a:cubicBezTo>
                <a:lnTo>
                  <a:pt x="2996219" y="5057788"/>
                </a:lnTo>
                <a:lnTo>
                  <a:pt x="2983676" y="5049852"/>
                </a:lnTo>
                <a:cubicBezTo>
                  <a:pt x="2979927" y="5046579"/>
                  <a:pt x="2905411" y="5003010"/>
                  <a:pt x="2903609" y="4998457"/>
                </a:cubicBezTo>
                <a:cubicBezTo>
                  <a:pt x="2845520" y="5009702"/>
                  <a:pt x="2814236" y="4981574"/>
                  <a:pt x="2758830" y="4974760"/>
                </a:cubicBezTo>
                <a:cubicBezTo>
                  <a:pt x="2685080" y="4958487"/>
                  <a:pt x="2604754" y="4958695"/>
                  <a:pt x="2532669" y="4940573"/>
                </a:cubicBezTo>
                <a:cubicBezTo>
                  <a:pt x="2486415" y="4904719"/>
                  <a:pt x="2448985" y="4929416"/>
                  <a:pt x="2389931" y="4905785"/>
                </a:cubicBezTo>
                <a:cubicBezTo>
                  <a:pt x="2344209" y="4926536"/>
                  <a:pt x="2373223" y="4904767"/>
                  <a:pt x="2335186" y="4902957"/>
                </a:cubicBezTo>
                <a:cubicBezTo>
                  <a:pt x="2315763" y="4899254"/>
                  <a:pt x="2284337" y="4886651"/>
                  <a:pt x="2273393" y="4883565"/>
                </a:cubicBezTo>
                <a:lnTo>
                  <a:pt x="2269523" y="4884442"/>
                </a:lnTo>
                <a:lnTo>
                  <a:pt x="2256015" y="4883014"/>
                </a:lnTo>
                <a:lnTo>
                  <a:pt x="2249731" y="4888778"/>
                </a:lnTo>
                <a:lnTo>
                  <a:pt x="2227629" y="4891047"/>
                </a:lnTo>
                <a:cubicBezTo>
                  <a:pt x="2219732" y="4890944"/>
                  <a:pt x="2211684" y="4889720"/>
                  <a:pt x="2203460" y="4886696"/>
                </a:cubicBezTo>
                <a:cubicBezTo>
                  <a:pt x="2180795" y="4866080"/>
                  <a:pt x="2118808" y="4886062"/>
                  <a:pt x="2091528" y="4859155"/>
                </a:cubicBezTo>
                <a:cubicBezTo>
                  <a:pt x="2080112" y="4851412"/>
                  <a:pt x="2036326" y="4840616"/>
                  <a:pt x="2022901" y="4846594"/>
                </a:cubicBezTo>
                <a:cubicBezTo>
                  <a:pt x="2012710" y="4845995"/>
                  <a:pt x="2003983" y="4840369"/>
                  <a:pt x="1994227" y="4847973"/>
                </a:cubicBezTo>
                <a:cubicBezTo>
                  <a:pt x="1980605" y="4856639"/>
                  <a:pt x="1959341" y="4832246"/>
                  <a:pt x="1955936" y="4845765"/>
                </a:cubicBezTo>
                <a:cubicBezTo>
                  <a:pt x="1913886" y="4839111"/>
                  <a:pt x="1778845" y="4813736"/>
                  <a:pt x="1741924" y="4808054"/>
                </a:cubicBezTo>
                <a:cubicBezTo>
                  <a:pt x="1739676" y="4809488"/>
                  <a:pt x="1737142" y="4810709"/>
                  <a:pt x="1734410" y="4811675"/>
                </a:cubicBezTo>
                <a:cubicBezTo>
                  <a:pt x="1718510" y="4817283"/>
                  <a:pt x="1699262" y="4813300"/>
                  <a:pt x="1691423" y="4802777"/>
                </a:cubicBezTo>
                <a:cubicBezTo>
                  <a:pt x="1648716" y="4765637"/>
                  <a:pt x="1598660" y="4755543"/>
                  <a:pt x="1554504" y="4739985"/>
                </a:cubicBezTo>
                <a:cubicBezTo>
                  <a:pt x="1503251" y="4725192"/>
                  <a:pt x="1524885" y="4761939"/>
                  <a:pt x="1470119" y="4723470"/>
                </a:cubicBezTo>
                <a:cubicBezTo>
                  <a:pt x="1458433" y="4731968"/>
                  <a:pt x="1449855" y="4730612"/>
                  <a:pt x="1437967" y="4722710"/>
                </a:cubicBezTo>
                <a:cubicBezTo>
                  <a:pt x="1408925" y="4723161"/>
                  <a:pt x="1320039" y="4732524"/>
                  <a:pt x="1295869" y="4726175"/>
                </a:cubicBezTo>
                <a:cubicBezTo>
                  <a:pt x="1276026" y="4724607"/>
                  <a:pt x="1313193" y="4690134"/>
                  <a:pt x="1292949" y="4684615"/>
                </a:cubicBezTo>
                <a:cubicBezTo>
                  <a:pt x="1267286" y="4680380"/>
                  <a:pt x="1278648" y="4679316"/>
                  <a:pt x="1244908" y="4706993"/>
                </a:cubicBezTo>
                <a:cubicBezTo>
                  <a:pt x="1222078" y="4693678"/>
                  <a:pt x="1210507" y="4706896"/>
                  <a:pt x="1171266" y="4706535"/>
                </a:cubicBezTo>
                <a:lnTo>
                  <a:pt x="1160868" y="4701936"/>
                </a:lnTo>
                <a:lnTo>
                  <a:pt x="1147599" y="4714833"/>
                </a:lnTo>
                <a:cubicBezTo>
                  <a:pt x="1140224" y="4719999"/>
                  <a:pt x="1131384" y="4723126"/>
                  <a:pt x="1119603" y="4721303"/>
                </a:cubicBezTo>
                <a:cubicBezTo>
                  <a:pt x="1049174" y="4686348"/>
                  <a:pt x="1115212" y="4744643"/>
                  <a:pt x="997851" y="4722336"/>
                </a:cubicBezTo>
                <a:cubicBezTo>
                  <a:pt x="992266" y="4717175"/>
                  <a:pt x="976529" y="4720167"/>
                  <a:pt x="976455" y="4726407"/>
                </a:cubicBezTo>
                <a:cubicBezTo>
                  <a:pt x="969353" y="4723719"/>
                  <a:pt x="954255" y="4710143"/>
                  <a:pt x="949939" y="4719699"/>
                </a:cubicBezTo>
                <a:cubicBezTo>
                  <a:pt x="930704" y="4718268"/>
                  <a:pt x="911959" y="4715133"/>
                  <a:pt x="894148" y="4710406"/>
                </a:cubicBezTo>
                <a:lnTo>
                  <a:pt x="857990" y="4696844"/>
                </a:lnTo>
                <a:lnTo>
                  <a:pt x="848649" y="4704021"/>
                </a:lnTo>
                <a:cubicBezTo>
                  <a:pt x="842387" y="4707513"/>
                  <a:pt x="835247" y="4709400"/>
                  <a:pt x="826436" y="4707421"/>
                </a:cubicBezTo>
                <a:cubicBezTo>
                  <a:pt x="776631" y="4677554"/>
                  <a:pt x="820307" y="4724698"/>
                  <a:pt x="733052" y="4701884"/>
                </a:cubicBezTo>
                <a:cubicBezTo>
                  <a:pt x="729390" y="4697724"/>
                  <a:pt x="716978" y="4643492"/>
                  <a:pt x="716185" y="4648168"/>
                </a:cubicBezTo>
                <a:cubicBezTo>
                  <a:pt x="691130" y="4640960"/>
                  <a:pt x="605233" y="4666922"/>
                  <a:pt x="582722" y="4658637"/>
                </a:cubicBezTo>
                <a:lnTo>
                  <a:pt x="581118" y="4654120"/>
                </a:lnTo>
                <a:cubicBezTo>
                  <a:pt x="575072" y="4653105"/>
                  <a:pt x="553843" y="4654128"/>
                  <a:pt x="546453" y="4652542"/>
                </a:cubicBezTo>
                <a:lnTo>
                  <a:pt x="536773" y="4644609"/>
                </a:lnTo>
                <a:lnTo>
                  <a:pt x="388896" y="4619173"/>
                </a:lnTo>
                <a:lnTo>
                  <a:pt x="366479" y="4618896"/>
                </a:lnTo>
                <a:cubicBezTo>
                  <a:pt x="356301" y="4616415"/>
                  <a:pt x="348096" y="4611062"/>
                  <a:pt x="342781" y="4601239"/>
                </a:cubicBezTo>
                <a:cubicBezTo>
                  <a:pt x="324354" y="4597871"/>
                  <a:pt x="274025" y="4600078"/>
                  <a:pt x="255925" y="4598685"/>
                </a:cubicBezTo>
                <a:lnTo>
                  <a:pt x="226919" y="4598460"/>
                </a:lnTo>
                <a:lnTo>
                  <a:pt x="213925" y="4597783"/>
                </a:lnTo>
                <a:lnTo>
                  <a:pt x="215196" y="4588576"/>
                </a:lnTo>
                <a:lnTo>
                  <a:pt x="180214" y="4583701"/>
                </a:lnTo>
                <a:cubicBezTo>
                  <a:pt x="158216" y="4574216"/>
                  <a:pt x="119654" y="4544682"/>
                  <a:pt x="83203" y="4531664"/>
                </a:cubicBezTo>
                <a:cubicBezTo>
                  <a:pt x="60690" y="4526056"/>
                  <a:pt x="40567" y="4525644"/>
                  <a:pt x="4106" y="4517202"/>
                </a:cubicBezTo>
                <a:lnTo>
                  <a:pt x="0" y="4516084"/>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640174" y="1898695"/>
            <a:ext cx="11229653" cy="2719133"/>
          </a:xfrm>
        </p:spPr>
        <p:txBody>
          <a:bodyPr anchor="ctr">
            <a:normAutofit/>
          </a:bodyPr>
          <a:lstStyle/>
          <a:p>
            <a:pPr algn="l"/>
            <a:r>
              <a:rPr lang="en-IN" sz="3700" b="1">
                <a:solidFill>
                  <a:schemeClr val="tx1">
                    <a:lumMod val="85000"/>
                    <a:lumOff val="15000"/>
                  </a:schemeClr>
                </a:solidFill>
                <a:latin typeface="Calibri" panose="020F0502020204030204" pitchFamily="34" charset="0"/>
                <a:ea typeface="Calibri" panose="020F0502020204030204" pitchFamily="34" charset="0"/>
                <a:cs typeface="Mangal" panose="02040503050203030202" pitchFamily="18" charset="0"/>
              </a:rPr>
              <a:t>Enabling health entities to become ABDM compliant: What are the challenges faced in digitalization of Health Ecosystem?</a:t>
            </a:r>
            <a:br>
              <a:rPr lang="en-IN" sz="3700" b="1">
                <a:solidFill>
                  <a:schemeClr val="tx1">
                    <a:lumMod val="85000"/>
                    <a:lumOff val="15000"/>
                  </a:schemeClr>
                </a:solidFill>
              </a:rPr>
            </a:br>
            <a:endParaRPr lang="en-IN" sz="3700" b="1">
              <a:solidFill>
                <a:schemeClr val="tx1">
                  <a:lumMod val="85000"/>
                  <a:lumOff val="15000"/>
                </a:schemeClr>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4389881" y="4900773"/>
            <a:ext cx="7320504" cy="1349852"/>
          </a:xfrm>
        </p:spPr>
        <p:txBody>
          <a:bodyPr anchor="ctr">
            <a:normAutofit fontScale="92500" lnSpcReduction="10000"/>
          </a:bodyPr>
          <a:lstStyle/>
          <a:p>
            <a:pPr algn="r"/>
            <a:r>
              <a:rPr lang="en-IN" sz="1800" b="1">
                <a:solidFill>
                  <a:schemeClr val="tx1">
                    <a:lumMod val="85000"/>
                    <a:lumOff val="15000"/>
                  </a:schemeClr>
                </a:solidFill>
              </a:rPr>
              <a:t>Mentored by:</a:t>
            </a:r>
          </a:p>
          <a:p>
            <a:pPr algn="r"/>
            <a:r>
              <a:rPr lang="en-IN" sz="1800" dirty="0" err="1">
                <a:solidFill>
                  <a:schemeClr val="tx1">
                    <a:lumMod val="85000"/>
                    <a:lumOff val="15000"/>
                  </a:schemeClr>
                </a:solidFill>
              </a:rPr>
              <a:t>Dr.</a:t>
            </a:r>
            <a:r>
              <a:rPr lang="en-IN" sz="1800">
                <a:solidFill>
                  <a:schemeClr val="tx1">
                    <a:lumMod val="85000"/>
                    <a:lumOff val="15000"/>
                  </a:schemeClr>
                </a:solidFill>
              </a:rPr>
              <a:t> </a:t>
            </a:r>
            <a:r>
              <a:rPr lang="en-IN" sz="1800" dirty="0" err="1">
                <a:solidFill>
                  <a:schemeClr val="tx1">
                    <a:lumMod val="85000"/>
                    <a:lumOff val="15000"/>
                  </a:schemeClr>
                </a:solidFill>
              </a:rPr>
              <a:t>Anandhi</a:t>
            </a:r>
            <a:r>
              <a:rPr lang="en-IN" sz="1800">
                <a:solidFill>
                  <a:schemeClr val="tx1">
                    <a:lumMod val="85000"/>
                    <a:lumOff val="15000"/>
                  </a:schemeClr>
                </a:solidFill>
              </a:rPr>
              <a:t> Ramachandran</a:t>
            </a:r>
          </a:p>
          <a:p>
            <a:pPr algn="r"/>
            <a:r>
              <a:rPr lang="en-IN" sz="1800">
                <a:solidFill>
                  <a:schemeClr val="tx1">
                    <a:lumMod val="85000"/>
                    <a:lumOff val="15000"/>
                  </a:schemeClr>
                </a:solidFill>
              </a:rPr>
              <a:t>Associate professor</a:t>
            </a:r>
          </a:p>
          <a:p>
            <a:pPr algn="r"/>
            <a:r>
              <a:rPr lang="en-IN" sz="1800">
                <a:solidFill>
                  <a:schemeClr val="tx1">
                    <a:lumMod val="85000"/>
                    <a:lumOff val="15000"/>
                  </a:schemeClr>
                </a:solidFill>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3775" y="6356351"/>
            <a:ext cx="2743200" cy="365125"/>
          </a:xfrm>
        </p:spPr>
        <p:txBody>
          <a:bodyPr>
            <a:normAutofit/>
          </a:bodyPr>
          <a:lstStyle/>
          <a:p>
            <a:pPr>
              <a:spcAft>
                <a:spcPts val="600"/>
              </a:spcAft>
            </a:pPr>
            <a:fld id="{26AD20E6-394B-4DF0-96A5-9647FF39C943}" type="slidenum">
              <a:rPr lang="en-IN" sz="1000">
                <a:solidFill>
                  <a:prstClr val="black">
                    <a:tint val="75000"/>
                  </a:prstClr>
                </a:solidFill>
                <a:latin typeface="Calibri" panose="020F0502020204030204"/>
              </a:rPr>
              <a:pPr>
                <a:spcAft>
                  <a:spcPts val="600"/>
                </a:spcAft>
              </a:pPr>
              <a:t>1</a:t>
            </a:fld>
            <a:endParaRPr lang="en-IN" sz="100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8260C419-599A-42DD-A459-69AAE5492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8" y="75184"/>
            <a:ext cx="2013734" cy="911136"/>
          </a:xfrm>
          <a:prstGeom prst="rect">
            <a:avLst/>
          </a:prstGeom>
        </p:spPr>
      </p:pic>
      <p:sp>
        <p:nvSpPr>
          <p:cNvPr id="6" name="TextBox 5">
            <a:extLst>
              <a:ext uri="{FF2B5EF4-FFF2-40B4-BE49-F238E27FC236}">
                <a16:creationId xmlns:a16="http://schemas.microsoft.com/office/drawing/2014/main" id="{443CA0E7-50D1-429E-9B28-836E4CAFE9A5}"/>
              </a:ext>
            </a:extLst>
          </p:cNvPr>
          <p:cNvSpPr txBox="1"/>
          <p:nvPr/>
        </p:nvSpPr>
        <p:spPr>
          <a:xfrm>
            <a:off x="640174" y="4900773"/>
            <a:ext cx="3914095" cy="1477328"/>
          </a:xfrm>
          <a:prstGeom prst="rect">
            <a:avLst/>
          </a:prstGeom>
          <a:noFill/>
        </p:spPr>
        <p:txBody>
          <a:bodyPr wrap="square" rtlCol="0">
            <a:spAutoFit/>
          </a:bodyPr>
          <a:lstStyle/>
          <a:p>
            <a:r>
              <a:rPr lang="en-IN">
                <a:solidFill>
                  <a:prstClr val="black">
                    <a:lumMod val="85000"/>
                    <a:lumOff val="15000"/>
                  </a:prstClr>
                </a:solidFill>
                <a:latin typeface="Calibri" panose="020F0502020204030204"/>
              </a:rPr>
              <a:t>Ruchi Babra                                       </a:t>
            </a:r>
          </a:p>
          <a:p>
            <a:r>
              <a:rPr lang="en-IN">
                <a:solidFill>
                  <a:prstClr val="black">
                    <a:lumMod val="85000"/>
                    <a:lumOff val="15000"/>
                  </a:prstClr>
                </a:solidFill>
                <a:latin typeface="Calibri" panose="020F0502020204030204"/>
              </a:rPr>
              <a:t>Shivangi Dash                                    </a:t>
            </a:r>
            <a:r>
              <a:rPr lang="en-IN" dirty="0">
                <a:solidFill>
                  <a:prstClr val="black">
                    <a:lumMod val="85000"/>
                    <a:lumOff val="15000"/>
                  </a:prstClr>
                </a:solidFill>
                <a:latin typeface="Calibri" panose="020F0502020204030204"/>
              </a:rPr>
              <a:t>    </a:t>
            </a:r>
            <a:r>
              <a:rPr lang="en-IN">
                <a:solidFill>
                  <a:prstClr val="black">
                    <a:lumMod val="85000"/>
                    <a:lumOff val="15000"/>
                  </a:prstClr>
                </a:solidFill>
                <a:latin typeface="Calibri" panose="020F0502020204030204"/>
              </a:rPr>
              <a:t>Sudhanshu Batra                              </a:t>
            </a:r>
          </a:p>
          <a:p>
            <a:r>
              <a:rPr lang="en-IN">
                <a:solidFill>
                  <a:prstClr val="black">
                    <a:lumMod val="85000"/>
                    <a:lumOff val="15000"/>
                  </a:prstClr>
                </a:solidFill>
                <a:latin typeface="Calibri" panose="020F0502020204030204"/>
              </a:rPr>
              <a:t>Vaibhav Kumar Singh                      </a:t>
            </a:r>
          </a:p>
          <a:p>
            <a:endParaRPr lang="en-IN">
              <a:solidFill>
                <a:prstClr val="black"/>
              </a:solidFill>
              <a:latin typeface="Calibri" panose="020F0502020204030204"/>
            </a:endParaRPr>
          </a:p>
        </p:txBody>
      </p:sp>
      <p:pic>
        <p:nvPicPr>
          <p:cNvPr id="11" name="Picture 10" descr="Icon&#10;&#10;Description automatically generated">
            <a:extLst>
              <a:ext uri="{FF2B5EF4-FFF2-40B4-BE49-F238E27FC236}">
                <a16:creationId xmlns:a16="http://schemas.microsoft.com/office/drawing/2014/main" id="{636183AC-47E1-4014-A228-6F9D313EF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075" y="-7550"/>
            <a:ext cx="1689100" cy="1126067"/>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09918" y="1137920"/>
            <a:ext cx="10982008" cy="5091430"/>
          </a:xfrm>
        </p:spPr>
        <p:txBody>
          <a:bodyPr>
            <a:normAutofit/>
          </a:bodyPr>
          <a:lstStyle/>
          <a:p>
            <a:pPr algn="just">
              <a:lnSpc>
                <a:spcPct val="150000"/>
              </a:lnSpc>
              <a:spcAft>
                <a:spcPts val="800"/>
              </a:spcAft>
            </a:pPr>
            <a:endParaRPr lang="en-IN" sz="1800" b="1" dirty="0">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IN" sz="1800" b="1" dirty="0">
                <a:latin typeface="+mn-lt"/>
                <a:ea typeface="Calibri" panose="020F0502020204030204" pitchFamily="34" charset="0"/>
                <a:cs typeface="Mangal" panose="02040503050203030202" pitchFamily="18" charset="0"/>
              </a:rPr>
              <a:t>P7</a:t>
            </a:r>
            <a:r>
              <a:rPr lang="en-IN" sz="1800" dirty="0">
                <a:latin typeface="+mn-lt"/>
                <a:ea typeface="Calibri" panose="020F0502020204030204" pitchFamily="34" charset="0"/>
                <a:cs typeface="Mangal" panose="02040503050203030202" pitchFamily="18" charset="0"/>
              </a:rPr>
              <a:t> shared that “As ABDM aims to bridge the existing gap amongst different stakeholders of healthcare ecosystem, Government policymakers can make better administrative decisions based on the collected medical data and inputs from medical researchers on said data to improve healthcare services.” to describe how public health could be benefitted by the digitalization of ABDM. </a:t>
            </a:r>
          </a:p>
          <a:p>
            <a:pPr algn="just">
              <a:lnSpc>
                <a:spcPct val="150000"/>
              </a:lnSpc>
              <a:spcAft>
                <a:spcPts val="800"/>
              </a:spcAft>
            </a:pPr>
            <a:r>
              <a:rPr lang="en-IN" sz="1800" dirty="0">
                <a:latin typeface="+mn-lt"/>
                <a:ea typeface="Times New Roman" panose="02020603050405020304" pitchFamily="18" charset="0"/>
                <a:cs typeface="Mangal" panose="02040503050203030202" pitchFamily="18" charset="0"/>
              </a:rPr>
              <a:t>When questioned on the requirement for a global healthcare data sharing standard “Because standards are the foundation of interoperability in the healthcare industry—the capacity of health systems to share medical data independent of domain or software provider”—emphasized </a:t>
            </a:r>
            <a:r>
              <a:rPr lang="en-IN" sz="1800" b="1" dirty="0">
                <a:latin typeface="+mn-lt"/>
                <a:ea typeface="Times New Roman" panose="02020603050405020304" pitchFamily="18" charset="0"/>
                <a:cs typeface="Mangal" panose="02040503050203030202" pitchFamily="18" charset="0"/>
              </a:rPr>
              <a:t>P10.</a:t>
            </a:r>
            <a:endParaRPr lang="en-IN" sz="1800" dirty="0">
              <a:latin typeface="+mn-lt"/>
              <a:ea typeface="Times New Roman" panose="02020603050405020304" pitchFamily="18" charset="0"/>
              <a:cs typeface="Mangal" panose="02040503050203030202" pitchFamily="18" charset="0"/>
            </a:endParaRPr>
          </a:p>
          <a:p>
            <a:pPr algn="just">
              <a:lnSpc>
                <a:spcPct val="150000"/>
              </a:lnSpc>
              <a:spcAft>
                <a:spcPts val="800"/>
              </a:spcAft>
            </a:pPr>
            <a:r>
              <a:rPr lang="en-IN" sz="1800" b="1" dirty="0">
                <a:latin typeface="+mn-lt"/>
                <a:ea typeface="Times New Roman" panose="02020603050405020304" pitchFamily="18" charset="0"/>
              </a:rPr>
              <a:t>P10 </a:t>
            </a:r>
            <a:r>
              <a:rPr lang="en-IN" sz="1800" dirty="0">
                <a:latin typeface="+mn-lt"/>
                <a:ea typeface="Times New Roman" panose="02020603050405020304" pitchFamily="18" charset="0"/>
              </a:rPr>
              <a:t>stated </a:t>
            </a:r>
            <a:r>
              <a:rPr lang="en-US" sz="1800" dirty="0">
                <a:latin typeface="+mn-lt"/>
                <a:ea typeface="Times New Roman" panose="02020603050405020304" pitchFamily="18" charset="0"/>
              </a:rPr>
              <a:t>“Firstly, what strikes me is the lack of awareness, hesitance in acceptance of digitalization &amp; finding technically sound population, which remains a big challenge till date”.</a:t>
            </a:r>
            <a:endParaRPr lang="en-IN" sz="1800" dirty="0">
              <a:latin typeface="+mn-lt"/>
              <a:ea typeface="Calibri" panose="020F0502020204030204" pitchFamily="34" charset="0"/>
              <a:cs typeface="Mangal" panose="02040503050203030202" pitchFamily="18" charset="0"/>
            </a:endParaRPr>
          </a:p>
          <a:p>
            <a:endParaRPr lang="en-IN" dirty="0"/>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10</a:t>
            </a:fld>
            <a:endParaRPr lang="en-IN"/>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10" name="Title 9">
            <a:extLst>
              <a:ext uri="{FF2B5EF4-FFF2-40B4-BE49-F238E27FC236}">
                <a16:creationId xmlns:a16="http://schemas.microsoft.com/office/drawing/2014/main" id="{9D29348D-C8C7-4B81-A44E-1F4E0E3C7DBF}"/>
              </a:ext>
            </a:extLst>
          </p:cNvPr>
          <p:cNvSpPr>
            <a:spLocks noGrp="1"/>
          </p:cNvSpPr>
          <p:nvPr>
            <p:ph type="title"/>
          </p:nvPr>
        </p:nvSpPr>
        <p:spPr>
          <a:xfrm>
            <a:off x="2359489" y="348138"/>
            <a:ext cx="7822736" cy="1325563"/>
          </a:xfrm>
        </p:spPr>
        <p:txBody>
          <a:bodyPr>
            <a:normAutofit/>
          </a:bodyPr>
          <a:lstStyle/>
          <a:p>
            <a:pPr algn="ctr"/>
            <a:r>
              <a:rPr lang="en-IN" b="1" dirty="0">
                <a:highlight>
                  <a:srgbClr val="C0C0C0"/>
                </a:highlight>
              </a:rPr>
              <a:t>Statements by the respondents:</a:t>
            </a:r>
          </a:p>
        </p:txBody>
      </p:sp>
      <p:pic>
        <p:nvPicPr>
          <p:cNvPr id="8" name="Picture 7">
            <a:extLst>
              <a:ext uri="{FF2B5EF4-FFF2-40B4-BE49-F238E27FC236}">
                <a16:creationId xmlns:a16="http://schemas.microsoft.com/office/drawing/2014/main" id="{1F855EA7-5DB0-4F50-8363-8560ADF8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042BD-E2F6-47C7-9208-37294C578197}"/>
              </a:ext>
            </a:extLst>
          </p:cNvPr>
          <p:cNvSpPr>
            <a:spLocks noGrp="1"/>
          </p:cNvSpPr>
          <p:nvPr>
            <p:ph idx="1"/>
          </p:nvPr>
        </p:nvSpPr>
        <p:spPr>
          <a:xfrm>
            <a:off x="841375" y="1171255"/>
            <a:ext cx="10515600" cy="5005709"/>
          </a:xfrm>
        </p:spPr>
        <p:txBody>
          <a:bodyPr>
            <a:normAutofit fontScale="85000" lnSpcReduction="10000"/>
          </a:bodyPr>
          <a:lstStyle/>
          <a:p>
            <a:pPr algn="just">
              <a:lnSpc>
                <a:spcPct val="150000"/>
              </a:lnSpc>
              <a:spcAft>
                <a:spcPts val="800"/>
              </a:spcAft>
            </a:pPr>
            <a:r>
              <a:rPr lang="en-IN" sz="1900" b="1" dirty="0">
                <a:latin typeface="+mn-lt"/>
                <a:ea typeface="Times New Roman" panose="02020603050405020304" pitchFamily="18" charset="0"/>
                <a:cs typeface="Mangal" panose="02040503050203030202" pitchFamily="18" charset="0"/>
              </a:rPr>
              <a:t>P6</a:t>
            </a:r>
            <a:r>
              <a:rPr lang="en-IN" sz="1900" dirty="0">
                <a:latin typeface="+mn-lt"/>
                <a:ea typeface="Times New Roman" panose="02020603050405020304" pitchFamily="18" charset="0"/>
                <a:cs typeface="Mangal" panose="02040503050203030202" pitchFamily="18" charset="0"/>
              </a:rPr>
              <a:t>, a senior consultant, highlighted "FHIR, every resource is connected with a unique identifier in response to a question regarding the usage of FHIR as an interoperability standard. Like how URLs make it possible to search for certain web sites using any web browser or device, FHIR makes it possible and simple to get the proper collection of data from any device or application. FHIR reduces and shortens the time-consuming process of sending data back and forth between systems by simply assigning standard URLs for various data packets.”</a:t>
            </a:r>
          </a:p>
          <a:p>
            <a:pPr algn="just">
              <a:lnSpc>
                <a:spcPct val="150000"/>
              </a:lnSpc>
              <a:spcAft>
                <a:spcPts val="800"/>
              </a:spcAft>
            </a:pPr>
            <a:r>
              <a:rPr lang="en-IN" sz="1900" dirty="0">
                <a:latin typeface="+mn-lt"/>
                <a:ea typeface="Times New Roman" panose="02020603050405020304" pitchFamily="18" charset="0"/>
                <a:cs typeface="Mangal" panose="02040503050203030202" pitchFamily="18" charset="0"/>
              </a:rPr>
              <a:t>When asked about the issues being faced upon implementing FHIR as a mode of health data exchange standard </a:t>
            </a:r>
            <a:r>
              <a:rPr lang="en-IN" sz="1900" b="1" dirty="0">
                <a:latin typeface="+mn-lt"/>
                <a:ea typeface="Times New Roman" panose="02020603050405020304" pitchFamily="18" charset="0"/>
                <a:cs typeface="Mangal" panose="02040503050203030202" pitchFamily="18" charset="0"/>
              </a:rPr>
              <a:t>P7</a:t>
            </a:r>
            <a:r>
              <a:rPr lang="en-IN" sz="1900" dirty="0">
                <a:latin typeface="+mn-lt"/>
                <a:ea typeface="Times New Roman" panose="02020603050405020304" pitchFamily="18" charset="0"/>
                <a:cs typeface="Mangal" panose="02040503050203030202" pitchFamily="18" charset="0"/>
              </a:rPr>
              <a:t> stated that </a:t>
            </a:r>
            <a:r>
              <a:rPr lang="en-IN" sz="1900" dirty="0">
                <a:solidFill>
                  <a:srgbClr val="242424"/>
                </a:solidFill>
                <a:latin typeface="+mn-lt"/>
                <a:ea typeface="Times New Roman" panose="02020603050405020304" pitchFamily="18" charset="0"/>
                <a:cs typeface="Mangal" panose="02040503050203030202" pitchFamily="18" charset="0"/>
              </a:rPr>
              <a:t>“I feel the main challenge faced with FHIR implementation is that </a:t>
            </a:r>
            <a:r>
              <a:rPr lang="en-IN" sz="1900" dirty="0">
                <a:latin typeface="+mn-lt"/>
                <a:ea typeface="Times New Roman" panose="02020603050405020304" pitchFamily="18" charset="0"/>
                <a:cs typeface="Mangal" panose="02040503050203030202" pitchFamily="18" charset="0"/>
              </a:rPr>
              <a:t>the data might not always be same. Take lab reports, for instance. If there is no standard matching technology, it is practically impossible to provide a particular terminology for a vendor-EHR. This further creates problems with data matching.”</a:t>
            </a:r>
            <a:endParaRPr lang="en-IN" sz="1900" dirty="0">
              <a:latin typeface="+mn-lt"/>
              <a:ea typeface="Calibri" panose="020F0502020204030204" pitchFamily="34" charset="0"/>
              <a:cs typeface="Mangal" panose="02040503050203030202" pitchFamily="18" charset="0"/>
            </a:endParaRPr>
          </a:p>
          <a:p>
            <a:pPr algn="just">
              <a:lnSpc>
                <a:spcPct val="150000"/>
              </a:lnSpc>
              <a:spcAft>
                <a:spcPts val="800"/>
              </a:spcAft>
            </a:pPr>
            <a:r>
              <a:rPr lang="en-IN" sz="1900" dirty="0">
                <a:solidFill>
                  <a:srgbClr val="242424"/>
                </a:solidFill>
                <a:latin typeface="+mn-lt"/>
                <a:ea typeface="Times New Roman" panose="02020603050405020304" pitchFamily="18" charset="0"/>
                <a:cs typeface="Mangal" panose="02040503050203030202" pitchFamily="18" charset="0"/>
              </a:rPr>
              <a:t>“The challenge with implementing a fantastic standard like FHIR, which has a broad reach, for a well-known and sizable firm is frequently connecting your current domain to the principles of the standard. The internal domain model will not be the same as the standard that the firms are attempting to embrace.</a:t>
            </a:r>
            <a:r>
              <a:rPr lang="en-IN" sz="1900" dirty="0">
                <a:latin typeface="+mn-lt"/>
                <a:ea typeface="Times New Roman" panose="02020603050405020304" pitchFamily="18" charset="0"/>
                <a:cs typeface="Mangal" panose="02040503050203030202" pitchFamily="18" charset="0"/>
              </a:rPr>
              <a:t> </a:t>
            </a:r>
            <a:r>
              <a:rPr lang="en-IN" sz="1900" dirty="0">
                <a:solidFill>
                  <a:srgbClr val="242424"/>
                </a:solidFill>
                <a:latin typeface="+mn-lt"/>
                <a:ea typeface="Times New Roman" panose="02020603050405020304" pitchFamily="18" charset="0"/>
                <a:cs typeface="Mangal" panose="02040503050203030202" pitchFamily="18" charset="0"/>
              </a:rPr>
              <a:t>Likewise, several healthcare organisations have invested millions in assets and financing to support their further development” stated </a:t>
            </a:r>
            <a:r>
              <a:rPr lang="en-IN" sz="1900" b="1" dirty="0">
                <a:solidFill>
                  <a:srgbClr val="242424"/>
                </a:solidFill>
                <a:latin typeface="+mn-lt"/>
                <a:ea typeface="Times New Roman" panose="02020603050405020304" pitchFamily="18" charset="0"/>
                <a:cs typeface="Mangal" panose="02040503050203030202" pitchFamily="18" charset="0"/>
              </a:rPr>
              <a:t>P8.</a:t>
            </a:r>
            <a:endParaRPr lang="en-IN" sz="1900" dirty="0">
              <a:latin typeface="+mn-lt"/>
              <a:ea typeface="Calibri" panose="020F0502020204030204" pitchFamily="34" charset="0"/>
              <a:cs typeface="Mangal" panose="02040503050203030202" pitchFamily="18" charset="0"/>
            </a:endParaRPr>
          </a:p>
          <a:p>
            <a:endParaRPr lang="en-IN" sz="2400" dirty="0"/>
          </a:p>
        </p:txBody>
      </p:sp>
      <p:sp>
        <p:nvSpPr>
          <p:cNvPr id="4" name="Footer Placeholder 3">
            <a:extLst>
              <a:ext uri="{FF2B5EF4-FFF2-40B4-BE49-F238E27FC236}">
                <a16:creationId xmlns:a16="http://schemas.microsoft.com/office/drawing/2014/main" id="{E939F6B2-96DB-4B81-80D1-3198025086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AC5D238-C1C8-455A-9BF4-2DCF1D74ED2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11</a:t>
            </a:fld>
            <a:endParaRPr lang="en-IN"/>
          </a:p>
        </p:txBody>
      </p:sp>
      <p:pic>
        <p:nvPicPr>
          <p:cNvPr id="7" name="Picture 6">
            <a:extLst>
              <a:ext uri="{FF2B5EF4-FFF2-40B4-BE49-F238E27FC236}">
                <a16:creationId xmlns:a16="http://schemas.microsoft.com/office/drawing/2014/main" id="{6C1E3C11-55C5-48F8-83AB-774273A30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24291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highlight>
                  <a:srgbClr val="C0C0C0"/>
                </a:highlight>
              </a:rPr>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09918" y="1355634"/>
            <a:ext cx="10978515" cy="4617086"/>
          </a:xfrm>
        </p:spPr>
        <p:txBody>
          <a:bodyPr>
            <a:normAutofit/>
          </a:bodyPr>
          <a:lstStyle/>
          <a:p>
            <a:pPr marL="285750" indent="-285750" algn="just">
              <a:lnSpc>
                <a:spcPct val="150000"/>
              </a:lnSpc>
              <a:spcAft>
                <a:spcPts val="800"/>
              </a:spcAft>
              <a:buChar char="•"/>
            </a:pPr>
            <a:r>
              <a:rPr lang="en-IN" sz="1800" dirty="0">
                <a:latin typeface="+mn-lt"/>
                <a:ea typeface="Calibri"/>
                <a:cs typeface="Mangal"/>
              </a:rPr>
              <a:t>The analysis of the data revealed that almost all of our study participants feel that the digitalization of healthcare ecosystem is of utmost importance, the reason being the overall improvement in efficiency of the sector which shall ultimately lead India towards </a:t>
            </a:r>
            <a:r>
              <a:rPr lang="en-IN" sz="1800" b="1" dirty="0">
                <a:latin typeface="+mn-lt"/>
                <a:ea typeface="Calibri"/>
                <a:cs typeface="Mangal"/>
              </a:rPr>
              <a:t>Universal Health Coverage</a:t>
            </a:r>
            <a:r>
              <a:rPr lang="en-IN" sz="1800" dirty="0">
                <a:latin typeface="+mn-lt"/>
                <a:ea typeface="Calibri"/>
                <a:cs typeface="Mangal"/>
              </a:rPr>
              <a:t>. </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It was also found that having a unique Health (ABHA) ID can be useful for several things such as linking the user's medical records into one place (PHR App) which can later be accessed anytime by the patient himself or a Health Information User (Hospital, Insurers, Medical Researchers). </a:t>
            </a: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For an entity to become ABDM compliant, it needs to achieve three milestones laid down by the NHA, called Milestone 1, 2 and 3.</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12</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526FFB64-BAA8-4E67-8BED-677E2585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09917" y="1137920"/>
            <a:ext cx="11001057" cy="4834800"/>
          </a:xfrm>
        </p:spPr>
        <p:txBody>
          <a:bodyPr>
            <a:normAutofit/>
          </a:bodyPr>
          <a:lstStyle/>
          <a:p>
            <a:pPr algn="just">
              <a:lnSpc>
                <a:spcPct val="150000"/>
              </a:lnSpc>
              <a:spcAft>
                <a:spcPts val="800"/>
              </a:spcAft>
            </a:pPr>
            <a:endParaRPr lang="en-IN" sz="1800" dirty="0">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r>
              <a:rPr lang="en-IN" sz="1800" dirty="0">
                <a:latin typeface="+mn-lt"/>
                <a:ea typeface="Calibri" panose="020F0502020204030204" pitchFamily="34" charset="0"/>
                <a:cs typeface="Mangal" panose="02040503050203030202" pitchFamily="18" charset="0"/>
              </a:rPr>
              <a:t>To accomplish </a:t>
            </a:r>
            <a:r>
              <a:rPr lang="en-IN" sz="1800" b="1" dirty="0">
                <a:latin typeface="+mn-lt"/>
                <a:ea typeface="Calibri" panose="020F0502020204030204" pitchFamily="34" charset="0"/>
                <a:cs typeface="Mangal" panose="02040503050203030202" pitchFamily="18" charset="0"/>
              </a:rPr>
              <a:t>interoperability</a:t>
            </a:r>
            <a:r>
              <a:rPr lang="en-IN" sz="1800" dirty="0">
                <a:latin typeface="+mn-lt"/>
                <a:ea typeface="Calibri" panose="020F0502020204030204" pitchFamily="34" charset="0"/>
                <a:cs typeface="Mangal" panose="02040503050203030202" pitchFamily="18" charset="0"/>
              </a:rPr>
              <a:t>, the HL7 Fast Health Interoperability Resources (FHIR) adopts a modular approach in place of the conventional document-centric one and expresses the atomic/granular healthcare data (such as heart rate, procedure, medicine, allergies, etc.) as separate modular entities called Resources.</a:t>
            </a: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Challenges faced in FHIR implementation</a:t>
            </a:r>
            <a:r>
              <a:rPr lang="en-IN" sz="1800" dirty="0">
                <a:latin typeface="+mn-lt"/>
                <a:ea typeface="Calibri" panose="020F0502020204030204" pitchFamily="34" charset="0"/>
                <a:cs typeface="Mangal" panose="02040503050203030202" pitchFamily="18" charset="0"/>
              </a:rPr>
              <a:t>: Standard complexity, acceptance, maintenance, mapping, and data-matching.</a:t>
            </a: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Issues in implementation of ABDM Compliance:</a:t>
            </a:r>
            <a:r>
              <a:rPr lang="en-IN" sz="1800" dirty="0">
                <a:latin typeface="+mn-lt"/>
                <a:ea typeface="Calibri" panose="020F0502020204030204" pitchFamily="34" charset="0"/>
                <a:cs typeface="Mangal" panose="02040503050203030202" pitchFamily="18" charset="0"/>
              </a:rPr>
              <a:t> There are several aspects to be considered and multiple facets of challenges and difficulties need to be overcome, especially concerning the one’s related to rural India. </a:t>
            </a:r>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13</a:t>
            </a:fld>
            <a:endParaRPr lang="en-IN"/>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E58B26A-7AE8-41BB-83E3-25664C434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609918" y="408704"/>
            <a:ext cx="10978515" cy="590400"/>
          </a:xfrm>
        </p:spPr>
        <p:txBody>
          <a:bodyPr/>
          <a:lstStyle/>
          <a:p>
            <a:pPr algn="ctr"/>
            <a:r>
              <a:rPr lang="en-IN" b="1" dirty="0">
                <a:highlight>
                  <a:srgbClr val="C0C0C0"/>
                </a:highlight>
              </a:rPr>
              <a:t>Limitations of the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844551" y="1559918"/>
            <a:ext cx="10743882" cy="4996180"/>
          </a:xfrm>
        </p:spPr>
        <p:txBody>
          <a:bodyPr/>
          <a:lstStyle/>
          <a:p>
            <a:pPr marL="285750" indent="-285750">
              <a:buFont typeface="Wingdings" panose="05000000000000000000" pitchFamily="2" charset="2"/>
              <a:buChar char="§"/>
            </a:pPr>
            <a:r>
              <a:rPr lang="en-IN" sz="1800" dirty="0">
                <a:latin typeface="+mn-lt"/>
              </a:rPr>
              <a:t>Limited sample size as a result of choosing only domain experts.</a:t>
            </a:r>
          </a:p>
          <a:p>
            <a:endParaRPr lang="en-IN" sz="1800" dirty="0">
              <a:latin typeface="+mn-lt"/>
            </a:endParaRPr>
          </a:p>
          <a:p>
            <a:pPr marL="285750" indent="-285750">
              <a:buFont typeface="Wingdings" panose="05000000000000000000" pitchFamily="2" charset="2"/>
              <a:buChar char="§"/>
            </a:pPr>
            <a:r>
              <a:rPr lang="en-IN" sz="1800" dirty="0">
                <a:latin typeface="+mn-lt"/>
              </a:rPr>
              <a:t>Due to time constraints, we were not able to conduct interviews with the other departments of the organization.</a:t>
            </a:r>
          </a:p>
          <a:p>
            <a:r>
              <a:rPr lang="en-IN" sz="1800" dirty="0">
                <a:latin typeface="+mn-lt"/>
              </a:rPr>
              <a:t> </a:t>
            </a:r>
          </a:p>
          <a:p>
            <a:pPr marL="285750" indent="-285750" rtl="0">
              <a:buFont typeface="Wingdings" panose="05000000000000000000" pitchFamily="2" charset="2"/>
              <a:buChar char="§"/>
            </a:pPr>
            <a:r>
              <a:rPr lang="en-IN" sz="1800" dirty="0">
                <a:latin typeface="+mn-lt"/>
              </a:rPr>
              <a:t>Participants were taken from the same organization to protect the confidentiality of the data. </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Respondent’s hesitance in participation due to their busy work schedule.</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Sample was chosen by the method of convenient sampling.</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As the interviews were transcribed verbatim, chances of omission of the original phrases by the participants.</a:t>
            </a:r>
          </a:p>
          <a:p>
            <a:pPr marL="342900" indent="-342900">
              <a:buFont typeface="Wingdings" panose="05000000000000000000" pitchFamily="2" charset="2"/>
              <a:buChar char="§"/>
            </a:pPr>
            <a:endParaRPr lang="en-IN" dirty="0"/>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14</a:t>
            </a:fld>
            <a:endParaRPr lang="en-IN"/>
          </a:p>
        </p:txBody>
      </p:sp>
      <p:pic>
        <p:nvPicPr>
          <p:cNvPr id="8" name="Picture 7">
            <a:extLst>
              <a:ext uri="{FF2B5EF4-FFF2-40B4-BE49-F238E27FC236}">
                <a16:creationId xmlns:a16="http://schemas.microsoft.com/office/drawing/2014/main" id="{83AEF681-0A2C-484B-834D-14447131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609918" y="408500"/>
            <a:ext cx="10978515" cy="590400"/>
          </a:xfrm>
        </p:spPr>
        <p:txBody>
          <a:bodyPr/>
          <a:lstStyle/>
          <a:p>
            <a:pPr algn="ctr"/>
            <a:r>
              <a:rPr lang="en-IN" b="1" dirty="0">
                <a:highlight>
                  <a:srgbClr val="C0C0C0"/>
                </a:highlight>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727234" y="1447483"/>
            <a:ext cx="10910656" cy="4830568"/>
          </a:xfrm>
        </p:spPr>
        <p:txBody>
          <a:bodyPr>
            <a:noAutofit/>
          </a:bodyPr>
          <a:lstStyle/>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One of the primary issues noted is the </a:t>
            </a:r>
            <a:r>
              <a:rPr lang="en-IN" sz="1600" b="1" dirty="0">
                <a:latin typeface="+mn-lt"/>
                <a:ea typeface="Calibri"/>
                <a:cs typeface="Times New Roman"/>
              </a:rPr>
              <a:t>lack of 360-degree knowledge</a:t>
            </a:r>
            <a:r>
              <a:rPr lang="en-IN" sz="1600" dirty="0">
                <a:latin typeface="+mn-lt"/>
                <a:ea typeface="Calibri"/>
                <a:cs typeface="Times New Roman"/>
              </a:rPr>
              <a:t> on this subject available on the NHA's sandbox website. All of the NHA's webinars must be watched in their entirety if one needs to address this.</a:t>
            </a:r>
            <a:endParaRPr lang="en-US" sz="1600" dirty="0">
              <a:latin typeface="+mn-lt"/>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Making people </a:t>
            </a:r>
            <a:r>
              <a:rPr lang="en-IN" sz="1600" b="1" dirty="0">
                <a:latin typeface="+mn-lt"/>
                <a:ea typeface="Calibri"/>
                <a:cs typeface="Times New Roman"/>
              </a:rPr>
              <a:t>aware</a:t>
            </a:r>
            <a:r>
              <a:rPr lang="en-IN" sz="1600" dirty="0">
                <a:latin typeface="+mn-lt"/>
                <a:ea typeface="Calibri"/>
                <a:cs typeface="Times New Roman"/>
              </a:rPr>
              <a:t> of the importance of digitalization in a person's life was a hurdle we witnessed in rural India. Additionally, </a:t>
            </a:r>
            <a:r>
              <a:rPr lang="en-IN" sz="1600" b="1" dirty="0">
                <a:latin typeface="+mn-lt"/>
                <a:ea typeface="Calibri"/>
                <a:cs typeface="Times New Roman"/>
              </a:rPr>
              <a:t>technologically unsound population</a:t>
            </a:r>
            <a:r>
              <a:rPr lang="en-IN" sz="1600" dirty="0">
                <a:latin typeface="+mn-lt"/>
                <a:ea typeface="Calibri"/>
                <a:cs typeface="Times New Roman"/>
              </a:rPr>
              <a:t> and </a:t>
            </a:r>
            <a:r>
              <a:rPr lang="en-IN" sz="1600" b="1" dirty="0">
                <a:latin typeface="+mn-lt"/>
                <a:ea typeface="Calibri"/>
                <a:cs typeface="Times New Roman"/>
              </a:rPr>
              <a:t>network connectivity</a:t>
            </a:r>
            <a:r>
              <a:rPr lang="en-IN" sz="1600" dirty="0">
                <a:latin typeface="+mn-lt"/>
                <a:ea typeface="Calibri"/>
                <a:cs typeface="Times New Roman"/>
              </a:rPr>
              <a:t> are also major obstacles.</a:t>
            </a: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Because there are many </a:t>
            </a:r>
            <a:r>
              <a:rPr lang="en-IN" sz="1600" b="1" dirty="0">
                <a:latin typeface="+mn-lt"/>
                <a:ea typeface="Calibri"/>
                <a:cs typeface="Times New Roman"/>
              </a:rPr>
              <a:t>legal considerations </a:t>
            </a:r>
            <a:r>
              <a:rPr lang="en-IN" sz="1600" dirty="0">
                <a:latin typeface="+mn-lt"/>
                <a:ea typeface="Calibri"/>
                <a:cs typeface="Times New Roman"/>
              </a:rPr>
              <a:t>in the medical field, there are a lot of technological issues with </a:t>
            </a:r>
            <a:r>
              <a:rPr lang="en-IN" sz="1600" b="1" dirty="0">
                <a:latin typeface="+mn-lt"/>
                <a:ea typeface="Calibri"/>
                <a:cs typeface="Times New Roman"/>
              </a:rPr>
              <a:t>user rights</a:t>
            </a:r>
            <a:r>
              <a:rPr lang="en-IN" sz="1600" dirty="0">
                <a:latin typeface="+mn-lt"/>
                <a:ea typeface="Calibri"/>
                <a:cs typeface="Times New Roman"/>
              </a:rPr>
              <a:t> that the hospitals have to deal with.</a:t>
            </a:r>
            <a:endParaRPr lang="en-IN" sz="1600" dirty="0">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Our study with implementers of digital Governance in Ernst &amp; Young indicates that there needs to be </a:t>
            </a:r>
            <a:r>
              <a:rPr lang="en-IN" sz="1600" b="1" dirty="0">
                <a:latin typeface="+mn-lt"/>
                <a:ea typeface="Calibri"/>
                <a:cs typeface="Times New Roman"/>
              </a:rPr>
              <a:t>standard documentation</a:t>
            </a:r>
            <a:r>
              <a:rPr lang="en-IN" sz="1600" dirty="0">
                <a:latin typeface="+mn-lt"/>
                <a:ea typeface="Calibri"/>
                <a:cs typeface="Times New Roman"/>
              </a:rPr>
              <a:t> for </a:t>
            </a:r>
            <a:r>
              <a:rPr lang="en-IN" sz="1600" b="1" dirty="0">
                <a:latin typeface="+mn-lt"/>
                <a:ea typeface="Calibri"/>
                <a:cs typeface="Times New Roman"/>
              </a:rPr>
              <a:t>matching terminologies</a:t>
            </a:r>
            <a:r>
              <a:rPr lang="en-IN" sz="1600" dirty="0">
                <a:latin typeface="+mn-lt"/>
                <a:ea typeface="Calibri"/>
                <a:cs typeface="Times New Roman"/>
              </a:rPr>
              <a:t> present as data elements. </a:t>
            </a:r>
            <a:endParaRPr lang="en-IN" sz="1600" dirty="0">
              <a:solidFill>
                <a:srgbClr val="2E2E38"/>
              </a:solidFill>
              <a:latin typeface="+mn-lt"/>
              <a:cs typeface="Times New Roman"/>
            </a:endParaRPr>
          </a:p>
          <a:p>
            <a:pPr marL="285750" indent="-285750" algn="just">
              <a:lnSpc>
                <a:spcPct val="150000"/>
              </a:lnSpc>
              <a:spcAft>
                <a:spcPts val="800"/>
              </a:spcAft>
              <a:buFont typeface="Wingdings" panose="05000000000000000000" pitchFamily="2" charset="2"/>
              <a:buChar char="§"/>
            </a:pPr>
            <a:r>
              <a:rPr lang="en-IN" sz="1600" dirty="0">
                <a:solidFill>
                  <a:srgbClr val="242424"/>
                </a:solidFill>
                <a:latin typeface="+mn-lt"/>
                <a:cs typeface="Times New Roman"/>
              </a:rPr>
              <a:t>Therefore, the goal of our study was achieved because the findings provided us with useful information about the difficulties associated with the ecosystem's digitalization.</a:t>
            </a:r>
            <a:endParaRPr lang="en-IN" sz="1600" dirty="0">
              <a:latin typeface="+mn-lt"/>
              <a:cs typeface="Times New Roman"/>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15</a:t>
            </a:fld>
            <a:endParaRPr lang="en-IN"/>
          </a:p>
        </p:txBody>
      </p:sp>
      <p:pic>
        <p:nvPicPr>
          <p:cNvPr id="6" name="Picture 5">
            <a:extLst>
              <a:ext uri="{FF2B5EF4-FFF2-40B4-BE49-F238E27FC236}">
                <a16:creationId xmlns:a16="http://schemas.microsoft.com/office/drawing/2014/main" id="{C44C9213-BDAE-4117-AD39-C65E439D6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609918" y="427550"/>
            <a:ext cx="10978515" cy="590400"/>
          </a:xfrm>
        </p:spPr>
        <p:txBody>
          <a:bodyPr vert="horz" lIns="0" tIns="0" rIns="0" bIns="0" rtlCol="0" anchor="t" anchorCtr="0">
            <a:noAutofit/>
          </a:bodyPr>
          <a:lstStyle/>
          <a:p>
            <a:pPr algn="ctr"/>
            <a:r>
              <a:rPr lang="en-IN" b="1" dirty="0">
                <a:highlight>
                  <a:srgbClr val="C0C0C0"/>
                </a:highlight>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609917" y="1328420"/>
            <a:ext cx="10978515" cy="4834800"/>
          </a:xfrm>
        </p:spPr>
        <p:txBody>
          <a:bodyPr/>
          <a:lstStyle/>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1. 	Ayushman Bharat Digital Mission (ABDM) | National Health Portal Of India [Internet]. [cited 2022 Jul 1]. Available from: https://www.nhp.gov.in/national-digital-health-mission-(ndhm)_pg</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2. 	</a:t>
            </a:r>
            <a:r>
              <a:rPr lang="en-IN" sz="1600" dirty="0" err="1">
                <a:effectLst/>
                <a:latin typeface="+mn-lt"/>
                <a:ea typeface="Calibri" panose="020F0502020204030204" pitchFamily="34" charset="0"/>
                <a:cs typeface="Mangal" panose="02040503050203030202" pitchFamily="18" charset="0"/>
              </a:rPr>
              <a:t>Gudi</a:t>
            </a:r>
            <a:r>
              <a:rPr lang="en-IN" sz="1600" dirty="0">
                <a:effectLst/>
                <a:latin typeface="+mn-lt"/>
                <a:ea typeface="Calibri" panose="020F0502020204030204" pitchFamily="34" charset="0"/>
                <a:cs typeface="Mangal" panose="02040503050203030202" pitchFamily="18" charset="0"/>
              </a:rPr>
              <a:t> N, </a:t>
            </a:r>
            <a:r>
              <a:rPr lang="en-IN" sz="1600" dirty="0" err="1">
                <a:effectLst/>
                <a:latin typeface="+mn-lt"/>
                <a:ea typeface="Calibri" panose="020F0502020204030204" pitchFamily="34" charset="0"/>
                <a:cs typeface="Mangal" panose="02040503050203030202" pitchFamily="18" charset="0"/>
              </a:rPr>
              <a:t>Lakiang</a:t>
            </a:r>
            <a:r>
              <a:rPr lang="en-IN" sz="1600" dirty="0">
                <a:effectLst/>
                <a:latin typeface="+mn-lt"/>
                <a:ea typeface="Calibri" panose="020F0502020204030204" pitchFamily="34" charset="0"/>
                <a:cs typeface="Mangal" panose="02040503050203030202" pitchFamily="18" charset="0"/>
              </a:rPr>
              <a:t> T, </a:t>
            </a:r>
            <a:r>
              <a:rPr lang="en-IN" sz="1600" dirty="0" err="1">
                <a:effectLst/>
                <a:latin typeface="+mn-lt"/>
                <a:ea typeface="Calibri" panose="020F0502020204030204" pitchFamily="34" charset="0"/>
                <a:cs typeface="Mangal" panose="02040503050203030202" pitchFamily="18" charset="0"/>
              </a:rPr>
              <a:t>Pattanshetty</a:t>
            </a:r>
            <a:r>
              <a:rPr lang="en-IN" sz="1600" dirty="0">
                <a:effectLst/>
                <a:latin typeface="+mn-lt"/>
                <a:ea typeface="Calibri" panose="020F0502020204030204" pitchFamily="34" charset="0"/>
                <a:cs typeface="Mangal" panose="02040503050203030202" pitchFamily="18" charset="0"/>
              </a:rPr>
              <a:t> S, </a:t>
            </a:r>
            <a:r>
              <a:rPr lang="en-IN" sz="1600" dirty="0" err="1">
                <a:effectLst/>
                <a:latin typeface="+mn-lt"/>
                <a:ea typeface="Calibri" panose="020F0502020204030204" pitchFamily="34" charset="0"/>
                <a:cs typeface="Mangal" panose="02040503050203030202" pitchFamily="18" charset="0"/>
              </a:rPr>
              <a:t>Sarbadhikari</a:t>
            </a:r>
            <a:r>
              <a:rPr lang="en-IN" sz="1600" dirty="0">
                <a:effectLst/>
                <a:latin typeface="+mn-lt"/>
                <a:ea typeface="Calibri" panose="020F0502020204030204" pitchFamily="34" charset="0"/>
                <a:cs typeface="Mangal" panose="02040503050203030202" pitchFamily="18" charset="0"/>
              </a:rPr>
              <a:t> S, John O. Challenges and prospects in </a:t>
            </a:r>
            <a:r>
              <a:rPr lang="en-IN" sz="1600" dirty="0" err="1">
                <a:effectLst/>
                <a:latin typeface="+mn-lt"/>
                <a:ea typeface="Calibri" panose="020F0502020204030204" pitchFamily="34" charset="0"/>
                <a:cs typeface="Mangal" panose="02040503050203030202" pitchFamily="18" charset="0"/>
              </a:rPr>
              <a:t>india’s</a:t>
            </a:r>
            <a:r>
              <a:rPr lang="en-IN" sz="1600" dirty="0">
                <a:effectLst/>
                <a:latin typeface="+mn-lt"/>
                <a:ea typeface="Calibri" panose="020F0502020204030204" pitchFamily="34" charset="0"/>
                <a:cs typeface="Mangal" panose="02040503050203030202" pitchFamily="18" charset="0"/>
              </a:rPr>
              <a:t> digital health journey. Indian J Public Health. 2021;65(2):209.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3. 	Cummins N, Schuller BW. Five Crucial Challenges in Digital Health. Frontiers in Digital Health [Internet]. 2020 [cited 2022 Jul 1];2. Available from: https://www.frontiersin.org/article/10.3389/fdgth.2020.536203</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4. 	Kumar A, Verma AK, Bharti J. Aspects of Digitalization of Healthcare in India. 2020 Mar 25;7:404.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5. 	Institute of Medicine (US) Committee on Data Standards for Patient Safety. Patient Safety: Achieving a New Standard for Care [Internet]. </a:t>
            </a:r>
            <a:r>
              <a:rPr lang="en-IN" sz="1600" dirty="0" err="1">
                <a:effectLst/>
                <a:latin typeface="+mn-lt"/>
                <a:ea typeface="Calibri" panose="020F0502020204030204" pitchFamily="34" charset="0"/>
                <a:cs typeface="Mangal" panose="02040503050203030202" pitchFamily="18" charset="0"/>
              </a:rPr>
              <a:t>Aspden</a:t>
            </a:r>
            <a:r>
              <a:rPr lang="en-IN" sz="1600" dirty="0">
                <a:effectLst/>
                <a:latin typeface="+mn-lt"/>
                <a:ea typeface="Calibri" panose="020F0502020204030204" pitchFamily="34" charset="0"/>
                <a:cs typeface="Mangal" panose="02040503050203030202" pitchFamily="18" charset="0"/>
              </a:rPr>
              <a:t> P, Corrigan JM, Wolcott J, Erickson SM, editors. Washington (DC): National Academies Press (US); 2004 [cited 2022 Jul 1]. Available from: http://www.ncbi.nlm.nih.gov/books/NBK216086/</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6. 	</a:t>
            </a:r>
            <a:r>
              <a:rPr lang="en-IN" sz="1600" dirty="0" err="1">
                <a:effectLst/>
                <a:latin typeface="+mn-lt"/>
                <a:ea typeface="Calibri" panose="020F0502020204030204" pitchFamily="34" charset="0"/>
                <a:cs typeface="Mangal" panose="02040503050203030202" pitchFamily="18" charset="0"/>
              </a:rPr>
              <a:t>Saripalle</a:t>
            </a:r>
            <a:r>
              <a:rPr lang="en-IN" sz="1600" dirty="0">
                <a:effectLst/>
                <a:latin typeface="+mn-lt"/>
                <a:ea typeface="Calibri" panose="020F0502020204030204" pitchFamily="34" charset="0"/>
                <a:cs typeface="Mangal" panose="02040503050203030202" pitchFamily="18" charset="0"/>
              </a:rPr>
              <a:t> R, Runyan C, Russell M. Using HL7 FHIR to achieve interoperability in patient health record. J Biomed Inform. 2019 Jun;94:103188.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7. 	Ayaz M, Pasha MF, </a:t>
            </a:r>
            <a:r>
              <a:rPr lang="en-IN" sz="1600" dirty="0" err="1">
                <a:effectLst/>
                <a:latin typeface="+mn-lt"/>
                <a:ea typeface="Calibri" panose="020F0502020204030204" pitchFamily="34" charset="0"/>
                <a:cs typeface="Mangal" panose="02040503050203030202" pitchFamily="18" charset="0"/>
              </a:rPr>
              <a:t>Alzahrani</a:t>
            </a:r>
            <a:r>
              <a:rPr lang="en-IN" sz="1600" dirty="0">
                <a:effectLst/>
                <a:latin typeface="+mn-lt"/>
                <a:ea typeface="Calibri" panose="020F0502020204030204" pitchFamily="34" charset="0"/>
                <a:cs typeface="Mangal" panose="02040503050203030202" pitchFamily="18" charset="0"/>
              </a:rPr>
              <a:t> MY, </a:t>
            </a:r>
            <a:r>
              <a:rPr lang="en-IN" sz="1600" dirty="0" err="1">
                <a:effectLst/>
                <a:latin typeface="+mn-lt"/>
                <a:ea typeface="Calibri" panose="020F0502020204030204" pitchFamily="34" charset="0"/>
                <a:cs typeface="Mangal" panose="02040503050203030202" pitchFamily="18" charset="0"/>
              </a:rPr>
              <a:t>Budiarto</a:t>
            </a:r>
            <a:r>
              <a:rPr lang="en-IN" sz="1600" dirty="0">
                <a:effectLst/>
                <a:latin typeface="+mn-lt"/>
                <a:ea typeface="Calibri" panose="020F0502020204030204" pitchFamily="34" charset="0"/>
                <a:cs typeface="Mangal" panose="02040503050203030202" pitchFamily="18" charset="0"/>
              </a:rPr>
              <a:t> R, </a:t>
            </a:r>
            <a:r>
              <a:rPr lang="en-IN" sz="1600" dirty="0" err="1">
                <a:effectLst/>
                <a:latin typeface="+mn-lt"/>
                <a:ea typeface="Calibri" panose="020F0502020204030204" pitchFamily="34" charset="0"/>
                <a:cs typeface="Mangal" panose="02040503050203030202" pitchFamily="18" charset="0"/>
              </a:rPr>
              <a:t>Stiawan</a:t>
            </a:r>
            <a:r>
              <a:rPr lang="en-IN" sz="1600" dirty="0">
                <a:effectLst/>
                <a:latin typeface="+mn-lt"/>
                <a:ea typeface="Calibri" panose="020F0502020204030204" pitchFamily="34" charset="0"/>
                <a:cs typeface="Mangal" panose="02040503050203030202" pitchFamily="18" charset="0"/>
              </a:rPr>
              <a:t> D. The Fast Health Interoperability Resources (FHIR) Standard: Systematic Literature Review of Implementations, Applications, Challenges and Opportunities. JMIR Med Inform. 2021 Jul 30;9(7):e21929. </a:t>
            </a:r>
          </a:p>
          <a:p>
            <a:pPr algn="just"/>
            <a:endParaRPr lang="en-IN" sz="1800" dirty="0">
              <a:latin typeface="+mn-lt"/>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16</a:t>
            </a:fld>
            <a:endParaRPr lang="en-IN"/>
          </a:p>
        </p:txBody>
      </p:sp>
      <p:pic>
        <p:nvPicPr>
          <p:cNvPr id="7" name="Picture 6">
            <a:extLst>
              <a:ext uri="{FF2B5EF4-FFF2-40B4-BE49-F238E27FC236}">
                <a16:creationId xmlns:a16="http://schemas.microsoft.com/office/drawing/2014/main" id="{7F794D5F-C91D-4C5F-B479-C3ECD4E40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1200150" y="412175"/>
            <a:ext cx="9671050" cy="1325563"/>
          </a:xfrm>
        </p:spPr>
        <p:txBody>
          <a:bodyPr/>
          <a:lstStyle/>
          <a:p>
            <a:pPr algn="ctr"/>
            <a:r>
              <a:rPr lang="en-IN" b="1" dirty="0">
                <a:highlight>
                  <a:srgbClr val="C0C0C0"/>
                </a:highlight>
              </a:rPr>
              <a:t>Poster</a:t>
            </a:r>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17</a:t>
            </a:fld>
            <a:endParaRPr lang="en-IN"/>
          </a:p>
        </p:txBody>
      </p:sp>
      <p:sp>
        <p:nvSpPr>
          <p:cNvPr id="5" name="Footer Placeholder 4">
            <a:extLst>
              <a:ext uri="{FF2B5EF4-FFF2-40B4-BE49-F238E27FC236}">
                <a16:creationId xmlns:a16="http://schemas.microsoft.com/office/drawing/2014/main" id="{FED2199A-A9B8-236E-ACEC-E9DF83F3CAD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F16F4448-3FB9-447C-9D2E-A3264A33F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pic>
        <p:nvPicPr>
          <p:cNvPr id="10" name="Content Placeholder 9">
            <a:extLst>
              <a:ext uri="{FF2B5EF4-FFF2-40B4-BE49-F238E27FC236}">
                <a16:creationId xmlns:a16="http://schemas.microsoft.com/office/drawing/2014/main" id="{A4BCD222-2F4C-4947-8D14-842D3941C261}"/>
              </a:ext>
            </a:extLst>
          </p:cNvPr>
          <p:cNvPicPr>
            <a:picLocks noGrp="1"/>
          </p:cNvPicPr>
          <p:nvPr>
            <p:ph idx="1"/>
          </p:nvPr>
        </p:nvPicPr>
        <p:blipFill>
          <a:blip r:embed="rId3"/>
          <a:stretch>
            <a:fillRect/>
          </a:stretch>
        </p:blipFill>
        <p:spPr>
          <a:xfrm>
            <a:off x="1506538" y="942974"/>
            <a:ext cx="8980487" cy="5502851"/>
          </a:xfrm>
          <a:prstGeom prst="rect">
            <a:avLst/>
          </a:prstGeom>
        </p:spPr>
      </p:pic>
    </p:spTree>
    <p:extLst>
      <p:ext uri="{BB962C8B-B14F-4D97-AF65-F5344CB8AC3E}">
        <p14:creationId xmlns:p14="http://schemas.microsoft.com/office/powerpoint/2010/main" val="356493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1035589" y="484614"/>
            <a:ext cx="10521077" cy="1325563"/>
          </a:xfrm>
        </p:spPr>
        <p:txBody>
          <a:bodyPr/>
          <a:lstStyle/>
          <a:p>
            <a:pPr algn="ctr"/>
            <a:r>
              <a:rPr lang="en-IN" b="1" dirty="0">
                <a:highlight>
                  <a:srgbClr val="C0C0C0"/>
                </a:highlight>
              </a:rPr>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0" y="775495"/>
            <a:ext cx="6018169" cy="823912"/>
          </a:xfrm>
        </p:spPr>
        <p:txBody>
          <a:bodyPr/>
          <a:lstStyle/>
          <a:p>
            <a:pPr algn="ctr"/>
            <a:r>
              <a:rPr lang="en-IN" dirty="0"/>
              <a:t>What did we learn ?</a:t>
            </a:r>
          </a:p>
        </p:txBody>
      </p:sp>
      <p:graphicFrame>
        <p:nvGraphicFramePr>
          <p:cNvPr id="10" name="Content Placeholder 9">
            <a:extLst>
              <a:ext uri="{FF2B5EF4-FFF2-40B4-BE49-F238E27FC236}">
                <a16:creationId xmlns:a16="http://schemas.microsoft.com/office/drawing/2014/main" id="{3441B103-D67C-401F-9211-BC3E0DB492E0}"/>
              </a:ext>
            </a:extLst>
          </p:cNvPr>
          <p:cNvGraphicFramePr>
            <a:graphicFrameLocks noGrp="1"/>
          </p:cNvGraphicFramePr>
          <p:nvPr>
            <p:ph sz="half" idx="2"/>
            <p:extLst>
              <p:ext uri="{D42A27DB-BD31-4B8C-83A1-F6EECF244321}">
                <p14:modId xmlns:p14="http://schemas.microsoft.com/office/powerpoint/2010/main" val="2826581264"/>
              </p:ext>
            </p:extLst>
          </p:nvPr>
        </p:nvGraphicFramePr>
        <p:xfrm>
          <a:off x="447676" y="1810177"/>
          <a:ext cx="4796184" cy="438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5894280" y="906095"/>
            <a:ext cx="5590911" cy="691299"/>
          </a:xfrm>
        </p:spPr>
        <p:txBody>
          <a:bodyPr/>
          <a:lstStyle/>
          <a:p>
            <a:pPr algn="ctr"/>
            <a:r>
              <a:rPr lang="en-IN" dirty="0"/>
              <a:t>Overall self comments on Internship</a:t>
            </a:r>
          </a:p>
        </p:txBody>
      </p:sp>
      <p:graphicFrame>
        <p:nvGraphicFramePr>
          <p:cNvPr id="12" name="Content Placeholder 11">
            <a:extLst>
              <a:ext uri="{FF2B5EF4-FFF2-40B4-BE49-F238E27FC236}">
                <a16:creationId xmlns:a16="http://schemas.microsoft.com/office/drawing/2014/main" id="{30B05748-8370-45A2-A4C7-45A74D455F6C}"/>
              </a:ext>
            </a:extLst>
          </p:cNvPr>
          <p:cNvGraphicFramePr>
            <a:graphicFrameLocks noGrp="1"/>
          </p:cNvGraphicFramePr>
          <p:nvPr>
            <p:ph sz="quarter" idx="4"/>
            <p:extLst>
              <p:ext uri="{D42A27DB-BD31-4B8C-83A1-F6EECF244321}">
                <p14:modId xmlns:p14="http://schemas.microsoft.com/office/powerpoint/2010/main" val="2457482994"/>
              </p:ext>
            </p:extLst>
          </p:nvPr>
        </p:nvGraphicFramePr>
        <p:xfrm>
          <a:off x="5353050" y="1727995"/>
          <a:ext cx="5946441" cy="4996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dirty="0"/>
              <a:t>You are not allowed to add slides to this presentation</a:t>
            </a:r>
            <a:endParaRPr lang="en-IN" dirty="0"/>
          </a:p>
        </p:txBody>
      </p:sp>
      <p:pic>
        <p:nvPicPr>
          <p:cNvPr id="11" name="Picture 10">
            <a:extLst>
              <a:ext uri="{FF2B5EF4-FFF2-40B4-BE49-F238E27FC236}">
                <a16:creationId xmlns:a16="http://schemas.microsoft.com/office/drawing/2014/main" id="{0C14A533-5EC3-426D-B52F-7FA0A17932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1005762" y="484410"/>
            <a:ext cx="10515600" cy="789782"/>
          </a:xfrm>
        </p:spPr>
        <p:txBody>
          <a:bodyPr/>
          <a:lstStyle/>
          <a:p>
            <a:pPr algn="ctr"/>
            <a:r>
              <a:rPr lang="en-IN" b="1" dirty="0">
                <a:highlight>
                  <a:srgbClr val="C0C0C0"/>
                </a:highlight>
              </a:rPr>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838200" y="1763462"/>
            <a:ext cx="10515600" cy="5077618"/>
          </a:xfrm>
        </p:spPr>
        <p:txBody>
          <a:bodyPr/>
          <a:lstStyle/>
          <a:p>
            <a:pPr marL="342900" indent="-342900" algn="just">
              <a:buFont typeface="Arial" panose="020B0604020202020204" pitchFamily="34" charset="0"/>
              <a:buChar char="•"/>
            </a:pPr>
            <a:r>
              <a:rPr lang="en-IN" dirty="0">
                <a:latin typeface="EYInterstate Light"/>
              </a:rPr>
              <a:t> Improve initial planning to reduce executional effort.</a:t>
            </a:r>
            <a:endParaRPr lang="en-US" dirty="0">
              <a:latin typeface="EYInterstate Light"/>
            </a:endParaRP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Dedicated resources should be deployed in the projects.</a:t>
            </a: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Knowledge transfer should be conducted specific to projects. </a:t>
            </a: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19</a:t>
            </a:fld>
            <a:endParaRPr lang="en-IN"/>
          </a:p>
        </p:txBody>
      </p:sp>
      <p:pic>
        <p:nvPicPr>
          <p:cNvPr id="6" name="Picture 5">
            <a:extLst>
              <a:ext uri="{FF2B5EF4-FFF2-40B4-BE49-F238E27FC236}">
                <a16:creationId xmlns:a16="http://schemas.microsoft.com/office/drawing/2014/main" id="{9D8F97DB-BC32-45A3-A8DF-72E41C2FB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3114952" y="0"/>
            <a:ext cx="6000473" cy="790575"/>
          </a:xfrm>
        </p:spPr>
        <p:txBody>
          <a:bodyPr vert="horz" lIns="91440" tIns="45720" rIns="91440" bIns="45720" rtlCol="0" anchor="b" anchorCtr="0">
            <a:normAutofit/>
          </a:bodyPr>
          <a:lstStyle/>
          <a:p>
            <a:pPr algn="ctr"/>
            <a:r>
              <a:rPr lang="en-US" b="1" dirty="0">
                <a:highlight>
                  <a:srgbClr val="C0C0C0"/>
                </a:highlight>
              </a:rPr>
              <a:t>Screenshot of Approval</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E0A6CE0D-AB9B-4F2F-9482-AB7FC2075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51" y="1771649"/>
            <a:ext cx="9372600" cy="3923297"/>
          </a:xfrm>
          <a:prstGeom prst="rect">
            <a:avLst/>
          </a:prstGeom>
          <a:ln w="6350">
            <a:solidFill>
              <a:schemeClr val="tx1"/>
            </a:solidFill>
          </a:ln>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2</a:t>
            </a:fld>
            <a:endParaRPr lang="en-US"/>
          </a:p>
        </p:txBody>
      </p:sp>
      <p:pic>
        <p:nvPicPr>
          <p:cNvPr id="6" name="Picture 5">
            <a:extLst>
              <a:ext uri="{FF2B5EF4-FFF2-40B4-BE49-F238E27FC236}">
                <a16:creationId xmlns:a16="http://schemas.microsoft.com/office/drawing/2014/main" id="{0A5FF7A2-9B78-4DF1-B01C-F2F2B09DC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0"/>
            <a:ext cx="2013734" cy="911136"/>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715939" y="2425563"/>
            <a:ext cx="4314645" cy="1268958"/>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b" anchorCtr="0">
            <a:normAutofit/>
          </a:bodyPr>
          <a:lstStyle/>
          <a:p>
            <a:r>
              <a:rPr lang="en-US" sz="3200" b="1" dirty="0"/>
              <a:t>Pictorial Journey (1)  </a:t>
            </a:r>
          </a:p>
        </p:txBody>
      </p:sp>
      <p:pic>
        <p:nvPicPr>
          <p:cNvPr id="8" name="Picture 7" descr="A group of people in a room&#10;&#10;Description automatically generated with low confidence">
            <a:extLst>
              <a:ext uri="{FF2B5EF4-FFF2-40B4-BE49-F238E27FC236}">
                <a16:creationId xmlns:a16="http://schemas.microsoft.com/office/drawing/2014/main" id="{8B239895-C399-4962-9EA6-2B8431866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50"/>
          <a:stretch/>
        </p:blipFill>
        <p:spPr>
          <a:xfrm>
            <a:off x="3195" y="10"/>
            <a:ext cx="6997680"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361950" y="1744595"/>
            <a:ext cx="4888032" cy="1956841"/>
          </a:xfrm>
        </p:spPr>
        <p:txBody>
          <a:bodyPr anchor="b">
            <a:normAutofit/>
          </a:bodyPr>
          <a:lstStyle/>
          <a:p>
            <a:r>
              <a:rPr lang="en-US" sz="3200" b="1" dirty="0"/>
              <a:t>Pictorial Journey (2) </a:t>
            </a:r>
            <a:endParaRPr lang="en-IN" sz="3200" b="1" dirty="0"/>
          </a:p>
        </p:txBody>
      </p:sp>
      <p:pic>
        <p:nvPicPr>
          <p:cNvPr id="8" name="Picture 7" descr="A picture containing text, computer, indoor, computer&#10;&#10;Description automatically generated">
            <a:extLst>
              <a:ext uri="{FF2B5EF4-FFF2-40B4-BE49-F238E27FC236}">
                <a16:creationId xmlns:a16="http://schemas.microsoft.com/office/drawing/2014/main" id="{528FC3CE-1A7F-428C-A47C-7601E659BA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
          <a:stretch/>
        </p:blipFill>
        <p:spPr>
          <a:xfrm>
            <a:off x="5191126" y="10"/>
            <a:ext cx="700252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228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22</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3FCF1621-84F9-4C7F-A4DF-3790AF6EF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98264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2584174" y="417480"/>
            <a:ext cx="7014992" cy="1135737"/>
          </a:xfrm>
        </p:spPr>
        <p:txBody>
          <a:bodyPr>
            <a:normAutofit/>
          </a:bodyPr>
          <a:lstStyle/>
          <a:p>
            <a:pPr algn="ctr"/>
            <a:r>
              <a:rPr lang="en-IN" b="1" dirty="0">
                <a:highlight>
                  <a:srgbClr val="C0C0C0"/>
                </a:highlight>
              </a:rPr>
              <a:t>Introduction </a:t>
            </a:r>
          </a:p>
        </p:txBody>
      </p:sp>
      <p:pic>
        <p:nvPicPr>
          <p:cNvPr id="8" name="Picture 7" descr="Logo&#10;&#10;Description automatically generated">
            <a:extLst>
              <a:ext uri="{FF2B5EF4-FFF2-40B4-BE49-F238E27FC236}">
                <a16:creationId xmlns:a16="http://schemas.microsoft.com/office/drawing/2014/main" id="{0AFB7B2D-729D-43C4-A7BE-3A9C3ABA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21" y="1736015"/>
            <a:ext cx="4402241" cy="3301681"/>
          </a:xfrm>
          <a:prstGeom prst="rect">
            <a:avLst/>
          </a:prstGeom>
        </p:spPr>
      </p:pic>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5612865" y="1782981"/>
            <a:ext cx="5938842" cy="4393982"/>
          </a:xfrm>
        </p:spPr>
        <p:txBody>
          <a:bodyPr>
            <a:normAutofit/>
          </a:bodyPr>
          <a:lstStyle/>
          <a:p>
            <a:pPr algn="just">
              <a:spcAft>
                <a:spcPts val="800"/>
              </a:spcAft>
            </a:pPr>
            <a:r>
              <a:rPr lang="en-IN" sz="1800" dirty="0"/>
              <a:t>The Ayushman Bharat Digital Mission (ABDM) was launched in September 2021 by the Prime Minister through a video conference.</a:t>
            </a:r>
          </a:p>
          <a:p>
            <a:pPr algn="just">
              <a:spcAft>
                <a:spcPts val="800"/>
              </a:spcAft>
            </a:pPr>
            <a:endParaRPr lang="en-IN" sz="1800" dirty="0"/>
          </a:p>
          <a:p>
            <a:pPr algn="just">
              <a:spcAft>
                <a:spcPts val="800"/>
              </a:spcAft>
            </a:pPr>
            <a:r>
              <a:rPr lang="en-IN" sz="1800" dirty="0"/>
              <a:t>Under the mission, citizens will be able to create their Ayushman Bharat health account numbers, to which their digital health records can be linked.</a:t>
            </a:r>
          </a:p>
          <a:p>
            <a:pPr algn="just">
              <a:spcAft>
                <a:spcPts val="800"/>
              </a:spcAft>
            </a:pPr>
            <a:endParaRPr lang="en-IN" sz="1800" dirty="0"/>
          </a:p>
          <a:p>
            <a:pPr algn="just">
              <a:spcAft>
                <a:spcPts val="800"/>
              </a:spcAft>
            </a:pPr>
            <a:r>
              <a:rPr lang="en-IN" sz="1800" dirty="0"/>
              <a:t>It aims to provide digital health IDs for all Indian citizens to help hospitals, insurance firms, and citizens access health records electronically when required</a:t>
            </a:r>
            <a:r>
              <a:rPr lang="en-IN" sz="1700" dirty="0"/>
              <a:t>.</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3</a:t>
            </a:fld>
            <a:endParaRPr lang="en-IN"/>
          </a:p>
        </p:txBody>
      </p:sp>
      <p:pic>
        <p:nvPicPr>
          <p:cNvPr id="7" name="Picture 6" descr="Text&#10;&#10;Description automatically generated">
            <a:extLst>
              <a:ext uri="{FF2B5EF4-FFF2-40B4-BE49-F238E27FC236}">
                <a16:creationId xmlns:a16="http://schemas.microsoft.com/office/drawing/2014/main" id="{0CFD3804-D2C4-43A9-9485-6CB1096C3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7" y="62252"/>
            <a:ext cx="1584727" cy="804744"/>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A43061-8285-415A-98B2-C627C7E17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4" y="2"/>
            <a:ext cx="1690352" cy="858382"/>
          </a:xfrm>
          <a:prstGeom prst="rect">
            <a:avLst/>
          </a:prstGeom>
        </p:spPr>
      </p:pic>
      <p:sp>
        <p:nvSpPr>
          <p:cNvPr id="19" name="TextBox 18">
            <a:extLst>
              <a:ext uri="{FF2B5EF4-FFF2-40B4-BE49-F238E27FC236}">
                <a16:creationId xmlns:a16="http://schemas.microsoft.com/office/drawing/2014/main" id="{D4CCE26A-2A27-49A9-AC2D-453E7367D99B}"/>
              </a:ext>
            </a:extLst>
          </p:cNvPr>
          <p:cNvSpPr txBox="1"/>
          <p:nvPr/>
        </p:nvSpPr>
        <p:spPr>
          <a:xfrm>
            <a:off x="1321754" y="1189564"/>
            <a:ext cx="9460060" cy="646331"/>
          </a:xfrm>
          <a:prstGeom prst="rect">
            <a:avLst/>
          </a:prstGeom>
          <a:noFill/>
        </p:spPr>
        <p:txBody>
          <a:bodyPr wrap="square" rtlCol="0">
            <a:spAutoFit/>
          </a:bodyPr>
          <a:lstStyle/>
          <a:p>
            <a:r>
              <a:rPr lang="en-IN" b="1" dirty="0">
                <a:solidFill>
                  <a:schemeClr val="bg1"/>
                </a:solidFill>
              </a:rPr>
              <a:t>Integration with ABDM infrastructure can be leveraged by achieving the three milestones:</a:t>
            </a:r>
          </a:p>
        </p:txBody>
      </p:sp>
      <p:graphicFrame>
        <p:nvGraphicFramePr>
          <p:cNvPr id="5" name="Content Placeholder 16">
            <a:extLst>
              <a:ext uri="{FF2B5EF4-FFF2-40B4-BE49-F238E27FC236}">
                <a16:creationId xmlns:a16="http://schemas.microsoft.com/office/drawing/2014/main" id="{C4777B21-22A6-4E2A-BB7C-9E9F0C133230}"/>
              </a:ext>
            </a:extLst>
          </p:cNvPr>
          <p:cNvGraphicFramePr>
            <a:graphicFrameLocks/>
          </p:cNvGraphicFramePr>
          <p:nvPr>
            <p:extLst>
              <p:ext uri="{D42A27DB-BD31-4B8C-83A1-F6EECF244321}">
                <p14:modId xmlns:p14="http://schemas.microsoft.com/office/powerpoint/2010/main" val="965392576"/>
              </p:ext>
            </p:extLst>
          </p:nvPr>
        </p:nvGraphicFramePr>
        <p:xfrm>
          <a:off x="1321754" y="1818060"/>
          <a:ext cx="9361791" cy="471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3249809" y="323622"/>
            <a:ext cx="5973704" cy="1135737"/>
          </a:xfrm>
        </p:spPr>
        <p:txBody>
          <a:bodyPr>
            <a:normAutofit/>
          </a:bodyPr>
          <a:lstStyle/>
          <a:p>
            <a:pPr algn="ctr"/>
            <a:r>
              <a:rPr lang="en-IN" b="1" dirty="0">
                <a:highlight>
                  <a:srgbClr val="C0C0C0"/>
                </a:highlight>
              </a:rPr>
              <a:t>Objectives of Our Study</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5</a:t>
            </a:fld>
            <a:endParaRPr lang="en-IN"/>
          </a:p>
        </p:txBody>
      </p:sp>
      <p:pic>
        <p:nvPicPr>
          <p:cNvPr id="36" name="Picture 35">
            <a:extLst>
              <a:ext uri="{FF2B5EF4-FFF2-40B4-BE49-F238E27FC236}">
                <a16:creationId xmlns:a16="http://schemas.microsoft.com/office/drawing/2014/main" id="{78AE73E2-29D6-4580-9D99-EDF43CB19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1" y="0"/>
            <a:ext cx="1776160" cy="803643"/>
          </a:xfrm>
          <a:prstGeom prst="rect">
            <a:avLst/>
          </a:prstGeom>
        </p:spPr>
      </p:pic>
      <p:graphicFrame>
        <p:nvGraphicFramePr>
          <p:cNvPr id="7" name="Content Placeholder 6">
            <a:extLst>
              <a:ext uri="{FF2B5EF4-FFF2-40B4-BE49-F238E27FC236}">
                <a16:creationId xmlns:a16="http://schemas.microsoft.com/office/drawing/2014/main" id="{D7C06DC9-44BD-4E29-859D-0F073C93D915}"/>
              </a:ext>
            </a:extLst>
          </p:cNvPr>
          <p:cNvGraphicFramePr>
            <a:graphicFrameLocks noGrp="1"/>
          </p:cNvGraphicFramePr>
          <p:nvPr>
            <p:ph idx="1"/>
            <p:extLst>
              <p:ext uri="{D42A27DB-BD31-4B8C-83A1-F6EECF244321}">
                <p14:modId xmlns:p14="http://schemas.microsoft.com/office/powerpoint/2010/main" val="352532154"/>
              </p:ext>
            </p:extLst>
          </p:nvPr>
        </p:nvGraphicFramePr>
        <p:xfrm>
          <a:off x="2051092" y="1257190"/>
          <a:ext cx="8238744" cy="483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38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highlight>
                  <a:srgbClr val="C0C0C0"/>
                </a:highlight>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1102876" y="1601236"/>
            <a:ext cx="10788721" cy="4508500"/>
          </a:xfrm>
        </p:spPr>
        <p:txBody>
          <a:bodyPr>
            <a:normAutofit/>
          </a:bodyPr>
          <a:lstStyle/>
          <a:p>
            <a:pPr algn="just">
              <a:lnSpc>
                <a:spcPct val="150000"/>
              </a:lnSpc>
              <a:spcAft>
                <a:spcPts val="800"/>
              </a:spcAft>
            </a:pPr>
            <a:r>
              <a:rPr lang="en-IN" sz="1800" b="1" dirty="0">
                <a:solidFill>
                  <a:srgbClr val="242424"/>
                </a:solidFill>
                <a:latin typeface="+mn-lt"/>
                <a:ea typeface="Calibri" panose="020F0502020204030204" pitchFamily="34" charset="0"/>
              </a:rPr>
              <a:t>Study type-</a:t>
            </a:r>
            <a:r>
              <a:rPr lang="en-IN" sz="1800" dirty="0">
                <a:solidFill>
                  <a:srgbClr val="242424"/>
                </a:solidFill>
                <a:latin typeface="+mn-lt"/>
                <a:ea typeface="Calibri" panose="020F0502020204030204" pitchFamily="34" charset="0"/>
              </a:rPr>
              <a:t> Qualitative cross-sectional study.</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Study Sample-</a:t>
            </a:r>
            <a:r>
              <a:rPr lang="en-IN" sz="1800" dirty="0">
                <a:solidFill>
                  <a:srgbClr val="242424"/>
                </a:solidFill>
                <a:latin typeface="+mn-lt"/>
                <a:ea typeface="Calibri" panose="020F0502020204030204" pitchFamily="34" charset="0"/>
              </a:rPr>
              <a:t>  Sample size of 10 was taken by the method of convenient sampling.</a:t>
            </a:r>
          </a:p>
          <a:p>
            <a:pPr algn="just">
              <a:lnSpc>
                <a:spcPct val="150000"/>
              </a:lnSpc>
              <a:spcAft>
                <a:spcPts val="800"/>
              </a:spcAft>
            </a:pPr>
            <a:r>
              <a:rPr lang="en-IN" sz="1800" b="1" dirty="0">
                <a:solidFill>
                  <a:srgbClr val="242424"/>
                </a:solidFill>
                <a:latin typeface="+mn-lt"/>
                <a:ea typeface="Calibri" panose="020F0502020204030204" pitchFamily="34" charset="0"/>
              </a:rPr>
              <a:t>Sampling method- </a:t>
            </a:r>
            <a:r>
              <a:rPr lang="en-IN" sz="1800" dirty="0">
                <a:solidFill>
                  <a:srgbClr val="242424"/>
                </a:solidFill>
                <a:latin typeface="+mn-lt"/>
                <a:ea typeface="Calibri" panose="020F0502020204030204" pitchFamily="34" charset="0"/>
              </a:rPr>
              <a:t>Convenient sampling.</a:t>
            </a:r>
          </a:p>
          <a:p>
            <a:pPr algn="just">
              <a:lnSpc>
                <a:spcPct val="150000"/>
              </a:lnSpc>
              <a:spcAft>
                <a:spcPts val="800"/>
              </a:spcAft>
            </a:pPr>
            <a:r>
              <a:rPr lang="en-IN" sz="1800" b="1" dirty="0">
                <a:solidFill>
                  <a:srgbClr val="242424"/>
                </a:solidFill>
                <a:latin typeface="+mn-lt"/>
                <a:ea typeface="Calibri" panose="020F0502020204030204" pitchFamily="34" charset="0"/>
              </a:rPr>
              <a:t>Inclusion criteria- </a:t>
            </a:r>
            <a:r>
              <a:rPr lang="en-IN" sz="1800" dirty="0">
                <a:solidFill>
                  <a:srgbClr val="242424"/>
                </a:solidFill>
                <a:latin typeface="+mn-lt"/>
                <a:ea typeface="Calibri" panose="020F0502020204030204" pitchFamily="34" charset="0"/>
              </a:rPr>
              <a:t>Employees of EY having an experience in the Digital health sector.</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Exclusion criteria- </a:t>
            </a:r>
            <a:r>
              <a:rPr lang="en-IN" sz="1800" dirty="0">
                <a:solidFill>
                  <a:srgbClr val="242424"/>
                </a:solidFill>
                <a:latin typeface="+mn-lt"/>
                <a:ea typeface="Calibri" panose="020F0502020204030204" pitchFamily="34" charset="0"/>
              </a:rPr>
              <a:t>Involved any person who refused to participate in the study.</a:t>
            </a:r>
            <a:endParaRPr lang="en-IN" sz="1800" dirty="0">
              <a:latin typeface="+mn-lt"/>
              <a:ea typeface="Calibri" panose="020F0502020204030204" pitchFamily="34" charset="0"/>
            </a:endParaRPr>
          </a:p>
          <a:p>
            <a:pPr algn="just">
              <a:lnSpc>
                <a:spcPct val="150000"/>
              </a:lnSpc>
              <a:spcAft>
                <a:spcPts val="800"/>
              </a:spcAft>
            </a:pPr>
            <a:r>
              <a:rPr lang="en-IN" sz="1800" dirty="0">
                <a:solidFill>
                  <a:srgbClr val="242424"/>
                </a:solidFill>
                <a:latin typeface="+mn-lt"/>
                <a:ea typeface="Calibri" panose="020F0502020204030204" pitchFamily="34" charset="0"/>
              </a:rPr>
              <a:t>Research ethics principles with regard to informed consent was followed.</a:t>
            </a:r>
          </a:p>
          <a:p>
            <a:pPr algn="just">
              <a:lnSpc>
                <a:spcPct val="150000"/>
              </a:lnSpc>
              <a:spcAft>
                <a:spcPts val="800"/>
              </a:spcAft>
            </a:pPr>
            <a:r>
              <a:rPr lang="en-IN" sz="1800" dirty="0">
                <a:solidFill>
                  <a:srgbClr val="242424"/>
                </a:solidFill>
                <a:latin typeface="+mn-lt"/>
                <a:ea typeface="Calibri" panose="020F0502020204030204" pitchFamily="34" charset="0"/>
              </a:rPr>
              <a:t>Confidentiality of data and individual’s anonymity were followed</a:t>
            </a:r>
            <a:r>
              <a:rPr lang="en-IN" sz="1800" dirty="0">
                <a:solidFill>
                  <a:srgbClr val="242424"/>
                </a:solidFill>
                <a:latin typeface="Times New Roman" panose="02020603050405020304" pitchFamily="18" charset="0"/>
                <a:ea typeface="Calibri" panose="020F0502020204030204" pitchFamily="34" charset="0"/>
              </a:rPr>
              <a:t>. </a:t>
            </a: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6</a:t>
            </a:fld>
            <a:endParaRPr lang="en-IN"/>
          </a:p>
        </p:txBody>
      </p:sp>
      <p:pic>
        <p:nvPicPr>
          <p:cNvPr id="7" name="Picture 6">
            <a:extLst>
              <a:ext uri="{FF2B5EF4-FFF2-40B4-BE49-F238E27FC236}">
                <a16:creationId xmlns:a16="http://schemas.microsoft.com/office/drawing/2014/main" id="{FF737AE5-DC26-44F0-AB79-8429B5974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highlight>
                  <a:srgbClr val="C0C0C0"/>
                </a:highlight>
              </a:rPr>
              <a:t>Methodology </a:t>
            </a:r>
            <a:endParaRPr lang="en-IN" dirty="0">
              <a:highlight>
                <a:srgbClr val="C0C0C0"/>
              </a:highlight>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010042" y="1252649"/>
            <a:ext cx="10458132" cy="4834800"/>
          </a:xfrm>
        </p:spPr>
        <p:txBody>
          <a:bodyPr>
            <a:normAutofit/>
          </a:bodyPr>
          <a:lstStyle/>
          <a:p>
            <a:r>
              <a:rPr lang="en-IN" sz="1800" b="1" dirty="0">
                <a:solidFill>
                  <a:srgbClr val="242424"/>
                </a:solidFill>
                <a:latin typeface="+mn-lt"/>
                <a:ea typeface="Calibri" panose="020F0502020204030204" pitchFamily="34" charset="0"/>
              </a:rPr>
              <a:t>Data Collection</a:t>
            </a:r>
            <a:r>
              <a:rPr lang="en-IN" sz="1800" dirty="0">
                <a:solidFill>
                  <a:srgbClr val="242424"/>
                </a:solidFill>
                <a:latin typeface="+mn-lt"/>
                <a:ea typeface="Calibri" panose="020F0502020204030204" pitchFamily="34" charset="0"/>
              </a:rPr>
              <a:t> </a:t>
            </a:r>
            <a:r>
              <a:rPr lang="en-IN" sz="1800" b="1" dirty="0">
                <a:solidFill>
                  <a:srgbClr val="242424"/>
                </a:solidFill>
                <a:latin typeface="+mn-lt"/>
                <a:ea typeface="Calibri" panose="020F0502020204030204" pitchFamily="34" charset="0"/>
              </a:rPr>
              <a:t>tool</a:t>
            </a:r>
            <a:r>
              <a:rPr lang="en-IN" sz="1800" dirty="0">
                <a:solidFill>
                  <a:srgbClr val="242424"/>
                </a:solidFill>
                <a:latin typeface="+mn-lt"/>
                <a:ea typeface="Calibri" panose="020F0502020204030204" pitchFamily="34" charset="0"/>
              </a:rPr>
              <a:t>- Open-ended interview (The Performa of which is attached below) and then the  data  collection  with  informed  consent  was  conducted  during  May,  2022 corroborating the period of summer internship.</a:t>
            </a:r>
            <a:endParaRPr lang="en-IN" sz="1800" dirty="0">
              <a:latin typeface="+mn-lt"/>
              <a:ea typeface="Calibri" panose="020F0502020204030204" pitchFamily="34" charset="0"/>
            </a:endParaRPr>
          </a:p>
          <a:p>
            <a:endParaRPr lang="en-IN" sz="1800"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7</a:t>
            </a:fld>
            <a:endParaRPr lang="en-IN"/>
          </a:p>
        </p:txBody>
      </p:sp>
      <p:graphicFrame>
        <p:nvGraphicFramePr>
          <p:cNvPr id="10" name="Table 9">
            <a:extLst>
              <a:ext uri="{FF2B5EF4-FFF2-40B4-BE49-F238E27FC236}">
                <a16:creationId xmlns:a16="http://schemas.microsoft.com/office/drawing/2014/main" id="{AFA08D6A-B761-4F17-B060-E0100564F07C}"/>
              </a:ext>
            </a:extLst>
          </p:cNvPr>
          <p:cNvGraphicFramePr>
            <a:graphicFrameLocks noGrp="1"/>
          </p:cNvGraphicFramePr>
          <p:nvPr>
            <p:extLst>
              <p:ext uri="{D42A27DB-BD31-4B8C-83A1-F6EECF244321}">
                <p14:modId xmlns:p14="http://schemas.microsoft.com/office/powerpoint/2010/main" val="4275416779"/>
              </p:ext>
            </p:extLst>
          </p:nvPr>
        </p:nvGraphicFramePr>
        <p:xfrm>
          <a:off x="1256622" y="2200275"/>
          <a:ext cx="9072081" cy="3676552"/>
        </p:xfrm>
        <a:graphic>
          <a:graphicData uri="http://schemas.openxmlformats.org/drawingml/2006/table">
            <a:tbl>
              <a:tblPr firstRow="1" firstCol="1" bandRow="1">
                <a:tableStyleId>{5C22544A-7EE6-4342-B048-85BDC9FD1C3A}</a:tableStyleId>
              </a:tblPr>
              <a:tblGrid>
                <a:gridCol w="888102">
                  <a:extLst>
                    <a:ext uri="{9D8B030D-6E8A-4147-A177-3AD203B41FA5}">
                      <a16:colId xmlns:a16="http://schemas.microsoft.com/office/drawing/2014/main" val="4122615319"/>
                    </a:ext>
                  </a:extLst>
                </a:gridCol>
                <a:gridCol w="8183979">
                  <a:extLst>
                    <a:ext uri="{9D8B030D-6E8A-4147-A177-3AD203B41FA5}">
                      <a16:colId xmlns:a16="http://schemas.microsoft.com/office/drawing/2014/main" val="1002673730"/>
                    </a:ext>
                  </a:extLst>
                </a:gridCol>
              </a:tblGrid>
              <a:tr h="334232">
                <a:tc>
                  <a:txBody>
                    <a:bodyPr/>
                    <a:lstStyle/>
                    <a:p>
                      <a:pPr algn="ctr">
                        <a:lnSpc>
                          <a:spcPct val="107000"/>
                        </a:lnSpc>
                        <a:spcAft>
                          <a:spcPts val="800"/>
                        </a:spcAft>
                      </a:pPr>
                      <a:r>
                        <a:rPr lang="en-IN" sz="1100" dirty="0">
                          <a:effectLst/>
                        </a:rPr>
                        <a:t>Sl. No.</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tc>
                  <a:txBody>
                    <a:bodyPr/>
                    <a:lstStyle/>
                    <a:p>
                      <a:pPr algn="ctr">
                        <a:lnSpc>
                          <a:spcPct val="107000"/>
                        </a:lnSpc>
                        <a:spcAft>
                          <a:spcPts val="800"/>
                        </a:spcAft>
                      </a:pPr>
                      <a:r>
                        <a:rPr lang="en-IN" sz="1100" dirty="0">
                          <a:effectLst/>
                        </a:rPr>
                        <a:t>Questions</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extLst>
                  <a:ext uri="{0D108BD9-81ED-4DB2-BD59-A6C34878D82A}">
                    <a16:rowId xmlns:a16="http://schemas.microsoft.com/office/drawing/2014/main" val="1714278559"/>
                  </a:ext>
                </a:extLst>
              </a:tr>
              <a:tr h="334232">
                <a:tc>
                  <a:txBody>
                    <a:bodyPr/>
                    <a:lstStyle/>
                    <a:p>
                      <a:pPr algn="ctr">
                        <a:lnSpc>
                          <a:spcPct val="107000"/>
                        </a:lnSpc>
                        <a:spcAft>
                          <a:spcPts val="800"/>
                        </a:spcAft>
                      </a:pPr>
                      <a:r>
                        <a:rPr lang="en-IN" sz="1100" dirty="0">
                          <a:solidFill>
                            <a:schemeClr val="bg1"/>
                          </a:solidFill>
                          <a:effectLst/>
                        </a:rPr>
                        <a:t>1</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is digitalization of health ecosystem necessary?</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3081296155"/>
                  </a:ext>
                </a:extLst>
              </a:tr>
              <a:tr h="334232">
                <a:tc>
                  <a:txBody>
                    <a:bodyPr/>
                    <a:lstStyle/>
                    <a:p>
                      <a:pPr algn="ctr">
                        <a:lnSpc>
                          <a:spcPct val="107000"/>
                        </a:lnSpc>
                        <a:spcAft>
                          <a:spcPts val="800"/>
                        </a:spcAft>
                      </a:pPr>
                      <a:r>
                        <a:rPr lang="en-IN" sz="1100" dirty="0">
                          <a:solidFill>
                            <a:schemeClr val="bg1"/>
                          </a:solidFill>
                          <a:effectLst/>
                        </a:rPr>
                        <a:t>2</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tc>
                  <a:txBody>
                    <a:bodyPr/>
                    <a:lstStyle/>
                    <a:p>
                      <a:pPr algn="l">
                        <a:lnSpc>
                          <a:spcPct val="107000"/>
                        </a:lnSpc>
                        <a:spcAft>
                          <a:spcPts val="800"/>
                        </a:spcAft>
                      </a:pPr>
                      <a:r>
                        <a:rPr lang="en-IN" sz="1100" dirty="0">
                          <a:solidFill>
                            <a:schemeClr val="bg1"/>
                          </a:solidFill>
                          <a:effectLst/>
                        </a:rPr>
                        <a:t>Who are the actors involved in ABDM?</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extLst>
                  <a:ext uri="{0D108BD9-81ED-4DB2-BD59-A6C34878D82A}">
                    <a16:rowId xmlns:a16="http://schemas.microsoft.com/office/drawing/2014/main" val="1806738553"/>
                  </a:ext>
                </a:extLst>
              </a:tr>
              <a:tr h="334232">
                <a:tc>
                  <a:txBody>
                    <a:bodyPr/>
                    <a:lstStyle/>
                    <a:p>
                      <a:pPr algn="ctr">
                        <a:lnSpc>
                          <a:spcPct val="107000"/>
                        </a:lnSpc>
                        <a:spcAft>
                          <a:spcPts val="800"/>
                        </a:spcAft>
                      </a:pPr>
                      <a:r>
                        <a:rPr lang="en-IN" sz="1100" dirty="0">
                          <a:solidFill>
                            <a:schemeClr val="bg1"/>
                          </a:solidFill>
                          <a:effectLst/>
                        </a:rPr>
                        <a:t>3</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is the benefit of having an ABHA (Health) ID?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015388233"/>
                  </a:ext>
                </a:extLst>
              </a:tr>
              <a:tr h="334232">
                <a:tc>
                  <a:txBody>
                    <a:bodyPr/>
                    <a:lstStyle/>
                    <a:p>
                      <a:pPr algn="ctr">
                        <a:lnSpc>
                          <a:spcPct val="107000"/>
                        </a:lnSpc>
                        <a:spcAft>
                          <a:spcPts val="800"/>
                        </a:spcAft>
                      </a:pPr>
                      <a:r>
                        <a:rPr lang="en-IN" sz="1100" dirty="0">
                          <a:solidFill>
                            <a:schemeClr val="bg1"/>
                          </a:solidFill>
                          <a:effectLst/>
                        </a:rPr>
                        <a:t>4</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is the process for becoming ABDM compliant?</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3404987850"/>
                  </a:ext>
                </a:extLst>
              </a:tr>
              <a:tr h="334232">
                <a:tc>
                  <a:txBody>
                    <a:bodyPr/>
                    <a:lstStyle/>
                    <a:p>
                      <a:pPr algn="ctr">
                        <a:lnSpc>
                          <a:spcPct val="107000"/>
                        </a:lnSpc>
                        <a:spcAft>
                          <a:spcPts val="800"/>
                        </a:spcAft>
                      </a:pPr>
                      <a:r>
                        <a:rPr lang="en-IN" sz="1100" dirty="0">
                          <a:solidFill>
                            <a:schemeClr val="bg1"/>
                          </a:solidFill>
                          <a:effectLst/>
                        </a:rPr>
                        <a:t>5</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How will the public health stakeholders be benefitted from this mission?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3483298127"/>
                  </a:ext>
                </a:extLst>
              </a:tr>
              <a:tr h="334232">
                <a:tc>
                  <a:txBody>
                    <a:bodyPr/>
                    <a:lstStyle/>
                    <a:p>
                      <a:pPr algn="ctr">
                        <a:lnSpc>
                          <a:spcPct val="107000"/>
                        </a:lnSpc>
                        <a:spcAft>
                          <a:spcPts val="800"/>
                        </a:spcAft>
                      </a:pPr>
                      <a:r>
                        <a:rPr lang="en-IN" sz="1100">
                          <a:solidFill>
                            <a:schemeClr val="bg1"/>
                          </a:solidFill>
                          <a:effectLst/>
                        </a:rPr>
                        <a:t>6</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Why is there a need to have universal healthcare standard for data exchange?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482848201"/>
                  </a:ext>
                </a:extLst>
              </a:tr>
              <a:tr h="334232">
                <a:tc>
                  <a:txBody>
                    <a:bodyPr/>
                    <a:lstStyle/>
                    <a:p>
                      <a:pPr algn="ctr">
                        <a:lnSpc>
                          <a:spcPct val="107000"/>
                        </a:lnSpc>
                        <a:spcAft>
                          <a:spcPts val="800"/>
                        </a:spcAft>
                      </a:pPr>
                      <a:r>
                        <a:rPr lang="en-IN" sz="1100" dirty="0">
                          <a:solidFill>
                            <a:schemeClr val="bg1"/>
                          </a:solidFill>
                          <a:effectLst/>
                        </a:rPr>
                        <a:t>7</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was FHIR chosen as the interoperability standard?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532756237"/>
                  </a:ext>
                </a:extLst>
              </a:tr>
              <a:tr h="334232">
                <a:tc>
                  <a:txBody>
                    <a:bodyPr/>
                    <a:lstStyle/>
                    <a:p>
                      <a:pPr algn="ctr">
                        <a:lnSpc>
                          <a:spcPct val="107000"/>
                        </a:lnSpc>
                        <a:spcAft>
                          <a:spcPts val="800"/>
                        </a:spcAft>
                      </a:pPr>
                      <a:r>
                        <a:rPr lang="en-IN" sz="1100">
                          <a:solidFill>
                            <a:schemeClr val="bg1"/>
                          </a:solidFill>
                          <a:effectLst/>
                        </a:rPr>
                        <a:t>8</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issues in FHIR implementation?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76593274"/>
                  </a:ext>
                </a:extLst>
              </a:tr>
              <a:tr h="334232">
                <a:tc>
                  <a:txBody>
                    <a:bodyPr/>
                    <a:lstStyle/>
                    <a:p>
                      <a:pPr algn="ctr">
                        <a:lnSpc>
                          <a:spcPct val="107000"/>
                        </a:lnSpc>
                        <a:spcAft>
                          <a:spcPts val="800"/>
                        </a:spcAft>
                      </a:pPr>
                      <a:r>
                        <a:rPr lang="en-IN" sz="1100" dirty="0">
                          <a:solidFill>
                            <a:schemeClr val="bg1"/>
                          </a:solidFill>
                          <a:effectLst/>
                        </a:rPr>
                        <a:t>9</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are the challenges in implementation of ABDM compliance?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886063013"/>
                  </a:ext>
                </a:extLst>
              </a:tr>
              <a:tr h="334232">
                <a:tc>
                  <a:txBody>
                    <a:bodyPr/>
                    <a:lstStyle/>
                    <a:p>
                      <a:pPr algn="ctr">
                        <a:lnSpc>
                          <a:spcPct val="107000"/>
                        </a:lnSpc>
                        <a:spcAft>
                          <a:spcPts val="800"/>
                        </a:spcAft>
                      </a:pPr>
                      <a:r>
                        <a:rPr lang="en-IN" sz="1100" dirty="0">
                          <a:solidFill>
                            <a:schemeClr val="bg1"/>
                          </a:solidFill>
                          <a:effectLst/>
                        </a:rPr>
                        <a:t>10</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potential challenges faced in digitalization of rural India?</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2524461766"/>
                  </a:ext>
                </a:extLst>
              </a:tr>
            </a:tbl>
          </a:graphicData>
        </a:graphic>
      </p:graphicFrame>
      <p:pic>
        <p:nvPicPr>
          <p:cNvPr id="8" name="Picture 7">
            <a:extLst>
              <a:ext uri="{FF2B5EF4-FFF2-40B4-BE49-F238E27FC236}">
                <a16:creationId xmlns:a16="http://schemas.microsoft.com/office/drawing/2014/main" id="{95D79F22-1A64-4D9B-B9B9-4B311D931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2314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524000" y="435049"/>
            <a:ext cx="9369108" cy="590400"/>
          </a:xfrm>
        </p:spPr>
        <p:txBody>
          <a:bodyPr/>
          <a:lstStyle/>
          <a:p>
            <a:pPr algn="ctr"/>
            <a:r>
              <a:rPr lang="en-IN" b="1" dirty="0">
                <a:highlight>
                  <a:srgbClr val="C0C0C0"/>
                </a:highlight>
              </a:rPr>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41375" y="1690688"/>
            <a:ext cx="10515600" cy="3755955"/>
          </a:xfrm>
        </p:spPr>
        <p:txBody>
          <a:bodyPr>
            <a:noAutofit/>
          </a:bodyPr>
          <a:lstStyle/>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All the ten interviews were transcribed verbatim, and the protocols were thoroughly anonymized throughout. </a:t>
            </a: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Four members of our research team each with disciplinary backgrounds in Pharmacy, Microbiology, Biomedical Science and Healthcare Management, evaluated and discussed the transcripts. The coders adhered to the standards for qualitative research evaluation. </a:t>
            </a: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The data were repeatedly coded, transitioning from concrete passages to coding at a more abstract level that draws themes from the data and searching for recurring ideas based on our pre-decided objectives.</a:t>
            </a:r>
            <a:endParaRPr lang="en-IN" sz="1800"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8</a:t>
            </a:fld>
            <a:endParaRPr lang="en-IN"/>
          </a:p>
        </p:txBody>
      </p:sp>
      <p:pic>
        <p:nvPicPr>
          <p:cNvPr id="6" name="Picture 5">
            <a:extLst>
              <a:ext uri="{FF2B5EF4-FFF2-40B4-BE49-F238E27FC236}">
                <a16:creationId xmlns:a16="http://schemas.microsoft.com/office/drawing/2014/main" id="{F6C45470-029F-46CC-9D41-33B35E954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665"/>
            <a:ext cx="1828066" cy="827128"/>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94194" y="6105525"/>
            <a:ext cx="4185864" cy="466306"/>
          </a:xfrm>
        </p:spPr>
        <p:txBody>
          <a:bodyPr>
            <a:normAutofit/>
          </a:bodyPr>
          <a:lstStyle/>
          <a:p>
            <a:pPr algn="ctr">
              <a:lnSpc>
                <a:spcPct val="150000"/>
              </a:lnSpc>
              <a:spcAft>
                <a:spcPts val="800"/>
              </a:spcAft>
            </a:pPr>
            <a:r>
              <a:rPr lang="en-US" sz="1800" b="1" dirty="0">
                <a:solidFill>
                  <a:prstClr val="black"/>
                </a:solidFill>
                <a:latin typeface="Calibri" panose="020F0502020204030204"/>
                <a:ea typeface="+mn-ea"/>
                <a:cs typeface="+mn-cs"/>
              </a:rPr>
              <a:t>Table 1: Characteristics of Respondents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41375" y="1173520"/>
            <a:ext cx="10515600" cy="5070815"/>
          </a:xfrm>
        </p:spPr>
        <p:txBody>
          <a:bodyPr vert="horz" lIns="91440" tIns="45720" rIns="91440" bIns="45720" rtlCol="0" anchor="t">
            <a:normAutofit/>
          </a:bodyPr>
          <a:lstStyle/>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a:solidFill>
                  <a:prstClr val="black">
                    <a:tint val="75000"/>
                  </a:prstClr>
                </a:solidFill>
                <a:latin typeface="Calibri" panose="020F0502020204030204"/>
              </a:rPr>
              <a:pPr/>
              <a:t>9</a:t>
            </a:fld>
            <a:endParaRPr lang="en-IN">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690155" cy="764729"/>
          </a:xfrm>
          <a:prstGeom prst="rect">
            <a:avLst/>
          </a:prstGeom>
        </p:spPr>
      </p:pic>
      <p:graphicFrame>
        <p:nvGraphicFramePr>
          <p:cNvPr id="8" name="Table 7">
            <a:extLst>
              <a:ext uri="{FF2B5EF4-FFF2-40B4-BE49-F238E27FC236}">
                <a16:creationId xmlns:a16="http://schemas.microsoft.com/office/drawing/2014/main" id="{D5A4C346-8365-6C3C-6DFC-E3C4E1D6C75E}"/>
              </a:ext>
            </a:extLst>
          </p:cNvPr>
          <p:cNvGraphicFramePr>
            <a:graphicFrameLocks noGrp="1"/>
          </p:cNvGraphicFramePr>
          <p:nvPr>
            <p:extLst>
              <p:ext uri="{D42A27DB-BD31-4B8C-83A1-F6EECF244321}">
                <p14:modId xmlns:p14="http://schemas.microsoft.com/office/powerpoint/2010/main" val="3729765382"/>
              </p:ext>
            </p:extLst>
          </p:nvPr>
        </p:nvGraphicFramePr>
        <p:xfrm>
          <a:off x="455239" y="1046186"/>
          <a:ext cx="4263774" cy="5186645"/>
        </p:xfrm>
        <a:graphic>
          <a:graphicData uri="http://schemas.openxmlformats.org/drawingml/2006/table">
            <a:tbl>
              <a:tblPr firstRow="1" firstCol="1" bandRow="1">
                <a:tableStyleId>{5C22544A-7EE6-4342-B048-85BDC9FD1C3A}</a:tableStyleId>
              </a:tblPr>
              <a:tblGrid>
                <a:gridCol w="642654">
                  <a:extLst>
                    <a:ext uri="{9D8B030D-6E8A-4147-A177-3AD203B41FA5}">
                      <a16:colId xmlns:a16="http://schemas.microsoft.com/office/drawing/2014/main" val="3095456040"/>
                    </a:ext>
                  </a:extLst>
                </a:gridCol>
                <a:gridCol w="757509">
                  <a:extLst>
                    <a:ext uri="{9D8B030D-6E8A-4147-A177-3AD203B41FA5}">
                      <a16:colId xmlns:a16="http://schemas.microsoft.com/office/drawing/2014/main" val="2383772575"/>
                    </a:ext>
                  </a:extLst>
                </a:gridCol>
                <a:gridCol w="1653301">
                  <a:extLst>
                    <a:ext uri="{9D8B030D-6E8A-4147-A177-3AD203B41FA5}">
                      <a16:colId xmlns:a16="http://schemas.microsoft.com/office/drawing/2014/main" val="4070419730"/>
                    </a:ext>
                  </a:extLst>
                </a:gridCol>
                <a:gridCol w="1210310">
                  <a:extLst>
                    <a:ext uri="{9D8B030D-6E8A-4147-A177-3AD203B41FA5}">
                      <a16:colId xmlns:a16="http://schemas.microsoft.com/office/drawing/2014/main" val="2377995046"/>
                    </a:ext>
                  </a:extLst>
                </a:gridCol>
              </a:tblGrid>
              <a:tr h="622318">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Sr. No.</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Person</a:t>
                      </a: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Designation</a:t>
                      </a: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Years of Experience</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1970286706"/>
                  </a:ext>
                </a:extLst>
              </a:tr>
              <a:tr h="308499">
                <a:tc>
                  <a:txBody>
                    <a:bodyPr/>
                    <a:lstStyle/>
                    <a:p>
                      <a:pPr algn="ctr"/>
                      <a:r>
                        <a:rPr lang="en-US" sz="1400" dirty="0">
                          <a:solidFill>
                            <a:schemeClr val="tx1"/>
                          </a:solidFill>
                          <a:effectLst/>
                        </a:rPr>
                        <a:t>1</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P1</a:t>
                      </a:r>
                    </a:p>
                  </a:txBody>
                  <a:tcPr marL="68580" marR="68580" marT="0" marB="0">
                    <a:solidFill>
                      <a:schemeClr val="bg1">
                        <a:lumMod val="85000"/>
                      </a:schemeClr>
                    </a:solidFill>
                  </a:tcPr>
                </a:tc>
                <a:tc>
                  <a:txBody>
                    <a:bodyPr/>
                    <a:lstStyle/>
                    <a:p>
                      <a:pPr algn="ctr"/>
                      <a:r>
                        <a:rPr lang="en-US" sz="1400" dirty="0">
                          <a:effectLst/>
                        </a:rPr>
                        <a:t>Director</a:t>
                      </a:r>
                    </a:p>
                  </a:txBody>
                  <a:tcPr marL="68580" marR="68580" marT="0" marB="0">
                    <a:solidFill>
                      <a:schemeClr val="bg1">
                        <a:lumMod val="85000"/>
                      </a:schemeClr>
                    </a:solidFill>
                  </a:tcPr>
                </a:tc>
                <a:tc>
                  <a:txBody>
                    <a:bodyPr/>
                    <a:lstStyle/>
                    <a:p>
                      <a:pPr algn="ctr"/>
                      <a:r>
                        <a:rPr lang="en-US" sz="1400" dirty="0">
                          <a:effectLst/>
                        </a:rPr>
                        <a:t>15+years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924402956"/>
                  </a:ext>
                </a:extLst>
              </a:tr>
              <a:tr h="406081">
                <a:tc>
                  <a:txBody>
                    <a:bodyPr/>
                    <a:lstStyle/>
                    <a:p>
                      <a:pPr algn="ctr"/>
                      <a:r>
                        <a:rPr lang="en-US" sz="1400" dirty="0">
                          <a:solidFill>
                            <a:schemeClr val="tx1"/>
                          </a:solidFill>
                          <a:effectLst/>
                        </a:rPr>
                        <a:t>2</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P2</a:t>
                      </a:r>
                    </a:p>
                  </a:txBody>
                  <a:tcPr marL="68580" marR="68580" marT="0" marB="0">
                    <a:solidFill>
                      <a:schemeClr val="bg1"/>
                    </a:solidFill>
                  </a:tcPr>
                </a:tc>
                <a:tc>
                  <a:txBody>
                    <a:bodyPr/>
                    <a:lstStyle/>
                    <a:p>
                      <a:pPr algn="ctr"/>
                      <a:r>
                        <a:rPr lang="en-US" sz="1400" dirty="0">
                          <a:effectLst/>
                        </a:rPr>
                        <a:t>Senior Manager</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38150973"/>
                  </a:ext>
                </a:extLst>
              </a:tr>
              <a:tr h="398030">
                <a:tc>
                  <a:txBody>
                    <a:bodyPr/>
                    <a:lstStyle/>
                    <a:p>
                      <a:pPr algn="ctr"/>
                      <a:r>
                        <a:rPr lang="en-US" sz="1400" dirty="0">
                          <a:solidFill>
                            <a:schemeClr val="tx1"/>
                          </a:solidFill>
                          <a:effectLst/>
                        </a:rPr>
                        <a:t>3</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P3</a:t>
                      </a:r>
                    </a:p>
                  </a:txBody>
                  <a:tcPr marL="68580" marR="68580" marT="0" marB="0">
                    <a:solidFill>
                      <a:schemeClr val="bg1">
                        <a:lumMod val="85000"/>
                      </a:schemeClr>
                    </a:solidFill>
                  </a:tcPr>
                </a:tc>
                <a:tc>
                  <a:txBody>
                    <a:bodyPr/>
                    <a:lstStyle/>
                    <a:p>
                      <a:pPr algn="ctr"/>
                      <a:r>
                        <a:rPr lang="en-US" sz="1400" dirty="0">
                          <a:effectLst/>
                        </a:rPr>
                        <a:t>Senior Manager</a:t>
                      </a:r>
                    </a:p>
                  </a:txBody>
                  <a:tcPr marL="68580" marR="68580" marT="0" marB="0">
                    <a:solidFill>
                      <a:schemeClr val="bg1">
                        <a:lumMod val="85000"/>
                      </a:schemeClr>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450310"/>
                  </a:ext>
                </a:extLst>
              </a:tr>
              <a:tr h="308499">
                <a:tc>
                  <a:txBody>
                    <a:bodyPr/>
                    <a:lstStyle/>
                    <a:p>
                      <a:pPr algn="ctr"/>
                      <a:r>
                        <a:rPr lang="en-US" sz="1400" dirty="0">
                          <a:solidFill>
                            <a:schemeClr val="tx1"/>
                          </a:solidFill>
                          <a:effectLst/>
                        </a:rPr>
                        <a:t>4</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P4</a:t>
                      </a:r>
                    </a:p>
                  </a:txBody>
                  <a:tcPr marL="68580" marR="68580" marT="0" marB="0">
                    <a:solidFill>
                      <a:schemeClr val="bg1"/>
                    </a:solidFill>
                  </a:tcPr>
                </a:tc>
                <a:tc>
                  <a:txBody>
                    <a:bodyPr/>
                    <a:lstStyle/>
                    <a:p>
                      <a:pPr algn="ctr"/>
                      <a:r>
                        <a:rPr lang="en-US" sz="1400" dirty="0">
                          <a:effectLst/>
                        </a:rPr>
                        <a:t>Manager</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2988183"/>
                  </a:ext>
                </a:extLst>
              </a:tr>
              <a:tr h="308499">
                <a:tc>
                  <a:txBody>
                    <a:bodyPr/>
                    <a:lstStyle/>
                    <a:p>
                      <a:pPr algn="ctr"/>
                      <a:r>
                        <a:rPr lang="en-US" sz="1400" dirty="0">
                          <a:solidFill>
                            <a:schemeClr val="tx1"/>
                          </a:solidFill>
                          <a:effectLst/>
                        </a:rPr>
                        <a:t>5</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P5</a:t>
                      </a:r>
                    </a:p>
                  </a:txBody>
                  <a:tcPr marL="68580" marR="68580" marT="0" marB="0">
                    <a:solidFill>
                      <a:schemeClr val="bg1">
                        <a:lumMod val="85000"/>
                      </a:schemeClr>
                    </a:solidFill>
                  </a:tcPr>
                </a:tc>
                <a:tc>
                  <a:txBody>
                    <a:bodyPr/>
                    <a:lstStyle/>
                    <a:p>
                      <a:pPr algn="ctr"/>
                      <a:r>
                        <a:rPr lang="en-US" sz="1400" dirty="0">
                          <a:effectLst/>
                        </a:rPr>
                        <a:t>Manager</a:t>
                      </a:r>
                    </a:p>
                  </a:txBody>
                  <a:tcPr marL="68580" marR="68580" marT="0" marB="0">
                    <a:solidFill>
                      <a:schemeClr val="bg1">
                        <a:lumMod val="85000"/>
                      </a:schemeClr>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72867698"/>
                  </a:ext>
                </a:extLst>
              </a:tr>
              <a:tr h="366731">
                <a:tc>
                  <a:txBody>
                    <a:bodyPr/>
                    <a:lstStyle/>
                    <a:p>
                      <a:pPr algn="ctr"/>
                      <a:r>
                        <a:rPr lang="en-US" sz="1400" dirty="0">
                          <a:solidFill>
                            <a:schemeClr val="tx1"/>
                          </a:solidFill>
                          <a:effectLst/>
                        </a:rPr>
                        <a:t>6</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P6</a:t>
                      </a:r>
                    </a:p>
                  </a:txBody>
                  <a:tcPr marL="68580" marR="68580" marT="0" marB="0">
                    <a:solidFill>
                      <a:schemeClr val="bg1"/>
                    </a:solidFill>
                  </a:tcPr>
                </a:tc>
                <a:tc>
                  <a:txBody>
                    <a:bodyPr/>
                    <a:lstStyle/>
                    <a:p>
                      <a:pPr algn="ctr"/>
                      <a:r>
                        <a:rPr lang="en-US" sz="1400" dirty="0">
                          <a:effectLst/>
                        </a:rPr>
                        <a:t>Senior Consultant</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77834234"/>
                  </a:ext>
                </a:extLst>
              </a:tr>
              <a:tr h="616997">
                <a:tc>
                  <a:txBody>
                    <a:bodyPr/>
                    <a:lstStyle/>
                    <a:p>
                      <a:pPr algn="ctr"/>
                      <a:r>
                        <a:rPr lang="en-US" sz="1400" dirty="0">
                          <a:solidFill>
                            <a:schemeClr val="tx1"/>
                          </a:solidFill>
                          <a:effectLst/>
                        </a:rPr>
                        <a:t>7</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P7</a:t>
                      </a:r>
                    </a:p>
                  </a:txBody>
                  <a:tcPr marL="68580" marR="68580" marT="0" marB="0">
                    <a:solidFill>
                      <a:schemeClr val="bg1">
                        <a:lumMod val="85000"/>
                      </a:schemeClr>
                    </a:solidFill>
                  </a:tcPr>
                </a:tc>
                <a:tc>
                  <a:txBody>
                    <a:bodyPr/>
                    <a:lstStyle/>
                    <a:p>
                      <a:pPr algn="ctr"/>
                      <a:r>
                        <a:rPr lang="en-US" sz="1400" dirty="0">
                          <a:effectLst/>
                        </a:rPr>
                        <a:t>Senior Consultant</a:t>
                      </a:r>
                    </a:p>
                  </a:txBody>
                  <a:tcPr marL="68580" marR="68580" marT="0" marB="0">
                    <a:solidFill>
                      <a:schemeClr val="bg1">
                        <a:lumMod val="85000"/>
                      </a:schemeClr>
                    </a:solidFill>
                  </a:tcPr>
                </a:tc>
                <a:tc>
                  <a:txBody>
                    <a:bodyPr/>
                    <a:lstStyle/>
                    <a:p>
                      <a:pPr algn="ctr"/>
                      <a:r>
                        <a:rPr lang="en-US" sz="1400" dirty="0">
                          <a:effectLst/>
                        </a:rPr>
                        <a:t>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86442124"/>
                  </a:ext>
                </a:extLst>
              </a:tr>
              <a:tr h="616997">
                <a:tc>
                  <a:txBody>
                    <a:bodyPr/>
                    <a:lstStyle/>
                    <a:p>
                      <a:pPr algn="ctr"/>
                      <a:r>
                        <a:rPr lang="en-US" sz="1400" dirty="0">
                          <a:solidFill>
                            <a:schemeClr val="tx1"/>
                          </a:solidFill>
                          <a:effectLst/>
                        </a:rPr>
                        <a:t>8</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P8</a:t>
                      </a:r>
                    </a:p>
                  </a:txBody>
                  <a:tcPr marL="68580" marR="68580" marT="0" marB="0">
                    <a:solidFill>
                      <a:schemeClr val="bg1"/>
                    </a:solidFill>
                  </a:tcPr>
                </a:tc>
                <a:tc>
                  <a:txBody>
                    <a:bodyPr/>
                    <a:lstStyle/>
                    <a:p>
                      <a:pPr algn="ctr"/>
                      <a:r>
                        <a:rPr lang="en-US" sz="1400" dirty="0">
                          <a:effectLst/>
                        </a:rPr>
                        <a:t>Senior Consultant</a:t>
                      </a:r>
                    </a:p>
                  </a:txBody>
                  <a:tcPr marL="68580" marR="68580" marT="0" marB="0">
                    <a:solidFill>
                      <a:schemeClr val="bg1"/>
                    </a:solidFill>
                  </a:tcPr>
                </a:tc>
                <a:tc>
                  <a:txBody>
                    <a:bodyPr/>
                    <a:lstStyle/>
                    <a:p>
                      <a:pPr algn="ctr"/>
                      <a:r>
                        <a:rPr lang="en-US" sz="1400" dirty="0">
                          <a:effectLst/>
                        </a:rPr>
                        <a:t>5+years </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06482907"/>
                  </a:ext>
                </a:extLst>
              </a:tr>
              <a:tr h="616997">
                <a:tc>
                  <a:txBody>
                    <a:bodyPr/>
                    <a:lstStyle/>
                    <a:p>
                      <a:pPr algn="ctr"/>
                      <a:r>
                        <a:rPr lang="en-US" sz="1400" dirty="0">
                          <a:solidFill>
                            <a:schemeClr val="tx1"/>
                          </a:solidFill>
                          <a:effectLst/>
                        </a:rPr>
                        <a:t>9</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P9</a:t>
                      </a:r>
                    </a:p>
                  </a:txBody>
                  <a:tcPr marL="68580" marR="68580" marT="0" marB="0">
                    <a:solidFill>
                      <a:schemeClr val="bg1">
                        <a:lumMod val="85000"/>
                      </a:schemeClr>
                    </a:solidFill>
                  </a:tcPr>
                </a:tc>
                <a:tc>
                  <a:txBody>
                    <a:bodyPr/>
                    <a:lstStyle/>
                    <a:p>
                      <a:pPr algn="ctr"/>
                      <a:r>
                        <a:rPr lang="en-US" sz="1400" dirty="0">
                          <a:effectLst/>
                        </a:rPr>
                        <a:t>Senior Consultant</a:t>
                      </a:r>
                    </a:p>
                  </a:txBody>
                  <a:tcPr marL="68580" marR="68580" marT="0" marB="0">
                    <a:solidFill>
                      <a:schemeClr val="bg1">
                        <a:lumMod val="85000"/>
                      </a:schemeClr>
                    </a:solidFill>
                  </a:tcPr>
                </a:tc>
                <a:tc>
                  <a:txBody>
                    <a:bodyPr/>
                    <a:lstStyle/>
                    <a:p>
                      <a:pPr algn="ctr"/>
                      <a:r>
                        <a:rPr lang="en-US" sz="1400" dirty="0">
                          <a:effectLst/>
                        </a:rPr>
                        <a:t>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53642099"/>
                  </a:ext>
                </a:extLst>
              </a:tr>
              <a:tr h="616997">
                <a:tc>
                  <a:txBody>
                    <a:bodyPr/>
                    <a:lstStyle/>
                    <a:p>
                      <a:pPr algn="ctr"/>
                      <a:r>
                        <a:rPr lang="en-US" sz="1400" dirty="0">
                          <a:solidFill>
                            <a:schemeClr val="tx1"/>
                          </a:solidFill>
                          <a:effectLst/>
                        </a:rPr>
                        <a:t>10</a:t>
                      </a: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effectLst/>
                        </a:rPr>
                        <a:t>P10</a:t>
                      </a: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Associate Consultant</a:t>
                      </a: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2+years</a:t>
                      </a: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973319"/>
                  </a:ext>
                </a:extLst>
              </a:tr>
            </a:tbl>
          </a:graphicData>
        </a:graphic>
      </p:graphicFrame>
      <p:graphicFrame>
        <p:nvGraphicFramePr>
          <p:cNvPr id="10" name="Content Placeholder 9">
            <a:extLst>
              <a:ext uri="{FF2B5EF4-FFF2-40B4-BE49-F238E27FC236}">
                <a16:creationId xmlns:a16="http://schemas.microsoft.com/office/drawing/2014/main" id="{444D2ADB-59D9-4B0B-9F2C-B330EE0CA767}"/>
              </a:ext>
            </a:extLst>
          </p:cNvPr>
          <p:cNvGraphicFramePr>
            <a:graphicFrameLocks/>
          </p:cNvGraphicFramePr>
          <p:nvPr>
            <p:extLst>
              <p:ext uri="{D42A27DB-BD31-4B8C-83A1-F6EECF244321}">
                <p14:modId xmlns:p14="http://schemas.microsoft.com/office/powerpoint/2010/main" val="3839826059"/>
              </p:ext>
            </p:extLst>
          </p:nvPr>
        </p:nvGraphicFramePr>
        <p:xfrm>
          <a:off x="4945900" y="1046186"/>
          <a:ext cx="6976154" cy="5166957"/>
        </p:xfrm>
        <a:graphic>
          <a:graphicData uri="http://schemas.openxmlformats.org/drawingml/2006/table">
            <a:tbl>
              <a:tblPr firstRow="1" firstCol="1"/>
              <a:tblGrid>
                <a:gridCol w="555131">
                  <a:extLst>
                    <a:ext uri="{9D8B030D-6E8A-4147-A177-3AD203B41FA5}">
                      <a16:colId xmlns:a16="http://schemas.microsoft.com/office/drawing/2014/main" val="1186596452"/>
                    </a:ext>
                  </a:extLst>
                </a:gridCol>
                <a:gridCol w="2026231">
                  <a:extLst>
                    <a:ext uri="{9D8B030D-6E8A-4147-A177-3AD203B41FA5}">
                      <a16:colId xmlns:a16="http://schemas.microsoft.com/office/drawing/2014/main" val="55890929"/>
                    </a:ext>
                  </a:extLst>
                </a:gridCol>
                <a:gridCol w="2016978">
                  <a:extLst>
                    <a:ext uri="{9D8B030D-6E8A-4147-A177-3AD203B41FA5}">
                      <a16:colId xmlns:a16="http://schemas.microsoft.com/office/drawing/2014/main" val="2622519671"/>
                    </a:ext>
                  </a:extLst>
                </a:gridCol>
                <a:gridCol w="2377814">
                  <a:extLst>
                    <a:ext uri="{9D8B030D-6E8A-4147-A177-3AD203B41FA5}">
                      <a16:colId xmlns:a16="http://schemas.microsoft.com/office/drawing/2014/main" val="488922301"/>
                    </a:ext>
                  </a:extLst>
                </a:gridCol>
              </a:tblGrid>
              <a:tr h="338367">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Sr. No.</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Subthemes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Codes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1139149904"/>
                  </a:ext>
                </a:extLst>
              </a:tr>
              <a:tr h="628690">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1</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Achieving Universal Health coverage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 Coverage; Improving efficiency; Retention of documents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Access to healthcare, efficiency, connected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956860570"/>
                  </a:ext>
                </a:extLst>
              </a:tr>
              <a:tr h="480891">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2</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having ABHA ID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of medical records, easy &amp; consented data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Consent</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671018"/>
                  </a:ext>
                </a:extLst>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Completing milestone 1, 2, &amp; 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Milestone 1, 2, 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763465535"/>
                  </a:ext>
                </a:extLst>
              </a:tr>
              <a:tr h="41597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ABDM to Public health stakeholders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Better administrative decisions, Policy building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Policymakers, planning, decision-making,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05319046"/>
                  </a:ext>
                </a:extLst>
              </a:tr>
              <a:tr h="57015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5</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healthcare standard for data exchange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Interoperability, increased transparency of information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Interoperable, Transparency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530676746"/>
                  </a:ext>
                </a:extLst>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6</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FHIR as the interoperability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Faster, open-source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Fast, easy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757930"/>
                  </a:ext>
                </a:extLst>
              </a:tr>
              <a:tr h="49292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7</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Issues in FHIR implementation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Problems with data matching, Lack of subject knowledge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Data matching, Incomplete knowledge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268326181"/>
                  </a:ext>
                </a:extLst>
              </a:tr>
              <a:tr h="653860">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8</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implementation of 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on website, Lack of digitalization of healthcare entities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Slow digitalization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56582546"/>
                  </a:ext>
                </a:extLst>
              </a:tr>
              <a:tr h="812201">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digitalization of rural India</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Unawareness of digitalization, Hesitancy to accept digitalization, technologically unsound population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Technologically backward, Unaware, Hesitancy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64965780"/>
                  </a:ext>
                </a:extLst>
              </a:tr>
            </a:tbl>
          </a:graphicData>
        </a:graphic>
      </p:graphicFrame>
      <p:sp>
        <p:nvSpPr>
          <p:cNvPr id="7" name="TextBox 6">
            <a:extLst>
              <a:ext uri="{FF2B5EF4-FFF2-40B4-BE49-F238E27FC236}">
                <a16:creationId xmlns:a16="http://schemas.microsoft.com/office/drawing/2014/main" id="{E20FD1EC-D9B7-4829-8C0F-BA92A5D778D6}"/>
              </a:ext>
            </a:extLst>
          </p:cNvPr>
          <p:cNvSpPr txBox="1"/>
          <p:nvPr/>
        </p:nvSpPr>
        <p:spPr>
          <a:xfrm>
            <a:off x="4945901" y="6202499"/>
            <a:ext cx="6976154" cy="369332"/>
          </a:xfrm>
          <a:prstGeom prst="rect">
            <a:avLst/>
          </a:prstGeom>
          <a:noFill/>
        </p:spPr>
        <p:txBody>
          <a:bodyPr wrap="square" rtlCol="0">
            <a:spAutoFit/>
          </a:bodyPr>
          <a:lstStyle/>
          <a:p>
            <a:pPr algn="ctr"/>
            <a:r>
              <a:rPr lang="en-IN" b="1" dirty="0">
                <a:solidFill>
                  <a:prstClr val="black"/>
                </a:solidFill>
                <a:latin typeface="Calibri" panose="020F0502020204030204"/>
              </a:rPr>
              <a:t>Table 2: The Coding Framework</a:t>
            </a:r>
          </a:p>
        </p:txBody>
      </p:sp>
    </p:spTree>
    <p:extLst>
      <p:ext uri="{BB962C8B-B14F-4D97-AF65-F5344CB8AC3E}">
        <p14:creationId xmlns:p14="http://schemas.microsoft.com/office/powerpoint/2010/main" val="2918078341"/>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2274</Words>
  <Application>Microsoft Office PowerPoint</Application>
  <PresentationFormat>Custom</PresentationFormat>
  <Paragraphs>260</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EY dark background</vt:lpstr>
      <vt:lpstr>EY light background</vt:lpstr>
      <vt:lpstr>Office Theme</vt:lpstr>
      <vt:lpstr>Enabling health entities to become ABDM compliant: What are the challenges faced in digitalization of Health Ecosystem? </vt:lpstr>
      <vt:lpstr>Screenshot of Approval</vt:lpstr>
      <vt:lpstr>Introduction </vt:lpstr>
      <vt:lpstr>PowerPoint Presentation</vt:lpstr>
      <vt:lpstr>Objectives of Our Study</vt:lpstr>
      <vt:lpstr>Methodology </vt:lpstr>
      <vt:lpstr>Methodology </vt:lpstr>
      <vt:lpstr>Results </vt:lpstr>
      <vt:lpstr>Table 1: Characteristics of Respondents</vt:lpstr>
      <vt:lpstr>Statements by the respondents:</vt:lpstr>
      <vt:lpstr>PowerPoint Presentation</vt:lpstr>
      <vt:lpstr>Discussion </vt:lpstr>
      <vt:lpstr>PowerPoint Presentation</vt:lpstr>
      <vt:lpstr>Limitations of the Study </vt:lpstr>
      <vt:lpstr>Conclusion</vt:lpstr>
      <vt:lpstr>References</vt:lpstr>
      <vt:lpstr>Poster</vt:lpstr>
      <vt:lpstr>Internship Experiences</vt:lpstr>
      <vt:lpstr>Suggestions Given to Organization </vt:lpstr>
      <vt:lpstr>Pictorial Journey (1)  </vt:lpstr>
      <vt:lpstr>Pictorial Journey (2)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health entities to become ABDM compliant: What are the challenges faced in digitalization of Health Ecosystem?</dc:title>
  <dc:creator/>
  <cp:keywords/>
  <cp:lastModifiedBy>vaibhav singh</cp:lastModifiedBy>
  <cp:revision>2</cp:revision>
  <dcterms:created xsi:type="dcterms:W3CDTF">2016-03-16T05:57:48Z</dcterms:created>
  <dcterms:modified xsi:type="dcterms:W3CDTF">2022-07-01T12:09:10Z</dcterms:modified>
  <cp:contentStatus/>
</cp:coreProperties>
</file>