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7" r:id="rId2"/>
    <p:sldId id="258" r:id="rId3"/>
    <p:sldId id="277" r:id="rId4"/>
    <p:sldId id="278" r:id="rId5"/>
    <p:sldId id="259" r:id="rId6"/>
    <p:sldId id="261" r:id="rId7"/>
    <p:sldId id="265" r:id="rId8"/>
    <p:sldId id="263" r:id="rId9"/>
    <p:sldId id="266" r:id="rId10"/>
    <p:sldId id="267" r:id="rId11"/>
    <p:sldId id="268" r:id="rId12"/>
    <p:sldId id="269" r:id="rId13"/>
    <p:sldId id="270" r:id="rId14"/>
    <p:sldId id="273" r:id="rId15"/>
    <p:sldId id="271" r:id="rId16"/>
    <p:sldId id="274" r:id="rId17"/>
    <p:sldId id="272"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24" autoAdjust="0"/>
  </p:normalViewPr>
  <p:slideViewPr>
    <p:cSldViewPr snapToGrid="0">
      <p:cViewPr varScale="1">
        <p:scale>
          <a:sx n="56" d="100"/>
          <a:sy n="56" d="100"/>
        </p:scale>
        <p:origin x="10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EE VISHAK" userId="f0d3eb0b1260dcec" providerId="LiveId" clId="{CAF719BA-4E18-474F-9859-F523687EDB08}"/>
    <pc:docChg chg="undo custSel addSld delSld modSld">
      <pc:chgData name="SREE VISHAK" userId="f0d3eb0b1260dcec" providerId="LiveId" clId="{CAF719BA-4E18-474F-9859-F523687EDB08}" dt="2022-06-24T10:44:48.877" v="1114" actId="1076"/>
      <pc:docMkLst>
        <pc:docMk/>
      </pc:docMkLst>
      <pc:sldChg chg="addSp modSp mod">
        <pc:chgData name="SREE VISHAK" userId="f0d3eb0b1260dcec" providerId="LiveId" clId="{CAF719BA-4E18-474F-9859-F523687EDB08}" dt="2022-06-15T19:07:09.729" v="632" actId="1076"/>
        <pc:sldMkLst>
          <pc:docMk/>
          <pc:sldMk cId="4102570037" sldId="257"/>
        </pc:sldMkLst>
        <pc:spChg chg="mod">
          <ac:chgData name="SREE VISHAK" userId="f0d3eb0b1260dcec" providerId="LiveId" clId="{CAF719BA-4E18-474F-9859-F523687EDB08}" dt="2022-06-15T19:06:10.776" v="627" actId="20577"/>
          <ac:spMkLst>
            <pc:docMk/>
            <pc:sldMk cId="4102570037" sldId="257"/>
            <ac:spMk id="2" creationId="{69EAE0A1-F651-A8D9-67D0-DBDBCA0DCE80}"/>
          </ac:spMkLst>
        </pc:spChg>
        <pc:picChg chg="add mod">
          <ac:chgData name="SREE VISHAK" userId="f0d3eb0b1260dcec" providerId="LiveId" clId="{CAF719BA-4E18-474F-9859-F523687EDB08}" dt="2022-06-15T19:07:09.729" v="632" actId="1076"/>
          <ac:picMkLst>
            <pc:docMk/>
            <pc:sldMk cId="4102570037" sldId="257"/>
            <ac:picMk id="4" creationId="{62967268-8687-B32F-FF14-563CE9510D7A}"/>
          </ac:picMkLst>
        </pc:picChg>
      </pc:sldChg>
      <pc:sldChg chg="addSp delSp modSp mod">
        <pc:chgData name="SREE VISHAK" userId="f0d3eb0b1260dcec" providerId="LiveId" clId="{CAF719BA-4E18-474F-9859-F523687EDB08}" dt="2022-06-24T10:44:48.877" v="1114" actId="1076"/>
        <pc:sldMkLst>
          <pc:docMk/>
          <pc:sldMk cId="282042988" sldId="258"/>
        </pc:sldMkLst>
        <pc:spChg chg="mod">
          <ac:chgData name="SREE VISHAK" userId="f0d3eb0b1260dcec" providerId="LiveId" clId="{CAF719BA-4E18-474F-9859-F523687EDB08}" dt="2022-06-15T18:56:00.760" v="604" actId="1076"/>
          <ac:spMkLst>
            <pc:docMk/>
            <pc:sldMk cId="282042988" sldId="258"/>
            <ac:spMk id="2" creationId="{8CA8B63A-237E-7DA3-7DE4-570ED849EFF2}"/>
          </ac:spMkLst>
        </pc:spChg>
        <pc:picChg chg="add mod">
          <ac:chgData name="SREE VISHAK" userId="f0d3eb0b1260dcec" providerId="LiveId" clId="{CAF719BA-4E18-474F-9859-F523687EDB08}" dt="2022-06-15T19:07:21.167" v="639" actId="1036"/>
          <ac:picMkLst>
            <pc:docMk/>
            <pc:sldMk cId="282042988" sldId="258"/>
            <ac:picMk id="3" creationId="{4C386B76-33BA-86DB-DAAC-8A1C6B0B80F9}"/>
          </ac:picMkLst>
        </pc:picChg>
        <pc:picChg chg="add del mod">
          <ac:chgData name="SREE VISHAK" userId="f0d3eb0b1260dcec" providerId="LiveId" clId="{CAF719BA-4E18-474F-9859-F523687EDB08}" dt="2022-06-24T10:42:55.526" v="1095" actId="931"/>
          <ac:picMkLst>
            <pc:docMk/>
            <pc:sldMk cId="282042988" sldId="258"/>
            <ac:picMk id="5" creationId="{41A370CD-CCA2-2B9A-416D-17C2C4CB6024}"/>
          </ac:picMkLst>
        </pc:picChg>
        <pc:picChg chg="add del mod">
          <ac:chgData name="SREE VISHAK" userId="f0d3eb0b1260dcec" providerId="LiveId" clId="{CAF719BA-4E18-474F-9859-F523687EDB08}" dt="2022-06-24T10:42:55.526" v="1095" actId="931"/>
          <ac:picMkLst>
            <pc:docMk/>
            <pc:sldMk cId="282042988" sldId="258"/>
            <ac:picMk id="7" creationId="{8DFCFD4F-79F5-E5FE-4956-3A373129B8EB}"/>
          </ac:picMkLst>
        </pc:picChg>
        <pc:picChg chg="add mod modCrop">
          <ac:chgData name="SREE VISHAK" userId="f0d3eb0b1260dcec" providerId="LiveId" clId="{CAF719BA-4E18-474F-9859-F523687EDB08}" dt="2022-06-24T10:44:48.877" v="1114" actId="1076"/>
          <ac:picMkLst>
            <pc:docMk/>
            <pc:sldMk cId="282042988" sldId="258"/>
            <ac:picMk id="9" creationId="{EA09F569-D45D-A8FB-BC8E-BA87DF782458}"/>
          </ac:picMkLst>
        </pc:picChg>
        <pc:picChg chg="add mod modCrop">
          <ac:chgData name="SREE VISHAK" userId="f0d3eb0b1260dcec" providerId="LiveId" clId="{CAF719BA-4E18-474F-9859-F523687EDB08}" dt="2022-06-24T10:43:53.036" v="1104" actId="1076"/>
          <ac:picMkLst>
            <pc:docMk/>
            <pc:sldMk cId="282042988" sldId="258"/>
            <ac:picMk id="11" creationId="{BCBA71B4-C967-50A9-E6CB-BD60E1559A09}"/>
          </ac:picMkLst>
        </pc:picChg>
      </pc:sldChg>
      <pc:sldChg chg="addSp modSp mod">
        <pc:chgData name="SREE VISHAK" userId="f0d3eb0b1260dcec" providerId="LiveId" clId="{CAF719BA-4E18-474F-9859-F523687EDB08}" dt="2022-06-15T19:07:50.719" v="676" actId="1035"/>
        <pc:sldMkLst>
          <pc:docMk/>
          <pc:sldMk cId="3469092044" sldId="259"/>
        </pc:sldMkLst>
        <pc:spChg chg="mod">
          <ac:chgData name="SREE VISHAK" userId="f0d3eb0b1260dcec" providerId="LiveId" clId="{CAF719BA-4E18-474F-9859-F523687EDB08}" dt="2022-06-15T13:08:13.870" v="467" actId="20577"/>
          <ac:spMkLst>
            <pc:docMk/>
            <pc:sldMk cId="3469092044" sldId="259"/>
            <ac:spMk id="5" creationId="{1053243E-1694-601D-594D-0AFCD8ADA74F}"/>
          </ac:spMkLst>
        </pc:spChg>
        <pc:picChg chg="add mod">
          <ac:chgData name="SREE VISHAK" userId="f0d3eb0b1260dcec" providerId="LiveId" clId="{CAF719BA-4E18-474F-9859-F523687EDB08}" dt="2022-06-15T19:07:50.719" v="676" actId="1035"/>
          <ac:picMkLst>
            <pc:docMk/>
            <pc:sldMk cId="3469092044" sldId="259"/>
            <ac:picMk id="4" creationId="{A08AD126-9FAF-46C4-F17B-19C44C7DE574}"/>
          </ac:picMkLst>
        </pc:picChg>
      </pc:sldChg>
      <pc:sldChg chg="addSp modSp mod">
        <pc:chgData name="SREE VISHAK" userId="f0d3eb0b1260dcec" providerId="LiveId" clId="{CAF719BA-4E18-474F-9859-F523687EDB08}" dt="2022-06-15T19:08:43.513" v="724" actId="1035"/>
        <pc:sldMkLst>
          <pc:docMk/>
          <pc:sldMk cId="3315430210" sldId="260"/>
        </pc:sldMkLst>
        <pc:spChg chg="mod">
          <ac:chgData name="SREE VISHAK" userId="f0d3eb0b1260dcec" providerId="LiveId" clId="{CAF719BA-4E18-474F-9859-F523687EDB08}" dt="2022-06-15T19:03:06.951" v="611" actId="1076"/>
          <ac:spMkLst>
            <pc:docMk/>
            <pc:sldMk cId="3315430210" sldId="260"/>
            <ac:spMk id="3" creationId="{46C8B782-E551-726D-0DA9-BEEAA23E44D8}"/>
          </ac:spMkLst>
        </pc:spChg>
        <pc:spChg chg="mod">
          <ac:chgData name="SREE VISHAK" userId="f0d3eb0b1260dcec" providerId="LiveId" clId="{CAF719BA-4E18-474F-9859-F523687EDB08}" dt="2022-06-15T13:13:53.952" v="477" actId="20577"/>
          <ac:spMkLst>
            <pc:docMk/>
            <pc:sldMk cId="3315430210" sldId="260"/>
            <ac:spMk id="4" creationId="{D587CCC4-D6FE-6EB9-670C-CE083897F07B}"/>
          </ac:spMkLst>
        </pc:spChg>
        <pc:picChg chg="add mod">
          <ac:chgData name="SREE VISHAK" userId="f0d3eb0b1260dcec" providerId="LiveId" clId="{CAF719BA-4E18-474F-9859-F523687EDB08}" dt="2022-06-15T19:08:43.513" v="724" actId="1035"/>
          <ac:picMkLst>
            <pc:docMk/>
            <pc:sldMk cId="3315430210" sldId="260"/>
            <ac:picMk id="5" creationId="{A8925ED3-7959-B48F-E8DF-3309D1C609A3}"/>
          </ac:picMkLst>
        </pc:picChg>
      </pc:sldChg>
      <pc:sldChg chg="addSp modSp mod">
        <pc:chgData name="SREE VISHAK" userId="f0d3eb0b1260dcec" providerId="LiveId" clId="{CAF719BA-4E18-474F-9859-F523687EDB08}" dt="2022-06-15T19:08:06.723" v="688" actId="1035"/>
        <pc:sldMkLst>
          <pc:docMk/>
          <pc:sldMk cId="3572919317" sldId="261"/>
        </pc:sldMkLst>
        <pc:picChg chg="add mod">
          <ac:chgData name="SREE VISHAK" userId="f0d3eb0b1260dcec" providerId="LiveId" clId="{CAF719BA-4E18-474F-9859-F523687EDB08}" dt="2022-06-15T19:08:06.723" v="688" actId="1035"/>
          <ac:picMkLst>
            <pc:docMk/>
            <pc:sldMk cId="3572919317" sldId="261"/>
            <ac:picMk id="3" creationId="{AB46D234-90CB-FA0E-D7CE-70396A9A7721}"/>
          </ac:picMkLst>
        </pc:picChg>
      </pc:sldChg>
      <pc:sldChg chg="addSp modSp mod">
        <pc:chgData name="SREE VISHAK" userId="f0d3eb0b1260dcec" providerId="LiveId" clId="{CAF719BA-4E18-474F-9859-F523687EDB08}" dt="2022-06-15T19:08:52.575" v="734" actId="1035"/>
        <pc:sldMkLst>
          <pc:docMk/>
          <pc:sldMk cId="179513452" sldId="262"/>
        </pc:sldMkLst>
        <pc:picChg chg="add mod">
          <ac:chgData name="SREE VISHAK" userId="f0d3eb0b1260dcec" providerId="LiveId" clId="{CAF719BA-4E18-474F-9859-F523687EDB08}" dt="2022-06-15T19:08:52.575" v="734" actId="1035"/>
          <ac:picMkLst>
            <pc:docMk/>
            <pc:sldMk cId="179513452" sldId="262"/>
            <ac:picMk id="4" creationId="{7C201441-BC7A-7BFE-C77A-9157E15F7697}"/>
          </ac:picMkLst>
        </pc:picChg>
      </pc:sldChg>
      <pc:sldChg chg="addSp modSp mod">
        <pc:chgData name="SREE VISHAK" userId="f0d3eb0b1260dcec" providerId="LiveId" clId="{CAF719BA-4E18-474F-9859-F523687EDB08}" dt="2022-06-15T19:09:07.250" v="744" actId="1035"/>
        <pc:sldMkLst>
          <pc:docMk/>
          <pc:sldMk cId="14446948" sldId="263"/>
        </pc:sldMkLst>
        <pc:spChg chg="mod">
          <ac:chgData name="SREE VISHAK" userId="f0d3eb0b1260dcec" providerId="LiveId" clId="{CAF719BA-4E18-474F-9859-F523687EDB08}" dt="2022-06-15T18:58:42.425" v="606" actId="1076"/>
          <ac:spMkLst>
            <pc:docMk/>
            <pc:sldMk cId="14446948" sldId="263"/>
            <ac:spMk id="2" creationId="{675D6D85-4F03-3C76-3B1A-DCA886DF46FE}"/>
          </ac:spMkLst>
        </pc:spChg>
        <pc:picChg chg="add mod">
          <ac:chgData name="SREE VISHAK" userId="f0d3eb0b1260dcec" providerId="LiveId" clId="{CAF719BA-4E18-474F-9859-F523687EDB08}" dt="2022-06-15T19:09:07.250" v="744" actId="1035"/>
          <ac:picMkLst>
            <pc:docMk/>
            <pc:sldMk cId="14446948" sldId="263"/>
            <ac:picMk id="4" creationId="{EF25B050-4CB9-F052-64E2-D3F3E0D4DCAE}"/>
          </ac:picMkLst>
        </pc:picChg>
      </pc:sldChg>
      <pc:sldChg chg="addSp modSp mod">
        <pc:chgData name="SREE VISHAK" userId="f0d3eb0b1260dcec" providerId="LiveId" clId="{CAF719BA-4E18-474F-9859-F523687EDB08}" dt="2022-06-15T19:13:21.224" v="902" actId="1076"/>
        <pc:sldMkLst>
          <pc:docMk/>
          <pc:sldMk cId="3516500312" sldId="265"/>
        </pc:sldMkLst>
        <pc:spChg chg="mod">
          <ac:chgData name="SREE VISHAK" userId="f0d3eb0b1260dcec" providerId="LiveId" clId="{CAF719BA-4E18-474F-9859-F523687EDB08}" dt="2022-06-15T19:12:58.514" v="897" actId="1076"/>
          <ac:spMkLst>
            <pc:docMk/>
            <pc:sldMk cId="3516500312" sldId="265"/>
            <ac:spMk id="2" creationId="{EA0FE320-2499-3C7E-443B-C8B6E0DECDD6}"/>
          </ac:spMkLst>
        </pc:spChg>
        <pc:spChg chg="mod">
          <ac:chgData name="SREE VISHAK" userId="f0d3eb0b1260dcec" providerId="LiveId" clId="{CAF719BA-4E18-474F-9859-F523687EDB08}" dt="2022-06-15T19:11:25.520" v="885" actId="1076"/>
          <ac:spMkLst>
            <pc:docMk/>
            <pc:sldMk cId="3516500312" sldId="265"/>
            <ac:spMk id="3" creationId="{5AF8471C-F9B0-ED1F-0C0B-5094AC5239FD}"/>
          </ac:spMkLst>
        </pc:spChg>
        <pc:spChg chg="mod">
          <ac:chgData name="SREE VISHAK" userId="f0d3eb0b1260dcec" providerId="LiveId" clId="{CAF719BA-4E18-474F-9859-F523687EDB08}" dt="2022-06-15T19:11:32.587" v="887" actId="1076"/>
          <ac:spMkLst>
            <pc:docMk/>
            <pc:sldMk cId="3516500312" sldId="265"/>
            <ac:spMk id="4" creationId="{5F26CC1E-68DE-E696-42B2-73CBE05A1B45}"/>
          </ac:spMkLst>
        </pc:spChg>
        <pc:spChg chg="mod">
          <ac:chgData name="SREE VISHAK" userId="f0d3eb0b1260dcec" providerId="LiveId" clId="{CAF719BA-4E18-474F-9859-F523687EDB08}" dt="2022-06-15T19:11:36.709" v="888" actId="1076"/>
          <ac:spMkLst>
            <pc:docMk/>
            <pc:sldMk cId="3516500312" sldId="265"/>
            <ac:spMk id="7" creationId="{6CDED0CE-912C-7A88-89BD-99179F2AA521}"/>
          </ac:spMkLst>
        </pc:spChg>
        <pc:spChg chg="mod">
          <ac:chgData name="SREE VISHAK" userId="f0d3eb0b1260dcec" providerId="LiveId" clId="{CAF719BA-4E18-474F-9859-F523687EDB08}" dt="2022-06-15T06:02:57.013" v="444" actId="14100"/>
          <ac:spMkLst>
            <pc:docMk/>
            <pc:sldMk cId="3516500312" sldId="265"/>
            <ac:spMk id="8" creationId="{C2EFCC35-0F29-C4D8-B00C-CC5B85F64769}"/>
          </ac:spMkLst>
        </pc:spChg>
        <pc:spChg chg="mod">
          <ac:chgData name="SREE VISHAK" userId="f0d3eb0b1260dcec" providerId="LiveId" clId="{CAF719BA-4E18-474F-9859-F523687EDB08}" dt="2022-06-15T19:12:51.399" v="895" actId="1076"/>
          <ac:spMkLst>
            <pc:docMk/>
            <pc:sldMk cId="3516500312" sldId="265"/>
            <ac:spMk id="11" creationId="{D49B26B0-A245-39D7-7D86-3931F7A885F5}"/>
          </ac:spMkLst>
        </pc:spChg>
        <pc:spChg chg="mod">
          <ac:chgData name="SREE VISHAK" userId="f0d3eb0b1260dcec" providerId="LiveId" clId="{CAF719BA-4E18-474F-9859-F523687EDB08}" dt="2022-06-15T19:13:09.016" v="900" actId="20577"/>
          <ac:spMkLst>
            <pc:docMk/>
            <pc:sldMk cId="3516500312" sldId="265"/>
            <ac:spMk id="13" creationId="{49D2E042-384E-640A-96B6-79FF1AC5EF0F}"/>
          </ac:spMkLst>
        </pc:spChg>
        <pc:spChg chg="mod">
          <ac:chgData name="SREE VISHAK" userId="f0d3eb0b1260dcec" providerId="LiveId" clId="{CAF719BA-4E18-474F-9859-F523687EDB08}" dt="2022-06-14T19:46:52.398" v="306" actId="20577"/>
          <ac:spMkLst>
            <pc:docMk/>
            <pc:sldMk cId="3516500312" sldId="265"/>
            <ac:spMk id="16" creationId="{D3632020-8CFE-51C8-BF34-A50E6C9598A9}"/>
          </ac:spMkLst>
        </pc:spChg>
        <pc:spChg chg="mod">
          <ac:chgData name="SREE VISHAK" userId="f0d3eb0b1260dcec" providerId="LiveId" clId="{CAF719BA-4E18-474F-9859-F523687EDB08}" dt="2022-06-15T19:12:46.371" v="894" actId="1076"/>
          <ac:spMkLst>
            <pc:docMk/>
            <pc:sldMk cId="3516500312" sldId="265"/>
            <ac:spMk id="17" creationId="{733842EF-6FA5-4479-A3F8-8DFBA6D159DD}"/>
          </ac:spMkLst>
        </pc:spChg>
        <pc:picChg chg="add mod">
          <ac:chgData name="SREE VISHAK" userId="f0d3eb0b1260dcec" providerId="LiveId" clId="{CAF719BA-4E18-474F-9859-F523687EDB08}" dt="2022-06-15T19:13:21.224" v="902" actId="1076"/>
          <ac:picMkLst>
            <pc:docMk/>
            <pc:sldMk cId="3516500312" sldId="265"/>
            <ac:picMk id="14" creationId="{254F46CF-F19D-BF59-B7EE-DF760391DDD0}"/>
          </ac:picMkLst>
        </pc:picChg>
        <pc:cxnChg chg="mod">
          <ac:chgData name="SREE VISHAK" userId="f0d3eb0b1260dcec" providerId="LiveId" clId="{CAF719BA-4E18-474F-9859-F523687EDB08}" dt="2022-06-15T19:11:25.520" v="885" actId="1076"/>
          <ac:cxnSpMkLst>
            <pc:docMk/>
            <pc:sldMk cId="3516500312" sldId="265"/>
            <ac:cxnSpMk id="6" creationId="{E5172275-4DCF-E838-49AC-B9790712AB3E}"/>
          </ac:cxnSpMkLst>
        </pc:cxnChg>
        <pc:cxnChg chg="mod">
          <ac:chgData name="SREE VISHAK" userId="f0d3eb0b1260dcec" providerId="LiveId" clId="{CAF719BA-4E18-474F-9859-F523687EDB08}" dt="2022-06-15T19:12:57.054" v="896" actId="1076"/>
          <ac:cxnSpMkLst>
            <pc:docMk/>
            <pc:sldMk cId="3516500312" sldId="265"/>
            <ac:cxnSpMk id="15" creationId="{7595E833-84BD-0E41-68FE-E596EEB0C630}"/>
          </ac:cxnSpMkLst>
        </pc:cxnChg>
      </pc:sldChg>
      <pc:sldChg chg="addSp modSp mod">
        <pc:chgData name="SREE VISHAK" userId="f0d3eb0b1260dcec" providerId="LiveId" clId="{CAF719BA-4E18-474F-9859-F523687EDB08}" dt="2022-06-15T19:09:27.818" v="766" actId="1035"/>
        <pc:sldMkLst>
          <pc:docMk/>
          <pc:sldMk cId="4049517666" sldId="266"/>
        </pc:sldMkLst>
        <pc:spChg chg="mod">
          <ac:chgData name="SREE VISHAK" userId="f0d3eb0b1260dcec" providerId="LiveId" clId="{CAF719BA-4E18-474F-9859-F523687EDB08}" dt="2022-06-15T18:52:40.853" v="506" actId="1076"/>
          <ac:spMkLst>
            <pc:docMk/>
            <pc:sldMk cId="4049517666" sldId="266"/>
            <ac:spMk id="2" creationId="{929F5D52-ACCA-9E21-9541-438A569D60CC}"/>
          </ac:spMkLst>
        </pc:spChg>
        <pc:picChg chg="add mod">
          <ac:chgData name="SREE VISHAK" userId="f0d3eb0b1260dcec" providerId="LiveId" clId="{CAF719BA-4E18-474F-9859-F523687EDB08}" dt="2022-06-15T19:09:27.818" v="766" actId="1035"/>
          <ac:picMkLst>
            <pc:docMk/>
            <pc:sldMk cId="4049517666" sldId="266"/>
            <ac:picMk id="4" creationId="{D68F84FE-AEDE-05DB-6AEC-EC024DEA490C}"/>
          </ac:picMkLst>
        </pc:picChg>
      </pc:sldChg>
      <pc:sldChg chg="addSp modSp mod">
        <pc:chgData name="SREE VISHAK" userId="f0d3eb0b1260dcec" providerId="LiveId" clId="{CAF719BA-4E18-474F-9859-F523687EDB08}" dt="2022-06-15T19:09:45.006" v="788" actId="1035"/>
        <pc:sldMkLst>
          <pc:docMk/>
          <pc:sldMk cId="1196443363" sldId="267"/>
        </pc:sldMkLst>
        <pc:spChg chg="mod">
          <ac:chgData name="SREE VISHAK" userId="f0d3eb0b1260dcec" providerId="LiveId" clId="{CAF719BA-4E18-474F-9859-F523687EDB08}" dt="2022-06-15T18:52:53.096" v="510" actId="255"/>
          <ac:spMkLst>
            <pc:docMk/>
            <pc:sldMk cId="1196443363" sldId="267"/>
            <ac:spMk id="2" creationId="{0EF3141B-F16D-66D2-1F92-54B202DF82C3}"/>
          </ac:spMkLst>
        </pc:spChg>
        <pc:picChg chg="add mod">
          <ac:chgData name="SREE VISHAK" userId="f0d3eb0b1260dcec" providerId="LiveId" clId="{CAF719BA-4E18-474F-9859-F523687EDB08}" dt="2022-06-15T19:09:45.006" v="788" actId="1035"/>
          <ac:picMkLst>
            <pc:docMk/>
            <pc:sldMk cId="1196443363" sldId="267"/>
            <ac:picMk id="4" creationId="{90D99D52-8F94-F12A-59FF-B9B7E744EC26}"/>
          </ac:picMkLst>
        </pc:picChg>
      </pc:sldChg>
      <pc:sldChg chg="addSp modSp mod">
        <pc:chgData name="SREE VISHAK" userId="f0d3eb0b1260dcec" providerId="LiveId" clId="{CAF719BA-4E18-474F-9859-F523687EDB08}" dt="2022-06-20T07:57:42.075" v="912" actId="1076"/>
        <pc:sldMkLst>
          <pc:docMk/>
          <pc:sldMk cId="47466445" sldId="268"/>
        </pc:sldMkLst>
        <pc:spChg chg="mod">
          <ac:chgData name="SREE VISHAK" userId="f0d3eb0b1260dcec" providerId="LiveId" clId="{CAF719BA-4E18-474F-9859-F523687EDB08}" dt="2022-06-20T07:57:42.075" v="912" actId="1076"/>
          <ac:spMkLst>
            <pc:docMk/>
            <pc:sldMk cId="47466445" sldId="268"/>
            <ac:spMk id="3" creationId="{083C5719-7894-E5D1-11E0-D0D958B8B72F}"/>
          </ac:spMkLst>
        </pc:spChg>
        <pc:picChg chg="add mod">
          <ac:chgData name="SREE VISHAK" userId="f0d3eb0b1260dcec" providerId="LiveId" clId="{CAF719BA-4E18-474F-9859-F523687EDB08}" dt="2022-06-15T19:09:51.988" v="798" actId="1035"/>
          <ac:picMkLst>
            <pc:docMk/>
            <pc:sldMk cId="47466445" sldId="268"/>
            <ac:picMk id="4" creationId="{F81C400D-E806-2F65-F501-BECE2AFBCE2C}"/>
          </ac:picMkLst>
        </pc:picChg>
        <pc:picChg chg="add mod modCrop">
          <ac:chgData name="SREE VISHAK" userId="f0d3eb0b1260dcec" providerId="LiveId" clId="{CAF719BA-4E18-474F-9859-F523687EDB08}" dt="2022-06-20T07:57:30.177" v="909" actId="1076"/>
          <ac:picMkLst>
            <pc:docMk/>
            <pc:sldMk cId="47466445" sldId="268"/>
            <ac:picMk id="5" creationId="{22FD191D-7F43-C361-DFE7-A6D2C92228DC}"/>
          </ac:picMkLst>
        </pc:picChg>
      </pc:sldChg>
      <pc:sldChg chg="addSp modSp mod">
        <pc:chgData name="SREE VISHAK" userId="f0d3eb0b1260dcec" providerId="LiveId" clId="{CAF719BA-4E18-474F-9859-F523687EDB08}" dt="2022-06-15T19:10:03.911" v="813" actId="1035"/>
        <pc:sldMkLst>
          <pc:docMk/>
          <pc:sldMk cId="1721737301" sldId="269"/>
        </pc:sldMkLst>
        <pc:picChg chg="add mod">
          <ac:chgData name="SREE VISHAK" userId="f0d3eb0b1260dcec" providerId="LiveId" clId="{CAF719BA-4E18-474F-9859-F523687EDB08}" dt="2022-06-15T19:10:03.911" v="813" actId="1035"/>
          <ac:picMkLst>
            <pc:docMk/>
            <pc:sldMk cId="1721737301" sldId="269"/>
            <ac:picMk id="3" creationId="{88FC53FD-A017-725F-5B3C-2199C96F6A2C}"/>
          </ac:picMkLst>
        </pc:picChg>
      </pc:sldChg>
      <pc:sldChg chg="addSp modSp mod">
        <pc:chgData name="SREE VISHAK" userId="f0d3eb0b1260dcec" providerId="LiveId" clId="{CAF719BA-4E18-474F-9859-F523687EDB08}" dt="2022-06-15T19:10:10.407" v="823" actId="1035"/>
        <pc:sldMkLst>
          <pc:docMk/>
          <pc:sldMk cId="1868628980" sldId="270"/>
        </pc:sldMkLst>
        <pc:picChg chg="add mod">
          <ac:chgData name="SREE VISHAK" userId="f0d3eb0b1260dcec" providerId="LiveId" clId="{CAF719BA-4E18-474F-9859-F523687EDB08}" dt="2022-06-15T19:10:10.407" v="823" actId="1035"/>
          <ac:picMkLst>
            <pc:docMk/>
            <pc:sldMk cId="1868628980" sldId="270"/>
            <ac:picMk id="4" creationId="{41230776-64AA-CB30-85CB-3D164220A38D}"/>
          </ac:picMkLst>
        </pc:picChg>
      </pc:sldChg>
      <pc:sldChg chg="addSp modSp mod">
        <pc:chgData name="SREE VISHAK" userId="f0d3eb0b1260dcec" providerId="LiveId" clId="{CAF719BA-4E18-474F-9859-F523687EDB08}" dt="2022-06-15T19:10:41.396" v="861" actId="1035"/>
        <pc:sldMkLst>
          <pc:docMk/>
          <pc:sldMk cId="1541703552" sldId="271"/>
        </pc:sldMkLst>
        <pc:spChg chg="mod">
          <ac:chgData name="SREE VISHAK" userId="f0d3eb0b1260dcec" providerId="LiveId" clId="{CAF719BA-4E18-474F-9859-F523687EDB08}" dt="2022-06-14T19:44:15.610" v="303" actId="14100"/>
          <ac:spMkLst>
            <pc:docMk/>
            <pc:sldMk cId="1541703552" sldId="271"/>
            <ac:spMk id="2" creationId="{56BABE71-34EE-2F7A-E160-3570642A9435}"/>
          </ac:spMkLst>
        </pc:spChg>
        <pc:spChg chg="add mod">
          <ac:chgData name="SREE VISHAK" userId="f0d3eb0b1260dcec" providerId="LiveId" clId="{CAF719BA-4E18-474F-9859-F523687EDB08}" dt="2022-06-15T18:50:33.537" v="501" actId="255"/>
          <ac:spMkLst>
            <pc:docMk/>
            <pc:sldMk cId="1541703552" sldId="271"/>
            <ac:spMk id="3" creationId="{A5AAB854-77A5-57DD-D6E7-30A3E5669988}"/>
          </ac:spMkLst>
        </pc:spChg>
        <pc:picChg chg="add mod">
          <ac:chgData name="SREE VISHAK" userId="f0d3eb0b1260dcec" providerId="LiveId" clId="{CAF719BA-4E18-474F-9859-F523687EDB08}" dt="2022-06-15T19:10:41.396" v="861" actId="1035"/>
          <ac:picMkLst>
            <pc:docMk/>
            <pc:sldMk cId="1541703552" sldId="271"/>
            <ac:picMk id="4" creationId="{8250F319-6A8E-63C8-1908-3FF92482956F}"/>
          </ac:picMkLst>
        </pc:picChg>
      </pc:sldChg>
      <pc:sldChg chg="addSp delSp modSp mod">
        <pc:chgData name="SREE VISHAK" userId="f0d3eb0b1260dcec" providerId="LiveId" clId="{CAF719BA-4E18-474F-9859-F523687EDB08}" dt="2022-06-20T08:29:25.852" v="1077" actId="478"/>
        <pc:sldMkLst>
          <pc:docMk/>
          <pc:sldMk cId="1119245577" sldId="272"/>
        </pc:sldMkLst>
        <pc:spChg chg="mod">
          <ac:chgData name="SREE VISHAK" userId="f0d3eb0b1260dcec" providerId="LiveId" clId="{CAF719BA-4E18-474F-9859-F523687EDB08}" dt="2022-06-20T08:08:56.327" v="927" actId="1076"/>
          <ac:spMkLst>
            <pc:docMk/>
            <pc:sldMk cId="1119245577" sldId="272"/>
            <ac:spMk id="2" creationId="{D66BA1A7-B9E1-92C8-08CE-55EC234C8DB5}"/>
          </ac:spMkLst>
        </pc:spChg>
        <pc:spChg chg="add del mod">
          <ac:chgData name="SREE VISHAK" userId="f0d3eb0b1260dcec" providerId="LiveId" clId="{CAF719BA-4E18-474F-9859-F523687EDB08}" dt="2022-06-20T08:29:25.852" v="1077" actId="478"/>
          <ac:spMkLst>
            <pc:docMk/>
            <pc:sldMk cId="1119245577" sldId="272"/>
            <ac:spMk id="25" creationId="{2F57DBE6-90F8-3E3A-FF71-8B1E91BCF425}"/>
          </ac:spMkLst>
        </pc:spChg>
        <pc:picChg chg="add mod">
          <ac:chgData name="SREE VISHAK" userId="f0d3eb0b1260dcec" providerId="LiveId" clId="{CAF719BA-4E18-474F-9859-F523687EDB08}" dt="2022-06-15T19:11:09.311" v="884" actId="1035"/>
          <ac:picMkLst>
            <pc:docMk/>
            <pc:sldMk cId="1119245577" sldId="272"/>
            <ac:picMk id="3" creationId="{DFB17C43-1F69-23CB-E46B-AE77BD3A8FC3}"/>
          </ac:picMkLst>
        </pc:picChg>
        <pc:picChg chg="add del mod">
          <ac:chgData name="SREE VISHAK" userId="f0d3eb0b1260dcec" providerId="LiveId" clId="{CAF719BA-4E18-474F-9859-F523687EDB08}" dt="2022-06-20T08:07:48.583" v="916" actId="931"/>
          <ac:picMkLst>
            <pc:docMk/>
            <pc:sldMk cId="1119245577" sldId="272"/>
            <ac:picMk id="5" creationId="{2D847EAF-053E-6CC0-3791-BF26244BE9D4}"/>
          </ac:picMkLst>
        </pc:picChg>
        <pc:picChg chg="add del mod">
          <ac:chgData name="SREE VISHAK" userId="f0d3eb0b1260dcec" providerId="LiveId" clId="{CAF719BA-4E18-474F-9859-F523687EDB08}" dt="2022-06-20T08:07:48.583" v="916" actId="931"/>
          <ac:picMkLst>
            <pc:docMk/>
            <pc:sldMk cId="1119245577" sldId="272"/>
            <ac:picMk id="7" creationId="{B1A4FD2D-CF4F-93D6-03D1-2A9ADD87ED4E}"/>
          </ac:picMkLst>
        </pc:picChg>
        <pc:picChg chg="add del mod">
          <ac:chgData name="SREE VISHAK" userId="f0d3eb0b1260dcec" providerId="LiveId" clId="{CAF719BA-4E18-474F-9859-F523687EDB08}" dt="2022-06-20T08:07:48.583" v="916" actId="931"/>
          <ac:picMkLst>
            <pc:docMk/>
            <pc:sldMk cId="1119245577" sldId="272"/>
            <ac:picMk id="9" creationId="{808D5BED-120B-95D3-FDB3-B25A42B1DED7}"/>
          </ac:picMkLst>
        </pc:picChg>
        <pc:picChg chg="add del mod">
          <ac:chgData name="SREE VISHAK" userId="f0d3eb0b1260dcec" providerId="LiveId" clId="{CAF719BA-4E18-474F-9859-F523687EDB08}" dt="2022-06-20T08:07:48.583" v="916" actId="931"/>
          <ac:picMkLst>
            <pc:docMk/>
            <pc:sldMk cId="1119245577" sldId="272"/>
            <ac:picMk id="11" creationId="{8B0BD68B-99D7-32B9-81AD-50F73139C1A1}"/>
          </ac:picMkLst>
        </pc:picChg>
        <pc:picChg chg="add del mod">
          <ac:chgData name="SREE VISHAK" userId="f0d3eb0b1260dcec" providerId="LiveId" clId="{CAF719BA-4E18-474F-9859-F523687EDB08}" dt="2022-06-20T08:07:48.583" v="916" actId="931"/>
          <ac:picMkLst>
            <pc:docMk/>
            <pc:sldMk cId="1119245577" sldId="272"/>
            <ac:picMk id="13" creationId="{A15979E4-F99F-9929-1ECE-B16CF309033A}"/>
          </ac:picMkLst>
        </pc:picChg>
        <pc:picChg chg="add del mod">
          <ac:chgData name="SREE VISHAK" userId="f0d3eb0b1260dcec" providerId="LiveId" clId="{CAF719BA-4E18-474F-9859-F523687EDB08}" dt="2022-06-20T08:07:48.583" v="916" actId="931"/>
          <ac:picMkLst>
            <pc:docMk/>
            <pc:sldMk cId="1119245577" sldId="272"/>
            <ac:picMk id="15" creationId="{24183443-D781-059F-ABE1-87ADB0B80DA2}"/>
          </ac:picMkLst>
        </pc:picChg>
        <pc:picChg chg="add mod modCrop">
          <ac:chgData name="SREE VISHAK" userId="f0d3eb0b1260dcec" providerId="LiveId" clId="{CAF719BA-4E18-474F-9859-F523687EDB08}" dt="2022-06-20T08:28:31.849" v="1067" actId="1076"/>
          <ac:picMkLst>
            <pc:docMk/>
            <pc:sldMk cId="1119245577" sldId="272"/>
            <ac:picMk id="17" creationId="{33561E4C-B564-FC15-FD80-4C985FBAB368}"/>
          </ac:picMkLst>
        </pc:picChg>
        <pc:picChg chg="add del mod">
          <ac:chgData name="SREE VISHAK" userId="f0d3eb0b1260dcec" providerId="LiveId" clId="{CAF719BA-4E18-474F-9859-F523687EDB08}" dt="2022-06-20T08:09:20.056" v="930" actId="478"/>
          <ac:picMkLst>
            <pc:docMk/>
            <pc:sldMk cId="1119245577" sldId="272"/>
            <ac:picMk id="19" creationId="{36A80474-8856-0D3F-5251-A5AAA454AA4D}"/>
          </ac:picMkLst>
        </pc:picChg>
        <pc:picChg chg="add mod modCrop">
          <ac:chgData name="SREE VISHAK" userId="f0d3eb0b1260dcec" providerId="LiveId" clId="{CAF719BA-4E18-474F-9859-F523687EDB08}" dt="2022-06-20T08:28:47.423" v="1070" actId="1076"/>
          <ac:picMkLst>
            <pc:docMk/>
            <pc:sldMk cId="1119245577" sldId="272"/>
            <ac:picMk id="21" creationId="{0FE06209-451F-D55C-710A-20A5029E0FFD}"/>
          </ac:picMkLst>
        </pc:picChg>
        <pc:picChg chg="add del mod modCrop">
          <ac:chgData name="SREE VISHAK" userId="f0d3eb0b1260dcec" providerId="LiveId" clId="{CAF719BA-4E18-474F-9859-F523687EDB08}" dt="2022-06-20T08:11:45.781" v="952" actId="21"/>
          <ac:picMkLst>
            <pc:docMk/>
            <pc:sldMk cId="1119245577" sldId="272"/>
            <ac:picMk id="23" creationId="{9FDF233B-9E40-8CDA-075B-1B085D2D2504}"/>
          </ac:picMkLst>
        </pc:picChg>
        <pc:picChg chg="add mod">
          <ac:chgData name="SREE VISHAK" userId="f0d3eb0b1260dcec" providerId="LiveId" clId="{CAF719BA-4E18-474F-9859-F523687EDB08}" dt="2022-06-20T08:28:41.010" v="1069" actId="1076"/>
          <ac:picMkLst>
            <pc:docMk/>
            <pc:sldMk cId="1119245577" sldId="272"/>
            <ac:picMk id="24" creationId="{4BDB77F4-6090-11C8-80AE-5AB4477DE246}"/>
          </ac:picMkLst>
        </pc:picChg>
      </pc:sldChg>
      <pc:sldChg chg="addSp modSp mod">
        <pc:chgData name="SREE VISHAK" userId="f0d3eb0b1260dcec" providerId="LiveId" clId="{CAF719BA-4E18-474F-9859-F523687EDB08}" dt="2022-06-15T19:10:31.709" v="851" actId="1035"/>
        <pc:sldMkLst>
          <pc:docMk/>
          <pc:sldMk cId="3317861428" sldId="273"/>
        </pc:sldMkLst>
        <pc:spChg chg="mod">
          <ac:chgData name="SREE VISHAK" userId="f0d3eb0b1260dcec" providerId="LiveId" clId="{CAF719BA-4E18-474F-9859-F523687EDB08}" dt="2022-06-15T19:10:22.785" v="834" actId="20577"/>
          <ac:spMkLst>
            <pc:docMk/>
            <pc:sldMk cId="3317861428" sldId="273"/>
            <ac:spMk id="3" creationId="{7FAC5BA9-D1EE-2BE6-2F3D-E983A6DB3EED}"/>
          </ac:spMkLst>
        </pc:spChg>
        <pc:picChg chg="add mod">
          <ac:chgData name="SREE VISHAK" userId="f0d3eb0b1260dcec" providerId="LiveId" clId="{CAF719BA-4E18-474F-9859-F523687EDB08}" dt="2022-06-15T19:10:31.709" v="851" actId="1035"/>
          <ac:picMkLst>
            <pc:docMk/>
            <pc:sldMk cId="3317861428" sldId="273"/>
            <ac:picMk id="4" creationId="{CC57F13C-0371-6B8A-FEDD-35FF6082B5DD}"/>
          </ac:picMkLst>
        </pc:picChg>
      </pc:sldChg>
      <pc:sldChg chg="addSp modSp new mod">
        <pc:chgData name="SREE VISHAK" userId="f0d3eb0b1260dcec" providerId="LiveId" clId="{CAF719BA-4E18-474F-9859-F523687EDB08}" dt="2022-06-15T19:10:57.382" v="872" actId="20577"/>
        <pc:sldMkLst>
          <pc:docMk/>
          <pc:sldMk cId="1234036639" sldId="274"/>
        </pc:sldMkLst>
        <pc:spChg chg="add mod">
          <ac:chgData name="SREE VISHAK" userId="f0d3eb0b1260dcec" providerId="LiveId" clId="{CAF719BA-4E18-474F-9859-F523687EDB08}" dt="2022-06-15T19:10:57.382" v="872" actId="20577"/>
          <ac:spMkLst>
            <pc:docMk/>
            <pc:sldMk cId="1234036639" sldId="274"/>
            <ac:spMk id="2" creationId="{860BE21A-B0A7-700A-FD3E-636F718E0F28}"/>
          </ac:spMkLst>
        </pc:spChg>
        <pc:picChg chg="add mod">
          <ac:chgData name="SREE VISHAK" userId="f0d3eb0b1260dcec" providerId="LiveId" clId="{CAF719BA-4E18-474F-9859-F523687EDB08}" dt="2022-06-15T19:10:50.538" v="871" actId="1035"/>
          <ac:picMkLst>
            <pc:docMk/>
            <pc:sldMk cId="1234036639" sldId="274"/>
            <ac:picMk id="3" creationId="{C9D2651E-9DA8-9CCD-2192-799D5ADEF5C5}"/>
          </ac:picMkLst>
        </pc:picChg>
      </pc:sldChg>
      <pc:sldChg chg="addSp delSp modSp new mod">
        <pc:chgData name="SREE VISHAK" userId="f0d3eb0b1260dcec" providerId="LiveId" clId="{CAF719BA-4E18-474F-9859-F523687EDB08}" dt="2022-06-20T08:24:04.308" v="1027" actId="1035"/>
        <pc:sldMkLst>
          <pc:docMk/>
          <pc:sldMk cId="3671703555" sldId="275"/>
        </pc:sldMkLst>
        <pc:picChg chg="add mod">
          <ac:chgData name="SREE VISHAK" userId="f0d3eb0b1260dcec" providerId="LiveId" clId="{CAF719BA-4E18-474F-9859-F523687EDB08}" dt="2022-06-20T08:23:39.816" v="1020" actId="1076"/>
          <ac:picMkLst>
            <pc:docMk/>
            <pc:sldMk cId="3671703555" sldId="275"/>
            <ac:picMk id="2" creationId="{BD84FD86-C379-28B4-668A-55D3132E9DD2}"/>
          </ac:picMkLst>
        </pc:picChg>
        <pc:picChg chg="add del mod modCrop">
          <ac:chgData name="SREE VISHAK" userId="f0d3eb0b1260dcec" providerId="LiveId" clId="{CAF719BA-4E18-474F-9859-F523687EDB08}" dt="2022-06-20T08:12:43.650" v="963" actId="21"/>
          <ac:picMkLst>
            <pc:docMk/>
            <pc:sldMk cId="3671703555" sldId="275"/>
            <ac:picMk id="4" creationId="{16F78C35-B1F9-DC5F-E42E-86318378F6E1}"/>
          </ac:picMkLst>
        </pc:picChg>
        <pc:picChg chg="add del mod">
          <ac:chgData name="SREE VISHAK" userId="f0d3eb0b1260dcec" providerId="LiveId" clId="{CAF719BA-4E18-474F-9859-F523687EDB08}" dt="2022-06-20T08:12:41.869" v="962"/>
          <ac:picMkLst>
            <pc:docMk/>
            <pc:sldMk cId="3671703555" sldId="275"/>
            <ac:picMk id="5" creationId="{A9C28DB8-A6F7-009B-70F1-95CE03B68D94}"/>
          </ac:picMkLst>
        </pc:picChg>
        <pc:picChg chg="add mod modCrop">
          <ac:chgData name="SREE VISHAK" userId="f0d3eb0b1260dcec" providerId="LiveId" clId="{CAF719BA-4E18-474F-9859-F523687EDB08}" dt="2022-06-20T08:17:30.325" v="1001" actId="1076"/>
          <ac:picMkLst>
            <pc:docMk/>
            <pc:sldMk cId="3671703555" sldId="275"/>
            <ac:picMk id="7" creationId="{4AB8B927-9295-8419-57B7-A5374F1981D5}"/>
          </ac:picMkLst>
        </pc:picChg>
        <pc:picChg chg="add del mod">
          <ac:chgData name="SREE VISHAK" userId="f0d3eb0b1260dcec" providerId="LiveId" clId="{CAF719BA-4E18-474F-9859-F523687EDB08}" dt="2022-06-20T08:17:47.483" v="1003" actId="478"/>
          <ac:picMkLst>
            <pc:docMk/>
            <pc:sldMk cId="3671703555" sldId="275"/>
            <ac:picMk id="9" creationId="{A44E513A-4CE7-08C3-2330-3EC8032DCF13}"/>
          </ac:picMkLst>
        </pc:picChg>
        <pc:picChg chg="add del mod">
          <ac:chgData name="SREE VISHAK" userId="f0d3eb0b1260dcec" providerId="LiveId" clId="{CAF719BA-4E18-474F-9859-F523687EDB08}" dt="2022-06-20T08:17:47.483" v="1003" actId="478"/>
          <ac:picMkLst>
            <pc:docMk/>
            <pc:sldMk cId="3671703555" sldId="275"/>
            <ac:picMk id="11" creationId="{F0948DA0-854E-1CE8-9CFE-57AAC68864D3}"/>
          </ac:picMkLst>
        </pc:picChg>
        <pc:picChg chg="add del mod">
          <ac:chgData name="SREE VISHAK" userId="f0d3eb0b1260dcec" providerId="LiveId" clId="{CAF719BA-4E18-474F-9859-F523687EDB08}" dt="2022-06-20T08:18:00.695" v="1005" actId="478"/>
          <ac:picMkLst>
            <pc:docMk/>
            <pc:sldMk cId="3671703555" sldId="275"/>
            <ac:picMk id="13" creationId="{87D2FC4F-6772-52C8-6AC2-8F21267393F1}"/>
          </ac:picMkLst>
        </pc:picChg>
        <pc:picChg chg="add del mod">
          <ac:chgData name="SREE VISHAK" userId="f0d3eb0b1260dcec" providerId="LiveId" clId="{CAF719BA-4E18-474F-9859-F523687EDB08}" dt="2022-06-20T08:18:14.044" v="1007" actId="478"/>
          <ac:picMkLst>
            <pc:docMk/>
            <pc:sldMk cId="3671703555" sldId="275"/>
            <ac:picMk id="15" creationId="{EEDB8B1F-348F-38D0-387B-6064DB75C74E}"/>
          </ac:picMkLst>
        </pc:picChg>
        <pc:picChg chg="add del mod">
          <ac:chgData name="SREE VISHAK" userId="f0d3eb0b1260dcec" providerId="LiveId" clId="{CAF719BA-4E18-474F-9859-F523687EDB08}" dt="2022-06-20T08:22:29.536" v="1009" actId="478"/>
          <ac:picMkLst>
            <pc:docMk/>
            <pc:sldMk cId="3671703555" sldId="275"/>
            <ac:picMk id="17" creationId="{4A9E051D-EDA4-24F4-2898-CF914576056E}"/>
          </ac:picMkLst>
        </pc:picChg>
        <pc:picChg chg="add del mod">
          <ac:chgData name="SREE VISHAK" userId="f0d3eb0b1260dcec" providerId="LiveId" clId="{CAF719BA-4E18-474F-9859-F523687EDB08}" dt="2022-06-20T08:22:39.910" v="1011" actId="478"/>
          <ac:picMkLst>
            <pc:docMk/>
            <pc:sldMk cId="3671703555" sldId="275"/>
            <ac:picMk id="19" creationId="{741694A6-0EF5-08A4-4FF0-D6D400A42886}"/>
          </ac:picMkLst>
        </pc:picChg>
        <pc:picChg chg="add mod modCrop">
          <ac:chgData name="SREE VISHAK" userId="f0d3eb0b1260dcec" providerId="LiveId" clId="{CAF719BA-4E18-474F-9859-F523687EDB08}" dt="2022-06-20T08:23:20.024" v="1018" actId="1076"/>
          <ac:picMkLst>
            <pc:docMk/>
            <pc:sldMk cId="3671703555" sldId="275"/>
            <ac:picMk id="21" creationId="{35B5E234-F0C8-EB58-23BE-DBC5815F05CC}"/>
          </ac:picMkLst>
        </pc:picChg>
        <pc:picChg chg="add mod">
          <ac:chgData name="SREE VISHAK" userId="f0d3eb0b1260dcec" providerId="LiveId" clId="{CAF719BA-4E18-474F-9859-F523687EDB08}" dt="2022-06-20T08:24:04.308" v="1027" actId="1035"/>
          <ac:picMkLst>
            <pc:docMk/>
            <pc:sldMk cId="3671703555" sldId="275"/>
            <ac:picMk id="22" creationId="{6C64ECC2-3FF2-C5CE-67F5-990EE164A369}"/>
          </ac:picMkLst>
        </pc:picChg>
      </pc:sldChg>
      <pc:sldChg chg="addSp delSp modSp new add del mod">
        <pc:chgData name="SREE VISHAK" userId="f0d3eb0b1260dcec" providerId="LiveId" clId="{CAF719BA-4E18-474F-9859-F523687EDB08}" dt="2022-06-20T08:30:35.081" v="1087" actId="478"/>
        <pc:sldMkLst>
          <pc:docMk/>
          <pc:sldMk cId="1880058" sldId="276"/>
        </pc:sldMkLst>
        <pc:picChg chg="add mod">
          <ac:chgData name="SREE VISHAK" userId="f0d3eb0b1260dcec" providerId="LiveId" clId="{CAF719BA-4E18-474F-9859-F523687EDB08}" dt="2022-06-20T08:24:15.195" v="1032" actId="1035"/>
          <ac:picMkLst>
            <pc:docMk/>
            <pc:sldMk cId="1880058" sldId="276"/>
            <ac:picMk id="2" creationId="{E64E6896-8726-A893-6DB5-89138D69DC81}"/>
          </ac:picMkLst>
        </pc:picChg>
        <pc:picChg chg="add mod modCrop">
          <ac:chgData name="SREE VISHAK" userId="f0d3eb0b1260dcec" providerId="LiveId" clId="{CAF719BA-4E18-474F-9859-F523687EDB08}" dt="2022-06-20T08:27:39.016" v="1060" actId="14100"/>
          <ac:picMkLst>
            <pc:docMk/>
            <pc:sldMk cId="1880058" sldId="276"/>
            <ac:picMk id="4" creationId="{FE14338F-8332-CFED-763E-ED2902F6DE73}"/>
          </ac:picMkLst>
        </pc:picChg>
        <pc:picChg chg="add del mod">
          <ac:chgData name="SREE VISHAK" userId="f0d3eb0b1260dcec" providerId="LiveId" clId="{CAF719BA-4E18-474F-9859-F523687EDB08}" dt="2022-06-20T08:25:05.426" v="1037" actId="478"/>
          <ac:picMkLst>
            <pc:docMk/>
            <pc:sldMk cId="1880058" sldId="276"/>
            <ac:picMk id="6" creationId="{0A10DD9A-1D49-1296-5154-ED2F683ED571}"/>
          </ac:picMkLst>
        </pc:picChg>
        <pc:picChg chg="add mod modCrop">
          <ac:chgData name="SREE VISHAK" userId="f0d3eb0b1260dcec" providerId="LiveId" clId="{CAF719BA-4E18-474F-9859-F523687EDB08}" dt="2022-06-20T08:27:03.011" v="1057" actId="1076"/>
          <ac:picMkLst>
            <pc:docMk/>
            <pc:sldMk cId="1880058" sldId="276"/>
            <ac:picMk id="8" creationId="{20F9A4FF-9F9C-E712-ED7C-1851538AF2B0}"/>
          </ac:picMkLst>
        </pc:picChg>
        <pc:picChg chg="add mod">
          <ac:chgData name="SREE VISHAK" userId="f0d3eb0b1260dcec" providerId="LiveId" clId="{CAF719BA-4E18-474F-9859-F523687EDB08}" dt="2022-06-20T08:27:29.309" v="1059" actId="1076"/>
          <ac:picMkLst>
            <pc:docMk/>
            <pc:sldMk cId="1880058" sldId="276"/>
            <ac:picMk id="10" creationId="{9AF5F45E-F928-BF38-8E40-15B1AE5B1757}"/>
          </ac:picMkLst>
        </pc:picChg>
        <pc:picChg chg="add del mod">
          <ac:chgData name="SREE VISHAK" userId="f0d3eb0b1260dcec" providerId="LiveId" clId="{CAF719BA-4E18-474F-9859-F523687EDB08}" dt="2022-06-20T08:29:59.165" v="1081" actId="478"/>
          <ac:picMkLst>
            <pc:docMk/>
            <pc:sldMk cId="1880058" sldId="276"/>
            <ac:picMk id="12" creationId="{7A5A1425-CE91-442A-6D1C-24B2A00F5E9D}"/>
          </ac:picMkLst>
        </pc:picChg>
        <pc:picChg chg="add del mod">
          <ac:chgData name="SREE VISHAK" userId="f0d3eb0b1260dcec" providerId="LiveId" clId="{CAF719BA-4E18-474F-9859-F523687EDB08}" dt="2022-06-20T08:30:11.376" v="1083" actId="478"/>
          <ac:picMkLst>
            <pc:docMk/>
            <pc:sldMk cId="1880058" sldId="276"/>
            <ac:picMk id="14" creationId="{1EF17833-8DEE-FA5C-B1B2-74D0B9B38267}"/>
          </ac:picMkLst>
        </pc:picChg>
        <pc:picChg chg="add del mod">
          <ac:chgData name="SREE VISHAK" userId="f0d3eb0b1260dcec" providerId="LiveId" clId="{CAF719BA-4E18-474F-9859-F523687EDB08}" dt="2022-06-20T08:30:23.373" v="1085" actId="478"/>
          <ac:picMkLst>
            <pc:docMk/>
            <pc:sldMk cId="1880058" sldId="276"/>
            <ac:picMk id="16" creationId="{69ACFC1A-3DD3-41E2-3D14-BCACCE9F1988}"/>
          </ac:picMkLst>
        </pc:picChg>
        <pc:picChg chg="add del mod">
          <ac:chgData name="SREE VISHAK" userId="f0d3eb0b1260dcec" providerId="LiveId" clId="{CAF719BA-4E18-474F-9859-F523687EDB08}" dt="2022-06-20T08:30:35.081" v="1087" actId="478"/>
          <ac:picMkLst>
            <pc:docMk/>
            <pc:sldMk cId="1880058" sldId="276"/>
            <ac:picMk id="18" creationId="{41323872-08F1-5376-5B0C-C3E9CDD5FFD2}"/>
          </ac:picMkLst>
        </pc:picChg>
      </pc:sldChg>
    </pc:docChg>
  </pc:docChgLst>
  <pc:docChgLst>
    <pc:chgData name="SREE VISHAK" userId="f0d3eb0b1260dcec" providerId="LiveId" clId="{CCB08FE5-FF9F-43AB-9576-C06E92F452C8}"/>
    <pc:docChg chg="custSel modSld">
      <pc:chgData name="SREE VISHAK" userId="f0d3eb0b1260dcec" providerId="LiveId" clId="{CCB08FE5-FF9F-43AB-9576-C06E92F452C8}" dt="2022-08-05T19:44:55.239" v="74" actId="1076"/>
      <pc:docMkLst>
        <pc:docMk/>
      </pc:docMkLst>
      <pc:sldChg chg="modSp mod">
        <pc:chgData name="SREE VISHAK" userId="f0d3eb0b1260dcec" providerId="LiveId" clId="{CCB08FE5-FF9F-43AB-9576-C06E92F452C8}" dt="2022-08-05T19:39:01.060" v="25" actId="255"/>
        <pc:sldMkLst>
          <pc:docMk/>
          <pc:sldMk cId="1196443363" sldId="267"/>
        </pc:sldMkLst>
        <pc:spChg chg="mod">
          <ac:chgData name="SREE VISHAK" userId="f0d3eb0b1260dcec" providerId="LiveId" clId="{CCB08FE5-FF9F-43AB-9576-C06E92F452C8}" dt="2022-08-05T19:39:01.060" v="25" actId="255"/>
          <ac:spMkLst>
            <pc:docMk/>
            <pc:sldMk cId="1196443363" sldId="267"/>
            <ac:spMk id="3" creationId="{62C8FF9C-2D53-F824-4EAC-0B4C67438CF8}"/>
          </ac:spMkLst>
        </pc:spChg>
      </pc:sldChg>
      <pc:sldChg chg="modSp mod">
        <pc:chgData name="SREE VISHAK" userId="f0d3eb0b1260dcec" providerId="LiveId" clId="{CCB08FE5-FF9F-43AB-9576-C06E92F452C8}" dt="2022-08-05T19:43:32.263" v="61" actId="20577"/>
        <pc:sldMkLst>
          <pc:docMk/>
          <pc:sldMk cId="1868628980" sldId="270"/>
        </pc:sldMkLst>
        <pc:spChg chg="mod">
          <ac:chgData name="SREE VISHAK" userId="f0d3eb0b1260dcec" providerId="LiveId" clId="{CCB08FE5-FF9F-43AB-9576-C06E92F452C8}" dt="2022-08-05T19:43:32.263" v="61" actId="20577"/>
          <ac:spMkLst>
            <pc:docMk/>
            <pc:sldMk cId="1868628980" sldId="270"/>
            <ac:spMk id="3" creationId="{38F2A34E-A845-DFCF-FC99-C956DED2C13E}"/>
          </ac:spMkLst>
        </pc:spChg>
      </pc:sldChg>
      <pc:sldChg chg="modSp mod">
        <pc:chgData name="SREE VISHAK" userId="f0d3eb0b1260dcec" providerId="LiveId" clId="{CCB08FE5-FF9F-43AB-9576-C06E92F452C8}" dt="2022-08-05T19:44:55.239" v="74" actId="1076"/>
        <pc:sldMkLst>
          <pc:docMk/>
          <pc:sldMk cId="1541703552" sldId="271"/>
        </pc:sldMkLst>
        <pc:spChg chg="mod">
          <ac:chgData name="SREE VISHAK" userId="f0d3eb0b1260dcec" providerId="LiveId" clId="{CCB08FE5-FF9F-43AB-9576-C06E92F452C8}" dt="2022-08-05T19:44:55.239" v="74" actId="1076"/>
          <ac:spMkLst>
            <pc:docMk/>
            <pc:sldMk cId="1541703552" sldId="271"/>
            <ac:spMk id="3" creationId="{A5AAB854-77A5-57DD-D6E7-30A3E5669988}"/>
          </ac:spMkLst>
        </pc:spChg>
      </pc:sldChg>
      <pc:sldChg chg="modSp mod">
        <pc:chgData name="SREE VISHAK" userId="f0d3eb0b1260dcec" providerId="LiveId" clId="{CCB08FE5-FF9F-43AB-9576-C06E92F452C8}" dt="2022-08-05T19:43:58.683" v="67" actId="20577"/>
        <pc:sldMkLst>
          <pc:docMk/>
          <pc:sldMk cId="3317861428" sldId="273"/>
        </pc:sldMkLst>
        <pc:spChg chg="mod">
          <ac:chgData name="SREE VISHAK" userId="f0d3eb0b1260dcec" providerId="LiveId" clId="{CCB08FE5-FF9F-43AB-9576-C06E92F452C8}" dt="2022-08-05T19:43:58.683" v="67" actId="20577"/>
          <ac:spMkLst>
            <pc:docMk/>
            <pc:sldMk cId="3317861428" sldId="273"/>
            <ac:spMk id="3" creationId="{7FAC5BA9-D1EE-2BE6-2F3D-E983A6DB3EED}"/>
          </ac:spMkLst>
        </pc:spChg>
      </pc:sldChg>
      <pc:sldChg chg="modSp mod">
        <pc:chgData name="SREE VISHAK" userId="f0d3eb0b1260dcec" providerId="LiveId" clId="{CCB08FE5-FF9F-43AB-9576-C06E92F452C8}" dt="2022-08-05T19:44:41.327" v="69" actId="21"/>
        <pc:sldMkLst>
          <pc:docMk/>
          <pc:sldMk cId="1234036639" sldId="274"/>
        </pc:sldMkLst>
        <pc:spChg chg="mod">
          <ac:chgData name="SREE VISHAK" userId="f0d3eb0b1260dcec" providerId="LiveId" clId="{CCB08FE5-FF9F-43AB-9576-C06E92F452C8}" dt="2022-08-05T19:44:41.327" v="69" actId="21"/>
          <ac:spMkLst>
            <pc:docMk/>
            <pc:sldMk cId="1234036639" sldId="274"/>
            <ac:spMk id="2" creationId="{860BE21A-B0A7-700A-FD3E-636F718E0F28}"/>
          </ac:spMkLst>
        </pc:spChg>
      </pc:sldChg>
      <pc:sldChg chg="modSp mod">
        <pc:chgData name="SREE VISHAK" userId="f0d3eb0b1260dcec" providerId="LiveId" clId="{CCB08FE5-FF9F-43AB-9576-C06E92F452C8}" dt="2022-08-05T19:39:51.789" v="27" actId="20577"/>
        <pc:sldMkLst>
          <pc:docMk/>
          <pc:sldMk cId="395618524" sldId="277"/>
        </pc:sldMkLst>
        <pc:spChg chg="mod">
          <ac:chgData name="SREE VISHAK" userId="f0d3eb0b1260dcec" providerId="LiveId" clId="{CCB08FE5-FF9F-43AB-9576-C06E92F452C8}" dt="2022-08-05T19:39:51.789" v="27" actId="20577"/>
          <ac:spMkLst>
            <pc:docMk/>
            <pc:sldMk cId="395618524" sldId="277"/>
            <ac:spMk id="3" creationId="{FBB8CD8A-37CB-63C6-835C-9D365D64CB44}"/>
          </ac:spMkLst>
        </pc:spChg>
      </pc:sldChg>
      <pc:sldChg chg="modSp mod">
        <pc:chgData name="SREE VISHAK" userId="f0d3eb0b1260dcec" providerId="LiveId" clId="{CCB08FE5-FF9F-43AB-9576-C06E92F452C8}" dt="2022-08-05T19:40:31.359" v="53" actId="20577"/>
        <pc:sldMkLst>
          <pc:docMk/>
          <pc:sldMk cId="3872976190" sldId="278"/>
        </pc:sldMkLst>
        <pc:spChg chg="mod">
          <ac:chgData name="SREE VISHAK" userId="f0d3eb0b1260dcec" providerId="LiveId" clId="{CCB08FE5-FF9F-43AB-9576-C06E92F452C8}" dt="2022-08-05T19:40:31.359" v="53" actId="20577"/>
          <ac:spMkLst>
            <pc:docMk/>
            <pc:sldMk cId="3872976190" sldId="278"/>
            <ac:spMk id="3" creationId="{2A01C3B0-4F59-6C75-E603-9B75556702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C6373A3-73C5-42B4-840D-587E4FA7F95C}" type="datetimeFigureOut">
              <a:rPr lang="en-IN" smtClean="0"/>
              <a:t>06-08-2022</a:t>
            </a:fld>
            <a:endParaRPr lang="en-IN"/>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7BA1E94-6D25-44F7-BB23-423E40C3B62D}" type="slidenum">
              <a:rPr lang="en-IN" smtClean="0"/>
              <a:t>‹#›</a:t>
            </a:fld>
            <a:endParaRPr lang="en-IN"/>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49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373A3-73C5-42B4-840D-587E4FA7F95C}" type="datetimeFigureOut">
              <a:rPr lang="en-IN" smtClean="0"/>
              <a:t>06-08-2022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BA1E94-6D25-44F7-BB23-423E40C3B62D}" type="slidenum">
              <a:rPr lang="en-IN" smtClean="0"/>
              <a:t>‹#›</a:t>
            </a:fld>
            <a:endParaRPr lang="en-IN"/>
          </a:p>
        </p:txBody>
      </p:sp>
    </p:spTree>
    <p:extLst>
      <p:ext uri="{BB962C8B-B14F-4D97-AF65-F5344CB8AC3E}">
        <p14:creationId xmlns:p14="http://schemas.microsoft.com/office/powerpoint/2010/main" val="136979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373A3-73C5-42B4-840D-587E4FA7F95C}" type="datetimeFigureOut">
              <a:rPr lang="en-IN" smtClean="0"/>
              <a:t>06-08-2022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BA1E94-6D25-44F7-BB23-423E40C3B62D}" type="slidenum">
              <a:rPr lang="en-IN" smtClean="0"/>
              <a:t>‹#›</a:t>
            </a:fld>
            <a:endParaRPr lang="en-IN"/>
          </a:p>
        </p:txBody>
      </p:sp>
    </p:spTree>
    <p:extLst>
      <p:ext uri="{BB962C8B-B14F-4D97-AF65-F5344CB8AC3E}">
        <p14:creationId xmlns:p14="http://schemas.microsoft.com/office/powerpoint/2010/main" val="418645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373A3-73C5-42B4-840D-587E4FA7F95C}" type="datetimeFigureOut">
              <a:rPr lang="en-IN" smtClean="0"/>
              <a:t>06-08-2022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BA1E94-6D25-44F7-BB23-423E40C3B62D}" type="slidenum">
              <a:rPr lang="en-IN" smtClean="0"/>
              <a:t>‹#›</a:t>
            </a:fld>
            <a:endParaRPr lang="en-IN"/>
          </a:p>
        </p:txBody>
      </p:sp>
    </p:spTree>
    <p:extLst>
      <p:ext uri="{BB962C8B-B14F-4D97-AF65-F5344CB8AC3E}">
        <p14:creationId xmlns:p14="http://schemas.microsoft.com/office/powerpoint/2010/main" val="409086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6373A3-73C5-42B4-840D-587E4FA7F95C}" type="datetimeFigureOut">
              <a:rPr lang="en-IN" smtClean="0"/>
              <a:t>06-08-2022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BA1E94-6D25-44F7-BB23-423E40C3B62D}" type="slidenum">
              <a:rPr lang="en-IN" smtClean="0"/>
              <a:t>‹#›</a:t>
            </a:fld>
            <a:endParaRPr lang="en-IN"/>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34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6373A3-73C5-42B4-840D-587E4FA7F95C}" type="datetimeFigureOut">
              <a:rPr lang="en-IN" smtClean="0"/>
              <a:t>06-08-2022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BA1E94-6D25-44F7-BB23-423E40C3B62D}" type="slidenum">
              <a:rPr lang="en-IN" smtClean="0"/>
              <a:t>‹#›</a:t>
            </a:fld>
            <a:endParaRPr lang="en-IN"/>
          </a:p>
        </p:txBody>
      </p:sp>
    </p:spTree>
    <p:extLst>
      <p:ext uri="{BB962C8B-B14F-4D97-AF65-F5344CB8AC3E}">
        <p14:creationId xmlns:p14="http://schemas.microsoft.com/office/powerpoint/2010/main" val="220447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6373A3-73C5-42B4-840D-587E4FA7F95C}" type="datetimeFigureOut">
              <a:rPr lang="en-IN" smtClean="0"/>
              <a:t>06-08-2022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7BA1E94-6D25-44F7-BB23-423E40C3B62D}" type="slidenum">
              <a:rPr lang="en-IN" smtClean="0"/>
              <a:t>‹#›</a:t>
            </a:fld>
            <a:endParaRPr lang="en-IN"/>
          </a:p>
        </p:txBody>
      </p:sp>
    </p:spTree>
    <p:extLst>
      <p:ext uri="{BB962C8B-B14F-4D97-AF65-F5344CB8AC3E}">
        <p14:creationId xmlns:p14="http://schemas.microsoft.com/office/powerpoint/2010/main" val="308765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6373A3-73C5-42B4-840D-587E4FA7F95C}" type="datetimeFigureOut">
              <a:rPr lang="en-IN" smtClean="0"/>
              <a:t>06-08-2022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7BA1E94-6D25-44F7-BB23-423E40C3B62D}" type="slidenum">
              <a:rPr lang="en-IN" smtClean="0"/>
              <a:t>‹#›</a:t>
            </a:fld>
            <a:endParaRPr lang="en-IN"/>
          </a:p>
        </p:txBody>
      </p:sp>
    </p:spTree>
    <p:extLst>
      <p:ext uri="{BB962C8B-B14F-4D97-AF65-F5344CB8AC3E}">
        <p14:creationId xmlns:p14="http://schemas.microsoft.com/office/powerpoint/2010/main" val="75952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373A3-73C5-42B4-840D-587E4FA7F95C}" type="datetimeFigureOut">
              <a:rPr lang="en-IN" smtClean="0"/>
              <a:t>06-08-2022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7BA1E94-6D25-44F7-BB23-423E40C3B62D}" type="slidenum">
              <a:rPr lang="en-IN" smtClean="0"/>
              <a:t>‹#›</a:t>
            </a:fld>
            <a:endParaRPr lang="en-IN"/>
          </a:p>
        </p:txBody>
      </p:sp>
    </p:spTree>
    <p:extLst>
      <p:ext uri="{BB962C8B-B14F-4D97-AF65-F5344CB8AC3E}">
        <p14:creationId xmlns:p14="http://schemas.microsoft.com/office/powerpoint/2010/main" val="358688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6373A3-73C5-42B4-840D-587E4FA7F95C}" type="datetimeFigureOut">
              <a:rPr lang="en-IN" smtClean="0"/>
              <a:t>06-08-2022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BA1E94-6D25-44F7-BB23-423E40C3B62D}" type="slidenum">
              <a:rPr lang="en-IN" smtClean="0"/>
              <a:t>‹#›</a:t>
            </a:fld>
            <a:endParaRPr lang="en-IN"/>
          </a:p>
        </p:txBody>
      </p:sp>
    </p:spTree>
    <p:extLst>
      <p:ext uri="{BB962C8B-B14F-4D97-AF65-F5344CB8AC3E}">
        <p14:creationId xmlns:p14="http://schemas.microsoft.com/office/powerpoint/2010/main" val="375576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6373A3-73C5-42B4-840D-587E4FA7F95C}" type="datetimeFigureOut">
              <a:rPr lang="en-IN" smtClean="0"/>
              <a:t>06-08-2022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BA1E94-6D25-44F7-BB23-423E40C3B62D}" type="slidenum">
              <a:rPr lang="en-IN" smtClean="0"/>
              <a:t>‹#›</a:t>
            </a:fld>
            <a:endParaRPr lang="en-IN"/>
          </a:p>
        </p:txBody>
      </p:sp>
    </p:spTree>
    <p:extLst>
      <p:ext uri="{BB962C8B-B14F-4D97-AF65-F5344CB8AC3E}">
        <p14:creationId xmlns:p14="http://schemas.microsoft.com/office/powerpoint/2010/main" val="154393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C6373A3-73C5-42B4-840D-587E4FA7F95C}" type="datetimeFigureOut">
              <a:rPr lang="en-IN" smtClean="0"/>
              <a:t>06-08-2022</a:t>
            </a:fld>
            <a:endParaRPr lang="en-IN"/>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IN"/>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7BA1E94-6D25-44F7-BB23-423E40C3B62D}" type="slidenum">
              <a:rPr lang="en-IN" smtClean="0"/>
              <a:t>‹#›</a:t>
            </a:fld>
            <a:endParaRPr lang="en-IN"/>
          </a:p>
        </p:txBody>
      </p:sp>
    </p:spTree>
    <p:extLst>
      <p:ext uri="{BB962C8B-B14F-4D97-AF65-F5344CB8AC3E}">
        <p14:creationId xmlns:p14="http://schemas.microsoft.com/office/powerpoint/2010/main" val="114834408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nabh.co/" TargetMode="External"/><Relationship Id="rId7" Type="http://schemas.openxmlformats.org/officeDocument/2006/relationships/image" Target="../media/image1.jpg"/><Relationship Id="rId2" Type="http://schemas.openxmlformats.org/officeDocument/2006/relationships/hyperlink" Target="https://hope.qcin.org/pages/index" TargetMode="External"/><Relationship Id="rId1" Type="http://schemas.openxmlformats.org/officeDocument/2006/relationships/slideLayout" Target="../slideLayouts/slideLayout7.xml"/><Relationship Id="rId6" Type="http://schemas.openxmlformats.org/officeDocument/2006/relationships/hyperlink" Target="https://hope.qcin.org/hospital/hospitalfullregistration" TargetMode="External"/><Relationship Id="rId5" Type="http://schemas.openxmlformats.org/officeDocument/2006/relationships/hyperlink" Target="https://hope.qcin.org/assets/docs/List%20of%20Documents%20for%20HOPE_Locked_5Apr.pdf" TargetMode="External"/><Relationship Id="rId4" Type="http://schemas.openxmlformats.org/officeDocument/2006/relationships/hyperlink" Target="https://hope.qcin.org/assets/docs/How%20to%20Apply_16_04.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EAE0A1-F651-A8D9-67D0-DBDBCA0DCE80}"/>
              </a:ext>
            </a:extLst>
          </p:cNvPr>
          <p:cNvSpPr txBox="1"/>
          <p:nvPr/>
        </p:nvSpPr>
        <p:spPr>
          <a:xfrm>
            <a:off x="996213" y="481288"/>
            <a:ext cx="10027578" cy="5878532"/>
          </a:xfrm>
          <a:prstGeom prst="rect">
            <a:avLst/>
          </a:prstGeom>
          <a:noFill/>
        </p:spPr>
        <p:txBody>
          <a:bodyPr wrap="square" rtlCol="0">
            <a:spAutoFit/>
          </a:bodyPr>
          <a:lstStyle/>
          <a:p>
            <a:pPr algn="ctr"/>
            <a:r>
              <a:rPr lang="en-US" sz="3600" b="1" dirty="0"/>
              <a:t>“PREPARATION AND ASSESSMENT FOR </a:t>
            </a:r>
          </a:p>
          <a:p>
            <a:pPr algn="ctr"/>
            <a:r>
              <a:rPr lang="en-US" sz="3600" b="1" dirty="0"/>
              <a:t>PRE-ENTRY LEVEL NABH”</a:t>
            </a:r>
          </a:p>
          <a:p>
            <a:pPr algn="ctr"/>
            <a:r>
              <a:rPr lang="en-US" sz="3600" b="1" dirty="0"/>
              <a:t>: Journey to NABH Accreditation</a:t>
            </a:r>
          </a:p>
          <a:p>
            <a:pPr algn="ctr"/>
            <a:endParaRPr lang="en-US" sz="3600" b="1" dirty="0"/>
          </a:p>
          <a:p>
            <a:pPr algn="ctr"/>
            <a:r>
              <a:rPr lang="en-US" sz="3200" b="1" dirty="0">
                <a:latin typeface="Bahnschrift Condensed" panose="020B0502040204020203" pitchFamily="34" charset="0"/>
              </a:rPr>
              <a:t>ZYNOVA SHALBY HOSPITALS, MUMBAI</a:t>
            </a:r>
          </a:p>
          <a:p>
            <a:pPr algn="ctr"/>
            <a:endParaRPr lang="en-US" sz="3200" b="1" dirty="0">
              <a:latin typeface="Bahnschrift Condensed" panose="020B0502040204020203" pitchFamily="34" charset="0"/>
            </a:endParaRP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                                                                     MENTOR</a:t>
            </a:r>
          </a:p>
          <a:p>
            <a:pPr algn="ctr"/>
            <a:r>
              <a:rPr lang="en-US" sz="2400" b="1" dirty="0">
                <a:latin typeface="Arial" panose="020B0604020202020204" pitchFamily="34" charset="0"/>
                <a:cs typeface="Arial" panose="020B0604020202020204" pitchFamily="34" charset="0"/>
              </a:rPr>
              <a:t>                                                                       Mrs. Divya Agarwal</a:t>
            </a:r>
          </a:p>
          <a:p>
            <a:pPr algn="r"/>
            <a:r>
              <a:rPr lang="en-US" sz="2400" b="1" dirty="0">
                <a:latin typeface="Arial" panose="020B0604020202020204" pitchFamily="34" charset="0"/>
                <a:cs typeface="Arial" panose="020B0604020202020204" pitchFamily="34" charset="0"/>
              </a:rPr>
              <a:t>( Associate Dean-Academics,</a:t>
            </a:r>
          </a:p>
          <a:p>
            <a:pPr algn="r"/>
            <a:r>
              <a:rPr lang="en-US" sz="2400" b="1" dirty="0">
                <a:latin typeface="Arial" panose="020B0604020202020204" pitchFamily="34" charset="0"/>
                <a:cs typeface="Arial" panose="020B0604020202020204" pitchFamily="34" charset="0"/>
              </a:rPr>
              <a:t> Accreditation and Marketing )</a:t>
            </a:r>
          </a:p>
          <a:p>
            <a:pPr algn="ctr"/>
            <a:r>
              <a:rPr lang="en-US" sz="2400" b="1" dirty="0">
                <a:latin typeface="Arial" panose="020B0604020202020204" pitchFamily="34" charset="0"/>
                <a:cs typeface="Arial" panose="020B0604020202020204" pitchFamily="34" charset="0"/>
              </a:rPr>
              <a:t>                                                                      IIHMR-Delhi</a:t>
            </a:r>
            <a:endParaRPr lang="en-IN" sz="2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2967268-8687-B32F-FF14-563CE9510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654628" cy="827314"/>
          </a:xfrm>
          <a:prstGeom prst="rect">
            <a:avLst/>
          </a:prstGeom>
        </p:spPr>
      </p:pic>
      <p:sp>
        <p:nvSpPr>
          <p:cNvPr id="3" name="TextBox 2">
            <a:extLst>
              <a:ext uri="{FF2B5EF4-FFF2-40B4-BE49-F238E27FC236}">
                <a16:creationId xmlns:a16="http://schemas.microsoft.com/office/drawing/2014/main" id="{0F0D1212-283E-94EF-FCD1-CC33DEF027BD}"/>
              </a:ext>
            </a:extLst>
          </p:cNvPr>
          <p:cNvSpPr txBox="1"/>
          <p:nvPr/>
        </p:nvSpPr>
        <p:spPr>
          <a:xfrm>
            <a:off x="1088199" y="4377690"/>
            <a:ext cx="4469130" cy="1815882"/>
          </a:xfrm>
          <a:prstGeom prst="rect">
            <a:avLst/>
          </a:prstGeom>
          <a:noFill/>
        </p:spPr>
        <p:txBody>
          <a:bodyPr wrap="square" rtlCol="0">
            <a:spAutoFit/>
          </a:bodyPr>
          <a:lstStyle/>
          <a:p>
            <a:r>
              <a:rPr lang="en-IN" sz="2800" b="1" dirty="0">
                <a:latin typeface="Arial" panose="020B0604020202020204" pitchFamily="34" charset="0"/>
                <a:cs typeface="Arial" panose="020B0604020202020204" pitchFamily="34" charset="0"/>
              </a:rPr>
              <a:t>Presented by</a:t>
            </a:r>
          </a:p>
          <a:p>
            <a:r>
              <a:rPr lang="en-IN" sz="2800" b="1" dirty="0">
                <a:latin typeface="Arial" panose="020B0604020202020204" pitchFamily="34" charset="0"/>
                <a:cs typeface="Arial" panose="020B0604020202020204" pitchFamily="34" charset="0"/>
              </a:rPr>
              <a:t>SreeVishak. S</a:t>
            </a:r>
          </a:p>
          <a:p>
            <a:r>
              <a:rPr lang="en-IN" sz="2800" b="1" dirty="0">
                <a:latin typeface="Arial" panose="020B0604020202020204" pitchFamily="34" charset="0"/>
                <a:cs typeface="Arial" panose="020B0604020202020204" pitchFamily="34" charset="0"/>
              </a:rPr>
              <a:t>PG/21/111</a:t>
            </a:r>
          </a:p>
          <a:p>
            <a:r>
              <a:rPr lang="en-IN" sz="2800" b="1" dirty="0">
                <a:latin typeface="Arial" panose="020B0604020202020204" pitchFamily="34" charset="0"/>
                <a:cs typeface="Arial" panose="020B0604020202020204" pitchFamily="34" charset="0"/>
              </a:rPr>
              <a:t>IIHMR-Delhi</a:t>
            </a:r>
          </a:p>
        </p:txBody>
      </p:sp>
    </p:spTree>
    <p:extLst>
      <p:ext uri="{BB962C8B-B14F-4D97-AF65-F5344CB8AC3E}">
        <p14:creationId xmlns:p14="http://schemas.microsoft.com/office/powerpoint/2010/main" val="410257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F3141B-F16D-66D2-1F92-54B202DF82C3}"/>
              </a:ext>
            </a:extLst>
          </p:cNvPr>
          <p:cNvSpPr txBox="1"/>
          <p:nvPr/>
        </p:nvSpPr>
        <p:spPr>
          <a:xfrm>
            <a:off x="3590153" y="468198"/>
            <a:ext cx="4392891" cy="646331"/>
          </a:xfrm>
          <a:prstGeom prst="rect">
            <a:avLst/>
          </a:prstGeom>
          <a:noFill/>
        </p:spPr>
        <p:txBody>
          <a:bodyPr wrap="square" rtlCol="0">
            <a:spAutoFit/>
          </a:bodyPr>
          <a:lstStyle/>
          <a:p>
            <a:pPr algn="ctr"/>
            <a:r>
              <a:rPr lang="en-US" sz="3600" dirty="0">
                <a:latin typeface="Arial Black" panose="020B0A04020102020204" pitchFamily="34" charset="0"/>
              </a:rPr>
              <a:t>REFERENCES</a:t>
            </a:r>
            <a:endParaRPr lang="en-IN" sz="3600" dirty="0">
              <a:latin typeface="Arial Black" panose="020B0A04020102020204" pitchFamily="34" charset="0"/>
            </a:endParaRPr>
          </a:p>
        </p:txBody>
      </p:sp>
      <p:sp>
        <p:nvSpPr>
          <p:cNvPr id="3" name="TextBox 2">
            <a:extLst>
              <a:ext uri="{FF2B5EF4-FFF2-40B4-BE49-F238E27FC236}">
                <a16:creationId xmlns:a16="http://schemas.microsoft.com/office/drawing/2014/main" id="{62C8FF9C-2D53-F824-4EAC-0B4C67438CF8}"/>
              </a:ext>
            </a:extLst>
          </p:cNvPr>
          <p:cNvSpPr txBox="1"/>
          <p:nvPr/>
        </p:nvSpPr>
        <p:spPr>
          <a:xfrm>
            <a:off x="1046253" y="1117067"/>
            <a:ext cx="9937434" cy="5940088"/>
          </a:xfrm>
          <a:prstGeom prst="rect">
            <a:avLst/>
          </a:prstGeom>
          <a:noFill/>
        </p:spPr>
        <p:txBody>
          <a:bodyPr wrap="square" rtlCol="0">
            <a:spAutoFit/>
          </a:bodyPr>
          <a:lstStyle/>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Gupta, A. and Gupta, C., 2016. Role of National Accreditation Board of Hospitals and Healthcare Providers (NABH) core indicators monitoring in quality and safety of blood transfusion. Asian Journal of Transfusion Science, 10(1), p.37.</a:t>
            </a: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David, S. and Valas, S., 2017. National Accreditation Board for Hospitals and Healthcare Providers (NABH) Standards: A review. Current Medical Issues, 15(3), p.231.</a:t>
            </a: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Medico-Legal Update, 2020. Identifying Opportunities for Improvement Using Accreditation Standards in a Public Sector Ophthalmichospital in India.</a:t>
            </a: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Hope.qcin.org. 2022. QCI - HOPE. [online] Available at: </a:t>
            </a:r>
            <a:r>
              <a:rPr lang="en-US" sz="2000" dirty="0">
                <a:latin typeface="Times New Roman" panose="02020603050405020304" pitchFamily="18" charset="0"/>
                <a:cs typeface="Times New Roman" panose="02020603050405020304" pitchFamily="18" charset="0"/>
                <a:hlinkClick r:id="rId2"/>
              </a:rPr>
              <a:t>https://hope.qcin.org/pages/index</a:t>
            </a:r>
            <a:endParaRPr lang="en-US" sz="20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Nabh.co. 2022. National Accreditation Board for Hospitals &amp; Healthcare Providers (NABH). [online] Available at: </a:t>
            </a:r>
            <a:r>
              <a:rPr lang="en-US" sz="2000" dirty="0">
                <a:latin typeface="Times New Roman" panose="02020603050405020304" pitchFamily="18" charset="0"/>
                <a:cs typeface="Times New Roman" panose="02020603050405020304" pitchFamily="18" charset="0"/>
                <a:hlinkClick r:id="rId3"/>
              </a:rPr>
              <a:t>https://nabh.co/</a:t>
            </a:r>
            <a:endParaRPr lang="en-US" sz="20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Hope.qcin.org. 2022. [online] Available at: </a:t>
            </a:r>
            <a:r>
              <a:rPr lang="en-US" sz="2000" dirty="0">
                <a:latin typeface="Times New Roman" panose="02020603050405020304" pitchFamily="18" charset="0"/>
                <a:cs typeface="Times New Roman" panose="02020603050405020304" pitchFamily="18" charset="0"/>
                <a:hlinkClick r:id="rId4"/>
              </a:rPr>
              <a:t>https://hope.qcin.org/assets/docs/How%20to%20Apply_16_04.pdf</a:t>
            </a:r>
            <a:endParaRPr lang="en-US" sz="20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Hope.qcin.org. 2022. [online] Available at: </a:t>
            </a:r>
            <a:r>
              <a:rPr lang="en-US" sz="2000" dirty="0">
                <a:latin typeface="Times New Roman" panose="02020603050405020304" pitchFamily="18" charset="0"/>
                <a:cs typeface="Times New Roman" panose="02020603050405020304" pitchFamily="18" charset="0"/>
                <a:hlinkClick r:id="rId5"/>
              </a:rPr>
              <a:t>https://hope.qcin.org/assets/docs/List%20of%20Documents%20for%20HOPE_Locked_5Apr.pdf</a:t>
            </a:r>
            <a:endParaRPr lang="en-US" sz="20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Hope.qcin.org. 2022. QCI - HOPE. [online] Available at: </a:t>
            </a:r>
            <a:r>
              <a:rPr lang="en-US" sz="2000" dirty="0">
                <a:latin typeface="Times New Roman" panose="02020603050405020304" pitchFamily="18" charset="0"/>
                <a:cs typeface="Times New Roman" panose="02020603050405020304" pitchFamily="18" charset="0"/>
                <a:hlinkClick r:id="rId6"/>
              </a:rPr>
              <a:t>https://hope.qcin.org/hospital/hospitalfullregistration</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0D99D52-8F94-F12A-59FF-B9B7E744EC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
            <a:ext cx="1654628" cy="827314"/>
          </a:xfrm>
          <a:prstGeom prst="rect">
            <a:avLst/>
          </a:prstGeom>
        </p:spPr>
      </p:pic>
    </p:spTree>
    <p:extLst>
      <p:ext uri="{BB962C8B-B14F-4D97-AF65-F5344CB8AC3E}">
        <p14:creationId xmlns:p14="http://schemas.microsoft.com/office/powerpoint/2010/main" val="119644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C5719-7894-E5D1-11E0-D0D958B8B72F}"/>
              </a:ext>
            </a:extLst>
          </p:cNvPr>
          <p:cNvSpPr txBox="1"/>
          <p:nvPr/>
        </p:nvSpPr>
        <p:spPr>
          <a:xfrm>
            <a:off x="3687451" y="413659"/>
            <a:ext cx="4817097" cy="646331"/>
          </a:xfrm>
          <a:prstGeom prst="rect">
            <a:avLst/>
          </a:prstGeom>
          <a:noFill/>
        </p:spPr>
        <p:txBody>
          <a:bodyPr wrap="square" rtlCol="0">
            <a:spAutoFit/>
          </a:bodyPr>
          <a:lstStyle/>
          <a:p>
            <a:pPr algn="ctr"/>
            <a:r>
              <a:rPr lang="en-US" sz="3600" dirty="0">
                <a:latin typeface="Arial Black" panose="020B0A04020102020204" pitchFamily="34" charset="0"/>
              </a:rPr>
              <a:t>POSTER</a:t>
            </a:r>
            <a:r>
              <a:rPr lang="en-US" sz="2800" dirty="0">
                <a:latin typeface="Arial Black" panose="020B0A04020102020204" pitchFamily="34" charset="0"/>
              </a:rPr>
              <a:t> </a:t>
            </a:r>
            <a:endParaRPr lang="en-IN" sz="2800" dirty="0">
              <a:latin typeface="Arial Black" panose="020B0A04020102020204" pitchFamily="34" charset="0"/>
            </a:endParaRPr>
          </a:p>
        </p:txBody>
      </p:sp>
      <p:pic>
        <p:nvPicPr>
          <p:cNvPr id="4" name="Picture 3">
            <a:extLst>
              <a:ext uri="{FF2B5EF4-FFF2-40B4-BE49-F238E27FC236}">
                <a16:creationId xmlns:a16="http://schemas.microsoft.com/office/drawing/2014/main" id="{F81C400D-E806-2F65-F501-BECE2AFBC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654628" cy="827314"/>
          </a:xfrm>
          <a:prstGeom prst="rect">
            <a:avLst/>
          </a:prstGeom>
        </p:spPr>
      </p:pic>
      <p:pic>
        <p:nvPicPr>
          <p:cNvPr id="6" name="Picture 5">
            <a:extLst>
              <a:ext uri="{FF2B5EF4-FFF2-40B4-BE49-F238E27FC236}">
                <a16:creationId xmlns:a16="http://schemas.microsoft.com/office/drawing/2014/main" id="{4063B58C-565C-0FAA-A5B3-C71966824C4C}"/>
              </a:ext>
            </a:extLst>
          </p:cNvPr>
          <p:cNvPicPr>
            <a:picLocks noChangeAspect="1"/>
          </p:cNvPicPr>
          <p:nvPr/>
        </p:nvPicPr>
        <p:blipFill rotWithShape="1">
          <a:blip r:embed="rId3">
            <a:extLst>
              <a:ext uri="{28A0092B-C50C-407E-A947-70E740481C1C}">
                <a14:useLocalDpi xmlns:a14="http://schemas.microsoft.com/office/drawing/2010/main" val="0"/>
              </a:ext>
            </a:extLst>
          </a:blip>
          <a:srcRect l="29249" t="29166" r="15344" b="15167"/>
          <a:stretch/>
        </p:blipFill>
        <p:spPr>
          <a:xfrm>
            <a:off x="1532248" y="1059990"/>
            <a:ext cx="8944732" cy="5055060"/>
          </a:xfrm>
          <a:prstGeom prst="rect">
            <a:avLst/>
          </a:prstGeom>
        </p:spPr>
      </p:pic>
    </p:spTree>
    <p:extLst>
      <p:ext uri="{BB962C8B-B14F-4D97-AF65-F5344CB8AC3E}">
        <p14:creationId xmlns:p14="http://schemas.microsoft.com/office/powerpoint/2010/main" val="47466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EBEC88-EF90-D3B4-1E1F-6DDD49686BBE}"/>
              </a:ext>
            </a:extLst>
          </p:cNvPr>
          <p:cNvSpPr txBox="1"/>
          <p:nvPr/>
        </p:nvSpPr>
        <p:spPr>
          <a:xfrm>
            <a:off x="2337848" y="2658359"/>
            <a:ext cx="7663991" cy="1107996"/>
          </a:xfrm>
          <a:prstGeom prst="rect">
            <a:avLst/>
          </a:prstGeom>
          <a:noFill/>
        </p:spPr>
        <p:txBody>
          <a:bodyPr wrap="square" rtlCol="0">
            <a:spAutoFit/>
          </a:bodyPr>
          <a:lstStyle/>
          <a:p>
            <a:pPr algn="ctr"/>
            <a:r>
              <a:rPr lang="en-US" sz="6600" dirty="0">
                <a:latin typeface="Arial Black" panose="020B0A04020102020204" pitchFamily="34" charset="0"/>
              </a:rPr>
              <a:t>THANK YOU.</a:t>
            </a:r>
            <a:endParaRPr lang="en-IN" sz="6600" dirty="0">
              <a:latin typeface="Arial Black" panose="020B0A04020102020204" pitchFamily="34" charset="0"/>
            </a:endParaRPr>
          </a:p>
        </p:txBody>
      </p:sp>
      <p:pic>
        <p:nvPicPr>
          <p:cNvPr id="3" name="Picture 2">
            <a:extLst>
              <a:ext uri="{FF2B5EF4-FFF2-40B4-BE49-F238E27FC236}">
                <a16:creationId xmlns:a16="http://schemas.microsoft.com/office/drawing/2014/main" id="{88FC53FD-A017-725F-5B3C-2199C96F6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84"/>
            <a:ext cx="1654628" cy="827314"/>
          </a:xfrm>
          <a:prstGeom prst="rect">
            <a:avLst/>
          </a:prstGeom>
        </p:spPr>
      </p:pic>
    </p:spTree>
    <p:extLst>
      <p:ext uri="{BB962C8B-B14F-4D97-AF65-F5344CB8AC3E}">
        <p14:creationId xmlns:p14="http://schemas.microsoft.com/office/powerpoint/2010/main" val="1721737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C18A14-042C-B376-ED1B-613531C20913}"/>
              </a:ext>
            </a:extLst>
          </p:cNvPr>
          <p:cNvSpPr txBox="1"/>
          <p:nvPr/>
        </p:nvSpPr>
        <p:spPr>
          <a:xfrm>
            <a:off x="2421903" y="678505"/>
            <a:ext cx="7183225" cy="954107"/>
          </a:xfrm>
          <a:prstGeom prst="rect">
            <a:avLst/>
          </a:prstGeom>
          <a:noFill/>
        </p:spPr>
        <p:txBody>
          <a:bodyPr wrap="square" rtlCol="0">
            <a:spAutoFit/>
          </a:bodyPr>
          <a:lstStyle/>
          <a:p>
            <a:pPr algn="ctr"/>
            <a:r>
              <a:rPr lang="en-US" sz="2800" dirty="0">
                <a:latin typeface="Arial Black" panose="020B0A04020102020204" pitchFamily="34" charset="0"/>
              </a:rPr>
              <a:t>INTERNSHIP EXPERIENCES</a:t>
            </a:r>
          </a:p>
          <a:p>
            <a:endParaRPr lang="en-IN" sz="2800" dirty="0">
              <a:latin typeface="Arial Black" panose="020B0A04020102020204" pitchFamily="34" charset="0"/>
            </a:endParaRPr>
          </a:p>
        </p:txBody>
      </p:sp>
      <p:sp>
        <p:nvSpPr>
          <p:cNvPr id="3" name="TextBox 2">
            <a:extLst>
              <a:ext uri="{FF2B5EF4-FFF2-40B4-BE49-F238E27FC236}">
                <a16:creationId xmlns:a16="http://schemas.microsoft.com/office/drawing/2014/main" id="{38F2A34E-A845-DFCF-FC99-C956DED2C13E}"/>
              </a:ext>
            </a:extLst>
          </p:cNvPr>
          <p:cNvSpPr txBox="1"/>
          <p:nvPr/>
        </p:nvSpPr>
        <p:spPr>
          <a:xfrm>
            <a:off x="576942" y="1523999"/>
            <a:ext cx="11038115" cy="5386090"/>
          </a:xfrm>
          <a:prstGeom prst="rect">
            <a:avLst/>
          </a:prstGeom>
          <a:noFill/>
        </p:spPr>
        <p:txBody>
          <a:bodyPr wrap="square" rtlCol="0">
            <a:spAutoFit/>
          </a:bodyPr>
          <a:lstStyle/>
          <a:p>
            <a:pPr marL="285750" indent="-285750">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Observed the hospital from the perspective of the administration.</a:t>
            </a:r>
          </a:p>
          <a:p>
            <a:pPr marL="285750" indent="-28575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Worked for Pre- Entry level NABH certification</a:t>
            </a:r>
          </a:p>
          <a:p>
            <a:pPr marL="285750" indent="-28575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Improved knowledge about clinical forms, procedures, consents, and terminology.</a:t>
            </a:r>
          </a:p>
          <a:p>
            <a:pPr marL="285750" indent="-28575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Acquired a comprehensive understanding of the hospital's work flow.</a:t>
            </a:r>
          </a:p>
          <a:p>
            <a:pPr marL="285750" indent="-28575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Improved ability to work as part of a team.</a:t>
            </a:r>
          </a:p>
          <a:p>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1230776-64AA-CB30-85CB-3D164220A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654628" cy="827314"/>
          </a:xfrm>
          <a:prstGeom prst="rect">
            <a:avLst/>
          </a:prstGeom>
        </p:spPr>
      </p:pic>
    </p:spTree>
    <p:extLst>
      <p:ext uri="{BB962C8B-B14F-4D97-AF65-F5344CB8AC3E}">
        <p14:creationId xmlns:p14="http://schemas.microsoft.com/office/powerpoint/2010/main" val="1868628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AC5BA9-D1EE-2BE6-2F3D-E983A6DB3EED}"/>
              </a:ext>
            </a:extLst>
          </p:cNvPr>
          <p:cNvSpPr txBox="1"/>
          <p:nvPr/>
        </p:nvSpPr>
        <p:spPr>
          <a:xfrm>
            <a:off x="598714" y="653143"/>
            <a:ext cx="10874829" cy="3539430"/>
          </a:xfrm>
          <a:prstGeom prst="rect">
            <a:avLst/>
          </a:prstGeom>
          <a:noFill/>
        </p:spPr>
        <p:txBody>
          <a:bodyPr wrap="square" rtlCol="0">
            <a:spAutoFit/>
          </a:bodyPr>
          <a:lstStyle/>
          <a:p>
            <a:pPr marL="457200" indent="-457200">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Assigned as a member of the Programme committee &amp; Improved ability to organize events.</a:t>
            </a:r>
          </a:p>
          <a:p>
            <a:pPr marL="457200" indent="-457200">
              <a:buFont typeface="Wingdings" panose="05000000000000000000" pitchFamily="2" charset="2"/>
              <a:buChar char="Ø"/>
            </a:pPr>
            <a:r>
              <a:rPr lang="en-IN" sz="3200" dirty="0">
                <a:latin typeface="Times New Roman" panose="02020603050405020304" pitchFamily="18" charset="0"/>
                <a:cs typeface="Times New Roman" panose="02020603050405020304" pitchFamily="18" charset="0"/>
              </a:rPr>
              <a:t>Improved Hindi language skills.</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Part of CODE RED &amp; CODE BLUE Mock drill.</a:t>
            </a:r>
          </a:p>
          <a:p>
            <a:pPr marL="457200" indent="-457200">
              <a:buFont typeface="Wingdings" panose="05000000000000000000" pitchFamily="2" charset="2"/>
              <a:buChar char="Ø"/>
            </a:pPr>
            <a:endParaRPr lang="en-I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IN"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C57F13C-0371-6B8A-FEDD-35FF6082B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654628" cy="827314"/>
          </a:xfrm>
          <a:prstGeom prst="rect">
            <a:avLst/>
          </a:prstGeom>
        </p:spPr>
      </p:pic>
    </p:spTree>
    <p:extLst>
      <p:ext uri="{BB962C8B-B14F-4D97-AF65-F5344CB8AC3E}">
        <p14:creationId xmlns:p14="http://schemas.microsoft.com/office/powerpoint/2010/main" val="331786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BABE71-34EE-2F7A-E160-3570642A9435}"/>
              </a:ext>
            </a:extLst>
          </p:cNvPr>
          <p:cNvSpPr txBox="1"/>
          <p:nvPr/>
        </p:nvSpPr>
        <p:spPr>
          <a:xfrm>
            <a:off x="2723898" y="475492"/>
            <a:ext cx="7105902" cy="523220"/>
          </a:xfrm>
          <a:prstGeom prst="rect">
            <a:avLst/>
          </a:prstGeom>
          <a:noFill/>
        </p:spPr>
        <p:txBody>
          <a:bodyPr wrap="square" rtlCol="0">
            <a:spAutoFit/>
          </a:bodyPr>
          <a:lstStyle/>
          <a:p>
            <a:r>
              <a:rPr lang="en-US" sz="2800" dirty="0">
                <a:latin typeface="Arial Black" panose="020B0A04020102020204" pitchFamily="34" charset="0"/>
              </a:rPr>
              <a:t>SUGGESTIONS TO ORGANIZATION </a:t>
            </a:r>
            <a:endParaRPr lang="en-IN" sz="2800" dirty="0">
              <a:latin typeface="Arial Black" panose="020B0A04020102020204" pitchFamily="34" charset="0"/>
            </a:endParaRPr>
          </a:p>
        </p:txBody>
      </p:sp>
      <p:sp>
        <p:nvSpPr>
          <p:cNvPr id="3" name="TextBox 2">
            <a:extLst>
              <a:ext uri="{FF2B5EF4-FFF2-40B4-BE49-F238E27FC236}">
                <a16:creationId xmlns:a16="http://schemas.microsoft.com/office/drawing/2014/main" id="{A5AAB854-77A5-57DD-D6E7-30A3E5669988}"/>
              </a:ext>
            </a:extLst>
          </p:cNvPr>
          <p:cNvSpPr txBox="1"/>
          <p:nvPr/>
        </p:nvSpPr>
        <p:spPr>
          <a:xfrm>
            <a:off x="348343" y="1613756"/>
            <a:ext cx="11495314" cy="4057521"/>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 employee </a:t>
            </a:r>
            <a:r>
              <a:rPr lang="en-US" sz="2800" dirty="0">
                <a:latin typeface="Times New Roman" panose="02020603050405020304" pitchFamily="18" charset="0"/>
                <a:ea typeface="Calibri" panose="020F0502020204030204" pitchFamily="34" charset="0"/>
                <a:cs typeface="Times New Roman" panose="02020603050405020304" pitchFamily="18" charset="0"/>
              </a:rPr>
              <a:t>f</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eedback form shall be available and the feedback shall be taken once in 2 months.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Patient feedback shall be evaluated weekly, and the nurse whose name appears in the form the most frequently by the patient/relative will be named "Star of the Month." </a:t>
            </a:r>
          </a:p>
          <a:p>
            <a:pPr marL="342900" indent="-342900">
              <a:lnSpc>
                <a:spcPct val="107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Hand Hygiene shall be monitored strictly.</a:t>
            </a:r>
          </a:p>
          <a:p>
            <a:pPr marL="342900" lvl="0" indent="-342900">
              <a:lnSpc>
                <a:spcPct val="107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EHR shall be implemented. It improves efficiency, reduce cost through decreased paperwork and reduce medical errors.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8250F319-6A8E-63C8-1908-3FF924829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654628" cy="827314"/>
          </a:xfrm>
          <a:prstGeom prst="rect">
            <a:avLst/>
          </a:prstGeom>
        </p:spPr>
      </p:pic>
    </p:spTree>
    <p:extLst>
      <p:ext uri="{BB962C8B-B14F-4D97-AF65-F5344CB8AC3E}">
        <p14:creationId xmlns:p14="http://schemas.microsoft.com/office/powerpoint/2010/main" val="154170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0BE21A-B0A7-700A-FD3E-636F718E0F28}"/>
              </a:ext>
            </a:extLst>
          </p:cNvPr>
          <p:cNvSpPr txBox="1"/>
          <p:nvPr/>
        </p:nvSpPr>
        <p:spPr>
          <a:xfrm>
            <a:off x="555171" y="827314"/>
            <a:ext cx="11081657" cy="477502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endParaRPr lang="en-US" sz="2800" dirty="0">
              <a:effectLst/>
              <a:latin typeface="Times New Roman" panose="02020603050405020304" pitchFamily="18" charset="0"/>
              <a:ea typeface="Calibri" panose="020F0502020204030204" pitchFamily="34" charset="0"/>
            </a:endParaRPr>
          </a:p>
          <a:p>
            <a:pPr marL="342900" lvl="0" indent="-342900">
              <a:lnSpc>
                <a:spcPct val="107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rPr>
              <a:t>If EHR is implemented, the OPD can be connected to the OP Pharmacy (medications will be written through EHR), allowing patients to go to the pharmacy, print their prescriptions, and purchase medicines from the OP Pharmacy. Patients on long-term medications may refuse to take medications from OP Pharmacy, while patients with acute illnesses will undoubtedly do so.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Plan for discharge shall be made more efficient.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hospital website shall be made available at the earliest.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800" dirty="0"/>
          </a:p>
        </p:txBody>
      </p:sp>
      <p:pic>
        <p:nvPicPr>
          <p:cNvPr id="3" name="Picture 2">
            <a:extLst>
              <a:ext uri="{FF2B5EF4-FFF2-40B4-BE49-F238E27FC236}">
                <a16:creationId xmlns:a16="http://schemas.microsoft.com/office/drawing/2014/main" id="{C9D2651E-9DA8-9CCD-2192-799D5ADEF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654628" cy="827314"/>
          </a:xfrm>
          <a:prstGeom prst="rect">
            <a:avLst/>
          </a:prstGeom>
        </p:spPr>
      </p:pic>
    </p:spTree>
    <p:extLst>
      <p:ext uri="{BB962C8B-B14F-4D97-AF65-F5344CB8AC3E}">
        <p14:creationId xmlns:p14="http://schemas.microsoft.com/office/powerpoint/2010/main" val="1234036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BA1A7-B9E1-92C8-08CE-55EC234C8DB5}"/>
              </a:ext>
            </a:extLst>
          </p:cNvPr>
          <p:cNvSpPr txBox="1"/>
          <p:nvPr/>
        </p:nvSpPr>
        <p:spPr>
          <a:xfrm>
            <a:off x="4158343" y="304096"/>
            <a:ext cx="4437556" cy="523220"/>
          </a:xfrm>
          <a:prstGeom prst="rect">
            <a:avLst/>
          </a:prstGeom>
          <a:noFill/>
        </p:spPr>
        <p:txBody>
          <a:bodyPr wrap="square" rtlCol="0">
            <a:spAutoFit/>
          </a:bodyPr>
          <a:lstStyle/>
          <a:p>
            <a:pPr algn="ctr"/>
            <a:r>
              <a:rPr lang="en-US" sz="2800" dirty="0">
                <a:latin typeface="Arial Black" panose="020B0A04020102020204" pitchFamily="34" charset="0"/>
              </a:rPr>
              <a:t>PICTORIAL JOURNEY</a:t>
            </a:r>
            <a:endParaRPr lang="en-IN" sz="2800" dirty="0">
              <a:latin typeface="Arial Black" panose="020B0A04020102020204" pitchFamily="34" charset="0"/>
            </a:endParaRPr>
          </a:p>
        </p:txBody>
      </p:sp>
      <p:pic>
        <p:nvPicPr>
          <p:cNvPr id="3" name="Picture 2">
            <a:extLst>
              <a:ext uri="{FF2B5EF4-FFF2-40B4-BE49-F238E27FC236}">
                <a16:creationId xmlns:a16="http://schemas.microsoft.com/office/drawing/2014/main" id="{DFB17C43-1F69-23CB-E46B-AE77BD3A8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654628" cy="827314"/>
          </a:xfrm>
          <a:prstGeom prst="rect">
            <a:avLst/>
          </a:prstGeom>
        </p:spPr>
      </p:pic>
      <p:pic>
        <p:nvPicPr>
          <p:cNvPr id="17" name="Picture 16">
            <a:extLst>
              <a:ext uri="{FF2B5EF4-FFF2-40B4-BE49-F238E27FC236}">
                <a16:creationId xmlns:a16="http://schemas.microsoft.com/office/drawing/2014/main" id="{33561E4C-B564-FC15-FD80-4C985FBAB368}"/>
              </a:ext>
            </a:extLst>
          </p:cNvPr>
          <p:cNvPicPr>
            <a:picLocks noChangeAspect="1"/>
          </p:cNvPicPr>
          <p:nvPr/>
        </p:nvPicPr>
        <p:blipFill rotWithShape="1">
          <a:blip r:embed="rId3">
            <a:extLst>
              <a:ext uri="{28A0092B-C50C-407E-A947-70E740481C1C}">
                <a14:useLocalDpi xmlns:a14="http://schemas.microsoft.com/office/drawing/2010/main" val="0"/>
              </a:ext>
            </a:extLst>
          </a:blip>
          <a:srcRect l="29102" b="15544"/>
          <a:stretch/>
        </p:blipFill>
        <p:spPr>
          <a:xfrm>
            <a:off x="587829" y="1915886"/>
            <a:ext cx="2754085" cy="4016828"/>
          </a:xfrm>
          <a:prstGeom prst="rect">
            <a:avLst/>
          </a:prstGeom>
        </p:spPr>
      </p:pic>
      <p:pic>
        <p:nvPicPr>
          <p:cNvPr id="21" name="Picture 20">
            <a:extLst>
              <a:ext uri="{FF2B5EF4-FFF2-40B4-BE49-F238E27FC236}">
                <a16:creationId xmlns:a16="http://schemas.microsoft.com/office/drawing/2014/main" id="{0FE06209-451F-D55C-710A-20A5029E0FFD}"/>
              </a:ext>
            </a:extLst>
          </p:cNvPr>
          <p:cNvPicPr>
            <a:picLocks noChangeAspect="1"/>
          </p:cNvPicPr>
          <p:nvPr/>
        </p:nvPicPr>
        <p:blipFill rotWithShape="1">
          <a:blip r:embed="rId4">
            <a:extLst>
              <a:ext uri="{28A0092B-C50C-407E-A947-70E740481C1C}">
                <a14:useLocalDpi xmlns:a14="http://schemas.microsoft.com/office/drawing/2010/main" val="0"/>
              </a:ext>
            </a:extLst>
          </a:blip>
          <a:srcRect t="27276" r="14389" b="17127"/>
          <a:stretch/>
        </p:blipFill>
        <p:spPr>
          <a:xfrm>
            <a:off x="3701308" y="1186543"/>
            <a:ext cx="3771734" cy="3265888"/>
          </a:xfrm>
          <a:prstGeom prst="rect">
            <a:avLst/>
          </a:prstGeom>
        </p:spPr>
      </p:pic>
      <p:pic>
        <p:nvPicPr>
          <p:cNvPr id="24" name="Picture 23">
            <a:extLst>
              <a:ext uri="{FF2B5EF4-FFF2-40B4-BE49-F238E27FC236}">
                <a16:creationId xmlns:a16="http://schemas.microsoft.com/office/drawing/2014/main" id="{4BDB77F4-6090-11C8-80AE-5AB4477DE246}"/>
              </a:ext>
            </a:extLst>
          </p:cNvPr>
          <p:cNvPicPr>
            <a:picLocks noChangeAspect="1"/>
          </p:cNvPicPr>
          <p:nvPr/>
        </p:nvPicPr>
        <p:blipFill rotWithShape="1">
          <a:blip r:embed="rId5">
            <a:extLst>
              <a:ext uri="{28A0092B-C50C-407E-A947-70E740481C1C}">
                <a14:useLocalDpi xmlns:a14="http://schemas.microsoft.com/office/drawing/2010/main" val="0"/>
              </a:ext>
            </a:extLst>
          </a:blip>
          <a:srcRect l="15204" t="2070" r="3426"/>
          <a:stretch/>
        </p:blipFill>
        <p:spPr>
          <a:xfrm>
            <a:off x="7832437" y="2433173"/>
            <a:ext cx="3771734" cy="3404486"/>
          </a:xfrm>
          <a:prstGeom prst="rect">
            <a:avLst/>
          </a:prstGeom>
        </p:spPr>
      </p:pic>
    </p:spTree>
    <p:extLst>
      <p:ext uri="{BB962C8B-B14F-4D97-AF65-F5344CB8AC3E}">
        <p14:creationId xmlns:p14="http://schemas.microsoft.com/office/powerpoint/2010/main" val="111924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4FD86-C379-28B4-668A-55D3132E9DD2}"/>
              </a:ext>
            </a:extLst>
          </p:cNvPr>
          <p:cNvPicPr>
            <a:picLocks noChangeAspect="1"/>
          </p:cNvPicPr>
          <p:nvPr/>
        </p:nvPicPr>
        <p:blipFill rotWithShape="1">
          <a:blip r:embed="rId2">
            <a:extLst>
              <a:ext uri="{28A0092B-C50C-407E-A947-70E740481C1C}">
                <a14:useLocalDpi xmlns:a14="http://schemas.microsoft.com/office/drawing/2010/main" val="0"/>
              </a:ext>
            </a:extLst>
          </a:blip>
          <a:srcRect r="6216" b="23006"/>
          <a:stretch/>
        </p:blipFill>
        <p:spPr>
          <a:xfrm>
            <a:off x="424543" y="1529442"/>
            <a:ext cx="6709369" cy="4131129"/>
          </a:xfrm>
          <a:prstGeom prst="rect">
            <a:avLst/>
          </a:prstGeom>
        </p:spPr>
      </p:pic>
      <p:pic>
        <p:nvPicPr>
          <p:cNvPr id="7" name="Picture 6">
            <a:extLst>
              <a:ext uri="{FF2B5EF4-FFF2-40B4-BE49-F238E27FC236}">
                <a16:creationId xmlns:a16="http://schemas.microsoft.com/office/drawing/2014/main" id="{4AB8B927-9295-8419-57B7-A5374F1981D5}"/>
              </a:ext>
            </a:extLst>
          </p:cNvPr>
          <p:cNvPicPr>
            <a:picLocks noChangeAspect="1"/>
          </p:cNvPicPr>
          <p:nvPr/>
        </p:nvPicPr>
        <p:blipFill rotWithShape="1">
          <a:blip r:embed="rId3">
            <a:extLst>
              <a:ext uri="{28A0092B-C50C-407E-A947-70E740481C1C}">
                <a14:useLocalDpi xmlns:a14="http://schemas.microsoft.com/office/drawing/2010/main" val="0"/>
              </a:ext>
            </a:extLst>
          </a:blip>
          <a:srcRect t="19030"/>
          <a:stretch/>
        </p:blipFill>
        <p:spPr>
          <a:xfrm>
            <a:off x="7391400" y="3799113"/>
            <a:ext cx="4261281" cy="2443225"/>
          </a:xfrm>
          <a:prstGeom prst="rect">
            <a:avLst/>
          </a:prstGeom>
        </p:spPr>
      </p:pic>
      <p:pic>
        <p:nvPicPr>
          <p:cNvPr id="21" name="Picture 20">
            <a:extLst>
              <a:ext uri="{FF2B5EF4-FFF2-40B4-BE49-F238E27FC236}">
                <a16:creationId xmlns:a16="http://schemas.microsoft.com/office/drawing/2014/main" id="{35B5E234-F0C8-EB58-23BE-DBC5815F05CC}"/>
              </a:ext>
            </a:extLst>
          </p:cNvPr>
          <p:cNvPicPr>
            <a:picLocks noChangeAspect="1"/>
          </p:cNvPicPr>
          <p:nvPr/>
        </p:nvPicPr>
        <p:blipFill rotWithShape="1">
          <a:blip r:embed="rId4">
            <a:extLst>
              <a:ext uri="{28A0092B-C50C-407E-A947-70E740481C1C}">
                <a14:useLocalDpi xmlns:a14="http://schemas.microsoft.com/office/drawing/2010/main" val="0"/>
              </a:ext>
            </a:extLst>
          </a:blip>
          <a:srcRect t="33014"/>
          <a:stretch/>
        </p:blipFill>
        <p:spPr>
          <a:xfrm>
            <a:off x="7658417" y="936172"/>
            <a:ext cx="3569721" cy="2569028"/>
          </a:xfrm>
          <a:prstGeom prst="rect">
            <a:avLst/>
          </a:prstGeom>
        </p:spPr>
      </p:pic>
      <p:pic>
        <p:nvPicPr>
          <p:cNvPr id="22" name="Picture 21">
            <a:extLst>
              <a:ext uri="{FF2B5EF4-FFF2-40B4-BE49-F238E27FC236}">
                <a16:creationId xmlns:a16="http://schemas.microsoft.com/office/drawing/2014/main" id="{6C64ECC2-3FF2-C5CE-67F5-990EE164A3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
            <a:ext cx="1654628" cy="827314"/>
          </a:xfrm>
          <a:prstGeom prst="rect">
            <a:avLst/>
          </a:prstGeom>
        </p:spPr>
      </p:pic>
    </p:spTree>
    <p:extLst>
      <p:ext uri="{BB962C8B-B14F-4D97-AF65-F5344CB8AC3E}">
        <p14:creationId xmlns:p14="http://schemas.microsoft.com/office/powerpoint/2010/main" val="3671703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E6896-8726-A893-6DB5-89138D69D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654628" cy="827314"/>
          </a:xfrm>
          <a:prstGeom prst="rect">
            <a:avLst/>
          </a:prstGeom>
        </p:spPr>
      </p:pic>
      <p:pic>
        <p:nvPicPr>
          <p:cNvPr id="4" name="Picture 3">
            <a:extLst>
              <a:ext uri="{FF2B5EF4-FFF2-40B4-BE49-F238E27FC236}">
                <a16:creationId xmlns:a16="http://schemas.microsoft.com/office/drawing/2014/main" id="{FE14338F-8332-CFED-763E-ED2902F6DE73}"/>
              </a:ext>
            </a:extLst>
          </p:cNvPr>
          <p:cNvPicPr>
            <a:picLocks noChangeAspect="1"/>
          </p:cNvPicPr>
          <p:nvPr/>
        </p:nvPicPr>
        <p:blipFill rotWithShape="1">
          <a:blip r:embed="rId3">
            <a:extLst>
              <a:ext uri="{28A0092B-C50C-407E-A947-70E740481C1C}">
                <a14:useLocalDpi xmlns:a14="http://schemas.microsoft.com/office/drawing/2010/main" val="0"/>
              </a:ext>
            </a:extLst>
          </a:blip>
          <a:srcRect t="21913"/>
          <a:stretch/>
        </p:blipFill>
        <p:spPr>
          <a:xfrm>
            <a:off x="4306412" y="2982686"/>
            <a:ext cx="3373959" cy="3543299"/>
          </a:xfrm>
          <a:prstGeom prst="rect">
            <a:avLst/>
          </a:prstGeom>
        </p:spPr>
      </p:pic>
      <p:pic>
        <p:nvPicPr>
          <p:cNvPr id="8" name="Picture 7">
            <a:extLst>
              <a:ext uri="{FF2B5EF4-FFF2-40B4-BE49-F238E27FC236}">
                <a16:creationId xmlns:a16="http://schemas.microsoft.com/office/drawing/2014/main" id="{20F9A4FF-9F9C-E712-ED7C-1851538AF2B0}"/>
              </a:ext>
            </a:extLst>
          </p:cNvPr>
          <p:cNvPicPr>
            <a:picLocks noChangeAspect="1"/>
          </p:cNvPicPr>
          <p:nvPr/>
        </p:nvPicPr>
        <p:blipFill rotWithShape="1">
          <a:blip r:embed="rId4">
            <a:extLst>
              <a:ext uri="{28A0092B-C50C-407E-A947-70E740481C1C}">
                <a14:useLocalDpi xmlns:a14="http://schemas.microsoft.com/office/drawing/2010/main" val="0"/>
              </a:ext>
            </a:extLst>
          </a:blip>
          <a:srcRect t="16913"/>
          <a:stretch/>
        </p:blipFill>
        <p:spPr>
          <a:xfrm>
            <a:off x="7973801" y="363062"/>
            <a:ext cx="3912302" cy="4331401"/>
          </a:xfrm>
          <a:prstGeom prst="rect">
            <a:avLst/>
          </a:prstGeom>
        </p:spPr>
      </p:pic>
      <p:pic>
        <p:nvPicPr>
          <p:cNvPr id="10" name="Picture 9">
            <a:extLst>
              <a:ext uri="{FF2B5EF4-FFF2-40B4-BE49-F238E27FC236}">
                <a16:creationId xmlns:a16="http://schemas.microsoft.com/office/drawing/2014/main" id="{9AF5F45E-F928-BF38-8E40-15B1AE5B1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897" y="1875063"/>
            <a:ext cx="3858387" cy="2895600"/>
          </a:xfrm>
          <a:prstGeom prst="rect">
            <a:avLst/>
          </a:prstGeom>
        </p:spPr>
      </p:pic>
    </p:spTree>
    <p:extLst>
      <p:ext uri="{BB962C8B-B14F-4D97-AF65-F5344CB8AC3E}">
        <p14:creationId xmlns:p14="http://schemas.microsoft.com/office/powerpoint/2010/main" val="188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A8B63A-237E-7DA3-7DE4-570ED849EFF2}"/>
              </a:ext>
            </a:extLst>
          </p:cNvPr>
          <p:cNvSpPr txBox="1"/>
          <p:nvPr/>
        </p:nvSpPr>
        <p:spPr>
          <a:xfrm>
            <a:off x="2914901" y="574138"/>
            <a:ext cx="7277493" cy="553998"/>
          </a:xfrm>
          <a:prstGeom prst="rect">
            <a:avLst/>
          </a:prstGeom>
          <a:noFill/>
        </p:spPr>
        <p:txBody>
          <a:bodyPr wrap="square" rtlCol="0">
            <a:spAutoFit/>
          </a:bodyPr>
          <a:lstStyle/>
          <a:p>
            <a:r>
              <a:rPr lang="en-US" sz="3000" dirty="0">
                <a:latin typeface="Arial Black" panose="020B0A04020102020204" pitchFamily="34" charset="0"/>
              </a:rPr>
              <a:t>SCREENSHOT OF APPROVAL</a:t>
            </a:r>
            <a:endParaRPr lang="en-IN" sz="3000" dirty="0">
              <a:latin typeface="Arial Black" panose="020B0A04020102020204" pitchFamily="34" charset="0"/>
            </a:endParaRPr>
          </a:p>
        </p:txBody>
      </p:sp>
      <p:pic>
        <p:nvPicPr>
          <p:cNvPr id="3" name="Picture 2">
            <a:extLst>
              <a:ext uri="{FF2B5EF4-FFF2-40B4-BE49-F238E27FC236}">
                <a16:creationId xmlns:a16="http://schemas.microsoft.com/office/drawing/2014/main" id="{4C386B76-33BA-86DB-DAAC-8A1C6B0B8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84"/>
            <a:ext cx="1654628" cy="827314"/>
          </a:xfrm>
          <a:prstGeom prst="rect">
            <a:avLst/>
          </a:prstGeom>
        </p:spPr>
      </p:pic>
      <p:pic>
        <p:nvPicPr>
          <p:cNvPr id="7" name="Picture 6">
            <a:extLst>
              <a:ext uri="{FF2B5EF4-FFF2-40B4-BE49-F238E27FC236}">
                <a16:creationId xmlns:a16="http://schemas.microsoft.com/office/drawing/2014/main" id="{7D5C81EF-196F-32DA-172D-F9846CFAD8F0}"/>
              </a:ext>
            </a:extLst>
          </p:cNvPr>
          <p:cNvPicPr>
            <a:picLocks noChangeAspect="1"/>
          </p:cNvPicPr>
          <p:nvPr/>
        </p:nvPicPr>
        <p:blipFill rotWithShape="1">
          <a:blip r:embed="rId3">
            <a:extLst>
              <a:ext uri="{28A0092B-C50C-407E-A947-70E740481C1C}">
                <a14:useLocalDpi xmlns:a14="http://schemas.microsoft.com/office/drawing/2010/main" val="0"/>
              </a:ext>
            </a:extLst>
          </a:blip>
          <a:srcRect l="37500" t="20492" r="13470" b="8214"/>
          <a:stretch/>
        </p:blipFill>
        <p:spPr>
          <a:xfrm>
            <a:off x="2914901" y="1394460"/>
            <a:ext cx="5977890" cy="4889402"/>
          </a:xfrm>
          <a:prstGeom prst="rect">
            <a:avLst/>
          </a:prstGeom>
        </p:spPr>
      </p:pic>
    </p:spTree>
    <p:extLst>
      <p:ext uri="{BB962C8B-B14F-4D97-AF65-F5344CB8AC3E}">
        <p14:creationId xmlns:p14="http://schemas.microsoft.com/office/powerpoint/2010/main" val="28204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088426-8D84-124F-E5D4-7BCD3FECE5A3}"/>
              </a:ext>
            </a:extLst>
          </p:cNvPr>
          <p:cNvSpPr txBox="1"/>
          <p:nvPr/>
        </p:nvSpPr>
        <p:spPr>
          <a:xfrm>
            <a:off x="2958835" y="659379"/>
            <a:ext cx="7027523" cy="615553"/>
          </a:xfrm>
          <a:prstGeom prst="rect">
            <a:avLst/>
          </a:prstGeom>
          <a:noFill/>
        </p:spPr>
        <p:txBody>
          <a:bodyPr wrap="square" rtlCol="0">
            <a:spAutoFit/>
          </a:bodyPr>
          <a:lstStyle/>
          <a:p>
            <a:r>
              <a:rPr lang="en-US" sz="3400" dirty="0">
                <a:latin typeface="Arial Black" panose="020B0A04020102020204" pitchFamily="34" charset="0"/>
              </a:rPr>
              <a:t>OBJECTIVE OF THE STUDY</a:t>
            </a:r>
            <a:endParaRPr lang="en-IN" sz="3400" dirty="0">
              <a:latin typeface="Arial Black" panose="020B0A04020102020204" pitchFamily="34" charset="0"/>
            </a:endParaRPr>
          </a:p>
        </p:txBody>
      </p:sp>
      <p:sp>
        <p:nvSpPr>
          <p:cNvPr id="3" name="TextBox 2">
            <a:extLst>
              <a:ext uri="{FF2B5EF4-FFF2-40B4-BE49-F238E27FC236}">
                <a16:creationId xmlns:a16="http://schemas.microsoft.com/office/drawing/2014/main" id="{FBB8CD8A-37CB-63C6-835C-9D365D64CB44}"/>
              </a:ext>
            </a:extLst>
          </p:cNvPr>
          <p:cNvSpPr txBox="1"/>
          <p:nvPr/>
        </p:nvSpPr>
        <p:spPr>
          <a:xfrm>
            <a:off x="735291" y="1461155"/>
            <a:ext cx="10642862" cy="4462760"/>
          </a:xfrm>
          <a:prstGeom prst="rect">
            <a:avLst/>
          </a:prstGeom>
          <a:noFill/>
        </p:spPr>
        <p:txBody>
          <a:bodyPr wrap="square" rtlCol="0">
            <a:spAutoFit/>
          </a:bodyPr>
          <a:lstStyle/>
          <a:p>
            <a:pPr marL="285750" indent="-285750">
              <a:buFont typeface="Wingdings" panose="05000000000000000000" pitchFamily="2" charset="2"/>
              <a:buChar char="q"/>
            </a:pPr>
            <a:endParaRPr lang="en-US" sz="2800"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endParaRPr lang="en-US" sz="2800"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2800" b="1" dirty="0">
                <a:latin typeface="Calibri" panose="020F0502020204030204" pitchFamily="34" charset="0"/>
                <a:cs typeface="Calibri" panose="020F0502020204030204" pitchFamily="34" charset="0"/>
              </a:rPr>
              <a:t>GENERAL OBJECTIVE:</a:t>
            </a:r>
          </a:p>
          <a:p>
            <a:pPr marL="742950" lvl="1" indent="-285750">
              <a:buFont typeface="Wingdings" panose="05000000000000000000" pitchFamily="2" charset="2"/>
              <a:buChar char="q"/>
            </a:pPr>
            <a:r>
              <a:rPr lang="en-US" sz="2800" b="1" dirty="0">
                <a:latin typeface="Calibri" panose="020F0502020204030204" pitchFamily="34" charset="0"/>
                <a:cs typeface="Calibri" panose="020F0502020204030204" pitchFamily="34" charset="0"/>
              </a:rPr>
              <a:t> Primary Objective:</a:t>
            </a:r>
          </a:p>
          <a:p>
            <a:r>
              <a:rPr lang="en-US" b="1"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To study the process and requirement for Pre-Entry Level NABH	Accreditation for 100 bedded HCO’s </a:t>
            </a:r>
          </a:p>
          <a:p>
            <a:pPr marL="914400" lvl="1" indent="-457200">
              <a:buFont typeface="Wingdings" panose="05000000000000000000" pitchFamily="2" charset="2"/>
              <a:buChar char="q"/>
            </a:pPr>
            <a:r>
              <a:rPr lang="en-US" sz="2800" b="1" dirty="0">
                <a:latin typeface="Calibri" panose="020F0502020204030204" pitchFamily="34" charset="0"/>
                <a:cs typeface="Calibri" panose="020F0502020204030204" pitchFamily="34" charset="0"/>
              </a:rPr>
              <a:t>Secondary Objective:</a:t>
            </a:r>
          </a:p>
          <a:p>
            <a:pPr lvl="1"/>
            <a:r>
              <a:rPr lang="en-US" sz="2800" b="1" dirty="0">
                <a:latin typeface="Calibri" panose="020F0502020204030204" pitchFamily="34" charset="0"/>
                <a:cs typeface="Calibri" panose="020F0502020204030204" pitchFamily="34" charset="0"/>
              </a:rPr>
              <a:t>Assess the preparation of Zynova Shalby Hospital for Accreditation.</a:t>
            </a:r>
          </a:p>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C2705B5-4617-834D-765F-EBA9F1E58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
            <a:ext cx="1654628" cy="827314"/>
          </a:xfrm>
          <a:prstGeom prst="rect">
            <a:avLst/>
          </a:prstGeom>
        </p:spPr>
      </p:pic>
    </p:spTree>
    <p:extLst>
      <p:ext uri="{BB962C8B-B14F-4D97-AF65-F5344CB8AC3E}">
        <p14:creationId xmlns:p14="http://schemas.microsoft.com/office/powerpoint/2010/main" val="39561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9E6BE6-334A-0CCA-4CFB-9283F2E91CAE}"/>
              </a:ext>
            </a:extLst>
          </p:cNvPr>
          <p:cNvSpPr txBox="1"/>
          <p:nvPr/>
        </p:nvSpPr>
        <p:spPr>
          <a:xfrm>
            <a:off x="3031488" y="617676"/>
            <a:ext cx="6349429" cy="646331"/>
          </a:xfrm>
          <a:prstGeom prst="rect">
            <a:avLst/>
          </a:prstGeom>
          <a:noFill/>
        </p:spPr>
        <p:txBody>
          <a:bodyPr wrap="square" rtlCol="0">
            <a:spAutoFit/>
          </a:bodyPr>
          <a:lstStyle/>
          <a:p>
            <a:pPr algn="ctr"/>
            <a:r>
              <a:rPr lang="en-US" sz="3600" dirty="0">
                <a:latin typeface="Arial Black" panose="020B0A04020102020204" pitchFamily="34" charset="0"/>
              </a:rPr>
              <a:t>METHODOLOGY</a:t>
            </a:r>
          </a:p>
        </p:txBody>
      </p:sp>
      <p:sp>
        <p:nvSpPr>
          <p:cNvPr id="3" name="TextBox 2">
            <a:extLst>
              <a:ext uri="{FF2B5EF4-FFF2-40B4-BE49-F238E27FC236}">
                <a16:creationId xmlns:a16="http://schemas.microsoft.com/office/drawing/2014/main" id="{2A01C3B0-4F59-6C75-E603-9B7555670285}"/>
              </a:ext>
            </a:extLst>
          </p:cNvPr>
          <p:cNvSpPr txBox="1"/>
          <p:nvPr/>
        </p:nvSpPr>
        <p:spPr>
          <a:xfrm>
            <a:off x="339047" y="1869897"/>
            <a:ext cx="11414589" cy="4862870"/>
          </a:xfrm>
          <a:prstGeom prst="rect">
            <a:avLst/>
          </a:prstGeom>
          <a:noFill/>
        </p:spPr>
        <p:txBody>
          <a:bodyPr wrap="square" rtlCol="0">
            <a:spAutoFit/>
          </a:bodyPr>
          <a:lstStyle/>
          <a:p>
            <a:pPr marL="285750" indent="-28575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Study Setting: </a:t>
            </a:r>
            <a:r>
              <a:rPr lang="en-US" sz="3200" dirty="0">
                <a:latin typeface="Times New Roman" panose="02020603050405020304" pitchFamily="18" charset="0"/>
                <a:cs typeface="Times New Roman" panose="02020603050405020304" pitchFamily="18" charset="0"/>
              </a:rPr>
              <a:t>Zynova Shalby Hospital, Mumbai</a:t>
            </a:r>
          </a:p>
          <a:p>
            <a:pPr marL="285750" indent="-28575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Duration:</a:t>
            </a:r>
            <a:r>
              <a:rPr lang="en-US" sz="3200" dirty="0">
                <a:latin typeface="Times New Roman" panose="02020603050405020304" pitchFamily="18" charset="0"/>
                <a:cs typeface="Times New Roman" panose="02020603050405020304" pitchFamily="18" charset="0"/>
              </a:rPr>
              <a:t> April 18, 2022 To June 17, 2022</a:t>
            </a:r>
          </a:p>
          <a:p>
            <a:pPr marL="285750" indent="-28575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Study Design: </a:t>
            </a:r>
            <a:r>
              <a:rPr lang="en-US" sz="3200" dirty="0">
                <a:latin typeface="Times New Roman" panose="02020603050405020304" pitchFamily="18" charset="0"/>
                <a:cs typeface="Times New Roman" panose="02020603050405020304" pitchFamily="18" charset="0"/>
              </a:rPr>
              <a:t>Exploratory Review</a:t>
            </a:r>
          </a:p>
          <a:p>
            <a:pPr marL="285750" indent="-28575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Specialized Department: </a:t>
            </a:r>
            <a:r>
              <a:rPr lang="en-US" sz="3200" dirty="0">
                <a:latin typeface="Times New Roman" panose="02020603050405020304" pitchFamily="18" charset="0"/>
                <a:cs typeface="Times New Roman" panose="02020603050405020304" pitchFamily="18" charset="0"/>
              </a:rPr>
              <a:t>Quality, Operations And Medical Services Department</a:t>
            </a:r>
          </a:p>
          <a:p>
            <a:pPr marL="285750" indent="-28575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Study Tool: </a:t>
            </a:r>
            <a:r>
              <a:rPr lang="en-US" sz="3200" dirty="0">
                <a:latin typeface="Times New Roman" panose="02020603050405020304" pitchFamily="18" charset="0"/>
                <a:cs typeface="Times New Roman" panose="02020603050405020304" pitchFamily="18" charset="0"/>
              </a:rPr>
              <a:t>Observational learning and Review of NABH Articles </a:t>
            </a:r>
          </a:p>
          <a:p>
            <a:pPr marL="285750" indent="-28575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Sources Of Data: </a:t>
            </a:r>
            <a:r>
              <a:rPr lang="en-US" sz="3200" dirty="0">
                <a:latin typeface="Times New Roman" panose="02020603050405020304" pitchFamily="18" charset="0"/>
                <a:cs typeface="Times New Roman" panose="02020603050405020304" pitchFamily="18" charset="0"/>
              </a:rPr>
              <a:t>Research Articles on NABH and Quality Standards, Primary Observations, Annexures</a:t>
            </a:r>
          </a:p>
          <a:p>
            <a:pPr marL="285750" indent="-285750">
              <a:buFont typeface="Arial" panose="020B0604020202020204" pitchFamily="34" charset="0"/>
              <a:buChar char="•"/>
            </a:pPr>
            <a:endParaRPr lang="en-US" dirty="0"/>
          </a:p>
          <a:p>
            <a:endParaRPr lang="en-US" dirty="0"/>
          </a:p>
          <a:p>
            <a:endParaRPr lang="en-IN" dirty="0"/>
          </a:p>
        </p:txBody>
      </p:sp>
      <p:pic>
        <p:nvPicPr>
          <p:cNvPr id="4" name="Picture 3">
            <a:extLst>
              <a:ext uri="{FF2B5EF4-FFF2-40B4-BE49-F238E27FC236}">
                <a16:creationId xmlns:a16="http://schemas.microsoft.com/office/drawing/2014/main" id="{EE66660B-FC4C-98A3-1267-1509461C6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654628" cy="827314"/>
          </a:xfrm>
          <a:prstGeom prst="rect">
            <a:avLst/>
          </a:prstGeom>
        </p:spPr>
      </p:pic>
    </p:spTree>
    <p:extLst>
      <p:ext uri="{BB962C8B-B14F-4D97-AF65-F5344CB8AC3E}">
        <p14:creationId xmlns:p14="http://schemas.microsoft.com/office/powerpoint/2010/main" val="387297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66D63C-2195-D622-AC41-6839C8C6DF26}"/>
              </a:ext>
            </a:extLst>
          </p:cNvPr>
          <p:cNvSpPr txBox="1"/>
          <p:nvPr/>
        </p:nvSpPr>
        <p:spPr>
          <a:xfrm>
            <a:off x="2643882" y="380907"/>
            <a:ext cx="6243263" cy="1508105"/>
          </a:xfrm>
          <a:prstGeom prst="rect">
            <a:avLst/>
          </a:prstGeom>
          <a:noFill/>
        </p:spPr>
        <p:txBody>
          <a:bodyPr wrap="square" rtlCol="0">
            <a:spAutoFit/>
          </a:bodyPr>
          <a:lstStyle/>
          <a:p>
            <a:pPr algn="ctr"/>
            <a:r>
              <a:rPr lang="en-US" sz="3600" b="1" dirty="0">
                <a:latin typeface="Arial Black" panose="020B0A04020102020204" pitchFamily="34" charset="0"/>
              </a:rPr>
              <a:t>INTRODUCTION</a:t>
            </a:r>
          </a:p>
          <a:p>
            <a:pPr algn="ctr"/>
            <a:endParaRPr lang="en-US" sz="2800" b="1" dirty="0"/>
          </a:p>
          <a:p>
            <a:pPr algn="ctr"/>
            <a:endParaRPr lang="en-IN" sz="2800" b="1" dirty="0"/>
          </a:p>
        </p:txBody>
      </p:sp>
      <p:sp>
        <p:nvSpPr>
          <p:cNvPr id="5" name="TextBox 4">
            <a:extLst>
              <a:ext uri="{FF2B5EF4-FFF2-40B4-BE49-F238E27FC236}">
                <a16:creationId xmlns:a16="http://schemas.microsoft.com/office/drawing/2014/main" id="{1053243E-1694-601D-594D-0AFCD8ADA74F}"/>
              </a:ext>
            </a:extLst>
          </p:cNvPr>
          <p:cNvSpPr txBox="1"/>
          <p:nvPr/>
        </p:nvSpPr>
        <p:spPr>
          <a:xfrm>
            <a:off x="791852" y="1621410"/>
            <a:ext cx="10784263" cy="501675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Improved quality in Healthcare is beneficial to</a:t>
            </a:r>
          </a:p>
          <a:p>
            <a:pPr marL="800100" lvl="1" indent="-3429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PATIENTS</a:t>
            </a:r>
          </a:p>
          <a:p>
            <a:pPr marL="800100" lvl="1" indent="-3429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HEALTH PROVIDERS</a:t>
            </a:r>
          </a:p>
          <a:p>
            <a:pPr marL="800100" lvl="1" indent="-3429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HEALTHCARE ORGANIZATION</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NABH is a constituent board of Quality Council of India, set up to operate accreditation programme for healthcare organizations.</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Pre-Entry Level NABH 2th Edition for HCO comprises of</a:t>
            </a:r>
          </a:p>
          <a:p>
            <a:pPr marL="800100" lvl="1" indent="-342900">
              <a:buFont typeface="Wingdings" panose="05000000000000000000" pitchFamily="2" charset="2"/>
              <a:buChar char="v"/>
            </a:pPr>
            <a:r>
              <a:rPr lang="en-IN" sz="2800" dirty="0">
                <a:latin typeface="Times New Roman" panose="02020603050405020304" pitchFamily="18" charset="0"/>
                <a:cs typeface="Times New Roman" panose="02020603050405020304" pitchFamily="18" charset="0"/>
              </a:rPr>
              <a:t>10 CHAPTERS</a:t>
            </a:r>
          </a:p>
          <a:p>
            <a:pPr marL="800100" lvl="1" indent="-342900">
              <a:buFont typeface="Wingdings" panose="05000000000000000000" pitchFamily="2" charset="2"/>
              <a:buChar char="v"/>
            </a:pPr>
            <a:r>
              <a:rPr lang="en-IN" sz="2800" dirty="0">
                <a:latin typeface="Times New Roman" panose="02020603050405020304" pitchFamily="18" charset="0"/>
                <a:cs typeface="Times New Roman" panose="02020603050405020304" pitchFamily="18" charset="0"/>
              </a:rPr>
              <a:t>45 STANDARDS</a:t>
            </a:r>
          </a:p>
          <a:p>
            <a:pPr marL="800100" lvl="1" indent="-342900">
              <a:buFont typeface="Wingdings" panose="05000000000000000000" pitchFamily="2" charset="2"/>
              <a:buChar char="v"/>
            </a:pPr>
            <a:r>
              <a:rPr lang="en-IN" sz="2800" dirty="0">
                <a:latin typeface="Times New Roman" panose="02020603050405020304" pitchFamily="18" charset="0"/>
                <a:cs typeface="Times New Roman" panose="02020603050405020304" pitchFamily="18" charset="0"/>
              </a:rPr>
              <a:t>167 OBJECTIVE ELEMENTS</a:t>
            </a:r>
          </a:p>
          <a:p>
            <a:endParaRPr lang="en-IN" sz="2000" dirty="0">
              <a:latin typeface="Times New Roman" panose="02020603050405020304" pitchFamily="18" charset="0"/>
              <a:cs typeface="Times New Roman" panose="02020603050405020304" pitchFamily="18" charset="0"/>
            </a:endParaRPr>
          </a:p>
          <a:p>
            <a:endParaRPr lang="en-IN"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08AD126-9FAF-46C4-F17B-19C44C7DE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69"/>
            <a:ext cx="1654628" cy="827314"/>
          </a:xfrm>
          <a:prstGeom prst="rect">
            <a:avLst/>
          </a:prstGeom>
        </p:spPr>
      </p:pic>
    </p:spTree>
    <p:extLst>
      <p:ext uri="{BB962C8B-B14F-4D97-AF65-F5344CB8AC3E}">
        <p14:creationId xmlns:p14="http://schemas.microsoft.com/office/powerpoint/2010/main" val="346909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58827D7-DF37-C45A-12DB-D0405212A014}"/>
              </a:ext>
            </a:extLst>
          </p:cNvPr>
          <p:cNvGraphicFramePr>
            <a:graphicFrameLocks noGrp="1"/>
          </p:cNvGraphicFramePr>
          <p:nvPr>
            <p:extLst>
              <p:ext uri="{D42A27DB-BD31-4B8C-83A1-F6EECF244321}">
                <p14:modId xmlns:p14="http://schemas.microsoft.com/office/powerpoint/2010/main" val="2922031990"/>
              </p:ext>
            </p:extLst>
          </p:nvPr>
        </p:nvGraphicFramePr>
        <p:xfrm>
          <a:off x="1187778" y="527901"/>
          <a:ext cx="9916998" cy="5674939"/>
        </p:xfrm>
        <a:graphic>
          <a:graphicData uri="http://schemas.openxmlformats.org/drawingml/2006/table">
            <a:tbl>
              <a:tblPr firstRow="1" firstCol="1" bandRow="1">
                <a:tableStyleId>{3B4B98B0-60AC-42C2-AFA5-B58CD77FA1E5}</a:tableStyleId>
              </a:tblPr>
              <a:tblGrid>
                <a:gridCol w="7098628">
                  <a:extLst>
                    <a:ext uri="{9D8B030D-6E8A-4147-A177-3AD203B41FA5}">
                      <a16:colId xmlns:a16="http://schemas.microsoft.com/office/drawing/2014/main" val="747394073"/>
                    </a:ext>
                  </a:extLst>
                </a:gridCol>
                <a:gridCol w="2818370">
                  <a:extLst>
                    <a:ext uri="{9D8B030D-6E8A-4147-A177-3AD203B41FA5}">
                      <a16:colId xmlns:a16="http://schemas.microsoft.com/office/drawing/2014/main" val="3043833437"/>
                    </a:ext>
                  </a:extLst>
                </a:gridCol>
              </a:tblGrid>
              <a:tr h="510487">
                <a:tc gridSpan="2">
                  <a:txBody>
                    <a:bodyPr/>
                    <a:lstStyle/>
                    <a:p>
                      <a:pPr algn="ctr">
                        <a:lnSpc>
                          <a:spcPct val="107000"/>
                        </a:lnSpc>
                        <a:spcAft>
                          <a:spcPts val="800"/>
                        </a:spcAft>
                      </a:pPr>
                      <a:r>
                        <a:rPr lang="en-IN" sz="2200" dirty="0">
                          <a:effectLst/>
                          <a:latin typeface="Times New Roman" panose="02020603050405020304" pitchFamily="18" charset="0"/>
                          <a:cs typeface="Times New Roman" panose="02020603050405020304" pitchFamily="18" charset="0"/>
                        </a:rPr>
                        <a:t>NABH CHAPTERS FOR ENTRY LEVEL HCOs</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2635826249"/>
                  </a:ext>
                </a:extLst>
              </a:tr>
              <a:tr h="494267">
                <a:tc>
                  <a:txBody>
                    <a:bodyPr/>
                    <a:lstStyle/>
                    <a:p>
                      <a:pPr marL="0" lvl="0" indent="0">
                        <a:lnSpc>
                          <a:spcPct val="107000"/>
                        </a:lnSpc>
                        <a:spcAft>
                          <a:spcPts val="800"/>
                        </a:spcAft>
                        <a:buFont typeface="+mj-lt"/>
                        <a:buNone/>
                      </a:pPr>
                      <a:r>
                        <a:rPr lang="en-US" sz="2200" dirty="0">
                          <a:effectLst/>
                          <a:latin typeface="Times New Roman" panose="02020603050405020304" pitchFamily="18" charset="0"/>
                          <a:cs typeface="Times New Roman" panose="02020603050405020304" pitchFamily="18" charset="0"/>
                        </a:rPr>
                        <a:t>1. AAC-ASSESSMENT AND CONTINUITY OF CARE</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5">
                  <a:txBody>
                    <a:bodyPr/>
                    <a:lstStyle/>
                    <a:p>
                      <a:pPr algn="ctr">
                        <a:lnSpc>
                          <a:spcPct val="107000"/>
                        </a:lnSpc>
                        <a:spcAft>
                          <a:spcPts val="800"/>
                        </a:spcAft>
                      </a:pPr>
                      <a:r>
                        <a:rPr lang="en-IN" sz="2200" b="1" u="none" dirty="0">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2200" b="1" u="none" dirty="0">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2200" b="1" u="none" dirty="0">
                          <a:effectLst/>
                          <a:latin typeface="Times New Roman" panose="02020603050405020304" pitchFamily="18" charset="0"/>
                          <a:cs typeface="Times New Roman" panose="02020603050405020304" pitchFamily="18" charset="0"/>
                        </a:rPr>
                        <a:t>PATIENT- CENTERED</a:t>
                      </a:r>
                      <a:endParaRPr lang="en-IN" sz="2200" b="1"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8919418"/>
                  </a:ext>
                </a:extLst>
              </a:tr>
              <a:tr h="510487">
                <a:tc>
                  <a:txBody>
                    <a:bodyPr/>
                    <a:lstStyle/>
                    <a:p>
                      <a:pPr marL="0" lvl="0" indent="0">
                        <a:lnSpc>
                          <a:spcPct val="107000"/>
                        </a:lnSpc>
                        <a:spcAft>
                          <a:spcPts val="800"/>
                        </a:spcAft>
                        <a:buFont typeface="+mj-lt"/>
                        <a:buNone/>
                      </a:pPr>
                      <a:r>
                        <a:rPr lang="en-US" sz="2200" dirty="0">
                          <a:effectLst/>
                          <a:latin typeface="Times New Roman" panose="02020603050405020304" pitchFamily="18" charset="0"/>
                          <a:cs typeface="Times New Roman" panose="02020603050405020304" pitchFamily="18" charset="0"/>
                        </a:rPr>
                        <a:t>2. COP-CARE OF PATIENT</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4260024747"/>
                  </a:ext>
                </a:extLst>
              </a:tr>
              <a:tr h="492450">
                <a:tc>
                  <a:txBody>
                    <a:bodyPr/>
                    <a:lstStyle/>
                    <a:p>
                      <a:pPr marL="0" lvl="0" indent="0">
                        <a:lnSpc>
                          <a:spcPct val="107000"/>
                        </a:lnSpc>
                        <a:spcAft>
                          <a:spcPts val="800"/>
                        </a:spcAft>
                        <a:buFont typeface="+mj-lt"/>
                        <a:buNone/>
                      </a:pPr>
                      <a:r>
                        <a:rPr lang="en-US" sz="2200" dirty="0">
                          <a:effectLst/>
                          <a:latin typeface="Times New Roman" panose="02020603050405020304" pitchFamily="18" charset="0"/>
                          <a:cs typeface="Times New Roman" panose="02020603050405020304" pitchFamily="18" charset="0"/>
                        </a:rPr>
                        <a:t>3. MOM-MANAGEMENT OF MEDICATION</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3843052796"/>
                  </a:ext>
                </a:extLst>
              </a:tr>
              <a:tr h="510487">
                <a:tc>
                  <a:txBody>
                    <a:bodyPr/>
                    <a:lstStyle/>
                    <a:p>
                      <a:pPr marL="0" lvl="0" indent="0">
                        <a:lnSpc>
                          <a:spcPct val="107000"/>
                        </a:lnSpc>
                        <a:spcAft>
                          <a:spcPts val="800"/>
                        </a:spcAft>
                        <a:buFont typeface="+mj-lt"/>
                        <a:buNone/>
                      </a:pPr>
                      <a:r>
                        <a:rPr lang="en-US" sz="2200" dirty="0">
                          <a:effectLst/>
                          <a:latin typeface="Times New Roman" panose="02020603050405020304" pitchFamily="18" charset="0"/>
                          <a:cs typeface="Times New Roman" panose="02020603050405020304" pitchFamily="18" charset="0"/>
                        </a:rPr>
                        <a:t>4. PRE-PATIENT RIGHTS AND EDUCATION</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3805248708"/>
                  </a:ext>
                </a:extLst>
              </a:tr>
              <a:tr h="510487">
                <a:tc>
                  <a:txBody>
                    <a:bodyPr/>
                    <a:lstStyle/>
                    <a:p>
                      <a:pPr marL="0" lvl="0" indent="0">
                        <a:lnSpc>
                          <a:spcPct val="107000"/>
                        </a:lnSpc>
                        <a:spcAft>
                          <a:spcPts val="800"/>
                        </a:spcAft>
                        <a:buFont typeface="+mj-lt"/>
                        <a:buNone/>
                      </a:pPr>
                      <a:r>
                        <a:rPr lang="en-US" sz="2200" dirty="0">
                          <a:effectLst/>
                          <a:latin typeface="Times New Roman" panose="02020603050405020304" pitchFamily="18" charset="0"/>
                          <a:cs typeface="Times New Roman" panose="02020603050405020304" pitchFamily="18" charset="0"/>
                        </a:rPr>
                        <a:t>5. HIC-HOSPITAL INFECTION CONTROL</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782778009"/>
                  </a:ext>
                </a:extLst>
              </a:tr>
              <a:tr h="480699">
                <a:tc>
                  <a:txBody>
                    <a:bodyPr/>
                    <a:lstStyle/>
                    <a:p>
                      <a:pPr marL="0" lvl="0" indent="0">
                        <a:lnSpc>
                          <a:spcPct val="107000"/>
                        </a:lnSpc>
                        <a:spcAft>
                          <a:spcPts val="800"/>
                        </a:spcAft>
                        <a:buFont typeface="+mj-lt"/>
                        <a:buNone/>
                      </a:pPr>
                      <a:r>
                        <a:rPr lang="en-US" sz="2200" dirty="0">
                          <a:effectLst/>
                          <a:latin typeface="Times New Roman" panose="02020603050405020304" pitchFamily="18" charset="0"/>
                          <a:cs typeface="Times New Roman" panose="02020603050405020304" pitchFamily="18" charset="0"/>
                        </a:rPr>
                        <a:t>6. CQI-CONTINUOUS QUALITY IMPROVEMENT</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5">
                  <a:txBody>
                    <a:bodyPr/>
                    <a:lstStyle/>
                    <a:p>
                      <a:pPr algn="ctr">
                        <a:lnSpc>
                          <a:spcPct val="107000"/>
                        </a:lnSpc>
                        <a:spcAft>
                          <a:spcPts val="800"/>
                        </a:spcAft>
                      </a:pPr>
                      <a:r>
                        <a:rPr lang="en-IN" sz="2200" b="1" u="none" dirty="0">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2200" b="1" u="none" dirty="0">
                          <a:effectLst/>
                          <a:latin typeface="Times New Roman" panose="02020603050405020304" pitchFamily="18" charset="0"/>
                          <a:cs typeface="Times New Roman" panose="02020603050405020304" pitchFamily="18" charset="0"/>
                        </a:rPr>
                        <a:t>ORGANIZATON-CENTERED</a:t>
                      </a:r>
                      <a:endParaRPr lang="en-IN" sz="2200" b="1"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9480052"/>
                  </a:ext>
                </a:extLst>
              </a:tr>
              <a:tr h="495096">
                <a:tc>
                  <a:txBody>
                    <a:bodyPr/>
                    <a:lstStyle/>
                    <a:p>
                      <a:pPr marL="0" lvl="0" indent="0">
                        <a:lnSpc>
                          <a:spcPct val="107000"/>
                        </a:lnSpc>
                        <a:spcAft>
                          <a:spcPts val="800"/>
                        </a:spcAft>
                        <a:buFont typeface="+mj-lt"/>
                        <a:buNone/>
                      </a:pPr>
                      <a:r>
                        <a:rPr lang="en-US" sz="2200" dirty="0">
                          <a:effectLst/>
                          <a:latin typeface="Times New Roman" panose="02020603050405020304" pitchFamily="18" charset="0"/>
                          <a:cs typeface="Times New Roman" panose="02020603050405020304" pitchFamily="18" charset="0"/>
                        </a:rPr>
                        <a:t>7. ROM-RESPONSIBILITY OF MANAGEMENT</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1447951807"/>
                  </a:ext>
                </a:extLst>
              </a:tr>
              <a:tr h="480534">
                <a:tc>
                  <a:txBody>
                    <a:bodyPr/>
                    <a:lstStyle/>
                    <a:p>
                      <a:pPr marL="0" lvl="0" indent="0">
                        <a:lnSpc>
                          <a:spcPct val="107000"/>
                        </a:lnSpc>
                        <a:spcAft>
                          <a:spcPts val="800"/>
                        </a:spcAft>
                        <a:buFont typeface="+mj-lt"/>
                        <a:buNone/>
                      </a:pPr>
                      <a:r>
                        <a:rPr lang="en-US" sz="2200" dirty="0">
                          <a:effectLst/>
                          <a:latin typeface="Times New Roman" panose="02020603050405020304" pitchFamily="18" charset="0"/>
                          <a:cs typeface="Times New Roman" panose="02020603050405020304" pitchFamily="18" charset="0"/>
                        </a:rPr>
                        <a:t>8. FMS-FACILITY MANAGEMENT AND SAFETY</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1950476446"/>
                  </a:ext>
                </a:extLst>
              </a:tr>
              <a:tr h="449840">
                <a:tc>
                  <a:txBody>
                    <a:bodyPr/>
                    <a:lstStyle/>
                    <a:p>
                      <a:pPr marL="0" lvl="0" indent="0">
                        <a:lnSpc>
                          <a:spcPct val="107000"/>
                        </a:lnSpc>
                        <a:spcAft>
                          <a:spcPts val="800"/>
                        </a:spcAft>
                        <a:buFont typeface="+mj-lt"/>
                        <a:buNone/>
                      </a:pPr>
                      <a:r>
                        <a:rPr lang="en-US" sz="2200" dirty="0">
                          <a:effectLst/>
                          <a:latin typeface="Times New Roman" panose="02020603050405020304" pitchFamily="18" charset="0"/>
                          <a:cs typeface="Times New Roman" panose="02020603050405020304" pitchFamily="18" charset="0"/>
                        </a:rPr>
                        <a:t>9. HRM-HUMAN RESOURCE MANAGEMENT</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1024625470"/>
                  </a:ext>
                </a:extLst>
              </a:tr>
              <a:tr h="740105">
                <a:tc>
                  <a:txBody>
                    <a:bodyPr/>
                    <a:lstStyle/>
                    <a:p>
                      <a:pPr marL="0" lvl="0" indent="0">
                        <a:lnSpc>
                          <a:spcPct val="107000"/>
                        </a:lnSpc>
                        <a:spcAft>
                          <a:spcPts val="800"/>
                        </a:spcAft>
                        <a:buFont typeface="+mj-lt"/>
                        <a:buNone/>
                      </a:pPr>
                      <a:r>
                        <a:rPr lang="en-US" sz="2200" dirty="0">
                          <a:effectLst/>
                          <a:latin typeface="Times New Roman" panose="02020603050405020304" pitchFamily="18" charset="0"/>
                          <a:cs typeface="Times New Roman" panose="02020603050405020304" pitchFamily="18" charset="0"/>
                        </a:rPr>
                        <a:t>10. IMS-INFORMATION MANAGEMENT SYSTEM</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2614965903"/>
                  </a:ext>
                </a:extLst>
              </a:tr>
            </a:tbl>
          </a:graphicData>
        </a:graphic>
      </p:graphicFrame>
      <p:pic>
        <p:nvPicPr>
          <p:cNvPr id="3" name="Picture 2">
            <a:extLst>
              <a:ext uri="{FF2B5EF4-FFF2-40B4-BE49-F238E27FC236}">
                <a16:creationId xmlns:a16="http://schemas.microsoft.com/office/drawing/2014/main" id="{AB46D234-90CB-FA0E-D7CE-70396A9A7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654628" cy="827314"/>
          </a:xfrm>
          <a:prstGeom prst="rect">
            <a:avLst/>
          </a:prstGeom>
        </p:spPr>
      </p:pic>
    </p:spTree>
    <p:extLst>
      <p:ext uri="{BB962C8B-B14F-4D97-AF65-F5344CB8AC3E}">
        <p14:creationId xmlns:p14="http://schemas.microsoft.com/office/powerpoint/2010/main" val="357291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FE320-2499-3C7E-443B-C8B6E0DECDD6}"/>
              </a:ext>
            </a:extLst>
          </p:cNvPr>
          <p:cNvSpPr txBox="1"/>
          <p:nvPr/>
        </p:nvSpPr>
        <p:spPr>
          <a:xfrm>
            <a:off x="3048111" y="183907"/>
            <a:ext cx="6504495" cy="954107"/>
          </a:xfrm>
          <a:prstGeom prst="rect">
            <a:avLst/>
          </a:prstGeom>
          <a:noFill/>
        </p:spPr>
        <p:txBody>
          <a:bodyPr wrap="square" rtlCol="0">
            <a:spAutoFit/>
          </a:bodyPr>
          <a:lstStyle/>
          <a:p>
            <a:pPr algn="ctr"/>
            <a:r>
              <a:rPr lang="en-US" sz="2800" b="1" dirty="0">
                <a:latin typeface="Arial Black" panose="020B0A04020102020204" pitchFamily="34" charset="0"/>
                <a:cs typeface="Calibri" panose="020F0502020204030204" pitchFamily="34" charset="0"/>
              </a:rPr>
              <a:t>PROCESS FOR ENTRY LEVEL NABH CERTIFICATION</a:t>
            </a:r>
            <a:endParaRPr lang="en-IN" sz="2800" b="1" dirty="0">
              <a:latin typeface="Arial Black" panose="020B0A0402010202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5AF8471C-F9B0-ED1F-0C0B-5094AC5239FD}"/>
              </a:ext>
            </a:extLst>
          </p:cNvPr>
          <p:cNvSpPr/>
          <p:nvPr/>
        </p:nvSpPr>
        <p:spPr>
          <a:xfrm>
            <a:off x="782425" y="958362"/>
            <a:ext cx="2432115" cy="527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5F26CC1E-68DE-E696-42B2-73CBE05A1B45}"/>
              </a:ext>
            </a:extLst>
          </p:cNvPr>
          <p:cNvSpPr txBox="1"/>
          <p:nvPr/>
        </p:nvSpPr>
        <p:spPr>
          <a:xfrm>
            <a:off x="881406" y="1047152"/>
            <a:ext cx="2234153" cy="369332"/>
          </a:xfrm>
          <a:prstGeom prst="rect">
            <a:avLst/>
          </a:prstGeom>
          <a:noFill/>
        </p:spPr>
        <p:txBody>
          <a:bodyPr wrap="square" rtlCol="0">
            <a:spAutoFit/>
          </a:bodyPr>
          <a:lstStyle/>
          <a:p>
            <a:pPr algn="ctr"/>
            <a:r>
              <a:rPr lang="en-US" b="1" dirty="0">
                <a:solidFill>
                  <a:schemeClr val="bg1"/>
                </a:solidFill>
              </a:rPr>
              <a:t>REGISTRATION</a:t>
            </a:r>
            <a:endParaRPr lang="en-IN" b="1" dirty="0">
              <a:solidFill>
                <a:schemeClr val="bg1"/>
              </a:solidFill>
            </a:endParaRPr>
          </a:p>
        </p:txBody>
      </p:sp>
      <p:cxnSp>
        <p:nvCxnSpPr>
          <p:cNvPr id="6" name="Straight Arrow Connector 5">
            <a:extLst>
              <a:ext uri="{FF2B5EF4-FFF2-40B4-BE49-F238E27FC236}">
                <a16:creationId xmlns:a16="http://schemas.microsoft.com/office/drawing/2014/main" id="{E5172275-4DCF-E838-49AC-B9790712AB3E}"/>
              </a:ext>
            </a:extLst>
          </p:cNvPr>
          <p:cNvCxnSpPr>
            <a:stCxn id="3" idx="3"/>
          </p:cNvCxnSpPr>
          <p:nvPr/>
        </p:nvCxnSpPr>
        <p:spPr>
          <a:xfrm>
            <a:off x="3214540" y="1222313"/>
            <a:ext cx="1498862" cy="801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CDED0CE-912C-7A88-89BD-99179F2AA521}"/>
              </a:ext>
            </a:extLst>
          </p:cNvPr>
          <p:cNvSpPr/>
          <p:nvPr/>
        </p:nvSpPr>
        <p:spPr>
          <a:xfrm>
            <a:off x="4713402" y="1723340"/>
            <a:ext cx="2569141" cy="667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C2EFCC35-0F29-C4D8-B00C-CC5B85F64769}"/>
              </a:ext>
            </a:extLst>
          </p:cNvPr>
          <p:cNvSpPr txBox="1"/>
          <p:nvPr/>
        </p:nvSpPr>
        <p:spPr>
          <a:xfrm>
            <a:off x="4713402" y="1720398"/>
            <a:ext cx="2569141" cy="369332"/>
          </a:xfrm>
          <a:prstGeom prst="rect">
            <a:avLst/>
          </a:prstGeom>
          <a:noFill/>
        </p:spPr>
        <p:txBody>
          <a:bodyPr wrap="square" rtlCol="0">
            <a:spAutoFit/>
          </a:bodyPr>
          <a:lstStyle/>
          <a:p>
            <a:pPr algn="ctr"/>
            <a:r>
              <a:rPr lang="en-US" dirty="0">
                <a:solidFill>
                  <a:schemeClr val="bg1"/>
                </a:solidFill>
              </a:rPr>
              <a:t>DESKTOP ASSESSMENT</a:t>
            </a:r>
            <a:endParaRPr lang="en-IN" dirty="0">
              <a:solidFill>
                <a:schemeClr val="bg1"/>
              </a:solidFill>
            </a:endParaRPr>
          </a:p>
        </p:txBody>
      </p:sp>
      <p:sp>
        <p:nvSpPr>
          <p:cNvPr id="11" name="Rectangle 10">
            <a:extLst>
              <a:ext uri="{FF2B5EF4-FFF2-40B4-BE49-F238E27FC236}">
                <a16:creationId xmlns:a16="http://schemas.microsoft.com/office/drawing/2014/main" id="{D49B26B0-A245-39D7-7D86-3931F7A885F5}"/>
              </a:ext>
            </a:extLst>
          </p:cNvPr>
          <p:cNvSpPr/>
          <p:nvPr/>
        </p:nvSpPr>
        <p:spPr>
          <a:xfrm>
            <a:off x="8892618" y="2390585"/>
            <a:ext cx="2432115" cy="659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ASSESSMENT</a:t>
            </a:r>
            <a:endParaRPr lang="en-IN" dirty="0"/>
          </a:p>
        </p:txBody>
      </p:sp>
      <p:sp>
        <p:nvSpPr>
          <p:cNvPr id="13" name="TextBox 12">
            <a:extLst>
              <a:ext uri="{FF2B5EF4-FFF2-40B4-BE49-F238E27FC236}">
                <a16:creationId xmlns:a16="http://schemas.microsoft.com/office/drawing/2014/main" id="{49D2E042-384E-640A-96B6-79FF1AC5EF0F}"/>
              </a:ext>
            </a:extLst>
          </p:cNvPr>
          <p:cNvSpPr txBox="1"/>
          <p:nvPr/>
        </p:nvSpPr>
        <p:spPr>
          <a:xfrm>
            <a:off x="782425" y="1686083"/>
            <a:ext cx="2931736" cy="4524315"/>
          </a:xfrm>
          <a:prstGeom prst="rect">
            <a:avLst/>
          </a:prstGeom>
          <a:noFill/>
        </p:spPr>
        <p:txBody>
          <a:bodyPr wrap="square" rtlCol="0">
            <a:spAutoFit/>
          </a:bodyPr>
          <a:lstStyle/>
          <a:p>
            <a:r>
              <a:rPr lang="en-US" sz="1600" b="1" dirty="0">
                <a:latin typeface="Arial Black" panose="020B0A04020102020204" pitchFamily="34" charset="0"/>
              </a:rPr>
              <a:t>After registration, upload all required documents into the portal.</a:t>
            </a:r>
          </a:p>
          <a:p>
            <a:endParaRPr lang="en-US" sz="1600" b="1" dirty="0"/>
          </a:p>
          <a:p>
            <a:r>
              <a:rPr lang="en-US" sz="1600" b="1" u="sng" dirty="0"/>
              <a:t>DATA’S TO BE UPLOADED</a:t>
            </a:r>
          </a:p>
          <a:p>
            <a:endParaRPr lang="en-US" sz="1600" b="1" dirty="0"/>
          </a:p>
          <a:p>
            <a:pPr marL="285750" indent="-285750">
              <a:buFont typeface="Arial" panose="020B0604020202020204" pitchFamily="34" charset="0"/>
              <a:buChar char="•"/>
            </a:pPr>
            <a:r>
              <a:rPr lang="en-US" sz="1600" b="1" dirty="0"/>
              <a:t>GENERAL INFORMATION</a:t>
            </a:r>
          </a:p>
          <a:p>
            <a:pPr marL="285750" indent="-285750">
              <a:buFont typeface="Arial" panose="020B0604020202020204" pitchFamily="34" charset="0"/>
              <a:buChar char="•"/>
            </a:pPr>
            <a:r>
              <a:rPr lang="en-US" sz="1600" b="1" dirty="0"/>
              <a:t>STATUTORY COMPLIANCES</a:t>
            </a:r>
          </a:p>
          <a:p>
            <a:pPr marL="285750" indent="-285750">
              <a:buFont typeface="Arial" panose="020B0604020202020204" pitchFamily="34" charset="0"/>
              <a:buChar char="•"/>
            </a:pPr>
            <a:r>
              <a:rPr lang="en-US" sz="1600" b="1" dirty="0"/>
              <a:t>HOSPITAL STAFFING</a:t>
            </a:r>
          </a:p>
          <a:p>
            <a:pPr marL="285750" indent="-285750">
              <a:buFont typeface="Arial" panose="020B0604020202020204" pitchFamily="34" charset="0"/>
              <a:buChar char="•"/>
            </a:pPr>
            <a:r>
              <a:rPr lang="en-US" sz="1600" b="1" dirty="0"/>
              <a:t>CLINICAL SERVICES DETAILS</a:t>
            </a:r>
          </a:p>
          <a:p>
            <a:pPr marL="285750" indent="-285750">
              <a:buFont typeface="Arial" panose="020B0604020202020204" pitchFamily="34" charset="0"/>
              <a:buChar char="•"/>
            </a:pPr>
            <a:r>
              <a:rPr lang="en-US" sz="1600" b="1" dirty="0"/>
              <a:t>PHYSICAL INFRASTRUCTURE</a:t>
            </a:r>
          </a:p>
          <a:p>
            <a:pPr marL="285750" indent="-285750">
              <a:buFont typeface="Arial" panose="020B0604020202020204" pitchFamily="34" charset="0"/>
              <a:buChar char="•"/>
            </a:pPr>
            <a:r>
              <a:rPr lang="en-US" sz="1600" b="1" dirty="0"/>
              <a:t>QUALITY IMPROVEMENT       PROCESS</a:t>
            </a:r>
          </a:p>
          <a:p>
            <a:pPr marL="285750" indent="-285750">
              <a:buFont typeface="Arial" panose="020B0604020202020204" pitchFamily="34" charset="0"/>
              <a:buChar char="•"/>
            </a:pPr>
            <a:r>
              <a:rPr lang="en-US" sz="1600" b="1" dirty="0"/>
              <a:t>DOCUMENTATIONS</a:t>
            </a:r>
            <a:endParaRPr lang="en-IN" sz="1600" b="1" dirty="0"/>
          </a:p>
        </p:txBody>
      </p:sp>
      <p:cxnSp>
        <p:nvCxnSpPr>
          <p:cNvPr id="15" name="Straight Arrow Connector 14">
            <a:extLst>
              <a:ext uri="{FF2B5EF4-FFF2-40B4-BE49-F238E27FC236}">
                <a16:creationId xmlns:a16="http://schemas.microsoft.com/office/drawing/2014/main" id="{7595E833-84BD-0E41-68FE-E596EEB0C630}"/>
              </a:ext>
            </a:extLst>
          </p:cNvPr>
          <p:cNvCxnSpPr>
            <a:cxnSpLocks/>
          </p:cNvCxnSpPr>
          <p:nvPr/>
        </p:nvCxnSpPr>
        <p:spPr>
          <a:xfrm>
            <a:off x="7282543" y="1961342"/>
            <a:ext cx="1610075" cy="815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3632020-8CFE-51C8-BF34-A50E6C9598A9}"/>
              </a:ext>
            </a:extLst>
          </p:cNvPr>
          <p:cNvSpPr txBox="1"/>
          <p:nvPr/>
        </p:nvSpPr>
        <p:spPr>
          <a:xfrm>
            <a:off x="4562573" y="2757581"/>
            <a:ext cx="3167406" cy="1323439"/>
          </a:xfrm>
          <a:prstGeom prst="rect">
            <a:avLst/>
          </a:prstGeom>
          <a:noFill/>
        </p:spPr>
        <p:txBody>
          <a:bodyPr wrap="square" rtlCol="0">
            <a:spAutoFit/>
          </a:bodyPr>
          <a:lstStyle/>
          <a:p>
            <a:r>
              <a:rPr lang="en-US" sz="1600" b="1" dirty="0">
                <a:latin typeface="Arial Black" panose="020B0A04020102020204" pitchFamily="34" charset="0"/>
              </a:rPr>
              <a:t>NC’s will be raised.</a:t>
            </a:r>
          </a:p>
          <a:p>
            <a:endParaRPr lang="en-US" sz="1600" b="1" dirty="0">
              <a:latin typeface="Arial Black" panose="020B0A04020102020204" pitchFamily="34" charset="0"/>
            </a:endParaRPr>
          </a:p>
          <a:p>
            <a:r>
              <a:rPr lang="en-US" sz="1600" b="1" dirty="0">
                <a:latin typeface="Arial Black" panose="020B0A04020102020204" pitchFamily="34" charset="0"/>
              </a:rPr>
              <a:t>After closure of those NC’s, date will be given for physical assessment.</a:t>
            </a:r>
            <a:endParaRPr lang="en-IN" sz="1600" dirty="0">
              <a:latin typeface="Arial Black" panose="020B0A04020102020204" pitchFamily="34" charset="0"/>
            </a:endParaRPr>
          </a:p>
        </p:txBody>
      </p:sp>
      <p:sp>
        <p:nvSpPr>
          <p:cNvPr id="17" name="TextBox 16">
            <a:extLst>
              <a:ext uri="{FF2B5EF4-FFF2-40B4-BE49-F238E27FC236}">
                <a16:creationId xmlns:a16="http://schemas.microsoft.com/office/drawing/2014/main" id="{733842EF-6FA5-4479-A3F8-8DFBA6D159DD}"/>
              </a:ext>
            </a:extLst>
          </p:cNvPr>
          <p:cNvSpPr txBox="1"/>
          <p:nvPr/>
        </p:nvSpPr>
        <p:spPr>
          <a:xfrm>
            <a:off x="8858054" y="3163410"/>
            <a:ext cx="2501245" cy="3046988"/>
          </a:xfrm>
          <a:prstGeom prst="rect">
            <a:avLst/>
          </a:prstGeom>
          <a:noFill/>
        </p:spPr>
        <p:txBody>
          <a:bodyPr wrap="square" rtlCol="0">
            <a:spAutoFit/>
          </a:bodyPr>
          <a:lstStyle/>
          <a:p>
            <a:r>
              <a:rPr lang="en-US" sz="1600" b="1" dirty="0">
                <a:latin typeface="Arial Black" panose="020B0A04020102020204" pitchFamily="34" charset="0"/>
              </a:rPr>
              <a:t>Officials will ensure whether the hospital follows every norms as per NABH. If YES, Hospital will be accredited.</a:t>
            </a:r>
          </a:p>
          <a:p>
            <a:endParaRPr lang="en-US" sz="1600" b="1" dirty="0">
              <a:latin typeface="Arial Black" panose="020B0A04020102020204" pitchFamily="34" charset="0"/>
            </a:endParaRPr>
          </a:p>
          <a:p>
            <a:r>
              <a:rPr lang="en-US" sz="1600" b="1" dirty="0">
                <a:latin typeface="Arial Black" panose="020B0A04020102020204" pitchFamily="34" charset="0"/>
                <a:cs typeface="Arial" panose="020B0604020202020204" pitchFamily="34" charset="0"/>
              </a:rPr>
              <a:t>If any NC’s are raised, after closure of those NC’s, Certificate will be issued</a:t>
            </a:r>
            <a:endParaRPr lang="en-IN" sz="1600" b="1" dirty="0">
              <a:latin typeface="Arial Black" panose="020B0A040201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54F46CF-F19D-BF59-B7EE-DF760391D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54628" cy="827314"/>
          </a:xfrm>
          <a:prstGeom prst="rect">
            <a:avLst/>
          </a:prstGeom>
        </p:spPr>
      </p:pic>
    </p:spTree>
    <p:extLst>
      <p:ext uri="{BB962C8B-B14F-4D97-AF65-F5344CB8AC3E}">
        <p14:creationId xmlns:p14="http://schemas.microsoft.com/office/powerpoint/2010/main" val="351650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5D6D85-4F03-3C76-3B1A-DCA886DF46FE}"/>
              </a:ext>
            </a:extLst>
          </p:cNvPr>
          <p:cNvSpPr txBox="1"/>
          <p:nvPr/>
        </p:nvSpPr>
        <p:spPr>
          <a:xfrm>
            <a:off x="1258462" y="432737"/>
            <a:ext cx="8959065" cy="646331"/>
          </a:xfrm>
          <a:prstGeom prst="rect">
            <a:avLst/>
          </a:prstGeom>
          <a:noFill/>
        </p:spPr>
        <p:txBody>
          <a:bodyPr wrap="square" rtlCol="0">
            <a:spAutoFit/>
          </a:bodyPr>
          <a:lstStyle/>
          <a:p>
            <a:pPr algn="ctr"/>
            <a:r>
              <a:rPr lang="en-US" sz="3600" b="1" dirty="0">
                <a:latin typeface="Arial Black" panose="020B0A04020102020204" pitchFamily="34" charset="0"/>
              </a:rPr>
              <a:t>RESULTS</a:t>
            </a:r>
            <a:endParaRPr lang="en-IN" sz="3600" b="1" dirty="0">
              <a:latin typeface="Arial Black" panose="020B0A04020102020204" pitchFamily="34" charset="0"/>
            </a:endParaRPr>
          </a:p>
        </p:txBody>
      </p:sp>
      <p:sp>
        <p:nvSpPr>
          <p:cNvPr id="3" name="TextBox 2">
            <a:extLst>
              <a:ext uri="{FF2B5EF4-FFF2-40B4-BE49-F238E27FC236}">
                <a16:creationId xmlns:a16="http://schemas.microsoft.com/office/drawing/2014/main" id="{5F94E238-9DEF-0A64-74A2-5711CB694242}"/>
              </a:ext>
            </a:extLst>
          </p:cNvPr>
          <p:cNvSpPr txBox="1"/>
          <p:nvPr/>
        </p:nvSpPr>
        <p:spPr>
          <a:xfrm>
            <a:off x="678730" y="1178351"/>
            <a:ext cx="10727703" cy="4832092"/>
          </a:xfrm>
          <a:prstGeom prst="rect">
            <a:avLst/>
          </a:prstGeom>
          <a:noFill/>
        </p:spPr>
        <p:txBody>
          <a:bodyPr wrap="square" rtlCol="0">
            <a:spAutoFit/>
          </a:bodyPr>
          <a:lstStyle/>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All the required documents were uploaded within 21 date of registration.</a:t>
            </a:r>
          </a:p>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CAUTI, CLABSI, VAP, SSI and Attrition Rate were designated as the key performance indicator for desktop assessment.</a:t>
            </a:r>
          </a:p>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Clinical personals started following SNDT.</a:t>
            </a:r>
          </a:p>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Signages were made bilingual throughout the hospital.</a:t>
            </a:r>
          </a:p>
          <a:p>
            <a:pPr marL="342900" indent="-342900">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All the consents were made bilingual.</a:t>
            </a:r>
          </a:p>
          <a:p>
            <a:pPr marL="342900" indent="-342900">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Nurses and staffs were inducted and made aware about NABH.</a:t>
            </a:r>
          </a:p>
          <a:p>
            <a:pPr marL="342900" indent="-342900">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23 NC’s were raised during the time of desktop assessment.</a:t>
            </a:r>
          </a:p>
          <a:p>
            <a:pPr marL="342900" indent="-342900">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Physical assessment is been assigned on the first week of July 2022 by the NABH Officials.</a:t>
            </a:r>
          </a:p>
        </p:txBody>
      </p:sp>
      <p:pic>
        <p:nvPicPr>
          <p:cNvPr id="4" name="Picture 3">
            <a:extLst>
              <a:ext uri="{FF2B5EF4-FFF2-40B4-BE49-F238E27FC236}">
                <a16:creationId xmlns:a16="http://schemas.microsoft.com/office/drawing/2014/main" id="{EF25B050-4CB9-F052-64E2-D3F3E0D4D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654628" cy="827314"/>
          </a:xfrm>
          <a:prstGeom prst="rect">
            <a:avLst/>
          </a:prstGeom>
        </p:spPr>
      </p:pic>
    </p:spTree>
    <p:extLst>
      <p:ext uri="{BB962C8B-B14F-4D97-AF65-F5344CB8AC3E}">
        <p14:creationId xmlns:p14="http://schemas.microsoft.com/office/powerpoint/2010/main" val="1444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9F5D52-ACCA-9E21-9541-438A569D60CC}"/>
              </a:ext>
            </a:extLst>
          </p:cNvPr>
          <p:cNvSpPr txBox="1"/>
          <p:nvPr/>
        </p:nvSpPr>
        <p:spPr>
          <a:xfrm>
            <a:off x="3902473" y="618636"/>
            <a:ext cx="3940404" cy="646331"/>
          </a:xfrm>
          <a:prstGeom prst="rect">
            <a:avLst/>
          </a:prstGeom>
          <a:noFill/>
        </p:spPr>
        <p:txBody>
          <a:bodyPr wrap="square" rtlCol="0">
            <a:spAutoFit/>
          </a:bodyPr>
          <a:lstStyle/>
          <a:p>
            <a:pPr algn="ctr"/>
            <a:r>
              <a:rPr lang="en-US" sz="3600" dirty="0">
                <a:latin typeface="Arial Black" panose="020B0A04020102020204" pitchFamily="34" charset="0"/>
              </a:rPr>
              <a:t>CONCLUSION</a:t>
            </a:r>
            <a:endParaRPr lang="en-IN" sz="3600" dirty="0">
              <a:latin typeface="Arial Black" panose="020B0A04020102020204" pitchFamily="34" charset="0"/>
            </a:endParaRPr>
          </a:p>
        </p:txBody>
      </p:sp>
      <p:sp>
        <p:nvSpPr>
          <p:cNvPr id="3" name="TextBox 2">
            <a:extLst>
              <a:ext uri="{FF2B5EF4-FFF2-40B4-BE49-F238E27FC236}">
                <a16:creationId xmlns:a16="http://schemas.microsoft.com/office/drawing/2014/main" id="{C9BF73B5-249A-A794-E3CD-2032DBB09357}"/>
              </a:ext>
            </a:extLst>
          </p:cNvPr>
          <p:cNvSpPr txBox="1"/>
          <p:nvPr/>
        </p:nvSpPr>
        <p:spPr>
          <a:xfrm>
            <a:off x="936171" y="1545771"/>
            <a:ext cx="10395858" cy="4370427"/>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All the documents required for the NABH Desktop assessment were accurately and timely uploaded to the portal.</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NABH officials raised 22 NCs. Following the closure of those NCs, a date for physical assessment is scheduled in the first week of July.</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Some gaps were identified during the NABH Mock audit. We worked on closing up those gaps.</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All staffs received adequate training on the NABH, scope of services, and other topics, and also a handbook was provided to help them prepare for the physical assessment.</a:t>
            </a:r>
          </a:p>
          <a:p>
            <a:pPr marL="285750" indent="-285750">
              <a:buFont typeface="Wingdings" panose="05000000000000000000" pitchFamily="2" charset="2"/>
              <a:buChar char="Ø"/>
            </a:pPr>
            <a:endParaRPr lang="en-IN" sz="2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68F84FE-AEDE-05DB-6AEC-EC024DEA4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
            <a:ext cx="1654628" cy="827314"/>
          </a:xfrm>
          <a:prstGeom prst="rect">
            <a:avLst/>
          </a:prstGeom>
        </p:spPr>
      </p:pic>
    </p:spTree>
    <p:extLst>
      <p:ext uri="{BB962C8B-B14F-4D97-AF65-F5344CB8AC3E}">
        <p14:creationId xmlns:p14="http://schemas.microsoft.com/office/powerpoint/2010/main" val="4049517666"/>
      </p:ext>
    </p:extLst>
  </p:cSld>
  <p:clrMapOvr>
    <a:masterClrMapping/>
  </p:clrMapOvr>
</p:sld>
</file>

<file path=ppt/theme/theme1.xml><?xml version="1.0" encoding="utf-8"?>
<a:theme xmlns:a="http://schemas.openxmlformats.org/drawingml/2006/main" name="Bas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695</TotalTime>
  <Words>1075</Words>
  <Application>Microsoft Office PowerPoint</Application>
  <PresentationFormat>Widescreen</PresentationFormat>
  <Paragraphs>128</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Bahnschrift Condensed</vt:lpstr>
      <vt:lpstr>Calibri</vt:lpstr>
      <vt:lpstr>Corbel</vt:lpstr>
      <vt:lpstr>Symbol</vt:lpstr>
      <vt:lpstr>Times New Roman</vt:lpstr>
      <vt:lpstr>Wingdings</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IN RURAL INDIA</dc:title>
  <dc:creator>SREE VISHAK</dc:creator>
  <cp:lastModifiedBy>SREE VISHAK</cp:lastModifiedBy>
  <cp:revision>25</cp:revision>
  <dcterms:created xsi:type="dcterms:W3CDTF">2021-07-23T15:39:40Z</dcterms:created>
  <dcterms:modified xsi:type="dcterms:W3CDTF">2022-08-05T19:46:31Z</dcterms:modified>
</cp:coreProperties>
</file>