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A3B6-23BF-EB4D-3803-96FFD5F5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A2361-FC32-22C9-2B89-8D705289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5EEB3-90E0-246F-AB76-0AD53238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65B3-5B94-ACF4-DBF0-816D0496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C1D82-D099-C89B-9B5F-10FCE573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5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5BD5-64C5-B447-C1ED-637E84A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72864-61B8-8B83-44D6-4A2725AC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928E-7195-40DA-6075-A1844832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5783-9F9F-5798-3F80-837FCD5D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23FB-793E-0A9F-0376-F2D417FA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3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31040-2D64-D5B9-7660-9A1716D7A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A16AE-80D7-9F5F-9D8F-CB1767A11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2AD61-D30A-FB02-2433-75B462C4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F3AA-A7A0-E8DA-B4E6-D67446EF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39C1-3C39-9716-3C63-427649BF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8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355B-ACE4-AE24-221F-7F8D0646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DD8F-B330-6F6A-2686-FCB3B2E6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AEC4-6CD6-D0F1-FAAB-49D03DA7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FA2D3-FCBD-5C12-9AF0-1A1126B6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88CD-A59B-6F0E-163C-01B563B1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1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12BF-6F76-3BB0-E3FB-3EF319E4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D79C-005C-6417-E94E-0CA83897C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C039-DF90-36E1-F730-7A89D509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B3233-8C91-40DB-101A-F86BC8FB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335B3-3C31-1642-FAA7-F367B41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C205-B820-FFF3-3AFD-08340481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8A8B-4F5E-712B-506B-EA806DEB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12555-49B7-B633-22D8-1D87B25FD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03296-C715-8279-868E-9DA53E0A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09D84-521F-CAB3-876E-F7F6F1FE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A1492-B91B-890D-9767-AFA4CEB8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9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EDA0-CFB6-56D1-914D-2F2647B2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059C0-B1BD-EA7B-2270-A9DB32455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C1A0E-ADF6-2B06-D2FF-1A3029AF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2403B-6676-E0CF-7382-C88EF07D4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12150-04B2-D61A-1DBF-2A512F3A7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6A27-78E0-00C8-A3E6-255F6C26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BB949-3D4A-BA42-17B4-FA3A13B7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694DC-5555-B5A7-B157-4A29724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5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0868-65C8-F25B-528B-A6B33881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935DA-8FA5-DDD9-9845-9B8C9F44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30A1E-1FAE-6D1F-86A2-865110F2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030A9-8E32-8032-AB8A-FAFE6A89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0AEC7-F4D6-1633-37D4-5CA5136B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99952-5097-E870-7614-147DC859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04FE-D96F-7D66-A0C8-EE8A2239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2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813A-FFCB-C75A-7B28-13E3BC45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49C6-0FB8-D008-B631-EFB589FE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43370-67A5-C9B7-0474-F1BE56F5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35D30-65C2-D5D8-A505-F9B8B5D6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1F154-4CBC-88C6-610E-FF9FCE50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AFF62-BBDF-9C09-FAE1-5CC3717A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9232-611B-2A4B-30FF-CEDC4D84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D0192-6035-C12D-2866-72ED27BB1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EF844-C332-9511-1F19-FFBA595A3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3BA0D-D15B-F09E-A1B9-D780FCA3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4E8C4-12EC-9AEE-80C4-AD370C96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5648-DAEB-2DC0-4FEC-6B216FA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8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C1FBB-C2EB-2F21-8DC8-1421CEC8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7D9C-06B0-F919-F88C-1CC2DDE61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FFC1-6C60-175A-24F2-63D057DEC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902B-4261-4949-9AD9-E48A8230A65F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B286-1E75-45FE-D600-832A75715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B411-14CD-D0BC-6796-D0712BA8D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10CA-0198-4ACC-A293-885FCB5A2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60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1144-C7AF-2F4F-429C-330507054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18C16-EAFF-3D40-717C-F0841A05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60E18901-9EFC-A646-72EF-54B24B5A75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355600"/>
            <a:ext cx="11318240" cy="6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Babra</dc:creator>
  <cp:lastModifiedBy>Ruchi Babra</cp:lastModifiedBy>
  <cp:revision>1</cp:revision>
  <dcterms:created xsi:type="dcterms:W3CDTF">2022-08-11T04:49:47Z</dcterms:created>
  <dcterms:modified xsi:type="dcterms:W3CDTF">2022-08-11T04:49:47Z</dcterms:modified>
</cp:coreProperties>
</file>