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57" r:id="rId4"/>
    <p:sldId id="258" r:id="rId5"/>
    <p:sldId id="260" r:id="rId6"/>
    <p:sldId id="261" r:id="rId7"/>
    <p:sldId id="277" r:id="rId8"/>
    <p:sldId id="278" r:id="rId9"/>
    <p:sldId id="279" r:id="rId10"/>
    <p:sldId id="264" r:id="rId11"/>
    <p:sldId id="265" r:id="rId12"/>
    <p:sldId id="280" r:id="rId13"/>
    <p:sldId id="275" r:id="rId14"/>
    <p:sldId id="267" r:id="rId15"/>
    <p:sldId id="273" r:id="rId16"/>
    <p:sldId id="268" r:id="rId17"/>
    <p:sldId id="276"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F8FEC-3A35-4279-8380-5FD7734E82B3}" v="99" dt="2022-06-17T12:56:43.369"/>
    <p1510:client id="{444A1206-8267-45B6-B79E-F1439C084BC5}" v="217" dt="2022-06-17T12:39:03.639"/>
    <p1510:client id="{8467669D-D588-453C-88B6-997ECC2685E0}" v="210" dt="2022-06-18T10:23:11.744"/>
    <p1510:client id="{C5AFAF38-6AF5-4B6E-83B0-E6AD7A4FB05A}" v="476" dt="2022-06-18T07:54:03.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tiva Priyadarshini" userId="S::prativa_2022@iihmrdelhi.edu.in::32a9cd4f-ff46-46e6-8e62-052b61067849" providerId="AD" clId="Web-{8467669D-D588-453C-88B6-997ECC2685E0}"/>
    <pc:docChg chg="delSld modSld">
      <pc:chgData name="Prativa Priyadarshini" userId="S::prativa_2022@iihmrdelhi.edu.in::32a9cd4f-ff46-46e6-8e62-052b61067849" providerId="AD" clId="Web-{8467669D-D588-453C-88B6-997ECC2685E0}" dt="2022-06-18T10:23:23.619" v="215"/>
      <pc:docMkLst>
        <pc:docMk/>
      </pc:docMkLst>
      <pc:sldChg chg="addSp delSp modSp mod setBg">
        <pc:chgData name="Prativa Priyadarshini" userId="S::prativa_2022@iihmrdelhi.edu.in::32a9cd4f-ff46-46e6-8e62-052b61067849" providerId="AD" clId="Web-{8467669D-D588-453C-88B6-997ECC2685E0}" dt="2022-06-18T09:47:18.807" v="56" actId="14100"/>
        <pc:sldMkLst>
          <pc:docMk/>
          <pc:sldMk cId="2339061631" sldId="257"/>
        </pc:sldMkLst>
        <pc:spChg chg="mod">
          <ac:chgData name="Prativa Priyadarshini" userId="S::prativa_2022@iihmrdelhi.edu.in::32a9cd4f-ff46-46e6-8e62-052b61067849" providerId="AD" clId="Web-{8467669D-D588-453C-88B6-997ECC2685E0}" dt="2022-06-18T09:46:57.135" v="53" actId="1076"/>
          <ac:spMkLst>
            <pc:docMk/>
            <pc:sldMk cId="2339061631" sldId="257"/>
            <ac:spMk id="2" creationId="{E2872094-D36A-007C-818C-6DC4FC39F74F}"/>
          </ac:spMkLst>
        </pc:spChg>
        <pc:spChg chg="mod">
          <ac:chgData name="Prativa Priyadarshini" userId="S::prativa_2022@iihmrdelhi.edu.in::32a9cd4f-ff46-46e6-8e62-052b61067849" providerId="AD" clId="Web-{8467669D-D588-453C-88B6-997ECC2685E0}" dt="2022-06-18T09:46:26.244" v="51"/>
          <ac:spMkLst>
            <pc:docMk/>
            <pc:sldMk cId="2339061631" sldId="257"/>
            <ac:spMk id="3" creationId="{2DB44169-B653-8FCC-211C-27ABE8FE014A}"/>
          </ac:spMkLst>
        </pc:spChg>
        <pc:spChg chg="mod">
          <ac:chgData name="Prativa Priyadarshini" userId="S::prativa_2022@iihmrdelhi.edu.in::32a9cd4f-ff46-46e6-8e62-052b61067849" providerId="AD" clId="Web-{8467669D-D588-453C-88B6-997ECC2685E0}" dt="2022-06-18T09:46:26.244" v="51"/>
          <ac:spMkLst>
            <pc:docMk/>
            <pc:sldMk cId="2339061631" sldId="257"/>
            <ac:spMk id="4" creationId="{98B9F59A-EE54-15E1-6F90-F1AB79C0DCE7}"/>
          </ac:spMkLst>
        </pc:spChg>
        <pc:spChg chg="del">
          <ac:chgData name="Prativa Priyadarshini" userId="S::prativa_2022@iihmrdelhi.edu.in::32a9cd4f-ff46-46e6-8e62-052b61067849" providerId="AD" clId="Web-{8467669D-D588-453C-88B6-997ECC2685E0}" dt="2022-06-18T09:39:25.566" v="32"/>
          <ac:spMkLst>
            <pc:docMk/>
            <pc:sldMk cId="2339061631" sldId="257"/>
            <ac:spMk id="5" creationId="{F264D377-7310-FC9A-E728-3B686E1BEA5E}"/>
          </ac:spMkLst>
        </pc:spChg>
        <pc:spChg chg="add del">
          <ac:chgData name="Prativa Priyadarshini" userId="S::prativa_2022@iihmrdelhi.edu.in::32a9cd4f-ff46-46e6-8e62-052b61067849" providerId="AD" clId="Web-{8467669D-D588-453C-88B6-997ECC2685E0}" dt="2022-06-18T09:45:13.087" v="44"/>
          <ac:spMkLst>
            <pc:docMk/>
            <pc:sldMk cId="2339061631" sldId="257"/>
            <ac:spMk id="9" creationId="{4582FF89-A249-CD09-0872-929714793F26}"/>
          </ac:spMkLst>
        </pc:spChg>
        <pc:spChg chg="add del mod">
          <ac:chgData name="Prativa Priyadarshini" userId="S::prativa_2022@iihmrdelhi.edu.in::32a9cd4f-ff46-46e6-8e62-052b61067849" providerId="AD" clId="Web-{8467669D-D588-453C-88B6-997ECC2685E0}" dt="2022-06-18T09:44:55.758" v="43"/>
          <ac:spMkLst>
            <pc:docMk/>
            <pc:sldMk cId="2339061631" sldId="257"/>
            <ac:spMk id="10" creationId="{4582FF89-A249-CD09-0872-929714793F26}"/>
          </ac:spMkLst>
        </pc:spChg>
        <pc:spChg chg="add del">
          <ac:chgData name="Prativa Priyadarshini" userId="S::prativa_2022@iihmrdelhi.edu.in::32a9cd4f-ff46-46e6-8e62-052b61067849" providerId="AD" clId="Web-{8467669D-D588-453C-88B6-997ECC2685E0}" dt="2022-06-18T09:46:26.244" v="51"/>
          <ac:spMkLst>
            <pc:docMk/>
            <pc:sldMk cId="2339061631" sldId="257"/>
            <ac:spMk id="13" creationId="{C3420C89-0B09-4632-A4AF-3971D08BF7A8}"/>
          </ac:spMkLst>
        </pc:spChg>
        <pc:spChg chg="add del">
          <ac:chgData name="Prativa Priyadarshini" userId="S::prativa_2022@iihmrdelhi.edu.in::32a9cd4f-ff46-46e6-8e62-052b61067849" providerId="AD" clId="Web-{8467669D-D588-453C-88B6-997ECC2685E0}" dt="2022-06-18T09:46:26.244" v="51"/>
          <ac:spMkLst>
            <pc:docMk/>
            <pc:sldMk cId="2339061631" sldId="257"/>
            <ac:spMk id="15" creationId="{4E5CBA61-BF74-40B4-A3A8-366BBA626CCF}"/>
          </ac:spMkLst>
        </pc:spChg>
        <pc:spChg chg="add">
          <ac:chgData name="Prativa Priyadarshini" userId="S::prativa_2022@iihmrdelhi.edu.in::32a9cd4f-ff46-46e6-8e62-052b61067849" providerId="AD" clId="Web-{8467669D-D588-453C-88B6-997ECC2685E0}" dt="2022-06-18T09:46:26.244" v="51"/>
          <ac:spMkLst>
            <pc:docMk/>
            <pc:sldMk cId="2339061631" sldId="257"/>
            <ac:spMk id="33" creationId="{F4C0B10B-D2C4-4A54-AFAD-3D27DF88BB37}"/>
          </ac:spMkLst>
        </pc:spChg>
        <pc:grpChg chg="add del">
          <ac:chgData name="Prativa Priyadarshini" userId="S::prativa_2022@iihmrdelhi.edu.in::32a9cd4f-ff46-46e6-8e62-052b61067849" providerId="AD" clId="Web-{8467669D-D588-453C-88B6-997ECC2685E0}" dt="2022-06-18T09:46:26.244" v="51"/>
          <ac:grpSpMkLst>
            <pc:docMk/>
            <pc:sldMk cId="2339061631" sldId="257"/>
            <ac:grpSpMk id="17" creationId="{AC27E70C-5470-4262-B9CE-AE52C51CF4C1}"/>
          </ac:grpSpMkLst>
        </pc:grpChg>
        <pc:grpChg chg="add del">
          <ac:chgData name="Prativa Priyadarshini" userId="S::prativa_2022@iihmrdelhi.edu.in::32a9cd4f-ff46-46e6-8e62-052b61067849" providerId="AD" clId="Web-{8467669D-D588-453C-88B6-997ECC2685E0}" dt="2022-06-18T09:46:26.244" v="51"/>
          <ac:grpSpMkLst>
            <pc:docMk/>
            <pc:sldMk cId="2339061631" sldId="257"/>
            <ac:grpSpMk id="21" creationId="{E27AF472-EAE3-4572-AB69-B92BD10DBC6D}"/>
          </ac:grpSpMkLst>
        </pc:grpChg>
        <pc:grpChg chg="add">
          <ac:chgData name="Prativa Priyadarshini" userId="S::prativa_2022@iihmrdelhi.edu.in::32a9cd4f-ff46-46e6-8e62-052b61067849" providerId="AD" clId="Web-{8467669D-D588-453C-88B6-997ECC2685E0}" dt="2022-06-18T09:46:26.244" v="51"/>
          <ac:grpSpMkLst>
            <pc:docMk/>
            <pc:sldMk cId="2339061631" sldId="257"/>
            <ac:grpSpMk id="35" creationId="{B6BADB90-C74B-40D6-86DC-503F65FCE8DC}"/>
          </ac:grpSpMkLst>
        </pc:grpChg>
        <pc:picChg chg="mod">
          <ac:chgData name="Prativa Priyadarshini" userId="S::prativa_2022@iihmrdelhi.edu.in::32a9cd4f-ff46-46e6-8e62-052b61067849" providerId="AD" clId="Web-{8467669D-D588-453C-88B6-997ECC2685E0}" dt="2022-06-18T09:37:10.845" v="28" actId="14100"/>
          <ac:picMkLst>
            <pc:docMk/>
            <pc:sldMk cId="2339061631" sldId="257"/>
            <ac:picMk id="6" creationId="{623EA6A3-2D9E-C718-EBF4-5B7AFD95B080}"/>
          </ac:picMkLst>
        </pc:picChg>
        <pc:picChg chg="add del mod">
          <ac:chgData name="Prativa Priyadarshini" userId="S::prativa_2022@iihmrdelhi.edu.in::32a9cd4f-ff46-46e6-8e62-052b61067849" providerId="AD" clId="Web-{8467669D-D588-453C-88B6-997ECC2685E0}" dt="2022-06-18T09:39:13.535" v="30"/>
          <ac:picMkLst>
            <pc:docMk/>
            <pc:sldMk cId="2339061631" sldId="257"/>
            <ac:picMk id="7" creationId="{84C28B2E-3630-A2C7-CFAB-CF54420E671B}"/>
          </ac:picMkLst>
        </pc:picChg>
        <pc:picChg chg="add mod ord">
          <ac:chgData name="Prativa Priyadarshini" userId="S::prativa_2022@iihmrdelhi.edu.in::32a9cd4f-ff46-46e6-8e62-052b61067849" providerId="AD" clId="Web-{8467669D-D588-453C-88B6-997ECC2685E0}" dt="2022-06-18T09:47:18.807" v="56" actId="14100"/>
          <ac:picMkLst>
            <pc:docMk/>
            <pc:sldMk cId="2339061631" sldId="257"/>
            <ac:picMk id="8" creationId="{A52C40F8-51FF-3A20-3E04-0503EA9EFF1B}"/>
          </ac:picMkLst>
        </pc:picChg>
      </pc:sldChg>
      <pc:sldChg chg="addSp delSp modSp">
        <pc:chgData name="Prativa Priyadarshini" userId="S::prativa_2022@iihmrdelhi.edu.in::32a9cd4f-ff46-46e6-8e62-052b61067849" providerId="AD" clId="Web-{8467669D-D588-453C-88B6-997ECC2685E0}" dt="2022-06-18T10:10:12.483" v="191" actId="1076"/>
        <pc:sldMkLst>
          <pc:docMk/>
          <pc:sldMk cId="4156150770" sldId="258"/>
        </pc:sldMkLst>
        <pc:spChg chg="mod">
          <ac:chgData name="Prativa Priyadarshini" userId="S::prativa_2022@iihmrdelhi.edu.in::32a9cd4f-ff46-46e6-8e62-052b61067849" providerId="AD" clId="Web-{8467669D-D588-453C-88B6-997ECC2685E0}" dt="2022-06-18T10:10:12.483" v="191" actId="1076"/>
          <ac:spMkLst>
            <pc:docMk/>
            <pc:sldMk cId="4156150770" sldId="258"/>
            <ac:spMk id="2" creationId="{80351033-92AE-7D44-CA2A-465B196100C4}"/>
          </ac:spMkLst>
        </pc:spChg>
        <pc:spChg chg="del">
          <ac:chgData name="Prativa Priyadarshini" userId="S::prativa_2022@iihmrdelhi.edu.in::32a9cd4f-ff46-46e6-8e62-052b61067849" providerId="AD" clId="Web-{8467669D-D588-453C-88B6-997ECC2685E0}" dt="2022-06-18T09:58:16.520" v="69"/>
          <ac:spMkLst>
            <pc:docMk/>
            <pc:sldMk cId="4156150770" sldId="258"/>
            <ac:spMk id="3" creationId="{382ADE59-DDEA-2629-5CE5-2986EE84561F}"/>
          </ac:spMkLst>
        </pc:spChg>
        <pc:spChg chg="del mod">
          <ac:chgData name="Prativa Priyadarshini" userId="S::prativa_2022@iihmrdelhi.edu.in::32a9cd4f-ff46-46e6-8e62-052b61067849" providerId="AD" clId="Web-{8467669D-D588-453C-88B6-997ECC2685E0}" dt="2022-06-18T10:01:45.460" v="84"/>
          <ac:spMkLst>
            <pc:docMk/>
            <pc:sldMk cId="4156150770" sldId="258"/>
            <ac:spMk id="5" creationId="{52F928C2-B1A0-B0B5-6B55-B107C607F64A}"/>
          </ac:spMkLst>
        </pc:spChg>
        <pc:spChg chg="add del mod">
          <ac:chgData name="Prativa Priyadarshini" userId="S::prativa_2022@iihmrdelhi.edu.in::32a9cd4f-ff46-46e6-8e62-052b61067849" providerId="AD" clId="Web-{8467669D-D588-453C-88B6-997ECC2685E0}" dt="2022-06-18T09:59:08.442" v="77"/>
          <ac:spMkLst>
            <pc:docMk/>
            <pc:sldMk cId="4156150770" sldId="258"/>
            <ac:spMk id="7" creationId="{3BE7120E-DBFA-1207-3967-81D2DC7C431D}"/>
          </ac:spMkLst>
        </pc:spChg>
        <pc:spChg chg="add mod">
          <ac:chgData name="Prativa Priyadarshini" userId="S::prativa_2022@iihmrdelhi.edu.in::32a9cd4f-ff46-46e6-8e62-052b61067849" providerId="AD" clId="Web-{8467669D-D588-453C-88B6-997ECC2685E0}" dt="2022-06-18T10:10:01.952" v="188" actId="1076"/>
          <ac:spMkLst>
            <pc:docMk/>
            <pc:sldMk cId="4156150770" sldId="258"/>
            <ac:spMk id="8" creationId="{09A2DB85-9038-3912-7155-78760985CAE9}"/>
          </ac:spMkLst>
        </pc:spChg>
        <pc:spChg chg="add del mod">
          <ac:chgData name="Prativa Priyadarshini" userId="S::prativa_2022@iihmrdelhi.edu.in::32a9cd4f-ff46-46e6-8e62-052b61067849" providerId="AD" clId="Web-{8467669D-D588-453C-88B6-997ECC2685E0}" dt="2022-06-18T10:02:24.992" v="92"/>
          <ac:spMkLst>
            <pc:docMk/>
            <pc:sldMk cId="4156150770" sldId="258"/>
            <ac:spMk id="9" creationId="{BFD2D11A-7EBE-6C0C-EEC6-DC7F47CF6642}"/>
          </ac:spMkLst>
        </pc:spChg>
        <pc:spChg chg="add mod">
          <ac:chgData name="Prativa Priyadarshini" userId="S::prativa_2022@iihmrdelhi.edu.in::32a9cd4f-ff46-46e6-8e62-052b61067849" providerId="AD" clId="Web-{8467669D-D588-453C-88B6-997ECC2685E0}" dt="2022-06-18T10:09:52.342" v="187" actId="1076"/>
          <ac:spMkLst>
            <pc:docMk/>
            <pc:sldMk cId="4156150770" sldId="258"/>
            <ac:spMk id="10" creationId="{07E5978A-EADF-05F2-7F9D-C76A9E0CA189}"/>
          </ac:spMkLst>
        </pc:spChg>
        <pc:spChg chg="add del">
          <ac:chgData name="Prativa Priyadarshini" userId="S::prativa_2022@iihmrdelhi.edu.in::32a9cd4f-ff46-46e6-8e62-052b61067849" providerId="AD" clId="Web-{8467669D-D588-453C-88B6-997ECC2685E0}" dt="2022-06-18T10:02:46.461" v="96"/>
          <ac:spMkLst>
            <pc:docMk/>
            <pc:sldMk cId="4156150770" sldId="258"/>
            <ac:spMk id="11" creationId="{1C7155B6-4DD5-C5F0-8B1B-8EBB843AE882}"/>
          </ac:spMkLst>
        </pc:spChg>
        <pc:picChg chg="mod">
          <ac:chgData name="Prativa Priyadarshini" userId="S::prativa_2022@iihmrdelhi.edu.in::32a9cd4f-ff46-46e6-8e62-052b61067849" providerId="AD" clId="Web-{8467669D-D588-453C-88B6-997ECC2685E0}" dt="2022-06-18T09:55:49.221" v="58" actId="14100"/>
          <ac:picMkLst>
            <pc:docMk/>
            <pc:sldMk cId="4156150770" sldId="258"/>
            <ac:picMk id="6" creationId="{007830A4-8A9B-0EBD-A18C-FE6C0AF23F28}"/>
          </ac:picMkLst>
        </pc:picChg>
      </pc:sldChg>
      <pc:sldChg chg="addSp delSp modSp">
        <pc:chgData name="Prativa Priyadarshini" userId="S::prativa_2022@iihmrdelhi.edu.in::32a9cd4f-ff46-46e6-8e62-052b61067849" providerId="AD" clId="Web-{8467669D-D588-453C-88B6-997ECC2685E0}" dt="2022-06-18T09:57:15.019" v="67"/>
        <pc:sldMkLst>
          <pc:docMk/>
          <pc:sldMk cId="3544687849" sldId="260"/>
        </pc:sldMkLst>
        <pc:spChg chg="mod">
          <ac:chgData name="Prativa Priyadarshini" userId="S::prativa_2022@iihmrdelhi.edu.in::32a9cd4f-ff46-46e6-8e62-052b61067849" providerId="AD" clId="Web-{8467669D-D588-453C-88B6-997ECC2685E0}" dt="2022-06-18T09:56:44.831" v="62"/>
          <ac:spMkLst>
            <pc:docMk/>
            <pc:sldMk cId="3544687849" sldId="260"/>
            <ac:spMk id="2" creationId="{EA4904D3-A247-E528-2115-156C18874265}"/>
          </ac:spMkLst>
        </pc:spChg>
        <pc:spChg chg="mod">
          <ac:chgData name="Prativa Priyadarshini" userId="S::prativa_2022@iihmrdelhi.edu.in::32a9cd4f-ff46-46e6-8e62-052b61067849" providerId="AD" clId="Web-{8467669D-D588-453C-88B6-997ECC2685E0}" dt="2022-06-18T09:56:59.956" v="66" actId="14100"/>
          <ac:spMkLst>
            <pc:docMk/>
            <pc:sldMk cId="3544687849" sldId="260"/>
            <ac:spMk id="3" creationId="{8C6D7DE2-7518-3B77-F975-509EE81FC92A}"/>
          </ac:spMkLst>
        </pc:spChg>
        <pc:spChg chg="mod">
          <ac:chgData name="Prativa Priyadarshini" userId="S::prativa_2022@iihmrdelhi.edu.in::32a9cd4f-ff46-46e6-8e62-052b61067849" providerId="AD" clId="Web-{8467669D-D588-453C-88B6-997ECC2685E0}" dt="2022-06-18T09:56:44.831" v="62"/>
          <ac:spMkLst>
            <pc:docMk/>
            <pc:sldMk cId="3544687849" sldId="260"/>
            <ac:spMk id="4" creationId="{196429B0-60CE-36A6-DD5A-4112E4534701}"/>
          </ac:spMkLst>
        </pc:spChg>
        <pc:spChg chg="mod ord">
          <ac:chgData name="Prativa Priyadarshini" userId="S::prativa_2022@iihmrdelhi.edu.in::32a9cd4f-ff46-46e6-8e62-052b61067849" providerId="AD" clId="Web-{8467669D-D588-453C-88B6-997ECC2685E0}" dt="2022-06-18T09:56:44.831" v="62"/>
          <ac:spMkLst>
            <pc:docMk/>
            <pc:sldMk cId="3544687849" sldId="260"/>
            <ac:spMk id="5" creationId="{8844328F-626B-70E2-D0C5-F16A1E592868}"/>
          </ac:spMkLst>
        </pc:spChg>
        <pc:spChg chg="add del">
          <ac:chgData name="Prativa Priyadarshini" userId="S::prativa_2022@iihmrdelhi.edu.in::32a9cd4f-ff46-46e6-8e62-052b61067849" providerId="AD" clId="Web-{8467669D-D588-453C-88B6-997ECC2685E0}" dt="2022-06-18T09:56:44.831" v="62"/>
          <ac:spMkLst>
            <pc:docMk/>
            <pc:sldMk cId="3544687849" sldId="260"/>
            <ac:spMk id="13" creationId="{59A309A7-1751-4ABE-A3C1-EEC40366AD89}"/>
          </ac:spMkLst>
        </pc:spChg>
        <pc:spChg chg="add del">
          <ac:chgData name="Prativa Priyadarshini" userId="S::prativa_2022@iihmrdelhi.edu.in::32a9cd4f-ff46-46e6-8e62-052b61067849" providerId="AD" clId="Web-{8467669D-D588-453C-88B6-997ECC2685E0}" dt="2022-06-18T09:56:44.831" v="62"/>
          <ac:spMkLst>
            <pc:docMk/>
            <pc:sldMk cId="3544687849" sldId="260"/>
            <ac:spMk id="15" creationId="{967D8EB6-EAE1-4F9C-B398-83321E287204}"/>
          </ac:spMkLst>
        </pc:spChg>
        <pc:spChg chg="add">
          <ac:chgData name="Prativa Priyadarshini" userId="S::prativa_2022@iihmrdelhi.edu.in::32a9cd4f-ff46-46e6-8e62-052b61067849" providerId="AD" clId="Web-{8467669D-D588-453C-88B6-997ECC2685E0}" dt="2022-06-18T09:56:44.831" v="62"/>
          <ac:spMkLst>
            <pc:docMk/>
            <pc:sldMk cId="3544687849" sldId="260"/>
            <ac:spMk id="17" creationId="{F4C0B10B-D2C4-4A54-AFAD-3D27DF88BB37}"/>
          </ac:spMkLst>
        </pc:spChg>
        <pc:spChg chg="add del">
          <ac:chgData name="Prativa Priyadarshini" userId="S::prativa_2022@iihmrdelhi.edu.in::32a9cd4f-ff46-46e6-8e62-052b61067849" providerId="AD" clId="Web-{8467669D-D588-453C-88B6-997ECC2685E0}" dt="2022-06-18T09:56:41.018" v="61"/>
          <ac:spMkLst>
            <pc:docMk/>
            <pc:sldMk cId="3544687849" sldId="260"/>
            <ac:spMk id="20" creationId="{F4C0B10B-D2C4-4A54-AFAD-3D27DF88BB37}"/>
          </ac:spMkLst>
        </pc:spChg>
        <pc:grpChg chg="add">
          <ac:chgData name="Prativa Priyadarshini" userId="S::prativa_2022@iihmrdelhi.edu.in::32a9cd4f-ff46-46e6-8e62-052b61067849" providerId="AD" clId="Web-{8467669D-D588-453C-88B6-997ECC2685E0}" dt="2022-06-18T09:56:44.831" v="62"/>
          <ac:grpSpMkLst>
            <pc:docMk/>
            <pc:sldMk cId="3544687849" sldId="260"/>
            <ac:grpSpMk id="18" creationId="{B6BADB90-C74B-40D6-86DC-503F65FCE8DC}"/>
          </ac:grpSpMkLst>
        </pc:grpChg>
        <pc:grpChg chg="add del">
          <ac:chgData name="Prativa Priyadarshini" userId="S::prativa_2022@iihmrdelhi.edu.in::32a9cd4f-ff46-46e6-8e62-052b61067849" providerId="AD" clId="Web-{8467669D-D588-453C-88B6-997ECC2685E0}" dt="2022-06-18T09:56:41.018" v="61"/>
          <ac:grpSpMkLst>
            <pc:docMk/>
            <pc:sldMk cId="3544687849" sldId="260"/>
            <ac:grpSpMk id="22" creationId="{B6BADB90-C74B-40D6-86DC-503F65FCE8DC}"/>
          </ac:grpSpMkLst>
        </pc:grpChg>
        <pc:picChg chg="add">
          <ac:chgData name="Prativa Priyadarshini" userId="S::prativa_2022@iihmrdelhi.edu.in::32a9cd4f-ff46-46e6-8e62-052b61067849" providerId="AD" clId="Web-{8467669D-D588-453C-88B6-997ECC2685E0}" dt="2022-06-18T09:57:15.019" v="67"/>
          <ac:picMkLst>
            <pc:docMk/>
            <pc:sldMk cId="3544687849" sldId="260"/>
            <ac:picMk id="7" creationId="{DCFF8BF9-59B6-654D-5E41-4886119579B8}"/>
          </ac:picMkLst>
        </pc:picChg>
        <pc:picChg chg="del mod">
          <ac:chgData name="Prativa Priyadarshini" userId="S::prativa_2022@iihmrdelhi.edu.in::32a9cd4f-ff46-46e6-8e62-052b61067849" providerId="AD" clId="Web-{8467669D-D588-453C-88B6-997ECC2685E0}" dt="2022-06-18T09:56:48.331" v="63"/>
          <ac:picMkLst>
            <pc:docMk/>
            <pc:sldMk cId="3544687849" sldId="260"/>
            <ac:picMk id="8" creationId="{D5F26DE0-1CE2-E7A4-810F-C27CD63D8BBA}"/>
          </ac:picMkLst>
        </pc:picChg>
      </pc:sldChg>
      <pc:sldChg chg="modSp">
        <pc:chgData name="Prativa Priyadarshini" userId="S::prativa_2022@iihmrdelhi.edu.in::32a9cd4f-ff46-46e6-8e62-052b61067849" providerId="AD" clId="Web-{8467669D-D588-453C-88B6-997ECC2685E0}" dt="2022-06-18T10:10:47.874" v="194"/>
        <pc:sldMkLst>
          <pc:docMk/>
          <pc:sldMk cId="2616270879" sldId="265"/>
        </pc:sldMkLst>
        <pc:spChg chg="mod">
          <ac:chgData name="Prativa Priyadarshini" userId="S::prativa_2022@iihmrdelhi.edu.in::32a9cd4f-ff46-46e6-8e62-052b61067849" providerId="AD" clId="Web-{8467669D-D588-453C-88B6-997ECC2685E0}" dt="2022-06-18T10:10:36.796" v="192"/>
          <ac:spMkLst>
            <pc:docMk/>
            <pc:sldMk cId="2616270879" sldId="265"/>
            <ac:spMk id="28" creationId="{38EBD177-7752-1DA4-35BA-3724F68B4438}"/>
          </ac:spMkLst>
        </pc:spChg>
        <pc:spChg chg="mod">
          <ac:chgData name="Prativa Priyadarshini" userId="S::prativa_2022@iihmrdelhi.edu.in::32a9cd4f-ff46-46e6-8e62-052b61067849" providerId="AD" clId="Web-{8467669D-D588-453C-88B6-997ECC2685E0}" dt="2022-06-18T10:10:43.671" v="193"/>
          <ac:spMkLst>
            <pc:docMk/>
            <pc:sldMk cId="2616270879" sldId="265"/>
            <ac:spMk id="29" creationId="{A6C95C12-5F35-2940-686F-EDDCE42F68D2}"/>
          </ac:spMkLst>
        </pc:spChg>
        <pc:spChg chg="mod">
          <ac:chgData name="Prativa Priyadarshini" userId="S::prativa_2022@iihmrdelhi.edu.in::32a9cd4f-ff46-46e6-8e62-052b61067849" providerId="AD" clId="Web-{8467669D-D588-453C-88B6-997ECC2685E0}" dt="2022-06-18T10:10:47.874" v="194"/>
          <ac:spMkLst>
            <pc:docMk/>
            <pc:sldMk cId="2616270879" sldId="265"/>
            <ac:spMk id="30" creationId="{C2BD18AC-1BB4-B0E3-B9AB-0DEB4C49FE59}"/>
          </ac:spMkLst>
        </pc:spChg>
      </pc:sldChg>
      <pc:sldChg chg="addSp delSp modSp">
        <pc:chgData name="Prativa Priyadarshini" userId="S::prativa_2022@iihmrdelhi.edu.in::32a9cd4f-ff46-46e6-8e62-052b61067849" providerId="AD" clId="Web-{8467669D-D588-453C-88B6-997ECC2685E0}" dt="2022-06-18T10:11:34.719" v="202"/>
        <pc:sldMkLst>
          <pc:docMk/>
          <pc:sldMk cId="1644327927" sldId="267"/>
        </pc:sldMkLst>
        <pc:spChg chg="mod">
          <ac:chgData name="Prativa Priyadarshini" userId="S::prativa_2022@iihmrdelhi.edu.in::32a9cd4f-ff46-46e6-8e62-052b61067849" providerId="AD" clId="Web-{8467669D-D588-453C-88B6-997ECC2685E0}" dt="2022-06-18T10:11:34.719" v="202"/>
          <ac:spMkLst>
            <pc:docMk/>
            <pc:sldMk cId="1644327927" sldId="267"/>
            <ac:spMk id="2" creationId="{4D865BDE-C1E4-2068-7ED7-1D9DDC4B3A10}"/>
          </ac:spMkLst>
        </pc:spChg>
        <pc:spChg chg="mod ord">
          <ac:chgData name="Prativa Priyadarshini" userId="S::prativa_2022@iihmrdelhi.edu.in::32a9cd4f-ff46-46e6-8e62-052b61067849" providerId="AD" clId="Web-{8467669D-D588-453C-88B6-997ECC2685E0}" dt="2022-06-18T10:11:34.719" v="202"/>
          <ac:spMkLst>
            <pc:docMk/>
            <pc:sldMk cId="1644327927" sldId="267"/>
            <ac:spMk id="3" creationId="{C37621F9-57FC-03A7-2EE3-925A45765D10}"/>
          </ac:spMkLst>
        </pc:spChg>
        <pc:spChg chg="mod">
          <ac:chgData name="Prativa Priyadarshini" userId="S::prativa_2022@iihmrdelhi.edu.in::32a9cd4f-ff46-46e6-8e62-052b61067849" providerId="AD" clId="Web-{8467669D-D588-453C-88B6-997ECC2685E0}" dt="2022-06-18T10:11:34.719" v="202"/>
          <ac:spMkLst>
            <pc:docMk/>
            <pc:sldMk cId="1644327927" sldId="267"/>
            <ac:spMk id="4" creationId="{520413FC-7659-4BBD-06AF-798C6C1C0116}"/>
          </ac:spMkLst>
        </pc:spChg>
        <pc:spChg chg="mod">
          <ac:chgData name="Prativa Priyadarshini" userId="S::prativa_2022@iihmrdelhi.edu.in::32a9cd4f-ff46-46e6-8e62-052b61067849" providerId="AD" clId="Web-{8467669D-D588-453C-88B6-997ECC2685E0}" dt="2022-06-18T10:11:34.719" v="202"/>
          <ac:spMkLst>
            <pc:docMk/>
            <pc:sldMk cId="1644327927" sldId="267"/>
            <ac:spMk id="5" creationId="{48A4B806-E805-17DC-360E-E996C56D4D95}"/>
          </ac:spMkLst>
        </pc:spChg>
        <pc:spChg chg="add del">
          <ac:chgData name="Prativa Priyadarshini" userId="S::prativa_2022@iihmrdelhi.edu.in::32a9cd4f-ff46-46e6-8e62-052b61067849" providerId="AD" clId="Web-{8467669D-D588-453C-88B6-997ECC2685E0}" dt="2022-06-18T09:23:04.052" v="8"/>
          <ac:spMkLst>
            <pc:docMk/>
            <pc:sldMk cId="1644327927" sldId="267"/>
            <ac:spMk id="11" creationId="{44D65982-4F00-4330-8DAA-DE6A9E4D6D23}"/>
          </ac:spMkLst>
        </pc:spChg>
        <pc:spChg chg="add del">
          <ac:chgData name="Prativa Priyadarshini" userId="S::prativa_2022@iihmrdelhi.edu.in::32a9cd4f-ff46-46e6-8e62-052b61067849" providerId="AD" clId="Web-{8467669D-D588-453C-88B6-997ECC2685E0}" dt="2022-06-18T09:23:04.052" v="8"/>
          <ac:spMkLst>
            <pc:docMk/>
            <pc:sldMk cId="1644327927" sldId="267"/>
            <ac:spMk id="13" creationId="{009115B9-5BFD-478D-9C87-29ADB3AF1721}"/>
          </ac:spMkLst>
        </pc:spChg>
        <pc:spChg chg="add del">
          <ac:chgData name="Prativa Priyadarshini" userId="S::prativa_2022@iihmrdelhi.edu.in::32a9cd4f-ff46-46e6-8e62-052b61067849" providerId="AD" clId="Web-{8467669D-D588-453C-88B6-997ECC2685E0}" dt="2022-06-18T09:22:13.270" v="1"/>
          <ac:spMkLst>
            <pc:docMk/>
            <pc:sldMk cId="1644327927" sldId="267"/>
            <ac:spMk id="31" creationId="{76EFD3D9-44F0-4267-BCC1-1613E79D8274}"/>
          </ac:spMkLst>
        </pc:spChg>
        <pc:spChg chg="add del">
          <ac:chgData name="Prativa Priyadarshini" userId="S::prativa_2022@iihmrdelhi.edu.in::32a9cd4f-ff46-46e6-8e62-052b61067849" providerId="AD" clId="Web-{8467669D-D588-453C-88B6-997ECC2685E0}" dt="2022-06-18T09:22:13.270" v="1"/>
          <ac:spMkLst>
            <pc:docMk/>
            <pc:sldMk cId="1644327927" sldId="267"/>
            <ac:spMk id="33" creationId="{A779A851-95D6-41AF-937A-B0E4B7F6FA8D}"/>
          </ac:spMkLst>
        </pc:spChg>
        <pc:spChg chg="add del">
          <ac:chgData name="Prativa Priyadarshini" userId="S::prativa_2022@iihmrdelhi.edu.in::32a9cd4f-ff46-46e6-8e62-052b61067849" providerId="AD" clId="Web-{8467669D-D588-453C-88B6-997ECC2685E0}" dt="2022-06-18T09:22:13.270" v="1"/>
          <ac:spMkLst>
            <pc:docMk/>
            <pc:sldMk cId="1644327927" sldId="267"/>
            <ac:spMk id="35" creationId="{953FB2E7-B6CB-429C-81EB-D9516D6D5C8D}"/>
          </ac:spMkLst>
        </pc:spChg>
        <pc:spChg chg="add del">
          <ac:chgData name="Prativa Priyadarshini" userId="S::prativa_2022@iihmrdelhi.edu.in::32a9cd4f-ff46-46e6-8e62-052b61067849" providerId="AD" clId="Web-{8467669D-D588-453C-88B6-997ECC2685E0}" dt="2022-06-18T09:22:13.270" v="1"/>
          <ac:spMkLst>
            <pc:docMk/>
            <pc:sldMk cId="1644327927" sldId="267"/>
            <ac:spMk id="37" creationId="{2EC40DB1-B719-4A13-9A4D-0966B4B27866}"/>
          </ac:spMkLst>
        </pc:spChg>
        <pc:spChg chg="add del">
          <ac:chgData name="Prativa Priyadarshini" userId="S::prativa_2022@iihmrdelhi.edu.in::32a9cd4f-ff46-46e6-8e62-052b61067849" providerId="AD" clId="Web-{8467669D-D588-453C-88B6-997ECC2685E0}" dt="2022-06-18T09:22:13.270" v="1"/>
          <ac:spMkLst>
            <pc:docMk/>
            <pc:sldMk cId="1644327927" sldId="267"/>
            <ac:spMk id="39" creationId="{82211336-CFF3-412D-868A-6679C1004C45}"/>
          </ac:spMkLst>
        </pc:spChg>
        <pc:spChg chg="add del">
          <ac:chgData name="Prativa Priyadarshini" userId="S::prativa_2022@iihmrdelhi.edu.in::32a9cd4f-ff46-46e6-8e62-052b61067849" providerId="AD" clId="Web-{8467669D-D588-453C-88B6-997ECC2685E0}" dt="2022-06-18T09:22:44.474" v="3"/>
          <ac:spMkLst>
            <pc:docMk/>
            <pc:sldMk cId="1644327927" sldId="267"/>
            <ac:spMk id="41" creationId="{93D3D714-C49E-476F-B7F2-000D74BA1339}"/>
          </ac:spMkLst>
        </pc:spChg>
        <pc:spChg chg="add del">
          <ac:chgData name="Prativa Priyadarshini" userId="S::prativa_2022@iihmrdelhi.edu.in::32a9cd4f-ff46-46e6-8e62-052b61067849" providerId="AD" clId="Web-{8467669D-D588-453C-88B6-997ECC2685E0}" dt="2022-06-18T09:22:44.474" v="3"/>
          <ac:spMkLst>
            <pc:docMk/>
            <pc:sldMk cId="1644327927" sldId="267"/>
            <ac:spMk id="42" creationId="{ED401E8E-4A93-4548-ACA5-89C2DB1BD059}"/>
          </ac:spMkLst>
        </pc:spChg>
        <pc:spChg chg="add del">
          <ac:chgData name="Prativa Priyadarshini" userId="S::prativa_2022@iihmrdelhi.edu.in::32a9cd4f-ff46-46e6-8e62-052b61067849" providerId="AD" clId="Web-{8467669D-D588-453C-88B6-997ECC2685E0}" dt="2022-06-18T09:22:44.474" v="3"/>
          <ac:spMkLst>
            <pc:docMk/>
            <pc:sldMk cId="1644327927" sldId="267"/>
            <ac:spMk id="43" creationId="{C56BEBC6-FD86-4AE0-9F81-AE62D157EB0A}"/>
          </ac:spMkLst>
        </pc:spChg>
        <pc:spChg chg="add del">
          <ac:chgData name="Prativa Priyadarshini" userId="S::prativa_2022@iihmrdelhi.edu.in::32a9cd4f-ff46-46e6-8e62-052b61067849" providerId="AD" clId="Web-{8467669D-D588-453C-88B6-997ECC2685E0}" dt="2022-06-18T09:22:44.474" v="3"/>
          <ac:spMkLst>
            <pc:docMk/>
            <pc:sldMk cId="1644327927" sldId="267"/>
            <ac:spMk id="44" creationId="{BF74AC2C-CACD-4E1A-8041-3F7043EEA52A}"/>
          </ac:spMkLst>
        </pc:spChg>
        <pc:spChg chg="add del">
          <ac:chgData name="Prativa Priyadarshini" userId="S::prativa_2022@iihmrdelhi.edu.in::32a9cd4f-ff46-46e6-8e62-052b61067849" providerId="AD" clId="Web-{8467669D-D588-453C-88B6-997ECC2685E0}" dt="2022-06-18T09:22:44.474" v="3"/>
          <ac:spMkLst>
            <pc:docMk/>
            <pc:sldMk cId="1644327927" sldId="267"/>
            <ac:spMk id="45" creationId="{CDB61CBA-11D3-4E24-8DB3-38A5EFA935E2}"/>
          </ac:spMkLst>
        </pc:spChg>
        <pc:spChg chg="add del">
          <ac:chgData name="Prativa Priyadarshini" userId="S::prativa_2022@iihmrdelhi.edu.in::32a9cd4f-ff46-46e6-8e62-052b61067849" providerId="AD" clId="Web-{8467669D-D588-453C-88B6-997ECC2685E0}" dt="2022-06-18T09:22:44.474" v="3"/>
          <ac:spMkLst>
            <pc:docMk/>
            <pc:sldMk cId="1644327927" sldId="267"/>
            <ac:spMk id="46" creationId="{09F092C7-BD3D-4C76-A8B7-D0C6049E7C02}"/>
          </ac:spMkLst>
        </pc:spChg>
        <pc:spChg chg="add del">
          <ac:chgData name="Prativa Priyadarshini" userId="S::prativa_2022@iihmrdelhi.edu.in::32a9cd4f-ff46-46e6-8e62-052b61067849" providerId="AD" clId="Web-{8467669D-D588-453C-88B6-997ECC2685E0}" dt="2022-06-18T09:22:47.739" v="5"/>
          <ac:spMkLst>
            <pc:docMk/>
            <pc:sldMk cId="1644327927" sldId="267"/>
            <ac:spMk id="48" creationId="{100EDD19-6802-4EC3-95CE-CFFAB042CFD6}"/>
          </ac:spMkLst>
        </pc:spChg>
        <pc:spChg chg="add del">
          <ac:chgData name="Prativa Priyadarshini" userId="S::prativa_2022@iihmrdelhi.edu.in::32a9cd4f-ff46-46e6-8e62-052b61067849" providerId="AD" clId="Web-{8467669D-D588-453C-88B6-997ECC2685E0}" dt="2022-06-18T09:22:47.739" v="5"/>
          <ac:spMkLst>
            <pc:docMk/>
            <pc:sldMk cId="1644327927" sldId="267"/>
            <ac:spMk id="49" creationId="{DB17E863-922E-4C26-BD64-E8FD41D28661}"/>
          </ac:spMkLst>
        </pc:spChg>
        <pc:spChg chg="add del">
          <ac:chgData name="Prativa Priyadarshini" userId="S::prativa_2022@iihmrdelhi.edu.in::32a9cd4f-ff46-46e6-8e62-052b61067849" providerId="AD" clId="Web-{8467669D-D588-453C-88B6-997ECC2685E0}" dt="2022-06-18T09:23:04.036" v="7"/>
          <ac:spMkLst>
            <pc:docMk/>
            <pc:sldMk cId="1644327927" sldId="267"/>
            <ac:spMk id="51" creationId="{2B566528-1B12-4246-9431-5C2D7D081168}"/>
          </ac:spMkLst>
        </pc:spChg>
        <pc:spChg chg="add del">
          <ac:chgData name="Prativa Priyadarshini" userId="S::prativa_2022@iihmrdelhi.edu.in::32a9cd4f-ff46-46e6-8e62-052b61067849" providerId="AD" clId="Web-{8467669D-D588-453C-88B6-997ECC2685E0}" dt="2022-06-18T09:23:04.036" v="7"/>
          <ac:spMkLst>
            <pc:docMk/>
            <pc:sldMk cId="1644327927" sldId="267"/>
            <ac:spMk id="52" creationId="{2E80C965-DB6D-4F81-9E9E-B027384D0BD6}"/>
          </ac:spMkLst>
        </pc:spChg>
        <pc:spChg chg="add del">
          <ac:chgData name="Prativa Priyadarshini" userId="S::prativa_2022@iihmrdelhi.edu.in::32a9cd4f-ff46-46e6-8e62-052b61067849" providerId="AD" clId="Web-{8467669D-D588-453C-88B6-997ECC2685E0}" dt="2022-06-18T09:23:04.036" v="7"/>
          <ac:spMkLst>
            <pc:docMk/>
            <pc:sldMk cId="1644327927" sldId="267"/>
            <ac:spMk id="53" creationId="{A580F890-B085-4E95-96AA-55AEBEC5CE6E}"/>
          </ac:spMkLst>
        </pc:spChg>
        <pc:spChg chg="add del">
          <ac:chgData name="Prativa Priyadarshini" userId="S::prativa_2022@iihmrdelhi.edu.in::32a9cd4f-ff46-46e6-8e62-052b61067849" providerId="AD" clId="Web-{8467669D-D588-453C-88B6-997ECC2685E0}" dt="2022-06-18T09:23:04.036" v="7"/>
          <ac:spMkLst>
            <pc:docMk/>
            <pc:sldMk cId="1644327927" sldId="267"/>
            <ac:spMk id="54" creationId="{D3F51FEB-38FB-4F6C-9F7B-2F2AFAB65463}"/>
          </ac:spMkLst>
        </pc:spChg>
        <pc:spChg chg="add del">
          <ac:chgData name="Prativa Priyadarshini" userId="S::prativa_2022@iihmrdelhi.edu.in::32a9cd4f-ff46-46e6-8e62-052b61067849" providerId="AD" clId="Web-{8467669D-D588-453C-88B6-997ECC2685E0}" dt="2022-06-18T09:23:04.036" v="7"/>
          <ac:spMkLst>
            <pc:docMk/>
            <pc:sldMk cId="1644327927" sldId="267"/>
            <ac:spMk id="55" creationId="{1E547BA6-BAE0-43BB-A7CA-60F69CE252F0}"/>
          </ac:spMkLst>
        </pc:spChg>
        <pc:spChg chg="add del">
          <ac:chgData name="Prativa Priyadarshini" userId="S::prativa_2022@iihmrdelhi.edu.in::32a9cd4f-ff46-46e6-8e62-052b61067849" providerId="AD" clId="Web-{8467669D-D588-453C-88B6-997ECC2685E0}" dt="2022-06-18T10:11:34.719" v="202"/>
          <ac:spMkLst>
            <pc:docMk/>
            <pc:sldMk cId="1644327927" sldId="267"/>
            <ac:spMk id="57" creationId="{E92FEB64-6EEA-4759-B4A4-BD2C1E660BA8}"/>
          </ac:spMkLst>
        </pc:spChg>
        <pc:spChg chg="add del">
          <ac:chgData name="Prativa Priyadarshini" userId="S::prativa_2022@iihmrdelhi.edu.in::32a9cd4f-ff46-46e6-8e62-052b61067849" providerId="AD" clId="Web-{8467669D-D588-453C-88B6-997ECC2685E0}" dt="2022-06-18T10:11:34.719" v="202"/>
          <ac:spMkLst>
            <pc:docMk/>
            <pc:sldMk cId="1644327927" sldId="267"/>
            <ac:spMk id="58" creationId="{B10BB131-AC8E-4A8E-A5D1-36260F720C3B}"/>
          </ac:spMkLst>
        </pc:spChg>
        <pc:spChg chg="add del">
          <ac:chgData name="Prativa Priyadarshini" userId="S::prativa_2022@iihmrdelhi.edu.in::32a9cd4f-ff46-46e6-8e62-052b61067849" providerId="AD" clId="Web-{8467669D-D588-453C-88B6-997ECC2685E0}" dt="2022-06-18T10:11:34.719" v="202"/>
          <ac:spMkLst>
            <pc:docMk/>
            <pc:sldMk cId="1644327927" sldId="267"/>
            <ac:spMk id="59" creationId="{14847E93-7DC1-4D4B-8829-B19AA7137C50}"/>
          </ac:spMkLst>
        </pc:spChg>
        <pc:spChg chg="add del">
          <ac:chgData name="Prativa Priyadarshini" userId="S::prativa_2022@iihmrdelhi.edu.in::32a9cd4f-ff46-46e6-8e62-052b61067849" providerId="AD" clId="Web-{8467669D-D588-453C-88B6-997ECC2685E0}" dt="2022-06-18T10:11:34.719" v="202"/>
          <ac:spMkLst>
            <pc:docMk/>
            <pc:sldMk cId="1644327927" sldId="267"/>
            <ac:spMk id="60" creationId="{5566D6E1-03A1-4D73-A4E0-35D74D568A04}"/>
          </ac:spMkLst>
        </pc:spChg>
        <pc:spChg chg="add del">
          <ac:chgData name="Prativa Priyadarshini" userId="S::prativa_2022@iihmrdelhi.edu.in::32a9cd4f-ff46-46e6-8e62-052b61067849" providerId="AD" clId="Web-{8467669D-D588-453C-88B6-997ECC2685E0}" dt="2022-06-18T10:11:34.719" v="202"/>
          <ac:spMkLst>
            <pc:docMk/>
            <pc:sldMk cId="1644327927" sldId="267"/>
            <ac:spMk id="61" creationId="{9F835A99-04AC-494A-A572-AFE8413CC938}"/>
          </ac:spMkLst>
        </pc:spChg>
        <pc:spChg chg="add del">
          <ac:chgData name="Prativa Priyadarshini" userId="S::prativa_2022@iihmrdelhi.edu.in::32a9cd4f-ff46-46e6-8e62-052b61067849" providerId="AD" clId="Web-{8467669D-D588-453C-88B6-997ECC2685E0}" dt="2022-06-18T10:11:34.719" v="202"/>
          <ac:spMkLst>
            <pc:docMk/>
            <pc:sldMk cId="1644327927" sldId="267"/>
            <ac:spMk id="62" creationId="{7B786209-1B0B-4CA9-9BDD-F7327066A84D}"/>
          </ac:spMkLst>
        </pc:spChg>
        <pc:spChg chg="add del">
          <ac:chgData name="Prativa Priyadarshini" userId="S::prativa_2022@iihmrdelhi.edu.in::32a9cd4f-ff46-46e6-8e62-052b61067849" providerId="AD" clId="Web-{8467669D-D588-453C-88B6-997ECC2685E0}" dt="2022-06-18T10:11:34.719" v="202"/>
          <ac:spMkLst>
            <pc:docMk/>
            <pc:sldMk cId="1644327927" sldId="267"/>
            <ac:spMk id="63" creationId="{2D2964BB-484D-45AE-AD66-D407D0629652}"/>
          </ac:spMkLst>
        </pc:spChg>
        <pc:spChg chg="add del">
          <ac:chgData name="Prativa Priyadarshini" userId="S::prativa_2022@iihmrdelhi.edu.in::32a9cd4f-ff46-46e6-8e62-052b61067849" providerId="AD" clId="Web-{8467669D-D588-453C-88B6-997ECC2685E0}" dt="2022-06-18T10:11:34.719" v="202"/>
          <ac:spMkLst>
            <pc:docMk/>
            <pc:sldMk cId="1644327927" sldId="267"/>
            <ac:spMk id="64" creationId="{6691AC69-A76E-4DAB-B565-468B6B87ACF3}"/>
          </ac:spMkLst>
        </pc:spChg>
        <pc:spChg chg="add del">
          <ac:chgData name="Prativa Priyadarshini" userId="S::prativa_2022@iihmrdelhi.edu.in::32a9cd4f-ff46-46e6-8e62-052b61067849" providerId="AD" clId="Web-{8467669D-D588-453C-88B6-997ECC2685E0}" dt="2022-06-18T10:11:34.703" v="201"/>
          <ac:spMkLst>
            <pc:docMk/>
            <pc:sldMk cId="1644327927" sldId="267"/>
            <ac:spMk id="69" creationId="{1B15ED52-F352-441B-82BF-E0EA34836D08}"/>
          </ac:spMkLst>
        </pc:spChg>
        <pc:spChg chg="add del">
          <ac:chgData name="Prativa Priyadarshini" userId="S::prativa_2022@iihmrdelhi.edu.in::32a9cd4f-ff46-46e6-8e62-052b61067849" providerId="AD" clId="Web-{8467669D-D588-453C-88B6-997ECC2685E0}" dt="2022-06-18T10:11:34.703" v="201"/>
          <ac:spMkLst>
            <pc:docMk/>
            <pc:sldMk cId="1644327927" sldId="267"/>
            <ac:spMk id="71" creationId="{3B2E3793-BFE6-45A2-9B7B-E18844431C99}"/>
          </ac:spMkLst>
        </pc:spChg>
        <pc:spChg chg="add del">
          <ac:chgData name="Prativa Priyadarshini" userId="S::prativa_2022@iihmrdelhi.edu.in::32a9cd4f-ff46-46e6-8e62-052b61067849" providerId="AD" clId="Web-{8467669D-D588-453C-88B6-997ECC2685E0}" dt="2022-06-18T10:11:34.703" v="201"/>
          <ac:spMkLst>
            <pc:docMk/>
            <pc:sldMk cId="1644327927" sldId="267"/>
            <ac:spMk id="73" creationId="{BC4C4868-CB8F-4AF9-9CDB-8108F2C19B67}"/>
          </ac:spMkLst>
        </pc:spChg>
        <pc:spChg chg="add del">
          <ac:chgData name="Prativa Priyadarshini" userId="S::prativa_2022@iihmrdelhi.edu.in::32a9cd4f-ff46-46e6-8e62-052b61067849" providerId="AD" clId="Web-{8467669D-D588-453C-88B6-997ECC2685E0}" dt="2022-06-18T10:11:34.703" v="201"/>
          <ac:spMkLst>
            <pc:docMk/>
            <pc:sldMk cId="1644327927" sldId="267"/>
            <ac:spMk id="75" creationId="{375E0459-6403-40CD-989D-56A4407CA12E}"/>
          </ac:spMkLst>
        </pc:spChg>
        <pc:spChg chg="add del">
          <ac:chgData name="Prativa Priyadarshini" userId="S::prativa_2022@iihmrdelhi.edu.in::32a9cd4f-ff46-46e6-8e62-052b61067849" providerId="AD" clId="Web-{8467669D-D588-453C-88B6-997ECC2685E0}" dt="2022-06-18T10:11:34.703" v="201"/>
          <ac:spMkLst>
            <pc:docMk/>
            <pc:sldMk cId="1644327927" sldId="267"/>
            <ac:spMk id="77" creationId="{53E5B1A8-3AC9-4BD1-9BBC-78CA94F2D1BA}"/>
          </ac:spMkLst>
        </pc:spChg>
        <pc:spChg chg="add">
          <ac:chgData name="Prativa Priyadarshini" userId="S::prativa_2022@iihmrdelhi.edu.in::32a9cd4f-ff46-46e6-8e62-052b61067849" providerId="AD" clId="Web-{8467669D-D588-453C-88B6-997ECC2685E0}" dt="2022-06-18T10:11:34.719" v="202"/>
          <ac:spMkLst>
            <pc:docMk/>
            <pc:sldMk cId="1644327927" sldId="267"/>
            <ac:spMk id="79" creationId="{38FAA1A1-D861-433F-88FA-1E9D6FD31D11}"/>
          </ac:spMkLst>
        </pc:spChg>
        <pc:spChg chg="add">
          <ac:chgData name="Prativa Priyadarshini" userId="S::prativa_2022@iihmrdelhi.edu.in::32a9cd4f-ff46-46e6-8e62-052b61067849" providerId="AD" clId="Web-{8467669D-D588-453C-88B6-997ECC2685E0}" dt="2022-06-18T10:11:34.719" v="202"/>
          <ac:spMkLst>
            <pc:docMk/>
            <pc:sldMk cId="1644327927" sldId="267"/>
            <ac:spMk id="80" creationId="{09588DA8-065E-4F6F-8EFD-43104AB2E0CF}"/>
          </ac:spMkLst>
        </pc:spChg>
        <pc:spChg chg="add">
          <ac:chgData name="Prativa Priyadarshini" userId="S::prativa_2022@iihmrdelhi.edu.in::32a9cd4f-ff46-46e6-8e62-052b61067849" providerId="AD" clId="Web-{8467669D-D588-453C-88B6-997ECC2685E0}" dt="2022-06-18T10:11:34.719" v="202"/>
          <ac:spMkLst>
            <pc:docMk/>
            <pc:sldMk cId="1644327927" sldId="267"/>
            <ac:spMk id="81" creationId="{8D71EDA1-87BF-4D5D-AB79-F346FD19278A}"/>
          </ac:spMkLst>
        </pc:spChg>
        <pc:spChg chg="add">
          <ac:chgData name="Prativa Priyadarshini" userId="S::prativa_2022@iihmrdelhi.edu.in::32a9cd4f-ff46-46e6-8e62-052b61067849" providerId="AD" clId="Web-{8467669D-D588-453C-88B6-997ECC2685E0}" dt="2022-06-18T10:11:34.719" v="202"/>
          <ac:spMkLst>
            <pc:docMk/>
            <pc:sldMk cId="1644327927" sldId="267"/>
            <ac:spMk id="82" creationId="{C4285719-470E-454C-AF62-8323075F1F5B}"/>
          </ac:spMkLst>
        </pc:spChg>
        <pc:spChg chg="add">
          <ac:chgData name="Prativa Priyadarshini" userId="S::prativa_2022@iihmrdelhi.edu.in::32a9cd4f-ff46-46e6-8e62-052b61067849" providerId="AD" clId="Web-{8467669D-D588-453C-88B6-997ECC2685E0}" dt="2022-06-18T10:11:34.719" v="202"/>
          <ac:spMkLst>
            <pc:docMk/>
            <pc:sldMk cId="1644327927" sldId="267"/>
            <ac:spMk id="83" creationId="{CD9FE4EF-C4D8-49A0-B2FF-81D8DB7D8A24}"/>
          </ac:spMkLst>
        </pc:spChg>
        <pc:spChg chg="add">
          <ac:chgData name="Prativa Priyadarshini" userId="S::prativa_2022@iihmrdelhi.edu.in::32a9cd4f-ff46-46e6-8e62-052b61067849" providerId="AD" clId="Web-{8467669D-D588-453C-88B6-997ECC2685E0}" dt="2022-06-18T10:11:34.719" v="202"/>
          <ac:spMkLst>
            <pc:docMk/>
            <pc:sldMk cId="1644327927" sldId="267"/>
            <ac:spMk id="84" creationId="{4300840D-0A0B-4512-BACA-B439D5B9C57C}"/>
          </ac:spMkLst>
        </pc:spChg>
        <pc:spChg chg="add">
          <ac:chgData name="Prativa Priyadarshini" userId="S::prativa_2022@iihmrdelhi.edu.in::32a9cd4f-ff46-46e6-8e62-052b61067849" providerId="AD" clId="Web-{8467669D-D588-453C-88B6-997ECC2685E0}" dt="2022-06-18T10:11:34.719" v="202"/>
          <ac:spMkLst>
            <pc:docMk/>
            <pc:sldMk cId="1644327927" sldId="267"/>
            <ac:spMk id="85" creationId="{D2B78728-A580-49A7-84F9-6EF6F583ADE0}"/>
          </ac:spMkLst>
        </pc:spChg>
        <pc:grpChg chg="add del">
          <ac:chgData name="Prativa Priyadarshini" userId="S::prativa_2022@iihmrdelhi.edu.in::32a9cd4f-ff46-46e6-8e62-052b61067849" providerId="AD" clId="Web-{8467669D-D588-453C-88B6-997ECC2685E0}" dt="2022-06-18T09:23:04.052" v="8"/>
          <ac:grpSpMkLst>
            <pc:docMk/>
            <pc:sldMk cId="1644327927" sldId="267"/>
            <ac:grpSpMk id="15" creationId="{8D57F946-2E03-4DE1-91F8-25BEDC663563}"/>
          </ac:grpSpMkLst>
        </pc:grpChg>
        <pc:grpChg chg="add del">
          <ac:chgData name="Prativa Priyadarshini" userId="S::prativa_2022@iihmrdelhi.edu.in::32a9cd4f-ff46-46e6-8e62-052b61067849" providerId="AD" clId="Web-{8467669D-D588-453C-88B6-997ECC2685E0}" dt="2022-06-18T09:23:04.052" v="8"/>
          <ac:grpSpMkLst>
            <pc:docMk/>
            <pc:sldMk cId="1644327927" sldId="267"/>
            <ac:grpSpMk id="19" creationId="{43F5E015-E085-4624-B431-B42414448684}"/>
          </ac:grpSpMkLst>
        </pc:grpChg>
      </pc:sldChg>
      <pc:sldChg chg="addSp modSp mod setBg">
        <pc:chgData name="Prativa Priyadarshini" userId="S::prativa_2022@iihmrdelhi.edu.in::32a9cd4f-ff46-46e6-8e62-052b61067849" providerId="AD" clId="Web-{8467669D-D588-453C-88B6-997ECC2685E0}" dt="2022-06-18T10:23:23.619" v="215"/>
        <pc:sldMkLst>
          <pc:docMk/>
          <pc:sldMk cId="3675246277" sldId="268"/>
        </pc:sldMkLst>
        <pc:spChg chg="mod">
          <ac:chgData name="Prativa Priyadarshini" userId="S::prativa_2022@iihmrdelhi.edu.in::32a9cd4f-ff46-46e6-8e62-052b61067849" providerId="AD" clId="Web-{8467669D-D588-453C-88B6-997ECC2685E0}" dt="2022-06-18T10:23:23.619" v="215"/>
          <ac:spMkLst>
            <pc:docMk/>
            <pc:sldMk cId="3675246277" sldId="268"/>
            <ac:spMk id="2" creationId="{0F7A40DA-CCAF-AA4D-F02C-E8A499F3A7C1}"/>
          </ac:spMkLst>
        </pc:spChg>
        <pc:spChg chg="mod">
          <ac:chgData name="Prativa Priyadarshini" userId="S::prativa_2022@iihmrdelhi.edu.in::32a9cd4f-ff46-46e6-8e62-052b61067849" providerId="AD" clId="Web-{8467669D-D588-453C-88B6-997ECC2685E0}" dt="2022-06-18T10:23:23.619" v="215"/>
          <ac:spMkLst>
            <pc:docMk/>
            <pc:sldMk cId="3675246277" sldId="268"/>
            <ac:spMk id="3" creationId="{14362A6F-B772-4C22-FFAA-7F43C56C049B}"/>
          </ac:spMkLst>
        </pc:spChg>
        <pc:spChg chg="mod ord">
          <ac:chgData name="Prativa Priyadarshini" userId="S::prativa_2022@iihmrdelhi.edu.in::32a9cd4f-ff46-46e6-8e62-052b61067849" providerId="AD" clId="Web-{8467669D-D588-453C-88B6-997ECC2685E0}" dt="2022-06-18T10:23:23.619" v="215"/>
          <ac:spMkLst>
            <pc:docMk/>
            <pc:sldMk cId="3675246277" sldId="268"/>
            <ac:spMk id="4" creationId="{33C20748-CF29-ED49-B8D8-5DEBC4A531CC}"/>
          </ac:spMkLst>
        </pc:spChg>
        <pc:spChg chg="mod">
          <ac:chgData name="Prativa Priyadarshini" userId="S::prativa_2022@iihmrdelhi.edu.in::32a9cd4f-ff46-46e6-8e62-052b61067849" providerId="AD" clId="Web-{8467669D-D588-453C-88B6-997ECC2685E0}" dt="2022-06-18T10:23:23.619" v="215"/>
          <ac:spMkLst>
            <pc:docMk/>
            <pc:sldMk cId="3675246277" sldId="268"/>
            <ac:spMk id="5" creationId="{50FC9A4B-7D60-AC6E-3EFB-C49D8A77D0A3}"/>
          </ac:spMkLst>
        </pc:spChg>
        <pc:spChg chg="add">
          <ac:chgData name="Prativa Priyadarshini" userId="S::prativa_2022@iihmrdelhi.edu.in::32a9cd4f-ff46-46e6-8e62-052b61067849" providerId="AD" clId="Web-{8467669D-D588-453C-88B6-997ECC2685E0}" dt="2022-06-18T10:23:23.619" v="215"/>
          <ac:spMkLst>
            <pc:docMk/>
            <pc:sldMk cId="3675246277" sldId="268"/>
            <ac:spMk id="11" creationId="{8555C5B3-193A-4749-9AFD-682E53CDDE8F}"/>
          </ac:spMkLst>
        </pc:spChg>
        <pc:spChg chg="add">
          <ac:chgData name="Prativa Priyadarshini" userId="S::prativa_2022@iihmrdelhi.edu.in::32a9cd4f-ff46-46e6-8e62-052b61067849" providerId="AD" clId="Web-{8467669D-D588-453C-88B6-997ECC2685E0}" dt="2022-06-18T10:23:23.619" v="215"/>
          <ac:spMkLst>
            <pc:docMk/>
            <pc:sldMk cId="3675246277" sldId="268"/>
            <ac:spMk id="13" creationId="{2EAE06A6-F76A-41C9-827A-C561B004485C}"/>
          </ac:spMkLst>
        </pc:spChg>
        <pc:spChg chg="add">
          <ac:chgData name="Prativa Priyadarshini" userId="S::prativa_2022@iihmrdelhi.edu.in::32a9cd4f-ff46-46e6-8e62-052b61067849" providerId="AD" clId="Web-{8467669D-D588-453C-88B6-997ECC2685E0}" dt="2022-06-18T10:23:23.619" v="215"/>
          <ac:spMkLst>
            <pc:docMk/>
            <pc:sldMk cId="3675246277" sldId="268"/>
            <ac:spMk id="15" creationId="{89F9D4E8-0639-444B-949B-9518585061AF}"/>
          </ac:spMkLst>
        </pc:spChg>
        <pc:spChg chg="add">
          <ac:chgData name="Prativa Priyadarshini" userId="S::prativa_2022@iihmrdelhi.edu.in::32a9cd4f-ff46-46e6-8e62-052b61067849" providerId="AD" clId="Web-{8467669D-D588-453C-88B6-997ECC2685E0}" dt="2022-06-18T10:23:23.619" v="215"/>
          <ac:spMkLst>
            <pc:docMk/>
            <pc:sldMk cId="3675246277" sldId="268"/>
            <ac:spMk id="17" creationId="{7E3DA7A2-ED70-4BBA-AB72-00AD461FA405}"/>
          </ac:spMkLst>
        </pc:spChg>
        <pc:spChg chg="add">
          <ac:chgData name="Prativa Priyadarshini" userId="S::prativa_2022@iihmrdelhi.edu.in::32a9cd4f-ff46-46e6-8e62-052b61067849" providerId="AD" clId="Web-{8467669D-D588-453C-88B6-997ECC2685E0}" dt="2022-06-18T10:23:23.619" v="215"/>
          <ac:spMkLst>
            <pc:docMk/>
            <pc:sldMk cId="3675246277" sldId="268"/>
            <ac:spMk id="19" creationId="{FC485432-3647-4218-B5D3-15D3FA222B13}"/>
          </ac:spMkLst>
        </pc:spChg>
        <pc:spChg chg="add">
          <ac:chgData name="Prativa Priyadarshini" userId="S::prativa_2022@iihmrdelhi.edu.in::32a9cd4f-ff46-46e6-8e62-052b61067849" providerId="AD" clId="Web-{8467669D-D588-453C-88B6-997ECC2685E0}" dt="2022-06-18T10:23:23.619" v="215"/>
          <ac:spMkLst>
            <pc:docMk/>
            <pc:sldMk cId="3675246277" sldId="268"/>
            <ac:spMk id="21" creationId="{F4AFDDCA-6ABA-4D23-8A5C-1BF0F4308148}"/>
          </ac:spMkLst>
        </pc:spChg>
        <pc:picChg chg="mod">
          <ac:chgData name="Prativa Priyadarshini" userId="S::prativa_2022@iihmrdelhi.edu.in::32a9cd4f-ff46-46e6-8e62-052b61067849" providerId="AD" clId="Web-{8467669D-D588-453C-88B6-997ECC2685E0}" dt="2022-06-18T10:23:23.619" v="215"/>
          <ac:picMkLst>
            <pc:docMk/>
            <pc:sldMk cId="3675246277" sldId="268"/>
            <ac:picMk id="6" creationId="{EDC1BA95-363B-4D43-B4A1-2FAE931EE573}"/>
          </ac:picMkLst>
        </pc:picChg>
      </pc:sldChg>
      <pc:sldChg chg="modSp">
        <pc:chgData name="Prativa Priyadarshini" userId="S::prativa_2022@iihmrdelhi.edu.in::32a9cd4f-ff46-46e6-8e62-052b61067849" providerId="AD" clId="Web-{8467669D-D588-453C-88B6-997ECC2685E0}" dt="2022-06-18T10:22:33.337" v="210" actId="20577"/>
        <pc:sldMkLst>
          <pc:docMk/>
          <pc:sldMk cId="478297129" sldId="269"/>
        </pc:sldMkLst>
        <pc:spChg chg="mod">
          <ac:chgData name="Prativa Priyadarshini" userId="S::prativa_2022@iihmrdelhi.edu.in::32a9cd4f-ff46-46e6-8e62-052b61067849" providerId="AD" clId="Web-{8467669D-D588-453C-88B6-997ECC2685E0}" dt="2022-06-18T10:22:33.337" v="210" actId="20577"/>
          <ac:spMkLst>
            <pc:docMk/>
            <pc:sldMk cId="478297129" sldId="269"/>
            <ac:spMk id="2" creationId="{488E5F9E-1BAE-6110-D682-2A208FC902EE}"/>
          </ac:spMkLst>
        </pc:spChg>
        <pc:picChg chg="mod">
          <ac:chgData name="Prativa Priyadarshini" userId="S::prativa_2022@iihmrdelhi.edu.in::32a9cd4f-ff46-46e6-8e62-052b61067849" providerId="AD" clId="Web-{8467669D-D588-453C-88B6-997ECC2685E0}" dt="2022-06-18T10:21:35.602" v="203" actId="14100"/>
          <ac:picMkLst>
            <pc:docMk/>
            <pc:sldMk cId="478297129" sldId="269"/>
            <ac:picMk id="9" creationId="{E103A6DE-6241-B758-5FA2-2B271CB3CC53}"/>
          </ac:picMkLst>
        </pc:picChg>
      </pc:sldChg>
      <pc:sldChg chg="del">
        <pc:chgData name="Prativa Priyadarshini" userId="S::prativa_2022@iihmrdelhi.edu.in::32a9cd4f-ff46-46e6-8e62-052b61067849" providerId="AD" clId="Web-{8467669D-D588-453C-88B6-997ECC2685E0}" dt="2022-06-18T10:22:02.540" v="206"/>
        <pc:sldMkLst>
          <pc:docMk/>
          <pc:sldMk cId="2333934579" sldId="270"/>
        </pc:sldMkLst>
      </pc:sldChg>
      <pc:sldChg chg="del">
        <pc:chgData name="Prativa Priyadarshini" userId="S::prativa_2022@iihmrdelhi.edu.in::32a9cd4f-ff46-46e6-8e62-052b61067849" providerId="AD" clId="Web-{8467669D-D588-453C-88B6-997ECC2685E0}" dt="2022-06-18T10:21:56.618" v="205"/>
        <pc:sldMkLst>
          <pc:docMk/>
          <pc:sldMk cId="4112284290" sldId="271"/>
        </pc:sldMkLst>
      </pc:sldChg>
      <pc:sldChg chg="addSp delSp modSp">
        <pc:chgData name="Prativa Priyadarshini" userId="S::prativa_2022@iihmrdelhi.edu.in::32a9cd4f-ff46-46e6-8e62-052b61067849" providerId="AD" clId="Web-{8467669D-D588-453C-88B6-997ECC2685E0}" dt="2022-06-18T09:33:51.639" v="24" actId="20577"/>
        <pc:sldMkLst>
          <pc:docMk/>
          <pc:sldMk cId="149243798" sldId="273"/>
        </pc:sldMkLst>
        <pc:spChg chg="mod">
          <ac:chgData name="Prativa Priyadarshini" userId="S::prativa_2022@iihmrdelhi.edu.in::32a9cd4f-ff46-46e6-8e62-052b61067849" providerId="AD" clId="Web-{8467669D-D588-453C-88B6-997ECC2685E0}" dt="2022-06-18T09:33:51.639" v="24" actId="20577"/>
          <ac:spMkLst>
            <pc:docMk/>
            <pc:sldMk cId="149243798" sldId="273"/>
            <ac:spMk id="2" creationId="{51840CEC-B205-D614-ACFB-9620DEF0A59E}"/>
          </ac:spMkLst>
        </pc:spChg>
        <pc:spChg chg="add del">
          <ac:chgData name="Prativa Priyadarshini" userId="S::prativa_2022@iihmrdelhi.edu.in::32a9cd4f-ff46-46e6-8e62-052b61067849" providerId="AD" clId="Web-{8467669D-D588-453C-88B6-997ECC2685E0}" dt="2022-06-18T09:32:45.513" v="13"/>
          <ac:spMkLst>
            <pc:docMk/>
            <pc:sldMk cId="149243798" sldId="273"/>
            <ac:spMk id="3" creationId="{3E6CD5A5-350C-07B1-88E3-70F677EEF1DB}"/>
          </ac:spMkLst>
        </pc:spChg>
        <pc:spChg chg="del mod">
          <ac:chgData name="Prativa Priyadarshini" userId="S::prativa_2022@iihmrdelhi.edu.in::32a9cd4f-ff46-46e6-8e62-052b61067849" providerId="AD" clId="Web-{8467669D-D588-453C-88B6-997ECC2685E0}" dt="2022-06-18T09:23:54.474" v="10"/>
          <ac:spMkLst>
            <pc:docMk/>
            <pc:sldMk cId="149243798" sldId="273"/>
            <ac:spMk id="4" creationId="{BA6BC351-F8F3-57C7-6516-D8352B33A9A1}"/>
          </ac:spMkLst>
        </pc:spChg>
        <pc:spChg chg="mod">
          <ac:chgData name="Prativa Priyadarshini" userId="S::prativa_2022@iihmrdelhi.edu.in::32a9cd4f-ff46-46e6-8e62-052b61067849" providerId="AD" clId="Web-{8467669D-D588-453C-88B6-997ECC2685E0}" dt="2022-06-18T09:32:45.513" v="13"/>
          <ac:spMkLst>
            <pc:docMk/>
            <pc:sldMk cId="149243798" sldId="273"/>
            <ac:spMk id="5" creationId="{65778F48-EED0-0966-D30D-CA2F4B9E882F}"/>
          </ac:spMkLst>
        </pc:spChg>
        <pc:spChg chg="add del">
          <ac:chgData name="Prativa Priyadarshini" userId="S::prativa_2022@iihmrdelhi.edu.in::32a9cd4f-ff46-46e6-8e62-052b61067849" providerId="AD" clId="Web-{8467669D-D588-453C-88B6-997ECC2685E0}" dt="2022-06-18T09:32:45.513" v="13"/>
          <ac:spMkLst>
            <pc:docMk/>
            <pc:sldMk cId="149243798" sldId="273"/>
            <ac:spMk id="49" creationId="{44D65982-4F00-4330-8DAA-DE6A9E4D6D23}"/>
          </ac:spMkLst>
        </pc:spChg>
        <pc:spChg chg="add del">
          <ac:chgData name="Prativa Priyadarshini" userId="S::prativa_2022@iihmrdelhi.edu.in::32a9cd4f-ff46-46e6-8e62-052b61067849" providerId="AD" clId="Web-{8467669D-D588-453C-88B6-997ECC2685E0}" dt="2022-06-18T09:32:45.513" v="13"/>
          <ac:spMkLst>
            <pc:docMk/>
            <pc:sldMk cId="149243798" sldId="273"/>
            <ac:spMk id="50" creationId="{009115B9-5BFD-478D-9C87-29ADB3AF1721}"/>
          </ac:spMkLst>
        </pc:spChg>
        <pc:spChg chg="add">
          <ac:chgData name="Prativa Priyadarshini" userId="S::prativa_2022@iihmrdelhi.edu.in::32a9cd4f-ff46-46e6-8e62-052b61067849" providerId="AD" clId="Web-{8467669D-D588-453C-88B6-997ECC2685E0}" dt="2022-06-18T09:32:45.513" v="13"/>
          <ac:spMkLst>
            <pc:docMk/>
            <pc:sldMk cId="149243798" sldId="273"/>
            <ac:spMk id="60" creationId="{979E27D9-03C7-44E2-9FF8-15D0C8506AF7}"/>
          </ac:spMkLst>
        </pc:spChg>
        <pc:spChg chg="add del">
          <ac:chgData name="Prativa Priyadarshini" userId="S::prativa_2022@iihmrdelhi.edu.in::32a9cd4f-ff46-46e6-8e62-052b61067849" providerId="AD" clId="Web-{8467669D-D588-453C-88B6-997ECC2685E0}" dt="2022-06-18T09:32:45.498" v="12"/>
          <ac:spMkLst>
            <pc:docMk/>
            <pc:sldMk cId="149243798" sldId="273"/>
            <ac:spMk id="62" creationId="{2B566528-1B12-4246-9431-5C2D7D081168}"/>
          </ac:spMkLst>
        </pc:spChg>
        <pc:spChg chg="add del">
          <ac:chgData name="Prativa Priyadarshini" userId="S::prativa_2022@iihmrdelhi.edu.in::32a9cd4f-ff46-46e6-8e62-052b61067849" providerId="AD" clId="Web-{8467669D-D588-453C-88B6-997ECC2685E0}" dt="2022-06-18T09:32:45.498" v="12"/>
          <ac:spMkLst>
            <pc:docMk/>
            <pc:sldMk cId="149243798" sldId="273"/>
            <ac:spMk id="64" creationId="{D3F51FEB-38FB-4F6C-9F7B-2F2AFAB65463}"/>
          </ac:spMkLst>
        </pc:spChg>
        <pc:spChg chg="add del">
          <ac:chgData name="Prativa Priyadarshini" userId="S::prativa_2022@iihmrdelhi.edu.in::32a9cd4f-ff46-46e6-8e62-052b61067849" providerId="AD" clId="Web-{8467669D-D588-453C-88B6-997ECC2685E0}" dt="2022-06-18T09:32:45.498" v="12"/>
          <ac:spMkLst>
            <pc:docMk/>
            <pc:sldMk cId="149243798" sldId="273"/>
            <ac:spMk id="66" creationId="{1E547BA6-BAE0-43BB-A7CA-60F69CE252F0}"/>
          </ac:spMkLst>
        </pc:spChg>
        <pc:spChg chg="add mod">
          <ac:chgData name="Prativa Priyadarshini" userId="S::prativa_2022@iihmrdelhi.edu.in::32a9cd4f-ff46-46e6-8e62-052b61067849" providerId="AD" clId="Web-{8467669D-D588-453C-88B6-997ECC2685E0}" dt="2022-06-18T09:33:44.561" v="23" actId="20577"/>
          <ac:spMkLst>
            <pc:docMk/>
            <pc:sldMk cId="149243798" sldId="273"/>
            <ac:spMk id="72" creationId="{3E6CD5A5-350C-07B1-88E3-70F677EEF1DB}"/>
          </ac:spMkLst>
        </pc:spChg>
        <pc:spChg chg="add">
          <ac:chgData name="Prativa Priyadarshini" userId="S::prativa_2022@iihmrdelhi.edu.in::32a9cd4f-ff46-46e6-8e62-052b61067849" providerId="AD" clId="Web-{8467669D-D588-453C-88B6-997ECC2685E0}" dt="2022-06-18T09:32:45.513" v="13"/>
          <ac:spMkLst>
            <pc:docMk/>
            <pc:sldMk cId="149243798" sldId="273"/>
            <ac:spMk id="73" creationId="{EEBF1590-3B36-48EE-A89D-3B6F3CB256AB}"/>
          </ac:spMkLst>
        </pc:spChg>
        <pc:spChg chg="add">
          <ac:chgData name="Prativa Priyadarshini" userId="S::prativa_2022@iihmrdelhi.edu.in::32a9cd4f-ff46-46e6-8e62-052b61067849" providerId="AD" clId="Web-{8467669D-D588-453C-88B6-997ECC2685E0}" dt="2022-06-18T09:32:45.513" v="13"/>
          <ac:spMkLst>
            <pc:docMk/>
            <pc:sldMk cId="149243798" sldId="273"/>
            <ac:spMk id="74" creationId="{AC8F6C8C-AB5A-4548-942D-E3FD40ACBC49}"/>
          </ac:spMkLst>
        </pc:spChg>
        <pc:grpChg chg="add del">
          <ac:chgData name="Prativa Priyadarshini" userId="S::prativa_2022@iihmrdelhi.edu.in::32a9cd4f-ff46-46e6-8e62-052b61067849" providerId="AD" clId="Web-{8467669D-D588-453C-88B6-997ECC2685E0}" dt="2022-06-18T09:32:45.513" v="13"/>
          <ac:grpSpMkLst>
            <pc:docMk/>
            <pc:sldMk cId="149243798" sldId="273"/>
            <ac:grpSpMk id="51" creationId="{8D57F946-2E03-4DE1-91F8-25BEDC663563}"/>
          </ac:grpSpMkLst>
        </pc:grpChg>
        <pc:grpChg chg="add del">
          <ac:chgData name="Prativa Priyadarshini" userId="S::prativa_2022@iihmrdelhi.edu.in::32a9cd4f-ff46-46e6-8e62-052b61067849" providerId="AD" clId="Web-{8467669D-D588-453C-88B6-997ECC2685E0}" dt="2022-06-18T09:32:45.513" v="13"/>
          <ac:grpSpMkLst>
            <pc:docMk/>
            <pc:sldMk cId="149243798" sldId="273"/>
            <ac:grpSpMk id="53" creationId="{43F5E015-E085-4624-B431-B42414448684}"/>
          </ac:grpSpMkLst>
        </pc:grpChg>
        <pc:grpChg chg="add del">
          <ac:chgData name="Prativa Priyadarshini" userId="S::prativa_2022@iihmrdelhi.edu.in::32a9cd4f-ff46-46e6-8e62-052b61067849" providerId="AD" clId="Web-{8467669D-D588-453C-88B6-997ECC2685E0}" dt="2022-06-18T09:32:45.498" v="12"/>
          <ac:grpSpMkLst>
            <pc:docMk/>
            <pc:sldMk cId="149243798" sldId="273"/>
            <ac:grpSpMk id="68" creationId="{07EAA094-9CF6-4695-958A-33D9BCAA9474}"/>
          </ac:grpSpMkLst>
        </pc:grpChg>
        <pc:graphicFrameChg chg="add del">
          <ac:chgData name="Prativa Priyadarshini" userId="S::prativa_2022@iihmrdelhi.edu.in::32a9cd4f-ff46-46e6-8e62-052b61067849" providerId="AD" clId="Web-{8467669D-D588-453C-88B6-997ECC2685E0}" dt="2022-06-18T09:32:45.498" v="12"/>
          <ac:graphicFrameMkLst>
            <pc:docMk/>
            <pc:sldMk cId="149243798" sldId="273"/>
            <ac:graphicFrameMk id="57" creationId="{69F15F93-C108-8402-0144-BB2814D73A5F}"/>
          </ac:graphicFrameMkLst>
        </pc:graphicFrameChg>
        <pc:picChg chg="add del">
          <ac:chgData name="Prativa Priyadarshini" userId="S::prativa_2022@iihmrdelhi.edu.in::32a9cd4f-ff46-46e6-8e62-052b61067849" providerId="AD" clId="Web-{8467669D-D588-453C-88B6-997ECC2685E0}" dt="2022-06-18T09:32:45.498" v="12"/>
          <ac:picMkLst>
            <pc:docMk/>
            <pc:sldMk cId="149243798" sldId="273"/>
            <ac:picMk id="58" creationId="{A643C16E-5EE2-4AD4-146A-7A591A1E61F6}"/>
          </ac:picMkLst>
        </pc:picChg>
      </pc:sldChg>
      <pc:sldChg chg="addSp">
        <pc:chgData name="Prativa Priyadarshini" userId="S::prativa_2022@iihmrdelhi.edu.in::32a9cd4f-ff46-46e6-8e62-052b61067849" providerId="AD" clId="Web-{8467669D-D588-453C-88B6-997ECC2685E0}" dt="2022-06-18T09:57:20.706" v="68"/>
        <pc:sldMkLst>
          <pc:docMk/>
          <pc:sldMk cId="106189014" sldId="274"/>
        </pc:sldMkLst>
        <pc:picChg chg="add">
          <ac:chgData name="Prativa Priyadarshini" userId="S::prativa_2022@iihmrdelhi.edu.in::32a9cd4f-ff46-46e6-8e62-052b61067849" providerId="AD" clId="Web-{8467669D-D588-453C-88B6-997ECC2685E0}" dt="2022-06-18T09:57:20.706" v="68"/>
          <ac:picMkLst>
            <pc:docMk/>
            <pc:sldMk cId="106189014" sldId="274"/>
            <ac:picMk id="10" creationId="{0BCA00CF-FBD2-26DB-F8F4-EF7053E0BAC7}"/>
          </ac:picMkLst>
        </pc:picChg>
      </pc:sldChg>
      <pc:sldChg chg="modSp">
        <pc:chgData name="Prativa Priyadarshini" userId="S::prativa_2022@iihmrdelhi.edu.in::32a9cd4f-ff46-46e6-8e62-052b61067849" providerId="AD" clId="Web-{8467669D-D588-453C-88B6-997ECC2685E0}" dt="2022-06-18T10:23:11.744" v="214" actId="14100"/>
        <pc:sldMkLst>
          <pc:docMk/>
          <pc:sldMk cId="1994112720" sldId="276"/>
        </pc:sldMkLst>
        <pc:spChg chg="mod">
          <ac:chgData name="Prativa Priyadarshini" userId="S::prativa_2022@iihmrdelhi.edu.in::32a9cd4f-ff46-46e6-8e62-052b61067849" providerId="AD" clId="Web-{8467669D-D588-453C-88B6-997ECC2685E0}" dt="2022-06-18T10:23:11.744" v="214" actId="14100"/>
          <ac:spMkLst>
            <pc:docMk/>
            <pc:sldMk cId="1994112720" sldId="276"/>
            <ac:spMk id="2" creationId="{668C9A24-5D33-22D2-A375-550512B6729A}"/>
          </ac:spMkLst>
        </pc:spChg>
        <pc:picChg chg="mod">
          <ac:chgData name="Prativa Priyadarshini" userId="S::prativa_2022@iihmrdelhi.edu.in::32a9cd4f-ff46-46e6-8e62-052b61067849" providerId="AD" clId="Web-{8467669D-D588-453C-88B6-997ECC2685E0}" dt="2022-06-18T10:21:47.555" v="204" actId="14100"/>
          <ac:picMkLst>
            <pc:docMk/>
            <pc:sldMk cId="1994112720" sldId="276"/>
            <ac:picMk id="6" creationId="{B482642F-792C-BF57-5B55-1F840240FF70}"/>
          </ac:picMkLst>
        </pc:picChg>
      </pc:sldChg>
      <pc:sldChg chg="modSp">
        <pc:chgData name="Prativa Priyadarshini" userId="S::prativa_2022@iihmrdelhi.edu.in::32a9cd4f-ff46-46e6-8e62-052b61067849" providerId="AD" clId="Web-{8467669D-D588-453C-88B6-997ECC2685E0}" dt="2022-06-18T10:11:10.984" v="199"/>
        <pc:sldMkLst>
          <pc:docMk/>
          <pc:sldMk cId="363746358" sldId="280"/>
        </pc:sldMkLst>
        <pc:spChg chg="mod">
          <ac:chgData name="Prativa Priyadarshini" userId="S::prativa_2022@iihmrdelhi.edu.in::32a9cd4f-ff46-46e6-8e62-052b61067849" providerId="AD" clId="Web-{8467669D-D588-453C-88B6-997ECC2685E0}" dt="2022-06-18T10:10:58.530" v="196"/>
          <ac:spMkLst>
            <pc:docMk/>
            <pc:sldMk cId="363746358" sldId="280"/>
            <ac:spMk id="28" creationId="{38EBD177-7752-1DA4-35BA-3724F68B4438}"/>
          </ac:spMkLst>
        </pc:spChg>
        <pc:spChg chg="mod">
          <ac:chgData name="Prativa Priyadarshini" userId="S::prativa_2022@iihmrdelhi.edu.in::32a9cd4f-ff46-46e6-8e62-052b61067849" providerId="AD" clId="Web-{8467669D-D588-453C-88B6-997ECC2685E0}" dt="2022-06-18T10:11:04.640" v="197"/>
          <ac:spMkLst>
            <pc:docMk/>
            <pc:sldMk cId="363746358" sldId="280"/>
            <ac:spMk id="29" creationId="{A6C95C12-5F35-2940-686F-EDDCE42F68D2}"/>
          </ac:spMkLst>
        </pc:spChg>
        <pc:spChg chg="mod">
          <ac:chgData name="Prativa Priyadarshini" userId="S::prativa_2022@iihmrdelhi.edu.in::32a9cd4f-ff46-46e6-8e62-052b61067849" providerId="AD" clId="Web-{8467669D-D588-453C-88B6-997ECC2685E0}" dt="2022-06-18T10:11:10.984" v="199"/>
          <ac:spMkLst>
            <pc:docMk/>
            <pc:sldMk cId="363746358" sldId="280"/>
            <ac:spMk id="30" creationId="{C2BD18AC-1BB4-B0E3-B9AB-0DEB4C49FE59}"/>
          </ac:spMkLst>
        </pc:spChg>
      </pc:sldChg>
    </pc:docChg>
  </pc:docChgLst>
  <pc:docChgLst>
    <pc:chgData name="Prativa Priyadarshini" userId="S::prativa_2022@iihmrdelhi.edu.in::32a9cd4f-ff46-46e6-8e62-052b61067849" providerId="AD" clId="Web-{C5AFAF38-6AF5-4B6E-83B0-E6AD7A4FB05A}"/>
    <pc:docChg chg="addSld delSld modSld">
      <pc:chgData name="Prativa Priyadarshini" userId="S::prativa_2022@iihmrdelhi.edu.in::32a9cd4f-ff46-46e6-8e62-052b61067849" providerId="AD" clId="Web-{C5AFAF38-6AF5-4B6E-83B0-E6AD7A4FB05A}" dt="2022-06-18T07:54:03.268" v="406" actId="20577"/>
      <pc:docMkLst>
        <pc:docMk/>
      </pc:docMkLst>
      <pc:sldChg chg="addSp delSp modSp mod setBg">
        <pc:chgData name="Prativa Priyadarshini" userId="S::prativa_2022@iihmrdelhi.edu.in::32a9cd4f-ff46-46e6-8e62-052b61067849" providerId="AD" clId="Web-{C5AFAF38-6AF5-4B6E-83B0-E6AD7A4FB05A}" dt="2022-06-18T07:11:18.844" v="322" actId="20577"/>
        <pc:sldMkLst>
          <pc:docMk/>
          <pc:sldMk cId="3199225478" sldId="256"/>
        </pc:sldMkLst>
        <pc:spChg chg="mod">
          <ac:chgData name="Prativa Priyadarshini" userId="S::prativa_2022@iihmrdelhi.edu.in::32a9cd4f-ff46-46e6-8e62-052b61067849" providerId="AD" clId="Web-{C5AFAF38-6AF5-4B6E-83B0-E6AD7A4FB05A}" dt="2022-06-18T07:11:18.844" v="322" actId="20577"/>
          <ac:spMkLst>
            <pc:docMk/>
            <pc:sldMk cId="3199225478" sldId="256"/>
            <ac:spMk id="2" creationId="{6189BD04-9EFD-5298-48E0-BBFFD10429A7}"/>
          </ac:spMkLst>
        </pc:spChg>
        <pc:spChg chg="mod">
          <ac:chgData name="Prativa Priyadarshini" userId="S::prativa_2022@iihmrdelhi.edu.in::32a9cd4f-ff46-46e6-8e62-052b61067849" providerId="AD" clId="Web-{C5AFAF38-6AF5-4B6E-83B0-E6AD7A4FB05A}" dt="2022-06-18T07:08:08.466" v="318" actId="20577"/>
          <ac:spMkLst>
            <pc:docMk/>
            <pc:sldMk cId="3199225478" sldId="256"/>
            <ac:spMk id="3" creationId="{7673AE62-677A-E7A9-D759-F10B648DEED4}"/>
          </ac:spMkLst>
        </pc:spChg>
        <pc:spChg chg="mod ord">
          <ac:chgData name="Prativa Priyadarshini" userId="S::prativa_2022@iihmrdelhi.edu.in::32a9cd4f-ff46-46e6-8e62-052b61067849" providerId="AD" clId="Web-{C5AFAF38-6AF5-4B6E-83B0-E6AD7A4FB05A}" dt="2022-06-18T07:03:57.103" v="268"/>
          <ac:spMkLst>
            <pc:docMk/>
            <pc:sldMk cId="3199225478" sldId="256"/>
            <ac:spMk id="4" creationId="{40197BFF-5EB9-4347-6E13-67AD995EB819}"/>
          </ac:spMkLst>
        </pc:spChg>
        <pc:spChg chg="mod">
          <ac:chgData name="Prativa Priyadarshini" userId="S::prativa_2022@iihmrdelhi.edu.in::32a9cd4f-ff46-46e6-8e62-052b61067849" providerId="AD" clId="Web-{C5AFAF38-6AF5-4B6E-83B0-E6AD7A4FB05A}" dt="2022-06-18T07:03:57.103" v="268"/>
          <ac:spMkLst>
            <pc:docMk/>
            <pc:sldMk cId="3199225478" sldId="256"/>
            <ac:spMk id="5" creationId="{D624A4A6-17A9-4392-BB4C-06FEF16CF7A3}"/>
          </ac:spMkLst>
        </pc:spChg>
        <pc:spChg chg="add">
          <ac:chgData name="Prativa Priyadarshini" userId="S::prativa_2022@iihmrdelhi.edu.in::32a9cd4f-ff46-46e6-8e62-052b61067849" providerId="AD" clId="Web-{C5AFAF38-6AF5-4B6E-83B0-E6AD7A4FB05A}" dt="2022-06-18T07:03:57.103" v="268"/>
          <ac:spMkLst>
            <pc:docMk/>
            <pc:sldMk cId="3199225478" sldId="256"/>
            <ac:spMk id="13" creationId="{3E443FD7-A66B-4AA0-872D-B088B9BC5F17}"/>
          </ac:spMkLst>
        </pc:spChg>
        <pc:spChg chg="add">
          <ac:chgData name="Prativa Priyadarshini" userId="S::prativa_2022@iihmrdelhi.edu.in::32a9cd4f-ff46-46e6-8e62-052b61067849" providerId="AD" clId="Web-{C5AFAF38-6AF5-4B6E-83B0-E6AD7A4FB05A}" dt="2022-06-18T07:03:57.103" v="268"/>
          <ac:spMkLst>
            <pc:docMk/>
            <pc:sldMk cId="3199225478" sldId="256"/>
            <ac:spMk id="15" creationId="{C04BE0EF-3561-49B4-9A29-F283168A91C7}"/>
          </ac:spMkLst>
        </pc:spChg>
        <pc:picChg chg="del">
          <ac:chgData name="Prativa Priyadarshini" userId="S::prativa_2022@iihmrdelhi.edu.in::32a9cd4f-ff46-46e6-8e62-052b61067849" providerId="AD" clId="Web-{C5AFAF38-6AF5-4B6E-83B0-E6AD7A4FB05A}" dt="2022-06-18T07:03:46.509" v="266"/>
          <ac:picMkLst>
            <pc:docMk/>
            <pc:sldMk cId="3199225478" sldId="256"/>
            <ac:picMk id="7" creationId="{6A5D235C-68B3-B360-0BE2-EE01D32938FF}"/>
          </ac:picMkLst>
        </pc:picChg>
        <pc:picChg chg="add mod">
          <ac:chgData name="Prativa Priyadarshini" userId="S::prativa_2022@iihmrdelhi.edu.in::32a9cd4f-ff46-46e6-8e62-052b61067849" providerId="AD" clId="Web-{C5AFAF38-6AF5-4B6E-83B0-E6AD7A4FB05A}" dt="2022-06-18T07:03:57.103" v="268"/>
          <ac:picMkLst>
            <pc:docMk/>
            <pc:sldMk cId="3199225478" sldId="256"/>
            <ac:picMk id="8" creationId="{6CE9A16A-DDD6-B52E-6459-A6884B11798A}"/>
          </ac:picMkLst>
        </pc:picChg>
      </pc:sldChg>
      <pc:sldChg chg="addSp delSp modSp mod setBg">
        <pc:chgData name="Prativa Priyadarshini" userId="S::prativa_2022@iihmrdelhi.edu.in::32a9cd4f-ff46-46e6-8e62-052b61067849" providerId="AD" clId="Web-{C5AFAF38-6AF5-4B6E-83B0-E6AD7A4FB05A}" dt="2022-06-18T07:03:04.915" v="265"/>
        <pc:sldMkLst>
          <pc:docMk/>
          <pc:sldMk cId="3544687849" sldId="260"/>
        </pc:sldMkLst>
        <pc:spChg chg="mod">
          <ac:chgData name="Prativa Priyadarshini" userId="S::prativa_2022@iihmrdelhi.edu.in::32a9cd4f-ff46-46e6-8e62-052b61067849" providerId="AD" clId="Web-{C5AFAF38-6AF5-4B6E-83B0-E6AD7A4FB05A}" dt="2022-06-18T07:03:04.915" v="265"/>
          <ac:spMkLst>
            <pc:docMk/>
            <pc:sldMk cId="3544687849" sldId="260"/>
            <ac:spMk id="2" creationId="{EA4904D3-A247-E528-2115-156C18874265}"/>
          </ac:spMkLst>
        </pc:spChg>
        <pc:spChg chg="mod">
          <ac:chgData name="Prativa Priyadarshini" userId="S::prativa_2022@iihmrdelhi.edu.in::32a9cd4f-ff46-46e6-8e62-052b61067849" providerId="AD" clId="Web-{C5AFAF38-6AF5-4B6E-83B0-E6AD7A4FB05A}" dt="2022-06-18T07:03:04.915" v="265"/>
          <ac:spMkLst>
            <pc:docMk/>
            <pc:sldMk cId="3544687849" sldId="260"/>
            <ac:spMk id="3" creationId="{8C6D7DE2-7518-3B77-F975-509EE81FC92A}"/>
          </ac:spMkLst>
        </pc:spChg>
        <pc:spChg chg="mod ord">
          <ac:chgData name="Prativa Priyadarshini" userId="S::prativa_2022@iihmrdelhi.edu.in::32a9cd4f-ff46-46e6-8e62-052b61067849" providerId="AD" clId="Web-{C5AFAF38-6AF5-4B6E-83B0-E6AD7A4FB05A}" dt="2022-06-18T07:03:04.915" v="265"/>
          <ac:spMkLst>
            <pc:docMk/>
            <pc:sldMk cId="3544687849" sldId="260"/>
            <ac:spMk id="4" creationId="{196429B0-60CE-36A6-DD5A-4112E4534701}"/>
          </ac:spMkLst>
        </pc:spChg>
        <pc:spChg chg="mod">
          <ac:chgData name="Prativa Priyadarshini" userId="S::prativa_2022@iihmrdelhi.edu.in::32a9cd4f-ff46-46e6-8e62-052b61067849" providerId="AD" clId="Web-{C5AFAF38-6AF5-4B6E-83B0-E6AD7A4FB05A}" dt="2022-06-18T07:03:04.915" v="265"/>
          <ac:spMkLst>
            <pc:docMk/>
            <pc:sldMk cId="3544687849" sldId="260"/>
            <ac:spMk id="5" creationId="{8844328F-626B-70E2-D0C5-F16A1E592868}"/>
          </ac:spMkLst>
        </pc:spChg>
        <pc:spChg chg="add">
          <ac:chgData name="Prativa Priyadarshini" userId="S::prativa_2022@iihmrdelhi.edu.in::32a9cd4f-ff46-46e6-8e62-052b61067849" providerId="AD" clId="Web-{C5AFAF38-6AF5-4B6E-83B0-E6AD7A4FB05A}" dt="2022-06-18T07:03:04.915" v="265"/>
          <ac:spMkLst>
            <pc:docMk/>
            <pc:sldMk cId="3544687849" sldId="260"/>
            <ac:spMk id="13" creationId="{59A309A7-1751-4ABE-A3C1-EEC40366AD89}"/>
          </ac:spMkLst>
        </pc:spChg>
        <pc:spChg chg="add">
          <ac:chgData name="Prativa Priyadarshini" userId="S::prativa_2022@iihmrdelhi.edu.in::32a9cd4f-ff46-46e6-8e62-052b61067849" providerId="AD" clId="Web-{C5AFAF38-6AF5-4B6E-83B0-E6AD7A4FB05A}" dt="2022-06-18T07:03:04.915" v="265"/>
          <ac:spMkLst>
            <pc:docMk/>
            <pc:sldMk cId="3544687849" sldId="260"/>
            <ac:spMk id="15" creationId="{967D8EB6-EAE1-4F9C-B398-83321E287204}"/>
          </ac:spMkLst>
        </pc:spChg>
        <pc:picChg chg="del">
          <ac:chgData name="Prativa Priyadarshini" userId="S::prativa_2022@iihmrdelhi.edu.in::32a9cd4f-ff46-46e6-8e62-052b61067849" providerId="AD" clId="Web-{C5AFAF38-6AF5-4B6E-83B0-E6AD7A4FB05A}" dt="2022-06-18T07:02:47.774" v="263"/>
          <ac:picMkLst>
            <pc:docMk/>
            <pc:sldMk cId="3544687849" sldId="260"/>
            <ac:picMk id="6" creationId="{59DE848F-23EA-DD10-7CA9-E5A35CA4CEC0}"/>
          </ac:picMkLst>
        </pc:picChg>
        <pc:picChg chg="add">
          <ac:chgData name="Prativa Priyadarshini" userId="S::prativa_2022@iihmrdelhi.edu.in::32a9cd4f-ff46-46e6-8e62-052b61067849" providerId="AD" clId="Web-{C5AFAF38-6AF5-4B6E-83B0-E6AD7A4FB05A}" dt="2022-06-18T07:02:48.961" v="264"/>
          <ac:picMkLst>
            <pc:docMk/>
            <pc:sldMk cId="3544687849" sldId="260"/>
            <ac:picMk id="8" creationId="{D5F26DE0-1CE2-E7A4-810F-C27CD63D8BBA}"/>
          </ac:picMkLst>
        </pc:picChg>
      </pc:sldChg>
      <pc:sldChg chg="addSp modSp mod setBg">
        <pc:chgData name="Prativa Priyadarshini" userId="S::prativa_2022@iihmrdelhi.edu.in::32a9cd4f-ff46-46e6-8e62-052b61067849" providerId="AD" clId="Web-{C5AFAF38-6AF5-4B6E-83B0-E6AD7A4FB05A}" dt="2022-06-18T07:02:35.024" v="262" actId="20577"/>
        <pc:sldMkLst>
          <pc:docMk/>
          <pc:sldMk cId="1206244218" sldId="261"/>
        </pc:sldMkLst>
        <pc:spChg chg="mod">
          <ac:chgData name="Prativa Priyadarshini" userId="S::prativa_2022@iihmrdelhi.edu.in::32a9cd4f-ff46-46e6-8e62-052b61067849" providerId="AD" clId="Web-{C5AFAF38-6AF5-4B6E-83B0-E6AD7A4FB05A}" dt="2022-06-18T07:02:35.024" v="262" actId="20577"/>
          <ac:spMkLst>
            <pc:docMk/>
            <pc:sldMk cId="1206244218" sldId="261"/>
            <ac:spMk id="2" creationId="{DA9672BA-4BE1-529E-07EC-8F4A53233F03}"/>
          </ac:spMkLst>
        </pc:spChg>
        <pc:spChg chg="mod">
          <ac:chgData name="Prativa Priyadarshini" userId="S::prativa_2022@iihmrdelhi.edu.in::32a9cd4f-ff46-46e6-8e62-052b61067849" providerId="AD" clId="Web-{C5AFAF38-6AF5-4B6E-83B0-E6AD7A4FB05A}" dt="2022-06-18T07:01:45.742" v="259"/>
          <ac:spMkLst>
            <pc:docMk/>
            <pc:sldMk cId="1206244218" sldId="261"/>
            <ac:spMk id="3" creationId="{C69F77E6-6698-55B6-C98F-1338F8539D37}"/>
          </ac:spMkLst>
        </pc:spChg>
        <pc:spChg chg="mod ord">
          <ac:chgData name="Prativa Priyadarshini" userId="S::prativa_2022@iihmrdelhi.edu.in::32a9cd4f-ff46-46e6-8e62-052b61067849" providerId="AD" clId="Web-{C5AFAF38-6AF5-4B6E-83B0-E6AD7A4FB05A}" dt="2022-06-18T07:01:45.742" v="259"/>
          <ac:spMkLst>
            <pc:docMk/>
            <pc:sldMk cId="1206244218" sldId="261"/>
            <ac:spMk id="4" creationId="{EEF90905-61DD-7573-FB83-64447E29ABB1}"/>
          </ac:spMkLst>
        </pc:spChg>
        <pc:spChg chg="mod">
          <ac:chgData name="Prativa Priyadarshini" userId="S::prativa_2022@iihmrdelhi.edu.in::32a9cd4f-ff46-46e6-8e62-052b61067849" providerId="AD" clId="Web-{C5AFAF38-6AF5-4B6E-83B0-E6AD7A4FB05A}" dt="2022-06-18T07:01:45.742" v="259"/>
          <ac:spMkLst>
            <pc:docMk/>
            <pc:sldMk cId="1206244218" sldId="261"/>
            <ac:spMk id="5" creationId="{6F6DCD10-8A3E-7240-0E8B-DDE634E0B5E4}"/>
          </ac:spMkLst>
        </pc:spChg>
        <pc:spChg chg="add">
          <ac:chgData name="Prativa Priyadarshini" userId="S::prativa_2022@iihmrdelhi.edu.in::32a9cd4f-ff46-46e6-8e62-052b61067849" providerId="AD" clId="Web-{C5AFAF38-6AF5-4B6E-83B0-E6AD7A4FB05A}" dt="2022-06-18T07:01:45.742" v="259"/>
          <ac:spMkLst>
            <pc:docMk/>
            <pc:sldMk cId="1206244218" sldId="261"/>
            <ac:spMk id="11" creationId="{59A309A7-1751-4ABE-A3C1-EEC40366AD89}"/>
          </ac:spMkLst>
        </pc:spChg>
        <pc:spChg chg="add">
          <ac:chgData name="Prativa Priyadarshini" userId="S::prativa_2022@iihmrdelhi.edu.in::32a9cd4f-ff46-46e6-8e62-052b61067849" providerId="AD" clId="Web-{C5AFAF38-6AF5-4B6E-83B0-E6AD7A4FB05A}" dt="2022-06-18T07:01:45.742" v="259"/>
          <ac:spMkLst>
            <pc:docMk/>
            <pc:sldMk cId="1206244218" sldId="261"/>
            <ac:spMk id="13" creationId="{967D8EB6-EAE1-4F9C-B398-83321E287204}"/>
          </ac:spMkLst>
        </pc:spChg>
        <pc:picChg chg="mod">
          <ac:chgData name="Prativa Priyadarshini" userId="S::prativa_2022@iihmrdelhi.edu.in::32a9cd4f-ff46-46e6-8e62-052b61067849" providerId="AD" clId="Web-{C5AFAF38-6AF5-4B6E-83B0-E6AD7A4FB05A}" dt="2022-06-18T07:01:45.742" v="259"/>
          <ac:picMkLst>
            <pc:docMk/>
            <pc:sldMk cId="1206244218" sldId="261"/>
            <ac:picMk id="6" creationId="{7CA07901-579C-BFCC-7D89-A24BBE44C4BD}"/>
          </ac:picMkLst>
        </pc:picChg>
      </pc:sldChg>
      <pc:sldChg chg="del">
        <pc:chgData name="Prativa Priyadarshini" userId="S::prativa_2022@iihmrdelhi.edu.in::32a9cd4f-ff46-46e6-8e62-052b61067849" providerId="AD" clId="Web-{C5AFAF38-6AF5-4B6E-83B0-E6AD7A4FB05A}" dt="2022-06-18T04:11:32.239" v="45"/>
        <pc:sldMkLst>
          <pc:docMk/>
          <pc:sldMk cId="1373306154" sldId="262"/>
        </pc:sldMkLst>
      </pc:sldChg>
      <pc:sldChg chg="delSp modSp del">
        <pc:chgData name="Prativa Priyadarshini" userId="S::prativa_2022@iihmrdelhi.edu.in::32a9cd4f-ff46-46e6-8e62-052b61067849" providerId="AD" clId="Web-{C5AFAF38-6AF5-4B6E-83B0-E6AD7A4FB05A}" dt="2022-06-18T04:11:43.771" v="46"/>
        <pc:sldMkLst>
          <pc:docMk/>
          <pc:sldMk cId="1911276768" sldId="263"/>
        </pc:sldMkLst>
        <pc:spChg chg="mod">
          <ac:chgData name="Prativa Priyadarshini" userId="S::prativa_2022@iihmrdelhi.edu.in::32a9cd4f-ff46-46e6-8e62-052b61067849" providerId="AD" clId="Web-{C5AFAF38-6AF5-4B6E-83B0-E6AD7A4FB05A}" dt="2022-06-18T04:09:57.832" v="27" actId="20577"/>
          <ac:spMkLst>
            <pc:docMk/>
            <pc:sldMk cId="1911276768" sldId="263"/>
            <ac:spMk id="7" creationId="{9651CEA6-2D0A-AAC2-06DE-D6043F90E4BB}"/>
          </ac:spMkLst>
        </pc:spChg>
        <pc:spChg chg="mod">
          <ac:chgData name="Prativa Priyadarshini" userId="S::prativa_2022@iihmrdelhi.edu.in::32a9cd4f-ff46-46e6-8e62-052b61067849" providerId="AD" clId="Web-{C5AFAF38-6AF5-4B6E-83B0-E6AD7A4FB05A}" dt="2022-06-18T04:04:07.015" v="6" actId="20577"/>
          <ac:spMkLst>
            <pc:docMk/>
            <pc:sldMk cId="1911276768" sldId="263"/>
            <ac:spMk id="10" creationId="{0A8AC216-3EB7-2D97-4C0C-AA66D6964A6E}"/>
          </ac:spMkLst>
        </pc:spChg>
        <pc:picChg chg="del">
          <ac:chgData name="Prativa Priyadarshini" userId="S::prativa_2022@iihmrdelhi.edu.in::32a9cd4f-ff46-46e6-8e62-052b61067849" providerId="AD" clId="Web-{C5AFAF38-6AF5-4B6E-83B0-E6AD7A4FB05A}" dt="2022-06-18T04:10:50.755" v="38"/>
          <ac:picMkLst>
            <pc:docMk/>
            <pc:sldMk cId="1911276768" sldId="263"/>
            <ac:picMk id="9" creationId="{DD55B24B-24D6-6563-80DE-19B0475967D9}"/>
          </ac:picMkLst>
        </pc:picChg>
        <pc:picChg chg="del">
          <ac:chgData name="Prativa Priyadarshini" userId="S::prativa_2022@iihmrdelhi.edu.in::32a9cd4f-ff46-46e6-8e62-052b61067849" providerId="AD" clId="Web-{C5AFAF38-6AF5-4B6E-83B0-E6AD7A4FB05A}" dt="2022-06-18T04:03:41.639" v="0"/>
          <ac:picMkLst>
            <pc:docMk/>
            <pc:sldMk cId="1911276768" sldId="263"/>
            <ac:picMk id="11" creationId="{BEA5E022-8AB3-1751-DB40-D507E07D8E27}"/>
          </ac:picMkLst>
        </pc:picChg>
      </pc:sldChg>
      <pc:sldChg chg="addSp delSp modSp">
        <pc:chgData name="Prativa Priyadarshini" userId="S::prativa_2022@iihmrdelhi.edu.in::32a9cd4f-ff46-46e6-8e62-052b61067849" providerId="AD" clId="Web-{C5AFAF38-6AF5-4B6E-83B0-E6AD7A4FB05A}" dt="2022-06-18T06:52:35.371" v="236" actId="1076"/>
        <pc:sldMkLst>
          <pc:docMk/>
          <pc:sldMk cId="1498613200" sldId="264"/>
        </pc:sldMkLst>
        <pc:spChg chg="del mod">
          <ac:chgData name="Prativa Priyadarshini" userId="S::prativa_2022@iihmrdelhi.edu.in::32a9cd4f-ff46-46e6-8e62-052b61067849" providerId="AD" clId="Web-{C5AFAF38-6AF5-4B6E-83B0-E6AD7A4FB05A}" dt="2022-06-18T06:52:23.871" v="234"/>
          <ac:spMkLst>
            <pc:docMk/>
            <pc:sldMk cId="1498613200" sldId="264"/>
            <ac:spMk id="2" creationId="{E63E1AFC-9CD1-08C8-0F87-3A71E5733E59}"/>
          </ac:spMkLst>
        </pc:spChg>
        <pc:spChg chg="add mod">
          <ac:chgData name="Prativa Priyadarshini" userId="S::prativa_2022@iihmrdelhi.edu.in::32a9cd4f-ff46-46e6-8e62-052b61067849" providerId="AD" clId="Web-{C5AFAF38-6AF5-4B6E-83B0-E6AD7A4FB05A}" dt="2022-06-18T06:52:30.387" v="235" actId="1076"/>
          <ac:spMkLst>
            <pc:docMk/>
            <pc:sldMk cId="1498613200" sldId="264"/>
            <ac:spMk id="8" creationId="{AC22C32B-CAB5-2E93-52D3-01D3EF2B07D0}"/>
          </ac:spMkLst>
        </pc:spChg>
        <pc:spChg chg="add mod">
          <ac:chgData name="Prativa Priyadarshini" userId="S::prativa_2022@iihmrdelhi.edu.in::32a9cd4f-ff46-46e6-8e62-052b61067849" providerId="AD" clId="Web-{C5AFAF38-6AF5-4B6E-83B0-E6AD7A4FB05A}" dt="2022-06-18T04:50:26.341" v="218" actId="1076"/>
          <ac:spMkLst>
            <pc:docMk/>
            <pc:sldMk cId="1498613200" sldId="264"/>
            <ac:spMk id="9" creationId="{A75A0E6F-769A-B956-FC6A-EB619A6ED377}"/>
          </ac:spMkLst>
        </pc:spChg>
        <pc:spChg chg="del mod">
          <ac:chgData name="Prativa Priyadarshini" userId="S::prativa_2022@iihmrdelhi.edu.in::32a9cd4f-ff46-46e6-8e62-052b61067849" providerId="AD" clId="Web-{C5AFAF38-6AF5-4B6E-83B0-E6AD7A4FB05A}" dt="2022-06-18T04:20:34.669" v="85"/>
          <ac:spMkLst>
            <pc:docMk/>
            <pc:sldMk cId="1498613200" sldId="264"/>
            <ac:spMk id="13" creationId="{347015D2-A09C-F901-FF74-4414DA4A392F}"/>
          </ac:spMkLst>
        </pc:spChg>
        <pc:spChg chg="add mod">
          <ac:chgData name="Prativa Priyadarshini" userId="S::prativa_2022@iihmrdelhi.edu.in::32a9cd4f-ff46-46e6-8e62-052b61067849" providerId="AD" clId="Web-{C5AFAF38-6AF5-4B6E-83B0-E6AD7A4FB05A}" dt="2022-06-18T04:50:45.200" v="222" actId="14100"/>
          <ac:spMkLst>
            <pc:docMk/>
            <pc:sldMk cId="1498613200" sldId="264"/>
            <ac:spMk id="16" creationId="{2971FDC5-F6C3-03BC-BC5A-1C89E4D5664A}"/>
          </ac:spMkLst>
        </pc:spChg>
        <pc:picChg chg="add mod">
          <ac:chgData name="Prativa Priyadarshini" userId="S::prativa_2022@iihmrdelhi.edu.in::32a9cd4f-ff46-46e6-8e62-052b61067849" providerId="AD" clId="Web-{C5AFAF38-6AF5-4B6E-83B0-E6AD7A4FB05A}" dt="2022-06-18T06:52:35.371" v="236" actId="1076"/>
          <ac:picMkLst>
            <pc:docMk/>
            <pc:sldMk cId="1498613200" sldId="264"/>
            <ac:picMk id="3" creationId="{DD323B42-75E2-D28A-BC5F-9061026BD7D1}"/>
          </ac:picMkLst>
        </pc:picChg>
        <pc:picChg chg="add mod">
          <ac:chgData name="Prativa Priyadarshini" userId="S::prativa_2022@iihmrdelhi.edu.in::32a9cd4f-ff46-46e6-8e62-052b61067849" providerId="AD" clId="Web-{C5AFAF38-6AF5-4B6E-83B0-E6AD7A4FB05A}" dt="2022-06-18T04:50:32.685" v="220" actId="1076"/>
          <ac:picMkLst>
            <pc:docMk/>
            <pc:sldMk cId="1498613200" sldId="264"/>
            <ac:picMk id="10" creationId="{C89288F1-BEF8-95FC-BFCD-CA76810510B5}"/>
          </ac:picMkLst>
        </pc:picChg>
        <pc:picChg chg="add mod">
          <ac:chgData name="Prativa Priyadarshini" userId="S::prativa_2022@iihmrdelhi.edu.in::32a9cd4f-ff46-46e6-8e62-052b61067849" providerId="AD" clId="Web-{C5AFAF38-6AF5-4B6E-83B0-E6AD7A4FB05A}" dt="2022-06-18T04:50:54.560" v="224" actId="1076"/>
          <ac:picMkLst>
            <pc:docMk/>
            <pc:sldMk cId="1498613200" sldId="264"/>
            <ac:picMk id="11" creationId="{D10D9D28-7BB7-81D3-B680-01FC48A9EF49}"/>
          </ac:picMkLst>
        </pc:picChg>
        <pc:picChg chg="add del mod">
          <ac:chgData name="Prativa Priyadarshini" userId="S::prativa_2022@iihmrdelhi.edu.in::32a9cd4f-ff46-46e6-8e62-052b61067849" providerId="AD" clId="Web-{C5AFAF38-6AF5-4B6E-83B0-E6AD7A4FB05A}" dt="2022-06-18T04:24:30.953" v="96"/>
          <ac:picMkLst>
            <pc:docMk/>
            <pc:sldMk cId="1498613200" sldId="264"/>
            <ac:picMk id="12" creationId="{7AC3F21A-2F2F-A943-F51E-A78D3501F704}"/>
          </ac:picMkLst>
        </pc:picChg>
        <pc:picChg chg="del">
          <ac:chgData name="Prativa Priyadarshini" userId="S::prativa_2022@iihmrdelhi.edu.in::32a9cd4f-ff46-46e6-8e62-052b61067849" providerId="AD" clId="Web-{C5AFAF38-6AF5-4B6E-83B0-E6AD7A4FB05A}" dt="2022-06-18T04:08:37.628" v="16"/>
          <ac:picMkLst>
            <pc:docMk/>
            <pc:sldMk cId="1498613200" sldId="264"/>
            <ac:picMk id="14" creationId="{8AB70897-834A-7535-4C22-6570F4507531}"/>
          </ac:picMkLst>
        </pc:picChg>
        <pc:picChg chg="add del mod">
          <ac:chgData name="Prativa Priyadarshini" userId="S::prativa_2022@iihmrdelhi.edu.in::32a9cd4f-ff46-46e6-8e62-052b61067849" providerId="AD" clId="Web-{C5AFAF38-6AF5-4B6E-83B0-E6AD7A4FB05A}" dt="2022-06-18T04:24:48.688" v="98"/>
          <ac:picMkLst>
            <pc:docMk/>
            <pc:sldMk cId="1498613200" sldId="264"/>
            <ac:picMk id="15" creationId="{031B21BC-1C77-6766-D3BA-1AE3333B6313}"/>
          </ac:picMkLst>
        </pc:picChg>
      </pc:sldChg>
      <pc:sldChg chg="addSp delSp modSp">
        <pc:chgData name="Prativa Priyadarshini" userId="S::prativa_2022@iihmrdelhi.edu.in::32a9cd4f-ff46-46e6-8e62-052b61067849" providerId="AD" clId="Web-{C5AFAF38-6AF5-4B6E-83B0-E6AD7A4FB05A}" dt="2022-06-18T04:49:28.762" v="210"/>
        <pc:sldMkLst>
          <pc:docMk/>
          <pc:sldMk cId="2616270879" sldId="265"/>
        </pc:sldMkLst>
        <pc:spChg chg="del">
          <ac:chgData name="Prativa Priyadarshini" userId="S::prativa_2022@iihmrdelhi.edu.in::32a9cd4f-ff46-46e6-8e62-052b61067849" providerId="AD" clId="Web-{C5AFAF38-6AF5-4B6E-83B0-E6AD7A4FB05A}" dt="2022-06-18T04:28:50.253" v="113"/>
          <ac:spMkLst>
            <pc:docMk/>
            <pc:sldMk cId="2616270879" sldId="265"/>
            <ac:spMk id="3" creationId="{069AE405-828D-19A8-A3BF-17A9B1F9E370}"/>
          </ac:spMkLst>
        </pc:spChg>
        <pc:spChg chg="add del mod">
          <ac:chgData name="Prativa Priyadarshini" userId="S::prativa_2022@iihmrdelhi.edu.in::32a9cd4f-ff46-46e6-8e62-052b61067849" providerId="AD" clId="Web-{C5AFAF38-6AF5-4B6E-83B0-E6AD7A4FB05A}" dt="2022-06-18T04:30:20.067" v="119"/>
          <ac:spMkLst>
            <pc:docMk/>
            <pc:sldMk cId="2616270879" sldId="265"/>
            <ac:spMk id="27" creationId="{69062EB6-BCFC-C181-444D-4A3B7EEF8C92}"/>
          </ac:spMkLst>
        </pc:spChg>
        <pc:spChg chg="add mod">
          <ac:chgData name="Prativa Priyadarshini" userId="S::prativa_2022@iihmrdelhi.edu.in::32a9cd4f-ff46-46e6-8e62-052b61067849" providerId="AD" clId="Web-{C5AFAF38-6AF5-4B6E-83B0-E6AD7A4FB05A}" dt="2022-06-18T04:49:28.762" v="210"/>
          <ac:spMkLst>
            <pc:docMk/>
            <pc:sldMk cId="2616270879" sldId="265"/>
            <ac:spMk id="28" creationId="{38EBD177-7752-1DA4-35BA-3724F68B4438}"/>
          </ac:spMkLst>
        </pc:spChg>
        <pc:spChg chg="add mod">
          <ac:chgData name="Prativa Priyadarshini" userId="S::prativa_2022@iihmrdelhi.edu.in::32a9cd4f-ff46-46e6-8e62-052b61067849" providerId="AD" clId="Web-{C5AFAF38-6AF5-4B6E-83B0-E6AD7A4FB05A}" dt="2022-06-18T04:49:26.434" v="209"/>
          <ac:spMkLst>
            <pc:docMk/>
            <pc:sldMk cId="2616270879" sldId="265"/>
            <ac:spMk id="29" creationId="{A6C95C12-5F35-2940-686F-EDDCE42F68D2}"/>
          </ac:spMkLst>
        </pc:spChg>
        <pc:spChg chg="add mod">
          <ac:chgData name="Prativa Priyadarshini" userId="S::prativa_2022@iihmrdelhi.edu.in::32a9cd4f-ff46-46e6-8e62-052b61067849" providerId="AD" clId="Web-{C5AFAF38-6AF5-4B6E-83B0-E6AD7A4FB05A}" dt="2022-06-18T04:41:14.623" v="175"/>
          <ac:spMkLst>
            <pc:docMk/>
            <pc:sldMk cId="2616270879" sldId="265"/>
            <ac:spMk id="30" creationId="{C2BD18AC-1BB4-B0E3-B9AB-0DEB4C49FE59}"/>
          </ac:spMkLst>
        </pc:spChg>
        <pc:spChg chg="add del">
          <ac:chgData name="Prativa Priyadarshini" userId="S::prativa_2022@iihmrdelhi.edu.in::32a9cd4f-ff46-46e6-8e62-052b61067849" providerId="AD" clId="Web-{C5AFAF38-6AF5-4B6E-83B0-E6AD7A4FB05A}" dt="2022-06-18T04:35:58.181" v="143"/>
          <ac:spMkLst>
            <pc:docMk/>
            <pc:sldMk cId="2616270879" sldId="265"/>
            <ac:spMk id="31" creationId="{1E8BB8A4-3076-D414-285A-187ED7126EEC}"/>
          </ac:spMkLst>
        </pc:spChg>
        <pc:graphicFrameChg chg="add del mod ord modGraphic">
          <ac:chgData name="Prativa Priyadarshini" userId="S::prativa_2022@iihmrdelhi.edu.in::32a9cd4f-ff46-46e6-8e62-052b61067849" providerId="AD" clId="Web-{C5AFAF38-6AF5-4B6E-83B0-E6AD7A4FB05A}" dt="2022-06-18T04:29:45.629" v="116"/>
          <ac:graphicFrameMkLst>
            <pc:docMk/>
            <pc:sldMk cId="2616270879" sldId="265"/>
            <ac:graphicFrameMk id="7" creationId="{930C930F-B824-EC5A-F1CD-55FE4489C71E}"/>
          </ac:graphicFrameMkLst>
        </pc:graphicFrameChg>
        <pc:picChg chg="mod">
          <ac:chgData name="Prativa Priyadarshini" userId="S::prativa_2022@iihmrdelhi.edu.in::32a9cd4f-ff46-46e6-8e62-052b61067849" providerId="AD" clId="Web-{C5AFAF38-6AF5-4B6E-83B0-E6AD7A4FB05A}" dt="2022-06-18T04:37:18.870" v="152" actId="14100"/>
          <ac:picMkLst>
            <pc:docMk/>
            <pc:sldMk cId="2616270879" sldId="265"/>
            <ac:picMk id="6" creationId="{B5261C97-CF15-220B-FFE7-145AE48C1E44}"/>
          </ac:picMkLst>
        </pc:picChg>
      </pc:sldChg>
      <pc:sldChg chg="del">
        <pc:chgData name="Prativa Priyadarshini" userId="S::prativa_2022@iihmrdelhi.edu.in::32a9cd4f-ff46-46e6-8e62-052b61067849" providerId="AD" clId="Web-{C5AFAF38-6AF5-4B6E-83B0-E6AD7A4FB05A}" dt="2022-06-18T04:34:57.962" v="141"/>
        <pc:sldMkLst>
          <pc:docMk/>
          <pc:sldMk cId="2388368187" sldId="266"/>
        </pc:sldMkLst>
      </pc:sldChg>
      <pc:sldChg chg="addSp modSp mod setBg">
        <pc:chgData name="Prativa Priyadarshini" userId="S::prativa_2022@iihmrdelhi.edu.in::32a9cd4f-ff46-46e6-8e62-052b61067849" providerId="AD" clId="Web-{C5AFAF38-6AF5-4B6E-83B0-E6AD7A4FB05A}" dt="2022-06-18T07:54:03.268" v="406" actId="20577"/>
        <pc:sldMkLst>
          <pc:docMk/>
          <pc:sldMk cId="1644327927" sldId="267"/>
        </pc:sldMkLst>
        <pc:spChg chg="mod">
          <ac:chgData name="Prativa Priyadarshini" userId="S::prativa_2022@iihmrdelhi.edu.in::32a9cd4f-ff46-46e6-8e62-052b61067849" providerId="AD" clId="Web-{C5AFAF38-6AF5-4B6E-83B0-E6AD7A4FB05A}" dt="2022-06-18T07:53:36.486" v="401"/>
          <ac:spMkLst>
            <pc:docMk/>
            <pc:sldMk cId="1644327927" sldId="267"/>
            <ac:spMk id="2" creationId="{4D865BDE-C1E4-2068-7ED7-1D9DDC4B3A10}"/>
          </ac:spMkLst>
        </pc:spChg>
        <pc:spChg chg="mod">
          <ac:chgData name="Prativa Priyadarshini" userId="S::prativa_2022@iihmrdelhi.edu.in::32a9cd4f-ff46-46e6-8e62-052b61067849" providerId="AD" clId="Web-{C5AFAF38-6AF5-4B6E-83B0-E6AD7A4FB05A}" dt="2022-06-18T07:54:03.268" v="406" actId="20577"/>
          <ac:spMkLst>
            <pc:docMk/>
            <pc:sldMk cId="1644327927" sldId="267"/>
            <ac:spMk id="3" creationId="{C37621F9-57FC-03A7-2EE3-925A45765D10}"/>
          </ac:spMkLst>
        </pc:spChg>
        <pc:spChg chg="mod ord">
          <ac:chgData name="Prativa Priyadarshini" userId="S::prativa_2022@iihmrdelhi.edu.in::32a9cd4f-ff46-46e6-8e62-052b61067849" providerId="AD" clId="Web-{C5AFAF38-6AF5-4B6E-83B0-E6AD7A4FB05A}" dt="2022-06-18T07:53:36.486" v="401"/>
          <ac:spMkLst>
            <pc:docMk/>
            <pc:sldMk cId="1644327927" sldId="267"/>
            <ac:spMk id="4" creationId="{520413FC-7659-4BBD-06AF-798C6C1C0116}"/>
          </ac:spMkLst>
        </pc:spChg>
        <pc:spChg chg="mod">
          <ac:chgData name="Prativa Priyadarshini" userId="S::prativa_2022@iihmrdelhi.edu.in::32a9cd4f-ff46-46e6-8e62-052b61067849" providerId="AD" clId="Web-{C5AFAF38-6AF5-4B6E-83B0-E6AD7A4FB05A}" dt="2022-06-18T07:53:36.486" v="401"/>
          <ac:spMkLst>
            <pc:docMk/>
            <pc:sldMk cId="1644327927" sldId="267"/>
            <ac:spMk id="5" creationId="{48A4B806-E805-17DC-360E-E996C56D4D95}"/>
          </ac:spMkLst>
        </pc:spChg>
        <pc:spChg chg="add">
          <ac:chgData name="Prativa Priyadarshini" userId="S::prativa_2022@iihmrdelhi.edu.in::32a9cd4f-ff46-46e6-8e62-052b61067849" providerId="AD" clId="Web-{C5AFAF38-6AF5-4B6E-83B0-E6AD7A4FB05A}" dt="2022-06-18T07:53:36.486" v="401"/>
          <ac:spMkLst>
            <pc:docMk/>
            <pc:sldMk cId="1644327927" sldId="267"/>
            <ac:spMk id="11" creationId="{44D65982-4F00-4330-8DAA-DE6A9E4D6D23}"/>
          </ac:spMkLst>
        </pc:spChg>
        <pc:spChg chg="add">
          <ac:chgData name="Prativa Priyadarshini" userId="S::prativa_2022@iihmrdelhi.edu.in::32a9cd4f-ff46-46e6-8e62-052b61067849" providerId="AD" clId="Web-{C5AFAF38-6AF5-4B6E-83B0-E6AD7A4FB05A}" dt="2022-06-18T07:53:36.486" v="401"/>
          <ac:spMkLst>
            <pc:docMk/>
            <pc:sldMk cId="1644327927" sldId="267"/>
            <ac:spMk id="13" creationId="{009115B9-5BFD-478D-9C87-29ADB3AF1721}"/>
          </ac:spMkLst>
        </pc:spChg>
        <pc:grpChg chg="add">
          <ac:chgData name="Prativa Priyadarshini" userId="S::prativa_2022@iihmrdelhi.edu.in::32a9cd4f-ff46-46e6-8e62-052b61067849" providerId="AD" clId="Web-{C5AFAF38-6AF5-4B6E-83B0-E6AD7A4FB05A}" dt="2022-06-18T07:53:36.486" v="401"/>
          <ac:grpSpMkLst>
            <pc:docMk/>
            <pc:sldMk cId="1644327927" sldId="267"/>
            <ac:grpSpMk id="15" creationId="{8D57F946-2E03-4DE1-91F8-25BEDC663563}"/>
          </ac:grpSpMkLst>
        </pc:grpChg>
        <pc:grpChg chg="add">
          <ac:chgData name="Prativa Priyadarshini" userId="S::prativa_2022@iihmrdelhi.edu.in::32a9cd4f-ff46-46e6-8e62-052b61067849" providerId="AD" clId="Web-{C5AFAF38-6AF5-4B6E-83B0-E6AD7A4FB05A}" dt="2022-06-18T07:53:36.486" v="401"/>
          <ac:grpSpMkLst>
            <pc:docMk/>
            <pc:sldMk cId="1644327927" sldId="267"/>
            <ac:grpSpMk id="19" creationId="{43F5E015-E085-4624-B431-B42414448684}"/>
          </ac:grpSpMkLst>
        </pc:grpChg>
        <pc:picChg chg="mod">
          <ac:chgData name="Prativa Priyadarshini" userId="S::prativa_2022@iihmrdelhi.edu.in::32a9cd4f-ff46-46e6-8e62-052b61067849" providerId="AD" clId="Web-{C5AFAF38-6AF5-4B6E-83B0-E6AD7A4FB05A}" dt="2022-06-18T07:53:05.502" v="400" actId="14100"/>
          <ac:picMkLst>
            <pc:docMk/>
            <pc:sldMk cId="1644327927" sldId="267"/>
            <ac:picMk id="6" creationId="{945CF6E8-DCFB-270F-3407-DF7FB0254976}"/>
          </ac:picMkLst>
        </pc:picChg>
      </pc:sldChg>
      <pc:sldChg chg="addSp delSp modSp mod setBg setClrOvrMap">
        <pc:chgData name="Prativa Priyadarshini" userId="S::prativa_2022@iihmrdelhi.edu.in::32a9cd4f-ff46-46e6-8e62-052b61067849" providerId="AD" clId="Web-{C5AFAF38-6AF5-4B6E-83B0-E6AD7A4FB05A}" dt="2022-06-18T07:51:50.470" v="393"/>
        <pc:sldMkLst>
          <pc:docMk/>
          <pc:sldMk cId="149243798" sldId="273"/>
        </pc:sldMkLst>
        <pc:spChg chg="mod">
          <ac:chgData name="Prativa Priyadarshini" userId="S::prativa_2022@iihmrdelhi.edu.in::32a9cd4f-ff46-46e6-8e62-052b61067849" providerId="AD" clId="Web-{C5AFAF38-6AF5-4B6E-83B0-E6AD7A4FB05A}" dt="2022-06-18T07:51:50.470" v="393"/>
          <ac:spMkLst>
            <pc:docMk/>
            <pc:sldMk cId="149243798" sldId="273"/>
            <ac:spMk id="2" creationId="{51840CEC-B205-D614-ACFB-9620DEF0A59E}"/>
          </ac:spMkLst>
        </pc:spChg>
        <pc:spChg chg="mod ord">
          <ac:chgData name="Prativa Priyadarshini" userId="S::prativa_2022@iihmrdelhi.edu.in::32a9cd4f-ff46-46e6-8e62-052b61067849" providerId="AD" clId="Web-{C5AFAF38-6AF5-4B6E-83B0-E6AD7A4FB05A}" dt="2022-06-18T07:51:50.470" v="393"/>
          <ac:spMkLst>
            <pc:docMk/>
            <pc:sldMk cId="149243798" sldId="273"/>
            <ac:spMk id="3" creationId="{3E6CD5A5-350C-07B1-88E3-70F677EEF1DB}"/>
          </ac:spMkLst>
        </pc:spChg>
        <pc:spChg chg="mod">
          <ac:chgData name="Prativa Priyadarshini" userId="S::prativa_2022@iihmrdelhi.edu.in::32a9cd4f-ff46-46e6-8e62-052b61067849" providerId="AD" clId="Web-{C5AFAF38-6AF5-4B6E-83B0-E6AD7A4FB05A}" dt="2022-06-18T07:51:50.470" v="393"/>
          <ac:spMkLst>
            <pc:docMk/>
            <pc:sldMk cId="149243798" sldId="273"/>
            <ac:spMk id="4" creationId="{BA6BC351-F8F3-57C7-6516-D8352B33A9A1}"/>
          </ac:spMkLst>
        </pc:spChg>
        <pc:spChg chg="mod">
          <ac:chgData name="Prativa Priyadarshini" userId="S::prativa_2022@iihmrdelhi.edu.in::32a9cd4f-ff46-46e6-8e62-052b61067849" providerId="AD" clId="Web-{C5AFAF38-6AF5-4B6E-83B0-E6AD7A4FB05A}" dt="2022-06-18T07:51:50.470" v="393"/>
          <ac:spMkLst>
            <pc:docMk/>
            <pc:sldMk cId="149243798" sldId="273"/>
            <ac:spMk id="5" creationId="{65778F48-EED0-0966-D30D-CA2F4B9E882F}"/>
          </ac:spMkLst>
        </pc:spChg>
        <pc:spChg chg="add del">
          <ac:chgData name="Prativa Priyadarshini" userId="S::prativa_2022@iihmrdelhi.edu.in::32a9cd4f-ff46-46e6-8e62-052b61067849" providerId="AD" clId="Web-{C5AFAF38-6AF5-4B6E-83B0-E6AD7A4FB05A}" dt="2022-06-18T07:50:24.234" v="387"/>
          <ac:spMkLst>
            <pc:docMk/>
            <pc:sldMk cId="149243798" sldId="273"/>
            <ac:spMk id="10" creationId="{AD21898E-86C0-4C8A-A76C-DF33E844C87A}"/>
          </ac:spMkLst>
        </pc:spChg>
        <pc:spChg chg="add del">
          <ac:chgData name="Prativa Priyadarshini" userId="S::prativa_2022@iihmrdelhi.edu.in::32a9cd4f-ff46-46e6-8e62-052b61067849" providerId="AD" clId="Web-{C5AFAF38-6AF5-4B6E-83B0-E6AD7A4FB05A}" dt="2022-06-18T07:50:24.234" v="387"/>
          <ac:spMkLst>
            <pc:docMk/>
            <pc:sldMk cId="149243798" sldId="273"/>
            <ac:spMk id="12" creationId="{5C8F04BD-D093-45D0-B54C-50FDB308B4EE}"/>
          </ac:spMkLst>
        </pc:spChg>
        <pc:spChg chg="add del">
          <ac:chgData name="Prativa Priyadarshini" userId="S::prativa_2022@iihmrdelhi.edu.in::32a9cd4f-ff46-46e6-8e62-052b61067849" providerId="AD" clId="Web-{C5AFAF38-6AF5-4B6E-83B0-E6AD7A4FB05A}" dt="2022-06-18T07:50:41.547" v="389"/>
          <ac:spMkLst>
            <pc:docMk/>
            <pc:sldMk cId="149243798" sldId="273"/>
            <ac:spMk id="14" creationId="{CD9FE4EF-C4D8-49A0-B2FF-81D8DB7D8A24}"/>
          </ac:spMkLst>
        </pc:spChg>
        <pc:spChg chg="add del">
          <ac:chgData name="Prativa Priyadarshini" userId="S::prativa_2022@iihmrdelhi.edu.in::32a9cd4f-ff46-46e6-8e62-052b61067849" providerId="AD" clId="Web-{C5AFAF38-6AF5-4B6E-83B0-E6AD7A4FB05A}" dt="2022-06-18T07:50:41.547" v="389"/>
          <ac:spMkLst>
            <pc:docMk/>
            <pc:sldMk cId="149243798" sldId="273"/>
            <ac:spMk id="15" creationId="{09588DA8-065E-4F6F-8EFD-43104AB2E0CF}"/>
          </ac:spMkLst>
        </pc:spChg>
        <pc:spChg chg="add del">
          <ac:chgData name="Prativa Priyadarshini" userId="S::prativa_2022@iihmrdelhi.edu.in::32a9cd4f-ff46-46e6-8e62-052b61067849" providerId="AD" clId="Web-{C5AFAF38-6AF5-4B6E-83B0-E6AD7A4FB05A}" dt="2022-06-18T07:50:41.547" v="389"/>
          <ac:spMkLst>
            <pc:docMk/>
            <pc:sldMk cId="149243798" sldId="273"/>
            <ac:spMk id="16" creationId="{4300840D-0A0B-4512-BACA-B439D5B9C57C}"/>
          </ac:spMkLst>
        </pc:spChg>
        <pc:spChg chg="add del">
          <ac:chgData name="Prativa Priyadarshini" userId="S::prativa_2022@iihmrdelhi.edu.in::32a9cd4f-ff46-46e6-8e62-052b61067849" providerId="AD" clId="Web-{C5AFAF38-6AF5-4B6E-83B0-E6AD7A4FB05A}" dt="2022-06-18T07:50:41.547" v="389"/>
          <ac:spMkLst>
            <pc:docMk/>
            <pc:sldMk cId="149243798" sldId="273"/>
            <ac:spMk id="17" creationId="{C4285719-470E-454C-AF62-8323075F1F5B}"/>
          </ac:spMkLst>
        </pc:spChg>
        <pc:spChg chg="add del">
          <ac:chgData name="Prativa Priyadarshini" userId="S::prativa_2022@iihmrdelhi.edu.in::32a9cd4f-ff46-46e6-8e62-052b61067849" providerId="AD" clId="Web-{C5AFAF38-6AF5-4B6E-83B0-E6AD7A4FB05A}" dt="2022-06-18T07:50:41.547" v="389"/>
          <ac:spMkLst>
            <pc:docMk/>
            <pc:sldMk cId="149243798" sldId="273"/>
            <ac:spMk id="18" creationId="{D2B78728-A580-49A7-84F9-6EF6F583ADE0}"/>
          </ac:spMkLst>
        </pc:spChg>
        <pc:spChg chg="add del">
          <ac:chgData name="Prativa Priyadarshini" userId="S::prativa_2022@iihmrdelhi.edu.in::32a9cd4f-ff46-46e6-8e62-052b61067849" providerId="AD" clId="Web-{C5AFAF38-6AF5-4B6E-83B0-E6AD7A4FB05A}" dt="2022-06-18T07:50:41.547" v="389"/>
          <ac:spMkLst>
            <pc:docMk/>
            <pc:sldMk cId="149243798" sldId="273"/>
            <ac:spMk id="20" creationId="{38FAA1A1-D861-433F-88FA-1E9D6FD31D11}"/>
          </ac:spMkLst>
        </pc:spChg>
        <pc:spChg chg="add del">
          <ac:chgData name="Prativa Priyadarshini" userId="S::prativa_2022@iihmrdelhi.edu.in::32a9cd4f-ff46-46e6-8e62-052b61067849" providerId="AD" clId="Web-{C5AFAF38-6AF5-4B6E-83B0-E6AD7A4FB05A}" dt="2022-06-18T07:50:41.547" v="389"/>
          <ac:spMkLst>
            <pc:docMk/>
            <pc:sldMk cId="149243798" sldId="273"/>
            <ac:spMk id="22" creationId="{8D71EDA1-87BF-4D5D-AB79-F346FD19278A}"/>
          </ac:spMkLst>
        </pc:spChg>
        <pc:spChg chg="add del">
          <ac:chgData name="Prativa Priyadarshini" userId="S::prativa_2022@iihmrdelhi.edu.in::32a9cd4f-ff46-46e6-8e62-052b61067849" providerId="AD" clId="Web-{C5AFAF38-6AF5-4B6E-83B0-E6AD7A4FB05A}" dt="2022-06-18T07:51:50.470" v="393"/>
          <ac:spMkLst>
            <pc:docMk/>
            <pc:sldMk cId="149243798" sldId="273"/>
            <ac:spMk id="24" creationId="{76EFD3D9-44F0-4267-BCC1-1613E79D8274}"/>
          </ac:spMkLst>
        </pc:spChg>
        <pc:spChg chg="add del">
          <ac:chgData name="Prativa Priyadarshini" userId="S::prativa_2022@iihmrdelhi.edu.in::32a9cd4f-ff46-46e6-8e62-052b61067849" providerId="AD" clId="Web-{C5AFAF38-6AF5-4B6E-83B0-E6AD7A4FB05A}" dt="2022-06-18T07:51:50.470" v="393"/>
          <ac:spMkLst>
            <pc:docMk/>
            <pc:sldMk cId="149243798" sldId="273"/>
            <ac:spMk id="25" creationId="{A779A851-95D6-41AF-937A-B0E4B7F6FA8D}"/>
          </ac:spMkLst>
        </pc:spChg>
        <pc:spChg chg="add del">
          <ac:chgData name="Prativa Priyadarshini" userId="S::prativa_2022@iihmrdelhi.edu.in::32a9cd4f-ff46-46e6-8e62-052b61067849" providerId="AD" clId="Web-{C5AFAF38-6AF5-4B6E-83B0-E6AD7A4FB05A}" dt="2022-06-18T07:51:50.470" v="393"/>
          <ac:spMkLst>
            <pc:docMk/>
            <pc:sldMk cId="149243798" sldId="273"/>
            <ac:spMk id="26" creationId="{953FB2E7-B6CB-429C-81EB-D9516D6D5C8D}"/>
          </ac:spMkLst>
        </pc:spChg>
        <pc:spChg chg="add del">
          <ac:chgData name="Prativa Priyadarshini" userId="S::prativa_2022@iihmrdelhi.edu.in::32a9cd4f-ff46-46e6-8e62-052b61067849" providerId="AD" clId="Web-{C5AFAF38-6AF5-4B6E-83B0-E6AD7A4FB05A}" dt="2022-06-18T07:51:50.470" v="393"/>
          <ac:spMkLst>
            <pc:docMk/>
            <pc:sldMk cId="149243798" sldId="273"/>
            <ac:spMk id="27" creationId="{2EC40DB1-B719-4A13-9A4D-0966B4B27866}"/>
          </ac:spMkLst>
        </pc:spChg>
        <pc:spChg chg="add del">
          <ac:chgData name="Prativa Priyadarshini" userId="S::prativa_2022@iihmrdelhi.edu.in::32a9cd4f-ff46-46e6-8e62-052b61067849" providerId="AD" clId="Web-{C5AFAF38-6AF5-4B6E-83B0-E6AD7A4FB05A}" dt="2022-06-18T07:51:50.470" v="393"/>
          <ac:spMkLst>
            <pc:docMk/>
            <pc:sldMk cId="149243798" sldId="273"/>
            <ac:spMk id="28" creationId="{82211336-CFF3-412D-868A-6679C1004C45}"/>
          </ac:spMkLst>
        </pc:spChg>
        <pc:spChg chg="add del">
          <ac:chgData name="Prativa Priyadarshini" userId="S::prativa_2022@iihmrdelhi.edu.in::32a9cd4f-ff46-46e6-8e62-052b61067849" providerId="AD" clId="Web-{C5AFAF38-6AF5-4B6E-83B0-E6AD7A4FB05A}" dt="2022-06-18T07:51:50.360" v="392"/>
          <ac:spMkLst>
            <pc:docMk/>
            <pc:sldMk cId="149243798" sldId="273"/>
            <ac:spMk id="33" creationId="{09588DA8-065E-4F6F-8EFD-43104AB2E0CF}"/>
          </ac:spMkLst>
        </pc:spChg>
        <pc:spChg chg="add del">
          <ac:chgData name="Prativa Priyadarshini" userId="S::prativa_2022@iihmrdelhi.edu.in::32a9cd4f-ff46-46e6-8e62-052b61067849" providerId="AD" clId="Web-{C5AFAF38-6AF5-4B6E-83B0-E6AD7A4FB05A}" dt="2022-06-18T07:51:50.360" v="392"/>
          <ac:spMkLst>
            <pc:docMk/>
            <pc:sldMk cId="149243798" sldId="273"/>
            <ac:spMk id="35" creationId="{C4285719-470E-454C-AF62-8323075F1F5B}"/>
          </ac:spMkLst>
        </pc:spChg>
        <pc:spChg chg="add del">
          <ac:chgData name="Prativa Priyadarshini" userId="S::prativa_2022@iihmrdelhi.edu.in::32a9cd4f-ff46-46e6-8e62-052b61067849" providerId="AD" clId="Web-{C5AFAF38-6AF5-4B6E-83B0-E6AD7A4FB05A}" dt="2022-06-18T07:51:50.360" v="392"/>
          <ac:spMkLst>
            <pc:docMk/>
            <pc:sldMk cId="149243798" sldId="273"/>
            <ac:spMk id="37" creationId="{CD9FE4EF-C4D8-49A0-B2FF-81D8DB7D8A24}"/>
          </ac:spMkLst>
        </pc:spChg>
        <pc:spChg chg="add del">
          <ac:chgData name="Prativa Priyadarshini" userId="S::prativa_2022@iihmrdelhi.edu.in::32a9cd4f-ff46-46e6-8e62-052b61067849" providerId="AD" clId="Web-{C5AFAF38-6AF5-4B6E-83B0-E6AD7A4FB05A}" dt="2022-06-18T07:51:50.360" v="392"/>
          <ac:spMkLst>
            <pc:docMk/>
            <pc:sldMk cId="149243798" sldId="273"/>
            <ac:spMk id="39" creationId="{4300840D-0A0B-4512-BACA-B439D5B9C57C}"/>
          </ac:spMkLst>
        </pc:spChg>
        <pc:spChg chg="add del">
          <ac:chgData name="Prativa Priyadarshini" userId="S::prativa_2022@iihmrdelhi.edu.in::32a9cd4f-ff46-46e6-8e62-052b61067849" providerId="AD" clId="Web-{C5AFAF38-6AF5-4B6E-83B0-E6AD7A4FB05A}" dt="2022-06-18T07:51:50.360" v="392"/>
          <ac:spMkLst>
            <pc:docMk/>
            <pc:sldMk cId="149243798" sldId="273"/>
            <ac:spMk id="41" creationId="{D2B78728-A580-49A7-84F9-6EF6F583ADE0}"/>
          </ac:spMkLst>
        </pc:spChg>
        <pc:spChg chg="add del">
          <ac:chgData name="Prativa Priyadarshini" userId="S::prativa_2022@iihmrdelhi.edu.in::32a9cd4f-ff46-46e6-8e62-052b61067849" providerId="AD" clId="Web-{C5AFAF38-6AF5-4B6E-83B0-E6AD7A4FB05A}" dt="2022-06-18T07:51:50.360" v="392"/>
          <ac:spMkLst>
            <pc:docMk/>
            <pc:sldMk cId="149243798" sldId="273"/>
            <ac:spMk id="43" creationId="{38FAA1A1-D861-433F-88FA-1E9D6FD31D11}"/>
          </ac:spMkLst>
        </pc:spChg>
        <pc:spChg chg="add del">
          <ac:chgData name="Prativa Priyadarshini" userId="S::prativa_2022@iihmrdelhi.edu.in::32a9cd4f-ff46-46e6-8e62-052b61067849" providerId="AD" clId="Web-{C5AFAF38-6AF5-4B6E-83B0-E6AD7A4FB05A}" dt="2022-06-18T07:51:50.360" v="392"/>
          <ac:spMkLst>
            <pc:docMk/>
            <pc:sldMk cId="149243798" sldId="273"/>
            <ac:spMk id="45" creationId="{8D71EDA1-87BF-4D5D-AB79-F346FD19278A}"/>
          </ac:spMkLst>
        </pc:spChg>
        <pc:spChg chg="add">
          <ac:chgData name="Prativa Priyadarshini" userId="S::prativa_2022@iihmrdelhi.edu.in::32a9cd4f-ff46-46e6-8e62-052b61067849" providerId="AD" clId="Web-{C5AFAF38-6AF5-4B6E-83B0-E6AD7A4FB05A}" dt="2022-06-18T07:51:50.470" v="393"/>
          <ac:spMkLst>
            <pc:docMk/>
            <pc:sldMk cId="149243798" sldId="273"/>
            <ac:spMk id="49" creationId="{44D65982-4F00-4330-8DAA-DE6A9E4D6D23}"/>
          </ac:spMkLst>
        </pc:spChg>
        <pc:spChg chg="add">
          <ac:chgData name="Prativa Priyadarshini" userId="S::prativa_2022@iihmrdelhi.edu.in::32a9cd4f-ff46-46e6-8e62-052b61067849" providerId="AD" clId="Web-{C5AFAF38-6AF5-4B6E-83B0-E6AD7A4FB05A}" dt="2022-06-18T07:51:50.470" v="393"/>
          <ac:spMkLst>
            <pc:docMk/>
            <pc:sldMk cId="149243798" sldId="273"/>
            <ac:spMk id="50" creationId="{009115B9-5BFD-478D-9C87-29ADB3AF1721}"/>
          </ac:spMkLst>
        </pc:spChg>
        <pc:grpChg chg="add">
          <ac:chgData name="Prativa Priyadarshini" userId="S::prativa_2022@iihmrdelhi.edu.in::32a9cd4f-ff46-46e6-8e62-052b61067849" providerId="AD" clId="Web-{C5AFAF38-6AF5-4B6E-83B0-E6AD7A4FB05A}" dt="2022-06-18T07:51:50.470" v="393"/>
          <ac:grpSpMkLst>
            <pc:docMk/>
            <pc:sldMk cId="149243798" sldId="273"/>
            <ac:grpSpMk id="51" creationId="{8D57F946-2E03-4DE1-91F8-25BEDC663563}"/>
          </ac:grpSpMkLst>
        </pc:grpChg>
        <pc:grpChg chg="add">
          <ac:chgData name="Prativa Priyadarshini" userId="S::prativa_2022@iihmrdelhi.edu.in::32a9cd4f-ff46-46e6-8e62-052b61067849" providerId="AD" clId="Web-{C5AFAF38-6AF5-4B6E-83B0-E6AD7A4FB05A}" dt="2022-06-18T07:51:50.470" v="393"/>
          <ac:grpSpMkLst>
            <pc:docMk/>
            <pc:sldMk cId="149243798" sldId="273"/>
            <ac:grpSpMk id="53" creationId="{43F5E015-E085-4624-B431-B42414448684}"/>
          </ac:grpSpMkLst>
        </pc:grpChg>
      </pc:sldChg>
      <pc:sldChg chg="addSp delSp modSp mod setBg">
        <pc:chgData name="Prativa Priyadarshini" userId="S::prativa_2022@iihmrdelhi.edu.in::32a9cd4f-ff46-46e6-8e62-052b61067849" providerId="AD" clId="Web-{C5AFAF38-6AF5-4B6E-83B0-E6AD7A4FB05A}" dt="2022-06-18T07:48:02.639" v="362" actId="20577"/>
        <pc:sldMkLst>
          <pc:docMk/>
          <pc:sldMk cId="106189014" sldId="274"/>
        </pc:sldMkLst>
        <pc:spChg chg="mod ord">
          <ac:chgData name="Prativa Priyadarshini" userId="S::prativa_2022@iihmrdelhi.edu.in::32a9cd4f-ff46-46e6-8e62-052b61067849" providerId="AD" clId="Web-{C5AFAF38-6AF5-4B6E-83B0-E6AD7A4FB05A}" dt="2022-06-18T07:48:02.639" v="362" actId="20577"/>
          <ac:spMkLst>
            <pc:docMk/>
            <pc:sldMk cId="106189014" sldId="274"/>
            <ac:spMk id="2" creationId="{83A7B543-DD16-00A8-C1EC-FE337C972327}"/>
          </ac:spMkLst>
        </pc:spChg>
        <pc:spChg chg="del">
          <ac:chgData name="Prativa Priyadarshini" userId="S::prativa_2022@iihmrdelhi.edu.in::32a9cd4f-ff46-46e6-8e62-052b61067849" providerId="AD" clId="Web-{C5AFAF38-6AF5-4B6E-83B0-E6AD7A4FB05A}" dt="2022-06-18T07:45:03.417" v="323"/>
          <ac:spMkLst>
            <pc:docMk/>
            <pc:sldMk cId="106189014" sldId="274"/>
            <ac:spMk id="3" creationId="{5728E9E7-6A48-E082-DDDB-308B7E2BF072}"/>
          </ac:spMkLst>
        </pc:spChg>
        <pc:spChg chg="mod ord">
          <ac:chgData name="Prativa Priyadarshini" userId="S::prativa_2022@iihmrdelhi.edu.in::32a9cd4f-ff46-46e6-8e62-052b61067849" providerId="AD" clId="Web-{C5AFAF38-6AF5-4B6E-83B0-E6AD7A4FB05A}" dt="2022-06-18T07:47:16.450" v="361"/>
          <ac:spMkLst>
            <pc:docMk/>
            <pc:sldMk cId="106189014" sldId="274"/>
            <ac:spMk id="4" creationId="{0A4C53A3-3523-7375-B7CF-8CD9449B1926}"/>
          </ac:spMkLst>
        </pc:spChg>
        <pc:spChg chg="mod ord">
          <ac:chgData name="Prativa Priyadarshini" userId="S::prativa_2022@iihmrdelhi.edu.in::32a9cd4f-ff46-46e6-8e62-052b61067849" providerId="AD" clId="Web-{C5AFAF38-6AF5-4B6E-83B0-E6AD7A4FB05A}" dt="2022-06-18T07:47:16.450" v="361"/>
          <ac:spMkLst>
            <pc:docMk/>
            <pc:sldMk cId="106189014" sldId="274"/>
            <ac:spMk id="5" creationId="{56EDD3CD-7AAF-DDBA-4AB5-4451EC072935}"/>
          </ac:spMkLst>
        </pc:spChg>
        <pc:spChg chg="add mod">
          <ac:chgData name="Prativa Priyadarshini" userId="S::prativa_2022@iihmrdelhi.edu.in::32a9cd4f-ff46-46e6-8e62-052b61067849" providerId="AD" clId="Web-{C5AFAF38-6AF5-4B6E-83B0-E6AD7A4FB05A}" dt="2022-06-18T07:47:16.450" v="361"/>
          <ac:spMkLst>
            <pc:docMk/>
            <pc:sldMk cId="106189014" sldId="274"/>
            <ac:spMk id="8" creationId="{F28B2D09-EAE7-D0A0-290C-1BB0BB738F28}"/>
          </ac:spMkLst>
        </pc:spChg>
        <pc:spChg chg="add mod ord">
          <ac:chgData name="Prativa Priyadarshini" userId="S::prativa_2022@iihmrdelhi.edu.in::32a9cd4f-ff46-46e6-8e62-052b61067849" providerId="AD" clId="Web-{C5AFAF38-6AF5-4B6E-83B0-E6AD7A4FB05A}" dt="2022-06-18T07:47:16.450" v="361"/>
          <ac:spMkLst>
            <pc:docMk/>
            <pc:sldMk cId="106189014" sldId="274"/>
            <ac:spMk id="9" creationId="{B3C7605C-CF8C-AE1B-43E1-B851CC9F524C}"/>
          </ac:spMkLst>
        </pc:spChg>
        <pc:spChg chg="add">
          <ac:chgData name="Prativa Priyadarshini" userId="S::prativa_2022@iihmrdelhi.edu.in::32a9cd4f-ff46-46e6-8e62-052b61067849" providerId="AD" clId="Web-{C5AFAF38-6AF5-4B6E-83B0-E6AD7A4FB05A}" dt="2022-06-18T07:47:16.450" v="361"/>
          <ac:spMkLst>
            <pc:docMk/>
            <pc:sldMk cId="106189014" sldId="274"/>
            <ac:spMk id="14" creationId="{C18B47EC-880C-488C-A09F-1082C7675DB4}"/>
          </ac:spMkLst>
        </pc:spChg>
        <pc:spChg chg="add">
          <ac:chgData name="Prativa Priyadarshini" userId="S::prativa_2022@iihmrdelhi.edu.in::32a9cd4f-ff46-46e6-8e62-052b61067849" providerId="AD" clId="Web-{C5AFAF38-6AF5-4B6E-83B0-E6AD7A4FB05A}" dt="2022-06-18T07:47:16.450" v="361"/>
          <ac:spMkLst>
            <pc:docMk/>
            <pc:sldMk cId="106189014" sldId="274"/>
            <ac:spMk id="16" creationId="{44BF5144-F7BD-4540-9CFD-700A8426DAFE}"/>
          </ac:spMkLst>
        </pc:spChg>
        <pc:picChg chg="add mod ord">
          <ac:chgData name="Prativa Priyadarshini" userId="S::prativa_2022@iihmrdelhi.edu.in::32a9cd4f-ff46-46e6-8e62-052b61067849" providerId="AD" clId="Web-{C5AFAF38-6AF5-4B6E-83B0-E6AD7A4FB05A}" dt="2022-06-18T07:47:16.450" v="361"/>
          <ac:picMkLst>
            <pc:docMk/>
            <pc:sldMk cId="106189014" sldId="274"/>
            <ac:picMk id="6" creationId="{20E8D4AF-DFF0-320D-0738-4B9B979C7169}"/>
          </ac:picMkLst>
        </pc:picChg>
        <pc:picChg chg="add mod">
          <ac:chgData name="Prativa Priyadarshini" userId="S::prativa_2022@iihmrdelhi.edu.in::32a9cd4f-ff46-46e6-8e62-052b61067849" providerId="AD" clId="Web-{C5AFAF38-6AF5-4B6E-83B0-E6AD7A4FB05A}" dt="2022-06-18T07:47:16.450" v="361"/>
          <ac:picMkLst>
            <pc:docMk/>
            <pc:sldMk cId="106189014" sldId="274"/>
            <ac:picMk id="7" creationId="{B0F413D8-B4E6-22E8-36B7-095EE38DF152}"/>
          </ac:picMkLst>
        </pc:picChg>
      </pc:sldChg>
      <pc:sldChg chg="addSp modSp mod setBg">
        <pc:chgData name="Prativa Priyadarshini" userId="S::prativa_2022@iihmrdelhi.edu.in::32a9cd4f-ff46-46e6-8e62-052b61067849" providerId="AD" clId="Web-{C5AFAF38-6AF5-4B6E-83B0-E6AD7A4FB05A}" dt="2022-06-18T07:02:11.555" v="260"/>
        <pc:sldMkLst>
          <pc:docMk/>
          <pc:sldMk cId="1829831276" sldId="277"/>
        </pc:sldMkLst>
        <pc:spChg chg="mod">
          <ac:chgData name="Prativa Priyadarshini" userId="S::prativa_2022@iihmrdelhi.edu.in::32a9cd4f-ff46-46e6-8e62-052b61067849" providerId="AD" clId="Web-{C5AFAF38-6AF5-4B6E-83B0-E6AD7A4FB05A}" dt="2022-06-18T07:02:11.555" v="260"/>
          <ac:spMkLst>
            <pc:docMk/>
            <pc:sldMk cId="1829831276" sldId="277"/>
            <ac:spMk id="2" creationId="{D9367BD2-0A6A-7D56-49AF-900C91A76E0D}"/>
          </ac:spMkLst>
        </pc:spChg>
        <pc:spChg chg="mod">
          <ac:chgData name="Prativa Priyadarshini" userId="S::prativa_2022@iihmrdelhi.edu.in::32a9cd4f-ff46-46e6-8e62-052b61067849" providerId="AD" clId="Web-{C5AFAF38-6AF5-4B6E-83B0-E6AD7A4FB05A}" dt="2022-06-18T07:02:11.555" v="260"/>
          <ac:spMkLst>
            <pc:docMk/>
            <pc:sldMk cId="1829831276" sldId="277"/>
            <ac:spMk id="3" creationId="{FD02470E-349F-6BD1-12C2-D026AE03293C}"/>
          </ac:spMkLst>
        </pc:spChg>
        <pc:spChg chg="mod">
          <ac:chgData name="Prativa Priyadarshini" userId="S::prativa_2022@iihmrdelhi.edu.in::32a9cd4f-ff46-46e6-8e62-052b61067849" providerId="AD" clId="Web-{C5AFAF38-6AF5-4B6E-83B0-E6AD7A4FB05A}" dt="2022-06-18T07:02:11.555" v="260"/>
          <ac:spMkLst>
            <pc:docMk/>
            <pc:sldMk cId="1829831276" sldId="277"/>
            <ac:spMk id="4" creationId="{1E05D81B-04A2-0D95-4A20-2AB8079E0C0D}"/>
          </ac:spMkLst>
        </pc:spChg>
        <pc:spChg chg="mod ord">
          <ac:chgData name="Prativa Priyadarshini" userId="S::prativa_2022@iihmrdelhi.edu.in::32a9cd4f-ff46-46e6-8e62-052b61067849" providerId="AD" clId="Web-{C5AFAF38-6AF5-4B6E-83B0-E6AD7A4FB05A}" dt="2022-06-18T07:02:11.555" v="260"/>
          <ac:spMkLst>
            <pc:docMk/>
            <pc:sldMk cId="1829831276" sldId="277"/>
            <ac:spMk id="5" creationId="{A48D3592-E897-9641-A8E1-7599FEA35292}"/>
          </ac:spMkLst>
        </pc:spChg>
        <pc:spChg chg="add">
          <ac:chgData name="Prativa Priyadarshini" userId="S::prativa_2022@iihmrdelhi.edu.in::32a9cd4f-ff46-46e6-8e62-052b61067849" providerId="AD" clId="Web-{C5AFAF38-6AF5-4B6E-83B0-E6AD7A4FB05A}" dt="2022-06-18T07:02:11.555" v="260"/>
          <ac:spMkLst>
            <pc:docMk/>
            <pc:sldMk cId="1829831276" sldId="277"/>
            <ac:spMk id="12" creationId="{59A309A7-1751-4ABE-A3C1-EEC40366AD89}"/>
          </ac:spMkLst>
        </pc:spChg>
        <pc:spChg chg="add">
          <ac:chgData name="Prativa Priyadarshini" userId="S::prativa_2022@iihmrdelhi.edu.in::32a9cd4f-ff46-46e6-8e62-052b61067849" providerId="AD" clId="Web-{C5AFAF38-6AF5-4B6E-83B0-E6AD7A4FB05A}" dt="2022-06-18T07:02:11.555" v="260"/>
          <ac:spMkLst>
            <pc:docMk/>
            <pc:sldMk cId="1829831276" sldId="277"/>
            <ac:spMk id="14" creationId="{967D8EB6-EAE1-4F9C-B398-83321E287204}"/>
          </ac:spMkLst>
        </pc:spChg>
        <pc:picChg chg="add mod">
          <ac:chgData name="Prativa Priyadarshini" userId="S::prativa_2022@iihmrdelhi.edu.in::32a9cd4f-ff46-46e6-8e62-052b61067849" providerId="AD" clId="Web-{C5AFAF38-6AF5-4B6E-83B0-E6AD7A4FB05A}" dt="2022-06-18T07:02:11.555" v="260"/>
          <ac:picMkLst>
            <pc:docMk/>
            <pc:sldMk cId="1829831276" sldId="277"/>
            <ac:picMk id="7" creationId="{573CC003-F0E4-188E-D6FA-5B2E5F70F3E0}"/>
          </ac:picMkLst>
        </pc:picChg>
      </pc:sldChg>
      <pc:sldChg chg="addSp delSp modSp mod setBg">
        <pc:chgData name="Prativa Priyadarshini" userId="S::prativa_2022@iihmrdelhi.edu.in::32a9cd4f-ff46-46e6-8e62-052b61067849" providerId="AD" clId="Web-{C5AFAF38-6AF5-4B6E-83B0-E6AD7A4FB05A}" dt="2022-06-18T04:52:11.202" v="232" actId="1076"/>
        <pc:sldMkLst>
          <pc:docMk/>
          <pc:sldMk cId="2115030817" sldId="279"/>
        </pc:sldMkLst>
        <pc:spChg chg="del mod">
          <ac:chgData name="Prativa Priyadarshini" userId="S::prativa_2022@iihmrdelhi.edu.in::32a9cd4f-ff46-46e6-8e62-052b61067849" providerId="AD" clId="Web-{C5AFAF38-6AF5-4B6E-83B0-E6AD7A4FB05A}" dt="2022-06-18T04:16:19.931" v="53"/>
          <ac:spMkLst>
            <pc:docMk/>
            <pc:sldMk cId="2115030817" sldId="279"/>
            <ac:spMk id="2" creationId="{DEF8BF7C-4884-7EFC-CE4E-784C6E462D95}"/>
          </ac:spMkLst>
        </pc:spChg>
        <pc:spChg chg="mod ord">
          <ac:chgData name="Prativa Priyadarshini" userId="S::prativa_2022@iihmrdelhi.edu.in::32a9cd4f-ff46-46e6-8e62-052b61067849" providerId="AD" clId="Web-{C5AFAF38-6AF5-4B6E-83B0-E6AD7A4FB05A}" dt="2022-06-18T04:52:03.248" v="230"/>
          <ac:spMkLst>
            <pc:docMk/>
            <pc:sldMk cId="2115030817" sldId="279"/>
            <ac:spMk id="4" creationId="{6F2459F5-F225-4989-338A-263AD53A03B7}"/>
          </ac:spMkLst>
        </pc:spChg>
        <pc:spChg chg="mod ord">
          <ac:chgData name="Prativa Priyadarshini" userId="S::prativa_2022@iihmrdelhi.edu.in::32a9cd4f-ff46-46e6-8e62-052b61067849" providerId="AD" clId="Web-{C5AFAF38-6AF5-4B6E-83B0-E6AD7A4FB05A}" dt="2022-06-18T04:52:03.248" v="230"/>
          <ac:spMkLst>
            <pc:docMk/>
            <pc:sldMk cId="2115030817" sldId="279"/>
            <ac:spMk id="5" creationId="{D60CF811-F095-1034-5FC9-0E5FCD7A54B1}"/>
          </ac:spMkLst>
        </pc:spChg>
        <pc:spChg chg="mod ord">
          <ac:chgData name="Prativa Priyadarshini" userId="S::prativa_2022@iihmrdelhi.edu.in::32a9cd4f-ff46-46e6-8e62-052b61067849" providerId="AD" clId="Web-{C5AFAF38-6AF5-4B6E-83B0-E6AD7A4FB05A}" dt="2022-06-18T04:52:03.248" v="230"/>
          <ac:spMkLst>
            <pc:docMk/>
            <pc:sldMk cId="2115030817" sldId="279"/>
            <ac:spMk id="6" creationId="{E78F8E5C-2C5C-FF7B-7EFD-F4ECF8924B31}"/>
          </ac:spMkLst>
        </pc:spChg>
        <pc:spChg chg="add mod ord">
          <ac:chgData name="Prativa Priyadarshini" userId="S::prativa_2022@iihmrdelhi.edu.in::32a9cd4f-ff46-46e6-8e62-052b61067849" providerId="AD" clId="Web-{C5AFAF38-6AF5-4B6E-83B0-E6AD7A4FB05A}" dt="2022-06-18T04:52:03.248" v="230"/>
          <ac:spMkLst>
            <pc:docMk/>
            <pc:sldMk cId="2115030817" sldId="279"/>
            <ac:spMk id="8" creationId="{AD19B935-1005-3588-7EE7-7D3882085FC2}"/>
          </ac:spMkLst>
        </pc:spChg>
        <pc:spChg chg="add mod ord">
          <ac:chgData name="Prativa Priyadarshini" userId="S::prativa_2022@iihmrdelhi.edu.in::32a9cd4f-ff46-46e6-8e62-052b61067849" providerId="AD" clId="Web-{C5AFAF38-6AF5-4B6E-83B0-E6AD7A4FB05A}" dt="2022-06-18T04:52:03.248" v="230"/>
          <ac:spMkLst>
            <pc:docMk/>
            <pc:sldMk cId="2115030817" sldId="279"/>
            <ac:spMk id="9" creationId="{18711415-AECC-FD4F-9144-548151DEFCCC}"/>
          </ac:spMkLst>
        </pc:spChg>
        <pc:spChg chg="add del">
          <ac:chgData name="Prativa Priyadarshini" userId="S::prativa_2022@iihmrdelhi.edu.in::32a9cd4f-ff46-46e6-8e62-052b61067849" providerId="AD" clId="Web-{C5AFAF38-6AF5-4B6E-83B0-E6AD7A4FB05A}" dt="2022-06-18T04:17:34.666" v="68"/>
          <ac:spMkLst>
            <pc:docMk/>
            <pc:sldMk cId="2115030817" sldId="279"/>
            <ac:spMk id="11" creationId="{B7DA6429-6CC6-133E-144C-1576703C719C}"/>
          </ac:spMkLst>
        </pc:spChg>
        <pc:spChg chg="add mod ord">
          <ac:chgData name="Prativa Priyadarshini" userId="S::prativa_2022@iihmrdelhi.edu.in::32a9cd4f-ff46-46e6-8e62-052b61067849" providerId="AD" clId="Web-{C5AFAF38-6AF5-4B6E-83B0-E6AD7A4FB05A}" dt="2022-06-18T04:52:03.248" v="230"/>
          <ac:spMkLst>
            <pc:docMk/>
            <pc:sldMk cId="2115030817" sldId="279"/>
            <ac:spMk id="12" creationId="{BEBFF51F-E266-5964-5CE0-A4A6011E3B79}"/>
          </ac:spMkLst>
        </pc:spChg>
        <pc:spChg chg="add del">
          <ac:chgData name="Prativa Priyadarshini" userId="S::prativa_2022@iihmrdelhi.edu.in::32a9cd4f-ff46-46e6-8e62-052b61067849" providerId="AD" clId="Web-{C5AFAF38-6AF5-4B6E-83B0-E6AD7A4FB05A}" dt="2022-06-18T04:52:03.248" v="230"/>
          <ac:spMkLst>
            <pc:docMk/>
            <pc:sldMk cId="2115030817" sldId="279"/>
            <ac:spMk id="15" creationId="{2D2B266D-3625-4584-A5C3-7D3F672CFF30}"/>
          </ac:spMkLst>
        </pc:spChg>
        <pc:spChg chg="add del">
          <ac:chgData name="Prativa Priyadarshini" userId="S::prativa_2022@iihmrdelhi.edu.in::32a9cd4f-ff46-46e6-8e62-052b61067849" providerId="AD" clId="Web-{C5AFAF38-6AF5-4B6E-83B0-E6AD7A4FB05A}" dt="2022-06-18T04:52:03.248" v="230"/>
          <ac:spMkLst>
            <pc:docMk/>
            <pc:sldMk cId="2115030817" sldId="279"/>
            <ac:spMk id="16" creationId="{A5D2A5D1-BA0D-47D3-B051-DA7743C46E28}"/>
          </ac:spMkLst>
        </pc:spChg>
        <pc:spChg chg="add del">
          <ac:chgData name="Prativa Priyadarshini" userId="S::prativa_2022@iihmrdelhi.edu.in::32a9cd4f-ff46-46e6-8e62-052b61067849" providerId="AD" clId="Web-{C5AFAF38-6AF5-4B6E-83B0-E6AD7A4FB05A}" dt="2022-06-18T04:51:41.545" v="228"/>
          <ac:spMkLst>
            <pc:docMk/>
            <pc:sldMk cId="2115030817" sldId="279"/>
            <ac:spMk id="18" creationId="{B9FF99BD-075F-4761-A995-6FC574BD25EA}"/>
          </ac:spMkLst>
        </pc:spChg>
        <pc:spChg chg="add del">
          <ac:chgData name="Prativa Priyadarshini" userId="S::prativa_2022@iihmrdelhi.edu.in::32a9cd4f-ff46-46e6-8e62-052b61067849" providerId="AD" clId="Web-{C5AFAF38-6AF5-4B6E-83B0-E6AD7A4FB05A}" dt="2022-06-18T04:51:41.545" v="228"/>
          <ac:spMkLst>
            <pc:docMk/>
            <pc:sldMk cId="2115030817" sldId="279"/>
            <ac:spMk id="20" creationId="{A7B21A54-9BA3-4EA9-B460-5A829ADD9051}"/>
          </ac:spMkLst>
        </pc:spChg>
        <pc:spChg chg="add del">
          <ac:chgData name="Prativa Priyadarshini" userId="S::prativa_2022@iihmrdelhi.edu.in::32a9cd4f-ff46-46e6-8e62-052b61067849" providerId="AD" clId="Web-{C5AFAF38-6AF5-4B6E-83B0-E6AD7A4FB05A}" dt="2022-06-18T04:51:41.545" v="228"/>
          <ac:spMkLst>
            <pc:docMk/>
            <pc:sldMk cId="2115030817" sldId="279"/>
            <ac:spMk id="22" creationId="{6FA8F714-B9D8-488A-8CCA-E9948FF913A9}"/>
          </ac:spMkLst>
        </pc:spChg>
        <pc:picChg chg="add mod ord">
          <ac:chgData name="Prativa Priyadarshini" userId="S::prativa_2022@iihmrdelhi.edu.in::32a9cd4f-ff46-46e6-8e62-052b61067849" providerId="AD" clId="Web-{C5AFAF38-6AF5-4B6E-83B0-E6AD7A4FB05A}" dt="2022-06-18T04:52:03.248" v="230"/>
          <ac:picMkLst>
            <pc:docMk/>
            <pc:sldMk cId="2115030817" sldId="279"/>
            <ac:picMk id="3" creationId="{0D61B05E-FF9B-9D18-D67E-34F5CF9E1BBD}"/>
          </ac:picMkLst>
        </pc:picChg>
        <pc:picChg chg="mod">
          <ac:chgData name="Prativa Priyadarshini" userId="S::prativa_2022@iihmrdelhi.edu.in::32a9cd4f-ff46-46e6-8e62-052b61067849" providerId="AD" clId="Web-{C5AFAF38-6AF5-4B6E-83B0-E6AD7A4FB05A}" dt="2022-06-18T04:52:03.248" v="230"/>
          <ac:picMkLst>
            <pc:docMk/>
            <pc:sldMk cId="2115030817" sldId="279"/>
            <ac:picMk id="7" creationId="{DA1DB3EA-1631-DC28-4E0C-B33A85BA6CD1}"/>
          </ac:picMkLst>
        </pc:picChg>
        <pc:picChg chg="add mod ord">
          <ac:chgData name="Prativa Priyadarshini" userId="S::prativa_2022@iihmrdelhi.edu.in::32a9cd4f-ff46-46e6-8e62-052b61067849" providerId="AD" clId="Web-{C5AFAF38-6AF5-4B6E-83B0-E6AD7A4FB05A}" dt="2022-06-18T04:52:11.202" v="232" actId="1076"/>
          <ac:picMkLst>
            <pc:docMk/>
            <pc:sldMk cId="2115030817" sldId="279"/>
            <ac:picMk id="10" creationId="{6D837D00-D725-1592-F132-C67D4F4CFBFA}"/>
          </ac:picMkLst>
        </pc:picChg>
        <pc:picChg chg="add mod ord">
          <ac:chgData name="Prativa Priyadarshini" userId="S::prativa_2022@iihmrdelhi.edu.in::32a9cd4f-ff46-46e6-8e62-052b61067849" providerId="AD" clId="Web-{C5AFAF38-6AF5-4B6E-83B0-E6AD7A4FB05A}" dt="2022-06-18T04:52:03.248" v="230"/>
          <ac:picMkLst>
            <pc:docMk/>
            <pc:sldMk cId="2115030817" sldId="279"/>
            <ac:picMk id="13" creationId="{75AB9166-E0CD-F81A-4BBC-A9DBD1E10DF8}"/>
          </ac:picMkLst>
        </pc:picChg>
      </pc:sldChg>
      <pc:sldChg chg="modSp add replId">
        <pc:chgData name="Prativa Priyadarshini" userId="S::prativa_2022@iihmrdelhi.edu.in::32a9cd4f-ff46-46e6-8e62-052b61067849" providerId="AD" clId="Web-{C5AFAF38-6AF5-4B6E-83B0-E6AD7A4FB05A}" dt="2022-06-18T04:48:06.855" v="206" actId="20577"/>
        <pc:sldMkLst>
          <pc:docMk/>
          <pc:sldMk cId="363746358" sldId="280"/>
        </pc:sldMkLst>
        <pc:spChg chg="mod">
          <ac:chgData name="Prativa Priyadarshini" userId="S::prativa_2022@iihmrdelhi.edu.in::32a9cd4f-ff46-46e6-8e62-052b61067849" providerId="AD" clId="Web-{C5AFAF38-6AF5-4B6E-83B0-E6AD7A4FB05A}" dt="2022-06-18T04:44:38.376" v="203" actId="20577"/>
          <ac:spMkLst>
            <pc:docMk/>
            <pc:sldMk cId="363746358" sldId="280"/>
            <ac:spMk id="28" creationId="{38EBD177-7752-1DA4-35BA-3724F68B4438}"/>
          </ac:spMkLst>
        </pc:spChg>
        <pc:spChg chg="mod">
          <ac:chgData name="Prativa Priyadarshini" userId="S::prativa_2022@iihmrdelhi.edu.in::32a9cd4f-ff46-46e6-8e62-052b61067849" providerId="AD" clId="Web-{C5AFAF38-6AF5-4B6E-83B0-E6AD7A4FB05A}" dt="2022-06-18T04:44:08.422" v="196" actId="20577"/>
          <ac:spMkLst>
            <pc:docMk/>
            <pc:sldMk cId="363746358" sldId="280"/>
            <ac:spMk id="29" creationId="{A6C95C12-5F35-2940-686F-EDDCE42F68D2}"/>
          </ac:spMkLst>
        </pc:spChg>
        <pc:spChg chg="mod">
          <ac:chgData name="Prativa Priyadarshini" userId="S::prativa_2022@iihmrdelhi.edu.in::32a9cd4f-ff46-46e6-8e62-052b61067849" providerId="AD" clId="Web-{C5AFAF38-6AF5-4B6E-83B0-E6AD7A4FB05A}" dt="2022-06-18T04:48:06.855" v="206" actId="20577"/>
          <ac:spMkLst>
            <pc:docMk/>
            <pc:sldMk cId="363746358" sldId="280"/>
            <ac:spMk id="30" creationId="{C2BD18AC-1BB4-B0E3-B9AB-0DEB4C49FE59}"/>
          </ac:spMkLst>
        </pc:spChg>
        <pc:picChg chg="mod">
          <ac:chgData name="Prativa Priyadarshini" userId="S::prativa_2022@iihmrdelhi.edu.in::32a9cd4f-ff46-46e6-8e62-052b61067849" providerId="AD" clId="Web-{C5AFAF38-6AF5-4B6E-83B0-E6AD7A4FB05A}" dt="2022-06-18T04:45:08.555" v="204" actId="14100"/>
          <ac:picMkLst>
            <pc:docMk/>
            <pc:sldMk cId="363746358" sldId="280"/>
            <ac:picMk id="6" creationId="{B5261C97-CF15-220B-FFE7-145AE48C1E44}"/>
          </ac:picMkLst>
        </pc:picChg>
      </pc:sldChg>
    </pc:docChg>
  </pc:docChgLst>
  <pc:docChgLst>
    <pc:chgData name="Prativa Priyadarshini" userId="S::prativa_2022@iihmrdelhi.edu.in::32a9cd4f-ff46-46e6-8e62-052b61067849" providerId="AD" clId="Web-{444A1206-8267-45B6-B79E-F1439C084BC5}"/>
    <pc:docChg chg="addSld modSld sldOrd">
      <pc:chgData name="Prativa Priyadarshini" userId="S::prativa_2022@iihmrdelhi.edu.in::32a9cd4f-ff46-46e6-8e62-052b61067849" providerId="AD" clId="Web-{444A1206-8267-45B6-B79E-F1439C084BC5}" dt="2022-06-17T12:39:03.639" v="198" actId="14100"/>
      <pc:docMkLst>
        <pc:docMk/>
      </pc:docMkLst>
      <pc:sldChg chg="addSp modSp mod setBg">
        <pc:chgData name="Prativa Priyadarshini" userId="S::prativa_2022@iihmrdelhi.edu.in::32a9cd4f-ff46-46e6-8e62-052b61067849" providerId="AD" clId="Web-{444A1206-8267-45B6-B79E-F1439C084BC5}" dt="2022-06-17T11:51:58.851" v="16" actId="14100"/>
        <pc:sldMkLst>
          <pc:docMk/>
          <pc:sldMk cId="459109267" sldId="259"/>
        </pc:sldMkLst>
        <pc:spChg chg="mod">
          <ac:chgData name="Prativa Priyadarshini" userId="S::prativa_2022@iihmrdelhi.edu.in::32a9cd4f-ff46-46e6-8e62-052b61067849" providerId="AD" clId="Web-{444A1206-8267-45B6-B79E-F1439C084BC5}" dt="2022-06-17T11:30:01.978" v="13"/>
          <ac:spMkLst>
            <pc:docMk/>
            <pc:sldMk cId="459109267" sldId="259"/>
            <ac:spMk id="2" creationId="{3096DAF6-311E-0255-B1ED-7410C0285961}"/>
          </ac:spMkLst>
        </pc:spChg>
        <pc:spChg chg="mod ord">
          <ac:chgData name="Prativa Priyadarshini" userId="S::prativa_2022@iihmrdelhi.edu.in::32a9cd4f-ff46-46e6-8e62-052b61067849" providerId="AD" clId="Web-{444A1206-8267-45B6-B79E-F1439C084BC5}" dt="2022-06-17T11:30:01.978" v="13"/>
          <ac:spMkLst>
            <pc:docMk/>
            <pc:sldMk cId="459109267" sldId="259"/>
            <ac:spMk id="4" creationId="{6E049770-9203-2BD7-A999-EDFBD11B0D06}"/>
          </ac:spMkLst>
        </pc:spChg>
        <pc:spChg chg="mod">
          <ac:chgData name="Prativa Priyadarshini" userId="S::prativa_2022@iihmrdelhi.edu.in::32a9cd4f-ff46-46e6-8e62-052b61067849" providerId="AD" clId="Web-{444A1206-8267-45B6-B79E-F1439C084BC5}" dt="2022-06-17T11:30:01.978" v="13"/>
          <ac:spMkLst>
            <pc:docMk/>
            <pc:sldMk cId="459109267" sldId="259"/>
            <ac:spMk id="5" creationId="{13826005-CE28-7D60-D38A-A20359BF8D20}"/>
          </ac:spMkLst>
        </pc:spChg>
        <pc:spChg chg="add">
          <ac:chgData name="Prativa Priyadarshini" userId="S::prativa_2022@iihmrdelhi.edu.in::32a9cd4f-ff46-46e6-8e62-052b61067849" providerId="AD" clId="Web-{444A1206-8267-45B6-B79E-F1439C084BC5}" dt="2022-06-17T11:30:01.978" v="13"/>
          <ac:spMkLst>
            <pc:docMk/>
            <pc:sldMk cId="459109267" sldId="259"/>
            <ac:spMk id="12" creationId="{9CE0A68D-28EF-49D9-B84B-5DAB38714976}"/>
          </ac:spMkLst>
        </pc:spChg>
        <pc:spChg chg="add">
          <ac:chgData name="Prativa Priyadarshini" userId="S::prativa_2022@iihmrdelhi.edu.in::32a9cd4f-ff46-46e6-8e62-052b61067849" providerId="AD" clId="Web-{444A1206-8267-45B6-B79E-F1439C084BC5}" dt="2022-06-17T11:30:01.978" v="13"/>
          <ac:spMkLst>
            <pc:docMk/>
            <pc:sldMk cId="459109267" sldId="259"/>
            <ac:spMk id="14" creationId="{1FA0C3DC-24DE-44E3-9D41-CAA5F3B20751}"/>
          </ac:spMkLst>
        </pc:spChg>
        <pc:graphicFrameChg chg="mod ord modGraphic">
          <ac:chgData name="Prativa Priyadarshini" userId="S::prativa_2022@iihmrdelhi.edu.in::32a9cd4f-ff46-46e6-8e62-052b61067849" providerId="AD" clId="Web-{444A1206-8267-45B6-B79E-F1439C084BC5}" dt="2022-06-17T11:30:01.978" v="13"/>
          <ac:graphicFrameMkLst>
            <pc:docMk/>
            <pc:sldMk cId="459109267" sldId="259"/>
            <ac:graphicFrameMk id="7" creationId="{00000000-0000-0000-0000-000000000000}"/>
          </ac:graphicFrameMkLst>
        </pc:graphicFrameChg>
        <pc:picChg chg="mod">
          <ac:chgData name="Prativa Priyadarshini" userId="S::prativa_2022@iihmrdelhi.edu.in::32a9cd4f-ff46-46e6-8e62-052b61067849" providerId="AD" clId="Web-{444A1206-8267-45B6-B79E-F1439C084BC5}" dt="2022-06-17T11:51:58.851" v="16" actId="14100"/>
          <ac:picMkLst>
            <pc:docMk/>
            <pc:sldMk cId="459109267" sldId="259"/>
            <ac:picMk id="6" creationId="{096665F7-D441-D56F-3223-09638E620763}"/>
          </ac:picMkLst>
        </pc:picChg>
      </pc:sldChg>
      <pc:sldChg chg="modSp">
        <pc:chgData name="Prativa Priyadarshini" userId="S::prativa_2022@iihmrdelhi.edu.in::32a9cd4f-ff46-46e6-8e62-052b61067849" providerId="AD" clId="Web-{444A1206-8267-45B6-B79E-F1439C084BC5}" dt="2022-06-17T11:53:35.524" v="22" actId="20577"/>
        <pc:sldMkLst>
          <pc:docMk/>
          <pc:sldMk cId="1206244218" sldId="261"/>
        </pc:sldMkLst>
        <pc:spChg chg="mod">
          <ac:chgData name="Prativa Priyadarshini" userId="S::prativa_2022@iihmrdelhi.edu.in::32a9cd4f-ff46-46e6-8e62-052b61067849" providerId="AD" clId="Web-{444A1206-8267-45B6-B79E-F1439C084BC5}" dt="2022-06-17T11:53:35.524" v="22" actId="20577"/>
          <ac:spMkLst>
            <pc:docMk/>
            <pc:sldMk cId="1206244218" sldId="261"/>
            <ac:spMk id="3" creationId="{C69F77E6-6698-55B6-C98F-1338F8539D37}"/>
          </ac:spMkLst>
        </pc:spChg>
      </pc:sldChg>
      <pc:sldChg chg="addSp delSp modSp">
        <pc:chgData name="Prativa Priyadarshini" userId="S::prativa_2022@iihmrdelhi.edu.in::32a9cd4f-ff46-46e6-8e62-052b61067849" providerId="AD" clId="Web-{444A1206-8267-45B6-B79E-F1439C084BC5}" dt="2022-06-17T12:17:18.387" v="121" actId="14100"/>
        <pc:sldMkLst>
          <pc:docMk/>
          <pc:sldMk cId="1373306154" sldId="262"/>
        </pc:sldMkLst>
        <pc:spChg chg="del">
          <ac:chgData name="Prativa Priyadarshini" userId="S::prativa_2022@iihmrdelhi.edu.in::32a9cd4f-ff46-46e6-8e62-052b61067849" providerId="AD" clId="Web-{444A1206-8267-45B6-B79E-F1439C084BC5}" dt="2022-06-17T12:05:50.268" v="82"/>
          <ac:spMkLst>
            <pc:docMk/>
            <pc:sldMk cId="1373306154" sldId="262"/>
            <ac:spMk id="3" creationId="{2DD0E2DC-1F64-6150-E936-2EFC08A56F0F}"/>
          </ac:spMkLst>
        </pc:spChg>
        <pc:spChg chg="add del">
          <ac:chgData name="Prativa Priyadarshini" userId="S::prativa_2022@iihmrdelhi.edu.in::32a9cd4f-ff46-46e6-8e62-052b61067849" providerId="AD" clId="Web-{444A1206-8267-45B6-B79E-F1439C084BC5}" dt="2022-06-17T12:07:24.238" v="98"/>
          <ac:spMkLst>
            <pc:docMk/>
            <pc:sldMk cId="1373306154" sldId="262"/>
            <ac:spMk id="8" creationId="{5B07BE43-D3B4-6F2C-CDC0-CAEEB47ACEF8}"/>
          </ac:spMkLst>
        </pc:spChg>
        <pc:spChg chg="add mod">
          <ac:chgData name="Prativa Priyadarshini" userId="S::prativa_2022@iihmrdelhi.edu.in::32a9cd4f-ff46-46e6-8e62-052b61067849" providerId="AD" clId="Web-{444A1206-8267-45B6-B79E-F1439C084BC5}" dt="2022-06-17T12:07:54.989" v="104" actId="1076"/>
          <ac:spMkLst>
            <pc:docMk/>
            <pc:sldMk cId="1373306154" sldId="262"/>
            <ac:spMk id="9" creationId="{5361A3AA-7C73-C3AC-D65A-E0D6976F480B}"/>
          </ac:spMkLst>
        </pc:spChg>
        <pc:spChg chg="add mod">
          <ac:chgData name="Prativa Priyadarshini" userId="S::prativa_2022@iihmrdelhi.edu.in::32a9cd4f-ff46-46e6-8e62-052b61067849" providerId="AD" clId="Web-{444A1206-8267-45B6-B79E-F1439C084BC5}" dt="2022-06-17T12:16:35.683" v="115" actId="20577"/>
          <ac:spMkLst>
            <pc:docMk/>
            <pc:sldMk cId="1373306154" sldId="262"/>
            <ac:spMk id="10" creationId="{81EADF38-15DE-3DE6-A241-D51CDC48DC43}"/>
          </ac:spMkLst>
        </pc:spChg>
        <pc:picChg chg="mod">
          <ac:chgData name="Prativa Priyadarshini" userId="S::prativa_2022@iihmrdelhi.edu.in::32a9cd4f-ff46-46e6-8e62-052b61067849" providerId="AD" clId="Web-{444A1206-8267-45B6-B79E-F1439C084BC5}" dt="2022-06-17T12:06:04.440" v="84" actId="14100"/>
          <ac:picMkLst>
            <pc:docMk/>
            <pc:sldMk cId="1373306154" sldId="262"/>
            <ac:picMk id="6" creationId="{CC7E35C9-8D50-F7CA-E6F1-C10B29E0AEB2}"/>
          </ac:picMkLst>
        </pc:picChg>
        <pc:picChg chg="add mod ord">
          <ac:chgData name="Prativa Priyadarshini" userId="S::prativa_2022@iihmrdelhi.edu.in::32a9cd4f-ff46-46e6-8e62-052b61067849" providerId="AD" clId="Web-{444A1206-8267-45B6-B79E-F1439C084BC5}" dt="2022-06-17T12:08:10.005" v="108" actId="14100"/>
          <ac:picMkLst>
            <pc:docMk/>
            <pc:sldMk cId="1373306154" sldId="262"/>
            <ac:picMk id="7" creationId="{A55F9524-0A37-7C71-BA7F-39899017FA59}"/>
          </ac:picMkLst>
        </pc:picChg>
        <pc:picChg chg="add mod">
          <ac:chgData name="Prativa Priyadarshini" userId="S::prativa_2022@iihmrdelhi.edu.in::32a9cd4f-ff46-46e6-8e62-052b61067849" providerId="AD" clId="Web-{444A1206-8267-45B6-B79E-F1439C084BC5}" dt="2022-06-17T12:17:18.387" v="121" actId="14100"/>
          <ac:picMkLst>
            <pc:docMk/>
            <pc:sldMk cId="1373306154" sldId="262"/>
            <ac:picMk id="11" creationId="{5FB18A20-D172-B089-F67C-064ACBBD7E49}"/>
          </ac:picMkLst>
        </pc:picChg>
      </pc:sldChg>
      <pc:sldChg chg="addSp delSp modSp">
        <pc:chgData name="Prativa Priyadarshini" userId="S::prativa_2022@iihmrdelhi.edu.in::32a9cd4f-ff46-46e6-8e62-052b61067849" providerId="AD" clId="Web-{444A1206-8267-45B6-B79E-F1439C084BC5}" dt="2022-06-17T12:21:28.109" v="158" actId="14100"/>
        <pc:sldMkLst>
          <pc:docMk/>
          <pc:sldMk cId="1911276768" sldId="263"/>
        </pc:sldMkLst>
        <pc:spChg chg="del mod">
          <ac:chgData name="Prativa Priyadarshini" userId="S::prativa_2022@iihmrdelhi.edu.in::32a9cd4f-ff46-46e6-8e62-052b61067849" providerId="AD" clId="Web-{444A1206-8267-45B6-B79E-F1439C084BC5}" dt="2022-06-17T12:18:32.185" v="125"/>
          <ac:spMkLst>
            <pc:docMk/>
            <pc:sldMk cId="1911276768" sldId="263"/>
            <ac:spMk id="3" creationId="{2DD0E2DC-1F64-6150-E936-2EFC08A56F0F}"/>
          </ac:spMkLst>
        </pc:spChg>
        <pc:spChg chg="add mod">
          <ac:chgData name="Prativa Priyadarshini" userId="S::prativa_2022@iihmrdelhi.edu.in::32a9cd4f-ff46-46e6-8e62-052b61067849" providerId="AD" clId="Web-{444A1206-8267-45B6-B79E-F1439C084BC5}" dt="2022-06-17T12:19:14.139" v="134" actId="1076"/>
          <ac:spMkLst>
            <pc:docMk/>
            <pc:sldMk cId="1911276768" sldId="263"/>
            <ac:spMk id="7" creationId="{9651CEA6-2D0A-AAC2-06DE-D6043F90E4BB}"/>
          </ac:spMkLst>
        </pc:spChg>
        <pc:spChg chg="add del">
          <ac:chgData name="Prativa Priyadarshini" userId="S::prativa_2022@iihmrdelhi.edu.in::32a9cd4f-ff46-46e6-8e62-052b61067849" providerId="AD" clId="Web-{444A1206-8267-45B6-B79E-F1439C084BC5}" dt="2022-06-17T12:19:50.202" v="139"/>
          <ac:spMkLst>
            <pc:docMk/>
            <pc:sldMk cId="1911276768" sldId="263"/>
            <ac:spMk id="8" creationId="{8CB24DEC-8F4E-A423-0345-1449C7313400}"/>
          </ac:spMkLst>
        </pc:spChg>
        <pc:spChg chg="add mod">
          <ac:chgData name="Prativa Priyadarshini" userId="S::prativa_2022@iihmrdelhi.edu.in::32a9cd4f-ff46-46e6-8e62-052b61067849" providerId="AD" clId="Web-{444A1206-8267-45B6-B79E-F1439C084BC5}" dt="2022-06-17T12:20:47.984" v="151" actId="14100"/>
          <ac:spMkLst>
            <pc:docMk/>
            <pc:sldMk cId="1911276768" sldId="263"/>
            <ac:spMk id="10" creationId="{0A8AC216-3EB7-2D97-4C0C-AA66D6964A6E}"/>
          </ac:spMkLst>
        </pc:spChg>
        <pc:picChg chg="mod">
          <ac:chgData name="Prativa Priyadarshini" userId="S::prativa_2022@iihmrdelhi.edu.in::32a9cd4f-ff46-46e6-8e62-052b61067849" providerId="AD" clId="Web-{444A1206-8267-45B6-B79E-F1439C084BC5}" dt="2022-06-17T12:18:37.982" v="126" actId="14100"/>
          <ac:picMkLst>
            <pc:docMk/>
            <pc:sldMk cId="1911276768" sldId="263"/>
            <ac:picMk id="6" creationId="{FDE056D7-024E-A9C1-BBD7-5EE6669F64BF}"/>
          </ac:picMkLst>
        </pc:picChg>
        <pc:picChg chg="add mod">
          <ac:chgData name="Prativa Priyadarshini" userId="S::prativa_2022@iihmrdelhi.edu.in::32a9cd4f-ff46-46e6-8e62-052b61067849" providerId="AD" clId="Web-{444A1206-8267-45B6-B79E-F1439C084BC5}" dt="2022-06-17T12:20:02.389" v="142" actId="14100"/>
          <ac:picMkLst>
            <pc:docMk/>
            <pc:sldMk cId="1911276768" sldId="263"/>
            <ac:picMk id="9" creationId="{DD55B24B-24D6-6563-80DE-19B0475967D9}"/>
          </ac:picMkLst>
        </pc:picChg>
        <pc:picChg chg="add mod">
          <ac:chgData name="Prativa Priyadarshini" userId="S::prativa_2022@iihmrdelhi.edu.in::32a9cd4f-ff46-46e6-8e62-052b61067849" providerId="AD" clId="Web-{444A1206-8267-45B6-B79E-F1439C084BC5}" dt="2022-06-17T12:21:28.109" v="158" actId="14100"/>
          <ac:picMkLst>
            <pc:docMk/>
            <pc:sldMk cId="1911276768" sldId="263"/>
            <ac:picMk id="11" creationId="{BEA5E022-8AB3-1751-DB40-D507E07D8E27}"/>
          </ac:picMkLst>
        </pc:picChg>
      </pc:sldChg>
      <pc:sldChg chg="addSp delSp modSp">
        <pc:chgData name="Prativa Priyadarshini" userId="S::prativa_2022@iihmrdelhi.edu.in::32a9cd4f-ff46-46e6-8e62-052b61067849" providerId="AD" clId="Web-{444A1206-8267-45B6-B79E-F1439C084BC5}" dt="2022-06-17T12:39:03.639" v="198" actId="14100"/>
        <pc:sldMkLst>
          <pc:docMk/>
          <pc:sldMk cId="1498613200" sldId="264"/>
        </pc:sldMkLst>
        <pc:spChg chg="del mod">
          <ac:chgData name="Prativa Priyadarshini" userId="S::prativa_2022@iihmrdelhi.edu.in::32a9cd4f-ff46-46e6-8e62-052b61067849" providerId="AD" clId="Web-{444A1206-8267-45B6-B79E-F1439C084BC5}" dt="2022-06-17T12:27:39.427" v="161"/>
          <ac:spMkLst>
            <pc:docMk/>
            <pc:sldMk cId="1498613200" sldId="264"/>
            <ac:spMk id="3" creationId="{2DD0E2DC-1F64-6150-E936-2EFC08A56F0F}"/>
          </ac:spMkLst>
        </pc:spChg>
        <pc:spChg chg="add mod">
          <ac:chgData name="Prativa Priyadarshini" userId="S::prativa_2022@iihmrdelhi.edu.in::32a9cd4f-ff46-46e6-8e62-052b61067849" providerId="AD" clId="Web-{444A1206-8267-45B6-B79E-F1439C084BC5}" dt="2022-06-17T12:32:22.493" v="170" actId="20577"/>
          <ac:spMkLst>
            <pc:docMk/>
            <pc:sldMk cId="1498613200" sldId="264"/>
            <ac:spMk id="7" creationId="{8BFB5FB6-DC7C-A7F6-7EAF-FC60111A2680}"/>
          </ac:spMkLst>
        </pc:spChg>
        <pc:spChg chg="add del mod">
          <ac:chgData name="Prativa Priyadarshini" userId="S::prativa_2022@iihmrdelhi.edu.in::32a9cd4f-ff46-46e6-8e62-052b61067849" providerId="AD" clId="Web-{444A1206-8267-45B6-B79E-F1439C084BC5}" dt="2022-06-17T12:34:01.291" v="181"/>
          <ac:spMkLst>
            <pc:docMk/>
            <pc:sldMk cId="1498613200" sldId="264"/>
            <ac:spMk id="9" creationId="{FFE7F7D2-28C0-425F-49A2-60610E07A261}"/>
          </ac:spMkLst>
        </pc:spChg>
        <pc:spChg chg="add del">
          <ac:chgData name="Prativa Priyadarshini" userId="S::prativa_2022@iihmrdelhi.edu.in::32a9cd4f-ff46-46e6-8e62-052b61067849" providerId="AD" clId="Web-{444A1206-8267-45B6-B79E-F1439C084BC5}" dt="2022-06-17T12:38:10.842" v="190"/>
          <ac:spMkLst>
            <pc:docMk/>
            <pc:sldMk cId="1498613200" sldId="264"/>
            <ac:spMk id="12" creationId="{07FF8AE8-27AA-FF80-7A63-D6F0A43A7568}"/>
          </ac:spMkLst>
        </pc:spChg>
        <pc:spChg chg="add mod">
          <ac:chgData name="Prativa Priyadarshini" userId="S::prativa_2022@iihmrdelhi.edu.in::32a9cd4f-ff46-46e6-8e62-052b61067849" providerId="AD" clId="Web-{444A1206-8267-45B6-B79E-F1439C084BC5}" dt="2022-06-17T12:38:38.139" v="195" actId="1076"/>
          <ac:spMkLst>
            <pc:docMk/>
            <pc:sldMk cId="1498613200" sldId="264"/>
            <ac:spMk id="13" creationId="{347015D2-A09C-F901-FF74-4414DA4A392F}"/>
          </ac:spMkLst>
        </pc:spChg>
        <pc:picChg chg="mod">
          <ac:chgData name="Prativa Priyadarshini" userId="S::prativa_2022@iihmrdelhi.edu.in::32a9cd4f-ff46-46e6-8e62-052b61067849" providerId="AD" clId="Web-{444A1206-8267-45B6-B79E-F1439C084BC5}" dt="2022-06-17T12:28:04.802" v="162" actId="14100"/>
          <ac:picMkLst>
            <pc:docMk/>
            <pc:sldMk cId="1498613200" sldId="264"/>
            <ac:picMk id="6" creationId="{DB668B9E-FFED-72D7-8936-12D60B63DDB2}"/>
          </ac:picMkLst>
        </pc:picChg>
        <pc:picChg chg="add mod">
          <ac:chgData name="Prativa Priyadarshini" userId="S::prativa_2022@iihmrdelhi.edu.in::32a9cd4f-ff46-46e6-8e62-052b61067849" providerId="AD" clId="Web-{444A1206-8267-45B6-B79E-F1439C084BC5}" dt="2022-06-17T12:33:02.869" v="176" actId="1076"/>
          <ac:picMkLst>
            <pc:docMk/>
            <pc:sldMk cId="1498613200" sldId="264"/>
            <ac:picMk id="8" creationId="{A81C4ADF-5307-3B46-5A27-92659AB22C51}"/>
          </ac:picMkLst>
        </pc:picChg>
        <pc:picChg chg="add del mod">
          <ac:chgData name="Prativa Priyadarshini" userId="S::prativa_2022@iihmrdelhi.edu.in::32a9cd4f-ff46-46e6-8e62-052b61067849" providerId="AD" clId="Web-{444A1206-8267-45B6-B79E-F1439C084BC5}" dt="2022-06-17T12:34:08.198" v="183"/>
          <ac:picMkLst>
            <pc:docMk/>
            <pc:sldMk cId="1498613200" sldId="264"/>
            <ac:picMk id="10" creationId="{2536B8EC-E604-496B-836F-16D9941480B5}"/>
          </ac:picMkLst>
        </pc:picChg>
        <pc:picChg chg="add del mod">
          <ac:chgData name="Prativa Priyadarshini" userId="S::prativa_2022@iihmrdelhi.edu.in::32a9cd4f-ff46-46e6-8e62-052b61067849" providerId="AD" clId="Web-{444A1206-8267-45B6-B79E-F1439C084BC5}" dt="2022-06-17T12:35:15.027" v="185"/>
          <ac:picMkLst>
            <pc:docMk/>
            <pc:sldMk cId="1498613200" sldId="264"/>
            <ac:picMk id="11" creationId="{57B97335-568F-ABEF-CD44-DAC485150DC0}"/>
          </ac:picMkLst>
        </pc:picChg>
        <pc:picChg chg="add mod">
          <ac:chgData name="Prativa Priyadarshini" userId="S::prativa_2022@iihmrdelhi.edu.in::32a9cd4f-ff46-46e6-8e62-052b61067849" providerId="AD" clId="Web-{444A1206-8267-45B6-B79E-F1439C084BC5}" dt="2022-06-17T12:39:03.639" v="198" actId="14100"/>
          <ac:picMkLst>
            <pc:docMk/>
            <pc:sldMk cId="1498613200" sldId="264"/>
            <ac:picMk id="14" creationId="{8AB70897-834A-7535-4C22-6570F4507531}"/>
          </ac:picMkLst>
        </pc:picChg>
      </pc:sldChg>
      <pc:sldChg chg="addSp delSp modSp new ord">
        <pc:chgData name="Prativa Priyadarshini" userId="S::prativa_2022@iihmrdelhi.edu.in::32a9cd4f-ff46-46e6-8e62-052b61067849" providerId="AD" clId="Web-{444A1206-8267-45B6-B79E-F1439C084BC5}" dt="2022-06-17T11:57:50.449" v="81" actId="20577"/>
        <pc:sldMkLst>
          <pc:docMk/>
          <pc:sldMk cId="1829831276" sldId="277"/>
        </pc:sldMkLst>
        <pc:spChg chg="mod">
          <ac:chgData name="Prativa Priyadarshini" userId="S::prativa_2022@iihmrdelhi.edu.in::32a9cd4f-ff46-46e6-8e62-052b61067849" providerId="AD" clId="Web-{444A1206-8267-45B6-B79E-F1439C084BC5}" dt="2022-06-17T11:53:24.477" v="20" actId="20577"/>
          <ac:spMkLst>
            <pc:docMk/>
            <pc:sldMk cId="1829831276" sldId="277"/>
            <ac:spMk id="2" creationId="{D9367BD2-0A6A-7D56-49AF-900C91A76E0D}"/>
          </ac:spMkLst>
        </pc:spChg>
        <pc:spChg chg="mod">
          <ac:chgData name="Prativa Priyadarshini" userId="S::prativa_2022@iihmrdelhi.edu.in::32a9cd4f-ff46-46e6-8e62-052b61067849" providerId="AD" clId="Web-{444A1206-8267-45B6-B79E-F1439C084BC5}" dt="2022-06-17T11:57:50.449" v="81" actId="20577"/>
          <ac:spMkLst>
            <pc:docMk/>
            <pc:sldMk cId="1829831276" sldId="277"/>
            <ac:spMk id="3" creationId="{FD02470E-349F-6BD1-12C2-D026AE03293C}"/>
          </ac:spMkLst>
        </pc:spChg>
        <pc:spChg chg="add del mod">
          <ac:chgData name="Prativa Priyadarshini" userId="S::prativa_2022@iihmrdelhi.edu.in::32a9cd4f-ff46-46e6-8e62-052b61067849" providerId="AD" clId="Web-{444A1206-8267-45B6-B79E-F1439C084BC5}" dt="2022-06-17T11:54:52.119" v="52"/>
          <ac:spMkLst>
            <pc:docMk/>
            <pc:sldMk cId="1829831276" sldId="277"/>
            <ac:spMk id="8" creationId="{02FE4E2E-6654-F4C0-2A04-D8F1285C8CBC}"/>
          </ac:spMkLst>
        </pc:spChg>
        <pc:spChg chg="add del mod">
          <ac:chgData name="Prativa Priyadarshini" userId="S::prativa_2022@iihmrdelhi.edu.in::32a9cd4f-ff46-46e6-8e62-052b61067849" providerId="AD" clId="Web-{444A1206-8267-45B6-B79E-F1439C084BC5}" dt="2022-06-17T11:55:00.134" v="59"/>
          <ac:spMkLst>
            <pc:docMk/>
            <pc:sldMk cId="1829831276" sldId="277"/>
            <ac:spMk id="11" creationId="{5F4F47F9-7357-3362-81DC-C8AF33E8C08A}"/>
          </ac:spMkLst>
        </pc:spChg>
        <pc:graphicFrameChg chg="add del mod">
          <ac:chgData name="Prativa Priyadarshini" userId="S::prativa_2022@iihmrdelhi.edu.in::32a9cd4f-ff46-46e6-8e62-052b61067849" providerId="AD" clId="Web-{444A1206-8267-45B6-B79E-F1439C084BC5}" dt="2022-06-17T11:54:52.119" v="53"/>
          <ac:graphicFrameMkLst>
            <pc:docMk/>
            <pc:sldMk cId="1829831276" sldId="277"/>
            <ac:graphicFrameMk id="7" creationId="{4DB336A1-DBF2-8455-A584-6E1206B154AF}"/>
          </ac:graphicFrameMkLst>
        </pc:graphicFrameChg>
        <pc:graphicFrameChg chg="add del mod">
          <ac:chgData name="Prativa Priyadarshini" userId="S::prativa_2022@iihmrdelhi.edu.in::32a9cd4f-ff46-46e6-8e62-052b61067849" providerId="AD" clId="Web-{444A1206-8267-45B6-B79E-F1439C084BC5}" dt="2022-06-17T11:55:00.134" v="60"/>
          <ac:graphicFrameMkLst>
            <pc:docMk/>
            <pc:sldMk cId="1829831276" sldId="277"/>
            <ac:graphicFrameMk id="10" creationId="{F9E9E766-1B5E-1CA2-C413-2EAA8ECFB3C8}"/>
          </ac:graphicFrameMkLst>
        </pc:graphicFrameChg>
      </pc:sldChg>
    </pc:docChg>
  </pc:docChgLst>
  <pc:docChgLst>
    <pc:chgData name="Prativa Priyadarshini" userId="S::prativa_2022@iihmrdelhi.edu.in::32a9cd4f-ff46-46e6-8e62-052b61067849" providerId="AD" clId="Web-{104F8FEC-3A35-4279-8380-5FD7734E82B3}"/>
    <pc:docChg chg="addSld delSld modSld">
      <pc:chgData name="Prativa Priyadarshini" userId="S::prativa_2022@iihmrdelhi.edu.in::32a9cd4f-ff46-46e6-8e62-052b61067849" providerId="AD" clId="Web-{104F8FEC-3A35-4279-8380-5FD7734E82B3}" dt="2022-06-17T12:56:43.369" v="89" actId="14100"/>
      <pc:docMkLst>
        <pc:docMk/>
      </pc:docMkLst>
      <pc:sldChg chg="del">
        <pc:chgData name="Prativa Priyadarshini" userId="S::prativa_2022@iihmrdelhi.edu.in::32a9cd4f-ff46-46e6-8e62-052b61067849" providerId="AD" clId="Web-{104F8FEC-3A35-4279-8380-5FD7734E82B3}" dt="2022-06-17T12:43:22.139" v="0"/>
        <pc:sldMkLst>
          <pc:docMk/>
          <pc:sldMk cId="459109267" sldId="259"/>
        </pc:sldMkLst>
      </pc:sldChg>
      <pc:sldChg chg="addSp delSp modSp">
        <pc:chgData name="Prativa Priyadarshini" userId="S::prativa_2022@iihmrdelhi.edu.in::32a9cd4f-ff46-46e6-8e62-052b61067849" providerId="AD" clId="Web-{104F8FEC-3A35-4279-8380-5FD7734E82B3}" dt="2022-06-17T12:56:09.728" v="81"/>
        <pc:sldMkLst>
          <pc:docMk/>
          <pc:sldMk cId="1373306154" sldId="262"/>
        </pc:sldMkLst>
        <pc:spChg chg="add del mod">
          <ac:chgData name="Prativa Priyadarshini" userId="S::prativa_2022@iihmrdelhi.edu.in::32a9cd4f-ff46-46e6-8e62-052b61067849" providerId="AD" clId="Web-{104F8FEC-3A35-4279-8380-5FD7734E82B3}" dt="2022-06-17T12:55:36.915" v="73"/>
          <ac:spMkLst>
            <pc:docMk/>
            <pc:sldMk cId="1373306154" sldId="262"/>
            <ac:spMk id="8" creationId="{C7940994-FB05-8AF9-DD30-1660EB4F7099}"/>
          </ac:spMkLst>
        </pc:spChg>
        <pc:spChg chg="del">
          <ac:chgData name="Prativa Priyadarshini" userId="S::prativa_2022@iihmrdelhi.edu.in::32a9cd4f-ff46-46e6-8e62-052b61067849" providerId="AD" clId="Web-{104F8FEC-3A35-4279-8380-5FD7734E82B3}" dt="2022-06-17T12:48:35.706" v="21"/>
          <ac:spMkLst>
            <pc:docMk/>
            <pc:sldMk cId="1373306154" sldId="262"/>
            <ac:spMk id="9" creationId="{5361A3AA-7C73-C3AC-D65A-E0D6976F480B}"/>
          </ac:spMkLst>
        </pc:spChg>
        <pc:spChg chg="mod">
          <ac:chgData name="Prativa Priyadarshini" userId="S::prativa_2022@iihmrdelhi.edu.in::32a9cd4f-ff46-46e6-8e62-052b61067849" providerId="AD" clId="Web-{104F8FEC-3A35-4279-8380-5FD7734E82B3}" dt="2022-06-17T12:55:42.587" v="75" actId="20577"/>
          <ac:spMkLst>
            <pc:docMk/>
            <pc:sldMk cId="1373306154" sldId="262"/>
            <ac:spMk id="10" creationId="{81EADF38-15DE-3DE6-A241-D51CDC48DC43}"/>
          </ac:spMkLst>
        </pc:spChg>
        <pc:picChg chg="del">
          <ac:chgData name="Prativa Priyadarshini" userId="S::prativa_2022@iihmrdelhi.edu.in::32a9cd4f-ff46-46e6-8e62-052b61067849" providerId="AD" clId="Web-{104F8FEC-3A35-4279-8380-5FD7734E82B3}" dt="2022-06-17T12:49:08.253" v="29"/>
          <ac:picMkLst>
            <pc:docMk/>
            <pc:sldMk cId="1373306154" sldId="262"/>
            <ac:picMk id="7" creationId="{A55F9524-0A37-7C71-BA7F-39899017FA59}"/>
          </ac:picMkLst>
        </pc:picChg>
        <pc:picChg chg="add del">
          <ac:chgData name="Prativa Priyadarshini" userId="S::prativa_2022@iihmrdelhi.edu.in::32a9cd4f-ff46-46e6-8e62-052b61067849" providerId="AD" clId="Web-{104F8FEC-3A35-4279-8380-5FD7734E82B3}" dt="2022-06-17T12:56:09.728" v="81"/>
          <ac:picMkLst>
            <pc:docMk/>
            <pc:sldMk cId="1373306154" sldId="262"/>
            <ac:picMk id="11" creationId="{5FB18A20-D172-B089-F67C-064ACBBD7E49}"/>
          </ac:picMkLst>
        </pc:picChg>
      </pc:sldChg>
      <pc:sldChg chg="delSp modSp">
        <pc:chgData name="Prativa Priyadarshini" userId="S::prativa_2022@iihmrdelhi.edu.in::32a9cd4f-ff46-46e6-8e62-052b61067849" providerId="AD" clId="Web-{104F8FEC-3A35-4279-8380-5FD7734E82B3}" dt="2022-06-17T12:50:50.661" v="43"/>
        <pc:sldMkLst>
          <pc:docMk/>
          <pc:sldMk cId="1498613200" sldId="264"/>
        </pc:sldMkLst>
        <pc:spChg chg="mod">
          <ac:chgData name="Prativa Priyadarshini" userId="S::prativa_2022@iihmrdelhi.edu.in::32a9cd4f-ff46-46e6-8e62-052b61067849" providerId="AD" clId="Web-{104F8FEC-3A35-4279-8380-5FD7734E82B3}" dt="2022-06-17T12:44:29.327" v="2" actId="14100"/>
          <ac:spMkLst>
            <pc:docMk/>
            <pc:sldMk cId="1498613200" sldId="264"/>
            <ac:spMk id="2" creationId="{E63E1AFC-9CD1-08C8-0F87-3A71E5733E59}"/>
          </ac:spMkLst>
        </pc:spChg>
        <pc:spChg chg="mod">
          <ac:chgData name="Prativa Priyadarshini" userId="S::prativa_2022@iihmrdelhi.edu.in::32a9cd4f-ff46-46e6-8e62-052b61067849" providerId="AD" clId="Web-{104F8FEC-3A35-4279-8380-5FD7734E82B3}" dt="2022-06-17T12:49:43.285" v="36" actId="20577"/>
          <ac:spMkLst>
            <pc:docMk/>
            <pc:sldMk cId="1498613200" sldId="264"/>
            <ac:spMk id="7" creationId="{8BFB5FB6-DC7C-A7F6-7EAF-FC60111A2680}"/>
          </ac:spMkLst>
        </pc:spChg>
        <pc:spChg chg="mod">
          <ac:chgData name="Prativa Priyadarshini" userId="S::prativa_2022@iihmrdelhi.edu.in::32a9cd4f-ff46-46e6-8e62-052b61067849" providerId="AD" clId="Web-{104F8FEC-3A35-4279-8380-5FD7734E82B3}" dt="2022-06-17T12:45:34.313" v="13" actId="14100"/>
          <ac:spMkLst>
            <pc:docMk/>
            <pc:sldMk cId="1498613200" sldId="264"/>
            <ac:spMk id="13" creationId="{347015D2-A09C-F901-FF74-4414DA4A392F}"/>
          </ac:spMkLst>
        </pc:spChg>
        <pc:picChg chg="del mod">
          <ac:chgData name="Prativa Priyadarshini" userId="S::prativa_2022@iihmrdelhi.edu.in::32a9cd4f-ff46-46e6-8e62-052b61067849" providerId="AD" clId="Web-{104F8FEC-3A35-4279-8380-5FD7734E82B3}" dt="2022-06-17T12:50:50.661" v="43"/>
          <ac:picMkLst>
            <pc:docMk/>
            <pc:sldMk cId="1498613200" sldId="264"/>
            <ac:picMk id="8" creationId="{A81C4ADF-5307-3B46-5A27-92659AB22C51}"/>
          </ac:picMkLst>
        </pc:picChg>
        <pc:picChg chg="mod">
          <ac:chgData name="Prativa Priyadarshini" userId="S::prativa_2022@iihmrdelhi.edu.in::32a9cd4f-ff46-46e6-8e62-052b61067849" providerId="AD" clId="Web-{104F8FEC-3A35-4279-8380-5FD7734E82B3}" dt="2022-06-17T12:45:19.953" v="11" actId="1076"/>
          <ac:picMkLst>
            <pc:docMk/>
            <pc:sldMk cId="1498613200" sldId="264"/>
            <ac:picMk id="14" creationId="{8AB70897-834A-7535-4C22-6570F4507531}"/>
          </ac:picMkLst>
        </pc:picChg>
      </pc:sldChg>
      <pc:sldChg chg="addSp delSp modSp new">
        <pc:chgData name="Prativa Priyadarshini" userId="S::prativa_2022@iihmrdelhi.edu.in::32a9cd4f-ff46-46e6-8e62-052b61067849" providerId="AD" clId="Web-{104F8FEC-3A35-4279-8380-5FD7734E82B3}" dt="2022-06-17T12:54:52.587" v="72" actId="20577"/>
        <pc:sldMkLst>
          <pc:docMk/>
          <pc:sldMk cId="915019104" sldId="278"/>
        </pc:sldMkLst>
        <pc:spChg chg="mod">
          <ac:chgData name="Prativa Priyadarshini" userId="S::prativa_2022@iihmrdelhi.edu.in::32a9cd4f-ff46-46e6-8e62-052b61067849" providerId="AD" clId="Web-{104F8FEC-3A35-4279-8380-5FD7734E82B3}" dt="2022-06-17T12:54:52.587" v="72" actId="20577"/>
          <ac:spMkLst>
            <pc:docMk/>
            <pc:sldMk cId="915019104" sldId="278"/>
            <ac:spMk id="2" creationId="{C92CC92C-BCDE-48F5-3684-1E2E5EB0F69F}"/>
          </ac:spMkLst>
        </pc:spChg>
        <pc:spChg chg="del">
          <ac:chgData name="Prativa Priyadarshini" userId="S::prativa_2022@iihmrdelhi.edu.in::32a9cd4f-ff46-46e6-8e62-052b61067849" providerId="AD" clId="Web-{104F8FEC-3A35-4279-8380-5FD7734E82B3}" dt="2022-06-17T12:48:41.737" v="22"/>
          <ac:spMkLst>
            <pc:docMk/>
            <pc:sldMk cId="915019104" sldId="278"/>
            <ac:spMk id="3" creationId="{80B77DB2-06B5-F7F4-1EBB-EDB5D92C4C92}"/>
          </ac:spMkLst>
        </pc:spChg>
        <pc:spChg chg="del">
          <ac:chgData name="Prativa Priyadarshini" userId="S::prativa_2022@iihmrdelhi.edu.in::32a9cd4f-ff46-46e6-8e62-052b61067849" providerId="AD" clId="Web-{104F8FEC-3A35-4279-8380-5FD7734E82B3}" dt="2022-06-17T12:51:55.881" v="56"/>
          <ac:spMkLst>
            <pc:docMk/>
            <pc:sldMk cId="915019104" sldId="278"/>
            <ac:spMk id="4" creationId="{A6F71994-027E-27AC-6E67-33CF61FA9601}"/>
          </ac:spMkLst>
        </pc:spChg>
        <pc:spChg chg="add mod">
          <ac:chgData name="Prativa Priyadarshini" userId="S::prativa_2022@iihmrdelhi.edu.in::32a9cd4f-ff46-46e6-8e62-052b61067849" providerId="AD" clId="Web-{104F8FEC-3A35-4279-8380-5FD7734E82B3}" dt="2022-06-17T12:51:33.693" v="53" actId="1076"/>
          <ac:spMkLst>
            <pc:docMk/>
            <pc:sldMk cId="915019104" sldId="278"/>
            <ac:spMk id="6" creationId="{C36017F5-BE54-022A-AC4A-46280EB23F2E}"/>
          </ac:spMkLst>
        </pc:spChg>
        <pc:spChg chg="add mod">
          <ac:chgData name="Prativa Priyadarshini" userId="S::prativa_2022@iihmrdelhi.edu.in::32a9cd4f-ff46-46e6-8e62-052b61067849" providerId="AD" clId="Web-{104F8FEC-3A35-4279-8380-5FD7734E82B3}" dt="2022-06-17T12:53:27.710" v="58" actId="1076"/>
          <ac:spMkLst>
            <pc:docMk/>
            <pc:sldMk cId="915019104" sldId="278"/>
            <ac:spMk id="8" creationId="{53C923E0-D9EF-DB4D-0614-9ED7E5E2C250}"/>
          </ac:spMkLst>
        </pc:spChg>
        <pc:picChg chg="add mod">
          <ac:chgData name="Prativa Priyadarshini" userId="S::prativa_2022@iihmrdelhi.edu.in::32a9cd4f-ff46-46e6-8e62-052b61067849" providerId="AD" clId="Web-{104F8FEC-3A35-4279-8380-5FD7734E82B3}" dt="2022-06-17T12:51:39.068" v="54" actId="1076"/>
          <ac:picMkLst>
            <pc:docMk/>
            <pc:sldMk cId="915019104" sldId="278"/>
            <ac:picMk id="7" creationId="{FDADAFCE-7159-AF54-6AD5-F52BDBA5AF4C}"/>
          </ac:picMkLst>
        </pc:picChg>
        <pc:picChg chg="add mod">
          <ac:chgData name="Prativa Priyadarshini" userId="S::prativa_2022@iihmrdelhi.edu.in::32a9cd4f-ff46-46e6-8e62-052b61067849" providerId="AD" clId="Web-{104F8FEC-3A35-4279-8380-5FD7734E82B3}" dt="2022-06-17T12:53:32.835" v="59" actId="1076"/>
          <ac:picMkLst>
            <pc:docMk/>
            <pc:sldMk cId="915019104" sldId="278"/>
            <ac:picMk id="9" creationId="{996467F5-707B-B293-0FF2-9CA7E1D5F613}"/>
          </ac:picMkLst>
        </pc:picChg>
      </pc:sldChg>
      <pc:sldChg chg="addSp delSp modSp new">
        <pc:chgData name="Prativa Priyadarshini" userId="S::prativa_2022@iihmrdelhi.edu.in::32a9cd4f-ff46-46e6-8e62-052b61067849" providerId="AD" clId="Web-{104F8FEC-3A35-4279-8380-5FD7734E82B3}" dt="2022-06-17T12:56:43.369" v="89" actId="14100"/>
        <pc:sldMkLst>
          <pc:docMk/>
          <pc:sldMk cId="2115030817" sldId="279"/>
        </pc:sldMkLst>
        <pc:spChg chg="mod">
          <ac:chgData name="Prativa Priyadarshini" userId="S::prativa_2022@iihmrdelhi.edu.in::32a9cd4f-ff46-46e6-8e62-052b61067849" providerId="AD" clId="Web-{104F8FEC-3A35-4279-8380-5FD7734E82B3}" dt="2022-06-17T12:54:13.774" v="67" actId="20577"/>
          <ac:spMkLst>
            <pc:docMk/>
            <pc:sldMk cId="2115030817" sldId="279"/>
            <ac:spMk id="2" creationId="{DEF8BF7C-4884-7EFC-CE4E-784C6E462D95}"/>
          </ac:spMkLst>
        </pc:spChg>
        <pc:spChg chg="del">
          <ac:chgData name="Prativa Priyadarshini" userId="S::prativa_2022@iihmrdelhi.edu.in::32a9cd4f-ff46-46e6-8e62-052b61067849" providerId="AD" clId="Web-{104F8FEC-3A35-4279-8380-5FD7734E82B3}" dt="2022-06-17T12:55:47.337" v="76"/>
          <ac:spMkLst>
            <pc:docMk/>
            <pc:sldMk cId="2115030817" sldId="279"/>
            <ac:spMk id="3" creationId="{462D1D86-9191-4627-756B-D5FBB7C3410D}"/>
          </ac:spMkLst>
        </pc:spChg>
        <pc:spChg chg="add mod">
          <ac:chgData name="Prativa Priyadarshini" userId="S::prativa_2022@iihmrdelhi.edu.in::32a9cd4f-ff46-46e6-8e62-052b61067849" providerId="AD" clId="Web-{104F8FEC-3A35-4279-8380-5FD7734E82B3}" dt="2022-06-17T12:56:28.088" v="85" actId="14100"/>
          <ac:spMkLst>
            <pc:docMk/>
            <pc:sldMk cId="2115030817" sldId="279"/>
            <ac:spMk id="6" creationId="{E78F8E5C-2C5C-FF7B-7EFD-F4ECF8924B31}"/>
          </ac:spMkLst>
        </pc:spChg>
        <pc:picChg chg="add mod">
          <ac:chgData name="Prativa Priyadarshini" userId="S::prativa_2022@iihmrdelhi.edu.in::32a9cd4f-ff46-46e6-8e62-052b61067849" providerId="AD" clId="Web-{104F8FEC-3A35-4279-8380-5FD7734E82B3}" dt="2022-06-17T12:56:43.369" v="89" actId="14100"/>
          <ac:picMkLst>
            <pc:docMk/>
            <pc:sldMk cId="2115030817" sldId="279"/>
            <ac:picMk id="7" creationId="{DA1DB3EA-1631-DC28-4E0C-B33A85BA6C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18-06-2022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18-06-2022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18-06-2022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18-06-2022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18-06-2022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18-06-2022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18-06-2022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18-06-2022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18-06-2022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18-06-2022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18-06-2022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18-06-2022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18-06-2022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imprivata.com/blog/how-privacy-and-security-can-overcome-interoperability-challenges-in-healthcare" TargetMode="External"/><Relationship Id="rId3" Type="http://schemas.openxmlformats.org/officeDocument/2006/relationships/hyperlink" Target="https://blog.orionhealth.com/what-is-hl7-and-why-does-healthcare-need-it/" TargetMode="External"/><Relationship Id="rId7" Type="http://schemas.openxmlformats.org/officeDocument/2006/relationships/hyperlink" Target="https://healthcare.pilotfishtechnology.com/hl7-faq/" TargetMode="External"/><Relationship Id="rId2" Type="http://schemas.openxmlformats.org/officeDocument/2006/relationships/hyperlink" Target="https://caristix.com/blog/2012/11/hl7-survival-guide-chapter-2/" TargetMode="External"/><Relationship Id="rId1" Type="http://schemas.openxmlformats.org/officeDocument/2006/relationships/slideLayout" Target="../slideLayouts/slideLayout2.xml"/><Relationship Id="rId6" Type="http://schemas.openxmlformats.org/officeDocument/2006/relationships/hyperlink" Target="https://www.hl7.org/" TargetMode="External"/><Relationship Id="rId5" Type="http://schemas.openxmlformats.org/officeDocument/2006/relationships/hyperlink" Target="https://docs.google.com/forms/d/e/1FAIpQLSeliiiyuxZhusGCqxk8vY3Z81itJRe3LDJtlkm4YXz_z5YoJQ/viewform?usp=drive_web&amp;usp=embed_facebook" TargetMode="External"/><Relationship Id="rId4" Type="http://schemas.openxmlformats.org/officeDocument/2006/relationships/hyperlink" Target="https://www.ringcentral.co.uk/gb/en/blog/definitions/interoperability/" TargetMode="External"/><Relationship Id="rId9" Type="http://schemas.openxmlformats.org/officeDocument/2006/relationships/hyperlink" Target="https://www.himss.org/resources/interoperability-healthcar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094095" y="851517"/>
            <a:ext cx="5238466" cy="2991416"/>
          </a:xfrm>
        </p:spPr>
        <p:txBody>
          <a:bodyPr anchor="b">
            <a:normAutofit/>
          </a:bodyPr>
          <a:lstStyle/>
          <a:p>
            <a:pPr algn="l"/>
            <a:r>
              <a:rPr lang="en-US" sz="3300" b="1" i="1" dirty="0">
                <a:solidFill>
                  <a:schemeClr val="accent6">
                    <a:lumMod val="50000"/>
                  </a:schemeClr>
                </a:solidFill>
                <a:latin typeface="Times New Roman"/>
                <a:cs typeface="Dreaming Outloud Pro"/>
              </a:rPr>
              <a:t>A study on interoperability implementation in India and to find gaps and challenges associated with it</a:t>
            </a:r>
            <a:br>
              <a:rPr lang="en-IN" sz="3300" i="1" dirty="0">
                <a:solidFill>
                  <a:schemeClr val="accent6">
                    <a:lumMod val="50000"/>
                  </a:schemeClr>
                </a:solidFill>
                <a:latin typeface="Times New Roman"/>
              </a:rPr>
            </a:br>
            <a:endParaRPr lang="en-IN" sz="3300" i="1">
              <a:solidFill>
                <a:srgbClr val="FF0000"/>
              </a:solidFill>
              <a:latin typeface="Times New Roman"/>
              <a:cs typeface="Calibri Light"/>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094096" y="3842932"/>
            <a:ext cx="4167115" cy="2163551"/>
          </a:xfrm>
        </p:spPr>
        <p:txBody>
          <a:bodyPr anchor="t">
            <a:normAutofit lnSpcReduction="10000"/>
          </a:bodyPr>
          <a:lstStyle/>
          <a:p>
            <a:pPr algn="l"/>
            <a:r>
              <a:rPr lang="en-GB" b="1" i="1" dirty="0">
                <a:cs typeface="Calibri"/>
              </a:rPr>
              <a:t>Presented by -</a:t>
            </a:r>
            <a:endParaRPr lang="en-GB" b="1" i="1" dirty="0">
              <a:solidFill>
                <a:schemeClr val="tx2">
                  <a:lumMod val="75000"/>
                </a:schemeClr>
              </a:solidFill>
              <a:cs typeface="Calibri"/>
            </a:endParaRPr>
          </a:p>
          <a:p>
            <a:pPr algn="l"/>
            <a:r>
              <a:rPr lang="en-GB" i="1" dirty="0">
                <a:solidFill>
                  <a:schemeClr val="tx2">
                    <a:lumMod val="75000"/>
                  </a:schemeClr>
                </a:solidFill>
                <a:cs typeface="Calibri"/>
              </a:rPr>
              <a:t>Prativa Priyadarshini</a:t>
            </a:r>
          </a:p>
          <a:p>
            <a:pPr algn="l"/>
            <a:r>
              <a:rPr lang="en-GB" b="1" i="1" dirty="0">
                <a:cs typeface="Calibri"/>
              </a:rPr>
              <a:t>Mentor-</a:t>
            </a:r>
          </a:p>
          <a:p>
            <a:pPr algn="l"/>
            <a:r>
              <a:rPr lang="en-GB" i="1" dirty="0">
                <a:solidFill>
                  <a:schemeClr val="tx2">
                    <a:lumMod val="75000"/>
                  </a:schemeClr>
                </a:solidFill>
              </a:rPr>
              <a:t>Dr Nikita </a:t>
            </a:r>
            <a:r>
              <a:rPr lang="en-US" i="1" dirty="0" err="1">
                <a:solidFill>
                  <a:schemeClr val="tx2">
                    <a:lumMod val="75000"/>
                  </a:schemeClr>
                </a:solidFill>
              </a:rPr>
              <a:t>Sabherwal</a:t>
            </a:r>
            <a:endParaRPr lang="en-IN" i="1">
              <a:solidFill>
                <a:schemeClr val="tx2">
                  <a:lumMod val="75000"/>
                </a:schemeClr>
              </a:solidFill>
              <a:cs typeface="Calibri"/>
            </a:endParaRPr>
          </a:p>
          <a:p>
            <a:pPr algn="l"/>
            <a:r>
              <a:rPr lang="en-IN" i="1" dirty="0">
                <a:solidFill>
                  <a:schemeClr val="tx2">
                    <a:lumMod val="75000"/>
                  </a:schemeClr>
                </a:solidFill>
              </a:rPr>
              <a:t>IIHMR Delhi</a:t>
            </a:r>
            <a:endParaRPr lang="en-IN" i="1">
              <a:solidFill>
                <a:schemeClr val="tx2">
                  <a:lumMod val="75000"/>
                </a:schemeClr>
              </a:solidFill>
              <a:cs typeface="Calibri"/>
            </a:endParaRPr>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a:xfrm>
            <a:off x="7872984" y="384048"/>
            <a:ext cx="3877056" cy="365125"/>
          </a:xfrm>
        </p:spPr>
        <p:txBody>
          <a:bodyPr>
            <a:normAutofit/>
          </a:bodyPr>
          <a:lstStyle/>
          <a:p>
            <a:pPr algn="r">
              <a:spcAft>
                <a:spcPts val="600"/>
              </a:spcAft>
            </a:pPr>
            <a:r>
              <a:rPr lang="en-US" sz="1100">
                <a:solidFill>
                  <a:schemeClr val="tx1">
                    <a:alpha val="80000"/>
                  </a:schemeClr>
                </a:solidFill>
              </a:rPr>
              <a:t>You are not allowed to add slides to this presentation</a:t>
            </a:r>
            <a:endParaRPr lang="en-IN" sz="1100">
              <a:solidFill>
                <a:schemeClr val="tx1">
                  <a:alpha val="80000"/>
                </a:schemeClr>
              </a:solidFill>
            </a:endParaRPr>
          </a:p>
        </p:txBody>
      </p:sp>
      <p:sp>
        <p:nvSpPr>
          <p:cNvPr id="15" name="Freeform: Shape 1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Text&#10;&#10;Description automatically generated">
            <a:extLst>
              <a:ext uri="{FF2B5EF4-FFF2-40B4-BE49-F238E27FC236}">
                <a16:creationId xmlns:a16="http://schemas.microsoft.com/office/drawing/2014/main" id="{6CE9A16A-DDD6-B52E-6459-A6884B117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503" y="2921072"/>
            <a:ext cx="3217333" cy="1633802"/>
          </a:xfrm>
          <a:prstGeom prst="rect">
            <a:avLst/>
          </a:prstGeom>
        </p:spPr>
      </p:pic>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26AD20E6-394B-4DF0-96A5-9647FF39C943}" type="slidenum">
              <a:rPr lang="en-IN">
                <a:solidFill>
                  <a:schemeClr val="bg1"/>
                </a:solidFill>
              </a:rPr>
              <a:pPr algn="ctr">
                <a:spcAft>
                  <a:spcPts val="600"/>
                </a:spcAft>
              </a:pPr>
              <a:t>1</a:t>
            </a:fld>
            <a:endParaRPr lang="en-IN">
              <a:solidFill>
                <a:schemeClr val="bg1"/>
              </a:solidFill>
            </a:endParaRPr>
          </a:p>
        </p:txBody>
      </p: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sp>
        <p:nvSpPr>
          <p:cNvPr id="5" name="Footer Placeholder 4">
            <a:extLst>
              <a:ext uri="{FF2B5EF4-FFF2-40B4-BE49-F238E27FC236}">
                <a16:creationId xmlns:a16="http://schemas.microsoft.com/office/drawing/2014/main" id="{BC6C537E-F258-FF89-BDC8-88EC70E7BEAF}"/>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0"/>
            <a:ext cx="1284330" cy="631877"/>
          </a:xfrm>
          <a:prstGeom prst="rect">
            <a:avLst/>
          </a:prstGeom>
        </p:spPr>
      </p:pic>
      <p:sp>
        <p:nvSpPr>
          <p:cNvPr id="7" name="TextBox 6">
            <a:extLst>
              <a:ext uri="{FF2B5EF4-FFF2-40B4-BE49-F238E27FC236}">
                <a16:creationId xmlns:a16="http://schemas.microsoft.com/office/drawing/2014/main" id="{8BFB5FB6-DC7C-A7F6-7EAF-FC60111A2680}"/>
              </a:ext>
            </a:extLst>
          </p:cNvPr>
          <p:cNvSpPr txBox="1"/>
          <p:nvPr/>
        </p:nvSpPr>
        <p:spPr>
          <a:xfrm>
            <a:off x="776990" y="4312171"/>
            <a:ext cx="4054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spc="10">
              <a:solidFill>
                <a:srgbClr val="202124"/>
              </a:solidFill>
              <a:latin typeface="Times New Roman"/>
              <a:cs typeface="Times New Roman"/>
            </a:endParaRPr>
          </a:p>
        </p:txBody>
      </p:sp>
      <p:pic>
        <p:nvPicPr>
          <p:cNvPr id="3" name="Picture 7" descr="Chart, pie chart&#10;&#10;Description automatically generated">
            <a:extLst>
              <a:ext uri="{FF2B5EF4-FFF2-40B4-BE49-F238E27FC236}">
                <a16:creationId xmlns:a16="http://schemas.microsoft.com/office/drawing/2014/main" id="{DD323B42-75E2-D28A-BC5F-9061026BD7D1}"/>
              </a:ext>
            </a:extLst>
          </p:cNvPr>
          <p:cNvPicPr>
            <a:picLocks noChangeAspect="1"/>
          </p:cNvPicPr>
          <p:nvPr/>
        </p:nvPicPr>
        <p:blipFill>
          <a:blip r:embed="rId3"/>
          <a:stretch>
            <a:fillRect/>
          </a:stretch>
        </p:blipFill>
        <p:spPr>
          <a:xfrm>
            <a:off x="277554" y="2619982"/>
            <a:ext cx="4885426" cy="2687379"/>
          </a:xfrm>
          <a:prstGeom prst="rect">
            <a:avLst/>
          </a:prstGeom>
        </p:spPr>
      </p:pic>
      <p:sp>
        <p:nvSpPr>
          <p:cNvPr id="8" name="TextBox 7">
            <a:extLst>
              <a:ext uri="{FF2B5EF4-FFF2-40B4-BE49-F238E27FC236}">
                <a16:creationId xmlns:a16="http://schemas.microsoft.com/office/drawing/2014/main" id="{AC22C32B-CAB5-2E93-52D3-01D3EF2B07D0}"/>
              </a:ext>
            </a:extLst>
          </p:cNvPr>
          <p:cNvSpPr txBox="1"/>
          <p:nvPr/>
        </p:nvSpPr>
        <p:spPr>
          <a:xfrm>
            <a:off x="314323" y="1157401"/>
            <a:ext cx="40084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202124"/>
                </a:solidFill>
                <a:latin typeface="Times New Roman"/>
              </a:rPr>
              <a:t>Changes required in the current </a:t>
            </a:r>
            <a:endParaRPr lang="en-GB" dirty="0">
              <a:solidFill>
                <a:srgbClr val="000000"/>
              </a:solidFill>
              <a:latin typeface="Calibri"/>
              <a:cs typeface="Calibri"/>
            </a:endParaRPr>
          </a:p>
          <a:p>
            <a:r>
              <a:rPr lang="en-US" b="1" dirty="0">
                <a:solidFill>
                  <a:srgbClr val="202124"/>
                </a:solidFill>
                <a:latin typeface="Times New Roman"/>
              </a:rPr>
              <a:t>Interoperability environment used in Indian healthcare organizations</a:t>
            </a:r>
            <a:r>
              <a:rPr lang="en-GB" dirty="0">
                <a:latin typeface="Times New Roman"/>
                <a:cs typeface="Times New Roman"/>
              </a:rPr>
              <a:t>​</a:t>
            </a:r>
            <a:endParaRPr lang="en-GB">
              <a:cs typeface="Calibri"/>
            </a:endParaRPr>
          </a:p>
        </p:txBody>
      </p:sp>
      <p:sp>
        <p:nvSpPr>
          <p:cNvPr id="9" name="TextBox 8">
            <a:extLst>
              <a:ext uri="{FF2B5EF4-FFF2-40B4-BE49-F238E27FC236}">
                <a16:creationId xmlns:a16="http://schemas.microsoft.com/office/drawing/2014/main" id="{A75A0E6F-769A-B956-FC6A-EB619A6ED377}"/>
              </a:ext>
            </a:extLst>
          </p:cNvPr>
          <p:cNvSpPr txBox="1"/>
          <p:nvPr/>
        </p:nvSpPr>
        <p:spPr>
          <a:xfrm>
            <a:off x="6607835" y="368060"/>
            <a:ext cx="43103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rPr>
              <a:t>Standardized Summary Record</a:t>
            </a:r>
            <a:endParaRPr lang="en-US" b="1">
              <a:latin typeface="Times New Roman"/>
              <a:cs typeface="Times New Roman"/>
            </a:endParaRPr>
          </a:p>
        </p:txBody>
      </p:sp>
      <p:pic>
        <p:nvPicPr>
          <p:cNvPr id="10" name="Picture 10" descr="Chart, pie chart&#10;&#10;Description automatically generated">
            <a:extLst>
              <a:ext uri="{FF2B5EF4-FFF2-40B4-BE49-F238E27FC236}">
                <a16:creationId xmlns:a16="http://schemas.microsoft.com/office/drawing/2014/main" id="{C89288F1-BEF8-95FC-BFCD-CA76810510B5}"/>
              </a:ext>
            </a:extLst>
          </p:cNvPr>
          <p:cNvPicPr>
            <a:picLocks noChangeAspect="1"/>
          </p:cNvPicPr>
          <p:nvPr/>
        </p:nvPicPr>
        <p:blipFill>
          <a:blip r:embed="rId4"/>
          <a:stretch>
            <a:fillRect/>
          </a:stretch>
        </p:blipFill>
        <p:spPr>
          <a:xfrm>
            <a:off x="5313872" y="833290"/>
            <a:ext cx="6553198" cy="2359078"/>
          </a:xfrm>
          <a:prstGeom prst="rect">
            <a:avLst/>
          </a:prstGeom>
        </p:spPr>
      </p:pic>
      <p:pic>
        <p:nvPicPr>
          <p:cNvPr id="11" name="Picture 11" descr="Chart, pie chart&#10;&#10;Description automatically generated">
            <a:extLst>
              <a:ext uri="{FF2B5EF4-FFF2-40B4-BE49-F238E27FC236}">
                <a16:creationId xmlns:a16="http://schemas.microsoft.com/office/drawing/2014/main" id="{D10D9D28-7BB7-81D3-B680-01FC48A9EF49}"/>
              </a:ext>
            </a:extLst>
          </p:cNvPr>
          <p:cNvPicPr>
            <a:picLocks noChangeAspect="1"/>
          </p:cNvPicPr>
          <p:nvPr/>
        </p:nvPicPr>
        <p:blipFill>
          <a:blip r:embed="rId5"/>
          <a:stretch>
            <a:fillRect/>
          </a:stretch>
        </p:blipFill>
        <p:spPr>
          <a:xfrm>
            <a:off x="5917723" y="3537497"/>
            <a:ext cx="5949348" cy="2672854"/>
          </a:xfrm>
          <a:prstGeom prst="rect">
            <a:avLst/>
          </a:prstGeom>
        </p:spPr>
      </p:pic>
      <p:sp>
        <p:nvSpPr>
          <p:cNvPr id="16" name="TextBox 15">
            <a:extLst>
              <a:ext uri="{FF2B5EF4-FFF2-40B4-BE49-F238E27FC236}">
                <a16:creationId xmlns:a16="http://schemas.microsoft.com/office/drawing/2014/main" id="{2971FDC5-F6C3-03BC-BC5A-1C89E4D5664A}"/>
              </a:ext>
            </a:extLst>
          </p:cNvPr>
          <p:cNvSpPr txBox="1"/>
          <p:nvPr/>
        </p:nvSpPr>
        <p:spPr>
          <a:xfrm>
            <a:off x="6694098" y="3372929"/>
            <a:ext cx="31888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spc="10" dirty="0">
                <a:solidFill>
                  <a:srgbClr val="202124"/>
                </a:solidFill>
                <a:latin typeface="Times New Roman"/>
              </a:rPr>
              <a:t>NDHM Effectiveness</a:t>
            </a:r>
            <a:endParaRPr lang="en-GB" sz="1600" b="1">
              <a:cs typeface="Calibri"/>
            </a:endParaRPr>
          </a:p>
        </p:txBody>
      </p:sp>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a:t>Discussion (1/2)</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0"/>
            <a:ext cx="1034494" cy="519451"/>
          </a:xfrm>
          <a:prstGeom prst="rect">
            <a:avLst/>
          </a:prstGeom>
        </p:spPr>
      </p:pic>
      <p:sp>
        <p:nvSpPr>
          <p:cNvPr id="28" name="Rectangle: Single Corner Snipped 27">
            <a:extLst>
              <a:ext uri="{FF2B5EF4-FFF2-40B4-BE49-F238E27FC236}">
                <a16:creationId xmlns:a16="http://schemas.microsoft.com/office/drawing/2014/main" id="{38EBD177-7752-1DA4-35BA-3724F68B4438}"/>
              </a:ext>
            </a:extLst>
          </p:cNvPr>
          <p:cNvSpPr/>
          <p:nvPr/>
        </p:nvSpPr>
        <p:spPr>
          <a:xfrm>
            <a:off x="1466537" y="1797570"/>
            <a:ext cx="3560162" cy="3872456"/>
          </a:xfrm>
          <a:prstGeom prst="snip1Rect">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a:ea typeface="Calibri"/>
              </a:rPr>
              <a:t>The lack of healthcare</a:t>
            </a:r>
            <a:endParaRPr lang="en-GB" b="1">
              <a:latin typeface="Calibri"/>
              <a:ea typeface="Calibri"/>
              <a:cs typeface="Calibri"/>
            </a:endParaRPr>
          </a:p>
          <a:p>
            <a:pPr algn="ctr"/>
            <a:r>
              <a:rPr lang="en-US" b="1" dirty="0">
                <a:latin typeface="Times New Roman"/>
                <a:ea typeface="Calibri"/>
              </a:rPr>
              <a:t> technology experts.</a:t>
            </a:r>
            <a:endParaRPr lang="en-GB" b="1">
              <a:cs typeface="Calibri"/>
            </a:endParaRPr>
          </a:p>
        </p:txBody>
      </p:sp>
      <p:sp>
        <p:nvSpPr>
          <p:cNvPr id="29" name="Rectangle: Single Corner Snipped 28">
            <a:extLst>
              <a:ext uri="{FF2B5EF4-FFF2-40B4-BE49-F238E27FC236}">
                <a16:creationId xmlns:a16="http://schemas.microsoft.com/office/drawing/2014/main" id="{A6C95C12-5F35-2940-686F-EDDCE42F68D2}"/>
              </a:ext>
            </a:extLst>
          </p:cNvPr>
          <p:cNvSpPr/>
          <p:nvPr/>
        </p:nvSpPr>
        <p:spPr>
          <a:xfrm>
            <a:off x="4345116" y="2377658"/>
            <a:ext cx="3185408" cy="3297835"/>
          </a:xfrm>
          <a:prstGeom prst="snip1Rect">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a typeface="+mn-lt"/>
                <a:cs typeface="+mn-lt"/>
              </a:rPr>
              <a:t>Enhancing and updating transactional workflow </a:t>
            </a:r>
          </a:p>
          <a:p>
            <a:pPr algn="ctr"/>
            <a:r>
              <a:rPr lang="en-US" b="1" dirty="0">
                <a:ea typeface="+mn-lt"/>
                <a:cs typeface="+mn-lt"/>
              </a:rPr>
              <a:t>can make significant difference in India’s </a:t>
            </a:r>
          </a:p>
          <a:p>
            <a:pPr algn="ctr"/>
            <a:r>
              <a:rPr lang="en-US" b="1" dirty="0">
                <a:ea typeface="+mn-lt"/>
                <a:cs typeface="+mn-lt"/>
              </a:rPr>
              <a:t>current interoperability environment. </a:t>
            </a:r>
            <a:endParaRPr lang="en-US" b="1">
              <a:cs typeface="Calibri"/>
            </a:endParaRPr>
          </a:p>
          <a:p>
            <a:pPr algn="ctr"/>
            <a:endParaRPr lang="en-GB" dirty="0">
              <a:cs typeface="Calibri"/>
            </a:endParaRPr>
          </a:p>
        </p:txBody>
      </p:sp>
      <p:sp>
        <p:nvSpPr>
          <p:cNvPr id="30" name="Rectangle: Single Corner Snipped 29">
            <a:extLst>
              <a:ext uri="{FF2B5EF4-FFF2-40B4-BE49-F238E27FC236}">
                <a16:creationId xmlns:a16="http://schemas.microsoft.com/office/drawing/2014/main" id="{C2BD18AC-1BB4-B0E3-B9AB-0DEB4C49FE59}"/>
              </a:ext>
            </a:extLst>
          </p:cNvPr>
          <p:cNvSpPr/>
          <p:nvPr/>
        </p:nvSpPr>
        <p:spPr>
          <a:xfrm>
            <a:off x="6980886" y="2902312"/>
            <a:ext cx="3185408" cy="2773180"/>
          </a:xfrm>
          <a:prstGeom prst="snip1Rect">
            <a:avLst/>
          </a:prstGeom>
          <a:solidFill>
            <a:schemeClr val="accent1">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Times New Roman"/>
                <a:ea typeface="Calibri"/>
              </a:rPr>
              <a:t>Multiple data exchange format, lack of real time none standardize information exchange across various organization </a:t>
            </a:r>
            <a:endParaRPr lang="en-GB" b="1">
              <a:cs typeface="Calibri"/>
            </a:endParaRPr>
          </a:p>
        </p:txBody>
      </p:sp>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a:t>Discussion (1/2)</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0"/>
            <a:ext cx="1271838" cy="631877"/>
          </a:xfrm>
          <a:prstGeom prst="rect">
            <a:avLst/>
          </a:prstGeom>
        </p:spPr>
      </p:pic>
      <p:sp>
        <p:nvSpPr>
          <p:cNvPr id="28" name="Rectangle: Single Corner Snipped 27">
            <a:extLst>
              <a:ext uri="{FF2B5EF4-FFF2-40B4-BE49-F238E27FC236}">
                <a16:creationId xmlns:a16="http://schemas.microsoft.com/office/drawing/2014/main" id="{38EBD177-7752-1DA4-35BA-3724F68B4438}"/>
              </a:ext>
            </a:extLst>
          </p:cNvPr>
          <p:cNvSpPr/>
          <p:nvPr/>
        </p:nvSpPr>
        <p:spPr>
          <a:xfrm>
            <a:off x="1466537" y="1797570"/>
            <a:ext cx="3560162" cy="3872456"/>
          </a:xfrm>
          <a:prstGeom prst="snip1Rect">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Times New Roman"/>
              </a:rPr>
              <a:t>It is important to find </a:t>
            </a:r>
            <a:endParaRPr lang="en-GB" b="1">
              <a:latin typeface="Calibri"/>
              <a:cs typeface="Calibri"/>
            </a:endParaRPr>
          </a:p>
          <a:p>
            <a:pPr algn="ctr"/>
            <a:r>
              <a:rPr lang="en-US" b="1" dirty="0">
                <a:latin typeface="Times New Roman"/>
              </a:rPr>
              <a:t>right technology partner </a:t>
            </a:r>
            <a:endParaRPr lang="en-GB" b="1">
              <a:latin typeface="Calibri"/>
              <a:cs typeface="Calibri"/>
            </a:endParaRPr>
          </a:p>
          <a:p>
            <a:pPr algn="ctr"/>
            <a:r>
              <a:rPr lang="en-US" b="1" dirty="0">
                <a:latin typeface="Times New Roman"/>
              </a:rPr>
              <a:t>and identifying correct </a:t>
            </a:r>
            <a:endParaRPr lang="en-GB" b="1">
              <a:latin typeface="Calibri"/>
              <a:cs typeface="Calibri"/>
            </a:endParaRPr>
          </a:p>
          <a:p>
            <a:pPr algn="ctr"/>
            <a:r>
              <a:rPr lang="en-US" b="1" dirty="0">
                <a:latin typeface="Times New Roman"/>
              </a:rPr>
              <a:t>case for FHIR</a:t>
            </a:r>
            <a:endParaRPr lang="en-GB" b="1" dirty="0">
              <a:latin typeface="Calibri"/>
              <a:cs typeface="Calibri"/>
            </a:endParaRPr>
          </a:p>
          <a:p>
            <a:pPr algn="ctr"/>
            <a:r>
              <a:rPr lang="en-US" b="1" dirty="0">
                <a:latin typeface="Times New Roman"/>
              </a:rPr>
              <a:t> enablement</a:t>
            </a:r>
            <a:endParaRPr lang="en-GB" b="1">
              <a:latin typeface="Calibri"/>
              <a:cs typeface="Calibri"/>
            </a:endParaRPr>
          </a:p>
          <a:p>
            <a:pPr algn="ctr"/>
            <a:r>
              <a:rPr lang="en-US" b="1" dirty="0">
                <a:latin typeface="Times New Roman"/>
              </a:rPr>
              <a:t> in the organization.</a:t>
            </a:r>
            <a:endParaRPr lang="en-GB" b="1">
              <a:cs typeface="Calibri"/>
            </a:endParaRPr>
          </a:p>
        </p:txBody>
      </p:sp>
      <p:sp>
        <p:nvSpPr>
          <p:cNvPr id="29" name="Rectangle: Single Corner Snipped 28">
            <a:extLst>
              <a:ext uri="{FF2B5EF4-FFF2-40B4-BE49-F238E27FC236}">
                <a16:creationId xmlns:a16="http://schemas.microsoft.com/office/drawing/2014/main" id="{A6C95C12-5F35-2940-686F-EDDCE42F68D2}"/>
              </a:ext>
            </a:extLst>
          </p:cNvPr>
          <p:cNvSpPr/>
          <p:nvPr/>
        </p:nvSpPr>
        <p:spPr>
          <a:xfrm>
            <a:off x="4345116" y="2377658"/>
            <a:ext cx="3185408" cy="3297835"/>
          </a:xfrm>
          <a:prstGeom prst="snip1Rect">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Times New Roman"/>
                <a:ea typeface="Calibri"/>
              </a:rPr>
              <a:t>Majority of Indian Health</a:t>
            </a:r>
            <a:endParaRPr lang="en-GB" b="1" dirty="0">
              <a:latin typeface="Calibri"/>
              <a:ea typeface="Calibri"/>
              <a:cs typeface="Calibri"/>
            </a:endParaRPr>
          </a:p>
          <a:p>
            <a:pPr algn="ctr"/>
            <a:r>
              <a:rPr lang="en-US" b="1" dirty="0">
                <a:latin typeface="Times New Roman"/>
                <a:ea typeface="Calibri"/>
              </a:rPr>
              <a:t> organization </a:t>
            </a:r>
            <a:endParaRPr lang="en-GB" b="1">
              <a:latin typeface="Calibri"/>
              <a:ea typeface="Calibri"/>
              <a:cs typeface="Calibri"/>
            </a:endParaRPr>
          </a:p>
          <a:p>
            <a:pPr algn="ctr"/>
            <a:r>
              <a:rPr lang="en-US" b="1" dirty="0">
                <a:latin typeface="Times New Roman"/>
                <a:ea typeface="Calibri"/>
              </a:rPr>
              <a:t>are using FHIR/HL7 standard and </a:t>
            </a:r>
            <a:endParaRPr lang="en-GB" b="1">
              <a:latin typeface="Calibri"/>
              <a:ea typeface="Calibri"/>
              <a:cs typeface="Calibri"/>
            </a:endParaRPr>
          </a:p>
          <a:p>
            <a:pPr algn="ctr"/>
            <a:r>
              <a:rPr lang="en-US" b="1" dirty="0">
                <a:latin typeface="Times New Roman"/>
                <a:ea typeface="Calibri"/>
              </a:rPr>
              <a:t>few still have their own API</a:t>
            </a:r>
            <a:endParaRPr lang="en-GB" b="1">
              <a:latin typeface="Calibri"/>
              <a:ea typeface="Calibri"/>
              <a:cs typeface="Calibri"/>
            </a:endParaRPr>
          </a:p>
          <a:p>
            <a:pPr algn="ctr"/>
            <a:r>
              <a:rPr lang="en-US" b="1" dirty="0">
                <a:latin typeface="Times New Roman"/>
                <a:ea typeface="Calibri"/>
              </a:rPr>
              <a:t> based data exchange platform.</a:t>
            </a:r>
            <a:endParaRPr lang="en-GB" b="1">
              <a:cs typeface="Calibri"/>
            </a:endParaRPr>
          </a:p>
        </p:txBody>
      </p:sp>
      <p:sp>
        <p:nvSpPr>
          <p:cNvPr id="30" name="Rectangle: Single Corner Snipped 29">
            <a:extLst>
              <a:ext uri="{FF2B5EF4-FFF2-40B4-BE49-F238E27FC236}">
                <a16:creationId xmlns:a16="http://schemas.microsoft.com/office/drawing/2014/main" id="{C2BD18AC-1BB4-B0E3-B9AB-0DEB4C49FE59}"/>
              </a:ext>
            </a:extLst>
          </p:cNvPr>
          <p:cNvSpPr/>
          <p:nvPr/>
        </p:nvSpPr>
        <p:spPr>
          <a:xfrm>
            <a:off x="6980886" y="2902312"/>
            <a:ext cx="3185408" cy="2773180"/>
          </a:xfrm>
          <a:prstGeom prst="snip1Rect">
            <a:avLst/>
          </a:prstGeom>
          <a:solidFill>
            <a:schemeClr val="accent1">
              <a:lumMod val="60000"/>
              <a:lumOff val="40000"/>
            </a:schemeClr>
          </a:solidFill>
          <a:ln>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b="1" dirty="0">
                <a:latin typeface="Times New Roman"/>
                <a:ea typeface="Calibri"/>
              </a:rPr>
              <a:t>ABDM can put milestones in India for encouraging organization for adapting similar standard and formats for better care delivery</a:t>
            </a:r>
            <a:endParaRPr lang="en-GB" b="1" dirty="0">
              <a:cs typeface="Calibri"/>
            </a:endParaRPr>
          </a:p>
        </p:txBody>
      </p:sp>
    </p:spTree>
    <p:extLst>
      <p:ext uri="{BB962C8B-B14F-4D97-AF65-F5344CB8AC3E}">
        <p14:creationId xmlns:p14="http://schemas.microsoft.com/office/powerpoint/2010/main" val="36374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p:txBody>
          <a:bodyPr/>
          <a:lstStyle/>
          <a:p>
            <a:endParaRPr lang="en-IN"/>
          </a:p>
        </p:txBody>
      </p:sp>
      <p:sp>
        <p:nvSpPr>
          <p:cNvPr id="4" name="Footer Placeholder 3">
            <a:extLst>
              <a:ext uri="{FF2B5EF4-FFF2-40B4-BE49-F238E27FC236}">
                <a16:creationId xmlns:a16="http://schemas.microsoft.com/office/drawing/2014/main" id="{9EF2BD8B-3ADC-D6F0-E221-C8FA6B642C54}"/>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6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Rectangle 7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7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7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7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466722" y="586855"/>
            <a:ext cx="3201366" cy="3387497"/>
          </a:xfrm>
        </p:spPr>
        <p:txBody>
          <a:bodyPr anchor="b">
            <a:normAutofit/>
          </a:bodyPr>
          <a:lstStyle/>
          <a:p>
            <a:pPr algn="r"/>
            <a:r>
              <a:rPr lang="en-IN" sz="4000" b="1">
                <a:solidFill>
                  <a:srgbClr val="FFFFFF"/>
                </a:solidFill>
              </a:rPr>
              <a:t>Conclusion</a:t>
            </a:r>
          </a:p>
        </p:txBody>
      </p:sp>
      <p:sp>
        <p:nvSpPr>
          <p:cNvPr id="5" name="Footer Placeholder 4">
            <a:extLst>
              <a:ext uri="{FF2B5EF4-FFF2-40B4-BE49-F238E27FC236}">
                <a16:creationId xmlns:a16="http://schemas.microsoft.com/office/drawing/2014/main" id="{48A4B806-E805-17DC-360E-E996C56D4D95}"/>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You are not allowed to add slides to this presentation</a:t>
            </a:r>
            <a:endParaRPr lang="en-IN" sz="1100">
              <a:solidFill>
                <a:srgbClr val="FFFFFF"/>
              </a:solidFill>
            </a:endParaRP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2000" b="1" i="1">
                <a:ea typeface="+mn-lt"/>
                <a:cs typeface="+mn-lt"/>
              </a:rPr>
              <a:t>Interoperability is prerequisite for taking healthcare sector towards advance technology. At first, they were concerned with achieving interoperability in particular domains, then with putting in place common infrastructure.</a:t>
            </a:r>
            <a:r>
              <a:rPr lang="en-IN" sz="2000" b="1" i="1">
                <a:ea typeface="+mn-lt"/>
                <a:cs typeface="+mn-lt"/>
              </a:rPr>
              <a:t> </a:t>
            </a:r>
            <a:endParaRPr lang="en-IN" sz="2000" b="1" i="1">
              <a:cs typeface="Calibri"/>
            </a:endParaRPr>
          </a:p>
          <a:p>
            <a:r>
              <a:rPr lang="en-US" sz="2000" b="1" i="1">
                <a:ea typeface="+mn-lt"/>
                <a:cs typeface="+mn-lt"/>
              </a:rPr>
              <a:t>Ensuring end to end health information exchange with open standard presents new challenges. EHR and health information integration will win situation for patient, healthcare and life science industry. It is complex to take up ethical , legal semantic and geographical interoperability .</a:t>
            </a:r>
            <a:r>
              <a:rPr lang="en-IN" sz="2000" b="1" i="1">
                <a:ea typeface="+mn-lt"/>
                <a:cs typeface="+mn-lt"/>
              </a:rPr>
              <a:t> </a:t>
            </a:r>
            <a:endParaRPr lang="en-IN" sz="2000" b="1" i="1">
              <a:cs typeface="Calibri"/>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chemeClr val="tx1">
                    <a:lumMod val="50000"/>
                    <a:lumOff val="50000"/>
                  </a:schemeClr>
                </a:solidFill>
              </a:rPr>
              <a:pPr>
                <a:spcAft>
                  <a:spcPts val="600"/>
                </a:spcAft>
              </a:pPr>
              <a:t>14</a:t>
            </a:fld>
            <a:endParaRPr lang="en-IN" sz="1100">
              <a:solidFill>
                <a:schemeClr val="tx1">
                  <a:lumMod val="50000"/>
                  <a:lumOff val="50000"/>
                </a:schemeClr>
              </a:solidFill>
            </a:endParaRPr>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36"/>
            <a:ext cx="1560092" cy="751374"/>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1136397" y="185720"/>
            <a:ext cx="9688296" cy="650931"/>
          </a:xfrm>
        </p:spPr>
        <p:txBody>
          <a:bodyPr anchor="b">
            <a:normAutofit/>
          </a:bodyPr>
          <a:lstStyle/>
          <a:p>
            <a:r>
              <a:rPr lang="en-IN" sz="4000" b="1" i="1" dirty="0"/>
              <a:t>References </a:t>
            </a:r>
            <a:endParaRPr lang="en-IN" sz="4000" b="1" i="1" dirty="0">
              <a:cs typeface="Calibri Light"/>
            </a:endParaRPr>
          </a:p>
        </p:txBody>
      </p:sp>
      <p:sp>
        <p:nvSpPr>
          <p:cNvPr id="72" name="Content Placeholder 2">
            <a:extLst>
              <a:ext uri="{FF2B5EF4-FFF2-40B4-BE49-F238E27FC236}">
                <a16:creationId xmlns:a16="http://schemas.microsoft.com/office/drawing/2014/main" id="{3E6CD5A5-350C-07B1-88E3-70F677EEF1DB}"/>
              </a:ext>
            </a:extLst>
          </p:cNvPr>
          <p:cNvSpPr>
            <a:spLocks noGrp="1"/>
          </p:cNvSpPr>
          <p:nvPr>
            <p:ph idx="1"/>
          </p:nvPr>
        </p:nvSpPr>
        <p:spPr>
          <a:xfrm>
            <a:off x="1064510" y="836900"/>
            <a:ext cx="9688296" cy="3454358"/>
          </a:xfrm>
        </p:spPr>
        <p:txBody>
          <a:bodyPr vert="horz" lIns="91440" tIns="45720" rIns="91440" bIns="45720" rtlCol="0" anchor="t">
            <a:noAutofit/>
          </a:bodyPr>
          <a:lstStyle/>
          <a:p>
            <a:pPr>
              <a:buFont typeface="Arial"/>
              <a:buChar char="•"/>
            </a:pPr>
            <a:r>
              <a:rPr lang="en-US" sz="1200" dirty="0">
                <a:ea typeface="+mn-lt"/>
                <a:cs typeface="+mn-lt"/>
              </a:rPr>
              <a:t>Ayaz M, Pasha MF, Alzahrani MY, Budiarto R, </a:t>
            </a:r>
            <a:r>
              <a:rPr lang="en-US" sz="1200" dirty="0" err="1">
                <a:ea typeface="+mn-lt"/>
                <a:cs typeface="+mn-lt"/>
              </a:rPr>
              <a:t>Stiawan</a:t>
            </a:r>
            <a:r>
              <a:rPr lang="en-US" sz="1200" dirty="0">
                <a:ea typeface="+mn-lt"/>
                <a:cs typeface="+mn-lt"/>
              </a:rPr>
              <a:t> D. The Fast Health Interoperability</a:t>
            </a:r>
            <a:endParaRPr lang="en-US" sz="1200">
              <a:cs typeface="Calibri"/>
            </a:endParaRPr>
          </a:p>
          <a:p>
            <a:pPr indent="0">
              <a:buNone/>
            </a:pPr>
            <a:r>
              <a:rPr lang="en-US" sz="1200" dirty="0">
                <a:ea typeface="+mn-lt"/>
                <a:cs typeface="+mn-lt"/>
              </a:rPr>
              <a:t>Resources (FHIR) Standard: Systematic Literature Review of Implementations, Applications, Challenges and Opportunities. JMIR Med Inform. 2021 Jul 30;9(7):e21929.</a:t>
            </a:r>
            <a:r>
              <a:rPr lang="en-IN" sz="1200" dirty="0">
                <a:ea typeface="+mn-lt"/>
                <a:cs typeface="+mn-lt"/>
              </a:rPr>
              <a:t> </a:t>
            </a:r>
            <a:endParaRPr lang="en-IN" sz="1200" dirty="0">
              <a:cs typeface="Calibri"/>
            </a:endParaRPr>
          </a:p>
          <a:p>
            <a:pPr>
              <a:buFont typeface="Arial"/>
              <a:buChar char="•"/>
            </a:pPr>
            <a:r>
              <a:rPr lang="en-US" sz="1200" err="1">
                <a:ea typeface="+mn-lt"/>
                <a:cs typeface="+mn-lt"/>
              </a:rPr>
              <a:t>Saripalle</a:t>
            </a:r>
            <a:r>
              <a:rPr lang="en-US" sz="1200" dirty="0">
                <a:ea typeface="+mn-lt"/>
                <a:cs typeface="+mn-lt"/>
              </a:rPr>
              <a:t> R, Runyan C, Russell M. Using HL7 FHIR to achieve interoperability in patient health record. Journal of Biomedical Informatics. 2019 Jun 1;94:103188.</a:t>
            </a:r>
            <a:endParaRPr lang="en-IN" sz="1200" dirty="0">
              <a:cs typeface="Calibri"/>
            </a:endParaRPr>
          </a:p>
          <a:p>
            <a:pPr>
              <a:buFont typeface="Arial"/>
              <a:buChar char="•"/>
            </a:pPr>
            <a:r>
              <a:rPr lang="en-US" sz="1200" dirty="0">
                <a:ea typeface="+mn-lt"/>
                <a:cs typeface="+mn-lt"/>
              </a:rPr>
              <a:t>Wadhwa M. Electronic Health Records in India. :23. </a:t>
            </a:r>
            <a:endParaRPr lang="en-IN" sz="1200" dirty="0">
              <a:cs typeface="Calibri"/>
            </a:endParaRPr>
          </a:p>
          <a:p>
            <a:pPr>
              <a:buFont typeface="Arial"/>
              <a:buChar char="•"/>
            </a:pPr>
            <a:r>
              <a:rPr lang="en-US" sz="1200" dirty="0">
                <a:ea typeface="+mn-lt"/>
                <a:cs typeface="+mn-lt"/>
              </a:rPr>
              <a:t>The HL7® Survival Guide — Chapter 2: Pros and Cons of Interfacing Capabilities [Internet]. </a:t>
            </a:r>
            <a:r>
              <a:rPr lang="en-US" sz="1200" err="1">
                <a:ea typeface="+mn-lt"/>
                <a:cs typeface="+mn-lt"/>
              </a:rPr>
              <a:t>Caristix</a:t>
            </a:r>
            <a:r>
              <a:rPr lang="en-US" sz="1200" dirty="0">
                <a:ea typeface="+mn-lt"/>
                <a:cs typeface="+mn-lt"/>
              </a:rPr>
              <a:t>. 2012 [cited 2022 Jun 4]. Available from: </a:t>
            </a:r>
            <a:r>
              <a:rPr lang="en-US" sz="1200" dirty="0">
                <a:ea typeface="+mn-lt"/>
                <a:cs typeface="+mn-lt"/>
                <a:hlinkClick r:id="rId2"/>
              </a:rPr>
              <a:t>https://caristix.com/blog/2012/11/hl7-survival-guide-chapter-2/</a:t>
            </a:r>
            <a:endParaRPr lang="en-IN" sz="1200" dirty="0">
              <a:cs typeface="Calibri"/>
            </a:endParaRPr>
          </a:p>
          <a:p>
            <a:pPr>
              <a:buFont typeface="Arial"/>
              <a:buChar char="•"/>
            </a:pPr>
            <a:r>
              <a:rPr lang="en-US" sz="1200" dirty="0">
                <a:ea typeface="+mn-lt"/>
                <a:cs typeface="+mn-lt"/>
              </a:rPr>
              <a:t>What is HL7 and why does healthcare need it? [Internet]. OH Blog. 2020 [cited 2022 Jun 4]. Available from: </a:t>
            </a:r>
            <a:r>
              <a:rPr lang="en-US" sz="1200" dirty="0">
                <a:ea typeface="+mn-lt"/>
                <a:cs typeface="+mn-lt"/>
                <a:hlinkClick r:id="rId3"/>
              </a:rPr>
              <a:t>https://blog.orionhealth.com/what-is-hl7-and-why-does-healthcare-need-it/</a:t>
            </a:r>
            <a:endParaRPr lang="en-IN" sz="1200" dirty="0">
              <a:cs typeface="Calibri"/>
            </a:endParaRPr>
          </a:p>
          <a:p>
            <a:pPr>
              <a:buFont typeface="Arial"/>
              <a:buChar char="•"/>
            </a:pPr>
            <a:r>
              <a:rPr lang="en-US" sz="1200" dirty="0">
                <a:ea typeface="+mn-lt"/>
                <a:cs typeface="+mn-lt"/>
              </a:rPr>
              <a:t>Interoperability [Internet]. RingCentral UK Blog. 2021 [cited 2022 Jun 5]. Available from: </a:t>
            </a:r>
            <a:r>
              <a:rPr lang="en-US" sz="1200" dirty="0">
                <a:ea typeface="+mn-lt"/>
                <a:cs typeface="+mn-lt"/>
                <a:hlinkClick r:id="rId4"/>
              </a:rPr>
              <a:t>https://www.ringcentral.co.uk/gb/en/blog/definitions/interoperability/</a:t>
            </a:r>
            <a:endParaRPr lang="en-IN" sz="1200" dirty="0">
              <a:cs typeface="Calibri"/>
            </a:endParaRPr>
          </a:p>
          <a:p>
            <a:pPr>
              <a:buFont typeface="Arial"/>
              <a:buChar char="•"/>
            </a:pPr>
            <a:r>
              <a:rPr lang="en-US" sz="1200" dirty="0">
                <a:ea typeface="+mn-lt"/>
                <a:cs typeface="+mn-lt"/>
              </a:rPr>
              <a:t>A study on interoperability implementation in India [Internet]. Google Docs. [cited 2022 Jun 12]. Available from: </a:t>
            </a:r>
            <a:r>
              <a:rPr lang="en-US" sz="1200" dirty="0">
                <a:ea typeface="+mn-lt"/>
                <a:cs typeface="+mn-lt"/>
                <a:hlinkClick r:id="rId5"/>
              </a:rPr>
              <a:t>https://docs.google.com/forms/d/e/1FAIpQLSeliiiyuxZhusGCqxk8vY3Z81itJRe3LDJtlkm4YXz_z5YoJQ/viewform?usp=drive_web&amp;usp=embed_facebook</a:t>
            </a:r>
            <a:endParaRPr lang="en-IN" sz="1200" dirty="0">
              <a:cs typeface="Calibri"/>
            </a:endParaRPr>
          </a:p>
          <a:p>
            <a:pPr>
              <a:buFont typeface="Arial"/>
              <a:buChar char="•"/>
            </a:pPr>
            <a:r>
              <a:rPr lang="en-US" sz="1200" dirty="0">
                <a:ea typeface="+mn-lt"/>
                <a:cs typeface="+mn-lt"/>
              </a:rPr>
              <a:t>Health Level Seven International - Homepage | HL7 International [Internet]. [cited 2022 Apr 22]. Available from: </a:t>
            </a:r>
            <a:r>
              <a:rPr lang="en-US" sz="1200" dirty="0">
                <a:ea typeface="+mn-lt"/>
                <a:cs typeface="+mn-lt"/>
                <a:hlinkClick r:id="rId6"/>
              </a:rPr>
              <a:t>https://www.hl7.org/</a:t>
            </a:r>
            <a:endParaRPr lang="en-IN" sz="1200" dirty="0">
              <a:cs typeface="Calibri"/>
            </a:endParaRPr>
          </a:p>
          <a:p>
            <a:pPr>
              <a:buFont typeface="Arial"/>
              <a:buChar char="•"/>
            </a:pPr>
            <a:r>
              <a:rPr lang="en-US" sz="1200" dirty="0">
                <a:ea typeface="+mn-lt"/>
                <a:cs typeface="+mn-lt"/>
              </a:rPr>
              <a:t>HL7 FAQ | HL7 Questions and Answers by </a:t>
            </a:r>
            <a:r>
              <a:rPr lang="en-US" sz="1200" err="1">
                <a:ea typeface="+mn-lt"/>
                <a:cs typeface="+mn-lt"/>
              </a:rPr>
              <a:t>PilotFish</a:t>
            </a:r>
            <a:r>
              <a:rPr lang="en-US" sz="1200" dirty="0">
                <a:ea typeface="+mn-lt"/>
                <a:cs typeface="+mn-lt"/>
              </a:rPr>
              <a:t> Integration Experts [Internet]. Healthcare Integration Engine. [cited 2022 Jun 4]. Available from: </a:t>
            </a:r>
            <a:r>
              <a:rPr lang="en-US" sz="1200" dirty="0">
                <a:ea typeface="+mn-lt"/>
                <a:cs typeface="+mn-lt"/>
                <a:hlinkClick r:id="rId7"/>
              </a:rPr>
              <a:t>https://healthcare.pilotfishtechnology.com/hl7-faq/</a:t>
            </a:r>
            <a:endParaRPr lang="en-IN" sz="1200" dirty="0">
              <a:cs typeface="Calibri"/>
            </a:endParaRPr>
          </a:p>
          <a:p>
            <a:pPr>
              <a:buFont typeface="Arial"/>
              <a:buChar char="•"/>
            </a:pPr>
            <a:r>
              <a:rPr lang="en-US" sz="1200" dirty="0">
                <a:ea typeface="+mn-lt"/>
                <a:cs typeface="+mn-lt"/>
              </a:rPr>
              <a:t>How Privacy and Security Can Overcome Interoperability Challenges in Healthcare [Internet]. Imprivata. [cited 2022 Jun 5]. Available from: </a:t>
            </a:r>
            <a:r>
              <a:rPr lang="en-US" sz="1200" dirty="0">
                <a:ea typeface="+mn-lt"/>
                <a:cs typeface="+mn-lt"/>
                <a:hlinkClick r:id="rId8"/>
              </a:rPr>
              <a:t>https://www.imprivata.com/blog/how-privacy-and-security-can-overcome-interoperability-challenges-in-healthcare</a:t>
            </a:r>
            <a:endParaRPr lang="en-IN" sz="1200" dirty="0">
              <a:cs typeface="Calibri"/>
            </a:endParaRPr>
          </a:p>
          <a:p>
            <a:pPr>
              <a:buFont typeface="Arial"/>
              <a:buChar char="•"/>
            </a:pPr>
            <a:r>
              <a:rPr lang="en-US" sz="1200" dirty="0">
                <a:ea typeface="+mn-lt"/>
                <a:cs typeface="+mn-lt"/>
              </a:rPr>
              <a:t>Interoperability in Healthcare | HIMSS [Internet]. [cited 2022 Jun 5]. Available from: </a:t>
            </a:r>
            <a:r>
              <a:rPr lang="en-US" sz="1200" dirty="0">
                <a:ea typeface="+mn-lt"/>
                <a:cs typeface="+mn-lt"/>
                <a:hlinkClick r:id="rId9"/>
              </a:rPr>
              <a:t>https://www.himss.org/resources/interoperability-healthcare</a:t>
            </a:r>
            <a:endParaRPr lang="en-IN" sz="1200" dirty="0">
              <a:cs typeface="Calibri"/>
            </a:endParaRPr>
          </a:p>
          <a:p>
            <a:pPr marL="0" indent="0">
              <a:buNone/>
            </a:pPr>
            <a:endParaRPr lang="en-IN" sz="1200" dirty="0">
              <a:cs typeface="Calibri"/>
            </a:endParaRPr>
          </a:p>
        </p:txBody>
      </p:sp>
      <p:sp>
        <p:nvSpPr>
          <p:cNvPr id="73" name="Rectangle 6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11704320" y="6455664"/>
            <a:ext cx="448056" cy="365125"/>
          </a:xfrm>
        </p:spPr>
        <p:txBody>
          <a:bodyPr>
            <a:normAutofit/>
          </a:bodyPr>
          <a:lstStyle/>
          <a:p>
            <a:pPr>
              <a:spcAft>
                <a:spcPts val="600"/>
              </a:spcAft>
            </a:pPr>
            <a:fld id="{26AD20E6-394B-4DF0-96A5-9647FF39C943}" type="slidenum">
              <a:rPr lang="en-IN" sz="1100">
                <a:solidFill>
                  <a:srgbClr val="FFFFFF"/>
                </a:solidFill>
              </a:rPr>
              <a:pPr>
                <a:spcAft>
                  <a:spcPts val="600"/>
                </a:spcAft>
              </a:pPr>
              <a:t>15</a:t>
            </a:fld>
            <a:endParaRPr lang="en-IN" sz="1100">
              <a:solidFill>
                <a:srgbClr val="FFFFFF"/>
              </a:solidFill>
            </a:endParaRPr>
          </a:p>
        </p:txBody>
      </p:sp>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127208" y="857251"/>
            <a:ext cx="4747280" cy="3098061"/>
          </a:xfrm>
        </p:spPr>
        <p:txBody>
          <a:bodyPr anchor="b">
            <a:normAutofit/>
          </a:bodyPr>
          <a:lstStyle/>
          <a:p>
            <a:pPr algn="l"/>
            <a:r>
              <a:rPr lang="en-IN" sz="4800">
                <a:solidFill>
                  <a:srgbClr val="FFFFFF"/>
                </a:solidFill>
              </a:rPr>
              <a:t>Thank You</a:t>
            </a:r>
          </a:p>
        </p:txBody>
      </p:sp>
      <p:sp>
        <p:nvSpPr>
          <p:cNvPr id="19" name="Rectangle 1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a:xfrm>
            <a:off x="1127208" y="4756265"/>
            <a:ext cx="4393278" cy="1244483"/>
          </a:xfrm>
        </p:spPr>
        <p:txBody>
          <a:bodyPr anchor="t">
            <a:normAutofit/>
          </a:bodyPr>
          <a:lstStyle/>
          <a:p>
            <a:pPr algn="l"/>
            <a:r>
              <a:rPr lang="en-IN">
                <a:solidFill>
                  <a:srgbClr val="FFFFFF"/>
                </a:solidFill>
              </a:rPr>
              <a:t>Any Questions</a:t>
            </a:r>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a:xfrm rot="5400000">
            <a:off x="-1627736" y="1792986"/>
            <a:ext cx="3713794" cy="365125"/>
          </a:xfrm>
        </p:spPr>
        <p:txBody>
          <a:bodyPr>
            <a:normAutofit/>
          </a:bodyPr>
          <a:lstStyle/>
          <a:p>
            <a:pPr algn="l">
              <a:spcAft>
                <a:spcPts val="600"/>
              </a:spcAft>
            </a:pPr>
            <a:r>
              <a:rPr lang="en-US" sz="1100">
                <a:solidFill>
                  <a:srgbClr val="FFFFFF"/>
                </a:solidFill>
              </a:rPr>
              <a:t>You are not allowed to add slides to this presentation</a:t>
            </a:r>
            <a:endParaRPr lang="en-IN" sz="1100">
              <a:solidFill>
                <a:srgbClr val="FFFFFF"/>
              </a:solidFill>
            </a:endParaRPr>
          </a:p>
        </p:txBody>
      </p:sp>
      <p:sp>
        <p:nvSpPr>
          <p:cNvPr id="21" name="Oval 2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559" y="2487254"/>
            <a:ext cx="3737164" cy="1897778"/>
          </a:xfrm>
          <a:prstGeom prst="rect">
            <a:avLst/>
          </a:prstGeom>
        </p:spPr>
      </p:pic>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a:xfrm>
            <a:off x="11704320" y="6451600"/>
            <a:ext cx="444500" cy="365125"/>
          </a:xfrm>
        </p:spPr>
        <p:txBody>
          <a:bodyPr>
            <a:normAutofit/>
          </a:bodyPr>
          <a:lstStyle/>
          <a:p>
            <a:pPr>
              <a:spcAft>
                <a:spcPts val="600"/>
              </a:spcAft>
            </a:pPr>
            <a:fld id="{26AD20E6-394B-4DF0-96A5-9647FF39C943}" type="slidenum">
              <a:rPr lang="en-IN" sz="1100">
                <a:solidFill>
                  <a:srgbClr val="FFFFFF"/>
                </a:solidFill>
              </a:rPr>
              <a:pPr>
                <a:spcAft>
                  <a:spcPts val="600"/>
                </a:spcAft>
              </a:pPr>
              <a:t>16</a:t>
            </a:fld>
            <a:endParaRPr lang="en-IN" sz="1100">
              <a:solidFill>
                <a:srgbClr val="FFFFFF"/>
              </a:solidFill>
            </a:endParaRPr>
          </a:p>
        </p:txBody>
      </p:sp>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a:xfrm>
            <a:off x="838200" y="365125"/>
            <a:ext cx="10515600" cy="1066771"/>
          </a:xfrm>
        </p:spPr>
        <p:txBody>
          <a:bodyPr>
            <a:normAutofit fontScale="90000"/>
          </a:bodyPr>
          <a:lstStyle/>
          <a:p>
            <a:pPr algn="ctr"/>
            <a:r>
              <a:rPr lang="en-IN" b="1" i="1" dirty="0"/>
              <a:t>Suggestions to the Organization where the Study was Conducted </a:t>
            </a:r>
            <a:endParaRPr lang="en-US" i="1" dirty="0">
              <a:cs typeface="Calibri Light"/>
            </a:endParaRP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p:txBody>
          <a:bodyPr/>
          <a:lstStyle/>
          <a:p>
            <a:endParaRPr lang="en-IN"/>
          </a:p>
        </p:txBody>
      </p:sp>
      <p:sp>
        <p:nvSpPr>
          <p:cNvPr id="4" name="Footer Placeholder 3">
            <a:extLst>
              <a:ext uri="{FF2B5EF4-FFF2-40B4-BE49-F238E27FC236}">
                <a16:creationId xmlns:a16="http://schemas.microsoft.com/office/drawing/2014/main" id="{DDD9F342-FADC-6100-0362-BEA904E0F6E2}"/>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3148"/>
            <a:ext cx="2260475" cy="1064852"/>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normAutofit/>
          </a:bodyPr>
          <a:lstStyle/>
          <a:p>
            <a:pPr algn="ctr"/>
            <a:r>
              <a:rPr lang="en-IN" sz="3600" b="1" i="1" dirty="0"/>
              <a:t>Dissertation Experiences</a:t>
            </a:r>
            <a:endParaRPr lang="en-IN" sz="3600" b="1" i="1">
              <a:cs typeface="Calibri Light"/>
            </a:endParaRP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endParaRPr lang="en-IN"/>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lstStyle/>
          <a:p>
            <a:endParaRPr lang="en-IN"/>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1"/>
            <a:ext cx="1675111" cy="823261"/>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8B47EC-880C-488C-A09F-1082C7675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 y="0"/>
            <a:ext cx="121928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7">
            <a:extLst>
              <a:ext uri="{FF2B5EF4-FFF2-40B4-BE49-F238E27FC236}">
                <a16:creationId xmlns:a16="http://schemas.microsoft.com/office/drawing/2014/main" id="{44BF5144-F7BD-4540-9CFD-700A8426D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 y="1466224"/>
            <a:ext cx="5439902" cy="3925553"/>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al user interface, text, application, email&#10;&#10;Description automatically generated">
            <a:extLst>
              <a:ext uri="{FF2B5EF4-FFF2-40B4-BE49-F238E27FC236}">
                <a16:creationId xmlns:a16="http://schemas.microsoft.com/office/drawing/2014/main" id="{20E8D4AF-DFF0-320D-0738-4B9B979C7169}"/>
              </a:ext>
            </a:extLst>
          </p:cNvPr>
          <p:cNvPicPr>
            <a:picLocks noGrp="1" noChangeAspect="1"/>
          </p:cNvPicPr>
          <p:nvPr>
            <p:ph idx="1"/>
          </p:nvPr>
        </p:nvPicPr>
        <p:blipFill>
          <a:blip r:embed="rId2"/>
          <a:stretch>
            <a:fillRect/>
          </a:stretch>
        </p:blipFill>
        <p:spPr>
          <a:xfrm>
            <a:off x="6245225" y="641350"/>
            <a:ext cx="2535238" cy="5573713"/>
          </a:xfrm>
        </p:spPr>
      </p:pic>
      <p:sp>
        <p:nvSpPr>
          <p:cNvPr id="9" name="TextBox 8">
            <a:extLst>
              <a:ext uri="{FF2B5EF4-FFF2-40B4-BE49-F238E27FC236}">
                <a16:creationId xmlns:a16="http://schemas.microsoft.com/office/drawing/2014/main" id="{B3C7605C-CF8C-AE1B-43E1-B851CC9F524C}"/>
              </a:ext>
            </a:extLst>
          </p:cNvPr>
          <p:cNvSpPr txBox="1"/>
          <p:nvPr/>
        </p:nvSpPr>
        <p:spPr>
          <a:xfrm>
            <a:off x="6245225" y="5100638"/>
            <a:ext cx="2535238" cy="1116013"/>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1300" b="1" i="1">
                <a:solidFill>
                  <a:srgbClr val="FFFFFF"/>
                </a:solidFill>
                <a:cs typeface="Calibri"/>
              </a:rPr>
              <a:t>Protocol Approval</a:t>
            </a:r>
          </a:p>
        </p:txBody>
      </p:sp>
      <p:pic>
        <p:nvPicPr>
          <p:cNvPr id="7" name="Picture 7" descr="Graphical user interface, text, application, email&#10;&#10;Description automatically generated">
            <a:extLst>
              <a:ext uri="{FF2B5EF4-FFF2-40B4-BE49-F238E27FC236}">
                <a16:creationId xmlns:a16="http://schemas.microsoft.com/office/drawing/2014/main" id="{B0F413D8-B4E6-22E8-36B7-095EE38DF152}"/>
              </a:ext>
            </a:extLst>
          </p:cNvPr>
          <p:cNvPicPr>
            <a:picLocks noChangeAspect="1"/>
          </p:cNvPicPr>
          <p:nvPr/>
        </p:nvPicPr>
        <p:blipFill>
          <a:blip r:embed="rId3"/>
          <a:stretch>
            <a:fillRect/>
          </a:stretch>
        </p:blipFill>
        <p:spPr>
          <a:xfrm>
            <a:off x="8847138" y="641350"/>
            <a:ext cx="2535238" cy="5573713"/>
          </a:xfrm>
          <a:prstGeom prst="rect">
            <a:avLst/>
          </a:prstGeom>
        </p:spPr>
      </p:pic>
      <p:sp>
        <p:nvSpPr>
          <p:cNvPr id="8" name="TextBox 7">
            <a:extLst>
              <a:ext uri="{FF2B5EF4-FFF2-40B4-BE49-F238E27FC236}">
                <a16:creationId xmlns:a16="http://schemas.microsoft.com/office/drawing/2014/main" id="{F28B2D09-EAE7-D0A0-290C-1BB0BB738F28}"/>
              </a:ext>
            </a:extLst>
          </p:cNvPr>
          <p:cNvSpPr txBox="1"/>
          <p:nvPr/>
        </p:nvSpPr>
        <p:spPr>
          <a:xfrm>
            <a:off x="8847138" y="5100638"/>
            <a:ext cx="2535238" cy="1116013"/>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1300" b="1" i="1">
                <a:solidFill>
                  <a:srgbClr val="FFFFFF"/>
                </a:solidFill>
                <a:cs typeface="Calibri"/>
              </a:rPr>
              <a:t>Report Approval</a:t>
            </a:r>
            <a:endParaRPr lang="en-US" sz="1300" b="1" i="1">
              <a:solidFill>
                <a:srgbClr val="FFFFFF"/>
              </a:solidFill>
              <a:cs typeface="Calibri"/>
            </a:endParaRPr>
          </a:p>
        </p:txBody>
      </p:sp>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483782" y="1950856"/>
            <a:ext cx="3261741" cy="2956289"/>
          </a:xfrm>
        </p:spPr>
        <p:txBody>
          <a:bodyPr vert="horz" lIns="91440" tIns="45720" rIns="91440" bIns="45720" rtlCol="0" anchor="ctr">
            <a:normAutofit/>
          </a:bodyPr>
          <a:lstStyle/>
          <a:p>
            <a:r>
              <a:rPr lang="en-US" sz="4000" b="1" i="1" kern="1200" dirty="0">
                <a:solidFill>
                  <a:srgbClr val="FFFFFF"/>
                </a:solidFill>
                <a:latin typeface="+mj-lt"/>
                <a:ea typeface="+mj-ea"/>
                <a:cs typeface="+mj-cs"/>
              </a:rPr>
              <a:t>Screenshot of Approval</a:t>
            </a:r>
            <a:endParaRPr lang="en-US" sz="4000" b="1" i="1" kern="1200" dirty="0">
              <a:solidFill>
                <a:srgbClr val="FFFFFF"/>
              </a:solidFill>
              <a:latin typeface="+mj-lt"/>
              <a:cs typeface="Calibri Light"/>
            </a:endParaRPr>
          </a:p>
        </p:txBody>
      </p:sp>
      <p:sp>
        <p:nvSpPr>
          <p:cNvPr id="4" name="Footer Placeholder 3">
            <a:extLst>
              <a:ext uri="{FF2B5EF4-FFF2-40B4-BE49-F238E27FC236}">
                <a16:creationId xmlns:a16="http://schemas.microsoft.com/office/drawing/2014/main" id="{0A4C53A3-3523-7375-B7CF-8CD9449B1926}"/>
              </a:ext>
            </a:extLst>
          </p:cNvPr>
          <p:cNvSpPr>
            <a:spLocks noGrp="1"/>
          </p:cNvSpPr>
          <p:nvPr>
            <p:ph type="ftr" sz="quarter" idx="11"/>
          </p:nvPr>
        </p:nvSpPr>
        <p:spPr>
          <a:xfrm>
            <a:off x="642617" y="6356350"/>
            <a:ext cx="6596383" cy="365125"/>
          </a:xfrm>
        </p:spPr>
        <p:txBody>
          <a:bodyPr vert="horz" lIns="91440" tIns="45720" rIns="91440" bIns="45720" rtlCol="0" anchor="ctr">
            <a:normAutofit/>
          </a:bodyPr>
          <a:lstStyle/>
          <a:p>
            <a:pPr algn="l">
              <a:spcAft>
                <a:spcPts val="600"/>
              </a:spcAft>
            </a:pPr>
            <a:r>
              <a:rPr lang="en-US" kern="1200">
                <a:solidFill>
                  <a:srgbClr val="000000">
                    <a:alpha val="80000"/>
                  </a:srgbClr>
                </a:solidFill>
                <a:latin typeface="+mn-lt"/>
                <a:ea typeface="+mn-ea"/>
                <a:cs typeface="+mn-cs"/>
              </a:rPr>
              <a:t>You are not allowed to add slides to this presentation</a:t>
            </a:r>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26AD20E6-394B-4DF0-96A5-9647FF39C943}" type="slidenum">
              <a:rPr lang="en-US">
                <a:solidFill>
                  <a:srgbClr val="000000">
                    <a:alpha val="80000"/>
                  </a:srgbClr>
                </a:solidFill>
              </a:rPr>
              <a:pPr>
                <a:spcAft>
                  <a:spcPts val="600"/>
                </a:spcAft>
              </a:pPr>
              <a:t>2</a:t>
            </a:fld>
            <a:endParaRPr lang="en-US">
              <a:solidFill>
                <a:srgbClr val="000000">
                  <a:alpha val="80000"/>
                </a:srgbClr>
              </a:solidFill>
            </a:endParaRPr>
          </a:p>
        </p:txBody>
      </p:sp>
      <p:pic>
        <p:nvPicPr>
          <p:cNvPr id="10" name="Picture 9">
            <a:extLst>
              <a:ext uri="{FF2B5EF4-FFF2-40B4-BE49-F238E27FC236}">
                <a16:creationId xmlns:a16="http://schemas.microsoft.com/office/drawing/2014/main" id="{0BCA00CF-FBD2-26DB-F8F4-EF7053E0B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36"/>
            <a:ext cx="1186281" cy="578846"/>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3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1176676" y="702296"/>
            <a:ext cx="10306520" cy="1325563"/>
          </a:xfrm>
        </p:spPr>
        <p:txBody>
          <a:bodyPr>
            <a:normAutofit/>
          </a:bodyPr>
          <a:lstStyle/>
          <a:p>
            <a:r>
              <a:rPr lang="en-IN" sz="4000" b="1" i="1" dirty="0">
                <a:solidFill>
                  <a:srgbClr val="FFFFFF"/>
                </a:solidFill>
              </a:rPr>
              <a:t>Introduction </a:t>
            </a:r>
            <a:endParaRPr lang="en-IN" sz="4000" b="1" i="1" dirty="0">
              <a:solidFill>
                <a:srgbClr val="FFFFFF"/>
              </a:solidFill>
              <a:cs typeface="Calibri Light"/>
            </a:endParaRP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424904" y="2494450"/>
            <a:ext cx="4053545" cy="3563159"/>
          </a:xfrm>
        </p:spPr>
        <p:txBody>
          <a:bodyPr vert="horz" lIns="91440" tIns="45720" rIns="91440" bIns="45720" rtlCol="0">
            <a:normAutofit/>
          </a:bodyPr>
          <a:lstStyle/>
          <a:p>
            <a:r>
              <a:rPr lang="en-US" sz="2000">
                <a:ea typeface="+mn-lt"/>
                <a:cs typeface="+mn-lt"/>
              </a:rPr>
              <a:t>According to IEEE Standards Computer Dictionary, Interoperability is defined as an ability of two or more systems or components to exchange information and to use the information that has been exchanged</a:t>
            </a:r>
          </a:p>
          <a:p>
            <a:r>
              <a:rPr lang="en-US" sz="2000">
                <a:ea typeface="+mn-lt"/>
                <a:cs typeface="+mn-lt"/>
              </a:rPr>
              <a:t>Ayushman Bharat Digital Mission (ABDM) which is a flagship initiative by National Health Authority </a:t>
            </a:r>
            <a:endParaRPr lang="en-US" sz="2000">
              <a:cs typeface="Calibri"/>
            </a:endParaRPr>
          </a:p>
          <a:p>
            <a:endParaRPr lang="en-US" sz="2000">
              <a:cs typeface="Calibri"/>
            </a:endParaRPr>
          </a:p>
          <a:p>
            <a:endParaRPr lang="en-US" sz="2000">
              <a:cs typeface="Calibri"/>
            </a:endParaRPr>
          </a:p>
        </p:txBody>
      </p:sp>
      <p:pic>
        <p:nvPicPr>
          <p:cNvPr id="8" name="Picture 8">
            <a:extLst>
              <a:ext uri="{FF2B5EF4-FFF2-40B4-BE49-F238E27FC236}">
                <a16:creationId xmlns:a16="http://schemas.microsoft.com/office/drawing/2014/main" id="{A52C40F8-51FF-3A20-3E04-0503EA9EFF1B}"/>
              </a:ext>
            </a:extLst>
          </p:cNvPr>
          <p:cNvPicPr>
            <a:picLocks noChangeAspect="1"/>
          </p:cNvPicPr>
          <p:nvPr/>
        </p:nvPicPr>
        <p:blipFill rotWithShape="1">
          <a:blip r:embed="rId2"/>
          <a:srcRect l="8150" r="1890"/>
          <a:stretch/>
        </p:blipFill>
        <p:spPr>
          <a:xfrm>
            <a:off x="5034968" y="2190452"/>
            <a:ext cx="6700214" cy="4497899"/>
          </a:xfrm>
          <a:prstGeom prst="rect">
            <a:avLst/>
          </a:prstGeo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0707624" y="6382512"/>
            <a:ext cx="685800" cy="320040"/>
          </a:xfrm>
        </p:spPr>
        <p:txBody>
          <a:bodyPr>
            <a:normAutofit/>
          </a:bodyPr>
          <a:lstStyle/>
          <a:p>
            <a:pPr>
              <a:spcAft>
                <a:spcPts val="600"/>
              </a:spcAft>
            </a:pPr>
            <a:fld id="{26AD20E6-394B-4DF0-96A5-9647FF39C943}" type="slidenum">
              <a:rPr lang="en-IN" sz="1000"/>
              <a:pPr>
                <a:spcAft>
                  <a:spcPts val="600"/>
                </a:spcAft>
              </a:pPr>
              <a:t>3</a:t>
            </a:fld>
            <a:endParaRPr lang="en-IN" sz="100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36"/>
            <a:ext cx="1373187" cy="665110"/>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a:xfrm>
            <a:off x="76200" y="5691"/>
            <a:ext cx="10515600" cy="1325563"/>
          </a:xfrm>
        </p:spPr>
        <p:txBody>
          <a:bodyPr/>
          <a:lstStyle/>
          <a:p>
            <a:pPr algn="ctr"/>
            <a:r>
              <a:rPr lang="en-IN" b="1" i="1" dirty="0"/>
              <a:t>Introduction </a:t>
            </a:r>
            <a:endParaRPr lang="en-IN" b="1" i="1" dirty="0">
              <a:cs typeface="Calibri Light"/>
            </a:endParaRPr>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36"/>
            <a:ext cx="1186281" cy="578846"/>
          </a:xfrm>
          <a:prstGeom prst="rect">
            <a:avLst/>
          </a:prstGeom>
        </p:spPr>
      </p:pic>
      <p:sp>
        <p:nvSpPr>
          <p:cNvPr id="8" name="Rectangle: Top Corners One Rounded and One Snipped 7">
            <a:extLst>
              <a:ext uri="{FF2B5EF4-FFF2-40B4-BE49-F238E27FC236}">
                <a16:creationId xmlns:a16="http://schemas.microsoft.com/office/drawing/2014/main" id="{09A2DB85-9038-3912-7155-78760985CAE9}"/>
              </a:ext>
            </a:extLst>
          </p:cNvPr>
          <p:cNvSpPr/>
          <p:nvPr/>
        </p:nvSpPr>
        <p:spPr>
          <a:xfrm>
            <a:off x="979638" y="1432525"/>
            <a:ext cx="5377129" cy="4557620"/>
          </a:xfrm>
          <a:prstGeom prst="snip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ea typeface="+mn-lt"/>
                <a:cs typeface="+mn-lt"/>
              </a:rPr>
              <a:t>BENEFITS</a:t>
            </a:r>
          </a:p>
          <a:p>
            <a:pPr marL="285750" indent="-285750">
              <a:buFont typeface="Arial"/>
              <a:buChar char="•"/>
            </a:pPr>
            <a:r>
              <a:rPr lang="en-US" dirty="0">
                <a:ea typeface="+mn-lt"/>
                <a:cs typeface="+mn-lt"/>
              </a:rPr>
              <a:t>Reduced the patient waiting time</a:t>
            </a:r>
            <a:endParaRPr lang="en-US" dirty="0"/>
          </a:p>
          <a:p>
            <a:pPr marL="285750" indent="-285750">
              <a:buFont typeface="Arial"/>
              <a:buChar char="•"/>
            </a:pPr>
            <a:r>
              <a:rPr lang="en-US" dirty="0">
                <a:cs typeface="Calibri"/>
              </a:rPr>
              <a:t>Increase productivity </a:t>
            </a:r>
          </a:p>
          <a:p>
            <a:pPr marL="285750" indent="-285750">
              <a:buFont typeface="Arial"/>
              <a:buChar char="•"/>
            </a:pPr>
            <a:r>
              <a:rPr lang="en-US" dirty="0">
                <a:cs typeface="Calibri"/>
              </a:rPr>
              <a:t>Reduce cost</a:t>
            </a:r>
          </a:p>
          <a:p>
            <a:pPr marL="285750" indent="-285750">
              <a:buFont typeface="Arial"/>
              <a:buChar char="•"/>
            </a:pPr>
            <a:r>
              <a:rPr lang="en-US" dirty="0">
                <a:cs typeface="Calibri"/>
              </a:rPr>
              <a:t>Reduce error</a:t>
            </a:r>
          </a:p>
          <a:p>
            <a:pPr marL="285750" indent="-285750">
              <a:buFont typeface="Arial"/>
              <a:buChar char="•"/>
            </a:pPr>
            <a:r>
              <a:rPr lang="en-US" dirty="0">
                <a:cs typeface="Calibri"/>
              </a:rPr>
              <a:t>Better public health data</a:t>
            </a:r>
          </a:p>
        </p:txBody>
      </p:sp>
      <p:sp>
        <p:nvSpPr>
          <p:cNvPr id="10" name="Rectangle: Top Corners One Rounded and One Snipped 9">
            <a:extLst>
              <a:ext uri="{FF2B5EF4-FFF2-40B4-BE49-F238E27FC236}">
                <a16:creationId xmlns:a16="http://schemas.microsoft.com/office/drawing/2014/main" id="{07E5978A-EADF-05F2-7F9D-C76A9E0CA189}"/>
              </a:ext>
            </a:extLst>
          </p:cNvPr>
          <p:cNvSpPr/>
          <p:nvPr/>
        </p:nvSpPr>
        <p:spPr>
          <a:xfrm>
            <a:off x="5335977" y="2165770"/>
            <a:ext cx="5377129" cy="455762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i="1" dirty="0">
                <a:solidFill>
                  <a:schemeClr val="bg1"/>
                </a:solidFill>
                <a:latin typeface="arial"/>
                <a:ea typeface="arial"/>
                <a:cs typeface="arial"/>
              </a:rPr>
              <a:t>CHALLENGES</a:t>
            </a:r>
          </a:p>
          <a:p>
            <a:pPr>
              <a:buChar char="•"/>
            </a:pPr>
            <a:r>
              <a:rPr lang="en-GB" dirty="0">
                <a:solidFill>
                  <a:schemeClr val="bg1"/>
                </a:solidFill>
                <a:latin typeface="arial"/>
                <a:ea typeface="arial"/>
                <a:cs typeface="arial"/>
              </a:rPr>
              <a:t>Managing inconsistent information across multiple sources</a:t>
            </a:r>
            <a:endParaRPr lang="en-GB">
              <a:solidFill>
                <a:schemeClr val="bg1"/>
              </a:solidFill>
            </a:endParaRPr>
          </a:p>
          <a:p>
            <a:pPr>
              <a:buChar char="•"/>
            </a:pPr>
            <a:r>
              <a:rPr lang="en-GB" dirty="0">
                <a:solidFill>
                  <a:schemeClr val="bg1"/>
                </a:solidFill>
                <a:latin typeface="arial"/>
                <a:ea typeface="arial"/>
                <a:cs typeface="arial"/>
              </a:rPr>
              <a:t>Validating electronic requests for patient information</a:t>
            </a:r>
          </a:p>
          <a:p>
            <a:pPr>
              <a:buChar char="•"/>
            </a:pPr>
            <a:r>
              <a:rPr lang="en-GB" dirty="0">
                <a:solidFill>
                  <a:schemeClr val="bg1"/>
                </a:solidFill>
                <a:latin typeface="arial"/>
                <a:ea typeface="arial"/>
                <a:cs typeface="arial"/>
              </a:rPr>
              <a:t>Overcoming organizational resistance to sharing data</a:t>
            </a:r>
          </a:p>
          <a:p>
            <a:pPr>
              <a:buChar char="•"/>
            </a:pPr>
            <a:r>
              <a:rPr lang="en-GB" dirty="0">
                <a:solidFill>
                  <a:schemeClr val="bg1"/>
                </a:solidFill>
                <a:latin typeface="arial"/>
                <a:ea typeface="arial"/>
                <a:cs typeface="arial"/>
              </a:rPr>
              <a:t>The high cost of hiring specialists to manage interoperability</a:t>
            </a:r>
          </a:p>
          <a:p>
            <a:pPr>
              <a:buChar char="•"/>
            </a:pPr>
            <a:r>
              <a:rPr lang="en-GB" dirty="0">
                <a:solidFill>
                  <a:schemeClr val="bg1"/>
                </a:solidFill>
                <a:latin typeface="arial"/>
                <a:ea typeface="arial"/>
                <a:cs typeface="arial"/>
              </a:rPr>
              <a:t>Making data readily available is now a requirement.</a:t>
            </a:r>
            <a:endParaRPr lang="en-GB" dirty="0">
              <a:solidFill>
                <a:schemeClr val="bg1"/>
              </a:solidFill>
              <a:cs typeface="Calibri"/>
            </a:endParaRPr>
          </a:p>
        </p:txBody>
      </p:sp>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047280" y="759805"/>
            <a:ext cx="10306520" cy="1325563"/>
          </a:xfrm>
        </p:spPr>
        <p:txBody>
          <a:bodyPr>
            <a:normAutofit/>
          </a:bodyPr>
          <a:lstStyle/>
          <a:p>
            <a:r>
              <a:rPr lang="en-IN" sz="4000" b="1">
                <a:solidFill>
                  <a:srgbClr val="FFFFFF"/>
                </a:solidFill>
              </a:rPr>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1424904" y="2494450"/>
            <a:ext cx="10120789" cy="3563159"/>
          </a:xfrm>
        </p:spPr>
        <p:txBody>
          <a:bodyPr>
            <a:normAutofit/>
          </a:bodyPr>
          <a:lstStyle/>
          <a:p>
            <a:pPr lvl="0"/>
            <a:r>
              <a:rPr lang="en-US" sz="2400" dirty="0"/>
              <a:t>To find out current implementation status of interoperability in India among various healthcare organization.</a:t>
            </a:r>
            <a:endParaRPr lang="en-IN" sz="2400" dirty="0"/>
          </a:p>
          <a:p>
            <a:pPr lvl="0"/>
            <a:r>
              <a:rPr lang="en-US" sz="2400" dirty="0"/>
              <a:t>To find out gaps and challenges for interoperability implementation In India. </a:t>
            </a:r>
            <a:endParaRPr lang="en-IN" sz="2400" dirty="0"/>
          </a:p>
          <a:p>
            <a:endParaRPr lang="en-IN" sz="2400"/>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You are not allowed to add slides to this presentation</a:t>
            </a:r>
            <a:endParaRPr lang="en-IN" sz="100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10707624" y="6382512"/>
            <a:ext cx="685800" cy="320040"/>
          </a:xfrm>
        </p:spPr>
        <p:txBody>
          <a:bodyPr>
            <a:normAutofit/>
          </a:bodyPr>
          <a:lstStyle/>
          <a:p>
            <a:pPr>
              <a:spcAft>
                <a:spcPts val="600"/>
              </a:spcAft>
            </a:pPr>
            <a:fld id="{26AD20E6-394B-4DF0-96A5-9647FF39C943}" type="slidenum">
              <a:rPr lang="en-IN" sz="1000" dirty="0"/>
              <a:pPr>
                <a:spcAft>
                  <a:spcPts val="600"/>
                </a:spcAft>
              </a:pPr>
              <a:t>5</a:t>
            </a:fld>
            <a:endParaRPr lang="en-IN" sz="1000" dirty="0"/>
          </a:p>
        </p:txBody>
      </p:sp>
      <p:pic>
        <p:nvPicPr>
          <p:cNvPr id="7" name="Picture 6">
            <a:extLst>
              <a:ext uri="{FF2B5EF4-FFF2-40B4-BE49-F238E27FC236}">
                <a16:creationId xmlns:a16="http://schemas.microsoft.com/office/drawing/2014/main" id="{DCFF8BF9-59B6-654D-5E41-488611957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36"/>
            <a:ext cx="1186281" cy="578846"/>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136428" y="627564"/>
            <a:ext cx="7474172" cy="1325563"/>
          </a:xfrm>
        </p:spPr>
        <p:txBody>
          <a:bodyPr>
            <a:normAutofit/>
          </a:bodyPr>
          <a:lstStyle/>
          <a:p>
            <a:r>
              <a:rPr lang="en-IN" b="1" dirty="0"/>
              <a:t>Methodology (1/2)</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1136429" y="2278173"/>
            <a:ext cx="6467867" cy="3450613"/>
          </a:xfrm>
        </p:spPr>
        <p:txBody>
          <a:bodyPr vert="horz" lIns="91440" tIns="45720" rIns="91440" bIns="45720" rtlCol="0" anchor="ctr">
            <a:normAutofit/>
          </a:bodyPr>
          <a:lstStyle/>
          <a:p>
            <a:pPr marL="0" indent="0">
              <a:spcBef>
                <a:spcPts val="0"/>
              </a:spcBef>
              <a:buNone/>
            </a:pPr>
            <a:r>
              <a:rPr lang="en-GB" sz="2400" b="1">
                <a:ea typeface="+mn-lt"/>
                <a:cs typeface="+mn-lt"/>
              </a:rPr>
              <a:t>Study design</a:t>
            </a:r>
            <a:endParaRPr lang="en-IN" sz="2400" b="1">
              <a:ea typeface="+mn-lt"/>
              <a:cs typeface="+mn-lt"/>
            </a:endParaRPr>
          </a:p>
          <a:p>
            <a:pPr marL="457200" lvl="1" indent="0">
              <a:spcBef>
                <a:spcPts val="0"/>
              </a:spcBef>
              <a:buNone/>
            </a:pPr>
            <a:r>
              <a:rPr lang="en-US" dirty="0">
                <a:ea typeface="+mn-lt"/>
                <a:cs typeface="+mn-lt"/>
              </a:rPr>
              <a:t>A descriptive cross-sectional study using a self – administrative question will be applied.</a:t>
            </a:r>
            <a:endParaRPr lang="en-IN">
              <a:ea typeface="+mn-lt"/>
              <a:cs typeface="+mn-lt"/>
            </a:endParaRPr>
          </a:p>
          <a:p>
            <a:pPr marL="0" indent="0">
              <a:spcBef>
                <a:spcPts val="0"/>
              </a:spcBef>
              <a:buNone/>
            </a:pPr>
            <a:r>
              <a:rPr lang="en-GB" sz="2400" b="1">
                <a:ea typeface="+mn-lt"/>
                <a:cs typeface="+mn-lt"/>
              </a:rPr>
              <a:t>Study Area</a:t>
            </a:r>
            <a:endParaRPr lang="en-IN" sz="2400" b="1">
              <a:ea typeface="+mn-lt"/>
              <a:cs typeface="+mn-lt"/>
            </a:endParaRPr>
          </a:p>
          <a:p>
            <a:pPr marL="457200" lvl="1" indent="0">
              <a:spcBef>
                <a:spcPts val="0"/>
              </a:spcBef>
              <a:buNone/>
            </a:pPr>
            <a:r>
              <a:rPr lang="en-US" dirty="0">
                <a:ea typeface="+mn-lt"/>
                <a:cs typeface="+mn-lt"/>
              </a:rPr>
              <a:t>Employees of different healthcare organization who have working knowledge of Healthcare standards. </a:t>
            </a:r>
            <a:endParaRPr lang="en-IN">
              <a:ea typeface="+mn-lt"/>
              <a:cs typeface="+mn-lt"/>
            </a:endParaRPr>
          </a:p>
          <a:p>
            <a:pPr marL="0" indent="0">
              <a:spcBef>
                <a:spcPts val="0"/>
              </a:spcBef>
              <a:buNone/>
            </a:pPr>
            <a:r>
              <a:rPr lang="en-US" sz="2400" b="1">
                <a:ea typeface="+mn-lt"/>
                <a:cs typeface="+mn-lt"/>
              </a:rPr>
              <a:t>Study Duration</a:t>
            </a:r>
            <a:endParaRPr lang="en-IN" sz="2400" b="1">
              <a:ea typeface="+mn-lt"/>
              <a:cs typeface="+mn-lt"/>
            </a:endParaRPr>
          </a:p>
          <a:p>
            <a:pPr marL="457200" lvl="1" indent="0">
              <a:spcBef>
                <a:spcPts val="0"/>
              </a:spcBef>
              <a:buNone/>
            </a:pPr>
            <a:r>
              <a:rPr lang="en-US" dirty="0">
                <a:ea typeface="+mn-lt"/>
                <a:cs typeface="+mn-lt"/>
              </a:rPr>
              <a:t>1 May 2022- 10 June 2022</a:t>
            </a:r>
            <a:endParaRPr lang="en-IN">
              <a:ea typeface="+mn-lt"/>
              <a:cs typeface="+mn-lt"/>
            </a:endParaRPr>
          </a:p>
          <a:p>
            <a:pPr marL="0" indent="0">
              <a:spcBef>
                <a:spcPts val="0"/>
              </a:spcBef>
              <a:buNone/>
            </a:pPr>
            <a:endParaRPr lang="en-GB" sz="2400">
              <a:ea typeface="+mn-lt"/>
              <a:cs typeface="+mn-lt"/>
            </a:endParaRPr>
          </a:p>
          <a:p>
            <a:pPr>
              <a:spcBef>
                <a:spcPts val="0"/>
              </a:spcBef>
            </a:pPr>
            <a:endParaRPr lang="en-IN" sz="2400">
              <a:ea typeface="+mn-lt"/>
              <a:cs typeface="+mn-lt"/>
            </a:endParaRPr>
          </a:p>
          <a:p>
            <a:endParaRPr lang="en-IN" sz="2400">
              <a:cs typeface="Calibri"/>
            </a:endParaRPr>
          </a:p>
        </p:txBody>
      </p:sp>
      <p:sp>
        <p:nvSpPr>
          <p:cNvPr id="5" name="Footer Placeholder 4">
            <a:extLst>
              <a:ext uri="{FF2B5EF4-FFF2-40B4-BE49-F238E27FC236}">
                <a16:creationId xmlns:a16="http://schemas.microsoft.com/office/drawing/2014/main" id="{6F6DCD10-8A3E-7240-0E8B-DDE634E0B5E4}"/>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You are not allowed to add slides to this presentation</a:t>
            </a:r>
            <a:endParaRPr lang="en-IN" sz="1050">
              <a:solidFill>
                <a:schemeClr val="tx1">
                  <a:lumMod val="75000"/>
                  <a:lumOff val="25000"/>
                </a:schemeClr>
              </a:solidFill>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82D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57767"/>
            <a:ext cx="1462088" cy="742466"/>
          </a:xfrm>
          <a:prstGeom prst="rect">
            <a:avLst/>
          </a:prstGeom>
        </p:spPr>
      </p:pic>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6</a:t>
            </a:fld>
            <a:endParaRPr lang="en-IN">
              <a:solidFill>
                <a:srgbClr val="FFFFFF"/>
              </a:solidFill>
            </a:endParaRPr>
          </a:p>
        </p:txBody>
      </p:sp>
    </p:spTree>
    <p:extLst>
      <p:ext uri="{BB962C8B-B14F-4D97-AF65-F5344CB8AC3E}">
        <p14:creationId xmlns:p14="http://schemas.microsoft.com/office/powerpoint/2010/main" val="120624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BD2-0A6A-7D56-49AF-900C91A76E0D}"/>
              </a:ext>
            </a:extLst>
          </p:cNvPr>
          <p:cNvSpPr>
            <a:spLocks noGrp="1"/>
          </p:cNvSpPr>
          <p:nvPr>
            <p:ph type="title"/>
          </p:nvPr>
        </p:nvSpPr>
        <p:spPr>
          <a:xfrm>
            <a:off x="1136428" y="627564"/>
            <a:ext cx="7474172" cy="1325563"/>
          </a:xfrm>
        </p:spPr>
        <p:txBody>
          <a:bodyPr>
            <a:normAutofit/>
          </a:bodyPr>
          <a:lstStyle/>
          <a:p>
            <a:r>
              <a:rPr lang="en-IN" b="1">
                <a:ea typeface="+mj-lt"/>
                <a:cs typeface="+mj-lt"/>
              </a:rPr>
              <a:t>Methodology (2/2)</a:t>
            </a:r>
            <a:endParaRPr lang="en-GB">
              <a:ea typeface="+mj-lt"/>
              <a:cs typeface="+mj-lt"/>
            </a:endParaRPr>
          </a:p>
          <a:p>
            <a:endParaRPr lang="en-GB">
              <a:cs typeface="Calibri Light"/>
            </a:endParaRPr>
          </a:p>
        </p:txBody>
      </p:sp>
      <p:sp>
        <p:nvSpPr>
          <p:cNvPr id="3" name="Content Placeholder 2">
            <a:extLst>
              <a:ext uri="{FF2B5EF4-FFF2-40B4-BE49-F238E27FC236}">
                <a16:creationId xmlns:a16="http://schemas.microsoft.com/office/drawing/2014/main" id="{FD02470E-349F-6BD1-12C2-D026AE03293C}"/>
              </a:ext>
            </a:extLst>
          </p:cNvPr>
          <p:cNvSpPr>
            <a:spLocks noGrp="1"/>
          </p:cNvSpPr>
          <p:nvPr>
            <p:ph idx="1"/>
          </p:nvPr>
        </p:nvSpPr>
        <p:spPr>
          <a:xfrm>
            <a:off x="1136429" y="2278173"/>
            <a:ext cx="6467867" cy="3450613"/>
          </a:xfrm>
        </p:spPr>
        <p:txBody>
          <a:bodyPr vert="horz" lIns="91440" tIns="45720" rIns="91440" bIns="45720" rtlCol="0" anchor="ctr">
            <a:normAutofit/>
          </a:bodyPr>
          <a:lstStyle/>
          <a:p>
            <a:pPr marL="0" indent="0">
              <a:buNone/>
            </a:pPr>
            <a:r>
              <a:rPr lang="en-GB" sz="2000" b="1">
                <a:cs typeface="Calibri"/>
              </a:rPr>
              <a:t>Study Population-</a:t>
            </a:r>
            <a:endParaRPr lang="en-US" sz="2000"/>
          </a:p>
          <a:p>
            <a:pPr marL="0" indent="0">
              <a:buNone/>
            </a:pPr>
            <a:r>
              <a:rPr lang="en-US" sz="2000">
                <a:ea typeface="+mn-lt"/>
                <a:cs typeface="+mn-lt"/>
              </a:rPr>
              <a:t>Employees of different health IT companies who have working knowledge of Healthcare standards. </a:t>
            </a:r>
            <a:endParaRPr lang="en-GB" sz="2000">
              <a:ea typeface="+mn-lt"/>
              <a:cs typeface="+mn-lt"/>
            </a:endParaRPr>
          </a:p>
          <a:p>
            <a:pPr marL="0" indent="0">
              <a:buNone/>
            </a:pPr>
            <a:r>
              <a:rPr lang="en-US" sz="2000" b="1">
                <a:ea typeface="+mn-lt"/>
                <a:cs typeface="+mn-lt"/>
              </a:rPr>
              <a:t>Sample size-</a:t>
            </a:r>
          </a:p>
          <a:p>
            <a:pPr marL="0" indent="0">
              <a:buNone/>
            </a:pPr>
            <a:r>
              <a:rPr lang="en-US" sz="2000">
                <a:ea typeface="+mn-lt"/>
                <a:cs typeface="+mn-lt"/>
              </a:rPr>
              <a:t>Exhaustive sampling procedures was considered</a:t>
            </a:r>
          </a:p>
          <a:p>
            <a:pPr marL="0" indent="0">
              <a:buNone/>
            </a:pPr>
            <a:r>
              <a:rPr lang="en-US" sz="2000" b="1">
                <a:ea typeface="+mn-lt"/>
                <a:cs typeface="+mn-lt"/>
              </a:rPr>
              <a:t>Source of data collection-</a:t>
            </a:r>
          </a:p>
          <a:p>
            <a:pPr marL="0" indent="0">
              <a:buNone/>
            </a:pPr>
            <a:r>
              <a:rPr lang="en-US" sz="2000">
                <a:ea typeface="+mn-lt"/>
                <a:cs typeface="+mn-lt"/>
              </a:rPr>
              <a:t>Google form was circulated in LinkedIn and community circle</a:t>
            </a:r>
          </a:p>
          <a:p>
            <a:pPr marL="0" indent="0">
              <a:buNone/>
            </a:pPr>
            <a:r>
              <a:rPr lang="en-US" sz="2000" b="1">
                <a:ea typeface="+mn-lt"/>
                <a:cs typeface="+mn-lt"/>
              </a:rPr>
              <a:t>Study Tool</a:t>
            </a:r>
            <a:r>
              <a:rPr lang="en-US" sz="2000">
                <a:ea typeface="+mn-lt"/>
                <a:cs typeface="+mn-lt"/>
              </a:rPr>
              <a:t> –</a:t>
            </a:r>
          </a:p>
          <a:p>
            <a:pPr marL="0" indent="0">
              <a:buNone/>
            </a:pPr>
            <a:r>
              <a:rPr lang="en-US" sz="2000">
                <a:ea typeface="+mn-lt"/>
                <a:cs typeface="+mn-lt"/>
              </a:rPr>
              <a:t>Google Form </a:t>
            </a:r>
            <a:endParaRPr lang="en-US" sz="2000"/>
          </a:p>
          <a:p>
            <a:pPr marL="457200" indent="-457200"/>
            <a:endParaRPr lang="en-US" sz="2000">
              <a:ea typeface="+mn-lt"/>
              <a:cs typeface="+mn-lt"/>
            </a:endParaRPr>
          </a:p>
          <a:p>
            <a:pPr marL="457200" indent="-457200"/>
            <a:endParaRPr lang="en-US" sz="2000">
              <a:ea typeface="+mn-lt"/>
              <a:cs typeface="+mn-lt"/>
            </a:endParaRPr>
          </a:p>
          <a:p>
            <a:pPr marL="457200" indent="-457200"/>
            <a:endParaRPr lang="en-US" sz="2000">
              <a:ea typeface="+mn-lt"/>
              <a:cs typeface="+mn-lt"/>
            </a:endParaRPr>
          </a:p>
          <a:p>
            <a:pPr marL="0" indent="0">
              <a:buNone/>
            </a:pPr>
            <a:endParaRPr lang="en-US" sz="2000">
              <a:ea typeface="+mn-lt"/>
              <a:cs typeface="+mn-lt"/>
            </a:endParaRPr>
          </a:p>
        </p:txBody>
      </p:sp>
      <p:sp>
        <p:nvSpPr>
          <p:cNvPr id="4" name="Footer Placeholder 3">
            <a:extLst>
              <a:ext uri="{FF2B5EF4-FFF2-40B4-BE49-F238E27FC236}">
                <a16:creationId xmlns:a16="http://schemas.microsoft.com/office/drawing/2014/main" id="{1E05D81B-04A2-0D95-4A20-2AB8079E0C0D}"/>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You are not allowed to add slides to this presentation</a:t>
            </a:r>
            <a:endParaRPr lang="en-IN" sz="1050">
              <a:solidFill>
                <a:schemeClr val="tx1">
                  <a:lumMod val="75000"/>
                  <a:lumOff val="25000"/>
                </a:schemeClr>
              </a:solidFill>
            </a:endParaRP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82D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73CC003-F0E4-188E-D6FA-5B2E5F70F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57767"/>
            <a:ext cx="1462088" cy="742466"/>
          </a:xfrm>
          <a:prstGeom prst="rect">
            <a:avLst/>
          </a:prstGeom>
        </p:spPr>
      </p:pic>
      <p:sp>
        <p:nvSpPr>
          <p:cNvPr id="5" name="Slide Number Placeholder 4">
            <a:extLst>
              <a:ext uri="{FF2B5EF4-FFF2-40B4-BE49-F238E27FC236}">
                <a16:creationId xmlns:a16="http://schemas.microsoft.com/office/drawing/2014/main" id="{A48D3592-E897-9641-A8E1-7599FEA35292}"/>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7</a:t>
            </a:fld>
            <a:endParaRPr lang="en-IN">
              <a:solidFill>
                <a:srgbClr val="FFFFFF"/>
              </a:solidFill>
            </a:endParaRPr>
          </a:p>
        </p:txBody>
      </p:sp>
    </p:spTree>
    <p:extLst>
      <p:ext uri="{BB962C8B-B14F-4D97-AF65-F5344CB8AC3E}">
        <p14:creationId xmlns:p14="http://schemas.microsoft.com/office/powerpoint/2010/main" val="182983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C92C-BCDE-48F5-3684-1E2E5EB0F69F}"/>
              </a:ext>
            </a:extLst>
          </p:cNvPr>
          <p:cNvSpPr>
            <a:spLocks noGrp="1"/>
          </p:cNvSpPr>
          <p:nvPr>
            <p:ph type="title"/>
          </p:nvPr>
        </p:nvSpPr>
        <p:spPr>
          <a:xfrm>
            <a:off x="838200" y="365125"/>
            <a:ext cx="10515600" cy="588547"/>
          </a:xfrm>
        </p:spPr>
        <p:txBody>
          <a:bodyPr>
            <a:normAutofit fontScale="90000"/>
          </a:bodyPr>
          <a:lstStyle/>
          <a:p>
            <a:r>
              <a:rPr lang="en-GB" b="1">
                <a:cs typeface="Calibri Light"/>
              </a:rPr>
              <a:t>RESULTS (1/3)</a:t>
            </a:r>
          </a:p>
        </p:txBody>
      </p:sp>
      <p:sp>
        <p:nvSpPr>
          <p:cNvPr id="5" name="Slide Number Placeholder 4">
            <a:extLst>
              <a:ext uri="{FF2B5EF4-FFF2-40B4-BE49-F238E27FC236}">
                <a16:creationId xmlns:a16="http://schemas.microsoft.com/office/drawing/2014/main" id="{F90EF4A6-261A-48B1-73B6-5FE1553EE864}"/>
              </a:ext>
            </a:extLst>
          </p:cNvPr>
          <p:cNvSpPr>
            <a:spLocks noGrp="1"/>
          </p:cNvSpPr>
          <p:nvPr>
            <p:ph type="sldNum" sz="quarter" idx="12"/>
          </p:nvPr>
        </p:nvSpPr>
        <p:spPr/>
        <p:txBody>
          <a:bodyPr/>
          <a:lstStyle/>
          <a:p>
            <a:fld id="{26AD20E6-394B-4DF0-96A5-9647FF39C943}" type="slidenum">
              <a:rPr lang="en-IN" smtClean="0"/>
              <a:t>8</a:t>
            </a:fld>
            <a:endParaRPr lang="en-IN"/>
          </a:p>
        </p:txBody>
      </p:sp>
      <p:sp>
        <p:nvSpPr>
          <p:cNvPr id="6" name="TextBox 1">
            <a:extLst>
              <a:ext uri="{FF2B5EF4-FFF2-40B4-BE49-F238E27FC236}">
                <a16:creationId xmlns:a16="http://schemas.microsoft.com/office/drawing/2014/main" id="{C36017F5-BE54-022A-AC4A-46280EB23F2E}"/>
              </a:ext>
            </a:extLst>
          </p:cNvPr>
          <p:cNvSpPr txBox="1"/>
          <p:nvPr/>
        </p:nvSpPr>
        <p:spPr>
          <a:xfrm>
            <a:off x="709390" y="4951419"/>
            <a:ext cx="396739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latin typeface="Times New Roman"/>
                <a:ea typeface="Calibri"/>
              </a:rPr>
              <a:t>Interoperability journey of respondent</a:t>
            </a:r>
            <a:endParaRPr lang="en-GB">
              <a:cs typeface="Calibri"/>
            </a:endParaRPr>
          </a:p>
        </p:txBody>
      </p:sp>
      <p:pic>
        <p:nvPicPr>
          <p:cNvPr id="7" name="Picture 7" descr="Chart, pie chart&#10;&#10;Description automatically generated">
            <a:extLst>
              <a:ext uri="{FF2B5EF4-FFF2-40B4-BE49-F238E27FC236}">
                <a16:creationId xmlns:a16="http://schemas.microsoft.com/office/drawing/2014/main" id="{FDADAFCE-7159-AF54-6AD5-F52BDBA5AF4C}"/>
              </a:ext>
            </a:extLst>
          </p:cNvPr>
          <p:cNvPicPr>
            <a:picLocks noChangeAspect="1"/>
          </p:cNvPicPr>
          <p:nvPr/>
        </p:nvPicPr>
        <p:blipFill>
          <a:blip r:embed="rId2"/>
          <a:stretch>
            <a:fillRect/>
          </a:stretch>
        </p:blipFill>
        <p:spPr>
          <a:xfrm>
            <a:off x="546875" y="1828466"/>
            <a:ext cx="4986066" cy="2775019"/>
          </a:xfrm>
          <a:prstGeom prst="rect">
            <a:avLst/>
          </a:prstGeom>
        </p:spPr>
      </p:pic>
      <p:sp>
        <p:nvSpPr>
          <p:cNvPr id="8" name="TextBox 7">
            <a:extLst>
              <a:ext uri="{FF2B5EF4-FFF2-40B4-BE49-F238E27FC236}">
                <a16:creationId xmlns:a16="http://schemas.microsoft.com/office/drawing/2014/main" id="{53C923E0-D9EF-DB4D-0614-9ED7E5E2C250}"/>
              </a:ext>
            </a:extLst>
          </p:cNvPr>
          <p:cNvSpPr txBox="1"/>
          <p:nvPr/>
        </p:nvSpPr>
        <p:spPr>
          <a:xfrm>
            <a:off x="5993379" y="5001577"/>
            <a:ext cx="58055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02124"/>
                </a:solidFill>
                <a:latin typeface="Times New Roman"/>
              </a:rPr>
              <a:t>Interoperability Standards currently used in Indian Health Industry </a:t>
            </a:r>
            <a:r>
              <a:rPr lang="en-GB">
                <a:latin typeface="Times New Roman"/>
                <a:cs typeface="Times New Roman"/>
              </a:rPr>
              <a:t>​</a:t>
            </a:r>
            <a:endParaRPr lang="en-GB"/>
          </a:p>
        </p:txBody>
      </p:sp>
      <p:pic>
        <p:nvPicPr>
          <p:cNvPr id="9" name="Picture 9" descr="Chart&#10;&#10;Description automatically generated">
            <a:extLst>
              <a:ext uri="{FF2B5EF4-FFF2-40B4-BE49-F238E27FC236}">
                <a16:creationId xmlns:a16="http://schemas.microsoft.com/office/drawing/2014/main" id="{996467F5-707B-B293-0FF2-9CA7E1D5F613}"/>
              </a:ext>
            </a:extLst>
          </p:cNvPr>
          <p:cNvPicPr>
            <a:picLocks noChangeAspect="1"/>
          </p:cNvPicPr>
          <p:nvPr/>
        </p:nvPicPr>
        <p:blipFill>
          <a:blip r:embed="rId3"/>
          <a:stretch>
            <a:fillRect/>
          </a:stretch>
        </p:blipFill>
        <p:spPr>
          <a:xfrm>
            <a:off x="6092136" y="1790221"/>
            <a:ext cx="5589914" cy="2591213"/>
          </a:xfrm>
          <a:prstGeom prst="rect">
            <a:avLst/>
          </a:prstGeom>
        </p:spPr>
      </p:pic>
    </p:spTree>
    <p:extLst>
      <p:ext uri="{BB962C8B-B14F-4D97-AF65-F5344CB8AC3E}">
        <p14:creationId xmlns:p14="http://schemas.microsoft.com/office/powerpoint/2010/main" val="91501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2459F5-F225-4989-338A-263AD53A03B7}"/>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5" name="Slide Number Placeholder 4">
            <a:extLst>
              <a:ext uri="{FF2B5EF4-FFF2-40B4-BE49-F238E27FC236}">
                <a16:creationId xmlns:a16="http://schemas.microsoft.com/office/drawing/2014/main" id="{D60CF811-F095-1034-5FC9-0E5FCD7A54B1}"/>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6" name="TextBox 5">
            <a:extLst>
              <a:ext uri="{FF2B5EF4-FFF2-40B4-BE49-F238E27FC236}">
                <a16:creationId xmlns:a16="http://schemas.microsoft.com/office/drawing/2014/main" id="{E78F8E5C-2C5C-FF7B-7EFD-F4ECF8924B31}"/>
              </a:ext>
            </a:extLst>
          </p:cNvPr>
          <p:cNvSpPr txBox="1"/>
          <p:nvPr/>
        </p:nvSpPr>
        <p:spPr>
          <a:xfrm>
            <a:off x="523854" y="241257"/>
            <a:ext cx="51920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rPr>
              <a:t>Response on  Biggest challenges in interoperability  in India </a:t>
            </a:r>
            <a:r>
              <a:rPr lang="en-GB" dirty="0">
                <a:latin typeface="Times New Roman"/>
                <a:cs typeface="Times New Roman"/>
              </a:rPr>
              <a:t>​</a:t>
            </a:r>
            <a:endParaRPr lang="en-GB" dirty="0"/>
          </a:p>
        </p:txBody>
      </p:sp>
      <p:pic>
        <p:nvPicPr>
          <p:cNvPr id="7" name="Picture 7" descr="Chart, pie chart&#10;&#10;Description automatically generated">
            <a:extLst>
              <a:ext uri="{FF2B5EF4-FFF2-40B4-BE49-F238E27FC236}">
                <a16:creationId xmlns:a16="http://schemas.microsoft.com/office/drawing/2014/main" id="{DA1DB3EA-1631-DC28-4E0C-B33A85BA6CD1}"/>
              </a:ext>
            </a:extLst>
          </p:cNvPr>
          <p:cNvPicPr>
            <a:picLocks noChangeAspect="1"/>
          </p:cNvPicPr>
          <p:nvPr/>
        </p:nvPicPr>
        <p:blipFill>
          <a:blip r:embed="rId2"/>
          <a:stretch>
            <a:fillRect/>
          </a:stretch>
        </p:blipFill>
        <p:spPr>
          <a:xfrm>
            <a:off x="-5751" y="895348"/>
            <a:ext cx="5345501" cy="2680662"/>
          </a:xfrm>
          <a:prstGeom prst="rect">
            <a:avLst/>
          </a:prstGeom>
        </p:spPr>
      </p:pic>
      <p:pic>
        <p:nvPicPr>
          <p:cNvPr id="3" name="Picture 7" descr="A picture containing text, accessory, screenshot&#10;&#10;Description automatically generated">
            <a:extLst>
              <a:ext uri="{FF2B5EF4-FFF2-40B4-BE49-F238E27FC236}">
                <a16:creationId xmlns:a16="http://schemas.microsoft.com/office/drawing/2014/main" id="{0D61B05E-FF9B-9D18-D67E-34F5CF9E1BBD}"/>
              </a:ext>
            </a:extLst>
          </p:cNvPr>
          <p:cNvPicPr>
            <a:picLocks noChangeAspect="1"/>
          </p:cNvPicPr>
          <p:nvPr/>
        </p:nvPicPr>
        <p:blipFill>
          <a:blip r:embed="rId3"/>
          <a:stretch>
            <a:fillRect/>
          </a:stretch>
        </p:blipFill>
        <p:spPr>
          <a:xfrm>
            <a:off x="6392174" y="4206779"/>
            <a:ext cx="5101086" cy="1995650"/>
          </a:xfrm>
          <a:prstGeom prst="rect">
            <a:avLst/>
          </a:prstGeom>
        </p:spPr>
      </p:pic>
      <p:sp>
        <p:nvSpPr>
          <p:cNvPr id="8" name="TextBox 7">
            <a:extLst>
              <a:ext uri="{FF2B5EF4-FFF2-40B4-BE49-F238E27FC236}">
                <a16:creationId xmlns:a16="http://schemas.microsoft.com/office/drawing/2014/main" id="{AD19B935-1005-3588-7EE7-7D3882085FC2}"/>
              </a:ext>
            </a:extLst>
          </p:cNvPr>
          <p:cNvSpPr txBox="1"/>
          <p:nvPr/>
        </p:nvSpPr>
        <p:spPr>
          <a:xfrm>
            <a:off x="6593457" y="3588588"/>
            <a:ext cx="47128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202124"/>
                </a:solidFill>
                <a:latin typeface="Times New Roman"/>
              </a:rPr>
              <a:t>Block chain for medical records confidentially</a:t>
            </a:r>
            <a:r>
              <a:rPr lang="en-GB" dirty="0">
                <a:latin typeface="Times New Roman"/>
                <a:cs typeface="Times New Roman"/>
              </a:rPr>
              <a:t>​</a:t>
            </a:r>
            <a:endParaRPr lang="en-GB" dirty="0"/>
          </a:p>
        </p:txBody>
      </p:sp>
      <p:sp>
        <p:nvSpPr>
          <p:cNvPr id="9" name="TextBox 8">
            <a:extLst>
              <a:ext uri="{FF2B5EF4-FFF2-40B4-BE49-F238E27FC236}">
                <a16:creationId xmlns:a16="http://schemas.microsoft.com/office/drawing/2014/main" id="{18711415-AECC-FD4F-9144-548151DEFCCC}"/>
              </a:ext>
            </a:extLst>
          </p:cNvPr>
          <p:cNvSpPr txBox="1"/>
          <p:nvPr/>
        </p:nvSpPr>
        <p:spPr>
          <a:xfrm>
            <a:off x="5098211" y="181154"/>
            <a:ext cx="67401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Biggest challenge to shift to a FHIR-based interoperability platform</a:t>
            </a:r>
            <a:r>
              <a:rPr lang="en-GB" dirty="0">
                <a:cs typeface="Calibri"/>
              </a:rPr>
              <a:t>​</a:t>
            </a:r>
            <a:endParaRPr lang="en-GB" dirty="0"/>
          </a:p>
        </p:txBody>
      </p:sp>
      <p:pic>
        <p:nvPicPr>
          <p:cNvPr id="10" name="Picture 10" descr="Chart, pie chart&#10;&#10;Description automatically generated">
            <a:extLst>
              <a:ext uri="{FF2B5EF4-FFF2-40B4-BE49-F238E27FC236}">
                <a16:creationId xmlns:a16="http://schemas.microsoft.com/office/drawing/2014/main" id="{6D837D00-D725-1592-F132-C67D4F4CFBFA}"/>
              </a:ext>
            </a:extLst>
          </p:cNvPr>
          <p:cNvPicPr>
            <a:picLocks noChangeAspect="1"/>
          </p:cNvPicPr>
          <p:nvPr/>
        </p:nvPicPr>
        <p:blipFill>
          <a:blip r:embed="rId4"/>
          <a:stretch>
            <a:fillRect/>
          </a:stretch>
        </p:blipFill>
        <p:spPr>
          <a:xfrm>
            <a:off x="6156951" y="857104"/>
            <a:ext cx="4626633" cy="2365899"/>
          </a:xfrm>
          <a:prstGeom prst="rect">
            <a:avLst/>
          </a:prstGeom>
        </p:spPr>
      </p:pic>
      <p:sp>
        <p:nvSpPr>
          <p:cNvPr id="12" name="TextBox 11">
            <a:extLst>
              <a:ext uri="{FF2B5EF4-FFF2-40B4-BE49-F238E27FC236}">
                <a16:creationId xmlns:a16="http://schemas.microsoft.com/office/drawing/2014/main" id="{BEBFF51F-E266-5964-5CE0-A4A6011E3B79}"/>
              </a:ext>
            </a:extLst>
          </p:cNvPr>
          <p:cNvSpPr txBox="1"/>
          <p:nvPr/>
        </p:nvSpPr>
        <p:spPr>
          <a:xfrm>
            <a:off x="267420" y="3588588"/>
            <a:ext cx="53598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spc="10" dirty="0">
                <a:solidFill>
                  <a:srgbClr val="202124"/>
                </a:solidFill>
                <a:latin typeface="Times New Roman"/>
              </a:rPr>
              <a:t>Missing data or irrelevant data can cause poor usability and negative impact on providers workflow</a:t>
            </a:r>
            <a:endParaRPr lang="en-US" sz="1600" b="1" spc="10">
              <a:solidFill>
                <a:srgbClr val="202124"/>
              </a:solidFill>
              <a:latin typeface="Times New Roman"/>
              <a:cs typeface="Times New Roman"/>
            </a:endParaRPr>
          </a:p>
        </p:txBody>
      </p:sp>
      <p:pic>
        <p:nvPicPr>
          <p:cNvPr id="13" name="Picture 13" descr="Chart, pie chart&#10;&#10;Description automatically generated">
            <a:extLst>
              <a:ext uri="{FF2B5EF4-FFF2-40B4-BE49-F238E27FC236}">
                <a16:creationId xmlns:a16="http://schemas.microsoft.com/office/drawing/2014/main" id="{75AB9166-E0CD-F81A-4BBC-A9DBD1E10DF8}"/>
              </a:ext>
            </a:extLst>
          </p:cNvPr>
          <p:cNvPicPr>
            <a:picLocks noChangeAspect="1"/>
          </p:cNvPicPr>
          <p:nvPr/>
        </p:nvPicPr>
        <p:blipFill>
          <a:blip r:embed="rId5"/>
          <a:stretch>
            <a:fillRect/>
          </a:stretch>
        </p:blipFill>
        <p:spPr>
          <a:xfrm>
            <a:off x="856891" y="4497024"/>
            <a:ext cx="3979652" cy="2019009"/>
          </a:xfrm>
          <a:prstGeom prst="rect">
            <a:avLst/>
          </a:prstGeom>
        </p:spPr>
      </p:pic>
    </p:spTree>
    <p:extLst>
      <p:ext uri="{BB962C8B-B14F-4D97-AF65-F5344CB8AC3E}">
        <p14:creationId xmlns:p14="http://schemas.microsoft.com/office/powerpoint/2010/main" val="2115030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 study on interoperability implementation in India and to find gaps and challenges associated with it </vt:lpstr>
      <vt:lpstr>Screenshot of Approval</vt:lpstr>
      <vt:lpstr>Introduction </vt:lpstr>
      <vt:lpstr>Introduction </vt:lpstr>
      <vt:lpstr>Objectives of Your Study</vt:lpstr>
      <vt:lpstr>Methodology (1/2)</vt:lpstr>
      <vt:lpstr>Methodology (2/2) </vt:lpstr>
      <vt:lpstr>RESULTS (1/3)</vt:lpstr>
      <vt:lpstr>PowerPoint Presentation</vt:lpstr>
      <vt:lpstr>PowerPoint Presentation</vt:lpstr>
      <vt:lpstr>Discussion (1/2)</vt:lpstr>
      <vt:lpstr>Discussion (1/2)</vt:lpstr>
      <vt:lpstr>Limitations of the Study</vt:lpstr>
      <vt:lpstr>Conclusion</vt:lpstr>
      <vt:lpstr>References </vt:lpstr>
      <vt:lpstr>Thank You</vt:lpstr>
      <vt:lpstr>Suggestions to the Organization where the Study was Conducted </vt:lpstr>
      <vt:lpstr>Dissertation Experiences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revision>386</cp:revision>
  <dcterms:created xsi:type="dcterms:W3CDTF">2022-05-20T15:11:38Z</dcterms:created>
  <dcterms:modified xsi:type="dcterms:W3CDTF">2022-06-18T10:23:31Z</dcterms:modified>
</cp:coreProperties>
</file>