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73" r:id="rId3"/>
    <p:sldId id="274" r:id="rId4"/>
    <p:sldId id="258" r:id="rId5"/>
    <p:sldId id="259" r:id="rId6"/>
    <p:sldId id="260" r:id="rId7"/>
    <p:sldId id="271" r:id="rId8"/>
    <p:sldId id="261" r:id="rId9"/>
    <p:sldId id="262" r:id="rId10"/>
    <p:sldId id="263" r:id="rId11"/>
    <p:sldId id="264"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B748D-2946-03B4-C933-BE4CBE82677E}" v="169" dt="2022-06-15T07:07:16.801"/>
    <p1510:client id="{0E294BD7-650C-E734-7B65-73822F43E749}" v="64" dt="2022-06-15T15:52:41.098"/>
    <p1510:client id="{4380D92A-F0F0-449E-93CE-99508F234ADD}" v="139" dt="2022-06-14T07:06:32.933"/>
    <p1510:client id="{8632368E-6B25-608B-F55B-97BCA17E9A16}" v="80" dt="2022-06-15T15:12:43.004"/>
    <p1510:client id="{8A3D3E6D-EC83-9532-FAFB-E93E7AF6DAC6}" v="129" dt="2022-06-20T10:30:49.500"/>
    <p1510:client id="{A1A369DB-5200-B975-2126-01BA5F1D5940}" v="41" dt="2022-06-20T07:00:39.461"/>
    <p1510:client id="{E234A294-F770-443C-8C66-4D0D0DAE74EC}" v="406" dt="2022-06-19T12:01:47.628"/>
    <p1510:client id="{FCCA8A8A-116A-AF3A-7340-E7829540FE57}" v="66" dt="2022-06-16T18:39:19.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gar Kumar Jha" userId="S::sagar_2022@iihmrdelhi.edu.in::10d509dd-4fa9-4835-adbf-1cab49770cd9" providerId="AD" clId="Web-{079B748D-2946-03B4-C933-BE4CBE82677E}"/>
    <pc:docChg chg="addSld delSld modSld">
      <pc:chgData name="Sagar Kumar Jha" userId="S::sagar_2022@iihmrdelhi.edu.in::10d509dd-4fa9-4835-adbf-1cab49770cd9" providerId="AD" clId="Web-{079B748D-2946-03B4-C933-BE4CBE82677E}" dt="2022-06-15T07:44:39.846" v="182" actId="20577"/>
      <pc:docMkLst>
        <pc:docMk/>
      </pc:docMkLst>
      <pc:sldChg chg="addSp delSp modSp">
        <pc:chgData name="Sagar Kumar Jha" userId="S::sagar_2022@iihmrdelhi.edu.in::10d509dd-4fa9-4835-adbf-1cab49770cd9" providerId="AD" clId="Web-{079B748D-2946-03B4-C933-BE4CBE82677E}" dt="2022-06-15T06:48:30.485" v="28"/>
        <pc:sldMkLst>
          <pc:docMk/>
          <pc:sldMk cId="826742325" sldId="258"/>
        </pc:sldMkLst>
        <pc:spChg chg="mod">
          <ac:chgData name="Sagar Kumar Jha" userId="S::sagar_2022@iihmrdelhi.edu.in::10d509dd-4fa9-4835-adbf-1cab49770cd9" providerId="AD" clId="Web-{079B748D-2946-03B4-C933-BE4CBE82677E}" dt="2022-06-15T06:46:14.950" v="12" actId="20577"/>
          <ac:spMkLst>
            <pc:docMk/>
            <pc:sldMk cId="826742325" sldId="258"/>
            <ac:spMk id="2" creationId="{6396A237-761A-25DE-91AA-4D8CC7F0901C}"/>
          </ac:spMkLst>
        </pc:spChg>
        <pc:spChg chg="mod">
          <ac:chgData name="Sagar Kumar Jha" userId="S::sagar_2022@iihmrdelhi.edu.in::10d509dd-4fa9-4835-adbf-1cab49770cd9" providerId="AD" clId="Web-{079B748D-2946-03B4-C933-BE4CBE82677E}" dt="2022-06-15T06:48:03.203" v="21" actId="20577"/>
          <ac:spMkLst>
            <pc:docMk/>
            <pc:sldMk cId="826742325" sldId="258"/>
            <ac:spMk id="3" creationId="{C8A509CD-BAE2-A57D-AE5E-30E688DE5734}"/>
          </ac:spMkLst>
        </pc:spChg>
        <pc:spChg chg="add del">
          <ac:chgData name="Sagar Kumar Jha" userId="S::sagar_2022@iihmrdelhi.edu.in::10d509dd-4fa9-4835-adbf-1cab49770cd9" providerId="AD" clId="Web-{079B748D-2946-03B4-C933-BE4CBE82677E}" dt="2022-06-15T06:48:30.485" v="28"/>
          <ac:spMkLst>
            <pc:docMk/>
            <pc:sldMk cId="826742325" sldId="258"/>
            <ac:spMk id="4" creationId="{43B328B4-F213-D294-6947-52E0C739AA44}"/>
          </ac:spMkLst>
        </pc:spChg>
        <pc:spChg chg="add del mod">
          <ac:chgData name="Sagar Kumar Jha" userId="S::sagar_2022@iihmrdelhi.edu.in::10d509dd-4fa9-4835-adbf-1cab49770cd9" providerId="AD" clId="Web-{079B748D-2946-03B4-C933-BE4CBE82677E}" dt="2022-06-15T06:48:27.017" v="27"/>
          <ac:spMkLst>
            <pc:docMk/>
            <pc:sldMk cId="826742325" sldId="258"/>
            <ac:spMk id="5" creationId="{737C9BB9-4946-ECE9-550F-286B7FC629B2}"/>
          </ac:spMkLst>
        </pc:spChg>
      </pc:sldChg>
      <pc:sldChg chg="modSp new">
        <pc:chgData name="Sagar Kumar Jha" userId="S::sagar_2022@iihmrdelhi.edu.in::10d509dd-4fa9-4835-adbf-1cab49770cd9" providerId="AD" clId="Web-{079B748D-2946-03B4-C933-BE4CBE82677E}" dt="2022-06-15T06:55:34.248" v="51" actId="20577"/>
        <pc:sldMkLst>
          <pc:docMk/>
          <pc:sldMk cId="2041524850" sldId="259"/>
        </pc:sldMkLst>
        <pc:spChg chg="mod">
          <ac:chgData name="Sagar Kumar Jha" userId="S::sagar_2022@iihmrdelhi.edu.in::10d509dd-4fa9-4835-adbf-1cab49770cd9" providerId="AD" clId="Web-{079B748D-2946-03B4-C933-BE4CBE82677E}" dt="2022-06-15T06:50:16.254" v="41" actId="20577"/>
          <ac:spMkLst>
            <pc:docMk/>
            <pc:sldMk cId="2041524850" sldId="259"/>
            <ac:spMk id="2" creationId="{D02CB60B-33DB-62A7-4954-EA6A7AB698A4}"/>
          </ac:spMkLst>
        </pc:spChg>
        <pc:spChg chg="mod">
          <ac:chgData name="Sagar Kumar Jha" userId="S::sagar_2022@iihmrdelhi.edu.in::10d509dd-4fa9-4835-adbf-1cab49770cd9" providerId="AD" clId="Web-{079B748D-2946-03B4-C933-BE4CBE82677E}" dt="2022-06-15T06:55:34.248" v="51" actId="20577"/>
          <ac:spMkLst>
            <pc:docMk/>
            <pc:sldMk cId="2041524850" sldId="259"/>
            <ac:spMk id="3" creationId="{D94F56AA-845F-1546-05F6-0535CE73A298}"/>
          </ac:spMkLst>
        </pc:spChg>
      </pc:sldChg>
      <pc:sldChg chg="new del">
        <pc:chgData name="Sagar Kumar Jha" userId="S::sagar_2022@iihmrdelhi.edu.in::10d509dd-4fa9-4835-adbf-1cab49770cd9" providerId="AD" clId="Web-{079B748D-2946-03B4-C933-BE4CBE82677E}" dt="2022-06-15T06:49:32.690" v="30"/>
        <pc:sldMkLst>
          <pc:docMk/>
          <pc:sldMk cId="2894900906" sldId="259"/>
        </pc:sldMkLst>
      </pc:sldChg>
      <pc:sldChg chg="addSp delSp modSp new mod setBg">
        <pc:chgData name="Sagar Kumar Jha" userId="S::sagar_2022@iihmrdelhi.edu.in::10d509dd-4fa9-4835-adbf-1cab49770cd9" providerId="AD" clId="Web-{079B748D-2946-03B4-C933-BE4CBE82677E}" dt="2022-06-15T07:44:39.846" v="182" actId="20577"/>
        <pc:sldMkLst>
          <pc:docMk/>
          <pc:sldMk cId="498740433" sldId="260"/>
        </pc:sldMkLst>
        <pc:spChg chg="mod">
          <ac:chgData name="Sagar Kumar Jha" userId="S::sagar_2022@iihmrdelhi.edu.in::10d509dd-4fa9-4835-adbf-1cab49770cd9" providerId="AD" clId="Web-{079B748D-2946-03B4-C933-BE4CBE82677E}" dt="2022-06-15T07:06:44.503" v="162"/>
          <ac:spMkLst>
            <pc:docMk/>
            <pc:sldMk cId="498740433" sldId="260"/>
            <ac:spMk id="2" creationId="{DD5731A0-EDC8-C293-556B-9612FF891ABB}"/>
          </ac:spMkLst>
        </pc:spChg>
        <pc:spChg chg="del mod">
          <ac:chgData name="Sagar Kumar Jha" userId="S::sagar_2022@iihmrdelhi.edu.in::10d509dd-4fa9-4835-adbf-1cab49770cd9" providerId="AD" clId="Web-{079B748D-2946-03B4-C933-BE4CBE82677E}" dt="2022-06-15T07:06:44.503" v="162"/>
          <ac:spMkLst>
            <pc:docMk/>
            <pc:sldMk cId="498740433" sldId="260"/>
            <ac:spMk id="3" creationId="{3220C929-4010-CEDE-DD42-65FEAB95D091}"/>
          </ac:spMkLst>
        </pc:spChg>
        <pc:spChg chg="add del">
          <ac:chgData name="Sagar Kumar Jha" userId="S::sagar_2022@iihmrdelhi.edu.in::10d509dd-4fa9-4835-adbf-1cab49770cd9" providerId="AD" clId="Web-{079B748D-2946-03B4-C933-BE4CBE82677E}" dt="2022-06-15T07:07:16.801" v="164"/>
          <ac:spMkLst>
            <pc:docMk/>
            <pc:sldMk cId="498740433" sldId="260"/>
            <ac:spMk id="9" creationId="{8651CFA9-6065-4243-AC48-858E359780B1}"/>
          </ac:spMkLst>
        </pc:spChg>
        <pc:spChg chg="add del">
          <ac:chgData name="Sagar Kumar Jha" userId="S::sagar_2022@iihmrdelhi.edu.in::10d509dd-4fa9-4835-adbf-1cab49770cd9" providerId="AD" clId="Web-{079B748D-2946-03B4-C933-BE4CBE82677E}" dt="2022-06-15T07:07:16.801" v="164"/>
          <ac:spMkLst>
            <pc:docMk/>
            <pc:sldMk cId="498740433" sldId="260"/>
            <ac:spMk id="11" creationId="{37962AE0-6A1C-4B76-9D52-10E5E6D7D3BB}"/>
          </ac:spMkLst>
        </pc:spChg>
        <pc:spChg chg="add del">
          <ac:chgData name="Sagar Kumar Jha" userId="S::sagar_2022@iihmrdelhi.edu.in::10d509dd-4fa9-4835-adbf-1cab49770cd9" providerId="AD" clId="Web-{079B748D-2946-03B4-C933-BE4CBE82677E}" dt="2022-06-15T07:07:16.801" v="164"/>
          <ac:spMkLst>
            <pc:docMk/>
            <pc:sldMk cId="498740433" sldId="260"/>
            <ac:spMk id="13" creationId="{027CAEDE-D92D-4745-8749-71019415A797}"/>
          </ac:spMkLst>
        </pc:spChg>
        <pc:spChg chg="add del">
          <ac:chgData name="Sagar Kumar Jha" userId="S::sagar_2022@iihmrdelhi.edu.in::10d509dd-4fa9-4835-adbf-1cab49770cd9" providerId="AD" clId="Web-{079B748D-2946-03B4-C933-BE4CBE82677E}" dt="2022-06-15T07:07:16.801" v="164"/>
          <ac:spMkLst>
            <pc:docMk/>
            <pc:sldMk cId="498740433" sldId="260"/>
            <ac:spMk id="15" creationId="{00C96CB6-3880-40E6-A4BF-F64E7D1E4295}"/>
          </ac:spMkLst>
        </pc:spChg>
        <pc:spChg chg="add">
          <ac:chgData name="Sagar Kumar Jha" userId="S::sagar_2022@iihmrdelhi.edu.in::10d509dd-4fa9-4835-adbf-1cab49770cd9" providerId="AD" clId="Web-{079B748D-2946-03B4-C933-BE4CBE82677E}" dt="2022-06-15T07:07:16.801" v="164"/>
          <ac:spMkLst>
            <pc:docMk/>
            <pc:sldMk cId="498740433" sldId="260"/>
            <ac:spMk id="20" creationId="{8651CFA9-6065-4243-AC48-858E359780B1}"/>
          </ac:spMkLst>
        </pc:spChg>
        <pc:spChg chg="add">
          <ac:chgData name="Sagar Kumar Jha" userId="S::sagar_2022@iihmrdelhi.edu.in::10d509dd-4fa9-4835-adbf-1cab49770cd9" providerId="AD" clId="Web-{079B748D-2946-03B4-C933-BE4CBE82677E}" dt="2022-06-15T07:07:16.801" v="164"/>
          <ac:spMkLst>
            <pc:docMk/>
            <pc:sldMk cId="498740433" sldId="260"/>
            <ac:spMk id="22" creationId="{37962AE0-6A1C-4B76-9D52-10E5E6D7D3BB}"/>
          </ac:spMkLst>
        </pc:spChg>
        <pc:spChg chg="add">
          <ac:chgData name="Sagar Kumar Jha" userId="S::sagar_2022@iihmrdelhi.edu.in::10d509dd-4fa9-4835-adbf-1cab49770cd9" providerId="AD" clId="Web-{079B748D-2946-03B4-C933-BE4CBE82677E}" dt="2022-06-15T07:07:16.801" v="164"/>
          <ac:spMkLst>
            <pc:docMk/>
            <pc:sldMk cId="498740433" sldId="260"/>
            <ac:spMk id="24" creationId="{027CAEDE-D92D-4745-8749-71019415A797}"/>
          </ac:spMkLst>
        </pc:spChg>
        <pc:spChg chg="add">
          <ac:chgData name="Sagar Kumar Jha" userId="S::sagar_2022@iihmrdelhi.edu.in::10d509dd-4fa9-4835-adbf-1cab49770cd9" providerId="AD" clId="Web-{079B748D-2946-03B4-C933-BE4CBE82677E}" dt="2022-06-15T07:07:16.801" v="164"/>
          <ac:spMkLst>
            <pc:docMk/>
            <pc:sldMk cId="498740433" sldId="260"/>
            <ac:spMk id="26" creationId="{00C96CB6-3880-40E6-A4BF-F64E7D1E4295}"/>
          </ac:spMkLst>
        </pc:spChg>
        <pc:graphicFrameChg chg="add mod modGraphic">
          <ac:chgData name="Sagar Kumar Jha" userId="S::sagar_2022@iihmrdelhi.edu.in::10d509dd-4fa9-4835-adbf-1cab49770cd9" providerId="AD" clId="Web-{079B748D-2946-03B4-C933-BE4CBE82677E}" dt="2022-06-15T07:44:39.846" v="182" actId="20577"/>
          <ac:graphicFrameMkLst>
            <pc:docMk/>
            <pc:sldMk cId="498740433" sldId="260"/>
            <ac:graphicFrameMk id="5" creationId="{F9E15E7B-E9F8-8570-965C-71431AA42D46}"/>
          </ac:graphicFrameMkLst>
        </pc:graphicFrameChg>
      </pc:sldChg>
      <pc:sldChg chg="modSp new">
        <pc:chgData name="Sagar Kumar Jha" userId="S::sagar_2022@iihmrdelhi.edu.in::10d509dd-4fa9-4835-adbf-1cab49770cd9" providerId="AD" clId="Web-{079B748D-2946-03B4-C933-BE4CBE82677E}" dt="2022-06-15T06:57:08.095" v="90" actId="20577"/>
        <pc:sldMkLst>
          <pc:docMk/>
          <pc:sldMk cId="1030142018" sldId="261"/>
        </pc:sldMkLst>
        <pc:spChg chg="mod">
          <ac:chgData name="Sagar Kumar Jha" userId="S::sagar_2022@iihmrdelhi.edu.in::10d509dd-4fa9-4835-adbf-1cab49770cd9" providerId="AD" clId="Web-{079B748D-2946-03B4-C933-BE4CBE82677E}" dt="2022-06-15T06:57:08.095" v="90" actId="20577"/>
          <ac:spMkLst>
            <pc:docMk/>
            <pc:sldMk cId="1030142018" sldId="261"/>
            <ac:spMk id="2" creationId="{CBE14E8E-523E-FC76-E0B4-737B0011DF4F}"/>
          </ac:spMkLst>
        </pc:spChg>
      </pc:sldChg>
      <pc:sldChg chg="modSp new">
        <pc:chgData name="Sagar Kumar Jha" userId="S::sagar_2022@iihmrdelhi.edu.in::10d509dd-4fa9-4835-adbf-1cab49770cd9" providerId="AD" clId="Web-{079B748D-2946-03B4-C933-BE4CBE82677E}" dt="2022-06-15T06:57:42.002" v="105" actId="20577"/>
        <pc:sldMkLst>
          <pc:docMk/>
          <pc:sldMk cId="3617810996" sldId="262"/>
        </pc:sldMkLst>
        <pc:spChg chg="mod">
          <ac:chgData name="Sagar Kumar Jha" userId="S::sagar_2022@iihmrdelhi.edu.in::10d509dd-4fa9-4835-adbf-1cab49770cd9" providerId="AD" clId="Web-{079B748D-2946-03B4-C933-BE4CBE82677E}" dt="2022-06-15T06:57:42.002" v="105" actId="20577"/>
          <ac:spMkLst>
            <pc:docMk/>
            <pc:sldMk cId="3617810996" sldId="262"/>
            <ac:spMk id="2" creationId="{ED41CB13-F199-B821-578F-1B97A91EA00A}"/>
          </ac:spMkLst>
        </pc:spChg>
      </pc:sldChg>
      <pc:sldChg chg="modSp new">
        <pc:chgData name="Sagar Kumar Jha" userId="S::sagar_2022@iihmrdelhi.edu.in::10d509dd-4fa9-4835-adbf-1cab49770cd9" providerId="AD" clId="Web-{079B748D-2946-03B4-C933-BE4CBE82677E}" dt="2022-06-15T06:57:48.737" v="114" actId="20577"/>
        <pc:sldMkLst>
          <pc:docMk/>
          <pc:sldMk cId="2224760173" sldId="263"/>
        </pc:sldMkLst>
        <pc:spChg chg="mod">
          <ac:chgData name="Sagar Kumar Jha" userId="S::sagar_2022@iihmrdelhi.edu.in::10d509dd-4fa9-4835-adbf-1cab49770cd9" providerId="AD" clId="Web-{079B748D-2946-03B4-C933-BE4CBE82677E}" dt="2022-06-15T06:57:48.737" v="114" actId="20577"/>
          <ac:spMkLst>
            <pc:docMk/>
            <pc:sldMk cId="2224760173" sldId="263"/>
            <ac:spMk id="2" creationId="{E0D303CF-D45E-940F-A507-74473EE61DAF}"/>
          </ac:spMkLst>
        </pc:spChg>
      </pc:sldChg>
      <pc:sldChg chg="addSp delSp modSp new mod setBg">
        <pc:chgData name="Sagar Kumar Jha" userId="S::sagar_2022@iihmrdelhi.edu.in::10d509dd-4fa9-4835-adbf-1cab49770cd9" providerId="AD" clId="Web-{079B748D-2946-03B4-C933-BE4CBE82677E}" dt="2022-06-15T07:01:03.758" v="129" actId="20577"/>
        <pc:sldMkLst>
          <pc:docMk/>
          <pc:sldMk cId="2048492129" sldId="264"/>
        </pc:sldMkLst>
        <pc:spChg chg="del">
          <ac:chgData name="Sagar Kumar Jha" userId="S::sagar_2022@iihmrdelhi.edu.in::10d509dd-4fa9-4835-adbf-1cab49770cd9" providerId="AD" clId="Web-{079B748D-2946-03B4-C933-BE4CBE82677E}" dt="2022-06-15T06:58:23.066" v="123"/>
          <ac:spMkLst>
            <pc:docMk/>
            <pc:sldMk cId="2048492129" sldId="264"/>
            <ac:spMk id="2" creationId="{7574566C-5820-EFA5-CF81-425F666A364B}"/>
          </ac:spMkLst>
        </pc:spChg>
        <pc:spChg chg="mod">
          <ac:chgData name="Sagar Kumar Jha" userId="S::sagar_2022@iihmrdelhi.edu.in::10d509dd-4fa9-4835-adbf-1cab49770cd9" providerId="AD" clId="Web-{079B748D-2946-03B4-C933-BE4CBE82677E}" dt="2022-06-15T07:01:03.758" v="129" actId="20577"/>
          <ac:spMkLst>
            <pc:docMk/>
            <pc:sldMk cId="2048492129" sldId="264"/>
            <ac:spMk id="3" creationId="{B457C57B-8337-B853-A91E-A48210A0635B}"/>
          </ac:spMkLst>
        </pc:spChg>
        <pc:spChg chg="add">
          <ac:chgData name="Sagar Kumar Jha" userId="S::sagar_2022@iihmrdelhi.edu.in::10d509dd-4fa9-4835-adbf-1cab49770cd9" providerId="AD" clId="Web-{079B748D-2946-03B4-C933-BE4CBE82677E}" dt="2022-06-15T07:00:43.726" v="128"/>
          <ac:spMkLst>
            <pc:docMk/>
            <pc:sldMk cId="2048492129" sldId="264"/>
            <ac:spMk id="9" creationId="{4AB8125F-0FD8-48CD-9F43-73E5494EA774}"/>
          </ac:spMkLst>
        </pc:spChg>
        <pc:spChg chg="add del">
          <ac:chgData name="Sagar Kumar Jha" userId="S::sagar_2022@iihmrdelhi.edu.in::10d509dd-4fa9-4835-adbf-1cab49770cd9" providerId="AD" clId="Web-{079B748D-2946-03B4-C933-BE4CBE82677E}" dt="2022-06-15T07:00:43.680" v="127"/>
          <ac:spMkLst>
            <pc:docMk/>
            <pc:sldMk cId="2048492129" sldId="264"/>
            <ac:spMk id="10" creationId="{8651CFA9-6065-4243-AC48-858E359780B1}"/>
          </ac:spMkLst>
        </pc:spChg>
        <pc:spChg chg="add">
          <ac:chgData name="Sagar Kumar Jha" userId="S::sagar_2022@iihmrdelhi.edu.in::10d509dd-4fa9-4835-adbf-1cab49770cd9" providerId="AD" clId="Web-{079B748D-2946-03B4-C933-BE4CBE82677E}" dt="2022-06-15T07:00:43.726" v="128"/>
          <ac:spMkLst>
            <pc:docMk/>
            <pc:sldMk cId="2048492129" sldId="264"/>
            <ac:spMk id="11" creationId="{0019DD6C-5899-4C07-864B-EB0A7D104ACF}"/>
          </ac:spMkLst>
        </pc:spChg>
        <pc:spChg chg="add del">
          <ac:chgData name="Sagar Kumar Jha" userId="S::sagar_2022@iihmrdelhi.edu.in::10d509dd-4fa9-4835-adbf-1cab49770cd9" providerId="AD" clId="Web-{079B748D-2946-03B4-C933-BE4CBE82677E}" dt="2022-06-15T07:00:43.680" v="127"/>
          <ac:spMkLst>
            <pc:docMk/>
            <pc:sldMk cId="2048492129" sldId="264"/>
            <ac:spMk id="12" creationId="{FBC8BBE5-981E-4B0B-9654-32B5668BFF31}"/>
          </ac:spMkLst>
        </pc:spChg>
        <pc:spChg chg="add">
          <ac:chgData name="Sagar Kumar Jha" userId="S::sagar_2022@iihmrdelhi.edu.in::10d509dd-4fa9-4835-adbf-1cab49770cd9" providerId="AD" clId="Web-{079B748D-2946-03B4-C933-BE4CBE82677E}" dt="2022-06-15T07:00:43.726" v="128"/>
          <ac:spMkLst>
            <pc:docMk/>
            <pc:sldMk cId="2048492129" sldId="264"/>
            <ac:spMk id="13" creationId="{EBDFFBC1-15BD-428E-B8AF-ECF5D1B76DEB}"/>
          </ac:spMkLst>
        </pc:spChg>
        <pc:spChg chg="add del">
          <ac:chgData name="Sagar Kumar Jha" userId="S::sagar_2022@iihmrdelhi.edu.in::10d509dd-4fa9-4835-adbf-1cab49770cd9" providerId="AD" clId="Web-{079B748D-2946-03B4-C933-BE4CBE82677E}" dt="2022-06-15T07:00:43.680" v="127"/>
          <ac:spMkLst>
            <pc:docMk/>
            <pc:sldMk cId="2048492129" sldId="264"/>
            <ac:spMk id="14" creationId="{592DB257-3E16-4A3C-9E28-4682828127AD}"/>
          </ac:spMkLst>
        </pc:spChg>
        <pc:spChg chg="add">
          <ac:chgData name="Sagar Kumar Jha" userId="S::sagar_2022@iihmrdelhi.edu.in::10d509dd-4fa9-4835-adbf-1cab49770cd9" providerId="AD" clId="Web-{079B748D-2946-03B4-C933-BE4CBE82677E}" dt="2022-06-15T07:00:43.726" v="128"/>
          <ac:spMkLst>
            <pc:docMk/>
            <pc:sldMk cId="2048492129" sldId="264"/>
            <ac:spMk id="15" creationId="{EBFB3075-0323-4EB0-B1A5-776A0E709CEF}"/>
          </ac:spMkLst>
        </pc:spChg>
        <pc:spChg chg="add del">
          <ac:chgData name="Sagar Kumar Jha" userId="S::sagar_2022@iihmrdelhi.edu.in::10d509dd-4fa9-4835-adbf-1cab49770cd9" providerId="AD" clId="Web-{079B748D-2946-03B4-C933-BE4CBE82677E}" dt="2022-06-15T07:00:43.680" v="127"/>
          <ac:spMkLst>
            <pc:docMk/>
            <pc:sldMk cId="2048492129" sldId="264"/>
            <ac:spMk id="16" creationId="{487685E6-1160-459B-8C70-301404C06C23}"/>
          </ac:spMkLst>
        </pc:spChg>
        <pc:spChg chg="add del">
          <ac:chgData name="Sagar Kumar Jha" userId="S::sagar_2022@iihmrdelhi.edu.in::10d509dd-4fa9-4835-adbf-1cab49770cd9" providerId="AD" clId="Web-{079B748D-2946-03B4-C933-BE4CBE82677E}" dt="2022-06-15T07:00:43.680" v="127"/>
          <ac:spMkLst>
            <pc:docMk/>
            <pc:sldMk cId="2048492129" sldId="264"/>
            <ac:spMk id="18" creationId="{094C9708-F6A4-4956-B261-A4A2C4DFEBF7}"/>
          </ac:spMkLst>
        </pc:spChg>
        <pc:picChg chg="add">
          <ac:chgData name="Sagar Kumar Jha" userId="S::sagar_2022@iihmrdelhi.edu.in::10d509dd-4fa9-4835-adbf-1cab49770cd9" providerId="AD" clId="Web-{079B748D-2946-03B4-C933-BE4CBE82677E}" dt="2022-06-15T07:00:43.726" v="128"/>
          <ac:picMkLst>
            <pc:docMk/>
            <pc:sldMk cId="2048492129" sldId="264"/>
            <ac:picMk id="5" creationId="{7EEFABC7-26BD-EEBB-29CF-3A633251A865}"/>
          </ac:picMkLst>
        </pc:picChg>
        <pc:picChg chg="add del">
          <ac:chgData name="Sagar Kumar Jha" userId="S::sagar_2022@iihmrdelhi.edu.in::10d509dd-4fa9-4835-adbf-1cab49770cd9" providerId="AD" clId="Web-{079B748D-2946-03B4-C933-BE4CBE82677E}" dt="2022-06-15T07:00:43.680" v="127"/>
          <ac:picMkLst>
            <pc:docMk/>
            <pc:sldMk cId="2048492129" sldId="264"/>
            <ac:picMk id="7" creationId="{F796E605-8C23-65ED-97BB-22CBAFF505AF}"/>
          </ac:picMkLst>
        </pc:picChg>
      </pc:sldChg>
      <pc:sldChg chg="addSp delSp modSp new mod setBg">
        <pc:chgData name="Sagar Kumar Jha" userId="S::sagar_2022@iihmrdelhi.edu.in::10d509dd-4fa9-4835-adbf-1cab49770cd9" providerId="AD" clId="Web-{079B748D-2946-03B4-C933-BE4CBE82677E}" dt="2022-06-15T07:07:03.441" v="163"/>
        <pc:sldMkLst>
          <pc:docMk/>
          <pc:sldMk cId="188041256" sldId="265"/>
        </pc:sldMkLst>
        <pc:spChg chg="mod">
          <ac:chgData name="Sagar Kumar Jha" userId="S::sagar_2022@iihmrdelhi.edu.in::10d509dd-4fa9-4835-adbf-1cab49770cd9" providerId="AD" clId="Web-{079B748D-2946-03B4-C933-BE4CBE82677E}" dt="2022-06-15T07:07:03.441" v="163"/>
          <ac:spMkLst>
            <pc:docMk/>
            <pc:sldMk cId="188041256" sldId="265"/>
            <ac:spMk id="2" creationId="{C4F25804-2647-5CD5-63C0-82B1077BFE3E}"/>
          </ac:spMkLst>
        </pc:spChg>
        <pc:spChg chg="del mod">
          <ac:chgData name="Sagar Kumar Jha" userId="S::sagar_2022@iihmrdelhi.edu.in::10d509dd-4fa9-4835-adbf-1cab49770cd9" providerId="AD" clId="Web-{079B748D-2946-03B4-C933-BE4CBE82677E}" dt="2022-06-15T07:07:03.441" v="163"/>
          <ac:spMkLst>
            <pc:docMk/>
            <pc:sldMk cId="188041256" sldId="265"/>
            <ac:spMk id="3" creationId="{1D9648DE-6E25-516F-5DE0-FB22E3EE7119}"/>
          </ac:spMkLst>
        </pc:spChg>
        <pc:spChg chg="add">
          <ac:chgData name="Sagar Kumar Jha" userId="S::sagar_2022@iihmrdelhi.edu.in::10d509dd-4fa9-4835-adbf-1cab49770cd9" providerId="AD" clId="Web-{079B748D-2946-03B4-C933-BE4CBE82677E}" dt="2022-06-15T07:07:03.441" v="163"/>
          <ac:spMkLst>
            <pc:docMk/>
            <pc:sldMk cId="188041256" sldId="265"/>
            <ac:spMk id="9" creationId="{8651CFA9-6065-4243-AC48-858E359780B1}"/>
          </ac:spMkLst>
        </pc:spChg>
        <pc:spChg chg="add">
          <ac:chgData name="Sagar Kumar Jha" userId="S::sagar_2022@iihmrdelhi.edu.in::10d509dd-4fa9-4835-adbf-1cab49770cd9" providerId="AD" clId="Web-{079B748D-2946-03B4-C933-BE4CBE82677E}" dt="2022-06-15T07:07:03.441" v="163"/>
          <ac:spMkLst>
            <pc:docMk/>
            <pc:sldMk cId="188041256" sldId="265"/>
            <ac:spMk id="11" creationId="{37962AE0-6A1C-4B76-9D52-10E5E6D7D3BB}"/>
          </ac:spMkLst>
        </pc:spChg>
        <pc:spChg chg="add">
          <ac:chgData name="Sagar Kumar Jha" userId="S::sagar_2022@iihmrdelhi.edu.in::10d509dd-4fa9-4835-adbf-1cab49770cd9" providerId="AD" clId="Web-{079B748D-2946-03B4-C933-BE4CBE82677E}" dt="2022-06-15T07:07:03.441" v="163"/>
          <ac:spMkLst>
            <pc:docMk/>
            <pc:sldMk cId="188041256" sldId="265"/>
            <ac:spMk id="13" creationId="{027CAEDE-D92D-4745-8749-71019415A797}"/>
          </ac:spMkLst>
        </pc:spChg>
        <pc:spChg chg="add">
          <ac:chgData name="Sagar Kumar Jha" userId="S::sagar_2022@iihmrdelhi.edu.in::10d509dd-4fa9-4835-adbf-1cab49770cd9" providerId="AD" clId="Web-{079B748D-2946-03B4-C933-BE4CBE82677E}" dt="2022-06-15T07:07:03.441" v="163"/>
          <ac:spMkLst>
            <pc:docMk/>
            <pc:sldMk cId="188041256" sldId="265"/>
            <ac:spMk id="15" creationId="{00C96CB6-3880-40E6-A4BF-F64E7D1E4295}"/>
          </ac:spMkLst>
        </pc:spChg>
        <pc:graphicFrameChg chg="add">
          <ac:chgData name="Sagar Kumar Jha" userId="S::sagar_2022@iihmrdelhi.edu.in::10d509dd-4fa9-4835-adbf-1cab49770cd9" providerId="AD" clId="Web-{079B748D-2946-03B4-C933-BE4CBE82677E}" dt="2022-06-15T07:07:03.441" v="163"/>
          <ac:graphicFrameMkLst>
            <pc:docMk/>
            <pc:sldMk cId="188041256" sldId="265"/>
            <ac:graphicFrameMk id="5" creationId="{DFB91696-2FC1-27F7-03D2-90163F8AD266}"/>
          </ac:graphicFrameMkLst>
        </pc:graphicFrameChg>
      </pc:sldChg>
    </pc:docChg>
  </pc:docChgLst>
  <pc:docChgLst>
    <pc:chgData name="Sagar Kumar Jha" userId="S::sagar_2022@iihmrdelhi.edu.in::10d509dd-4fa9-4835-adbf-1cab49770cd9" providerId="AD" clId="Web-{0E294BD7-650C-E734-7B65-73822F43E749}"/>
    <pc:docChg chg="modSld">
      <pc:chgData name="Sagar Kumar Jha" userId="S::sagar_2022@iihmrdelhi.edu.in::10d509dd-4fa9-4835-adbf-1cab49770cd9" providerId="AD" clId="Web-{0E294BD7-650C-E734-7B65-73822F43E749}" dt="2022-06-15T15:52:41.098" v="91" actId="14100"/>
      <pc:docMkLst>
        <pc:docMk/>
      </pc:docMkLst>
      <pc:sldChg chg="addSp delSp modSp">
        <pc:chgData name="Sagar Kumar Jha" userId="S::sagar_2022@iihmrdelhi.edu.in::10d509dd-4fa9-4835-adbf-1cab49770cd9" providerId="AD" clId="Web-{0E294BD7-650C-E734-7B65-73822F43E749}" dt="2022-06-15T15:47:25.479" v="64" actId="20577"/>
        <pc:sldMkLst>
          <pc:docMk/>
          <pc:sldMk cId="630143776" sldId="257"/>
        </pc:sldMkLst>
        <pc:spChg chg="mod">
          <ac:chgData name="Sagar Kumar Jha" userId="S::sagar_2022@iihmrdelhi.edu.in::10d509dd-4fa9-4835-adbf-1cab49770cd9" providerId="AD" clId="Web-{0E294BD7-650C-E734-7B65-73822F43E749}" dt="2022-06-15T15:45:49.273" v="55"/>
          <ac:spMkLst>
            <pc:docMk/>
            <pc:sldMk cId="630143776" sldId="257"/>
            <ac:spMk id="2" creationId="{BE05C4BB-5337-60E2-CCD3-EFB9C8D13E8C}"/>
          </ac:spMkLst>
        </pc:spChg>
        <pc:spChg chg="mod">
          <ac:chgData name="Sagar Kumar Jha" userId="S::sagar_2022@iihmrdelhi.edu.in::10d509dd-4fa9-4835-adbf-1cab49770cd9" providerId="AD" clId="Web-{0E294BD7-650C-E734-7B65-73822F43E749}" dt="2022-06-15T15:47:25.479" v="64" actId="20577"/>
          <ac:spMkLst>
            <pc:docMk/>
            <pc:sldMk cId="630143776" sldId="257"/>
            <ac:spMk id="3" creationId="{BE63D67D-8EFC-8594-577F-4F7810208B34}"/>
          </ac:spMkLst>
        </pc:spChg>
        <pc:spChg chg="del">
          <ac:chgData name="Sagar Kumar Jha" userId="S::sagar_2022@iihmrdelhi.edu.in::10d509dd-4fa9-4835-adbf-1cab49770cd9" providerId="AD" clId="Web-{0E294BD7-650C-E734-7B65-73822F43E749}" dt="2022-06-15T15:45:49.273" v="55"/>
          <ac:spMkLst>
            <pc:docMk/>
            <pc:sldMk cId="630143776" sldId="257"/>
            <ac:spMk id="21" creationId="{8651CFA9-6065-4243-AC48-858E359780B1}"/>
          </ac:spMkLst>
        </pc:spChg>
        <pc:spChg chg="del">
          <ac:chgData name="Sagar Kumar Jha" userId="S::sagar_2022@iihmrdelhi.edu.in::10d509dd-4fa9-4835-adbf-1cab49770cd9" providerId="AD" clId="Web-{0E294BD7-650C-E734-7B65-73822F43E749}" dt="2022-06-15T15:45:49.273" v="55"/>
          <ac:spMkLst>
            <pc:docMk/>
            <pc:sldMk cId="630143776" sldId="257"/>
            <ac:spMk id="22" creationId="{37962AE0-6A1C-4B76-9D52-10E5E6D7D3BB}"/>
          </ac:spMkLst>
        </pc:spChg>
        <pc:spChg chg="del">
          <ac:chgData name="Sagar Kumar Jha" userId="S::sagar_2022@iihmrdelhi.edu.in::10d509dd-4fa9-4835-adbf-1cab49770cd9" providerId="AD" clId="Web-{0E294BD7-650C-E734-7B65-73822F43E749}" dt="2022-06-15T15:45:49.273" v="55"/>
          <ac:spMkLst>
            <pc:docMk/>
            <pc:sldMk cId="630143776" sldId="257"/>
            <ac:spMk id="23" creationId="{027CAEDE-D92D-4745-8749-71019415A797}"/>
          </ac:spMkLst>
        </pc:spChg>
        <pc:spChg chg="del">
          <ac:chgData name="Sagar Kumar Jha" userId="S::sagar_2022@iihmrdelhi.edu.in::10d509dd-4fa9-4835-adbf-1cab49770cd9" providerId="AD" clId="Web-{0E294BD7-650C-E734-7B65-73822F43E749}" dt="2022-06-15T15:45:49.273" v="55"/>
          <ac:spMkLst>
            <pc:docMk/>
            <pc:sldMk cId="630143776" sldId="257"/>
            <ac:spMk id="24" creationId="{00C96CB6-3880-40E6-A4BF-F64E7D1E4295}"/>
          </ac:spMkLst>
        </pc:spChg>
        <pc:spChg chg="add">
          <ac:chgData name="Sagar Kumar Jha" userId="S::sagar_2022@iihmrdelhi.edu.in::10d509dd-4fa9-4835-adbf-1cab49770cd9" providerId="AD" clId="Web-{0E294BD7-650C-E734-7B65-73822F43E749}" dt="2022-06-15T15:45:49.273" v="55"/>
          <ac:spMkLst>
            <pc:docMk/>
            <pc:sldMk cId="630143776" sldId="257"/>
            <ac:spMk id="29" creationId="{8651CFA9-6065-4243-AC48-858E359780B1}"/>
          </ac:spMkLst>
        </pc:spChg>
        <pc:spChg chg="add">
          <ac:chgData name="Sagar Kumar Jha" userId="S::sagar_2022@iihmrdelhi.edu.in::10d509dd-4fa9-4835-adbf-1cab49770cd9" providerId="AD" clId="Web-{0E294BD7-650C-E734-7B65-73822F43E749}" dt="2022-06-15T15:45:49.273" v="55"/>
          <ac:spMkLst>
            <pc:docMk/>
            <pc:sldMk cId="630143776" sldId="257"/>
            <ac:spMk id="31" creationId="{37962AE0-6A1C-4B76-9D52-10E5E6D7D3BB}"/>
          </ac:spMkLst>
        </pc:spChg>
        <pc:picChg chg="add">
          <ac:chgData name="Sagar Kumar Jha" userId="S::sagar_2022@iihmrdelhi.edu.in::10d509dd-4fa9-4835-adbf-1cab49770cd9" providerId="AD" clId="Web-{0E294BD7-650C-E734-7B65-73822F43E749}" dt="2022-06-15T15:45:49.273" v="55"/>
          <ac:picMkLst>
            <pc:docMk/>
            <pc:sldMk cId="630143776" sldId="257"/>
            <ac:picMk id="33" creationId="{A72D06A1-BA08-4820-BBC8-B24DDB32A376}"/>
          </ac:picMkLst>
        </pc:picChg>
        <pc:picChg chg="add">
          <ac:chgData name="Sagar Kumar Jha" userId="S::sagar_2022@iihmrdelhi.edu.in::10d509dd-4fa9-4835-adbf-1cab49770cd9" providerId="AD" clId="Web-{0E294BD7-650C-E734-7B65-73822F43E749}" dt="2022-06-15T15:45:49.273" v="55"/>
          <ac:picMkLst>
            <pc:docMk/>
            <pc:sldMk cId="630143776" sldId="257"/>
            <ac:picMk id="35" creationId="{1295E665-0408-4072-94B3-49BA5ACBCBD3}"/>
          </ac:picMkLst>
        </pc:picChg>
      </pc:sldChg>
      <pc:sldChg chg="modSp">
        <pc:chgData name="Sagar Kumar Jha" userId="S::sagar_2022@iihmrdelhi.edu.in::10d509dd-4fa9-4835-adbf-1cab49770cd9" providerId="AD" clId="Web-{0E294BD7-650C-E734-7B65-73822F43E749}" dt="2022-06-15T15:48:30.950" v="70" actId="14100"/>
        <pc:sldMkLst>
          <pc:docMk/>
          <pc:sldMk cId="826742325" sldId="258"/>
        </pc:sldMkLst>
        <pc:spChg chg="mod">
          <ac:chgData name="Sagar Kumar Jha" userId="S::sagar_2022@iihmrdelhi.edu.in::10d509dd-4fa9-4835-adbf-1cab49770cd9" providerId="AD" clId="Web-{0E294BD7-650C-E734-7B65-73822F43E749}" dt="2022-06-15T15:48:20.418" v="66" actId="14100"/>
          <ac:spMkLst>
            <pc:docMk/>
            <pc:sldMk cId="826742325" sldId="258"/>
            <ac:spMk id="2" creationId="{6396A237-761A-25DE-91AA-4D8CC7F0901C}"/>
          </ac:spMkLst>
        </pc:spChg>
        <pc:spChg chg="mod">
          <ac:chgData name="Sagar Kumar Jha" userId="S::sagar_2022@iihmrdelhi.edu.in::10d509dd-4fa9-4835-adbf-1cab49770cd9" providerId="AD" clId="Web-{0E294BD7-650C-E734-7B65-73822F43E749}" dt="2022-06-15T15:48:30.950" v="70" actId="14100"/>
          <ac:spMkLst>
            <pc:docMk/>
            <pc:sldMk cId="826742325" sldId="258"/>
            <ac:spMk id="3" creationId="{C8A509CD-BAE2-A57D-AE5E-30E688DE5734}"/>
          </ac:spMkLst>
        </pc:spChg>
      </pc:sldChg>
      <pc:sldChg chg="addSp delSp modSp mod setBg">
        <pc:chgData name="Sagar Kumar Jha" userId="S::sagar_2022@iihmrdelhi.edu.in::10d509dd-4fa9-4835-adbf-1cab49770cd9" providerId="AD" clId="Web-{0E294BD7-650C-E734-7B65-73822F43E749}" dt="2022-06-15T15:52:41.098" v="91" actId="14100"/>
        <pc:sldMkLst>
          <pc:docMk/>
          <pc:sldMk cId="2041524850" sldId="259"/>
        </pc:sldMkLst>
        <pc:spChg chg="mod">
          <ac:chgData name="Sagar Kumar Jha" userId="S::sagar_2022@iihmrdelhi.edu.in::10d509dd-4fa9-4835-adbf-1cab49770cd9" providerId="AD" clId="Web-{0E294BD7-650C-E734-7B65-73822F43E749}" dt="2022-06-15T15:52:41.098" v="91" actId="14100"/>
          <ac:spMkLst>
            <pc:docMk/>
            <pc:sldMk cId="2041524850" sldId="259"/>
            <ac:spMk id="2" creationId="{D02CB60B-33DB-62A7-4954-EA6A7AB698A4}"/>
          </ac:spMkLst>
        </pc:spChg>
        <pc:spChg chg="add del mod">
          <ac:chgData name="Sagar Kumar Jha" userId="S::sagar_2022@iihmrdelhi.edu.in::10d509dd-4fa9-4835-adbf-1cab49770cd9" providerId="AD" clId="Web-{0E294BD7-650C-E734-7B65-73822F43E749}" dt="2022-06-15T15:32:09.247" v="45"/>
          <ac:spMkLst>
            <pc:docMk/>
            <pc:sldMk cId="2041524850" sldId="259"/>
            <ac:spMk id="3" creationId="{D94F56AA-845F-1546-05F6-0535CE73A298}"/>
          </ac:spMkLst>
        </pc:spChg>
        <pc:spChg chg="add del">
          <ac:chgData name="Sagar Kumar Jha" userId="S::sagar_2022@iihmrdelhi.edu.in::10d509dd-4fa9-4835-adbf-1cab49770cd9" providerId="AD" clId="Web-{0E294BD7-650C-E734-7B65-73822F43E749}" dt="2022-06-15T15:25:20.594" v="1"/>
          <ac:spMkLst>
            <pc:docMk/>
            <pc:sldMk cId="2041524850" sldId="259"/>
            <ac:spMk id="8" creationId="{8651CFA9-6065-4243-AC48-858E359780B1}"/>
          </ac:spMkLst>
        </pc:spChg>
        <pc:spChg chg="add del">
          <ac:chgData name="Sagar Kumar Jha" userId="S::sagar_2022@iihmrdelhi.edu.in::10d509dd-4fa9-4835-adbf-1cab49770cd9" providerId="AD" clId="Web-{0E294BD7-650C-E734-7B65-73822F43E749}" dt="2022-06-15T15:25:20.594" v="1"/>
          <ac:spMkLst>
            <pc:docMk/>
            <pc:sldMk cId="2041524850" sldId="259"/>
            <ac:spMk id="10" creationId="{37962AE0-6A1C-4B76-9D52-10E5E6D7D3BB}"/>
          </ac:spMkLst>
        </pc:spChg>
        <pc:spChg chg="add del">
          <ac:chgData name="Sagar Kumar Jha" userId="S::sagar_2022@iihmrdelhi.edu.in::10d509dd-4fa9-4835-adbf-1cab49770cd9" providerId="AD" clId="Web-{0E294BD7-650C-E734-7B65-73822F43E749}" dt="2022-06-15T15:25:29.704" v="3"/>
          <ac:spMkLst>
            <pc:docMk/>
            <pc:sldMk cId="2041524850" sldId="259"/>
            <ac:spMk id="16" creationId="{43A9B7B3-F171-4C25-99FC-C54250F0649B}"/>
          </ac:spMkLst>
        </pc:spChg>
        <pc:spChg chg="add del">
          <ac:chgData name="Sagar Kumar Jha" userId="S::sagar_2022@iihmrdelhi.edu.in::10d509dd-4fa9-4835-adbf-1cab49770cd9" providerId="AD" clId="Web-{0E294BD7-650C-E734-7B65-73822F43E749}" dt="2022-06-15T15:25:29.704" v="3"/>
          <ac:spMkLst>
            <pc:docMk/>
            <pc:sldMk cId="2041524850" sldId="259"/>
            <ac:spMk id="18" creationId="{D2D5C7C5-9C27-4A61-9F57-1857D45320FD}"/>
          </ac:spMkLst>
        </pc:spChg>
        <pc:spChg chg="add del">
          <ac:chgData name="Sagar Kumar Jha" userId="S::sagar_2022@iihmrdelhi.edu.in::10d509dd-4fa9-4835-adbf-1cab49770cd9" providerId="AD" clId="Web-{0E294BD7-650C-E734-7B65-73822F43E749}" dt="2022-06-15T15:25:29.704" v="3"/>
          <ac:spMkLst>
            <pc:docMk/>
            <pc:sldMk cId="2041524850" sldId="259"/>
            <ac:spMk id="19" creationId="{84B9546E-20BE-462C-8BE8-4EBDB46F8651}"/>
          </ac:spMkLst>
        </pc:spChg>
        <pc:spChg chg="add del">
          <ac:chgData name="Sagar Kumar Jha" userId="S::sagar_2022@iihmrdelhi.edu.in::10d509dd-4fa9-4835-adbf-1cab49770cd9" providerId="AD" clId="Web-{0E294BD7-650C-E734-7B65-73822F43E749}" dt="2022-06-15T15:25:29.704" v="3"/>
          <ac:spMkLst>
            <pc:docMk/>
            <pc:sldMk cId="2041524850" sldId="259"/>
            <ac:spMk id="20" creationId="{DFE5D2E8-C366-48AC-97AE-18C67E4EF969}"/>
          </ac:spMkLst>
        </pc:spChg>
        <pc:spChg chg="add del">
          <ac:chgData name="Sagar Kumar Jha" userId="S::sagar_2022@iihmrdelhi.edu.in::10d509dd-4fa9-4835-adbf-1cab49770cd9" providerId="AD" clId="Web-{0E294BD7-650C-E734-7B65-73822F43E749}" dt="2022-06-15T15:25:50.157" v="5"/>
          <ac:spMkLst>
            <pc:docMk/>
            <pc:sldMk cId="2041524850" sldId="259"/>
            <ac:spMk id="22" creationId="{8651CFA9-6065-4243-AC48-858E359780B1}"/>
          </ac:spMkLst>
        </pc:spChg>
        <pc:spChg chg="add del">
          <ac:chgData name="Sagar Kumar Jha" userId="S::sagar_2022@iihmrdelhi.edu.in::10d509dd-4fa9-4835-adbf-1cab49770cd9" providerId="AD" clId="Web-{0E294BD7-650C-E734-7B65-73822F43E749}" dt="2022-06-15T15:25:50.157" v="5"/>
          <ac:spMkLst>
            <pc:docMk/>
            <pc:sldMk cId="2041524850" sldId="259"/>
            <ac:spMk id="23" creationId="{37962AE0-6A1C-4B76-9D52-10E5E6D7D3BB}"/>
          </ac:spMkLst>
        </pc:spChg>
        <pc:spChg chg="add del">
          <ac:chgData name="Sagar Kumar Jha" userId="S::sagar_2022@iihmrdelhi.edu.in::10d509dd-4fa9-4835-adbf-1cab49770cd9" providerId="AD" clId="Web-{0E294BD7-650C-E734-7B65-73822F43E749}" dt="2022-06-15T15:32:09.247" v="45"/>
          <ac:spMkLst>
            <pc:docMk/>
            <pc:sldMk cId="2041524850" sldId="259"/>
            <ac:spMk id="27" creationId="{E06C35EF-DBC8-41DC-A647-F1E0F599BC39}"/>
          </ac:spMkLst>
        </pc:spChg>
        <pc:spChg chg="add del">
          <ac:chgData name="Sagar Kumar Jha" userId="S::sagar_2022@iihmrdelhi.edu.in::10d509dd-4fa9-4835-adbf-1cab49770cd9" providerId="AD" clId="Web-{0E294BD7-650C-E734-7B65-73822F43E749}" dt="2022-06-15T15:32:09.247" v="45"/>
          <ac:spMkLst>
            <pc:docMk/>
            <pc:sldMk cId="2041524850" sldId="259"/>
            <ac:spMk id="28" creationId="{6DEB0BA5-59CA-4DBF-A716-BEEC67603046}"/>
          </ac:spMkLst>
        </pc:spChg>
        <pc:spChg chg="add del">
          <ac:chgData name="Sagar Kumar Jha" userId="S::sagar_2022@iihmrdelhi.edu.in::10d509dd-4fa9-4835-adbf-1cab49770cd9" providerId="AD" clId="Web-{0E294BD7-650C-E734-7B65-73822F43E749}" dt="2022-06-15T15:32:09.247" v="45"/>
          <ac:spMkLst>
            <pc:docMk/>
            <pc:sldMk cId="2041524850" sldId="259"/>
            <ac:spMk id="29" creationId="{54BFF243-F87F-45A9-A17B-D2F285A1501C}"/>
          </ac:spMkLst>
        </pc:spChg>
        <pc:spChg chg="add del">
          <ac:chgData name="Sagar Kumar Jha" userId="S::sagar_2022@iihmrdelhi.edu.in::10d509dd-4fa9-4835-adbf-1cab49770cd9" providerId="AD" clId="Web-{0E294BD7-650C-E734-7B65-73822F43E749}" dt="2022-06-15T15:31:54.403" v="42"/>
          <ac:spMkLst>
            <pc:docMk/>
            <pc:sldMk cId="2041524850" sldId="259"/>
            <ac:spMk id="35" creationId="{8651CFA9-6065-4243-AC48-858E359780B1}"/>
          </ac:spMkLst>
        </pc:spChg>
        <pc:spChg chg="add del">
          <ac:chgData name="Sagar Kumar Jha" userId="S::sagar_2022@iihmrdelhi.edu.in::10d509dd-4fa9-4835-adbf-1cab49770cd9" providerId="AD" clId="Web-{0E294BD7-650C-E734-7B65-73822F43E749}" dt="2022-06-15T15:31:54.403" v="42"/>
          <ac:spMkLst>
            <pc:docMk/>
            <pc:sldMk cId="2041524850" sldId="259"/>
            <ac:spMk id="37" creationId="{37962AE0-6A1C-4B76-9D52-10E5E6D7D3BB}"/>
          </ac:spMkLst>
        </pc:spChg>
        <pc:spChg chg="add del">
          <ac:chgData name="Sagar Kumar Jha" userId="S::sagar_2022@iihmrdelhi.edu.in::10d509dd-4fa9-4835-adbf-1cab49770cd9" providerId="AD" clId="Web-{0E294BD7-650C-E734-7B65-73822F43E749}" dt="2022-06-15T15:32:09.216" v="44"/>
          <ac:spMkLst>
            <pc:docMk/>
            <pc:sldMk cId="2041524850" sldId="259"/>
            <ac:spMk id="43" creationId="{E06C35EF-DBC8-41DC-A647-F1E0F599BC39}"/>
          </ac:spMkLst>
        </pc:spChg>
        <pc:spChg chg="add del">
          <ac:chgData name="Sagar Kumar Jha" userId="S::sagar_2022@iihmrdelhi.edu.in::10d509dd-4fa9-4835-adbf-1cab49770cd9" providerId="AD" clId="Web-{0E294BD7-650C-E734-7B65-73822F43E749}" dt="2022-06-15T15:32:09.216" v="44"/>
          <ac:spMkLst>
            <pc:docMk/>
            <pc:sldMk cId="2041524850" sldId="259"/>
            <ac:spMk id="44" creationId="{6DEB0BA5-59CA-4DBF-A716-BEEC67603046}"/>
          </ac:spMkLst>
        </pc:spChg>
        <pc:spChg chg="add del">
          <ac:chgData name="Sagar Kumar Jha" userId="S::sagar_2022@iihmrdelhi.edu.in::10d509dd-4fa9-4835-adbf-1cab49770cd9" providerId="AD" clId="Web-{0E294BD7-650C-E734-7B65-73822F43E749}" dt="2022-06-15T15:32:09.216" v="44"/>
          <ac:spMkLst>
            <pc:docMk/>
            <pc:sldMk cId="2041524850" sldId="259"/>
            <ac:spMk id="45" creationId="{54BFF243-F87F-45A9-A17B-D2F285A1501C}"/>
          </ac:spMkLst>
        </pc:spChg>
        <pc:spChg chg="add del">
          <ac:chgData name="Sagar Kumar Jha" userId="S::sagar_2022@iihmrdelhi.edu.in::10d509dd-4fa9-4835-adbf-1cab49770cd9" providerId="AD" clId="Web-{0E294BD7-650C-E734-7B65-73822F43E749}" dt="2022-06-15T15:51:46.878" v="82"/>
          <ac:spMkLst>
            <pc:docMk/>
            <pc:sldMk cId="2041524850" sldId="259"/>
            <ac:spMk id="48" creationId="{8651CFA9-6065-4243-AC48-858E359780B1}"/>
          </ac:spMkLst>
        </pc:spChg>
        <pc:spChg chg="add del">
          <ac:chgData name="Sagar Kumar Jha" userId="S::sagar_2022@iihmrdelhi.edu.in::10d509dd-4fa9-4835-adbf-1cab49770cd9" providerId="AD" clId="Web-{0E294BD7-650C-E734-7B65-73822F43E749}" dt="2022-06-15T15:51:46.878" v="82"/>
          <ac:spMkLst>
            <pc:docMk/>
            <pc:sldMk cId="2041524850" sldId="259"/>
            <ac:spMk id="49" creationId="{37962AE0-6A1C-4B76-9D52-10E5E6D7D3BB}"/>
          </ac:spMkLst>
        </pc:spChg>
        <pc:spChg chg="add del">
          <ac:chgData name="Sagar Kumar Jha" userId="S::sagar_2022@iihmrdelhi.edu.in::10d509dd-4fa9-4835-adbf-1cab49770cd9" providerId="AD" clId="Web-{0E294BD7-650C-E734-7B65-73822F43E749}" dt="2022-06-15T15:51:46.878" v="82"/>
          <ac:spMkLst>
            <pc:docMk/>
            <pc:sldMk cId="2041524850" sldId="259"/>
            <ac:spMk id="50" creationId="{027CAEDE-D92D-4745-8749-71019415A797}"/>
          </ac:spMkLst>
        </pc:spChg>
        <pc:spChg chg="add del">
          <ac:chgData name="Sagar Kumar Jha" userId="S::sagar_2022@iihmrdelhi.edu.in::10d509dd-4fa9-4835-adbf-1cab49770cd9" providerId="AD" clId="Web-{0E294BD7-650C-E734-7B65-73822F43E749}" dt="2022-06-15T15:51:46.878" v="82"/>
          <ac:spMkLst>
            <pc:docMk/>
            <pc:sldMk cId="2041524850" sldId="259"/>
            <ac:spMk id="51" creationId="{00C96CB6-3880-40E6-A4BF-F64E7D1E4295}"/>
          </ac:spMkLst>
        </pc:spChg>
        <pc:spChg chg="add">
          <ac:chgData name="Sagar Kumar Jha" userId="S::sagar_2022@iihmrdelhi.edu.in::10d509dd-4fa9-4835-adbf-1cab49770cd9" providerId="AD" clId="Web-{0E294BD7-650C-E734-7B65-73822F43E749}" dt="2022-06-15T15:51:46.878" v="82"/>
          <ac:spMkLst>
            <pc:docMk/>
            <pc:sldMk cId="2041524850" sldId="259"/>
            <ac:spMk id="57" creationId="{8651CFA9-6065-4243-AC48-858E359780B1}"/>
          </ac:spMkLst>
        </pc:spChg>
        <pc:spChg chg="add">
          <ac:chgData name="Sagar Kumar Jha" userId="S::sagar_2022@iihmrdelhi.edu.in::10d509dd-4fa9-4835-adbf-1cab49770cd9" providerId="AD" clId="Web-{0E294BD7-650C-E734-7B65-73822F43E749}" dt="2022-06-15T15:51:46.878" v="82"/>
          <ac:spMkLst>
            <pc:docMk/>
            <pc:sldMk cId="2041524850" sldId="259"/>
            <ac:spMk id="59" creationId="{37962AE0-6A1C-4B76-9D52-10E5E6D7D3BB}"/>
          </ac:spMkLst>
        </pc:spChg>
        <pc:spChg chg="add">
          <ac:chgData name="Sagar Kumar Jha" userId="S::sagar_2022@iihmrdelhi.edu.in::10d509dd-4fa9-4835-adbf-1cab49770cd9" providerId="AD" clId="Web-{0E294BD7-650C-E734-7B65-73822F43E749}" dt="2022-06-15T15:51:46.878" v="82"/>
          <ac:spMkLst>
            <pc:docMk/>
            <pc:sldMk cId="2041524850" sldId="259"/>
            <ac:spMk id="61" creationId="{027CAEDE-D92D-4745-8749-71019415A797}"/>
          </ac:spMkLst>
        </pc:spChg>
        <pc:spChg chg="add">
          <ac:chgData name="Sagar Kumar Jha" userId="S::sagar_2022@iihmrdelhi.edu.in::10d509dd-4fa9-4835-adbf-1cab49770cd9" providerId="AD" clId="Web-{0E294BD7-650C-E734-7B65-73822F43E749}" dt="2022-06-15T15:51:46.878" v="82"/>
          <ac:spMkLst>
            <pc:docMk/>
            <pc:sldMk cId="2041524850" sldId="259"/>
            <ac:spMk id="63" creationId="{00C96CB6-3880-40E6-A4BF-F64E7D1E4295}"/>
          </ac:spMkLst>
        </pc:spChg>
        <pc:graphicFrameChg chg="add del">
          <ac:chgData name="Sagar Kumar Jha" userId="S::sagar_2022@iihmrdelhi.edu.in::10d509dd-4fa9-4835-adbf-1cab49770cd9" providerId="AD" clId="Web-{0E294BD7-650C-E734-7B65-73822F43E749}" dt="2022-06-15T15:31:54.403" v="42"/>
          <ac:graphicFrameMkLst>
            <pc:docMk/>
            <pc:sldMk cId="2041524850" sldId="259"/>
            <ac:graphicFrameMk id="31" creationId="{E091EFDD-92FB-801B-CACC-21BD026AC8EF}"/>
          </ac:graphicFrameMkLst>
        </pc:graphicFrameChg>
        <pc:graphicFrameChg chg="add del">
          <ac:chgData name="Sagar Kumar Jha" userId="S::sagar_2022@iihmrdelhi.edu.in::10d509dd-4fa9-4835-adbf-1cab49770cd9" providerId="AD" clId="Web-{0E294BD7-650C-E734-7B65-73822F43E749}" dt="2022-06-15T15:32:09.216" v="44"/>
          <ac:graphicFrameMkLst>
            <pc:docMk/>
            <pc:sldMk cId="2041524850" sldId="259"/>
            <ac:graphicFrameMk id="46" creationId="{3F0FEFC7-39E9-CA23-0E18-FBF2C50A78A2}"/>
          </ac:graphicFrameMkLst>
        </pc:graphicFrameChg>
        <pc:graphicFrameChg chg="add mod modGraphic">
          <ac:chgData name="Sagar Kumar Jha" userId="S::sagar_2022@iihmrdelhi.edu.in::10d509dd-4fa9-4835-adbf-1cab49770cd9" providerId="AD" clId="Web-{0E294BD7-650C-E734-7B65-73822F43E749}" dt="2022-06-15T15:52:28.254" v="89" actId="14100"/>
          <ac:graphicFrameMkLst>
            <pc:docMk/>
            <pc:sldMk cId="2041524850" sldId="259"/>
            <ac:graphicFrameMk id="52" creationId="{1F403BED-9601-BD30-2D20-1E748A358078}"/>
          </ac:graphicFrameMkLst>
        </pc:graphicFrameChg>
        <pc:picChg chg="add del">
          <ac:chgData name="Sagar Kumar Jha" userId="S::sagar_2022@iihmrdelhi.edu.in::10d509dd-4fa9-4835-adbf-1cab49770cd9" providerId="AD" clId="Web-{0E294BD7-650C-E734-7B65-73822F43E749}" dt="2022-06-15T15:25:20.594" v="1"/>
          <ac:picMkLst>
            <pc:docMk/>
            <pc:sldMk cId="2041524850" sldId="259"/>
            <ac:picMk id="12" creationId="{A72D06A1-BA08-4820-BBC8-B24DDB32A376}"/>
          </ac:picMkLst>
        </pc:picChg>
        <pc:picChg chg="add del">
          <ac:chgData name="Sagar Kumar Jha" userId="S::sagar_2022@iihmrdelhi.edu.in::10d509dd-4fa9-4835-adbf-1cab49770cd9" providerId="AD" clId="Web-{0E294BD7-650C-E734-7B65-73822F43E749}" dt="2022-06-15T15:25:20.594" v="1"/>
          <ac:picMkLst>
            <pc:docMk/>
            <pc:sldMk cId="2041524850" sldId="259"/>
            <ac:picMk id="14" creationId="{1295E665-0408-4072-94B3-49BA5ACBCBD3}"/>
          </ac:picMkLst>
        </pc:picChg>
        <pc:picChg chg="add del">
          <ac:chgData name="Sagar Kumar Jha" userId="S::sagar_2022@iihmrdelhi.edu.in::10d509dd-4fa9-4835-adbf-1cab49770cd9" providerId="AD" clId="Web-{0E294BD7-650C-E734-7B65-73822F43E749}" dt="2022-06-15T15:25:50.157" v="5"/>
          <ac:picMkLst>
            <pc:docMk/>
            <pc:sldMk cId="2041524850" sldId="259"/>
            <ac:picMk id="24" creationId="{A72D06A1-BA08-4820-BBC8-B24DDB32A376}"/>
          </ac:picMkLst>
        </pc:picChg>
        <pc:picChg chg="add del">
          <ac:chgData name="Sagar Kumar Jha" userId="S::sagar_2022@iihmrdelhi.edu.in::10d509dd-4fa9-4835-adbf-1cab49770cd9" providerId="AD" clId="Web-{0E294BD7-650C-E734-7B65-73822F43E749}" dt="2022-06-15T15:25:50.157" v="5"/>
          <ac:picMkLst>
            <pc:docMk/>
            <pc:sldMk cId="2041524850" sldId="259"/>
            <ac:picMk id="25" creationId="{1295E665-0408-4072-94B3-49BA5ACBCBD3}"/>
          </ac:picMkLst>
        </pc:picChg>
        <pc:picChg chg="add del">
          <ac:chgData name="Sagar Kumar Jha" userId="S::sagar_2022@iihmrdelhi.edu.in::10d509dd-4fa9-4835-adbf-1cab49770cd9" providerId="AD" clId="Web-{0E294BD7-650C-E734-7B65-73822F43E749}" dt="2022-06-15T15:31:54.403" v="42"/>
          <ac:picMkLst>
            <pc:docMk/>
            <pc:sldMk cId="2041524850" sldId="259"/>
            <ac:picMk id="39" creationId="{A72D06A1-BA08-4820-BBC8-B24DDB32A376}"/>
          </ac:picMkLst>
        </pc:picChg>
        <pc:picChg chg="add del">
          <ac:chgData name="Sagar Kumar Jha" userId="S::sagar_2022@iihmrdelhi.edu.in::10d509dd-4fa9-4835-adbf-1cab49770cd9" providerId="AD" clId="Web-{0E294BD7-650C-E734-7B65-73822F43E749}" dt="2022-06-15T15:31:54.403" v="42"/>
          <ac:picMkLst>
            <pc:docMk/>
            <pc:sldMk cId="2041524850" sldId="259"/>
            <ac:picMk id="41" creationId="{1295E665-0408-4072-94B3-49BA5ACBCBD3}"/>
          </ac:picMkLst>
        </pc:picChg>
      </pc:sldChg>
      <pc:sldChg chg="addSp delSp modSp">
        <pc:chgData name="Sagar Kumar Jha" userId="S::sagar_2022@iihmrdelhi.edu.in::10d509dd-4fa9-4835-adbf-1cab49770cd9" providerId="AD" clId="Web-{0E294BD7-650C-E734-7B65-73822F43E749}" dt="2022-06-15T15:49:50.327" v="72" actId="20577"/>
        <pc:sldMkLst>
          <pc:docMk/>
          <pc:sldMk cId="498740433" sldId="260"/>
        </pc:sldMkLst>
        <pc:spChg chg="mod">
          <ac:chgData name="Sagar Kumar Jha" userId="S::sagar_2022@iihmrdelhi.edu.in::10d509dd-4fa9-4835-adbf-1cab49770cd9" providerId="AD" clId="Web-{0E294BD7-650C-E734-7B65-73822F43E749}" dt="2022-06-15T15:30:35.807" v="33"/>
          <ac:spMkLst>
            <pc:docMk/>
            <pc:sldMk cId="498740433" sldId="260"/>
            <ac:spMk id="2" creationId="{DD5731A0-EDC8-C293-556B-9612FF891ABB}"/>
          </ac:spMkLst>
        </pc:spChg>
        <pc:spChg chg="add del mod">
          <ac:chgData name="Sagar Kumar Jha" userId="S::sagar_2022@iihmrdelhi.edu.in::10d509dd-4fa9-4835-adbf-1cab49770cd9" providerId="AD" clId="Web-{0E294BD7-650C-E734-7B65-73822F43E749}" dt="2022-06-15T15:30:09.556" v="30"/>
          <ac:spMkLst>
            <pc:docMk/>
            <pc:sldMk cId="498740433" sldId="260"/>
            <ac:spMk id="12" creationId="{1DA97FD5-3E83-9A85-965E-011493F60270}"/>
          </ac:spMkLst>
        </pc:spChg>
        <pc:spChg chg="add del">
          <ac:chgData name="Sagar Kumar Jha" userId="S::sagar_2022@iihmrdelhi.edu.in::10d509dd-4fa9-4835-adbf-1cab49770cd9" providerId="AD" clId="Web-{0E294BD7-650C-E734-7B65-73822F43E749}" dt="2022-06-15T15:30:35.838" v="34"/>
          <ac:spMkLst>
            <pc:docMk/>
            <pc:sldMk cId="498740433" sldId="260"/>
            <ac:spMk id="20" creationId="{8651CFA9-6065-4243-AC48-858E359780B1}"/>
          </ac:spMkLst>
        </pc:spChg>
        <pc:spChg chg="add del">
          <ac:chgData name="Sagar Kumar Jha" userId="S::sagar_2022@iihmrdelhi.edu.in::10d509dd-4fa9-4835-adbf-1cab49770cd9" providerId="AD" clId="Web-{0E294BD7-650C-E734-7B65-73822F43E749}" dt="2022-06-15T15:30:35.838" v="34"/>
          <ac:spMkLst>
            <pc:docMk/>
            <pc:sldMk cId="498740433" sldId="260"/>
            <ac:spMk id="22" creationId="{37962AE0-6A1C-4B76-9D52-10E5E6D7D3BB}"/>
          </ac:spMkLst>
        </pc:spChg>
        <pc:spChg chg="add del">
          <ac:chgData name="Sagar Kumar Jha" userId="S::sagar_2022@iihmrdelhi.edu.in::10d509dd-4fa9-4835-adbf-1cab49770cd9" providerId="AD" clId="Web-{0E294BD7-650C-E734-7B65-73822F43E749}" dt="2022-06-15T15:30:35.838" v="34"/>
          <ac:spMkLst>
            <pc:docMk/>
            <pc:sldMk cId="498740433" sldId="260"/>
            <ac:spMk id="24" creationId="{027CAEDE-D92D-4745-8749-71019415A797}"/>
          </ac:spMkLst>
        </pc:spChg>
        <pc:spChg chg="add del">
          <ac:chgData name="Sagar Kumar Jha" userId="S::sagar_2022@iihmrdelhi.edu.in::10d509dd-4fa9-4835-adbf-1cab49770cd9" providerId="AD" clId="Web-{0E294BD7-650C-E734-7B65-73822F43E749}" dt="2022-06-15T15:30:35.838" v="34"/>
          <ac:spMkLst>
            <pc:docMk/>
            <pc:sldMk cId="498740433" sldId="260"/>
            <ac:spMk id="26" creationId="{00C96CB6-3880-40E6-A4BF-F64E7D1E4295}"/>
          </ac:spMkLst>
        </pc:spChg>
        <pc:spChg chg="add del">
          <ac:chgData name="Sagar Kumar Jha" userId="S::sagar_2022@iihmrdelhi.edu.in::10d509dd-4fa9-4835-adbf-1cab49770cd9" providerId="AD" clId="Web-{0E294BD7-650C-E734-7B65-73822F43E749}" dt="2022-06-15T15:30:35.807" v="33"/>
          <ac:spMkLst>
            <pc:docMk/>
            <pc:sldMk cId="498740433" sldId="260"/>
            <ac:spMk id="31" creationId="{8651CFA9-6065-4243-AC48-858E359780B1}"/>
          </ac:spMkLst>
        </pc:spChg>
        <pc:spChg chg="add del">
          <ac:chgData name="Sagar Kumar Jha" userId="S::sagar_2022@iihmrdelhi.edu.in::10d509dd-4fa9-4835-adbf-1cab49770cd9" providerId="AD" clId="Web-{0E294BD7-650C-E734-7B65-73822F43E749}" dt="2022-06-15T15:30:35.807" v="33"/>
          <ac:spMkLst>
            <pc:docMk/>
            <pc:sldMk cId="498740433" sldId="260"/>
            <ac:spMk id="33" creationId="{37962AE0-6A1C-4B76-9D52-10E5E6D7D3BB}"/>
          </ac:spMkLst>
        </pc:spChg>
        <pc:spChg chg="add">
          <ac:chgData name="Sagar Kumar Jha" userId="S::sagar_2022@iihmrdelhi.edu.in::10d509dd-4fa9-4835-adbf-1cab49770cd9" providerId="AD" clId="Web-{0E294BD7-650C-E734-7B65-73822F43E749}" dt="2022-06-15T15:30:35.838" v="34"/>
          <ac:spMkLst>
            <pc:docMk/>
            <pc:sldMk cId="498740433" sldId="260"/>
            <ac:spMk id="39" creationId="{8651CFA9-6065-4243-AC48-858E359780B1}"/>
          </ac:spMkLst>
        </pc:spChg>
        <pc:spChg chg="add">
          <ac:chgData name="Sagar Kumar Jha" userId="S::sagar_2022@iihmrdelhi.edu.in::10d509dd-4fa9-4835-adbf-1cab49770cd9" providerId="AD" clId="Web-{0E294BD7-650C-E734-7B65-73822F43E749}" dt="2022-06-15T15:30:35.838" v="34"/>
          <ac:spMkLst>
            <pc:docMk/>
            <pc:sldMk cId="498740433" sldId="260"/>
            <ac:spMk id="40" creationId="{37962AE0-6A1C-4B76-9D52-10E5E6D7D3BB}"/>
          </ac:spMkLst>
        </pc:spChg>
        <pc:spChg chg="add">
          <ac:chgData name="Sagar Kumar Jha" userId="S::sagar_2022@iihmrdelhi.edu.in::10d509dd-4fa9-4835-adbf-1cab49770cd9" providerId="AD" clId="Web-{0E294BD7-650C-E734-7B65-73822F43E749}" dt="2022-06-15T15:30:35.838" v="34"/>
          <ac:spMkLst>
            <pc:docMk/>
            <pc:sldMk cId="498740433" sldId="260"/>
            <ac:spMk id="41" creationId="{027CAEDE-D92D-4745-8749-71019415A797}"/>
          </ac:spMkLst>
        </pc:spChg>
        <pc:spChg chg="add">
          <ac:chgData name="Sagar Kumar Jha" userId="S::sagar_2022@iihmrdelhi.edu.in::10d509dd-4fa9-4835-adbf-1cab49770cd9" providerId="AD" clId="Web-{0E294BD7-650C-E734-7B65-73822F43E749}" dt="2022-06-15T15:30:35.838" v="34"/>
          <ac:spMkLst>
            <pc:docMk/>
            <pc:sldMk cId="498740433" sldId="260"/>
            <ac:spMk id="42" creationId="{00C96CB6-3880-40E6-A4BF-F64E7D1E4295}"/>
          </ac:spMkLst>
        </pc:spChg>
        <pc:graphicFrameChg chg="mod modGraphic">
          <ac:chgData name="Sagar Kumar Jha" userId="S::sagar_2022@iihmrdelhi.edu.in::10d509dd-4fa9-4835-adbf-1cab49770cd9" providerId="AD" clId="Web-{0E294BD7-650C-E734-7B65-73822F43E749}" dt="2022-06-15T15:49:50.327" v="72" actId="20577"/>
          <ac:graphicFrameMkLst>
            <pc:docMk/>
            <pc:sldMk cId="498740433" sldId="260"/>
            <ac:graphicFrameMk id="5" creationId="{F9E15E7B-E9F8-8570-965C-71431AA42D46}"/>
          </ac:graphicFrameMkLst>
        </pc:graphicFrameChg>
        <pc:picChg chg="add del">
          <ac:chgData name="Sagar Kumar Jha" userId="S::sagar_2022@iihmrdelhi.edu.in::10d509dd-4fa9-4835-adbf-1cab49770cd9" providerId="AD" clId="Web-{0E294BD7-650C-E734-7B65-73822F43E749}" dt="2022-06-15T15:30:35.807" v="33"/>
          <ac:picMkLst>
            <pc:docMk/>
            <pc:sldMk cId="498740433" sldId="260"/>
            <ac:picMk id="35" creationId="{A72D06A1-BA08-4820-BBC8-B24DDB32A376}"/>
          </ac:picMkLst>
        </pc:picChg>
        <pc:picChg chg="add del">
          <ac:chgData name="Sagar Kumar Jha" userId="S::sagar_2022@iihmrdelhi.edu.in::10d509dd-4fa9-4835-adbf-1cab49770cd9" providerId="AD" clId="Web-{0E294BD7-650C-E734-7B65-73822F43E749}" dt="2022-06-15T15:30:35.807" v="33"/>
          <ac:picMkLst>
            <pc:docMk/>
            <pc:sldMk cId="498740433" sldId="260"/>
            <ac:picMk id="37" creationId="{1295E665-0408-4072-94B3-49BA5ACBCBD3}"/>
          </ac:picMkLst>
        </pc:picChg>
      </pc:sldChg>
      <pc:sldChg chg="addSp delSp modSp">
        <pc:chgData name="Sagar Kumar Jha" userId="S::sagar_2022@iihmrdelhi.edu.in::10d509dd-4fa9-4835-adbf-1cab49770cd9" providerId="AD" clId="Web-{0E294BD7-650C-E734-7B65-73822F43E749}" dt="2022-06-15T15:31:18.199" v="40"/>
        <pc:sldMkLst>
          <pc:docMk/>
          <pc:sldMk cId="1030142018" sldId="261"/>
        </pc:sldMkLst>
        <pc:spChg chg="mod">
          <ac:chgData name="Sagar Kumar Jha" userId="S::sagar_2022@iihmrdelhi.edu.in::10d509dd-4fa9-4835-adbf-1cab49770cd9" providerId="AD" clId="Web-{0E294BD7-650C-E734-7B65-73822F43E749}" dt="2022-06-15T15:31:18.199" v="40"/>
          <ac:spMkLst>
            <pc:docMk/>
            <pc:sldMk cId="1030142018" sldId="261"/>
            <ac:spMk id="2" creationId="{CBE14E8E-523E-FC76-E0B4-737B0011DF4F}"/>
          </ac:spMkLst>
        </pc:spChg>
        <pc:spChg chg="del">
          <ac:chgData name="Sagar Kumar Jha" userId="S::sagar_2022@iihmrdelhi.edu.in::10d509dd-4fa9-4835-adbf-1cab49770cd9" providerId="AD" clId="Web-{0E294BD7-650C-E734-7B65-73822F43E749}" dt="2022-06-15T15:31:18.199" v="40"/>
          <ac:spMkLst>
            <pc:docMk/>
            <pc:sldMk cId="1030142018" sldId="261"/>
            <ac:spMk id="3" creationId="{65ACBCF4-993C-C757-282F-4CDAD29D6DF3}"/>
          </ac:spMkLst>
        </pc:spChg>
        <pc:spChg chg="del">
          <ac:chgData name="Sagar Kumar Jha" userId="S::sagar_2022@iihmrdelhi.edu.in::10d509dd-4fa9-4835-adbf-1cab49770cd9" providerId="AD" clId="Web-{0E294BD7-650C-E734-7B65-73822F43E749}" dt="2022-06-15T15:31:18.199" v="40"/>
          <ac:spMkLst>
            <pc:docMk/>
            <pc:sldMk cId="1030142018" sldId="261"/>
            <ac:spMk id="8" creationId="{8651CFA9-6065-4243-AC48-858E359780B1}"/>
          </ac:spMkLst>
        </pc:spChg>
        <pc:spChg chg="del">
          <ac:chgData name="Sagar Kumar Jha" userId="S::sagar_2022@iihmrdelhi.edu.in::10d509dd-4fa9-4835-adbf-1cab49770cd9" providerId="AD" clId="Web-{0E294BD7-650C-E734-7B65-73822F43E749}" dt="2022-06-15T15:31:18.199" v="40"/>
          <ac:spMkLst>
            <pc:docMk/>
            <pc:sldMk cId="1030142018" sldId="261"/>
            <ac:spMk id="10" creationId="{1FB7DD83-8C23-4292-86EE-35D1060B0629}"/>
          </ac:spMkLst>
        </pc:spChg>
        <pc:spChg chg="del">
          <ac:chgData name="Sagar Kumar Jha" userId="S::sagar_2022@iihmrdelhi.edu.in::10d509dd-4fa9-4835-adbf-1cab49770cd9" providerId="AD" clId="Web-{0E294BD7-650C-E734-7B65-73822F43E749}" dt="2022-06-15T15:31:18.199" v="40"/>
          <ac:spMkLst>
            <pc:docMk/>
            <pc:sldMk cId="1030142018" sldId="261"/>
            <ac:spMk id="12" creationId="{03790C9A-0991-401B-895E-E99FA71CB339}"/>
          </ac:spMkLst>
        </pc:spChg>
        <pc:spChg chg="add">
          <ac:chgData name="Sagar Kumar Jha" userId="S::sagar_2022@iihmrdelhi.edu.in::10d509dd-4fa9-4835-adbf-1cab49770cd9" providerId="AD" clId="Web-{0E294BD7-650C-E734-7B65-73822F43E749}" dt="2022-06-15T15:31:18.199" v="40"/>
          <ac:spMkLst>
            <pc:docMk/>
            <pc:sldMk cId="1030142018" sldId="261"/>
            <ac:spMk id="18" creationId="{8651CFA9-6065-4243-AC48-858E359780B1}"/>
          </ac:spMkLst>
        </pc:spChg>
        <pc:spChg chg="add">
          <ac:chgData name="Sagar Kumar Jha" userId="S::sagar_2022@iihmrdelhi.edu.in::10d509dd-4fa9-4835-adbf-1cab49770cd9" providerId="AD" clId="Web-{0E294BD7-650C-E734-7B65-73822F43E749}" dt="2022-06-15T15:31:18.199" v="40"/>
          <ac:spMkLst>
            <pc:docMk/>
            <pc:sldMk cId="1030142018" sldId="261"/>
            <ac:spMk id="20" creationId="{37962AE0-6A1C-4B76-9D52-10E5E6D7D3BB}"/>
          </ac:spMkLst>
        </pc:spChg>
        <pc:spChg chg="add">
          <ac:chgData name="Sagar Kumar Jha" userId="S::sagar_2022@iihmrdelhi.edu.in::10d509dd-4fa9-4835-adbf-1cab49770cd9" providerId="AD" clId="Web-{0E294BD7-650C-E734-7B65-73822F43E749}" dt="2022-06-15T15:31:18.199" v="40"/>
          <ac:spMkLst>
            <pc:docMk/>
            <pc:sldMk cId="1030142018" sldId="261"/>
            <ac:spMk id="22" creationId="{027CAEDE-D92D-4745-8749-71019415A797}"/>
          </ac:spMkLst>
        </pc:spChg>
        <pc:spChg chg="add">
          <ac:chgData name="Sagar Kumar Jha" userId="S::sagar_2022@iihmrdelhi.edu.in::10d509dd-4fa9-4835-adbf-1cab49770cd9" providerId="AD" clId="Web-{0E294BD7-650C-E734-7B65-73822F43E749}" dt="2022-06-15T15:31:18.199" v="40"/>
          <ac:spMkLst>
            <pc:docMk/>
            <pc:sldMk cId="1030142018" sldId="261"/>
            <ac:spMk id="24" creationId="{00C96CB6-3880-40E6-A4BF-F64E7D1E4295}"/>
          </ac:spMkLst>
        </pc:spChg>
        <pc:graphicFrameChg chg="add">
          <ac:chgData name="Sagar Kumar Jha" userId="S::sagar_2022@iihmrdelhi.edu.in::10d509dd-4fa9-4835-adbf-1cab49770cd9" providerId="AD" clId="Web-{0E294BD7-650C-E734-7B65-73822F43E749}" dt="2022-06-15T15:31:18.199" v="40"/>
          <ac:graphicFrameMkLst>
            <pc:docMk/>
            <pc:sldMk cId="1030142018" sldId="261"/>
            <ac:graphicFrameMk id="14" creationId="{885FE2F9-4C7F-6BDE-E99D-F18B95C3D1E5}"/>
          </ac:graphicFrameMkLst>
        </pc:graphicFrameChg>
      </pc:sldChg>
      <pc:sldChg chg="addSp delSp modSp mod setBg">
        <pc:chgData name="Sagar Kumar Jha" userId="S::sagar_2022@iihmrdelhi.edu.in::10d509dd-4fa9-4835-adbf-1cab49770cd9" providerId="AD" clId="Web-{0E294BD7-650C-E734-7B65-73822F43E749}" dt="2022-06-15T15:40:00.794" v="54"/>
        <pc:sldMkLst>
          <pc:docMk/>
          <pc:sldMk cId="3617810996" sldId="262"/>
        </pc:sldMkLst>
        <pc:spChg chg="mod">
          <ac:chgData name="Sagar Kumar Jha" userId="S::sagar_2022@iihmrdelhi.edu.in::10d509dd-4fa9-4835-adbf-1cab49770cd9" providerId="AD" clId="Web-{0E294BD7-650C-E734-7B65-73822F43E749}" dt="2022-06-15T15:40:00.794" v="54"/>
          <ac:spMkLst>
            <pc:docMk/>
            <pc:sldMk cId="3617810996" sldId="262"/>
            <ac:spMk id="2" creationId="{ED41CB13-F199-B821-578F-1B97A91EA00A}"/>
          </ac:spMkLst>
        </pc:spChg>
        <pc:spChg chg="add del">
          <ac:chgData name="Sagar Kumar Jha" userId="S::sagar_2022@iihmrdelhi.edu.in::10d509dd-4fa9-4835-adbf-1cab49770cd9" providerId="AD" clId="Web-{0E294BD7-650C-E734-7B65-73822F43E749}" dt="2022-06-15T15:40:00.794" v="54"/>
          <ac:spMkLst>
            <pc:docMk/>
            <pc:sldMk cId="3617810996" sldId="262"/>
            <ac:spMk id="3" creationId="{003129E3-C90B-9D45-5832-D98347F84E51}"/>
          </ac:spMkLst>
        </pc:spChg>
        <pc:spChg chg="add del">
          <ac:chgData name="Sagar Kumar Jha" userId="S::sagar_2022@iihmrdelhi.edu.in::10d509dd-4fa9-4835-adbf-1cab49770cd9" providerId="AD" clId="Web-{0E294BD7-650C-E734-7B65-73822F43E749}" dt="2022-06-15T15:39:42.121" v="51"/>
          <ac:spMkLst>
            <pc:docMk/>
            <pc:sldMk cId="3617810996" sldId="262"/>
            <ac:spMk id="9" creationId="{8651CFA9-6065-4243-AC48-858E359780B1}"/>
          </ac:spMkLst>
        </pc:spChg>
        <pc:spChg chg="add del">
          <ac:chgData name="Sagar Kumar Jha" userId="S::sagar_2022@iihmrdelhi.edu.in::10d509dd-4fa9-4835-adbf-1cab49770cd9" providerId="AD" clId="Web-{0E294BD7-650C-E734-7B65-73822F43E749}" dt="2022-06-15T15:39:42.121" v="51"/>
          <ac:spMkLst>
            <pc:docMk/>
            <pc:sldMk cId="3617810996" sldId="262"/>
            <ac:spMk id="11" creationId="{37962AE0-6A1C-4B76-9D52-10E5E6D7D3BB}"/>
          </ac:spMkLst>
        </pc:spChg>
        <pc:spChg chg="add del">
          <ac:chgData name="Sagar Kumar Jha" userId="S::sagar_2022@iihmrdelhi.edu.in::10d509dd-4fa9-4835-adbf-1cab49770cd9" providerId="AD" clId="Web-{0E294BD7-650C-E734-7B65-73822F43E749}" dt="2022-06-15T15:39:42.121" v="51"/>
          <ac:spMkLst>
            <pc:docMk/>
            <pc:sldMk cId="3617810996" sldId="262"/>
            <ac:spMk id="13" creationId="{027CAEDE-D92D-4745-8749-71019415A797}"/>
          </ac:spMkLst>
        </pc:spChg>
        <pc:spChg chg="add del">
          <ac:chgData name="Sagar Kumar Jha" userId="S::sagar_2022@iihmrdelhi.edu.in::10d509dd-4fa9-4835-adbf-1cab49770cd9" providerId="AD" clId="Web-{0E294BD7-650C-E734-7B65-73822F43E749}" dt="2022-06-15T15:39:42.121" v="51"/>
          <ac:spMkLst>
            <pc:docMk/>
            <pc:sldMk cId="3617810996" sldId="262"/>
            <ac:spMk id="15" creationId="{00C96CB6-3880-40E6-A4BF-F64E7D1E4295}"/>
          </ac:spMkLst>
        </pc:spChg>
        <pc:spChg chg="add del">
          <ac:chgData name="Sagar Kumar Jha" userId="S::sagar_2022@iihmrdelhi.edu.in::10d509dd-4fa9-4835-adbf-1cab49770cd9" providerId="AD" clId="Web-{0E294BD7-650C-E734-7B65-73822F43E749}" dt="2022-06-15T15:40:00.763" v="53"/>
          <ac:spMkLst>
            <pc:docMk/>
            <pc:sldMk cId="3617810996" sldId="262"/>
            <ac:spMk id="17" creationId="{8651CFA9-6065-4243-AC48-858E359780B1}"/>
          </ac:spMkLst>
        </pc:spChg>
        <pc:spChg chg="add del">
          <ac:chgData name="Sagar Kumar Jha" userId="S::sagar_2022@iihmrdelhi.edu.in::10d509dd-4fa9-4835-adbf-1cab49770cd9" providerId="AD" clId="Web-{0E294BD7-650C-E734-7B65-73822F43E749}" dt="2022-06-15T15:40:00.763" v="53"/>
          <ac:spMkLst>
            <pc:docMk/>
            <pc:sldMk cId="3617810996" sldId="262"/>
            <ac:spMk id="18" creationId="{37962AE0-6A1C-4B76-9D52-10E5E6D7D3BB}"/>
          </ac:spMkLst>
        </pc:spChg>
        <pc:spChg chg="add del">
          <ac:chgData name="Sagar Kumar Jha" userId="S::sagar_2022@iihmrdelhi.edu.in::10d509dd-4fa9-4835-adbf-1cab49770cd9" providerId="AD" clId="Web-{0E294BD7-650C-E734-7B65-73822F43E749}" dt="2022-06-15T15:40:00.763" v="53"/>
          <ac:spMkLst>
            <pc:docMk/>
            <pc:sldMk cId="3617810996" sldId="262"/>
            <ac:spMk id="19" creationId="{027CAEDE-D92D-4745-8749-71019415A797}"/>
          </ac:spMkLst>
        </pc:spChg>
        <pc:spChg chg="add del">
          <ac:chgData name="Sagar Kumar Jha" userId="S::sagar_2022@iihmrdelhi.edu.in::10d509dd-4fa9-4835-adbf-1cab49770cd9" providerId="AD" clId="Web-{0E294BD7-650C-E734-7B65-73822F43E749}" dt="2022-06-15T15:40:00.763" v="53"/>
          <ac:spMkLst>
            <pc:docMk/>
            <pc:sldMk cId="3617810996" sldId="262"/>
            <ac:spMk id="20" creationId="{00C96CB6-3880-40E6-A4BF-F64E7D1E4295}"/>
          </ac:spMkLst>
        </pc:spChg>
        <pc:spChg chg="add">
          <ac:chgData name="Sagar Kumar Jha" userId="S::sagar_2022@iihmrdelhi.edu.in::10d509dd-4fa9-4835-adbf-1cab49770cd9" providerId="AD" clId="Web-{0E294BD7-650C-E734-7B65-73822F43E749}" dt="2022-06-15T15:40:00.794" v="54"/>
          <ac:spMkLst>
            <pc:docMk/>
            <pc:sldMk cId="3617810996" sldId="262"/>
            <ac:spMk id="23" creationId="{8651CFA9-6065-4243-AC48-858E359780B1}"/>
          </ac:spMkLst>
        </pc:spChg>
        <pc:spChg chg="add">
          <ac:chgData name="Sagar Kumar Jha" userId="S::sagar_2022@iihmrdelhi.edu.in::10d509dd-4fa9-4835-adbf-1cab49770cd9" providerId="AD" clId="Web-{0E294BD7-650C-E734-7B65-73822F43E749}" dt="2022-06-15T15:40:00.794" v="54"/>
          <ac:spMkLst>
            <pc:docMk/>
            <pc:sldMk cId="3617810996" sldId="262"/>
            <ac:spMk id="24" creationId="{37962AE0-6A1C-4B76-9D52-10E5E6D7D3BB}"/>
          </ac:spMkLst>
        </pc:spChg>
        <pc:spChg chg="add">
          <ac:chgData name="Sagar Kumar Jha" userId="S::sagar_2022@iihmrdelhi.edu.in::10d509dd-4fa9-4835-adbf-1cab49770cd9" providerId="AD" clId="Web-{0E294BD7-650C-E734-7B65-73822F43E749}" dt="2022-06-15T15:40:00.794" v="54"/>
          <ac:spMkLst>
            <pc:docMk/>
            <pc:sldMk cId="3617810996" sldId="262"/>
            <ac:spMk id="25" creationId="{027CAEDE-D92D-4745-8749-71019415A797}"/>
          </ac:spMkLst>
        </pc:spChg>
        <pc:spChg chg="add">
          <ac:chgData name="Sagar Kumar Jha" userId="S::sagar_2022@iihmrdelhi.edu.in::10d509dd-4fa9-4835-adbf-1cab49770cd9" providerId="AD" clId="Web-{0E294BD7-650C-E734-7B65-73822F43E749}" dt="2022-06-15T15:40:00.794" v="54"/>
          <ac:spMkLst>
            <pc:docMk/>
            <pc:sldMk cId="3617810996" sldId="262"/>
            <ac:spMk id="26" creationId="{00C96CB6-3880-40E6-A4BF-F64E7D1E4295}"/>
          </ac:spMkLst>
        </pc:spChg>
        <pc:graphicFrameChg chg="add del mod">
          <ac:chgData name="Sagar Kumar Jha" userId="S::sagar_2022@iihmrdelhi.edu.in::10d509dd-4fa9-4835-adbf-1cab49770cd9" providerId="AD" clId="Web-{0E294BD7-650C-E734-7B65-73822F43E749}" dt="2022-06-15T15:34:09.626" v="49"/>
          <ac:graphicFrameMkLst>
            <pc:docMk/>
            <pc:sldMk cId="3617810996" sldId="262"/>
            <ac:graphicFrameMk id="6" creationId="{FEA3B83A-736A-5D62-955C-667F68AC3F24}"/>
          </ac:graphicFrameMkLst>
        </pc:graphicFrameChg>
        <pc:graphicFrameChg chg="add del">
          <ac:chgData name="Sagar Kumar Jha" userId="S::sagar_2022@iihmrdelhi.edu.in::10d509dd-4fa9-4835-adbf-1cab49770cd9" providerId="AD" clId="Web-{0E294BD7-650C-E734-7B65-73822F43E749}" dt="2022-06-15T15:39:42.121" v="51"/>
          <ac:graphicFrameMkLst>
            <pc:docMk/>
            <pc:sldMk cId="3617810996" sldId="262"/>
            <ac:graphicFrameMk id="7" creationId="{6C96B424-4AF6-AC2C-6FFF-F20913411896}"/>
          </ac:graphicFrameMkLst>
        </pc:graphicFrameChg>
        <pc:graphicFrameChg chg="add del">
          <ac:chgData name="Sagar Kumar Jha" userId="S::sagar_2022@iihmrdelhi.edu.in::10d509dd-4fa9-4835-adbf-1cab49770cd9" providerId="AD" clId="Web-{0E294BD7-650C-E734-7B65-73822F43E749}" dt="2022-06-15T15:40:00.763" v="53"/>
          <ac:graphicFrameMkLst>
            <pc:docMk/>
            <pc:sldMk cId="3617810996" sldId="262"/>
            <ac:graphicFrameMk id="21" creationId="{F567A93C-1733-2836-9E59-4B1D40471689}"/>
          </ac:graphicFrameMkLst>
        </pc:graphicFrameChg>
        <pc:graphicFrameChg chg="add">
          <ac:chgData name="Sagar Kumar Jha" userId="S::sagar_2022@iihmrdelhi.edu.in::10d509dd-4fa9-4835-adbf-1cab49770cd9" providerId="AD" clId="Web-{0E294BD7-650C-E734-7B65-73822F43E749}" dt="2022-06-15T15:40:00.794" v="54"/>
          <ac:graphicFrameMkLst>
            <pc:docMk/>
            <pc:sldMk cId="3617810996" sldId="262"/>
            <ac:graphicFrameMk id="27" creationId="{6C96B424-4AF6-AC2C-6FFF-F20913411896}"/>
          </ac:graphicFrameMkLst>
        </pc:graphicFrameChg>
      </pc:sldChg>
      <pc:sldChg chg="addSp">
        <pc:chgData name="Sagar Kumar Jha" userId="S::sagar_2022@iihmrdelhi.edu.in::10d509dd-4fa9-4835-adbf-1cab49770cd9" providerId="AD" clId="Web-{0E294BD7-650C-E734-7B65-73822F43E749}" dt="2022-06-15T15:28:17.881" v="17"/>
        <pc:sldMkLst>
          <pc:docMk/>
          <pc:sldMk cId="2048492129" sldId="264"/>
        </pc:sldMkLst>
        <pc:spChg chg="add">
          <ac:chgData name="Sagar Kumar Jha" userId="S::sagar_2022@iihmrdelhi.edu.in::10d509dd-4fa9-4835-adbf-1cab49770cd9" providerId="AD" clId="Web-{0E294BD7-650C-E734-7B65-73822F43E749}" dt="2022-06-15T15:28:11.037" v="16"/>
          <ac:spMkLst>
            <pc:docMk/>
            <pc:sldMk cId="2048492129" sldId="264"/>
            <ac:spMk id="2" creationId="{58B3487A-C022-F438-0A1D-A01CC96ED32E}"/>
          </ac:spMkLst>
        </pc:spChg>
        <pc:spChg chg="add">
          <ac:chgData name="Sagar Kumar Jha" userId="S::sagar_2022@iihmrdelhi.edu.in::10d509dd-4fa9-4835-adbf-1cab49770cd9" providerId="AD" clId="Web-{0E294BD7-650C-E734-7B65-73822F43E749}" dt="2022-06-15T15:28:17.881" v="17"/>
          <ac:spMkLst>
            <pc:docMk/>
            <pc:sldMk cId="2048492129" sldId="264"/>
            <ac:spMk id="4" creationId="{D3D6CB5E-9BA2-2CDF-9496-2199731D3B00}"/>
          </ac:spMkLst>
        </pc:spChg>
      </pc:sldChg>
      <pc:sldChg chg="addSp delSp modSp">
        <pc:chgData name="Sagar Kumar Jha" userId="S::sagar_2022@iihmrdelhi.edu.in::10d509dd-4fa9-4835-adbf-1cab49770cd9" providerId="AD" clId="Web-{0E294BD7-650C-E734-7B65-73822F43E749}" dt="2022-06-15T15:31:03.058" v="39"/>
        <pc:sldMkLst>
          <pc:docMk/>
          <pc:sldMk cId="188041256" sldId="265"/>
        </pc:sldMkLst>
        <pc:spChg chg="mod">
          <ac:chgData name="Sagar Kumar Jha" userId="S::sagar_2022@iihmrdelhi.edu.in::10d509dd-4fa9-4835-adbf-1cab49770cd9" providerId="AD" clId="Web-{0E294BD7-650C-E734-7B65-73822F43E749}" dt="2022-06-15T15:31:03.058" v="39"/>
          <ac:spMkLst>
            <pc:docMk/>
            <pc:sldMk cId="188041256" sldId="265"/>
            <ac:spMk id="2" creationId="{C4F25804-2647-5CD5-63C0-82B1077BFE3E}"/>
          </ac:spMkLst>
        </pc:spChg>
        <pc:spChg chg="add del">
          <ac:chgData name="Sagar Kumar Jha" userId="S::sagar_2022@iihmrdelhi.edu.in::10d509dd-4fa9-4835-adbf-1cab49770cd9" providerId="AD" clId="Web-{0E294BD7-650C-E734-7B65-73822F43E749}" dt="2022-06-15T15:31:03.058" v="39"/>
          <ac:spMkLst>
            <pc:docMk/>
            <pc:sldMk cId="188041256" sldId="265"/>
            <ac:spMk id="9" creationId="{8651CFA9-6065-4243-AC48-858E359780B1}"/>
          </ac:spMkLst>
        </pc:spChg>
        <pc:spChg chg="add del">
          <ac:chgData name="Sagar Kumar Jha" userId="S::sagar_2022@iihmrdelhi.edu.in::10d509dd-4fa9-4835-adbf-1cab49770cd9" providerId="AD" clId="Web-{0E294BD7-650C-E734-7B65-73822F43E749}" dt="2022-06-15T15:31:03.058" v="39"/>
          <ac:spMkLst>
            <pc:docMk/>
            <pc:sldMk cId="188041256" sldId="265"/>
            <ac:spMk id="11" creationId="{37962AE0-6A1C-4B76-9D52-10E5E6D7D3BB}"/>
          </ac:spMkLst>
        </pc:spChg>
        <pc:spChg chg="add del">
          <ac:chgData name="Sagar Kumar Jha" userId="S::sagar_2022@iihmrdelhi.edu.in::10d509dd-4fa9-4835-adbf-1cab49770cd9" providerId="AD" clId="Web-{0E294BD7-650C-E734-7B65-73822F43E749}" dt="2022-06-15T15:31:03.058" v="39"/>
          <ac:spMkLst>
            <pc:docMk/>
            <pc:sldMk cId="188041256" sldId="265"/>
            <ac:spMk id="13" creationId="{027CAEDE-D92D-4745-8749-71019415A797}"/>
          </ac:spMkLst>
        </pc:spChg>
        <pc:spChg chg="add del">
          <ac:chgData name="Sagar Kumar Jha" userId="S::sagar_2022@iihmrdelhi.edu.in::10d509dd-4fa9-4835-adbf-1cab49770cd9" providerId="AD" clId="Web-{0E294BD7-650C-E734-7B65-73822F43E749}" dt="2022-06-15T15:31:03.058" v="39"/>
          <ac:spMkLst>
            <pc:docMk/>
            <pc:sldMk cId="188041256" sldId="265"/>
            <ac:spMk id="15" creationId="{00C96CB6-3880-40E6-A4BF-F64E7D1E4295}"/>
          </ac:spMkLst>
        </pc:spChg>
        <pc:spChg chg="add del">
          <ac:chgData name="Sagar Kumar Jha" userId="S::sagar_2022@iihmrdelhi.edu.in::10d509dd-4fa9-4835-adbf-1cab49770cd9" providerId="AD" clId="Web-{0E294BD7-650C-E734-7B65-73822F43E749}" dt="2022-06-15T15:30:56.932" v="36"/>
          <ac:spMkLst>
            <pc:docMk/>
            <pc:sldMk cId="188041256" sldId="265"/>
            <ac:spMk id="20" creationId="{8651CFA9-6065-4243-AC48-858E359780B1}"/>
          </ac:spMkLst>
        </pc:spChg>
        <pc:spChg chg="add del">
          <ac:chgData name="Sagar Kumar Jha" userId="S::sagar_2022@iihmrdelhi.edu.in::10d509dd-4fa9-4835-adbf-1cab49770cd9" providerId="AD" clId="Web-{0E294BD7-650C-E734-7B65-73822F43E749}" dt="2022-06-15T15:30:56.932" v="36"/>
          <ac:spMkLst>
            <pc:docMk/>
            <pc:sldMk cId="188041256" sldId="265"/>
            <ac:spMk id="22" creationId="{37962AE0-6A1C-4B76-9D52-10E5E6D7D3BB}"/>
          </ac:spMkLst>
        </pc:spChg>
        <pc:spChg chg="add del">
          <ac:chgData name="Sagar Kumar Jha" userId="S::sagar_2022@iihmrdelhi.edu.in::10d509dd-4fa9-4835-adbf-1cab49770cd9" providerId="AD" clId="Web-{0E294BD7-650C-E734-7B65-73822F43E749}" dt="2022-06-15T15:30:56.932" v="36"/>
          <ac:spMkLst>
            <pc:docMk/>
            <pc:sldMk cId="188041256" sldId="265"/>
            <ac:spMk id="24" creationId="{027CAEDE-D92D-4745-8749-71019415A797}"/>
          </ac:spMkLst>
        </pc:spChg>
        <pc:spChg chg="add del">
          <ac:chgData name="Sagar Kumar Jha" userId="S::sagar_2022@iihmrdelhi.edu.in::10d509dd-4fa9-4835-adbf-1cab49770cd9" providerId="AD" clId="Web-{0E294BD7-650C-E734-7B65-73822F43E749}" dt="2022-06-15T15:30:56.932" v="36"/>
          <ac:spMkLst>
            <pc:docMk/>
            <pc:sldMk cId="188041256" sldId="265"/>
            <ac:spMk id="26" creationId="{00C96CB6-3880-40E6-A4BF-F64E7D1E4295}"/>
          </ac:spMkLst>
        </pc:spChg>
        <pc:spChg chg="add del">
          <ac:chgData name="Sagar Kumar Jha" userId="S::sagar_2022@iihmrdelhi.edu.in::10d509dd-4fa9-4835-adbf-1cab49770cd9" providerId="AD" clId="Web-{0E294BD7-650C-E734-7B65-73822F43E749}" dt="2022-06-15T15:31:03.011" v="38"/>
          <ac:spMkLst>
            <pc:docMk/>
            <pc:sldMk cId="188041256" sldId="265"/>
            <ac:spMk id="28" creationId="{8651CFA9-6065-4243-AC48-858E359780B1}"/>
          </ac:spMkLst>
        </pc:spChg>
        <pc:spChg chg="add del">
          <ac:chgData name="Sagar Kumar Jha" userId="S::sagar_2022@iihmrdelhi.edu.in::10d509dd-4fa9-4835-adbf-1cab49770cd9" providerId="AD" clId="Web-{0E294BD7-650C-E734-7B65-73822F43E749}" dt="2022-06-15T15:31:03.011" v="38"/>
          <ac:spMkLst>
            <pc:docMk/>
            <pc:sldMk cId="188041256" sldId="265"/>
            <ac:spMk id="29" creationId="{37962AE0-6A1C-4B76-9D52-10E5E6D7D3BB}"/>
          </ac:spMkLst>
        </pc:spChg>
        <pc:spChg chg="add del">
          <ac:chgData name="Sagar Kumar Jha" userId="S::sagar_2022@iihmrdelhi.edu.in::10d509dd-4fa9-4835-adbf-1cab49770cd9" providerId="AD" clId="Web-{0E294BD7-650C-E734-7B65-73822F43E749}" dt="2022-06-15T15:31:03.011" v="38"/>
          <ac:spMkLst>
            <pc:docMk/>
            <pc:sldMk cId="188041256" sldId="265"/>
            <ac:spMk id="30" creationId="{027CAEDE-D92D-4745-8749-71019415A797}"/>
          </ac:spMkLst>
        </pc:spChg>
        <pc:spChg chg="add del">
          <ac:chgData name="Sagar Kumar Jha" userId="S::sagar_2022@iihmrdelhi.edu.in::10d509dd-4fa9-4835-adbf-1cab49770cd9" providerId="AD" clId="Web-{0E294BD7-650C-E734-7B65-73822F43E749}" dt="2022-06-15T15:31:03.011" v="38"/>
          <ac:spMkLst>
            <pc:docMk/>
            <pc:sldMk cId="188041256" sldId="265"/>
            <ac:spMk id="31" creationId="{00C96CB6-3880-40E6-A4BF-F64E7D1E4295}"/>
          </ac:spMkLst>
        </pc:spChg>
        <pc:spChg chg="add">
          <ac:chgData name="Sagar Kumar Jha" userId="S::sagar_2022@iihmrdelhi.edu.in::10d509dd-4fa9-4835-adbf-1cab49770cd9" providerId="AD" clId="Web-{0E294BD7-650C-E734-7B65-73822F43E749}" dt="2022-06-15T15:31:03.058" v="39"/>
          <ac:spMkLst>
            <pc:docMk/>
            <pc:sldMk cId="188041256" sldId="265"/>
            <ac:spMk id="33" creationId="{8651CFA9-6065-4243-AC48-858E359780B1}"/>
          </ac:spMkLst>
        </pc:spChg>
        <pc:spChg chg="add">
          <ac:chgData name="Sagar Kumar Jha" userId="S::sagar_2022@iihmrdelhi.edu.in::10d509dd-4fa9-4835-adbf-1cab49770cd9" providerId="AD" clId="Web-{0E294BD7-650C-E734-7B65-73822F43E749}" dt="2022-06-15T15:31:03.058" v="39"/>
          <ac:spMkLst>
            <pc:docMk/>
            <pc:sldMk cId="188041256" sldId="265"/>
            <ac:spMk id="34" creationId="{37962AE0-6A1C-4B76-9D52-10E5E6D7D3BB}"/>
          </ac:spMkLst>
        </pc:spChg>
        <pc:spChg chg="add">
          <ac:chgData name="Sagar Kumar Jha" userId="S::sagar_2022@iihmrdelhi.edu.in::10d509dd-4fa9-4835-adbf-1cab49770cd9" providerId="AD" clId="Web-{0E294BD7-650C-E734-7B65-73822F43E749}" dt="2022-06-15T15:31:03.058" v="39"/>
          <ac:spMkLst>
            <pc:docMk/>
            <pc:sldMk cId="188041256" sldId="265"/>
            <ac:spMk id="35" creationId="{027CAEDE-D92D-4745-8749-71019415A797}"/>
          </ac:spMkLst>
        </pc:spChg>
        <pc:spChg chg="add">
          <ac:chgData name="Sagar Kumar Jha" userId="S::sagar_2022@iihmrdelhi.edu.in::10d509dd-4fa9-4835-adbf-1cab49770cd9" providerId="AD" clId="Web-{0E294BD7-650C-E734-7B65-73822F43E749}" dt="2022-06-15T15:31:03.058" v="39"/>
          <ac:spMkLst>
            <pc:docMk/>
            <pc:sldMk cId="188041256" sldId="265"/>
            <ac:spMk id="36" creationId="{00C96CB6-3880-40E6-A4BF-F64E7D1E4295}"/>
          </ac:spMkLst>
        </pc:spChg>
        <pc:graphicFrameChg chg="mod modGraphic">
          <ac:chgData name="Sagar Kumar Jha" userId="S::sagar_2022@iihmrdelhi.edu.in::10d509dd-4fa9-4835-adbf-1cab49770cd9" providerId="AD" clId="Web-{0E294BD7-650C-E734-7B65-73822F43E749}" dt="2022-06-15T15:31:03.058" v="39"/>
          <ac:graphicFrameMkLst>
            <pc:docMk/>
            <pc:sldMk cId="188041256" sldId="265"/>
            <ac:graphicFrameMk id="5" creationId="{DFB91696-2FC1-27F7-03D2-90163F8AD266}"/>
          </ac:graphicFrameMkLst>
        </pc:graphicFrameChg>
      </pc:sldChg>
    </pc:docChg>
  </pc:docChgLst>
  <pc:docChgLst>
    <pc:chgData name="Sagar Kumar Jha" userId="S::sagar_2022@iihmrdelhi.edu.in::10d509dd-4fa9-4835-adbf-1cab49770cd9" providerId="AD" clId="Web-{FCCA8A8A-116A-AF3A-7340-E7829540FE57}"/>
    <pc:docChg chg="modSld">
      <pc:chgData name="Sagar Kumar Jha" userId="S::sagar_2022@iihmrdelhi.edu.in::10d509dd-4fa9-4835-adbf-1cab49770cd9" providerId="AD" clId="Web-{FCCA8A8A-116A-AF3A-7340-E7829540FE57}" dt="2022-06-16T18:39:19.684" v="58" actId="20577"/>
      <pc:docMkLst>
        <pc:docMk/>
      </pc:docMkLst>
      <pc:sldChg chg="modSp">
        <pc:chgData name="Sagar Kumar Jha" userId="S::sagar_2022@iihmrdelhi.edu.in::10d509dd-4fa9-4835-adbf-1cab49770cd9" providerId="AD" clId="Web-{FCCA8A8A-116A-AF3A-7340-E7829540FE57}" dt="2022-06-16T18:39:19.684" v="58" actId="20577"/>
        <pc:sldMkLst>
          <pc:docMk/>
          <pc:sldMk cId="109857222" sldId="256"/>
        </pc:sldMkLst>
        <pc:spChg chg="mod">
          <ac:chgData name="Sagar Kumar Jha" userId="S::sagar_2022@iihmrdelhi.edu.in::10d509dd-4fa9-4835-adbf-1cab49770cd9" providerId="AD" clId="Web-{FCCA8A8A-116A-AF3A-7340-E7829540FE57}" dt="2022-06-16T18:39:19.684" v="58" actId="20577"/>
          <ac:spMkLst>
            <pc:docMk/>
            <pc:sldMk cId="109857222" sldId="256"/>
            <ac:spMk id="3" creationId="{00000000-0000-0000-0000-000000000000}"/>
          </ac:spMkLst>
        </pc:spChg>
      </pc:sldChg>
      <pc:sldChg chg="modSp">
        <pc:chgData name="Sagar Kumar Jha" userId="S::sagar_2022@iihmrdelhi.edu.in::10d509dd-4fa9-4835-adbf-1cab49770cd9" providerId="AD" clId="Web-{FCCA8A8A-116A-AF3A-7340-E7829540FE57}" dt="2022-06-16T18:37:24.118" v="56" actId="20577"/>
        <pc:sldMkLst>
          <pc:docMk/>
          <pc:sldMk cId="826742325" sldId="258"/>
        </pc:sldMkLst>
        <pc:spChg chg="mod">
          <ac:chgData name="Sagar Kumar Jha" userId="S::sagar_2022@iihmrdelhi.edu.in::10d509dd-4fa9-4835-adbf-1cab49770cd9" providerId="AD" clId="Web-{FCCA8A8A-116A-AF3A-7340-E7829540FE57}" dt="2022-06-16T18:37:24.118" v="56" actId="20577"/>
          <ac:spMkLst>
            <pc:docMk/>
            <pc:sldMk cId="826742325" sldId="258"/>
            <ac:spMk id="3" creationId="{C8A509CD-BAE2-A57D-AE5E-30E688DE5734}"/>
          </ac:spMkLst>
        </pc:spChg>
      </pc:sldChg>
      <pc:sldChg chg="addSp delSp modSp mod setClrOvrMap">
        <pc:chgData name="Sagar Kumar Jha" userId="S::sagar_2022@iihmrdelhi.edu.in::10d509dd-4fa9-4835-adbf-1cab49770cd9" providerId="AD" clId="Web-{FCCA8A8A-116A-AF3A-7340-E7829540FE57}" dt="2022-06-16T18:36:43.554" v="52" actId="14100"/>
        <pc:sldMkLst>
          <pc:docMk/>
          <pc:sldMk cId="2041524850" sldId="259"/>
        </pc:sldMkLst>
        <pc:spChg chg="mod">
          <ac:chgData name="Sagar Kumar Jha" userId="S::sagar_2022@iihmrdelhi.edu.in::10d509dd-4fa9-4835-adbf-1cab49770cd9" providerId="AD" clId="Web-{FCCA8A8A-116A-AF3A-7340-E7829540FE57}" dt="2022-06-16T18:30:16.309" v="42"/>
          <ac:spMkLst>
            <pc:docMk/>
            <pc:sldMk cId="2041524850" sldId="259"/>
            <ac:spMk id="2" creationId="{D02CB60B-33DB-62A7-4954-EA6A7AB698A4}"/>
          </ac:spMkLst>
        </pc:spChg>
        <pc:spChg chg="add del">
          <ac:chgData name="Sagar Kumar Jha" userId="S::sagar_2022@iihmrdelhi.edu.in::10d509dd-4fa9-4835-adbf-1cab49770cd9" providerId="AD" clId="Web-{FCCA8A8A-116A-AF3A-7340-E7829540FE57}" dt="2022-06-16T18:35:57.334" v="47"/>
          <ac:spMkLst>
            <pc:docMk/>
            <pc:sldMk cId="2041524850" sldId="259"/>
            <ac:spMk id="57" creationId="{8651CFA9-6065-4243-AC48-858E359780B1}"/>
          </ac:spMkLst>
        </pc:spChg>
        <pc:spChg chg="add del">
          <ac:chgData name="Sagar Kumar Jha" userId="S::sagar_2022@iihmrdelhi.edu.in::10d509dd-4fa9-4835-adbf-1cab49770cd9" providerId="AD" clId="Web-{FCCA8A8A-116A-AF3A-7340-E7829540FE57}" dt="2022-06-16T18:35:57.334" v="47"/>
          <ac:spMkLst>
            <pc:docMk/>
            <pc:sldMk cId="2041524850" sldId="259"/>
            <ac:spMk id="59" creationId="{37962AE0-6A1C-4B76-9D52-10E5E6D7D3BB}"/>
          </ac:spMkLst>
        </pc:spChg>
        <pc:spChg chg="add del">
          <ac:chgData name="Sagar Kumar Jha" userId="S::sagar_2022@iihmrdelhi.edu.in::10d509dd-4fa9-4835-adbf-1cab49770cd9" providerId="AD" clId="Web-{FCCA8A8A-116A-AF3A-7340-E7829540FE57}" dt="2022-06-16T18:35:57.334" v="47"/>
          <ac:spMkLst>
            <pc:docMk/>
            <pc:sldMk cId="2041524850" sldId="259"/>
            <ac:spMk id="61" creationId="{027CAEDE-D92D-4745-8749-71019415A797}"/>
          </ac:spMkLst>
        </pc:spChg>
        <pc:spChg chg="add del">
          <ac:chgData name="Sagar Kumar Jha" userId="S::sagar_2022@iihmrdelhi.edu.in::10d509dd-4fa9-4835-adbf-1cab49770cd9" providerId="AD" clId="Web-{FCCA8A8A-116A-AF3A-7340-E7829540FE57}" dt="2022-06-16T18:35:57.334" v="47"/>
          <ac:spMkLst>
            <pc:docMk/>
            <pc:sldMk cId="2041524850" sldId="259"/>
            <ac:spMk id="63" creationId="{00C96CB6-3880-40E6-A4BF-F64E7D1E4295}"/>
          </ac:spMkLst>
        </pc:spChg>
        <pc:spChg chg="add del">
          <ac:chgData name="Sagar Kumar Jha" userId="S::sagar_2022@iihmrdelhi.edu.in::10d509dd-4fa9-4835-adbf-1cab49770cd9" providerId="AD" clId="Web-{FCCA8A8A-116A-AF3A-7340-E7829540FE57}" dt="2022-06-16T18:30:16.309" v="42"/>
          <ac:spMkLst>
            <pc:docMk/>
            <pc:sldMk cId="2041524850" sldId="259"/>
            <ac:spMk id="68" creationId="{8651CFA9-6065-4243-AC48-858E359780B1}"/>
          </ac:spMkLst>
        </pc:spChg>
        <pc:spChg chg="add del">
          <ac:chgData name="Sagar Kumar Jha" userId="S::sagar_2022@iihmrdelhi.edu.in::10d509dd-4fa9-4835-adbf-1cab49770cd9" providerId="AD" clId="Web-{FCCA8A8A-116A-AF3A-7340-E7829540FE57}" dt="2022-06-16T18:30:16.309" v="42"/>
          <ac:spMkLst>
            <pc:docMk/>
            <pc:sldMk cId="2041524850" sldId="259"/>
            <ac:spMk id="70" creationId="{E8B2F707-EF35-4955-8439-F76145F3CD7E}"/>
          </ac:spMkLst>
        </pc:spChg>
        <pc:spChg chg="add del">
          <ac:chgData name="Sagar Kumar Jha" userId="S::sagar_2022@iihmrdelhi.edu.in::10d509dd-4fa9-4835-adbf-1cab49770cd9" providerId="AD" clId="Web-{FCCA8A8A-116A-AF3A-7340-E7829540FE57}" dt="2022-06-16T18:30:16.309" v="42"/>
          <ac:spMkLst>
            <pc:docMk/>
            <pc:sldMk cId="2041524850" sldId="259"/>
            <ac:spMk id="72" creationId="{3C8134F5-D8B2-4E75-AB7D-52504044EC64}"/>
          </ac:spMkLst>
        </pc:spChg>
        <pc:spChg chg="add del">
          <ac:chgData name="Sagar Kumar Jha" userId="S::sagar_2022@iihmrdelhi.edu.in::10d509dd-4fa9-4835-adbf-1cab49770cd9" providerId="AD" clId="Web-{FCCA8A8A-116A-AF3A-7340-E7829540FE57}" dt="2022-06-16T18:35:57.334" v="47"/>
          <ac:spMkLst>
            <pc:docMk/>
            <pc:sldMk cId="2041524850" sldId="259"/>
            <ac:spMk id="74" creationId="{5E4ECE80-3AD1-450C-B62A-98788F193948}"/>
          </ac:spMkLst>
        </pc:spChg>
        <pc:spChg chg="add del">
          <ac:chgData name="Sagar Kumar Jha" userId="S::sagar_2022@iihmrdelhi.edu.in::10d509dd-4fa9-4835-adbf-1cab49770cd9" providerId="AD" clId="Web-{FCCA8A8A-116A-AF3A-7340-E7829540FE57}" dt="2022-06-16T18:35:57.334" v="47"/>
          <ac:spMkLst>
            <pc:docMk/>
            <pc:sldMk cId="2041524850" sldId="259"/>
            <ac:spMk id="75" creationId="{0BABF38A-8A0D-492E-BD20-6CF4D46B50BD}"/>
          </ac:spMkLst>
        </pc:spChg>
        <pc:spChg chg="add del">
          <ac:chgData name="Sagar Kumar Jha" userId="S::sagar_2022@iihmrdelhi.edu.in::10d509dd-4fa9-4835-adbf-1cab49770cd9" providerId="AD" clId="Web-{FCCA8A8A-116A-AF3A-7340-E7829540FE57}" dt="2022-06-16T18:35:57.334" v="47"/>
          <ac:spMkLst>
            <pc:docMk/>
            <pc:sldMk cId="2041524850" sldId="259"/>
            <ac:spMk id="77" creationId="{37FDDF72-DE39-4F99-A3C1-DD9D7815D7DB}"/>
          </ac:spMkLst>
        </pc:spChg>
        <pc:graphicFrameChg chg="mod modGraphic">
          <ac:chgData name="Sagar Kumar Jha" userId="S::sagar_2022@iihmrdelhi.edu.in::10d509dd-4fa9-4835-adbf-1cab49770cd9" providerId="AD" clId="Web-{FCCA8A8A-116A-AF3A-7340-E7829540FE57}" dt="2022-06-16T18:36:43.554" v="52" actId="14100"/>
          <ac:graphicFrameMkLst>
            <pc:docMk/>
            <pc:sldMk cId="2041524850" sldId="259"/>
            <ac:graphicFrameMk id="52" creationId="{1F403BED-9601-BD30-2D20-1E748A358078}"/>
          </ac:graphicFrameMkLst>
        </pc:graphicFrameChg>
        <pc:picChg chg="add del">
          <ac:chgData name="Sagar Kumar Jha" userId="S::sagar_2022@iihmrdelhi.edu.in::10d509dd-4fa9-4835-adbf-1cab49770cd9" providerId="AD" clId="Web-{FCCA8A8A-116A-AF3A-7340-E7829540FE57}" dt="2022-06-16T18:35:57.334" v="47"/>
          <ac:picMkLst>
            <pc:docMk/>
            <pc:sldMk cId="2041524850" sldId="259"/>
            <ac:picMk id="76" creationId="{1CB7E8AE-A3AC-4BB7-A5C6-F00EC697B265}"/>
          </ac:picMkLst>
        </pc:picChg>
      </pc:sldChg>
      <pc:sldChg chg="modSp">
        <pc:chgData name="Sagar Kumar Jha" userId="S::sagar_2022@iihmrdelhi.edu.in::10d509dd-4fa9-4835-adbf-1cab49770cd9" providerId="AD" clId="Web-{FCCA8A8A-116A-AF3A-7340-E7829540FE57}" dt="2022-06-16T18:36:17.303" v="49" actId="20577"/>
        <pc:sldMkLst>
          <pc:docMk/>
          <pc:sldMk cId="498740433" sldId="260"/>
        </pc:sldMkLst>
        <pc:graphicFrameChg chg="modGraphic">
          <ac:chgData name="Sagar Kumar Jha" userId="S::sagar_2022@iihmrdelhi.edu.in::10d509dd-4fa9-4835-adbf-1cab49770cd9" providerId="AD" clId="Web-{FCCA8A8A-116A-AF3A-7340-E7829540FE57}" dt="2022-06-16T18:36:17.303" v="49" actId="20577"/>
          <ac:graphicFrameMkLst>
            <pc:docMk/>
            <pc:sldMk cId="498740433" sldId="260"/>
            <ac:graphicFrameMk id="5" creationId="{F9E15E7B-E9F8-8570-965C-71431AA42D46}"/>
          </ac:graphicFrameMkLst>
        </pc:graphicFrameChg>
      </pc:sldChg>
      <pc:sldChg chg="modSp">
        <pc:chgData name="Sagar Kumar Jha" userId="S::sagar_2022@iihmrdelhi.edu.in::10d509dd-4fa9-4835-adbf-1cab49770cd9" providerId="AD" clId="Web-{FCCA8A8A-116A-AF3A-7340-E7829540FE57}" dt="2022-06-16T18:26:07.021" v="37" actId="1076"/>
        <pc:sldMkLst>
          <pc:docMk/>
          <pc:sldMk cId="2224760173" sldId="263"/>
        </pc:sldMkLst>
        <pc:spChg chg="mod">
          <ac:chgData name="Sagar Kumar Jha" userId="S::sagar_2022@iihmrdelhi.edu.in::10d509dd-4fa9-4835-adbf-1cab49770cd9" providerId="AD" clId="Web-{FCCA8A8A-116A-AF3A-7340-E7829540FE57}" dt="2022-06-16T18:26:07.021" v="37" actId="1076"/>
          <ac:spMkLst>
            <pc:docMk/>
            <pc:sldMk cId="2224760173" sldId="263"/>
            <ac:spMk id="2" creationId="{E0D303CF-D45E-940F-A507-74473EE61DAF}"/>
          </ac:spMkLst>
        </pc:spChg>
        <pc:spChg chg="mod">
          <ac:chgData name="Sagar Kumar Jha" userId="S::sagar_2022@iihmrdelhi.edu.in::10d509dd-4fa9-4835-adbf-1cab49770cd9" providerId="AD" clId="Web-{FCCA8A8A-116A-AF3A-7340-E7829540FE57}" dt="2022-06-16T18:25:57.958" v="36" actId="14100"/>
          <ac:spMkLst>
            <pc:docMk/>
            <pc:sldMk cId="2224760173" sldId="263"/>
            <ac:spMk id="3" creationId="{60AEA1B7-3630-E94A-056D-C78DC8DBF58A}"/>
          </ac:spMkLst>
        </pc:spChg>
      </pc:sldChg>
      <pc:sldChg chg="addSp delSp modSp">
        <pc:chgData name="Sagar Kumar Jha" userId="S::sagar_2022@iihmrdelhi.edu.in::10d509dd-4fa9-4835-adbf-1cab49770cd9" providerId="AD" clId="Web-{FCCA8A8A-116A-AF3A-7340-E7829540FE57}" dt="2022-06-16T18:00:04.921" v="11"/>
        <pc:sldMkLst>
          <pc:docMk/>
          <pc:sldMk cId="2048492129" sldId="264"/>
        </pc:sldMkLst>
        <pc:spChg chg="del">
          <ac:chgData name="Sagar Kumar Jha" userId="S::sagar_2022@iihmrdelhi.edu.in::10d509dd-4fa9-4835-adbf-1cab49770cd9" providerId="AD" clId="Web-{FCCA8A8A-116A-AF3A-7340-E7829540FE57}" dt="2022-06-16T17:59:17.779" v="5"/>
          <ac:spMkLst>
            <pc:docMk/>
            <pc:sldMk cId="2048492129" sldId="264"/>
            <ac:spMk id="2" creationId="{58B3487A-C022-F438-0A1D-A01CC96ED32E}"/>
          </ac:spMkLst>
        </pc:spChg>
        <pc:spChg chg="mod">
          <ac:chgData name="Sagar Kumar Jha" userId="S::sagar_2022@iihmrdelhi.edu.in::10d509dd-4fa9-4835-adbf-1cab49770cd9" providerId="AD" clId="Web-{FCCA8A8A-116A-AF3A-7340-E7829540FE57}" dt="2022-06-16T17:59:59.671" v="10" actId="20577"/>
          <ac:spMkLst>
            <pc:docMk/>
            <pc:sldMk cId="2048492129" sldId="264"/>
            <ac:spMk id="3" creationId="{B457C57B-8337-B853-A91E-A48210A0635B}"/>
          </ac:spMkLst>
        </pc:spChg>
        <pc:spChg chg="del mod">
          <ac:chgData name="Sagar Kumar Jha" userId="S::sagar_2022@iihmrdelhi.edu.in::10d509dd-4fa9-4835-adbf-1cab49770cd9" providerId="AD" clId="Web-{FCCA8A8A-116A-AF3A-7340-E7829540FE57}" dt="2022-06-16T17:59:15.607" v="4"/>
          <ac:spMkLst>
            <pc:docMk/>
            <pc:sldMk cId="2048492129" sldId="264"/>
            <ac:spMk id="4" creationId="{D3D6CB5E-9BA2-2CDF-9496-2199731D3B00}"/>
          </ac:spMkLst>
        </pc:spChg>
        <pc:spChg chg="add del">
          <ac:chgData name="Sagar Kumar Jha" userId="S::sagar_2022@iihmrdelhi.edu.in::10d509dd-4fa9-4835-adbf-1cab49770cd9" providerId="AD" clId="Web-{FCCA8A8A-116A-AF3A-7340-E7829540FE57}" dt="2022-06-16T17:59:09.982" v="2"/>
          <ac:spMkLst>
            <pc:docMk/>
            <pc:sldMk cId="2048492129" sldId="264"/>
            <ac:spMk id="6" creationId="{C60F977C-8BAD-72C2-88AB-D00DAF350F19}"/>
          </ac:spMkLst>
        </pc:spChg>
        <pc:spChg chg="add">
          <ac:chgData name="Sagar Kumar Jha" userId="S::sagar_2022@iihmrdelhi.edu.in::10d509dd-4fa9-4835-adbf-1cab49770cd9" providerId="AD" clId="Web-{FCCA8A8A-116A-AF3A-7340-E7829540FE57}" dt="2022-06-16T18:00:04.921" v="11"/>
          <ac:spMkLst>
            <pc:docMk/>
            <pc:sldMk cId="2048492129" sldId="264"/>
            <ac:spMk id="7" creationId="{52AD4FF5-0D0B-AA79-C3E5-502E684F7D3B}"/>
          </ac:spMkLst>
        </pc:spChg>
        <pc:picChg chg="del">
          <ac:chgData name="Sagar Kumar Jha" userId="S::sagar_2022@iihmrdelhi.edu.in::10d509dd-4fa9-4835-adbf-1cab49770cd9" providerId="AD" clId="Web-{FCCA8A8A-116A-AF3A-7340-E7829540FE57}" dt="2022-06-16T17:59:06.841" v="1"/>
          <ac:picMkLst>
            <pc:docMk/>
            <pc:sldMk cId="2048492129" sldId="264"/>
            <ac:picMk id="5" creationId="{7EEFABC7-26BD-EEBB-29CF-3A633251A865}"/>
          </ac:picMkLst>
        </pc:picChg>
      </pc:sldChg>
      <pc:sldChg chg="modSp">
        <pc:chgData name="Sagar Kumar Jha" userId="S::sagar_2022@iihmrdelhi.edu.in::10d509dd-4fa9-4835-adbf-1cab49770cd9" providerId="AD" clId="Web-{FCCA8A8A-116A-AF3A-7340-E7829540FE57}" dt="2022-06-16T18:27:47.570" v="40" actId="20577"/>
        <pc:sldMkLst>
          <pc:docMk/>
          <pc:sldMk cId="188041256" sldId="265"/>
        </pc:sldMkLst>
        <pc:graphicFrameChg chg="modGraphic">
          <ac:chgData name="Sagar Kumar Jha" userId="S::sagar_2022@iihmrdelhi.edu.in::10d509dd-4fa9-4835-adbf-1cab49770cd9" providerId="AD" clId="Web-{FCCA8A8A-116A-AF3A-7340-E7829540FE57}" dt="2022-06-16T18:27:47.570" v="40" actId="20577"/>
          <ac:graphicFrameMkLst>
            <pc:docMk/>
            <pc:sldMk cId="188041256" sldId="265"/>
            <ac:graphicFrameMk id="5" creationId="{DFB91696-2FC1-27F7-03D2-90163F8AD266}"/>
          </ac:graphicFrameMkLst>
        </pc:graphicFrameChg>
      </pc:sldChg>
    </pc:docChg>
  </pc:docChgLst>
  <pc:docChgLst>
    <pc:chgData name="Sagar Kumar Jha" userId="S::sagar_2022@iihmrdelhi.edu.in::10d509dd-4fa9-4835-adbf-1cab49770cd9" providerId="AD" clId="Web-{E234A294-F770-443C-8C66-4D0D0DAE74EC}"/>
    <pc:docChg chg="addSld delSld modSld addMainMaster delMainMaster">
      <pc:chgData name="Sagar Kumar Jha" userId="S::sagar_2022@iihmrdelhi.edu.in::10d509dd-4fa9-4835-adbf-1cab49770cd9" providerId="AD" clId="Web-{E234A294-F770-443C-8C66-4D0D0DAE74EC}" dt="2022-06-19T12:01:47.628" v="437"/>
      <pc:docMkLst>
        <pc:docMk/>
      </pc:docMkLst>
      <pc:sldChg chg="addSp delSp modSp mod modClrScheme delDesignElem chgLayout">
        <pc:chgData name="Sagar Kumar Jha" userId="S::sagar_2022@iihmrdelhi.edu.in::10d509dd-4fa9-4835-adbf-1cab49770cd9" providerId="AD" clId="Web-{E234A294-F770-443C-8C66-4D0D0DAE74EC}" dt="2022-06-19T08:34:11.147" v="58"/>
        <pc:sldMkLst>
          <pc:docMk/>
          <pc:sldMk cId="109857222" sldId="256"/>
        </pc:sldMkLst>
        <pc:spChg chg="mod ord">
          <ac:chgData name="Sagar Kumar Jha" userId="S::sagar_2022@iihmrdelhi.edu.in::10d509dd-4fa9-4835-adbf-1cab49770cd9" providerId="AD" clId="Web-{E234A294-F770-443C-8C66-4D0D0DAE74EC}" dt="2022-06-19T08:34:11.147" v="58"/>
          <ac:spMkLst>
            <pc:docMk/>
            <pc:sldMk cId="109857222" sldId="256"/>
            <ac:spMk id="2" creationId="{00000000-0000-0000-0000-000000000000}"/>
          </ac:spMkLst>
        </pc:spChg>
        <pc:spChg chg="mod ord">
          <ac:chgData name="Sagar Kumar Jha" userId="S::sagar_2022@iihmrdelhi.edu.in::10d509dd-4fa9-4835-adbf-1cab49770cd9" providerId="AD" clId="Web-{E234A294-F770-443C-8C66-4D0D0DAE74EC}" dt="2022-06-19T08:34:11.147" v="58"/>
          <ac:spMkLst>
            <pc:docMk/>
            <pc:sldMk cId="109857222" sldId="256"/>
            <ac:spMk id="3" creationId="{00000000-0000-0000-0000-000000000000}"/>
          </ac:spMkLst>
        </pc:spChg>
        <pc:spChg chg="add del">
          <ac:chgData name="Sagar Kumar Jha" userId="S::sagar_2022@iihmrdelhi.edu.in::10d509dd-4fa9-4835-adbf-1cab49770cd9" providerId="AD" clId="Web-{E234A294-F770-443C-8C66-4D0D0DAE74EC}" dt="2022-06-19T08:34:11.147" v="58"/>
          <ac:spMkLst>
            <pc:docMk/>
            <pc:sldMk cId="109857222" sldId="256"/>
            <ac:spMk id="117" creationId="{729F2144-48B7-4730-955E-365ECED3ABE0}"/>
          </ac:spMkLst>
        </pc:spChg>
        <pc:spChg chg="add del">
          <ac:chgData name="Sagar Kumar Jha" userId="S::sagar_2022@iihmrdelhi.edu.in::10d509dd-4fa9-4835-adbf-1cab49770cd9" providerId="AD" clId="Web-{E234A294-F770-443C-8C66-4D0D0DAE74EC}" dt="2022-06-19T08:34:11.147" v="58"/>
          <ac:spMkLst>
            <pc:docMk/>
            <pc:sldMk cId="109857222" sldId="256"/>
            <ac:spMk id="119" creationId="{E765FF50-D2F9-4A4F-86ED-F101E172BA93}"/>
          </ac:spMkLst>
        </pc:spChg>
        <pc:picChg chg="add del">
          <ac:chgData name="Sagar Kumar Jha" userId="S::sagar_2022@iihmrdelhi.edu.in::10d509dd-4fa9-4835-adbf-1cab49770cd9" providerId="AD" clId="Web-{E234A294-F770-443C-8C66-4D0D0DAE74EC}" dt="2022-06-19T08:34:11.147" v="58"/>
          <ac:picMkLst>
            <pc:docMk/>
            <pc:sldMk cId="109857222" sldId="256"/>
            <ac:picMk id="121" creationId="{FFECA84E-1776-4B03-9261-CF74A291DF06}"/>
          </ac:picMkLst>
        </pc:picChg>
        <pc:picChg chg="add del">
          <ac:chgData name="Sagar Kumar Jha" userId="S::sagar_2022@iihmrdelhi.edu.in::10d509dd-4fa9-4835-adbf-1cab49770cd9" providerId="AD" clId="Web-{E234A294-F770-443C-8C66-4D0D0DAE74EC}" dt="2022-06-19T08:34:11.147" v="58"/>
          <ac:picMkLst>
            <pc:docMk/>
            <pc:sldMk cId="109857222" sldId="256"/>
            <ac:picMk id="123" creationId="{2BFFF490-82EC-4000-BB36-A67FD39E3AD1}"/>
          </ac:picMkLst>
        </pc:picChg>
      </pc:sldChg>
      <pc:sldChg chg="addSp delSp modSp mod modClrScheme delDesignElem chgLayout">
        <pc:chgData name="Sagar Kumar Jha" userId="S::sagar_2022@iihmrdelhi.edu.in::10d509dd-4fa9-4835-adbf-1cab49770cd9" providerId="AD" clId="Web-{E234A294-F770-443C-8C66-4D0D0DAE74EC}" dt="2022-06-19T08:34:11.147" v="58"/>
        <pc:sldMkLst>
          <pc:docMk/>
          <pc:sldMk cId="630143776" sldId="257"/>
        </pc:sldMkLst>
        <pc:spChg chg="mod ord">
          <ac:chgData name="Sagar Kumar Jha" userId="S::sagar_2022@iihmrdelhi.edu.in::10d509dd-4fa9-4835-adbf-1cab49770cd9" providerId="AD" clId="Web-{E234A294-F770-443C-8C66-4D0D0DAE74EC}" dt="2022-06-19T08:34:11.147" v="58"/>
          <ac:spMkLst>
            <pc:docMk/>
            <pc:sldMk cId="630143776" sldId="257"/>
            <ac:spMk id="2" creationId="{BE05C4BB-5337-60E2-CCD3-EFB9C8D13E8C}"/>
          </ac:spMkLst>
        </pc:spChg>
        <pc:spChg chg="mod ord">
          <ac:chgData name="Sagar Kumar Jha" userId="S::sagar_2022@iihmrdelhi.edu.in::10d509dd-4fa9-4835-adbf-1cab49770cd9" providerId="AD" clId="Web-{E234A294-F770-443C-8C66-4D0D0DAE74EC}" dt="2022-06-19T08:34:11.147" v="58"/>
          <ac:spMkLst>
            <pc:docMk/>
            <pc:sldMk cId="630143776" sldId="257"/>
            <ac:spMk id="3" creationId="{BE63D67D-8EFC-8594-577F-4F7810208B34}"/>
          </ac:spMkLst>
        </pc:spChg>
        <pc:spChg chg="add del">
          <ac:chgData name="Sagar Kumar Jha" userId="S::sagar_2022@iihmrdelhi.edu.in::10d509dd-4fa9-4835-adbf-1cab49770cd9" providerId="AD" clId="Web-{E234A294-F770-443C-8C66-4D0D0DAE74EC}" dt="2022-06-19T08:34:11.147" v="58"/>
          <ac:spMkLst>
            <pc:docMk/>
            <pc:sldMk cId="630143776" sldId="257"/>
            <ac:spMk id="29"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630143776" sldId="257"/>
            <ac:spMk id="31" creationId="{37962AE0-6A1C-4B76-9D52-10E5E6D7D3BB}"/>
          </ac:spMkLst>
        </pc:spChg>
        <pc:picChg chg="add del">
          <ac:chgData name="Sagar Kumar Jha" userId="S::sagar_2022@iihmrdelhi.edu.in::10d509dd-4fa9-4835-adbf-1cab49770cd9" providerId="AD" clId="Web-{E234A294-F770-443C-8C66-4D0D0DAE74EC}" dt="2022-06-19T08:34:11.147" v="58"/>
          <ac:picMkLst>
            <pc:docMk/>
            <pc:sldMk cId="630143776" sldId="257"/>
            <ac:picMk id="33" creationId="{A72D06A1-BA08-4820-BBC8-B24DDB32A376}"/>
          </ac:picMkLst>
        </pc:picChg>
        <pc:picChg chg="add del">
          <ac:chgData name="Sagar Kumar Jha" userId="S::sagar_2022@iihmrdelhi.edu.in::10d509dd-4fa9-4835-adbf-1cab49770cd9" providerId="AD" clId="Web-{E234A294-F770-443C-8C66-4D0D0DAE74EC}" dt="2022-06-19T08:34:11.147" v="58"/>
          <ac:picMkLst>
            <pc:docMk/>
            <pc:sldMk cId="630143776" sldId="257"/>
            <ac:picMk id="35" creationId="{1295E665-0408-4072-94B3-49BA5ACBCBD3}"/>
          </ac:picMkLst>
        </pc:picChg>
      </pc:sldChg>
      <pc:sldChg chg="addSp delSp modSp mod modClrScheme delDesignElem chgLayout">
        <pc:chgData name="Sagar Kumar Jha" userId="S::sagar_2022@iihmrdelhi.edu.in::10d509dd-4fa9-4835-adbf-1cab49770cd9" providerId="AD" clId="Web-{E234A294-F770-443C-8C66-4D0D0DAE74EC}" dt="2022-06-19T08:34:11.147" v="58"/>
        <pc:sldMkLst>
          <pc:docMk/>
          <pc:sldMk cId="826742325" sldId="258"/>
        </pc:sldMkLst>
        <pc:spChg chg="mod ord">
          <ac:chgData name="Sagar Kumar Jha" userId="S::sagar_2022@iihmrdelhi.edu.in::10d509dd-4fa9-4835-adbf-1cab49770cd9" providerId="AD" clId="Web-{E234A294-F770-443C-8C66-4D0D0DAE74EC}" dt="2022-06-19T08:34:11.147" v="58"/>
          <ac:spMkLst>
            <pc:docMk/>
            <pc:sldMk cId="826742325" sldId="258"/>
            <ac:spMk id="2" creationId="{6396A237-761A-25DE-91AA-4D8CC7F0901C}"/>
          </ac:spMkLst>
        </pc:spChg>
        <pc:spChg chg="mod ord">
          <ac:chgData name="Sagar Kumar Jha" userId="S::sagar_2022@iihmrdelhi.edu.in::10d509dd-4fa9-4835-adbf-1cab49770cd9" providerId="AD" clId="Web-{E234A294-F770-443C-8C66-4D0D0DAE74EC}" dt="2022-06-19T08:34:11.147" v="58"/>
          <ac:spMkLst>
            <pc:docMk/>
            <pc:sldMk cId="826742325" sldId="258"/>
            <ac:spMk id="3" creationId="{C8A509CD-BAE2-A57D-AE5E-30E688DE5734}"/>
          </ac:spMkLst>
        </pc:spChg>
        <pc:spChg chg="add del">
          <ac:chgData name="Sagar Kumar Jha" userId="S::sagar_2022@iihmrdelhi.edu.in::10d509dd-4fa9-4835-adbf-1cab49770cd9" providerId="AD" clId="Web-{E234A294-F770-443C-8C66-4D0D0DAE74EC}" dt="2022-06-19T08:34:11.147" v="58"/>
          <ac:spMkLst>
            <pc:docMk/>
            <pc:sldMk cId="826742325" sldId="258"/>
            <ac:spMk id="16"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826742325" sldId="258"/>
            <ac:spMk id="17" creationId="{1FB7DD83-8C23-4292-86EE-35D1060B0629}"/>
          </ac:spMkLst>
        </pc:spChg>
        <pc:spChg chg="add del">
          <ac:chgData name="Sagar Kumar Jha" userId="S::sagar_2022@iihmrdelhi.edu.in::10d509dd-4fa9-4835-adbf-1cab49770cd9" providerId="AD" clId="Web-{E234A294-F770-443C-8C66-4D0D0DAE74EC}" dt="2022-06-19T08:34:11.147" v="58"/>
          <ac:spMkLst>
            <pc:docMk/>
            <pc:sldMk cId="826742325" sldId="258"/>
            <ac:spMk id="18" creationId="{03790C9A-0991-401B-895E-E99FA71CB339}"/>
          </ac:spMkLst>
        </pc:spChg>
      </pc:sldChg>
      <pc:sldChg chg="addSp delSp modSp mod modClrScheme delDesignElem chgLayout">
        <pc:chgData name="Sagar Kumar Jha" userId="S::sagar_2022@iihmrdelhi.edu.in::10d509dd-4fa9-4835-adbf-1cab49770cd9" providerId="AD" clId="Web-{E234A294-F770-443C-8C66-4D0D0DAE74EC}" dt="2022-06-19T08:34:11.147" v="58"/>
        <pc:sldMkLst>
          <pc:docMk/>
          <pc:sldMk cId="2041524850" sldId="259"/>
        </pc:sldMkLst>
        <pc:spChg chg="mod ord">
          <ac:chgData name="Sagar Kumar Jha" userId="S::sagar_2022@iihmrdelhi.edu.in::10d509dd-4fa9-4835-adbf-1cab49770cd9" providerId="AD" clId="Web-{E234A294-F770-443C-8C66-4D0D0DAE74EC}" dt="2022-06-19T08:34:11.147" v="58"/>
          <ac:spMkLst>
            <pc:docMk/>
            <pc:sldMk cId="2041524850" sldId="259"/>
            <ac:spMk id="2" creationId="{D02CB60B-33DB-62A7-4954-EA6A7AB698A4}"/>
          </ac:spMkLst>
        </pc:spChg>
        <pc:spChg chg="add del">
          <ac:chgData name="Sagar Kumar Jha" userId="S::sagar_2022@iihmrdelhi.edu.in::10d509dd-4fa9-4835-adbf-1cab49770cd9" providerId="AD" clId="Web-{E234A294-F770-443C-8C66-4D0D0DAE74EC}" dt="2022-06-19T08:34:11.147" v="58"/>
          <ac:spMkLst>
            <pc:docMk/>
            <pc:sldMk cId="2041524850" sldId="259"/>
            <ac:spMk id="57"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2041524850" sldId="259"/>
            <ac:spMk id="59" creationId="{37962AE0-6A1C-4B76-9D52-10E5E6D7D3BB}"/>
          </ac:spMkLst>
        </pc:spChg>
        <pc:spChg chg="add del">
          <ac:chgData name="Sagar Kumar Jha" userId="S::sagar_2022@iihmrdelhi.edu.in::10d509dd-4fa9-4835-adbf-1cab49770cd9" providerId="AD" clId="Web-{E234A294-F770-443C-8C66-4D0D0DAE74EC}" dt="2022-06-19T08:34:11.147" v="58"/>
          <ac:spMkLst>
            <pc:docMk/>
            <pc:sldMk cId="2041524850" sldId="259"/>
            <ac:spMk id="61" creationId="{027CAEDE-D92D-4745-8749-71019415A797}"/>
          </ac:spMkLst>
        </pc:spChg>
        <pc:spChg chg="add del">
          <ac:chgData name="Sagar Kumar Jha" userId="S::sagar_2022@iihmrdelhi.edu.in::10d509dd-4fa9-4835-adbf-1cab49770cd9" providerId="AD" clId="Web-{E234A294-F770-443C-8C66-4D0D0DAE74EC}" dt="2022-06-19T08:34:11.147" v="58"/>
          <ac:spMkLst>
            <pc:docMk/>
            <pc:sldMk cId="2041524850" sldId="259"/>
            <ac:spMk id="63" creationId="{00C96CB6-3880-40E6-A4BF-F64E7D1E4295}"/>
          </ac:spMkLst>
        </pc:spChg>
        <pc:graphicFrameChg chg="mod ord">
          <ac:chgData name="Sagar Kumar Jha" userId="S::sagar_2022@iihmrdelhi.edu.in::10d509dd-4fa9-4835-adbf-1cab49770cd9" providerId="AD" clId="Web-{E234A294-F770-443C-8C66-4D0D0DAE74EC}" dt="2022-06-19T08:34:11.147" v="58"/>
          <ac:graphicFrameMkLst>
            <pc:docMk/>
            <pc:sldMk cId="2041524850" sldId="259"/>
            <ac:graphicFrameMk id="52" creationId="{1F403BED-9601-BD30-2D20-1E748A358078}"/>
          </ac:graphicFrameMkLst>
        </pc:graphicFrameChg>
      </pc:sldChg>
      <pc:sldChg chg="addSp delSp modSp mod modClrScheme delDesignElem chgLayout">
        <pc:chgData name="Sagar Kumar Jha" userId="S::sagar_2022@iihmrdelhi.edu.in::10d509dd-4fa9-4835-adbf-1cab49770cd9" providerId="AD" clId="Web-{E234A294-F770-443C-8C66-4D0D0DAE74EC}" dt="2022-06-19T12:01:33.471" v="435" actId="20577"/>
        <pc:sldMkLst>
          <pc:docMk/>
          <pc:sldMk cId="498740433" sldId="260"/>
        </pc:sldMkLst>
        <pc:spChg chg="mod ord">
          <ac:chgData name="Sagar Kumar Jha" userId="S::sagar_2022@iihmrdelhi.edu.in::10d509dd-4fa9-4835-adbf-1cab49770cd9" providerId="AD" clId="Web-{E234A294-F770-443C-8C66-4D0D0DAE74EC}" dt="2022-06-19T12:01:12.689" v="429"/>
          <ac:spMkLst>
            <pc:docMk/>
            <pc:sldMk cId="498740433" sldId="260"/>
            <ac:spMk id="2" creationId="{DD5731A0-EDC8-C293-556B-9612FF891ABB}"/>
          </ac:spMkLst>
        </pc:spChg>
        <pc:spChg chg="add del">
          <ac:chgData name="Sagar Kumar Jha" userId="S::sagar_2022@iihmrdelhi.edu.in::10d509dd-4fa9-4835-adbf-1cab49770cd9" providerId="AD" clId="Web-{E234A294-F770-443C-8C66-4D0D0DAE74EC}" dt="2022-06-19T08:33:35.896" v="56"/>
          <ac:spMkLst>
            <pc:docMk/>
            <pc:sldMk cId="498740433" sldId="260"/>
            <ac:spMk id="39" creationId="{8651CFA9-6065-4243-AC48-858E359780B1}"/>
          </ac:spMkLst>
        </pc:spChg>
        <pc:spChg chg="add del">
          <ac:chgData name="Sagar Kumar Jha" userId="S::sagar_2022@iihmrdelhi.edu.in::10d509dd-4fa9-4835-adbf-1cab49770cd9" providerId="AD" clId="Web-{E234A294-F770-443C-8C66-4D0D0DAE74EC}" dt="2022-06-19T08:33:35.896" v="56"/>
          <ac:spMkLst>
            <pc:docMk/>
            <pc:sldMk cId="498740433" sldId="260"/>
            <ac:spMk id="40" creationId="{37962AE0-6A1C-4B76-9D52-10E5E6D7D3BB}"/>
          </ac:spMkLst>
        </pc:spChg>
        <pc:spChg chg="add del">
          <ac:chgData name="Sagar Kumar Jha" userId="S::sagar_2022@iihmrdelhi.edu.in::10d509dd-4fa9-4835-adbf-1cab49770cd9" providerId="AD" clId="Web-{E234A294-F770-443C-8C66-4D0D0DAE74EC}" dt="2022-06-19T08:33:35.896" v="56"/>
          <ac:spMkLst>
            <pc:docMk/>
            <pc:sldMk cId="498740433" sldId="260"/>
            <ac:spMk id="41" creationId="{027CAEDE-D92D-4745-8749-71019415A797}"/>
          </ac:spMkLst>
        </pc:spChg>
        <pc:spChg chg="add del">
          <ac:chgData name="Sagar Kumar Jha" userId="S::sagar_2022@iihmrdelhi.edu.in::10d509dd-4fa9-4835-adbf-1cab49770cd9" providerId="AD" clId="Web-{E234A294-F770-443C-8C66-4D0D0DAE74EC}" dt="2022-06-19T08:33:35.896" v="56"/>
          <ac:spMkLst>
            <pc:docMk/>
            <pc:sldMk cId="498740433" sldId="260"/>
            <ac:spMk id="42" creationId="{00C96CB6-3880-40E6-A4BF-F64E7D1E4295}"/>
          </ac:spMkLst>
        </pc:spChg>
        <pc:spChg chg="add del">
          <ac:chgData name="Sagar Kumar Jha" userId="S::sagar_2022@iihmrdelhi.edu.in::10d509dd-4fa9-4835-adbf-1cab49770cd9" providerId="AD" clId="Web-{E234A294-F770-443C-8C66-4D0D0DAE74EC}" dt="2022-06-19T08:33:33.474" v="53"/>
          <ac:spMkLst>
            <pc:docMk/>
            <pc:sldMk cId="498740433" sldId="260"/>
            <ac:spMk id="47" creationId="{0BABF38A-8A0D-492E-BD20-6CF4D46B50BD}"/>
          </ac:spMkLst>
        </pc:spChg>
        <pc:spChg chg="add del">
          <ac:chgData name="Sagar Kumar Jha" userId="S::sagar_2022@iihmrdelhi.edu.in::10d509dd-4fa9-4835-adbf-1cab49770cd9" providerId="AD" clId="Web-{E234A294-F770-443C-8C66-4D0D0DAE74EC}" dt="2022-06-19T08:33:33.474" v="53"/>
          <ac:spMkLst>
            <pc:docMk/>
            <pc:sldMk cId="498740433" sldId="260"/>
            <ac:spMk id="51" creationId="{37FDDF72-DE39-4F99-A3C1-DD9D7815D7DB}"/>
          </ac:spMkLst>
        </pc:spChg>
        <pc:spChg chg="add del">
          <ac:chgData name="Sagar Kumar Jha" userId="S::sagar_2022@iihmrdelhi.edu.in::10d509dd-4fa9-4835-adbf-1cab49770cd9" providerId="AD" clId="Web-{E234A294-F770-443C-8C66-4D0D0DAE74EC}" dt="2022-06-19T08:33:33.474" v="53"/>
          <ac:spMkLst>
            <pc:docMk/>
            <pc:sldMk cId="498740433" sldId="260"/>
            <ac:spMk id="53" creationId="{5E4ECE80-3AD1-450C-B62A-98788F193948}"/>
          </ac:spMkLst>
        </pc:spChg>
        <pc:spChg chg="add del">
          <ac:chgData name="Sagar Kumar Jha" userId="S::sagar_2022@iihmrdelhi.edu.in::10d509dd-4fa9-4835-adbf-1cab49770cd9" providerId="AD" clId="Web-{E234A294-F770-443C-8C66-4D0D0DAE74EC}" dt="2022-06-19T08:33:35.865" v="55"/>
          <ac:spMkLst>
            <pc:docMk/>
            <pc:sldMk cId="498740433" sldId="260"/>
            <ac:spMk id="55" creationId="{CDC57656-A01F-4B32-B5C4-D171EDC97127}"/>
          </ac:spMkLst>
        </pc:spChg>
        <pc:spChg chg="add del">
          <ac:chgData name="Sagar Kumar Jha" userId="S::sagar_2022@iihmrdelhi.edu.in::10d509dd-4fa9-4835-adbf-1cab49770cd9" providerId="AD" clId="Web-{E234A294-F770-443C-8C66-4D0D0DAE74EC}" dt="2022-06-19T08:33:35.865" v="55"/>
          <ac:spMkLst>
            <pc:docMk/>
            <pc:sldMk cId="498740433" sldId="260"/>
            <ac:spMk id="56" creationId="{0BABF38A-8A0D-492E-BD20-6CF4D46B50BD}"/>
          </ac:spMkLst>
        </pc:spChg>
        <pc:spChg chg="add del">
          <ac:chgData name="Sagar Kumar Jha" userId="S::sagar_2022@iihmrdelhi.edu.in::10d509dd-4fa9-4835-adbf-1cab49770cd9" providerId="AD" clId="Web-{E234A294-F770-443C-8C66-4D0D0DAE74EC}" dt="2022-06-19T08:33:35.865" v="55"/>
          <ac:spMkLst>
            <pc:docMk/>
            <pc:sldMk cId="498740433" sldId="260"/>
            <ac:spMk id="57" creationId="{CDEA49F7-1946-40FE-ACF9-81D0AC97CAF9}"/>
          </ac:spMkLst>
        </pc:spChg>
        <pc:spChg chg="add del">
          <ac:chgData name="Sagar Kumar Jha" userId="S::sagar_2022@iihmrdelhi.edu.in::10d509dd-4fa9-4835-adbf-1cab49770cd9" providerId="AD" clId="Web-{E234A294-F770-443C-8C66-4D0D0DAE74EC}" dt="2022-06-19T08:33:35.865" v="55"/>
          <ac:spMkLst>
            <pc:docMk/>
            <pc:sldMk cId="498740433" sldId="260"/>
            <ac:spMk id="59" creationId="{310E06F9-9F12-4D1B-92C0-4B30818D093E}"/>
          </ac:spMkLst>
        </pc:spChg>
        <pc:spChg chg="add del">
          <ac:chgData name="Sagar Kumar Jha" userId="S::sagar_2022@iihmrdelhi.edu.in::10d509dd-4fa9-4835-adbf-1cab49770cd9" providerId="AD" clId="Web-{E234A294-F770-443C-8C66-4D0D0DAE74EC}" dt="2022-06-19T08:33:35.865" v="55"/>
          <ac:spMkLst>
            <pc:docMk/>
            <pc:sldMk cId="498740433" sldId="260"/>
            <ac:spMk id="60" creationId="{7DA29CF3-8B8B-4DDF-A19B-72E0059DD5DC}"/>
          </ac:spMkLst>
        </pc:spChg>
        <pc:spChg chg="add del">
          <ac:chgData name="Sagar Kumar Jha" userId="S::sagar_2022@iihmrdelhi.edu.in::10d509dd-4fa9-4835-adbf-1cab49770cd9" providerId="AD" clId="Web-{E234A294-F770-443C-8C66-4D0D0DAE74EC}" dt="2022-06-19T08:34:40.413" v="61"/>
          <ac:spMkLst>
            <pc:docMk/>
            <pc:sldMk cId="498740433" sldId="260"/>
            <ac:spMk id="62" creationId="{8651CFA9-6065-4243-AC48-858E359780B1}"/>
          </ac:spMkLst>
        </pc:spChg>
        <pc:spChg chg="add del">
          <ac:chgData name="Sagar Kumar Jha" userId="S::sagar_2022@iihmrdelhi.edu.in::10d509dd-4fa9-4835-adbf-1cab49770cd9" providerId="AD" clId="Web-{E234A294-F770-443C-8C66-4D0D0DAE74EC}" dt="2022-06-19T08:34:40.413" v="61"/>
          <ac:spMkLst>
            <pc:docMk/>
            <pc:sldMk cId="498740433" sldId="260"/>
            <ac:spMk id="63" creationId="{5A8C81AE-8F0D-49F3-9FB4-334B0DCDF195}"/>
          </ac:spMkLst>
        </pc:spChg>
        <pc:spChg chg="add del">
          <ac:chgData name="Sagar Kumar Jha" userId="S::sagar_2022@iihmrdelhi.edu.in::10d509dd-4fa9-4835-adbf-1cab49770cd9" providerId="AD" clId="Web-{E234A294-F770-443C-8C66-4D0D0DAE74EC}" dt="2022-06-19T08:34:40.366" v="60"/>
          <ac:spMkLst>
            <pc:docMk/>
            <pc:sldMk cId="498740433" sldId="260"/>
            <ac:spMk id="70" creationId="{8651CFA9-6065-4243-AC48-858E359780B1}"/>
          </ac:spMkLst>
        </pc:spChg>
        <pc:spChg chg="add del">
          <ac:chgData name="Sagar Kumar Jha" userId="S::sagar_2022@iihmrdelhi.edu.in::10d509dd-4fa9-4835-adbf-1cab49770cd9" providerId="AD" clId="Web-{E234A294-F770-443C-8C66-4D0D0DAE74EC}" dt="2022-06-19T08:34:40.366" v="60"/>
          <ac:spMkLst>
            <pc:docMk/>
            <pc:sldMk cId="498740433" sldId="260"/>
            <ac:spMk id="72" creationId="{37962AE0-6A1C-4B76-9D52-10E5E6D7D3BB}"/>
          </ac:spMkLst>
        </pc:spChg>
        <pc:spChg chg="add del">
          <ac:chgData name="Sagar Kumar Jha" userId="S::sagar_2022@iihmrdelhi.edu.in::10d509dd-4fa9-4835-adbf-1cab49770cd9" providerId="AD" clId="Web-{E234A294-F770-443C-8C66-4D0D0DAE74EC}" dt="2022-06-19T12:00:00.828" v="420"/>
          <ac:spMkLst>
            <pc:docMk/>
            <pc:sldMk cId="498740433" sldId="260"/>
            <ac:spMk id="78" creationId="{8651CFA9-6065-4243-AC48-858E359780B1}"/>
          </ac:spMkLst>
        </pc:spChg>
        <pc:spChg chg="add del">
          <ac:chgData name="Sagar Kumar Jha" userId="S::sagar_2022@iihmrdelhi.edu.in::10d509dd-4fa9-4835-adbf-1cab49770cd9" providerId="AD" clId="Web-{E234A294-F770-443C-8C66-4D0D0DAE74EC}" dt="2022-06-19T12:00:00.828" v="420"/>
          <ac:spMkLst>
            <pc:docMk/>
            <pc:sldMk cId="498740433" sldId="260"/>
            <ac:spMk id="79" creationId="{37962AE0-6A1C-4B76-9D52-10E5E6D7D3BB}"/>
          </ac:spMkLst>
        </pc:spChg>
        <pc:spChg chg="add del">
          <ac:chgData name="Sagar Kumar Jha" userId="S::sagar_2022@iihmrdelhi.edu.in::10d509dd-4fa9-4835-adbf-1cab49770cd9" providerId="AD" clId="Web-{E234A294-F770-443C-8C66-4D0D0DAE74EC}" dt="2022-06-19T12:01:12.689" v="429"/>
          <ac:spMkLst>
            <pc:docMk/>
            <pc:sldMk cId="498740433" sldId="260"/>
            <ac:spMk id="84" creationId="{43A9B7B3-F171-4C25-99FC-C54250F0649B}"/>
          </ac:spMkLst>
        </pc:spChg>
        <pc:spChg chg="add del">
          <ac:chgData name="Sagar Kumar Jha" userId="S::sagar_2022@iihmrdelhi.edu.in::10d509dd-4fa9-4835-adbf-1cab49770cd9" providerId="AD" clId="Web-{E234A294-F770-443C-8C66-4D0D0DAE74EC}" dt="2022-06-19T12:01:12.689" v="429"/>
          <ac:spMkLst>
            <pc:docMk/>
            <pc:sldMk cId="498740433" sldId="260"/>
            <ac:spMk id="86" creationId="{D2D5C7C5-9C27-4A61-9F57-1857D45320FD}"/>
          </ac:spMkLst>
        </pc:spChg>
        <pc:spChg chg="add del">
          <ac:chgData name="Sagar Kumar Jha" userId="S::sagar_2022@iihmrdelhi.edu.in::10d509dd-4fa9-4835-adbf-1cab49770cd9" providerId="AD" clId="Web-{E234A294-F770-443C-8C66-4D0D0DAE74EC}" dt="2022-06-19T12:01:12.689" v="429"/>
          <ac:spMkLst>
            <pc:docMk/>
            <pc:sldMk cId="498740433" sldId="260"/>
            <ac:spMk id="88" creationId="{84B9546E-20BE-462C-8BE8-4EBDB46F8651}"/>
          </ac:spMkLst>
        </pc:spChg>
        <pc:spChg chg="add del">
          <ac:chgData name="Sagar Kumar Jha" userId="S::sagar_2022@iihmrdelhi.edu.in::10d509dd-4fa9-4835-adbf-1cab49770cd9" providerId="AD" clId="Web-{E234A294-F770-443C-8C66-4D0D0DAE74EC}" dt="2022-06-19T12:01:12.689" v="429"/>
          <ac:spMkLst>
            <pc:docMk/>
            <pc:sldMk cId="498740433" sldId="260"/>
            <ac:spMk id="90" creationId="{DFE5D2E8-C366-48AC-97AE-18C67E4EF969}"/>
          </ac:spMkLst>
        </pc:spChg>
        <pc:spChg chg="add del">
          <ac:chgData name="Sagar Kumar Jha" userId="S::sagar_2022@iihmrdelhi.edu.in::10d509dd-4fa9-4835-adbf-1cab49770cd9" providerId="AD" clId="Web-{E234A294-F770-443C-8C66-4D0D0DAE74EC}" dt="2022-06-19T12:01:05.080" v="426"/>
          <ac:spMkLst>
            <pc:docMk/>
            <pc:sldMk cId="498740433" sldId="260"/>
            <ac:spMk id="95" creationId="{43A9B7B3-F171-4C25-99FC-C54250F0649B}"/>
          </ac:spMkLst>
        </pc:spChg>
        <pc:spChg chg="add del">
          <ac:chgData name="Sagar Kumar Jha" userId="S::sagar_2022@iihmrdelhi.edu.in::10d509dd-4fa9-4835-adbf-1cab49770cd9" providerId="AD" clId="Web-{E234A294-F770-443C-8C66-4D0D0DAE74EC}" dt="2022-06-19T12:01:05.080" v="426"/>
          <ac:spMkLst>
            <pc:docMk/>
            <pc:sldMk cId="498740433" sldId="260"/>
            <ac:spMk id="97" creationId="{D2D5C7C5-9C27-4A61-9F57-1857D45320FD}"/>
          </ac:spMkLst>
        </pc:spChg>
        <pc:spChg chg="add del">
          <ac:chgData name="Sagar Kumar Jha" userId="S::sagar_2022@iihmrdelhi.edu.in::10d509dd-4fa9-4835-adbf-1cab49770cd9" providerId="AD" clId="Web-{E234A294-F770-443C-8C66-4D0D0DAE74EC}" dt="2022-06-19T12:01:05.080" v="426"/>
          <ac:spMkLst>
            <pc:docMk/>
            <pc:sldMk cId="498740433" sldId="260"/>
            <ac:spMk id="99" creationId="{84B9546E-20BE-462C-8BE8-4EBDB46F8651}"/>
          </ac:spMkLst>
        </pc:spChg>
        <pc:spChg chg="add del">
          <ac:chgData name="Sagar Kumar Jha" userId="S::sagar_2022@iihmrdelhi.edu.in::10d509dd-4fa9-4835-adbf-1cab49770cd9" providerId="AD" clId="Web-{E234A294-F770-443C-8C66-4D0D0DAE74EC}" dt="2022-06-19T12:01:05.080" v="426"/>
          <ac:spMkLst>
            <pc:docMk/>
            <pc:sldMk cId="498740433" sldId="260"/>
            <ac:spMk id="101" creationId="{DFE5D2E8-C366-48AC-97AE-18C67E4EF969}"/>
          </ac:spMkLst>
        </pc:spChg>
        <pc:spChg chg="add del">
          <ac:chgData name="Sagar Kumar Jha" userId="S::sagar_2022@iihmrdelhi.edu.in::10d509dd-4fa9-4835-adbf-1cab49770cd9" providerId="AD" clId="Web-{E234A294-F770-443C-8C66-4D0D0DAE74EC}" dt="2022-06-19T12:01:12.627" v="428"/>
          <ac:spMkLst>
            <pc:docMk/>
            <pc:sldMk cId="498740433" sldId="260"/>
            <ac:spMk id="103" creationId="{8651CFA9-6065-4243-AC48-858E359780B1}"/>
          </ac:spMkLst>
        </pc:spChg>
        <pc:spChg chg="add del">
          <ac:chgData name="Sagar Kumar Jha" userId="S::sagar_2022@iihmrdelhi.edu.in::10d509dd-4fa9-4835-adbf-1cab49770cd9" providerId="AD" clId="Web-{E234A294-F770-443C-8C66-4D0D0DAE74EC}" dt="2022-06-19T12:01:12.627" v="428"/>
          <ac:spMkLst>
            <pc:docMk/>
            <pc:sldMk cId="498740433" sldId="260"/>
            <ac:spMk id="104" creationId="{37962AE0-6A1C-4B76-9D52-10E5E6D7D3BB}"/>
          </ac:spMkLst>
        </pc:spChg>
        <pc:spChg chg="add del">
          <ac:chgData name="Sagar Kumar Jha" userId="S::sagar_2022@iihmrdelhi.edu.in::10d509dd-4fa9-4835-adbf-1cab49770cd9" providerId="AD" clId="Web-{E234A294-F770-443C-8C66-4D0D0DAE74EC}" dt="2022-06-19T12:01:12.627" v="428"/>
          <ac:spMkLst>
            <pc:docMk/>
            <pc:sldMk cId="498740433" sldId="260"/>
            <ac:spMk id="105" creationId="{027CAEDE-D92D-4745-8749-71019415A797}"/>
          </ac:spMkLst>
        </pc:spChg>
        <pc:spChg chg="add del">
          <ac:chgData name="Sagar Kumar Jha" userId="S::sagar_2022@iihmrdelhi.edu.in::10d509dd-4fa9-4835-adbf-1cab49770cd9" providerId="AD" clId="Web-{E234A294-F770-443C-8C66-4D0D0DAE74EC}" dt="2022-06-19T12:01:12.627" v="428"/>
          <ac:spMkLst>
            <pc:docMk/>
            <pc:sldMk cId="498740433" sldId="260"/>
            <ac:spMk id="106" creationId="{00C96CB6-3880-40E6-A4BF-F64E7D1E4295}"/>
          </ac:spMkLst>
        </pc:spChg>
        <pc:spChg chg="add">
          <ac:chgData name="Sagar Kumar Jha" userId="S::sagar_2022@iihmrdelhi.edu.in::10d509dd-4fa9-4835-adbf-1cab49770cd9" providerId="AD" clId="Web-{E234A294-F770-443C-8C66-4D0D0DAE74EC}" dt="2022-06-19T12:01:12.689" v="429"/>
          <ac:spMkLst>
            <pc:docMk/>
            <pc:sldMk cId="498740433" sldId="260"/>
            <ac:spMk id="108" creationId="{8651CFA9-6065-4243-AC48-858E359780B1}"/>
          </ac:spMkLst>
        </pc:spChg>
        <pc:spChg chg="add">
          <ac:chgData name="Sagar Kumar Jha" userId="S::sagar_2022@iihmrdelhi.edu.in::10d509dd-4fa9-4835-adbf-1cab49770cd9" providerId="AD" clId="Web-{E234A294-F770-443C-8C66-4D0D0DAE74EC}" dt="2022-06-19T12:01:12.689" v="429"/>
          <ac:spMkLst>
            <pc:docMk/>
            <pc:sldMk cId="498740433" sldId="260"/>
            <ac:spMk id="109" creationId="{37962AE0-6A1C-4B76-9D52-10E5E6D7D3BB}"/>
          </ac:spMkLst>
        </pc:spChg>
        <pc:graphicFrameChg chg="mod ord modGraphic">
          <ac:chgData name="Sagar Kumar Jha" userId="S::sagar_2022@iihmrdelhi.edu.in::10d509dd-4fa9-4835-adbf-1cab49770cd9" providerId="AD" clId="Web-{E234A294-F770-443C-8C66-4D0D0DAE74EC}" dt="2022-06-19T12:01:33.471" v="435" actId="20577"/>
          <ac:graphicFrameMkLst>
            <pc:docMk/>
            <pc:sldMk cId="498740433" sldId="260"/>
            <ac:graphicFrameMk id="5" creationId="{F9E15E7B-E9F8-8570-965C-71431AA42D46}"/>
          </ac:graphicFrameMkLst>
        </pc:graphicFrameChg>
        <pc:picChg chg="add del">
          <ac:chgData name="Sagar Kumar Jha" userId="S::sagar_2022@iihmrdelhi.edu.in::10d509dd-4fa9-4835-adbf-1cab49770cd9" providerId="AD" clId="Web-{E234A294-F770-443C-8C66-4D0D0DAE74EC}" dt="2022-06-19T08:33:33.474" v="53"/>
          <ac:picMkLst>
            <pc:docMk/>
            <pc:sldMk cId="498740433" sldId="260"/>
            <ac:picMk id="49" creationId="{1CB7E8AE-A3AC-4BB7-A5C6-F00EC697B265}"/>
          </ac:picMkLst>
        </pc:picChg>
        <pc:picChg chg="add del">
          <ac:chgData name="Sagar Kumar Jha" userId="S::sagar_2022@iihmrdelhi.edu.in::10d509dd-4fa9-4835-adbf-1cab49770cd9" providerId="AD" clId="Web-{E234A294-F770-443C-8C66-4D0D0DAE74EC}" dt="2022-06-19T08:33:35.865" v="55"/>
          <ac:picMkLst>
            <pc:docMk/>
            <pc:sldMk cId="498740433" sldId="260"/>
            <ac:picMk id="58" creationId="{1CB7E8AE-A3AC-4BB7-A5C6-F00EC697B265}"/>
          </ac:picMkLst>
        </pc:picChg>
        <pc:picChg chg="add del">
          <ac:chgData name="Sagar Kumar Jha" userId="S::sagar_2022@iihmrdelhi.edu.in::10d509dd-4fa9-4835-adbf-1cab49770cd9" providerId="AD" clId="Web-{E234A294-F770-443C-8C66-4D0D0DAE74EC}" dt="2022-06-19T08:34:40.413" v="61"/>
          <ac:picMkLst>
            <pc:docMk/>
            <pc:sldMk cId="498740433" sldId="260"/>
            <ac:picMk id="64" creationId="{3A0AB1E0-FFE6-4D14-96E0-C0F76F64B98F}"/>
          </ac:picMkLst>
        </pc:picChg>
        <pc:picChg chg="add del">
          <ac:chgData name="Sagar Kumar Jha" userId="S::sagar_2022@iihmrdelhi.edu.in::10d509dd-4fa9-4835-adbf-1cab49770cd9" providerId="AD" clId="Web-{E234A294-F770-443C-8C66-4D0D0DAE74EC}" dt="2022-06-19T08:34:40.413" v="61"/>
          <ac:picMkLst>
            <pc:docMk/>
            <pc:sldMk cId="498740433" sldId="260"/>
            <ac:picMk id="65" creationId="{7047E834-B9F5-403B-98C3-A4B024A6419E}"/>
          </ac:picMkLst>
        </pc:picChg>
        <pc:picChg chg="add del">
          <ac:chgData name="Sagar Kumar Jha" userId="S::sagar_2022@iihmrdelhi.edu.in::10d509dd-4fa9-4835-adbf-1cab49770cd9" providerId="AD" clId="Web-{E234A294-F770-443C-8C66-4D0D0DAE74EC}" dt="2022-06-19T08:34:40.366" v="60"/>
          <ac:picMkLst>
            <pc:docMk/>
            <pc:sldMk cId="498740433" sldId="260"/>
            <ac:picMk id="74" creationId="{A72D06A1-BA08-4820-BBC8-B24DDB32A376}"/>
          </ac:picMkLst>
        </pc:picChg>
        <pc:picChg chg="add del">
          <ac:chgData name="Sagar Kumar Jha" userId="S::sagar_2022@iihmrdelhi.edu.in::10d509dd-4fa9-4835-adbf-1cab49770cd9" providerId="AD" clId="Web-{E234A294-F770-443C-8C66-4D0D0DAE74EC}" dt="2022-06-19T08:34:40.366" v="60"/>
          <ac:picMkLst>
            <pc:docMk/>
            <pc:sldMk cId="498740433" sldId="260"/>
            <ac:picMk id="76" creationId="{1295E665-0408-4072-94B3-49BA5ACBCBD3}"/>
          </ac:picMkLst>
        </pc:picChg>
        <pc:picChg chg="add">
          <ac:chgData name="Sagar Kumar Jha" userId="S::sagar_2022@iihmrdelhi.edu.in::10d509dd-4fa9-4835-adbf-1cab49770cd9" providerId="AD" clId="Web-{E234A294-F770-443C-8C66-4D0D0DAE74EC}" dt="2022-06-19T12:01:12.689" v="429"/>
          <ac:picMkLst>
            <pc:docMk/>
            <pc:sldMk cId="498740433" sldId="260"/>
            <ac:picMk id="110" creationId="{A72D06A1-BA08-4820-BBC8-B24DDB32A376}"/>
          </ac:picMkLst>
        </pc:picChg>
        <pc:picChg chg="add">
          <ac:chgData name="Sagar Kumar Jha" userId="S::sagar_2022@iihmrdelhi.edu.in::10d509dd-4fa9-4835-adbf-1cab49770cd9" providerId="AD" clId="Web-{E234A294-F770-443C-8C66-4D0D0DAE74EC}" dt="2022-06-19T12:01:12.689" v="429"/>
          <ac:picMkLst>
            <pc:docMk/>
            <pc:sldMk cId="498740433" sldId="260"/>
            <ac:picMk id="111" creationId="{1295E665-0408-4072-94B3-49BA5ACBCBD3}"/>
          </ac:picMkLst>
        </pc:picChg>
      </pc:sldChg>
      <pc:sldChg chg="addSp delSp modSp mod modClrScheme delDesignElem chgLayout">
        <pc:chgData name="Sagar Kumar Jha" userId="S::sagar_2022@iihmrdelhi.edu.in::10d509dd-4fa9-4835-adbf-1cab49770cd9" providerId="AD" clId="Web-{E234A294-F770-443C-8C66-4D0D0DAE74EC}" dt="2022-06-19T08:34:11.147" v="58"/>
        <pc:sldMkLst>
          <pc:docMk/>
          <pc:sldMk cId="1030142018" sldId="261"/>
        </pc:sldMkLst>
        <pc:spChg chg="mod ord">
          <ac:chgData name="Sagar Kumar Jha" userId="S::sagar_2022@iihmrdelhi.edu.in::10d509dd-4fa9-4835-adbf-1cab49770cd9" providerId="AD" clId="Web-{E234A294-F770-443C-8C66-4D0D0DAE74EC}" dt="2022-06-19T08:34:11.147" v="58"/>
          <ac:spMkLst>
            <pc:docMk/>
            <pc:sldMk cId="1030142018" sldId="261"/>
            <ac:spMk id="2" creationId="{CBE14E8E-523E-FC76-E0B4-737B0011DF4F}"/>
          </ac:spMkLst>
        </pc:spChg>
        <pc:spChg chg="add del">
          <ac:chgData name="Sagar Kumar Jha" userId="S::sagar_2022@iihmrdelhi.edu.in::10d509dd-4fa9-4835-adbf-1cab49770cd9" providerId="AD" clId="Web-{E234A294-F770-443C-8C66-4D0D0DAE74EC}" dt="2022-06-19T08:34:11.147" v="58"/>
          <ac:spMkLst>
            <pc:docMk/>
            <pc:sldMk cId="1030142018" sldId="261"/>
            <ac:spMk id="18"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1030142018" sldId="261"/>
            <ac:spMk id="20" creationId="{37962AE0-6A1C-4B76-9D52-10E5E6D7D3BB}"/>
          </ac:spMkLst>
        </pc:spChg>
        <pc:spChg chg="add del">
          <ac:chgData name="Sagar Kumar Jha" userId="S::sagar_2022@iihmrdelhi.edu.in::10d509dd-4fa9-4835-adbf-1cab49770cd9" providerId="AD" clId="Web-{E234A294-F770-443C-8C66-4D0D0DAE74EC}" dt="2022-06-19T08:34:11.147" v="58"/>
          <ac:spMkLst>
            <pc:docMk/>
            <pc:sldMk cId="1030142018" sldId="261"/>
            <ac:spMk id="22" creationId="{027CAEDE-D92D-4745-8749-71019415A797}"/>
          </ac:spMkLst>
        </pc:spChg>
        <pc:spChg chg="add del">
          <ac:chgData name="Sagar Kumar Jha" userId="S::sagar_2022@iihmrdelhi.edu.in::10d509dd-4fa9-4835-adbf-1cab49770cd9" providerId="AD" clId="Web-{E234A294-F770-443C-8C66-4D0D0DAE74EC}" dt="2022-06-19T08:34:11.147" v="58"/>
          <ac:spMkLst>
            <pc:docMk/>
            <pc:sldMk cId="1030142018" sldId="261"/>
            <ac:spMk id="24" creationId="{00C96CB6-3880-40E6-A4BF-F64E7D1E4295}"/>
          </ac:spMkLst>
        </pc:spChg>
        <pc:graphicFrameChg chg="mod ord">
          <ac:chgData name="Sagar Kumar Jha" userId="S::sagar_2022@iihmrdelhi.edu.in::10d509dd-4fa9-4835-adbf-1cab49770cd9" providerId="AD" clId="Web-{E234A294-F770-443C-8C66-4D0D0DAE74EC}" dt="2022-06-19T08:34:11.147" v="58"/>
          <ac:graphicFrameMkLst>
            <pc:docMk/>
            <pc:sldMk cId="1030142018" sldId="261"/>
            <ac:graphicFrameMk id="14" creationId="{885FE2F9-4C7F-6BDE-E99D-F18B95C3D1E5}"/>
          </ac:graphicFrameMkLst>
        </pc:graphicFrameChg>
      </pc:sldChg>
      <pc:sldChg chg="addSp delSp modSp mod modClrScheme delDesignElem chgLayout">
        <pc:chgData name="Sagar Kumar Jha" userId="S::sagar_2022@iihmrdelhi.edu.in::10d509dd-4fa9-4835-adbf-1cab49770cd9" providerId="AD" clId="Web-{E234A294-F770-443C-8C66-4D0D0DAE74EC}" dt="2022-06-19T08:34:11.147" v="58"/>
        <pc:sldMkLst>
          <pc:docMk/>
          <pc:sldMk cId="3617810996" sldId="262"/>
        </pc:sldMkLst>
        <pc:spChg chg="mod ord">
          <ac:chgData name="Sagar Kumar Jha" userId="S::sagar_2022@iihmrdelhi.edu.in::10d509dd-4fa9-4835-adbf-1cab49770cd9" providerId="AD" clId="Web-{E234A294-F770-443C-8C66-4D0D0DAE74EC}" dt="2022-06-19T08:34:11.147" v="58"/>
          <ac:spMkLst>
            <pc:docMk/>
            <pc:sldMk cId="3617810996" sldId="262"/>
            <ac:spMk id="2" creationId="{ED41CB13-F199-B821-578F-1B97A91EA00A}"/>
          </ac:spMkLst>
        </pc:spChg>
        <pc:spChg chg="add del">
          <ac:chgData name="Sagar Kumar Jha" userId="S::sagar_2022@iihmrdelhi.edu.in::10d509dd-4fa9-4835-adbf-1cab49770cd9" providerId="AD" clId="Web-{E234A294-F770-443C-8C66-4D0D0DAE74EC}" dt="2022-06-19T08:34:11.147" v="58"/>
          <ac:spMkLst>
            <pc:docMk/>
            <pc:sldMk cId="3617810996" sldId="262"/>
            <ac:spMk id="23"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3617810996" sldId="262"/>
            <ac:spMk id="24" creationId="{37962AE0-6A1C-4B76-9D52-10E5E6D7D3BB}"/>
          </ac:spMkLst>
        </pc:spChg>
        <pc:spChg chg="add del">
          <ac:chgData name="Sagar Kumar Jha" userId="S::sagar_2022@iihmrdelhi.edu.in::10d509dd-4fa9-4835-adbf-1cab49770cd9" providerId="AD" clId="Web-{E234A294-F770-443C-8C66-4D0D0DAE74EC}" dt="2022-06-19T08:34:11.147" v="58"/>
          <ac:spMkLst>
            <pc:docMk/>
            <pc:sldMk cId="3617810996" sldId="262"/>
            <ac:spMk id="25" creationId="{027CAEDE-D92D-4745-8749-71019415A797}"/>
          </ac:spMkLst>
        </pc:spChg>
        <pc:spChg chg="add del">
          <ac:chgData name="Sagar Kumar Jha" userId="S::sagar_2022@iihmrdelhi.edu.in::10d509dd-4fa9-4835-adbf-1cab49770cd9" providerId="AD" clId="Web-{E234A294-F770-443C-8C66-4D0D0DAE74EC}" dt="2022-06-19T08:34:11.147" v="58"/>
          <ac:spMkLst>
            <pc:docMk/>
            <pc:sldMk cId="3617810996" sldId="262"/>
            <ac:spMk id="26" creationId="{00C96CB6-3880-40E6-A4BF-F64E7D1E4295}"/>
          </ac:spMkLst>
        </pc:spChg>
        <pc:graphicFrameChg chg="mod ord">
          <ac:chgData name="Sagar Kumar Jha" userId="S::sagar_2022@iihmrdelhi.edu.in::10d509dd-4fa9-4835-adbf-1cab49770cd9" providerId="AD" clId="Web-{E234A294-F770-443C-8C66-4D0D0DAE74EC}" dt="2022-06-19T08:34:11.147" v="58"/>
          <ac:graphicFrameMkLst>
            <pc:docMk/>
            <pc:sldMk cId="3617810996" sldId="262"/>
            <ac:graphicFrameMk id="27" creationId="{6C96B424-4AF6-AC2C-6FFF-F20913411896}"/>
          </ac:graphicFrameMkLst>
        </pc:graphicFrameChg>
      </pc:sldChg>
      <pc:sldChg chg="modSp mod modClrScheme chgLayout">
        <pc:chgData name="Sagar Kumar Jha" userId="S::sagar_2022@iihmrdelhi.edu.in::10d509dd-4fa9-4835-adbf-1cab49770cd9" providerId="AD" clId="Web-{E234A294-F770-443C-8C66-4D0D0DAE74EC}" dt="2022-06-19T08:34:11.147" v="58"/>
        <pc:sldMkLst>
          <pc:docMk/>
          <pc:sldMk cId="2224760173" sldId="263"/>
        </pc:sldMkLst>
        <pc:spChg chg="mod ord">
          <ac:chgData name="Sagar Kumar Jha" userId="S::sagar_2022@iihmrdelhi.edu.in::10d509dd-4fa9-4835-adbf-1cab49770cd9" providerId="AD" clId="Web-{E234A294-F770-443C-8C66-4D0D0DAE74EC}" dt="2022-06-19T08:34:11.147" v="58"/>
          <ac:spMkLst>
            <pc:docMk/>
            <pc:sldMk cId="2224760173" sldId="263"/>
            <ac:spMk id="2" creationId="{E0D303CF-D45E-940F-A507-74473EE61DAF}"/>
          </ac:spMkLst>
        </pc:spChg>
        <pc:spChg chg="mod ord">
          <ac:chgData name="Sagar Kumar Jha" userId="S::sagar_2022@iihmrdelhi.edu.in::10d509dd-4fa9-4835-adbf-1cab49770cd9" providerId="AD" clId="Web-{E234A294-F770-443C-8C66-4D0D0DAE74EC}" dt="2022-06-19T08:34:11.147" v="58"/>
          <ac:spMkLst>
            <pc:docMk/>
            <pc:sldMk cId="2224760173" sldId="263"/>
            <ac:spMk id="3" creationId="{60AEA1B7-3630-E94A-056D-C78DC8DBF58A}"/>
          </ac:spMkLst>
        </pc:spChg>
      </pc:sldChg>
      <pc:sldChg chg="addSp delSp modSp mod modClrScheme setClrOvrMap delDesignElem chgLayout">
        <pc:chgData name="Sagar Kumar Jha" userId="S::sagar_2022@iihmrdelhi.edu.in::10d509dd-4fa9-4835-adbf-1cab49770cd9" providerId="AD" clId="Web-{E234A294-F770-443C-8C66-4D0D0DAE74EC}" dt="2022-06-19T09:13:34.410" v="133" actId="14100"/>
        <pc:sldMkLst>
          <pc:docMk/>
          <pc:sldMk cId="2048492129" sldId="264"/>
        </pc:sldMkLst>
        <pc:spChg chg="mod ord">
          <ac:chgData name="Sagar Kumar Jha" userId="S::sagar_2022@iihmrdelhi.edu.in::10d509dd-4fa9-4835-adbf-1cab49770cd9" providerId="AD" clId="Web-{E234A294-F770-443C-8C66-4D0D0DAE74EC}" dt="2022-06-19T09:13:34.410" v="133" actId="14100"/>
          <ac:spMkLst>
            <pc:docMk/>
            <pc:sldMk cId="2048492129" sldId="264"/>
            <ac:spMk id="3" creationId="{B457C57B-8337-B853-A91E-A48210A0635B}"/>
          </ac:spMkLst>
        </pc:spChg>
        <pc:spChg chg="del mod">
          <ac:chgData name="Sagar Kumar Jha" userId="S::sagar_2022@iihmrdelhi.edu.in::10d509dd-4fa9-4835-adbf-1cab49770cd9" providerId="AD" clId="Web-{E234A294-F770-443C-8C66-4D0D0DAE74EC}" dt="2022-06-19T09:10:28.063" v="100"/>
          <ac:spMkLst>
            <pc:docMk/>
            <pc:sldMk cId="2048492129" sldId="264"/>
            <ac:spMk id="7" creationId="{52AD4FF5-0D0B-AA79-C3E5-502E684F7D3B}"/>
          </ac:spMkLst>
        </pc:spChg>
        <pc:spChg chg="add del">
          <ac:chgData name="Sagar Kumar Jha" userId="S::sagar_2022@iihmrdelhi.edu.in::10d509dd-4fa9-4835-adbf-1cab49770cd9" providerId="AD" clId="Web-{E234A294-F770-443C-8C66-4D0D0DAE74EC}" dt="2022-06-19T09:10:54.282" v="101"/>
          <ac:spMkLst>
            <pc:docMk/>
            <pc:sldMk cId="2048492129" sldId="264"/>
            <ac:spMk id="9" creationId="{4AB8125F-0FD8-48CD-9F43-73E5494EA774}"/>
          </ac:spMkLst>
        </pc:spChg>
        <pc:spChg chg="add del">
          <ac:chgData name="Sagar Kumar Jha" userId="S::sagar_2022@iihmrdelhi.edu.in::10d509dd-4fa9-4835-adbf-1cab49770cd9" providerId="AD" clId="Web-{E234A294-F770-443C-8C66-4D0D0DAE74EC}" dt="2022-06-19T09:10:54.282" v="101"/>
          <ac:spMkLst>
            <pc:docMk/>
            <pc:sldMk cId="2048492129" sldId="264"/>
            <ac:spMk id="11" creationId="{0019DD6C-5899-4C07-864B-EB0A7D104ACF}"/>
          </ac:spMkLst>
        </pc:spChg>
        <pc:spChg chg="add del">
          <ac:chgData name="Sagar Kumar Jha" userId="S::sagar_2022@iihmrdelhi.edu.in::10d509dd-4fa9-4835-adbf-1cab49770cd9" providerId="AD" clId="Web-{E234A294-F770-443C-8C66-4D0D0DAE74EC}" dt="2022-06-19T09:10:54.282" v="101"/>
          <ac:spMkLst>
            <pc:docMk/>
            <pc:sldMk cId="2048492129" sldId="264"/>
            <ac:spMk id="13" creationId="{EBDFFBC1-15BD-428E-B8AF-ECF5D1B76DEB}"/>
          </ac:spMkLst>
        </pc:spChg>
        <pc:spChg chg="add del">
          <ac:chgData name="Sagar Kumar Jha" userId="S::sagar_2022@iihmrdelhi.edu.in::10d509dd-4fa9-4835-adbf-1cab49770cd9" providerId="AD" clId="Web-{E234A294-F770-443C-8C66-4D0D0DAE74EC}" dt="2022-06-19T09:10:54.282" v="101"/>
          <ac:spMkLst>
            <pc:docMk/>
            <pc:sldMk cId="2048492129" sldId="264"/>
            <ac:spMk id="15" creationId="{EBFB3075-0323-4EB0-B1A5-776A0E709CEF}"/>
          </ac:spMkLst>
        </pc:spChg>
        <pc:spChg chg="add del">
          <ac:chgData name="Sagar Kumar Jha" userId="S::sagar_2022@iihmrdelhi.edu.in::10d509dd-4fa9-4835-adbf-1cab49770cd9" providerId="AD" clId="Web-{E234A294-F770-443C-8C66-4D0D0DAE74EC}" dt="2022-06-19T09:13:04.613" v="126"/>
          <ac:spMkLst>
            <pc:docMk/>
            <pc:sldMk cId="2048492129" sldId="264"/>
            <ac:spMk id="21" creationId="{4AB8125F-0FD8-48CD-9F43-73E5494EA774}"/>
          </ac:spMkLst>
        </pc:spChg>
        <pc:spChg chg="add del">
          <ac:chgData name="Sagar Kumar Jha" userId="S::sagar_2022@iihmrdelhi.edu.in::10d509dd-4fa9-4835-adbf-1cab49770cd9" providerId="AD" clId="Web-{E234A294-F770-443C-8C66-4D0D0DAE74EC}" dt="2022-06-19T09:13:04.613" v="126"/>
          <ac:spMkLst>
            <pc:docMk/>
            <pc:sldMk cId="2048492129" sldId="264"/>
            <ac:spMk id="23" creationId="{0019DD6C-5899-4C07-864B-EB0A7D104ACF}"/>
          </ac:spMkLst>
        </pc:spChg>
        <pc:spChg chg="add del">
          <ac:chgData name="Sagar Kumar Jha" userId="S::sagar_2022@iihmrdelhi.edu.in::10d509dd-4fa9-4835-adbf-1cab49770cd9" providerId="AD" clId="Web-{E234A294-F770-443C-8C66-4D0D0DAE74EC}" dt="2022-06-19T09:13:04.613" v="126"/>
          <ac:spMkLst>
            <pc:docMk/>
            <pc:sldMk cId="2048492129" sldId="264"/>
            <ac:spMk id="25" creationId="{EBDFFBC1-15BD-428E-B8AF-ECF5D1B76DEB}"/>
          </ac:spMkLst>
        </pc:spChg>
        <pc:spChg chg="add del">
          <ac:chgData name="Sagar Kumar Jha" userId="S::sagar_2022@iihmrdelhi.edu.in::10d509dd-4fa9-4835-adbf-1cab49770cd9" providerId="AD" clId="Web-{E234A294-F770-443C-8C66-4D0D0DAE74EC}" dt="2022-06-19T09:13:04.613" v="126"/>
          <ac:spMkLst>
            <pc:docMk/>
            <pc:sldMk cId="2048492129" sldId="264"/>
            <ac:spMk id="27" creationId="{EBFB3075-0323-4EB0-B1A5-776A0E709CEF}"/>
          </ac:spMkLst>
        </pc:spChg>
        <pc:spChg chg="add">
          <ac:chgData name="Sagar Kumar Jha" userId="S::sagar_2022@iihmrdelhi.edu.in::10d509dd-4fa9-4835-adbf-1cab49770cd9" providerId="AD" clId="Web-{E234A294-F770-443C-8C66-4D0D0DAE74EC}" dt="2022-06-19T09:13:04.613" v="126"/>
          <ac:spMkLst>
            <pc:docMk/>
            <pc:sldMk cId="2048492129" sldId="264"/>
            <ac:spMk id="32" creationId="{8651CFA9-6065-4243-AC48-858E359780B1}"/>
          </ac:spMkLst>
        </pc:spChg>
        <pc:spChg chg="add">
          <ac:chgData name="Sagar Kumar Jha" userId="S::sagar_2022@iihmrdelhi.edu.in::10d509dd-4fa9-4835-adbf-1cab49770cd9" providerId="AD" clId="Web-{E234A294-F770-443C-8C66-4D0D0DAE74EC}" dt="2022-06-19T09:13:04.613" v="126"/>
          <ac:spMkLst>
            <pc:docMk/>
            <pc:sldMk cId="2048492129" sldId="264"/>
            <ac:spMk id="34" creationId="{E8B2F707-EF35-4955-8439-F76145F3CD7E}"/>
          </ac:spMkLst>
        </pc:spChg>
        <pc:spChg chg="add">
          <ac:chgData name="Sagar Kumar Jha" userId="S::sagar_2022@iihmrdelhi.edu.in::10d509dd-4fa9-4835-adbf-1cab49770cd9" providerId="AD" clId="Web-{E234A294-F770-443C-8C66-4D0D0DAE74EC}" dt="2022-06-19T09:13:04.613" v="126"/>
          <ac:spMkLst>
            <pc:docMk/>
            <pc:sldMk cId="2048492129" sldId="264"/>
            <ac:spMk id="36" creationId="{3C8134F5-D8B2-4E75-AB7D-52504044EC64}"/>
          </ac:spMkLst>
        </pc:spChg>
        <pc:picChg chg="add mod">
          <ac:chgData name="Sagar Kumar Jha" userId="S::sagar_2022@iihmrdelhi.edu.in::10d509dd-4fa9-4835-adbf-1cab49770cd9" providerId="AD" clId="Web-{E234A294-F770-443C-8C66-4D0D0DAE74EC}" dt="2022-06-19T09:13:19.863" v="129" actId="1076"/>
          <ac:picMkLst>
            <pc:docMk/>
            <pc:sldMk cId="2048492129" sldId="264"/>
            <ac:picMk id="17" creationId="{D4DCF244-BF6C-E6E9-D26D-2FCF2FB72056}"/>
          </ac:picMkLst>
        </pc:picChg>
      </pc:sldChg>
      <pc:sldChg chg="addSp delSp modSp del mod modClrScheme delDesignElem chgLayout">
        <pc:chgData name="Sagar Kumar Jha" userId="S::sagar_2022@iihmrdelhi.edu.in::10d509dd-4fa9-4835-adbf-1cab49770cd9" providerId="AD" clId="Web-{E234A294-F770-443C-8C66-4D0D0DAE74EC}" dt="2022-06-19T12:01:45.519" v="436"/>
        <pc:sldMkLst>
          <pc:docMk/>
          <pc:sldMk cId="188041256" sldId="265"/>
        </pc:sldMkLst>
        <pc:spChg chg="mod ord">
          <ac:chgData name="Sagar Kumar Jha" userId="S::sagar_2022@iihmrdelhi.edu.in::10d509dd-4fa9-4835-adbf-1cab49770cd9" providerId="AD" clId="Web-{E234A294-F770-443C-8C66-4D0D0DAE74EC}" dt="2022-06-19T08:34:11.147" v="58"/>
          <ac:spMkLst>
            <pc:docMk/>
            <pc:sldMk cId="188041256" sldId="265"/>
            <ac:spMk id="2" creationId="{C4F25804-2647-5CD5-63C0-82B1077BFE3E}"/>
          </ac:spMkLst>
        </pc:spChg>
        <pc:spChg chg="add del">
          <ac:chgData name="Sagar Kumar Jha" userId="S::sagar_2022@iihmrdelhi.edu.in::10d509dd-4fa9-4835-adbf-1cab49770cd9" providerId="AD" clId="Web-{E234A294-F770-443C-8C66-4D0D0DAE74EC}" dt="2022-06-19T08:34:11.147" v="58"/>
          <ac:spMkLst>
            <pc:docMk/>
            <pc:sldMk cId="188041256" sldId="265"/>
            <ac:spMk id="33" creationId="{8651CFA9-6065-4243-AC48-858E359780B1}"/>
          </ac:spMkLst>
        </pc:spChg>
        <pc:spChg chg="add del">
          <ac:chgData name="Sagar Kumar Jha" userId="S::sagar_2022@iihmrdelhi.edu.in::10d509dd-4fa9-4835-adbf-1cab49770cd9" providerId="AD" clId="Web-{E234A294-F770-443C-8C66-4D0D0DAE74EC}" dt="2022-06-19T08:34:11.147" v="58"/>
          <ac:spMkLst>
            <pc:docMk/>
            <pc:sldMk cId="188041256" sldId="265"/>
            <ac:spMk id="34" creationId="{37962AE0-6A1C-4B76-9D52-10E5E6D7D3BB}"/>
          </ac:spMkLst>
        </pc:spChg>
        <pc:spChg chg="add del">
          <ac:chgData name="Sagar Kumar Jha" userId="S::sagar_2022@iihmrdelhi.edu.in::10d509dd-4fa9-4835-adbf-1cab49770cd9" providerId="AD" clId="Web-{E234A294-F770-443C-8C66-4D0D0DAE74EC}" dt="2022-06-19T08:34:11.147" v="58"/>
          <ac:spMkLst>
            <pc:docMk/>
            <pc:sldMk cId="188041256" sldId="265"/>
            <ac:spMk id="35" creationId="{027CAEDE-D92D-4745-8749-71019415A797}"/>
          </ac:spMkLst>
        </pc:spChg>
        <pc:spChg chg="add del">
          <ac:chgData name="Sagar Kumar Jha" userId="S::sagar_2022@iihmrdelhi.edu.in::10d509dd-4fa9-4835-adbf-1cab49770cd9" providerId="AD" clId="Web-{E234A294-F770-443C-8C66-4D0D0DAE74EC}" dt="2022-06-19T08:34:11.147" v="58"/>
          <ac:spMkLst>
            <pc:docMk/>
            <pc:sldMk cId="188041256" sldId="265"/>
            <ac:spMk id="36" creationId="{00C96CB6-3880-40E6-A4BF-F64E7D1E4295}"/>
          </ac:spMkLst>
        </pc:spChg>
        <pc:graphicFrameChg chg="mod ord">
          <ac:chgData name="Sagar Kumar Jha" userId="S::sagar_2022@iihmrdelhi.edu.in::10d509dd-4fa9-4835-adbf-1cab49770cd9" providerId="AD" clId="Web-{E234A294-F770-443C-8C66-4D0D0DAE74EC}" dt="2022-06-19T08:34:11.147" v="58"/>
          <ac:graphicFrameMkLst>
            <pc:docMk/>
            <pc:sldMk cId="188041256" sldId="265"/>
            <ac:graphicFrameMk id="5" creationId="{DFB91696-2FC1-27F7-03D2-90163F8AD266}"/>
          </ac:graphicFrameMkLst>
        </pc:graphicFrameChg>
      </pc:sldChg>
      <pc:sldChg chg="modSp new del">
        <pc:chgData name="Sagar Kumar Jha" userId="S::sagar_2022@iihmrdelhi.edu.in::10d509dd-4fa9-4835-adbf-1cab49770cd9" providerId="AD" clId="Web-{E234A294-F770-443C-8C66-4D0D0DAE74EC}" dt="2022-06-19T12:01:47.628" v="437"/>
        <pc:sldMkLst>
          <pc:docMk/>
          <pc:sldMk cId="2177247568" sldId="266"/>
        </pc:sldMkLst>
        <pc:spChg chg="mod">
          <ac:chgData name="Sagar Kumar Jha" userId="S::sagar_2022@iihmrdelhi.edu.in::10d509dd-4fa9-4835-adbf-1cab49770cd9" providerId="AD" clId="Web-{E234A294-F770-443C-8C66-4D0D0DAE74EC}" dt="2022-06-19T08:57:00.927" v="81" actId="20577"/>
          <ac:spMkLst>
            <pc:docMk/>
            <pc:sldMk cId="2177247568" sldId="266"/>
            <ac:spMk id="2" creationId="{EE7AE5D8-9342-8B5E-1513-5673FB7100DD}"/>
          </ac:spMkLst>
        </pc:spChg>
        <pc:spChg chg="mod">
          <ac:chgData name="Sagar Kumar Jha" userId="S::sagar_2022@iihmrdelhi.edu.in::10d509dd-4fa9-4835-adbf-1cab49770cd9" providerId="AD" clId="Web-{E234A294-F770-443C-8C66-4D0D0DAE74EC}" dt="2022-06-19T11:47:48.022" v="372" actId="20577"/>
          <ac:spMkLst>
            <pc:docMk/>
            <pc:sldMk cId="2177247568" sldId="266"/>
            <ac:spMk id="3" creationId="{FF743FE2-2C64-6779-3B20-9DEE91C7F4ED}"/>
          </ac:spMkLst>
        </pc:spChg>
      </pc:sldChg>
      <pc:sldChg chg="addSp modSp new mod setBg">
        <pc:chgData name="Sagar Kumar Jha" userId="S::sagar_2022@iihmrdelhi.edu.in::10d509dd-4fa9-4835-adbf-1cab49770cd9" providerId="AD" clId="Web-{E234A294-F770-443C-8C66-4D0D0DAE74EC}" dt="2022-06-19T11:09:40.685" v="187"/>
        <pc:sldMkLst>
          <pc:docMk/>
          <pc:sldMk cId="2283470760" sldId="267"/>
        </pc:sldMkLst>
        <pc:spChg chg="mod">
          <ac:chgData name="Sagar Kumar Jha" userId="S::sagar_2022@iihmrdelhi.edu.in::10d509dd-4fa9-4835-adbf-1cab49770cd9" providerId="AD" clId="Web-{E234A294-F770-443C-8C66-4D0D0DAE74EC}" dt="2022-06-19T11:09:40.685" v="187"/>
          <ac:spMkLst>
            <pc:docMk/>
            <pc:sldMk cId="2283470760" sldId="267"/>
            <ac:spMk id="2" creationId="{DE820ACB-8D77-2246-0CE5-C84EDD8297E1}"/>
          </ac:spMkLst>
        </pc:spChg>
        <pc:spChg chg="mod">
          <ac:chgData name="Sagar Kumar Jha" userId="S::sagar_2022@iihmrdelhi.edu.in::10d509dd-4fa9-4835-adbf-1cab49770cd9" providerId="AD" clId="Web-{E234A294-F770-443C-8C66-4D0D0DAE74EC}" dt="2022-06-19T11:09:40.685" v="187"/>
          <ac:spMkLst>
            <pc:docMk/>
            <pc:sldMk cId="2283470760" sldId="267"/>
            <ac:spMk id="3" creationId="{7C029A03-7226-A860-E700-D5C6CB0902C0}"/>
          </ac:spMkLst>
        </pc:spChg>
        <pc:spChg chg="add mod">
          <ac:chgData name="Sagar Kumar Jha" userId="S::sagar_2022@iihmrdelhi.edu.in::10d509dd-4fa9-4835-adbf-1cab49770cd9" providerId="AD" clId="Web-{E234A294-F770-443C-8C66-4D0D0DAE74EC}" dt="2022-06-19T09:16:46.304" v="152" actId="20577"/>
          <ac:spMkLst>
            <pc:docMk/>
            <pc:sldMk cId="2283470760" sldId="267"/>
            <ac:spMk id="4" creationId="{471FA213-683A-8DC9-D5B4-A4EF1505D60B}"/>
          </ac:spMkLst>
        </pc:spChg>
        <pc:spChg chg="add">
          <ac:chgData name="Sagar Kumar Jha" userId="S::sagar_2022@iihmrdelhi.edu.in::10d509dd-4fa9-4835-adbf-1cab49770cd9" providerId="AD" clId="Web-{E234A294-F770-443C-8C66-4D0D0DAE74EC}" dt="2022-06-19T11:09:40.685" v="187"/>
          <ac:spMkLst>
            <pc:docMk/>
            <pc:sldMk cId="2283470760" sldId="267"/>
            <ac:spMk id="9" creationId="{8651CFA9-6065-4243-AC48-858E359780B1}"/>
          </ac:spMkLst>
        </pc:spChg>
        <pc:spChg chg="add">
          <ac:chgData name="Sagar Kumar Jha" userId="S::sagar_2022@iihmrdelhi.edu.in::10d509dd-4fa9-4835-adbf-1cab49770cd9" providerId="AD" clId="Web-{E234A294-F770-443C-8C66-4D0D0DAE74EC}" dt="2022-06-19T11:09:40.685" v="187"/>
          <ac:spMkLst>
            <pc:docMk/>
            <pc:sldMk cId="2283470760" sldId="267"/>
            <ac:spMk id="11" creationId="{37962AE0-6A1C-4B76-9D52-10E5E6D7D3BB}"/>
          </ac:spMkLst>
        </pc:spChg>
        <pc:spChg chg="add">
          <ac:chgData name="Sagar Kumar Jha" userId="S::sagar_2022@iihmrdelhi.edu.in::10d509dd-4fa9-4835-adbf-1cab49770cd9" providerId="AD" clId="Web-{E234A294-F770-443C-8C66-4D0D0DAE74EC}" dt="2022-06-19T11:09:40.685" v="187"/>
          <ac:spMkLst>
            <pc:docMk/>
            <pc:sldMk cId="2283470760" sldId="267"/>
            <ac:spMk id="13" creationId="{027CAEDE-D92D-4745-8749-71019415A797}"/>
          </ac:spMkLst>
        </pc:spChg>
        <pc:spChg chg="add">
          <ac:chgData name="Sagar Kumar Jha" userId="S::sagar_2022@iihmrdelhi.edu.in::10d509dd-4fa9-4835-adbf-1cab49770cd9" providerId="AD" clId="Web-{E234A294-F770-443C-8C66-4D0D0DAE74EC}" dt="2022-06-19T11:09:40.685" v="187"/>
          <ac:spMkLst>
            <pc:docMk/>
            <pc:sldMk cId="2283470760" sldId="267"/>
            <ac:spMk id="15" creationId="{00C96CB6-3880-40E6-A4BF-F64E7D1E4295}"/>
          </ac:spMkLst>
        </pc:spChg>
      </pc:sldChg>
      <pc:sldChg chg="addSp delSp modSp new mod setBg">
        <pc:chgData name="Sagar Kumar Jha" userId="S::sagar_2022@iihmrdelhi.edu.in::10d509dd-4fa9-4835-adbf-1cab49770cd9" providerId="AD" clId="Web-{E234A294-F770-443C-8C66-4D0D0DAE74EC}" dt="2022-06-19T11:46:55.348" v="371" actId="14100"/>
        <pc:sldMkLst>
          <pc:docMk/>
          <pc:sldMk cId="2838192730" sldId="268"/>
        </pc:sldMkLst>
        <pc:spChg chg="mod">
          <ac:chgData name="Sagar Kumar Jha" userId="S::sagar_2022@iihmrdelhi.edu.in::10d509dd-4fa9-4835-adbf-1cab49770cd9" providerId="AD" clId="Web-{E234A294-F770-443C-8C66-4D0D0DAE74EC}" dt="2022-06-19T11:44:05.295" v="348"/>
          <ac:spMkLst>
            <pc:docMk/>
            <pc:sldMk cId="2838192730" sldId="268"/>
            <ac:spMk id="2" creationId="{C613A3C7-56CF-22F5-4D80-6AE33A0F0183}"/>
          </ac:spMkLst>
        </pc:spChg>
        <pc:spChg chg="mod">
          <ac:chgData name="Sagar Kumar Jha" userId="S::sagar_2022@iihmrdelhi.edu.in::10d509dd-4fa9-4835-adbf-1cab49770cd9" providerId="AD" clId="Web-{E234A294-F770-443C-8C66-4D0D0DAE74EC}" dt="2022-06-19T11:46:55.348" v="371" actId="14100"/>
          <ac:spMkLst>
            <pc:docMk/>
            <pc:sldMk cId="2838192730" sldId="268"/>
            <ac:spMk id="3" creationId="{F2561BFE-2D23-5165-A26B-A60FDD2263BD}"/>
          </ac:spMkLst>
        </pc:spChg>
        <pc:spChg chg="add del">
          <ac:chgData name="Sagar Kumar Jha" userId="S::sagar_2022@iihmrdelhi.edu.in::10d509dd-4fa9-4835-adbf-1cab49770cd9" providerId="AD" clId="Web-{E234A294-F770-443C-8C66-4D0D0DAE74EC}" dt="2022-06-19T11:46:42.988" v="369"/>
          <ac:spMkLst>
            <pc:docMk/>
            <pc:sldMk cId="2838192730" sldId="268"/>
            <ac:spMk id="4" creationId="{A4E34167-380B-BA25-0845-4734C4A32395}"/>
          </ac:spMkLst>
        </pc:spChg>
        <pc:spChg chg="add">
          <ac:chgData name="Sagar Kumar Jha" userId="S::sagar_2022@iihmrdelhi.edu.in::10d509dd-4fa9-4835-adbf-1cab49770cd9" providerId="AD" clId="Web-{E234A294-F770-443C-8C66-4D0D0DAE74EC}" dt="2022-06-19T11:44:05.295" v="348"/>
          <ac:spMkLst>
            <pc:docMk/>
            <pc:sldMk cId="2838192730" sldId="268"/>
            <ac:spMk id="9" creationId="{4AB8125F-0FD8-48CD-9F43-73E5494EA774}"/>
          </ac:spMkLst>
        </pc:spChg>
        <pc:spChg chg="add">
          <ac:chgData name="Sagar Kumar Jha" userId="S::sagar_2022@iihmrdelhi.edu.in::10d509dd-4fa9-4835-adbf-1cab49770cd9" providerId="AD" clId="Web-{E234A294-F770-443C-8C66-4D0D0DAE74EC}" dt="2022-06-19T11:44:05.295" v="348"/>
          <ac:spMkLst>
            <pc:docMk/>
            <pc:sldMk cId="2838192730" sldId="268"/>
            <ac:spMk id="11" creationId="{0019DD6C-5899-4C07-864B-EB0A7D104ACF}"/>
          </ac:spMkLst>
        </pc:spChg>
        <pc:spChg chg="add">
          <ac:chgData name="Sagar Kumar Jha" userId="S::sagar_2022@iihmrdelhi.edu.in::10d509dd-4fa9-4835-adbf-1cab49770cd9" providerId="AD" clId="Web-{E234A294-F770-443C-8C66-4D0D0DAE74EC}" dt="2022-06-19T11:44:05.295" v="348"/>
          <ac:spMkLst>
            <pc:docMk/>
            <pc:sldMk cId="2838192730" sldId="268"/>
            <ac:spMk id="13" creationId="{EBDFFBC1-15BD-428E-B8AF-ECF5D1B76DEB}"/>
          </ac:spMkLst>
        </pc:spChg>
        <pc:spChg chg="add">
          <ac:chgData name="Sagar Kumar Jha" userId="S::sagar_2022@iihmrdelhi.edu.in::10d509dd-4fa9-4835-adbf-1cab49770cd9" providerId="AD" clId="Web-{E234A294-F770-443C-8C66-4D0D0DAE74EC}" dt="2022-06-19T11:44:05.295" v="348"/>
          <ac:spMkLst>
            <pc:docMk/>
            <pc:sldMk cId="2838192730" sldId="268"/>
            <ac:spMk id="15" creationId="{EBFB3075-0323-4EB0-B1A5-776A0E709CEF}"/>
          </ac:spMkLst>
        </pc:spChg>
        <pc:picChg chg="add mod">
          <ac:chgData name="Sagar Kumar Jha" userId="S::sagar_2022@iihmrdelhi.edu.in::10d509dd-4fa9-4835-adbf-1cab49770cd9" providerId="AD" clId="Web-{E234A294-F770-443C-8C66-4D0D0DAE74EC}" dt="2022-06-19T11:46:51.691" v="370" actId="14100"/>
          <ac:picMkLst>
            <pc:docMk/>
            <pc:sldMk cId="2838192730" sldId="268"/>
            <ac:picMk id="5" creationId="{36ADD7DA-F346-2C11-5AD6-5941D18680EA}"/>
          </ac:picMkLst>
        </pc:picChg>
      </pc:sldChg>
      <pc:sldChg chg="addSp delSp modSp new mod setBg addAnim delAnim">
        <pc:chgData name="Sagar Kumar Jha" userId="S::sagar_2022@iihmrdelhi.edu.in::10d509dd-4fa9-4835-adbf-1cab49770cd9" providerId="AD" clId="Web-{E234A294-F770-443C-8C66-4D0D0DAE74EC}" dt="2022-06-19T11:33:33.446" v="336"/>
        <pc:sldMkLst>
          <pc:docMk/>
          <pc:sldMk cId="3805359637" sldId="269"/>
        </pc:sldMkLst>
        <pc:spChg chg="del mod ord">
          <ac:chgData name="Sagar Kumar Jha" userId="S::sagar_2022@iihmrdelhi.edu.in::10d509dd-4fa9-4835-adbf-1cab49770cd9" providerId="AD" clId="Web-{E234A294-F770-443C-8C66-4D0D0DAE74EC}" dt="2022-06-19T11:33:21.555" v="335"/>
          <ac:spMkLst>
            <pc:docMk/>
            <pc:sldMk cId="3805359637" sldId="269"/>
            <ac:spMk id="2" creationId="{A3C236E2-9425-F70A-6948-72B2B7BB98DB}"/>
          </ac:spMkLst>
        </pc:spChg>
        <pc:spChg chg="del">
          <ac:chgData name="Sagar Kumar Jha" userId="S::sagar_2022@iihmrdelhi.edu.in::10d509dd-4fa9-4835-adbf-1cab49770cd9" providerId="AD" clId="Web-{E234A294-F770-443C-8C66-4D0D0DAE74EC}" dt="2022-06-19T11:28:39.304" v="301"/>
          <ac:spMkLst>
            <pc:docMk/>
            <pc:sldMk cId="3805359637" sldId="269"/>
            <ac:spMk id="3" creationId="{78CBCB73-8BA2-4024-B933-780F8B9CF783}"/>
          </ac:spMkLst>
        </pc:spChg>
        <pc:spChg chg="add del">
          <ac:chgData name="Sagar Kumar Jha" userId="S::sagar_2022@iihmrdelhi.edu.in::10d509dd-4fa9-4835-adbf-1cab49770cd9" providerId="AD" clId="Web-{E234A294-F770-443C-8C66-4D0D0DAE74EC}" dt="2022-06-19T11:31:38.614" v="320"/>
          <ac:spMkLst>
            <pc:docMk/>
            <pc:sldMk cId="3805359637" sldId="269"/>
            <ac:spMk id="7" creationId="{0BABF38A-8A0D-492E-BD20-6CF4D46B50BD}"/>
          </ac:spMkLst>
        </pc:spChg>
        <pc:spChg chg="add del">
          <ac:chgData name="Sagar Kumar Jha" userId="S::sagar_2022@iihmrdelhi.edu.in::10d509dd-4fa9-4835-adbf-1cab49770cd9" providerId="AD" clId="Web-{E234A294-F770-443C-8C66-4D0D0DAE74EC}" dt="2022-06-19T11:31:38.614" v="320"/>
          <ac:spMkLst>
            <pc:docMk/>
            <pc:sldMk cId="3805359637" sldId="269"/>
            <ac:spMk id="9" creationId="{F1174801-1395-44C5-9B00-CCAC45C056E7}"/>
          </ac:spMkLst>
        </pc:spChg>
        <pc:spChg chg="add del">
          <ac:chgData name="Sagar Kumar Jha" userId="S::sagar_2022@iihmrdelhi.edu.in::10d509dd-4fa9-4835-adbf-1cab49770cd9" providerId="AD" clId="Web-{E234A294-F770-443C-8C66-4D0D0DAE74EC}" dt="2022-06-19T11:30:37.987" v="314"/>
          <ac:spMkLst>
            <pc:docMk/>
            <pc:sldMk cId="3805359637" sldId="269"/>
            <ac:spMk id="10" creationId="{0BABF38A-8A0D-492E-BD20-6CF4D46B50BD}"/>
          </ac:spMkLst>
        </pc:spChg>
        <pc:spChg chg="add del">
          <ac:chgData name="Sagar Kumar Jha" userId="S::sagar_2022@iihmrdelhi.edu.in::10d509dd-4fa9-4835-adbf-1cab49770cd9" providerId="AD" clId="Web-{E234A294-F770-443C-8C66-4D0D0DAE74EC}" dt="2022-06-19T11:31:38.614" v="320"/>
          <ac:spMkLst>
            <pc:docMk/>
            <pc:sldMk cId="3805359637" sldId="269"/>
            <ac:spMk id="11" creationId="{8BADB362-9771-4A3C-B9E5-6777F34C5041}"/>
          </ac:spMkLst>
        </pc:spChg>
        <pc:spChg chg="add del">
          <ac:chgData name="Sagar Kumar Jha" userId="S::sagar_2022@iihmrdelhi.edu.in::10d509dd-4fa9-4835-adbf-1cab49770cd9" providerId="AD" clId="Web-{E234A294-F770-443C-8C66-4D0D0DAE74EC}" dt="2022-06-19T11:31:38.614" v="320"/>
          <ac:spMkLst>
            <pc:docMk/>
            <pc:sldMk cId="3805359637" sldId="269"/>
            <ac:spMk id="13" creationId="{EE0EF321-8351-49AB-BA30-A90615C80EEA}"/>
          </ac:spMkLst>
        </pc:spChg>
        <pc:spChg chg="add del">
          <ac:chgData name="Sagar Kumar Jha" userId="S::sagar_2022@iihmrdelhi.edu.in::10d509dd-4fa9-4835-adbf-1cab49770cd9" providerId="AD" clId="Web-{E234A294-F770-443C-8C66-4D0D0DAE74EC}" dt="2022-06-19T11:30:37.987" v="314"/>
          <ac:spMkLst>
            <pc:docMk/>
            <pc:sldMk cId="3805359637" sldId="269"/>
            <ac:spMk id="14" creationId="{1E644DE9-8D09-43E2-BA69-F57482CFC93A}"/>
          </ac:spMkLst>
        </pc:spChg>
        <pc:spChg chg="add del">
          <ac:chgData name="Sagar Kumar Jha" userId="S::sagar_2022@iihmrdelhi.edu.in::10d509dd-4fa9-4835-adbf-1cab49770cd9" providerId="AD" clId="Web-{E234A294-F770-443C-8C66-4D0D0DAE74EC}" dt="2022-06-19T11:31:38.614" v="320"/>
          <ac:spMkLst>
            <pc:docMk/>
            <pc:sldMk cId="3805359637" sldId="269"/>
            <ac:spMk id="15" creationId="{7F729D3C-986A-4A27-A9FF-0A07A0959FEA}"/>
          </ac:spMkLst>
        </pc:spChg>
        <pc:spChg chg="add del">
          <ac:chgData name="Sagar Kumar Jha" userId="S::sagar_2022@iihmrdelhi.edu.in::10d509dd-4fa9-4835-adbf-1cab49770cd9" providerId="AD" clId="Web-{E234A294-F770-443C-8C66-4D0D0DAE74EC}" dt="2022-06-19T11:30:37.987" v="314"/>
          <ac:spMkLst>
            <pc:docMk/>
            <pc:sldMk cId="3805359637" sldId="269"/>
            <ac:spMk id="16" creationId="{6C23C919-B32E-40FF-B3D8-631316E84E3E}"/>
          </ac:spMkLst>
        </pc:spChg>
        <pc:spChg chg="add del">
          <ac:chgData name="Sagar Kumar Jha" userId="S::sagar_2022@iihmrdelhi.edu.in::10d509dd-4fa9-4835-adbf-1cab49770cd9" providerId="AD" clId="Web-{E234A294-F770-443C-8C66-4D0D0DAE74EC}" dt="2022-06-19T11:32:07.380" v="322"/>
          <ac:spMkLst>
            <pc:docMk/>
            <pc:sldMk cId="3805359637" sldId="269"/>
            <ac:spMk id="17" creationId="{8651CFA9-6065-4243-AC48-858E359780B1}"/>
          </ac:spMkLst>
        </pc:spChg>
        <pc:spChg chg="add del">
          <ac:chgData name="Sagar Kumar Jha" userId="S::sagar_2022@iihmrdelhi.edu.in::10d509dd-4fa9-4835-adbf-1cab49770cd9" providerId="AD" clId="Web-{E234A294-F770-443C-8C66-4D0D0DAE74EC}" dt="2022-06-19T11:30:37.987" v="314"/>
          <ac:spMkLst>
            <pc:docMk/>
            <pc:sldMk cId="3805359637" sldId="269"/>
            <ac:spMk id="18" creationId="{61B17B84-F8A7-4053-9C9D-91E3CA7FFEFA}"/>
          </ac:spMkLst>
        </pc:spChg>
        <pc:spChg chg="add del">
          <ac:chgData name="Sagar Kumar Jha" userId="S::sagar_2022@iihmrdelhi.edu.in::10d509dd-4fa9-4835-adbf-1cab49770cd9" providerId="AD" clId="Web-{E234A294-F770-443C-8C66-4D0D0DAE74EC}" dt="2022-06-19T11:32:07.380" v="322"/>
          <ac:spMkLst>
            <pc:docMk/>
            <pc:sldMk cId="3805359637" sldId="269"/>
            <ac:spMk id="19" creationId="{FBC8BBE5-981E-4B0B-9654-32B5668BFF31}"/>
          </ac:spMkLst>
        </pc:spChg>
        <pc:spChg chg="add del">
          <ac:chgData name="Sagar Kumar Jha" userId="S::sagar_2022@iihmrdelhi.edu.in::10d509dd-4fa9-4835-adbf-1cab49770cd9" providerId="AD" clId="Web-{E234A294-F770-443C-8C66-4D0D0DAE74EC}" dt="2022-06-19T11:31:22.270" v="316"/>
          <ac:spMkLst>
            <pc:docMk/>
            <pc:sldMk cId="3805359637" sldId="269"/>
            <ac:spMk id="20" creationId="{7F729D3C-986A-4A27-A9FF-0A07A0959FEA}"/>
          </ac:spMkLst>
        </pc:spChg>
        <pc:spChg chg="add del">
          <ac:chgData name="Sagar Kumar Jha" userId="S::sagar_2022@iihmrdelhi.edu.in::10d509dd-4fa9-4835-adbf-1cab49770cd9" providerId="AD" clId="Web-{E234A294-F770-443C-8C66-4D0D0DAE74EC}" dt="2022-06-19T11:31:22.270" v="316"/>
          <ac:spMkLst>
            <pc:docMk/>
            <pc:sldMk cId="3805359637" sldId="269"/>
            <ac:spMk id="21" creationId="{0BABF38A-8A0D-492E-BD20-6CF4D46B50BD}"/>
          </ac:spMkLst>
        </pc:spChg>
        <pc:spChg chg="add del">
          <ac:chgData name="Sagar Kumar Jha" userId="S::sagar_2022@iihmrdelhi.edu.in::10d509dd-4fa9-4835-adbf-1cab49770cd9" providerId="AD" clId="Web-{E234A294-F770-443C-8C66-4D0D0DAE74EC}" dt="2022-06-19T11:31:22.270" v="316"/>
          <ac:spMkLst>
            <pc:docMk/>
            <pc:sldMk cId="3805359637" sldId="269"/>
            <ac:spMk id="23" creationId="{F1174801-1395-44C5-9B00-CCAC45C056E7}"/>
          </ac:spMkLst>
        </pc:spChg>
        <pc:spChg chg="add del">
          <ac:chgData name="Sagar Kumar Jha" userId="S::sagar_2022@iihmrdelhi.edu.in::10d509dd-4fa9-4835-adbf-1cab49770cd9" providerId="AD" clId="Web-{E234A294-F770-443C-8C66-4D0D0DAE74EC}" dt="2022-06-19T11:31:22.270" v="316"/>
          <ac:spMkLst>
            <pc:docMk/>
            <pc:sldMk cId="3805359637" sldId="269"/>
            <ac:spMk id="24" creationId="{8BADB362-9771-4A3C-B9E5-6777F34C5041}"/>
          </ac:spMkLst>
        </pc:spChg>
        <pc:spChg chg="add del">
          <ac:chgData name="Sagar Kumar Jha" userId="S::sagar_2022@iihmrdelhi.edu.in::10d509dd-4fa9-4835-adbf-1cab49770cd9" providerId="AD" clId="Web-{E234A294-F770-443C-8C66-4D0D0DAE74EC}" dt="2022-06-19T11:31:22.270" v="316"/>
          <ac:spMkLst>
            <pc:docMk/>
            <pc:sldMk cId="3805359637" sldId="269"/>
            <ac:spMk id="25" creationId="{EE0EF321-8351-49AB-BA30-A90615C80EEA}"/>
          </ac:spMkLst>
        </pc:spChg>
        <pc:spChg chg="add del">
          <ac:chgData name="Sagar Kumar Jha" userId="S::sagar_2022@iihmrdelhi.edu.in::10d509dd-4fa9-4835-adbf-1cab49770cd9" providerId="AD" clId="Web-{E234A294-F770-443C-8C66-4D0D0DAE74EC}" dt="2022-06-19T11:32:07.380" v="322"/>
          <ac:spMkLst>
            <pc:docMk/>
            <pc:sldMk cId="3805359637" sldId="269"/>
            <ac:spMk id="26" creationId="{094C9708-F6A4-4956-B261-A4A2C4DFEBF7}"/>
          </ac:spMkLst>
        </pc:spChg>
        <pc:spChg chg="add del">
          <ac:chgData name="Sagar Kumar Jha" userId="S::sagar_2022@iihmrdelhi.edu.in::10d509dd-4fa9-4835-adbf-1cab49770cd9" providerId="AD" clId="Web-{E234A294-F770-443C-8C66-4D0D0DAE74EC}" dt="2022-06-19T11:32:07.380" v="322"/>
          <ac:spMkLst>
            <pc:docMk/>
            <pc:sldMk cId="3805359637" sldId="269"/>
            <ac:spMk id="27" creationId="{592DB257-3E16-4A3C-9E28-4682828127AD}"/>
          </ac:spMkLst>
        </pc:spChg>
        <pc:spChg chg="add del">
          <ac:chgData name="Sagar Kumar Jha" userId="S::sagar_2022@iihmrdelhi.edu.in::10d509dd-4fa9-4835-adbf-1cab49770cd9" providerId="AD" clId="Web-{E234A294-F770-443C-8C66-4D0D0DAE74EC}" dt="2022-06-19T11:32:07.380" v="322"/>
          <ac:spMkLst>
            <pc:docMk/>
            <pc:sldMk cId="3805359637" sldId="269"/>
            <ac:spMk id="28" creationId="{487685E6-1160-459B-8C70-301404C06C23}"/>
          </ac:spMkLst>
        </pc:spChg>
        <pc:spChg chg="add del">
          <ac:chgData name="Sagar Kumar Jha" userId="S::sagar_2022@iihmrdelhi.edu.in::10d509dd-4fa9-4835-adbf-1cab49770cd9" providerId="AD" clId="Web-{E234A294-F770-443C-8C66-4D0D0DAE74EC}" dt="2022-06-19T11:32:07.380" v="322"/>
          <ac:spMkLst>
            <pc:docMk/>
            <pc:sldMk cId="3805359637" sldId="269"/>
            <ac:spMk id="29" creationId="{879800C9-AA24-6811-426A-351A2F6F7E9F}"/>
          </ac:spMkLst>
        </pc:spChg>
        <pc:spChg chg="add del mod">
          <ac:chgData name="Sagar Kumar Jha" userId="S::sagar_2022@iihmrdelhi.edu.in::10d509dd-4fa9-4835-adbf-1cab49770cd9" providerId="AD" clId="Web-{E234A294-F770-443C-8C66-4D0D0DAE74EC}" dt="2022-06-19T11:33:33.446" v="336"/>
          <ac:spMkLst>
            <pc:docMk/>
            <pc:sldMk cId="3805359637" sldId="269"/>
            <ac:spMk id="30" creationId="{37DC6254-814B-B9B6-76CC-9D2A494D56B5}"/>
          </ac:spMkLst>
        </pc:spChg>
        <pc:spChg chg="add del">
          <ac:chgData name="Sagar Kumar Jha" userId="S::sagar_2022@iihmrdelhi.edu.in::10d509dd-4fa9-4835-adbf-1cab49770cd9" providerId="AD" clId="Web-{E234A294-F770-443C-8C66-4D0D0DAE74EC}" dt="2022-06-19T11:33:01.726" v="328"/>
          <ac:spMkLst>
            <pc:docMk/>
            <pc:sldMk cId="3805359637" sldId="269"/>
            <ac:spMk id="31" creationId="{8651CFA9-6065-4243-AC48-858E359780B1}"/>
          </ac:spMkLst>
        </pc:spChg>
        <pc:spChg chg="add del">
          <ac:chgData name="Sagar Kumar Jha" userId="S::sagar_2022@iihmrdelhi.edu.in::10d509dd-4fa9-4835-adbf-1cab49770cd9" providerId="AD" clId="Web-{E234A294-F770-443C-8C66-4D0D0DAE74EC}" dt="2022-06-19T11:33:01.726" v="328"/>
          <ac:spMkLst>
            <pc:docMk/>
            <pc:sldMk cId="3805359637" sldId="269"/>
            <ac:spMk id="32" creationId="{E8B2F707-EF35-4955-8439-F76145F3CD7E}"/>
          </ac:spMkLst>
        </pc:spChg>
        <pc:spChg chg="add del">
          <ac:chgData name="Sagar Kumar Jha" userId="S::sagar_2022@iihmrdelhi.edu.in::10d509dd-4fa9-4835-adbf-1cab49770cd9" providerId="AD" clId="Web-{E234A294-F770-443C-8C66-4D0D0DAE74EC}" dt="2022-06-19T11:33:01.726" v="328"/>
          <ac:spMkLst>
            <pc:docMk/>
            <pc:sldMk cId="3805359637" sldId="269"/>
            <ac:spMk id="33" creationId="{3C8134F5-D8B2-4E75-AB7D-52504044EC64}"/>
          </ac:spMkLst>
        </pc:spChg>
        <pc:spChg chg="add del">
          <ac:chgData name="Sagar Kumar Jha" userId="S::sagar_2022@iihmrdelhi.edu.in::10d509dd-4fa9-4835-adbf-1cab49770cd9" providerId="AD" clId="Web-{E234A294-F770-443C-8C66-4D0D0DAE74EC}" dt="2022-06-19T11:32:20.178" v="324"/>
          <ac:spMkLst>
            <pc:docMk/>
            <pc:sldMk cId="3805359637" sldId="269"/>
            <ac:spMk id="34" creationId="{92F34560-BBEE-0031-9174-281CBFE865CD}"/>
          </ac:spMkLst>
        </pc:spChg>
        <pc:spChg chg="add">
          <ac:chgData name="Sagar Kumar Jha" userId="S::sagar_2022@iihmrdelhi.edu.in::10d509dd-4fa9-4835-adbf-1cab49770cd9" providerId="AD" clId="Web-{E234A294-F770-443C-8C66-4D0D0DAE74EC}" dt="2022-06-19T11:33:01.726" v="328"/>
          <ac:spMkLst>
            <pc:docMk/>
            <pc:sldMk cId="3805359637" sldId="269"/>
            <ac:spMk id="38" creationId="{0BABF38A-8A0D-492E-BD20-6CF4D46B50BD}"/>
          </ac:spMkLst>
        </pc:spChg>
        <pc:spChg chg="add">
          <ac:chgData name="Sagar Kumar Jha" userId="S::sagar_2022@iihmrdelhi.edu.in::10d509dd-4fa9-4835-adbf-1cab49770cd9" providerId="AD" clId="Web-{E234A294-F770-443C-8C66-4D0D0DAE74EC}" dt="2022-06-19T11:33:01.726" v="328"/>
          <ac:spMkLst>
            <pc:docMk/>
            <pc:sldMk cId="3805359637" sldId="269"/>
            <ac:spMk id="42" creationId="{37FDDF72-DE39-4F99-A3C1-DD9D7815D7DB}"/>
          </ac:spMkLst>
        </pc:spChg>
        <pc:spChg chg="add">
          <ac:chgData name="Sagar Kumar Jha" userId="S::sagar_2022@iihmrdelhi.edu.in::10d509dd-4fa9-4835-adbf-1cab49770cd9" providerId="AD" clId="Web-{E234A294-F770-443C-8C66-4D0D0DAE74EC}" dt="2022-06-19T11:33:01.726" v="328"/>
          <ac:spMkLst>
            <pc:docMk/>
            <pc:sldMk cId="3805359637" sldId="269"/>
            <ac:spMk id="44" creationId="{5E4ECE80-3AD1-450C-B62A-98788F193948}"/>
          </ac:spMkLst>
        </pc:spChg>
        <pc:spChg chg="add">
          <ac:chgData name="Sagar Kumar Jha" userId="S::sagar_2022@iihmrdelhi.edu.in::10d509dd-4fa9-4835-adbf-1cab49770cd9" providerId="AD" clId="Web-{E234A294-F770-443C-8C66-4D0D0DAE74EC}" dt="2022-06-19T11:33:01.726" v="328"/>
          <ac:spMkLst>
            <pc:docMk/>
            <pc:sldMk cId="3805359637" sldId="269"/>
            <ac:spMk id="46" creationId="{C4056FD6-9767-4B1A-ACC2-9883F6A5B86D}"/>
          </ac:spMkLst>
        </pc:spChg>
        <pc:picChg chg="add mod ord">
          <ac:chgData name="Sagar Kumar Jha" userId="S::sagar_2022@iihmrdelhi.edu.in::10d509dd-4fa9-4835-adbf-1cab49770cd9" providerId="AD" clId="Web-{E234A294-F770-443C-8C66-4D0D0DAE74EC}" dt="2022-06-19T11:33:01.726" v="328"/>
          <ac:picMkLst>
            <pc:docMk/>
            <pc:sldMk cId="3805359637" sldId="269"/>
            <ac:picMk id="4" creationId="{DD0D6063-9244-5568-4C24-D7403927C578}"/>
          </ac:picMkLst>
        </pc:picChg>
        <pc:picChg chg="add mod modCrop">
          <ac:chgData name="Sagar Kumar Jha" userId="S::sagar_2022@iihmrdelhi.edu.in::10d509dd-4fa9-4835-adbf-1cab49770cd9" providerId="AD" clId="Web-{E234A294-F770-443C-8C66-4D0D0DAE74EC}" dt="2022-06-19T11:33:01.726" v="328"/>
          <ac:picMkLst>
            <pc:docMk/>
            <pc:sldMk cId="3805359637" sldId="269"/>
            <ac:picMk id="5" creationId="{AFBEE5D0-4A62-D805-9623-63DED46BA4BF}"/>
          </ac:picMkLst>
        </pc:picChg>
        <pc:picChg chg="add del">
          <ac:chgData name="Sagar Kumar Jha" userId="S::sagar_2022@iihmrdelhi.edu.in::10d509dd-4fa9-4835-adbf-1cab49770cd9" providerId="AD" clId="Web-{E234A294-F770-443C-8C66-4D0D0DAE74EC}" dt="2022-06-19T11:31:38.614" v="320"/>
          <ac:picMkLst>
            <pc:docMk/>
            <pc:sldMk cId="3805359637" sldId="269"/>
            <ac:picMk id="8" creationId="{1CB7E8AE-A3AC-4BB7-A5C6-F00EC697B265}"/>
          </ac:picMkLst>
        </pc:picChg>
        <pc:picChg chg="add del">
          <ac:chgData name="Sagar Kumar Jha" userId="S::sagar_2022@iihmrdelhi.edu.in::10d509dd-4fa9-4835-adbf-1cab49770cd9" providerId="AD" clId="Web-{E234A294-F770-443C-8C66-4D0D0DAE74EC}" dt="2022-06-19T11:30:37.987" v="314"/>
          <ac:picMkLst>
            <pc:docMk/>
            <pc:sldMk cId="3805359637" sldId="269"/>
            <ac:picMk id="12" creationId="{1CB7E8AE-A3AC-4BB7-A5C6-F00EC697B265}"/>
          </ac:picMkLst>
        </pc:picChg>
        <pc:picChg chg="add del">
          <ac:chgData name="Sagar Kumar Jha" userId="S::sagar_2022@iihmrdelhi.edu.in::10d509dd-4fa9-4835-adbf-1cab49770cd9" providerId="AD" clId="Web-{E234A294-F770-443C-8C66-4D0D0DAE74EC}" dt="2022-06-19T11:31:22.270" v="316"/>
          <ac:picMkLst>
            <pc:docMk/>
            <pc:sldMk cId="3805359637" sldId="269"/>
            <ac:picMk id="22" creationId="{1CB7E8AE-A3AC-4BB7-A5C6-F00EC697B265}"/>
          </ac:picMkLst>
        </pc:picChg>
        <pc:picChg chg="add">
          <ac:chgData name="Sagar Kumar Jha" userId="S::sagar_2022@iihmrdelhi.edu.in::10d509dd-4fa9-4835-adbf-1cab49770cd9" providerId="AD" clId="Web-{E234A294-F770-443C-8C66-4D0D0DAE74EC}" dt="2022-06-19T11:33:01.726" v="328"/>
          <ac:picMkLst>
            <pc:docMk/>
            <pc:sldMk cId="3805359637" sldId="269"/>
            <ac:picMk id="40" creationId="{1CB7E8AE-A3AC-4BB7-A5C6-F00EC697B265}"/>
          </ac:picMkLst>
        </pc:picChg>
      </pc:sldChg>
      <pc:sldChg chg="addSp delSp modSp new">
        <pc:chgData name="Sagar Kumar Jha" userId="S::sagar_2022@iihmrdelhi.edu.in::10d509dd-4fa9-4835-adbf-1cab49770cd9" providerId="AD" clId="Web-{E234A294-F770-443C-8C66-4D0D0DAE74EC}" dt="2022-06-19T11:59:33.467" v="418" actId="20577"/>
        <pc:sldMkLst>
          <pc:docMk/>
          <pc:sldMk cId="1749506220" sldId="270"/>
        </pc:sldMkLst>
        <pc:spChg chg="mod">
          <ac:chgData name="Sagar Kumar Jha" userId="S::sagar_2022@iihmrdelhi.edu.in::10d509dd-4fa9-4835-adbf-1cab49770cd9" providerId="AD" clId="Web-{E234A294-F770-443C-8C66-4D0D0DAE74EC}" dt="2022-06-19T11:59:33.467" v="418" actId="20577"/>
          <ac:spMkLst>
            <pc:docMk/>
            <pc:sldMk cId="1749506220" sldId="270"/>
            <ac:spMk id="2" creationId="{6B8A23C9-C111-F30C-8B88-B096ECD8409E}"/>
          </ac:spMkLst>
        </pc:spChg>
        <pc:spChg chg="del">
          <ac:chgData name="Sagar Kumar Jha" userId="S::sagar_2022@iihmrdelhi.edu.in::10d509dd-4fa9-4835-adbf-1cab49770cd9" providerId="AD" clId="Web-{E234A294-F770-443C-8C66-4D0D0DAE74EC}" dt="2022-06-19T11:52:01.842" v="374"/>
          <ac:spMkLst>
            <pc:docMk/>
            <pc:sldMk cId="1749506220" sldId="270"/>
            <ac:spMk id="3" creationId="{451B72D0-3ADD-82F4-D9AB-428C829999AD}"/>
          </ac:spMkLst>
        </pc:spChg>
        <pc:picChg chg="add mod ord">
          <ac:chgData name="Sagar Kumar Jha" userId="S::sagar_2022@iihmrdelhi.edu.in::10d509dd-4fa9-4835-adbf-1cab49770cd9" providerId="AD" clId="Web-{E234A294-F770-443C-8C66-4D0D0DAE74EC}" dt="2022-06-19T11:52:16.671" v="377" actId="1076"/>
          <ac:picMkLst>
            <pc:docMk/>
            <pc:sldMk cId="1749506220" sldId="270"/>
            <ac:picMk id="4" creationId="{9D839AC7-D954-4FE7-225D-B92F13402827}"/>
          </ac:picMkLst>
        </pc:picChg>
      </pc:sldChg>
      <pc:sldChg chg="addSp delSp modSp new del">
        <pc:chgData name="Sagar Kumar Jha" userId="S::sagar_2022@iihmrdelhi.edu.in::10d509dd-4fa9-4835-adbf-1cab49770cd9" providerId="AD" clId="Web-{E234A294-F770-443C-8C66-4D0D0DAE74EC}" dt="2022-06-19T11:59:39.140" v="419"/>
        <pc:sldMkLst>
          <pc:docMk/>
          <pc:sldMk cId="3621002953" sldId="271"/>
        </pc:sldMkLst>
        <pc:spChg chg="del">
          <ac:chgData name="Sagar Kumar Jha" userId="S::sagar_2022@iihmrdelhi.edu.in::10d509dd-4fa9-4835-adbf-1cab49770cd9" providerId="AD" clId="Web-{E234A294-F770-443C-8C66-4D0D0DAE74EC}" dt="2022-06-19T11:54:45.473" v="379"/>
          <ac:spMkLst>
            <pc:docMk/>
            <pc:sldMk cId="3621002953" sldId="271"/>
            <ac:spMk id="3" creationId="{9A55E0EF-171F-303C-7219-D7F8B39365D3}"/>
          </ac:spMkLst>
        </pc:spChg>
        <pc:spChg chg="add del mod">
          <ac:chgData name="Sagar Kumar Jha" userId="S::sagar_2022@iihmrdelhi.edu.in::10d509dd-4fa9-4835-adbf-1cab49770cd9" providerId="AD" clId="Web-{E234A294-F770-443C-8C66-4D0D0DAE74EC}" dt="2022-06-19T11:55:46.709" v="383"/>
          <ac:spMkLst>
            <pc:docMk/>
            <pc:sldMk cId="3621002953" sldId="271"/>
            <ac:spMk id="7" creationId="{43283E57-2C9B-DE0E-8827-26A5505B81F1}"/>
          </ac:spMkLst>
        </pc:spChg>
        <pc:spChg chg="add del mod">
          <ac:chgData name="Sagar Kumar Jha" userId="S::sagar_2022@iihmrdelhi.edu.in::10d509dd-4fa9-4835-adbf-1cab49770cd9" providerId="AD" clId="Web-{E234A294-F770-443C-8C66-4D0D0DAE74EC}" dt="2022-06-19T11:56:17.054" v="386"/>
          <ac:spMkLst>
            <pc:docMk/>
            <pc:sldMk cId="3621002953" sldId="271"/>
            <ac:spMk id="12" creationId="{CD8CB218-74F8-DB62-B464-34C1D9C8C73D}"/>
          </ac:spMkLst>
        </pc:spChg>
        <pc:graphicFrameChg chg="add del mod ord modGraphic">
          <ac:chgData name="Sagar Kumar Jha" userId="S::sagar_2022@iihmrdelhi.edu.in::10d509dd-4fa9-4835-adbf-1cab49770cd9" providerId="AD" clId="Web-{E234A294-F770-443C-8C66-4D0D0DAE74EC}" dt="2022-06-19T11:55:01.333" v="382"/>
          <ac:graphicFrameMkLst>
            <pc:docMk/>
            <pc:sldMk cId="3621002953" sldId="271"/>
            <ac:graphicFrameMk id="5" creationId="{BC03ABA7-FD7E-034F-18BC-32EE081340A5}"/>
          </ac:graphicFrameMkLst>
        </pc:graphicFrameChg>
        <pc:graphicFrameChg chg="add del mod ord modGraphic">
          <ac:chgData name="Sagar Kumar Jha" userId="S::sagar_2022@iihmrdelhi.edu.in::10d509dd-4fa9-4835-adbf-1cab49770cd9" providerId="AD" clId="Web-{E234A294-F770-443C-8C66-4D0D0DAE74EC}" dt="2022-06-19T11:56:07.210" v="385"/>
          <ac:graphicFrameMkLst>
            <pc:docMk/>
            <pc:sldMk cId="3621002953" sldId="271"/>
            <ac:graphicFrameMk id="8" creationId="{4BF29176-C37A-6C3D-93BF-7432FDA3AC30}"/>
          </ac:graphicFrameMkLst>
        </pc:graphicFrameChg>
        <pc:graphicFrameChg chg="add del mod modGraphic">
          <ac:chgData name="Sagar Kumar Jha" userId="S::sagar_2022@iihmrdelhi.edu.in::10d509dd-4fa9-4835-adbf-1cab49770cd9" providerId="AD" clId="Web-{E234A294-F770-443C-8C66-4D0D0DAE74EC}" dt="2022-06-19T11:56:40.961" v="392"/>
          <ac:graphicFrameMkLst>
            <pc:docMk/>
            <pc:sldMk cId="3621002953" sldId="271"/>
            <ac:graphicFrameMk id="10" creationId="{9B06752B-4B80-CED6-B8CD-47B8AC3F3954}"/>
          </ac:graphicFrameMkLst>
        </pc:graphicFrameChg>
        <pc:graphicFrameChg chg="add del mod modGraphic">
          <ac:chgData name="Sagar Kumar Jha" userId="S::sagar_2022@iihmrdelhi.edu.in::10d509dd-4fa9-4835-adbf-1cab49770cd9" providerId="AD" clId="Web-{E234A294-F770-443C-8C66-4D0D0DAE74EC}" dt="2022-06-19T11:58:04.620" v="396"/>
          <ac:graphicFrameMkLst>
            <pc:docMk/>
            <pc:sldMk cId="3621002953" sldId="271"/>
            <ac:graphicFrameMk id="13" creationId="{9424597E-BD2D-1EBC-12F1-474E4B399440}"/>
          </ac:graphicFrameMkLst>
        </pc:graphicFrameChg>
      </pc:sldChg>
      <pc:sldMasterChg chg="add del addSldLayout delSldLayout">
        <pc:chgData name="Sagar Kumar Jha" userId="S::sagar_2022@iihmrdelhi.edu.in::10d509dd-4fa9-4835-adbf-1cab49770cd9" providerId="AD" clId="Web-{E234A294-F770-443C-8C66-4D0D0DAE74EC}" dt="2022-06-19T08:34:11.147" v="58"/>
        <pc:sldMasterMkLst>
          <pc:docMk/>
          <pc:sldMasterMk cId="4191594341" sldId="2147483739"/>
        </pc:sldMasterMkLst>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845645201" sldId="2147483740"/>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93865800" sldId="2147483741"/>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2649208738" sldId="2147483742"/>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98422954" sldId="2147483743"/>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344186175" sldId="2147483744"/>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526396596" sldId="2147483745"/>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3748943598" sldId="2147483746"/>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2385836150" sldId="2147483747"/>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510640543" sldId="2147483748"/>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3961412095" sldId="2147483749"/>
          </pc:sldLayoutMkLst>
        </pc:sldLayoutChg>
        <pc:sldLayoutChg chg="add del">
          <pc:chgData name="Sagar Kumar Jha" userId="S::sagar_2022@iihmrdelhi.edu.in::10d509dd-4fa9-4835-adbf-1cab49770cd9" providerId="AD" clId="Web-{E234A294-F770-443C-8C66-4D0D0DAE74EC}" dt="2022-06-19T08:34:11.147" v="58"/>
          <pc:sldLayoutMkLst>
            <pc:docMk/>
            <pc:sldMasterMk cId="4191594341" sldId="2147483739"/>
            <pc:sldLayoutMk cId="1177724070" sldId="2147483750"/>
          </pc:sldLayoutMkLst>
        </pc:sldLayoutChg>
      </pc:sldMasterChg>
      <pc:sldMasterChg chg="add del addSldLayout delSldLayout modSldLayout">
        <pc:chgData name="Sagar Kumar Jha" userId="S::sagar_2022@iihmrdelhi.edu.in::10d509dd-4fa9-4835-adbf-1cab49770cd9" providerId="AD" clId="Web-{E234A294-F770-443C-8C66-4D0D0DAE74EC}" dt="2022-06-19T08:34:11.147" v="58"/>
        <pc:sldMasterMkLst>
          <pc:docMk/>
          <pc:sldMasterMk cId="3277749669" sldId="2147483751"/>
        </pc:sldMasterMkLst>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1971469772" sldId="2147483752"/>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2805710387" sldId="2147483753"/>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2246294427" sldId="2147483754"/>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2363920885" sldId="2147483755"/>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3057002865" sldId="2147483756"/>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1988702776" sldId="2147483757"/>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2005820419" sldId="2147483758"/>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3685172034" sldId="2147483759"/>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3136231955" sldId="2147483760"/>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3358294044" sldId="2147483761"/>
          </pc:sldLayoutMkLst>
        </pc:sldLayoutChg>
        <pc:sldLayoutChg chg="add del mod replId">
          <pc:chgData name="Sagar Kumar Jha" userId="S::sagar_2022@iihmrdelhi.edu.in::10d509dd-4fa9-4835-adbf-1cab49770cd9" providerId="AD" clId="Web-{E234A294-F770-443C-8C66-4D0D0DAE74EC}" dt="2022-06-19T08:34:11.147" v="58"/>
          <pc:sldLayoutMkLst>
            <pc:docMk/>
            <pc:sldMasterMk cId="3277749669" sldId="2147483751"/>
            <pc:sldLayoutMk cId="1939104710" sldId="2147483762"/>
          </pc:sldLayoutMkLst>
        </pc:sldLayoutChg>
      </pc:sldMasterChg>
    </pc:docChg>
  </pc:docChgLst>
  <pc:docChgLst>
    <pc:chgData name="Sagar Kumar Jha" userId="S::sagar_2022@iihmrdelhi.edu.in::10d509dd-4fa9-4835-adbf-1cab49770cd9" providerId="AD" clId="Web-{4380D92A-F0F0-449E-93CE-99508F234ADD}"/>
    <pc:docChg chg="addSld modSld addMainMaster delMainMaster">
      <pc:chgData name="Sagar Kumar Jha" userId="S::sagar_2022@iihmrdelhi.edu.in::10d509dd-4fa9-4835-adbf-1cab49770cd9" providerId="AD" clId="Web-{4380D92A-F0F0-449E-93CE-99508F234ADD}" dt="2022-06-14T07:06:32.933" v="147"/>
      <pc:docMkLst>
        <pc:docMk/>
      </pc:docMkLst>
      <pc:sldChg chg="addSp delSp modSp mod setBg modClrScheme addAnim chgLayout">
        <pc:chgData name="Sagar Kumar Jha" userId="S::sagar_2022@iihmrdelhi.edu.in::10d509dd-4fa9-4835-adbf-1cab49770cd9" providerId="AD" clId="Web-{4380D92A-F0F0-449E-93CE-99508F234ADD}" dt="2022-06-14T06:52:49.783" v="91"/>
        <pc:sldMkLst>
          <pc:docMk/>
          <pc:sldMk cId="109857222" sldId="256"/>
        </pc:sldMkLst>
        <pc:spChg chg="mod">
          <ac:chgData name="Sagar Kumar Jha" userId="S::sagar_2022@iihmrdelhi.edu.in::10d509dd-4fa9-4835-adbf-1cab49770cd9" providerId="AD" clId="Web-{4380D92A-F0F0-449E-93CE-99508F234ADD}" dt="2022-06-14T06:52:49.783" v="89"/>
          <ac:spMkLst>
            <pc:docMk/>
            <pc:sldMk cId="109857222" sldId="256"/>
            <ac:spMk id="2" creationId="{00000000-0000-0000-0000-000000000000}"/>
          </ac:spMkLst>
        </pc:spChg>
        <pc:spChg chg="mod">
          <ac:chgData name="Sagar Kumar Jha" userId="S::sagar_2022@iihmrdelhi.edu.in::10d509dd-4fa9-4835-adbf-1cab49770cd9" providerId="AD" clId="Web-{4380D92A-F0F0-449E-93CE-99508F234ADD}" dt="2022-06-14T06:52:49.783" v="89"/>
          <ac:spMkLst>
            <pc:docMk/>
            <pc:sldMk cId="109857222" sldId="256"/>
            <ac:spMk id="3" creationId="{00000000-0000-0000-0000-000000000000}"/>
          </ac:spMkLst>
        </pc:spChg>
        <pc:spChg chg="add del">
          <ac:chgData name="Sagar Kumar Jha" userId="S::sagar_2022@iihmrdelhi.edu.in::10d509dd-4fa9-4835-adbf-1cab49770cd9" providerId="AD" clId="Web-{4380D92A-F0F0-449E-93CE-99508F234ADD}" dt="2022-06-14T06:52:49.783" v="89"/>
          <ac:spMkLst>
            <pc:docMk/>
            <pc:sldMk cId="109857222" sldId="256"/>
            <ac:spMk id="9" creationId="{945D478C-A9A5-4832-89D8-703607711BB1}"/>
          </ac:spMkLst>
        </pc:spChg>
        <pc:spChg chg="add del">
          <ac:chgData name="Sagar Kumar Jha" userId="S::sagar_2022@iihmrdelhi.edu.in::10d509dd-4fa9-4835-adbf-1cab49770cd9" providerId="AD" clId="Web-{4380D92A-F0F0-449E-93CE-99508F234ADD}" dt="2022-06-14T06:52:49.783" v="89"/>
          <ac:spMkLst>
            <pc:docMk/>
            <pc:sldMk cId="109857222" sldId="256"/>
            <ac:spMk id="11" creationId="{6070DF15-E754-42BB-9A78-F070643B1F41}"/>
          </ac:spMkLst>
        </pc:spChg>
        <pc:spChg chg="add">
          <ac:chgData name="Sagar Kumar Jha" userId="S::sagar_2022@iihmrdelhi.edu.in::10d509dd-4fa9-4835-adbf-1cab49770cd9" providerId="AD" clId="Web-{4380D92A-F0F0-449E-93CE-99508F234ADD}" dt="2022-06-14T06:52:49.783" v="89"/>
          <ac:spMkLst>
            <pc:docMk/>
            <pc:sldMk cId="109857222" sldId="256"/>
            <ac:spMk id="117" creationId="{729F2144-48B7-4730-955E-365ECED3ABE0}"/>
          </ac:spMkLst>
        </pc:spChg>
        <pc:spChg chg="add">
          <ac:chgData name="Sagar Kumar Jha" userId="S::sagar_2022@iihmrdelhi.edu.in::10d509dd-4fa9-4835-adbf-1cab49770cd9" providerId="AD" clId="Web-{4380D92A-F0F0-449E-93CE-99508F234ADD}" dt="2022-06-14T06:52:49.783" v="89"/>
          <ac:spMkLst>
            <pc:docMk/>
            <pc:sldMk cId="109857222" sldId="256"/>
            <ac:spMk id="119" creationId="{E765FF50-D2F9-4A4F-86ED-F101E172BA93}"/>
          </ac:spMkLst>
        </pc:spChg>
        <pc:grpChg chg="add del">
          <ac:chgData name="Sagar Kumar Jha" userId="S::sagar_2022@iihmrdelhi.edu.in::10d509dd-4fa9-4835-adbf-1cab49770cd9" providerId="AD" clId="Web-{4380D92A-F0F0-449E-93CE-99508F234ADD}" dt="2022-06-14T06:52:49.783" v="89"/>
          <ac:grpSpMkLst>
            <pc:docMk/>
            <pc:sldMk cId="109857222" sldId="256"/>
            <ac:grpSpMk id="13" creationId="{67A83510-2790-4866-911D-2E1588DF5FCC}"/>
          </ac:grpSpMkLst>
        </pc:grpChg>
        <pc:picChg chg="add mod">
          <ac:chgData name="Sagar Kumar Jha" userId="S::sagar_2022@iihmrdelhi.edu.in::10d509dd-4fa9-4835-adbf-1cab49770cd9" providerId="AD" clId="Web-{4380D92A-F0F0-449E-93CE-99508F234ADD}" dt="2022-06-14T06:52:49.783" v="89"/>
          <ac:picMkLst>
            <pc:docMk/>
            <pc:sldMk cId="109857222" sldId="256"/>
            <ac:picMk id="4" creationId="{0BE924BA-D651-8CD6-192C-316BF5F3F107}"/>
          </ac:picMkLst>
        </pc:picChg>
        <pc:picChg chg="add">
          <ac:chgData name="Sagar Kumar Jha" userId="S::sagar_2022@iihmrdelhi.edu.in::10d509dd-4fa9-4835-adbf-1cab49770cd9" providerId="AD" clId="Web-{4380D92A-F0F0-449E-93CE-99508F234ADD}" dt="2022-06-14T06:52:49.783" v="89"/>
          <ac:picMkLst>
            <pc:docMk/>
            <pc:sldMk cId="109857222" sldId="256"/>
            <ac:picMk id="121" creationId="{FFECA84E-1776-4B03-9261-CF74A291DF06}"/>
          </ac:picMkLst>
        </pc:picChg>
        <pc:picChg chg="add">
          <ac:chgData name="Sagar Kumar Jha" userId="S::sagar_2022@iihmrdelhi.edu.in::10d509dd-4fa9-4835-adbf-1cab49770cd9" providerId="AD" clId="Web-{4380D92A-F0F0-449E-93CE-99508F234ADD}" dt="2022-06-14T06:52:49.783" v="89"/>
          <ac:picMkLst>
            <pc:docMk/>
            <pc:sldMk cId="109857222" sldId="256"/>
            <ac:picMk id="123" creationId="{2BFFF490-82EC-4000-BB36-A67FD39E3AD1}"/>
          </ac:picMkLst>
        </pc:picChg>
      </pc:sldChg>
      <pc:sldChg chg="addSp delSp modSp new mod setBg">
        <pc:chgData name="Sagar Kumar Jha" userId="S::sagar_2022@iihmrdelhi.edu.in::10d509dd-4fa9-4835-adbf-1cab49770cd9" providerId="AD" clId="Web-{4380D92A-F0F0-449E-93CE-99508F234ADD}" dt="2022-06-14T07:06:25.011" v="146"/>
        <pc:sldMkLst>
          <pc:docMk/>
          <pc:sldMk cId="630143776" sldId="257"/>
        </pc:sldMkLst>
        <pc:spChg chg="mod">
          <ac:chgData name="Sagar Kumar Jha" userId="S::sagar_2022@iihmrdelhi.edu.in::10d509dd-4fa9-4835-adbf-1cab49770cd9" providerId="AD" clId="Web-{4380D92A-F0F0-449E-93CE-99508F234ADD}" dt="2022-06-14T07:06:25.011" v="146"/>
          <ac:spMkLst>
            <pc:docMk/>
            <pc:sldMk cId="630143776" sldId="257"/>
            <ac:spMk id="2" creationId="{BE05C4BB-5337-60E2-CCD3-EFB9C8D13E8C}"/>
          </ac:spMkLst>
        </pc:spChg>
        <pc:spChg chg="mod">
          <ac:chgData name="Sagar Kumar Jha" userId="S::sagar_2022@iihmrdelhi.edu.in::10d509dd-4fa9-4835-adbf-1cab49770cd9" providerId="AD" clId="Web-{4380D92A-F0F0-449E-93CE-99508F234ADD}" dt="2022-06-14T07:06:25.011" v="146"/>
          <ac:spMkLst>
            <pc:docMk/>
            <pc:sldMk cId="630143776" sldId="257"/>
            <ac:spMk id="3" creationId="{BE63D67D-8EFC-8594-577F-4F7810208B34}"/>
          </ac:spMkLst>
        </pc:spChg>
        <pc:spChg chg="add del">
          <ac:chgData name="Sagar Kumar Jha" userId="S::sagar_2022@iihmrdelhi.edu.in::10d509dd-4fa9-4835-adbf-1cab49770cd9" providerId="AD" clId="Web-{4380D92A-F0F0-449E-93CE-99508F234ADD}" dt="2022-06-14T07:06:01.307" v="143"/>
          <ac:spMkLst>
            <pc:docMk/>
            <pc:sldMk cId="630143776" sldId="257"/>
            <ac:spMk id="8" creationId="{8651CFA9-6065-4243-AC48-858E359780B1}"/>
          </ac:spMkLst>
        </pc:spChg>
        <pc:spChg chg="add del">
          <ac:chgData name="Sagar Kumar Jha" userId="S::sagar_2022@iihmrdelhi.edu.in::10d509dd-4fa9-4835-adbf-1cab49770cd9" providerId="AD" clId="Web-{4380D92A-F0F0-449E-93CE-99508F234ADD}" dt="2022-06-14T07:06:01.307" v="143"/>
          <ac:spMkLst>
            <pc:docMk/>
            <pc:sldMk cId="630143776" sldId="257"/>
            <ac:spMk id="10" creationId="{37962AE0-6A1C-4B76-9D52-10E5E6D7D3BB}"/>
          </ac:spMkLst>
        </pc:spChg>
        <pc:spChg chg="add del">
          <ac:chgData name="Sagar Kumar Jha" userId="S::sagar_2022@iihmrdelhi.edu.in::10d509dd-4fa9-4835-adbf-1cab49770cd9" providerId="AD" clId="Web-{4380D92A-F0F0-449E-93CE-99508F234ADD}" dt="2022-06-14T07:06:24.995" v="145"/>
          <ac:spMkLst>
            <pc:docMk/>
            <pc:sldMk cId="630143776" sldId="257"/>
            <ac:spMk id="16" creationId="{43A9B7B3-F171-4C25-99FC-C54250F0649B}"/>
          </ac:spMkLst>
        </pc:spChg>
        <pc:spChg chg="add del">
          <ac:chgData name="Sagar Kumar Jha" userId="S::sagar_2022@iihmrdelhi.edu.in::10d509dd-4fa9-4835-adbf-1cab49770cd9" providerId="AD" clId="Web-{4380D92A-F0F0-449E-93CE-99508F234ADD}" dt="2022-06-14T07:06:24.995" v="145"/>
          <ac:spMkLst>
            <pc:docMk/>
            <pc:sldMk cId="630143776" sldId="257"/>
            <ac:spMk id="17" creationId="{D2D5C7C5-9C27-4A61-9F57-1857D45320FD}"/>
          </ac:spMkLst>
        </pc:spChg>
        <pc:spChg chg="add del">
          <ac:chgData name="Sagar Kumar Jha" userId="S::sagar_2022@iihmrdelhi.edu.in::10d509dd-4fa9-4835-adbf-1cab49770cd9" providerId="AD" clId="Web-{4380D92A-F0F0-449E-93CE-99508F234ADD}" dt="2022-06-14T07:06:24.995" v="145"/>
          <ac:spMkLst>
            <pc:docMk/>
            <pc:sldMk cId="630143776" sldId="257"/>
            <ac:spMk id="18" creationId="{84B9546E-20BE-462C-8BE8-4EBDB46F8651}"/>
          </ac:spMkLst>
        </pc:spChg>
        <pc:spChg chg="add del">
          <ac:chgData name="Sagar Kumar Jha" userId="S::sagar_2022@iihmrdelhi.edu.in::10d509dd-4fa9-4835-adbf-1cab49770cd9" providerId="AD" clId="Web-{4380D92A-F0F0-449E-93CE-99508F234ADD}" dt="2022-06-14T07:06:24.995" v="145"/>
          <ac:spMkLst>
            <pc:docMk/>
            <pc:sldMk cId="630143776" sldId="257"/>
            <ac:spMk id="19" creationId="{DFE5D2E8-C366-48AC-97AE-18C67E4EF969}"/>
          </ac:spMkLst>
        </pc:spChg>
        <pc:spChg chg="add">
          <ac:chgData name="Sagar Kumar Jha" userId="S::sagar_2022@iihmrdelhi.edu.in::10d509dd-4fa9-4835-adbf-1cab49770cd9" providerId="AD" clId="Web-{4380D92A-F0F0-449E-93CE-99508F234ADD}" dt="2022-06-14T07:06:25.011" v="146"/>
          <ac:spMkLst>
            <pc:docMk/>
            <pc:sldMk cId="630143776" sldId="257"/>
            <ac:spMk id="21" creationId="{8651CFA9-6065-4243-AC48-858E359780B1}"/>
          </ac:spMkLst>
        </pc:spChg>
        <pc:spChg chg="add">
          <ac:chgData name="Sagar Kumar Jha" userId="S::sagar_2022@iihmrdelhi.edu.in::10d509dd-4fa9-4835-adbf-1cab49770cd9" providerId="AD" clId="Web-{4380D92A-F0F0-449E-93CE-99508F234ADD}" dt="2022-06-14T07:06:25.011" v="146"/>
          <ac:spMkLst>
            <pc:docMk/>
            <pc:sldMk cId="630143776" sldId="257"/>
            <ac:spMk id="22" creationId="{37962AE0-6A1C-4B76-9D52-10E5E6D7D3BB}"/>
          </ac:spMkLst>
        </pc:spChg>
        <pc:spChg chg="add">
          <ac:chgData name="Sagar Kumar Jha" userId="S::sagar_2022@iihmrdelhi.edu.in::10d509dd-4fa9-4835-adbf-1cab49770cd9" providerId="AD" clId="Web-{4380D92A-F0F0-449E-93CE-99508F234ADD}" dt="2022-06-14T07:06:25.011" v="146"/>
          <ac:spMkLst>
            <pc:docMk/>
            <pc:sldMk cId="630143776" sldId="257"/>
            <ac:spMk id="23" creationId="{027CAEDE-D92D-4745-8749-71019415A797}"/>
          </ac:spMkLst>
        </pc:spChg>
        <pc:spChg chg="add">
          <ac:chgData name="Sagar Kumar Jha" userId="S::sagar_2022@iihmrdelhi.edu.in::10d509dd-4fa9-4835-adbf-1cab49770cd9" providerId="AD" clId="Web-{4380D92A-F0F0-449E-93CE-99508F234ADD}" dt="2022-06-14T07:06:25.011" v="146"/>
          <ac:spMkLst>
            <pc:docMk/>
            <pc:sldMk cId="630143776" sldId="257"/>
            <ac:spMk id="24" creationId="{00C96CB6-3880-40E6-A4BF-F64E7D1E4295}"/>
          </ac:spMkLst>
        </pc:spChg>
        <pc:picChg chg="add del">
          <ac:chgData name="Sagar Kumar Jha" userId="S::sagar_2022@iihmrdelhi.edu.in::10d509dd-4fa9-4835-adbf-1cab49770cd9" providerId="AD" clId="Web-{4380D92A-F0F0-449E-93CE-99508F234ADD}" dt="2022-06-14T07:06:01.307" v="143"/>
          <ac:picMkLst>
            <pc:docMk/>
            <pc:sldMk cId="630143776" sldId="257"/>
            <ac:picMk id="12" creationId="{A72D06A1-BA08-4820-BBC8-B24DDB32A376}"/>
          </ac:picMkLst>
        </pc:picChg>
        <pc:picChg chg="add del">
          <ac:chgData name="Sagar Kumar Jha" userId="S::sagar_2022@iihmrdelhi.edu.in::10d509dd-4fa9-4835-adbf-1cab49770cd9" providerId="AD" clId="Web-{4380D92A-F0F0-449E-93CE-99508F234ADD}" dt="2022-06-14T07:06:01.307" v="143"/>
          <ac:picMkLst>
            <pc:docMk/>
            <pc:sldMk cId="630143776" sldId="257"/>
            <ac:picMk id="14" creationId="{1295E665-0408-4072-94B3-49BA5ACBCBD3}"/>
          </ac:picMkLst>
        </pc:picChg>
      </pc:sldChg>
      <pc:sldChg chg="new">
        <pc:chgData name="Sagar Kumar Jha" userId="S::sagar_2022@iihmrdelhi.edu.in::10d509dd-4fa9-4835-adbf-1cab49770cd9" providerId="AD" clId="Web-{4380D92A-F0F0-449E-93CE-99508F234ADD}" dt="2022-06-14T07:06:32.933" v="147"/>
        <pc:sldMkLst>
          <pc:docMk/>
          <pc:sldMk cId="826742325" sldId="258"/>
        </pc:sldMkLst>
      </pc:sldChg>
      <pc:sldMasterChg chg="del delSldLayout">
        <pc:chgData name="Sagar Kumar Jha" userId="S::sagar_2022@iihmrdelhi.edu.in::10d509dd-4fa9-4835-adbf-1cab49770cd9" providerId="AD" clId="Web-{4380D92A-F0F0-449E-93CE-99508F234ADD}" dt="2022-06-14T06:52:30.251" v="86"/>
        <pc:sldMasterMkLst>
          <pc:docMk/>
          <pc:sldMasterMk cId="2460954070" sldId="2147483660"/>
        </pc:sldMasterMkLst>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2385387890" sldId="2147483661"/>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949138452" sldId="2147483662"/>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2591524520" sldId="2147483663"/>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1203092039" sldId="2147483664"/>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3733172339" sldId="2147483665"/>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3210312558" sldId="2147483666"/>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3146388984" sldId="2147483667"/>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3171841454" sldId="2147483668"/>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1718958274" sldId="2147483669"/>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2202905451" sldId="2147483670"/>
          </pc:sldLayoutMkLst>
        </pc:sldLayoutChg>
        <pc:sldLayoutChg chg="del">
          <pc:chgData name="Sagar Kumar Jha" userId="S::sagar_2022@iihmrdelhi.edu.in::10d509dd-4fa9-4835-adbf-1cab49770cd9" providerId="AD" clId="Web-{4380D92A-F0F0-449E-93CE-99508F234ADD}" dt="2022-06-14T06:52:30.251" v="86"/>
          <pc:sldLayoutMkLst>
            <pc:docMk/>
            <pc:sldMasterMk cId="2460954070" sldId="2147483660"/>
            <pc:sldLayoutMk cId="3479445657" sldId="2147483671"/>
          </pc:sldLayoutMkLst>
        </pc:sldLayoutChg>
      </pc:sldMasterChg>
      <pc:sldMasterChg chg="add del addSldLayout delSldLayout">
        <pc:chgData name="Sagar Kumar Jha" userId="S::sagar_2022@iihmrdelhi.edu.in::10d509dd-4fa9-4835-adbf-1cab49770cd9" providerId="AD" clId="Web-{4380D92A-F0F0-449E-93CE-99508F234ADD}" dt="2022-06-14T06:52:49.783" v="89"/>
        <pc:sldMasterMkLst>
          <pc:docMk/>
          <pc:sldMasterMk cId="2112015337" sldId="2147483738"/>
        </pc:sldMasterMkLst>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2809538450" sldId="2147483727"/>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1118910056" sldId="2147483728"/>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389680887" sldId="2147483729"/>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1204840253" sldId="2147483730"/>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1691954167" sldId="2147483731"/>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990423059" sldId="2147483732"/>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3786199517" sldId="2147483733"/>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3270162593" sldId="2147483734"/>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1426311220" sldId="2147483735"/>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1891248068" sldId="2147483736"/>
          </pc:sldLayoutMkLst>
        </pc:sldLayoutChg>
        <pc:sldLayoutChg chg="add del">
          <pc:chgData name="Sagar Kumar Jha" userId="S::sagar_2022@iihmrdelhi.edu.in::10d509dd-4fa9-4835-adbf-1cab49770cd9" providerId="AD" clId="Web-{4380D92A-F0F0-449E-93CE-99508F234ADD}" dt="2022-06-14T06:52:49.783" v="89"/>
          <pc:sldLayoutMkLst>
            <pc:docMk/>
            <pc:sldMasterMk cId="2112015337" sldId="2147483738"/>
            <pc:sldLayoutMk cId="3595918446" sldId="2147483737"/>
          </pc:sldLayoutMkLst>
        </pc:sldLayoutChg>
      </pc:sldMasterChg>
      <pc:sldMasterChg chg="add addSldLayout">
        <pc:chgData name="Sagar Kumar Jha" userId="S::sagar_2022@iihmrdelhi.edu.in::10d509dd-4fa9-4835-adbf-1cab49770cd9" providerId="AD" clId="Web-{4380D92A-F0F0-449E-93CE-99508F234ADD}" dt="2022-06-14T06:52:49.783" v="89"/>
        <pc:sldMasterMkLst>
          <pc:docMk/>
          <pc:sldMasterMk cId="4191594341" sldId="2147483739"/>
        </pc:sldMasterMkLst>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845645201" sldId="2147483740"/>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93865800" sldId="2147483741"/>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2649208738" sldId="2147483742"/>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98422954" sldId="2147483743"/>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344186175" sldId="2147483744"/>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526396596" sldId="2147483745"/>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3748943598" sldId="2147483746"/>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2385836150" sldId="2147483747"/>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510640543" sldId="2147483748"/>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3961412095" sldId="2147483749"/>
          </pc:sldLayoutMkLst>
        </pc:sldLayoutChg>
        <pc:sldLayoutChg chg="add">
          <pc:chgData name="Sagar Kumar Jha" userId="S::sagar_2022@iihmrdelhi.edu.in::10d509dd-4fa9-4835-adbf-1cab49770cd9" providerId="AD" clId="Web-{4380D92A-F0F0-449E-93CE-99508F234ADD}" dt="2022-06-14T06:52:49.783" v="89"/>
          <pc:sldLayoutMkLst>
            <pc:docMk/>
            <pc:sldMasterMk cId="4191594341" sldId="2147483739"/>
            <pc:sldLayoutMk cId="1177724070" sldId="2147483750"/>
          </pc:sldLayoutMkLst>
        </pc:sldLayoutChg>
      </pc:sldMasterChg>
    </pc:docChg>
  </pc:docChgLst>
  <pc:docChgLst>
    <pc:chgData name="Sagar Kumar Jha" userId="S::sagar_2022@iihmrdelhi.edu.in::10d509dd-4fa9-4835-adbf-1cab49770cd9" providerId="AD" clId="Web-{A1A369DB-5200-B975-2126-01BA5F1D5940}"/>
    <pc:docChg chg="modSld">
      <pc:chgData name="Sagar Kumar Jha" userId="S::sagar_2022@iihmrdelhi.edu.in::10d509dd-4fa9-4835-adbf-1cab49770cd9" providerId="AD" clId="Web-{A1A369DB-5200-B975-2126-01BA5F1D5940}" dt="2022-06-20T07:00:39.461" v="51" actId="20577"/>
      <pc:docMkLst>
        <pc:docMk/>
      </pc:docMkLst>
      <pc:sldChg chg="addSp delSp modSp">
        <pc:chgData name="Sagar Kumar Jha" userId="S::sagar_2022@iihmrdelhi.edu.in::10d509dd-4fa9-4835-adbf-1cab49770cd9" providerId="AD" clId="Web-{A1A369DB-5200-B975-2126-01BA5F1D5940}" dt="2022-06-20T07:00:39.461" v="51" actId="20577"/>
        <pc:sldMkLst>
          <pc:docMk/>
          <pc:sldMk cId="498740433" sldId="260"/>
        </pc:sldMkLst>
        <pc:spChg chg="add del mod">
          <ac:chgData name="Sagar Kumar Jha" userId="S::sagar_2022@iihmrdelhi.edu.in::10d509dd-4fa9-4835-adbf-1cab49770cd9" providerId="AD" clId="Web-{A1A369DB-5200-B975-2126-01BA5F1D5940}" dt="2022-06-20T06:45:47.149" v="2"/>
          <ac:spMkLst>
            <pc:docMk/>
            <pc:sldMk cId="498740433" sldId="260"/>
            <ac:spMk id="17" creationId="{5989D31D-0780-F486-E51F-4FC3F0956909}"/>
          </ac:spMkLst>
        </pc:spChg>
        <pc:spChg chg="add mod">
          <ac:chgData name="Sagar Kumar Jha" userId="S::sagar_2022@iihmrdelhi.edu.in::10d509dd-4fa9-4835-adbf-1cab49770cd9" providerId="AD" clId="Web-{A1A369DB-5200-B975-2126-01BA5F1D5940}" dt="2022-06-20T07:00:39.461" v="51" actId="20577"/>
          <ac:spMkLst>
            <pc:docMk/>
            <pc:sldMk cId="498740433" sldId="260"/>
            <ac:spMk id="25" creationId="{0C0C9040-D232-8DCE-B66C-1F04A889227C}"/>
          </ac:spMkLst>
        </pc:spChg>
        <pc:graphicFrameChg chg="add del mod">
          <ac:chgData name="Sagar Kumar Jha" userId="S::sagar_2022@iihmrdelhi.edu.in::10d509dd-4fa9-4835-adbf-1cab49770cd9" providerId="AD" clId="Web-{A1A369DB-5200-B975-2126-01BA5F1D5940}" dt="2022-06-20T06:46:00.181" v="3"/>
          <ac:graphicFrameMkLst>
            <pc:docMk/>
            <pc:sldMk cId="498740433" sldId="260"/>
            <ac:graphicFrameMk id="5" creationId="{F9E15E7B-E9F8-8570-965C-71431AA42D46}"/>
          </ac:graphicFrameMkLst>
        </pc:graphicFrameChg>
      </pc:sldChg>
    </pc:docChg>
  </pc:docChgLst>
  <pc:docChgLst>
    <pc:chgData name="Sagar Kumar Jha" userId="S::sagar_2022@iihmrdelhi.edu.in::10d509dd-4fa9-4835-adbf-1cab49770cd9" providerId="AD" clId="Web-{8632368E-6B25-608B-F55B-97BCA17E9A16}"/>
    <pc:docChg chg="modSld">
      <pc:chgData name="Sagar Kumar Jha" userId="S::sagar_2022@iihmrdelhi.edu.in::10d509dd-4fa9-4835-adbf-1cab49770cd9" providerId="AD" clId="Web-{8632368E-6B25-608B-F55B-97BCA17E9A16}" dt="2022-06-15T15:12:43.004" v="90"/>
      <pc:docMkLst>
        <pc:docMk/>
      </pc:docMkLst>
      <pc:sldChg chg="addSp delSp modSp mod setBg">
        <pc:chgData name="Sagar Kumar Jha" userId="S::sagar_2022@iihmrdelhi.edu.in::10d509dd-4fa9-4835-adbf-1cab49770cd9" providerId="AD" clId="Web-{8632368E-6B25-608B-F55B-97BCA17E9A16}" dt="2022-06-15T14:53:33.614" v="2"/>
        <pc:sldMkLst>
          <pc:docMk/>
          <pc:sldMk cId="826742325" sldId="258"/>
        </pc:sldMkLst>
        <pc:spChg chg="mod">
          <ac:chgData name="Sagar Kumar Jha" userId="S::sagar_2022@iihmrdelhi.edu.in::10d509dd-4fa9-4835-adbf-1cab49770cd9" providerId="AD" clId="Web-{8632368E-6B25-608B-F55B-97BCA17E9A16}" dt="2022-06-15T14:53:33.614" v="2"/>
          <ac:spMkLst>
            <pc:docMk/>
            <pc:sldMk cId="826742325" sldId="258"/>
            <ac:spMk id="2" creationId="{6396A237-761A-25DE-91AA-4D8CC7F0901C}"/>
          </ac:spMkLst>
        </pc:spChg>
        <pc:spChg chg="mod">
          <ac:chgData name="Sagar Kumar Jha" userId="S::sagar_2022@iihmrdelhi.edu.in::10d509dd-4fa9-4835-adbf-1cab49770cd9" providerId="AD" clId="Web-{8632368E-6B25-608B-F55B-97BCA17E9A16}" dt="2022-06-15T14:53:33.614" v="2"/>
          <ac:spMkLst>
            <pc:docMk/>
            <pc:sldMk cId="826742325" sldId="258"/>
            <ac:spMk id="3" creationId="{C8A509CD-BAE2-A57D-AE5E-30E688DE5734}"/>
          </ac:spMkLst>
        </pc:spChg>
        <pc:spChg chg="add del">
          <ac:chgData name="Sagar Kumar Jha" userId="S::sagar_2022@iihmrdelhi.edu.in::10d509dd-4fa9-4835-adbf-1cab49770cd9" providerId="AD" clId="Web-{8632368E-6B25-608B-F55B-97BCA17E9A16}" dt="2022-06-15T14:53:33.598" v="1"/>
          <ac:spMkLst>
            <pc:docMk/>
            <pc:sldMk cId="826742325" sldId="258"/>
            <ac:spMk id="8" creationId="{8651CFA9-6065-4243-AC48-858E359780B1}"/>
          </ac:spMkLst>
        </pc:spChg>
        <pc:spChg chg="add del">
          <ac:chgData name="Sagar Kumar Jha" userId="S::sagar_2022@iihmrdelhi.edu.in::10d509dd-4fa9-4835-adbf-1cab49770cd9" providerId="AD" clId="Web-{8632368E-6B25-608B-F55B-97BCA17E9A16}" dt="2022-06-15T14:53:33.598" v="1"/>
          <ac:spMkLst>
            <pc:docMk/>
            <pc:sldMk cId="826742325" sldId="258"/>
            <ac:spMk id="10" creationId="{37962AE0-6A1C-4B76-9D52-10E5E6D7D3BB}"/>
          </ac:spMkLst>
        </pc:spChg>
        <pc:spChg chg="add del">
          <ac:chgData name="Sagar Kumar Jha" userId="S::sagar_2022@iihmrdelhi.edu.in::10d509dd-4fa9-4835-adbf-1cab49770cd9" providerId="AD" clId="Web-{8632368E-6B25-608B-F55B-97BCA17E9A16}" dt="2022-06-15T14:53:33.598" v="1"/>
          <ac:spMkLst>
            <pc:docMk/>
            <pc:sldMk cId="826742325" sldId="258"/>
            <ac:spMk id="12" creationId="{BF49D5AE-15AF-4BC1-8AC5-F5FA95199E94}"/>
          </ac:spMkLst>
        </pc:spChg>
        <pc:spChg chg="add del">
          <ac:chgData name="Sagar Kumar Jha" userId="S::sagar_2022@iihmrdelhi.edu.in::10d509dd-4fa9-4835-adbf-1cab49770cd9" providerId="AD" clId="Web-{8632368E-6B25-608B-F55B-97BCA17E9A16}" dt="2022-06-15T14:53:33.598" v="1"/>
          <ac:spMkLst>
            <pc:docMk/>
            <pc:sldMk cId="826742325" sldId="258"/>
            <ac:spMk id="14" creationId="{5608A5E7-BD2D-419A-8079-3103083AB134}"/>
          </ac:spMkLst>
        </pc:spChg>
        <pc:spChg chg="add">
          <ac:chgData name="Sagar Kumar Jha" userId="S::sagar_2022@iihmrdelhi.edu.in::10d509dd-4fa9-4835-adbf-1cab49770cd9" providerId="AD" clId="Web-{8632368E-6B25-608B-F55B-97BCA17E9A16}" dt="2022-06-15T14:53:33.614" v="2"/>
          <ac:spMkLst>
            <pc:docMk/>
            <pc:sldMk cId="826742325" sldId="258"/>
            <ac:spMk id="16" creationId="{8651CFA9-6065-4243-AC48-858E359780B1}"/>
          </ac:spMkLst>
        </pc:spChg>
        <pc:spChg chg="add">
          <ac:chgData name="Sagar Kumar Jha" userId="S::sagar_2022@iihmrdelhi.edu.in::10d509dd-4fa9-4835-adbf-1cab49770cd9" providerId="AD" clId="Web-{8632368E-6B25-608B-F55B-97BCA17E9A16}" dt="2022-06-15T14:53:33.614" v="2"/>
          <ac:spMkLst>
            <pc:docMk/>
            <pc:sldMk cId="826742325" sldId="258"/>
            <ac:spMk id="17" creationId="{1FB7DD83-8C23-4292-86EE-35D1060B0629}"/>
          </ac:spMkLst>
        </pc:spChg>
        <pc:spChg chg="add">
          <ac:chgData name="Sagar Kumar Jha" userId="S::sagar_2022@iihmrdelhi.edu.in::10d509dd-4fa9-4835-adbf-1cab49770cd9" providerId="AD" clId="Web-{8632368E-6B25-608B-F55B-97BCA17E9A16}" dt="2022-06-15T14:53:33.614" v="2"/>
          <ac:spMkLst>
            <pc:docMk/>
            <pc:sldMk cId="826742325" sldId="258"/>
            <ac:spMk id="18" creationId="{03790C9A-0991-401B-895E-E99FA71CB339}"/>
          </ac:spMkLst>
        </pc:spChg>
      </pc:sldChg>
      <pc:sldChg chg="addSp delSp modSp mod setBg">
        <pc:chgData name="Sagar Kumar Jha" userId="S::sagar_2022@iihmrdelhi.edu.in::10d509dd-4fa9-4835-adbf-1cab49770cd9" providerId="AD" clId="Web-{8632368E-6B25-608B-F55B-97BCA17E9A16}" dt="2022-06-15T15:12:43.004" v="90"/>
        <pc:sldMkLst>
          <pc:docMk/>
          <pc:sldMk cId="2041524850" sldId="259"/>
        </pc:sldMkLst>
        <pc:spChg chg="mod">
          <ac:chgData name="Sagar Kumar Jha" userId="S::sagar_2022@iihmrdelhi.edu.in::10d509dd-4fa9-4835-adbf-1cab49770cd9" providerId="AD" clId="Web-{8632368E-6B25-608B-F55B-97BCA17E9A16}" dt="2022-06-15T15:12:32.332" v="86"/>
          <ac:spMkLst>
            <pc:docMk/>
            <pc:sldMk cId="2041524850" sldId="259"/>
            <ac:spMk id="2" creationId="{D02CB60B-33DB-62A7-4954-EA6A7AB698A4}"/>
          </ac:spMkLst>
        </pc:spChg>
        <pc:spChg chg="add del">
          <ac:chgData name="Sagar Kumar Jha" userId="S::sagar_2022@iihmrdelhi.edu.in::10d509dd-4fa9-4835-adbf-1cab49770cd9" providerId="AD" clId="Web-{8632368E-6B25-608B-F55B-97BCA17E9A16}" dt="2022-06-15T15:12:43.004" v="90"/>
          <ac:spMkLst>
            <pc:docMk/>
            <pc:sldMk cId="2041524850" sldId="259"/>
            <ac:spMk id="3" creationId="{D94F56AA-845F-1546-05F6-0535CE73A298}"/>
          </ac:spMkLst>
        </pc:spChg>
        <pc:spChg chg="add del">
          <ac:chgData name="Sagar Kumar Jha" userId="S::sagar_2022@iihmrdelhi.edu.in::10d509dd-4fa9-4835-adbf-1cab49770cd9" providerId="AD" clId="Web-{8632368E-6B25-608B-F55B-97BCA17E9A16}" dt="2022-06-15T15:12:32.332" v="86"/>
          <ac:spMkLst>
            <pc:docMk/>
            <pc:sldMk cId="2041524850" sldId="259"/>
            <ac:spMk id="9" creationId="{8651CFA9-6065-4243-AC48-858E359780B1}"/>
          </ac:spMkLst>
        </pc:spChg>
        <pc:spChg chg="add del">
          <ac:chgData name="Sagar Kumar Jha" userId="S::sagar_2022@iihmrdelhi.edu.in::10d509dd-4fa9-4835-adbf-1cab49770cd9" providerId="AD" clId="Web-{8632368E-6B25-608B-F55B-97BCA17E9A16}" dt="2022-06-15T15:12:32.332" v="86"/>
          <ac:spMkLst>
            <pc:docMk/>
            <pc:sldMk cId="2041524850" sldId="259"/>
            <ac:spMk id="11" creationId="{37962AE0-6A1C-4B76-9D52-10E5E6D7D3BB}"/>
          </ac:spMkLst>
        </pc:spChg>
        <pc:graphicFrameChg chg="add del">
          <ac:chgData name="Sagar Kumar Jha" userId="S::sagar_2022@iihmrdelhi.edu.in::10d509dd-4fa9-4835-adbf-1cab49770cd9" providerId="AD" clId="Web-{8632368E-6B25-608B-F55B-97BCA17E9A16}" dt="2022-06-15T15:12:32.332" v="86"/>
          <ac:graphicFrameMkLst>
            <pc:docMk/>
            <pc:sldMk cId="2041524850" sldId="259"/>
            <ac:graphicFrameMk id="5" creationId="{EC731BFF-3D24-6DDC-E3AA-09A427D82E29}"/>
          </ac:graphicFrameMkLst>
        </pc:graphicFrameChg>
        <pc:graphicFrameChg chg="add del mod">
          <ac:chgData name="Sagar Kumar Jha" userId="S::sagar_2022@iihmrdelhi.edu.in::10d509dd-4fa9-4835-adbf-1cab49770cd9" providerId="AD" clId="Web-{8632368E-6B25-608B-F55B-97BCA17E9A16}" dt="2022-06-15T15:12:43.004" v="90"/>
          <ac:graphicFrameMkLst>
            <pc:docMk/>
            <pc:sldMk cId="2041524850" sldId="259"/>
            <ac:graphicFrameMk id="17" creationId="{BE328BC9-F7BF-D115-EA28-8AA5968C0C20}"/>
          </ac:graphicFrameMkLst>
        </pc:graphicFrameChg>
        <pc:picChg chg="add del">
          <ac:chgData name="Sagar Kumar Jha" userId="S::sagar_2022@iihmrdelhi.edu.in::10d509dd-4fa9-4835-adbf-1cab49770cd9" providerId="AD" clId="Web-{8632368E-6B25-608B-F55B-97BCA17E9A16}" dt="2022-06-15T15:12:32.332" v="86"/>
          <ac:picMkLst>
            <pc:docMk/>
            <pc:sldMk cId="2041524850" sldId="259"/>
            <ac:picMk id="13" creationId="{48897B96-3039-4268-8B57-3076C0EDD981}"/>
          </ac:picMkLst>
        </pc:picChg>
        <pc:picChg chg="add del">
          <ac:chgData name="Sagar Kumar Jha" userId="S::sagar_2022@iihmrdelhi.edu.in::10d509dd-4fa9-4835-adbf-1cab49770cd9" providerId="AD" clId="Web-{8632368E-6B25-608B-F55B-97BCA17E9A16}" dt="2022-06-15T15:12:32.332" v="86"/>
          <ac:picMkLst>
            <pc:docMk/>
            <pc:sldMk cId="2041524850" sldId="259"/>
            <ac:picMk id="15" creationId="{DEEA387F-FE32-404D-B9E2-0DB5D1F50216}"/>
          </ac:picMkLst>
        </pc:picChg>
      </pc:sldChg>
      <pc:sldChg chg="addSp modSp mod setBg">
        <pc:chgData name="Sagar Kumar Jha" userId="S::sagar_2022@iihmrdelhi.edu.in::10d509dd-4fa9-4835-adbf-1cab49770cd9" providerId="AD" clId="Web-{8632368E-6B25-608B-F55B-97BCA17E9A16}" dt="2022-06-15T15:11:32.846" v="84" actId="20577"/>
        <pc:sldMkLst>
          <pc:docMk/>
          <pc:sldMk cId="1030142018" sldId="261"/>
        </pc:sldMkLst>
        <pc:spChg chg="mod">
          <ac:chgData name="Sagar Kumar Jha" userId="S::sagar_2022@iihmrdelhi.edu.in::10d509dd-4fa9-4835-adbf-1cab49770cd9" providerId="AD" clId="Web-{8632368E-6B25-608B-F55B-97BCA17E9A16}" dt="2022-06-15T14:56:24.915" v="5"/>
          <ac:spMkLst>
            <pc:docMk/>
            <pc:sldMk cId="1030142018" sldId="261"/>
            <ac:spMk id="2" creationId="{CBE14E8E-523E-FC76-E0B4-737B0011DF4F}"/>
          </ac:spMkLst>
        </pc:spChg>
        <pc:spChg chg="mod">
          <ac:chgData name="Sagar Kumar Jha" userId="S::sagar_2022@iihmrdelhi.edu.in::10d509dd-4fa9-4835-adbf-1cab49770cd9" providerId="AD" clId="Web-{8632368E-6B25-608B-F55B-97BCA17E9A16}" dt="2022-06-15T15:11:32.846" v="84" actId="20577"/>
          <ac:spMkLst>
            <pc:docMk/>
            <pc:sldMk cId="1030142018" sldId="261"/>
            <ac:spMk id="3" creationId="{65ACBCF4-993C-C757-282F-4CDAD29D6DF3}"/>
          </ac:spMkLst>
        </pc:spChg>
        <pc:spChg chg="add">
          <ac:chgData name="Sagar Kumar Jha" userId="S::sagar_2022@iihmrdelhi.edu.in::10d509dd-4fa9-4835-adbf-1cab49770cd9" providerId="AD" clId="Web-{8632368E-6B25-608B-F55B-97BCA17E9A16}" dt="2022-06-15T14:56:24.915" v="5"/>
          <ac:spMkLst>
            <pc:docMk/>
            <pc:sldMk cId="1030142018" sldId="261"/>
            <ac:spMk id="8" creationId="{8651CFA9-6065-4243-AC48-858E359780B1}"/>
          </ac:spMkLst>
        </pc:spChg>
        <pc:spChg chg="add">
          <ac:chgData name="Sagar Kumar Jha" userId="S::sagar_2022@iihmrdelhi.edu.in::10d509dd-4fa9-4835-adbf-1cab49770cd9" providerId="AD" clId="Web-{8632368E-6B25-608B-F55B-97BCA17E9A16}" dt="2022-06-15T14:56:24.915" v="5"/>
          <ac:spMkLst>
            <pc:docMk/>
            <pc:sldMk cId="1030142018" sldId="261"/>
            <ac:spMk id="10" creationId="{1FB7DD83-8C23-4292-86EE-35D1060B0629}"/>
          </ac:spMkLst>
        </pc:spChg>
        <pc:spChg chg="add">
          <ac:chgData name="Sagar Kumar Jha" userId="S::sagar_2022@iihmrdelhi.edu.in::10d509dd-4fa9-4835-adbf-1cab49770cd9" providerId="AD" clId="Web-{8632368E-6B25-608B-F55B-97BCA17E9A16}" dt="2022-06-15T14:56:24.915" v="5"/>
          <ac:spMkLst>
            <pc:docMk/>
            <pc:sldMk cId="1030142018" sldId="261"/>
            <ac:spMk id="12" creationId="{03790C9A-0991-401B-895E-E99FA71CB339}"/>
          </ac:spMkLst>
        </pc:spChg>
      </pc:sldChg>
      <pc:sldChg chg="addSp delSp modSp">
        <pc:chgData name="Sagar Kumar Jha" userId="S::sagar_2022@iihmrdelhi.edu.in::10d509dd-4fa9-4835-adbf-1cab49770cd9" providerId="AD" clId="Web-{8632368E-6B25-608B-F55B-97BCA17E9A16}" dt="2022-06-15T15:09:55.703" v="59" actId="20577"/>
        <pc:sldMkLst>
          <pc:docMk/>
          <pc:sldMk cId="3617810996" sldId="262"/>
        </pc:sldMkLst>
        <pc:spChg chg="mod">
          <ac:chgData name="Sagar Kumar Jha" userId="S::sagar_2022@iihmrdelhi.edu.in::10d509dd-4fa9-4835-adbf-1cab49770cd9" providerId="AD" clId="Web-{8632368E-6B25-608B-F55B-97BCA17E9A16}" dt="2022-06-15T15:09:55.703" v="59" actId="20577"/>
          <ac:spMkLst>
            <pc:docMk/>
            <pc:sldMk cId="3617810996" sldId="262"/>
            <ac:spMk id="3" creationId="{003129E3-C90B-9D45-5832-D98347F84E51}"/>
          </ac:spMkLst>
        </pc:spChg>
        <pc:spChg chg="add del mod">
          <ac:chgData name="Sagar Kumar Jha" userId="S::sagar_2022@iihmrdelhi.edu.in::10d509dd-4fa9-4835-adbf-1cab49770cd9" providerId="AD" clId="Web-{8632368E-6B25-608B-F55B-97BCA17E9A16}" dt="2022-06-15T14:59:23.076" v="42"/>
          <ac:spMkLst>
            <pc:docMk/>
            <pc:sldMk cId="3617810996" sldId="262"/>
            <ac:spMk id="5" creationId="{E6D98866-E978-83B4-004E-A7D5D3752617}"/>
          </ac:spMkLst>
        </pc:spChg>
        <pc:picChg chg="add del mod">
          <ac:chgData name="Sagar Kumar Jha" userId="S::sagar_2022@iihmrdelhi.edu.in::10d509dd-4fa9-4835-adbf-1cab49770cd9" providerId="AD" clId="Web-{8632368E-6B25-608B-F55B-97BCA17E9A16}" dt="2022-06-15T14:59:02.935" v="31"/>
          <ac:picMkLst>
            <pc:docMk/>
            <pc:sldMk cId="3617810996" sldId="262"/>
            <ac:picMk id="4" creationId="{751403AB-0DF7-D728-D565-F37F248E0618}"/>
          </ac:picMkLst>
        </pc:picChg>
      </pc:sldChg>
    </pc:docChg>
  </pc:docChgLst>
  <pc:docChgLst>
    <pc:chgData name="Sagar Kumar Jha" userId="S::sagar_2022@iihmrdelhi.edu.in::10d509dd-4fa9-4835-adbf-1cab49770cd9" providerId="AD" clId="Web-{8A3D3E6D-EC83-9532-FAFB-E93E7AF6DAC6}"/>
    <pc:docChg chg="addSld modSld">
      <pc:chgData name="Sagar Kumar Jha" userId="S::sagar_2022@iihmrdelhi.edu.in::10d509dd-4fa9-4835-adbf-1cab49770cd9" providerId="AD" clId="Web-{8A3D3E6D-EC83-9532-FAFB-E93E7AF6DAC6}" dt="2022-06-20T10:30:49.500" v="147"/>
      <pc:docMkLst>
        <pc:docMk/>
      </pc:docMkLst>
      <pc:sldChg chg="addSp delSp">
        <pc:chgData name="Sagar Kumar Jha" userId="S::sagar_2022@iihmrdelhi.edu.in::10d509dd-4fa9-4835-adbf-1cab49770cd9" providerId="AD" clId="Web-{8A3D3E6D-EC83-9532-FAFB-E93E7AF6DAC6}" dt="2022-06-20T10:30:49.500" v="147"/>
        <pc:sldMkLst>
          <pc:docMk/>
          <pc:sldMk cId="630143776" sldId="257"/>
        </pc:sldMkLst>
        <pc:spChg chg="del">
          <ac:chgData name="Sagar Kumar Jha" userId="S::sagar_2022@iihmrdelhi.edu.in::10d509dd-4fa9-4835-adbf-1cab49770cd9" providerId="AD" clId="Web-{8A3D3E6D-EC83-9532-FAFB-E93E7AF6DAC6}" dt="2022-06-20T10:30:49.500" v="147"/>
          <ac:spMkLst>
            <pc:docMk/>
            <pc:sldMk cId="630143776" sldId="257"/>
            <ac:spMk id="3" creationId="{BE63D67D-8EFC-8594-577F-4F7810208B34}"/>
          </ac:spMkLst>
        </pc:spChg>
        <pc:graphicFrameChg chg="add">
          <ac:chgData name="Sagar Kumar Jha" userId="S::sagar_2022@iihmrdelhi.edu.in::10d509dd-4fa9-4835-adbf-1cab49770cd9" providerId="AD" clId="Web-{8A3D3E6D-EC83-9532-FAFB-E93E7AF6DAC6}" dt="2022-06-20T10:30:49.500" v="147"/>
          <ac:graphicFrameMkLst>
            <pc:docMk/>
            <pc:sldMk cId="630143776" sldId="257"/>
            <ac:graphicFrameMk id="37" creationId="{3E555E50-D15E-4663-2828-0E2C27AAAFE3}"/>
          </ac:graphicFrameMkLst>
        </pc:graphicFrameChg>
      </pc:sldChg>
      <pc:sldChg chg="addSp delSp modSp">
        <pc:chgData name="Sagar Kumar Jha" userId="S::sagar_2022@iihmrdelhi.edu.in::10d509dd-4fa9-4835-adbf-1cab49770cd9" providerId="AD" clId="Web-{8A3D3E6D-EC83-9532-FAFB-E93E7AF6DAC6}" dt="2022-06-20T10:29:52.390" v="146"/>
        <pc:sldMkLst>
          <pc:docMk/>
          <pc:sldMk cId="498740433" sldId="260"/>
        </pc:sldMkLst>
        <pc:spChg chg="mod">
          <ac:chgData name="Sagar Kumar Jha" userId="S::sagar_2022@iihmrdelhi.edu.in::10d509dd-4fa9-4835-adbf-1cab49770cd9" providerId="AD" clId="Web-{8A3D3E6D-EC83-9532-FAFB-E93E7AF6DAC6}" dt="2022-06-20T10:29:52.390" v="146"/>
          <ac:spMkLst>
            <pc:docMk/>
            <pc:sldMk cId="498740433" sldId="260"/>
            <ac:spMk id="2" creationId="{DD5731A0-EDC8-C293-556B-9612FF891ABB}"/>
          </ac:spMkLst>
        </pc:spChg>
        <pc:spChg chg="del mod">
          <ac:chgData name="Sagar Kumar Jha" userId="S::sagar_2022@iihmrdelhi.edu.in::10d509dd-4fa9-4835-adbf-1cab49770cd9" providerId="AD" clId="Web-{8A3D3E6D-EC83-9532-FAFB-E93E7AF6DAC6}" dt="2022-06-20T10:29:52.390" v="146"/>
          <ac:spMkLst>
            <pc:docMk/>
            <pc:sldMk cId="498740433" sldId="260"/>
            <ac:spMk id="25" creationId="{0C0C9040-D232-8DCE-B66C-1F04A889227C}"/>
          </ac:spMkLst>
        </pc:spChg>
        <pc:spChg chg="del">
          <ac:chgData name="Sagar Kumar Jha" userId="S::sagar_2022@iihmrdelhi.edu.in::10d509dd-4fa9-4835-adbf-1cab49770cd9" providerId="AD" clId="Web-{8A3D3E6D-EC83-9532-FAFB-E93E7AF6DAC6}" dt="2022-06-20T10:09:53.668" v="22"/>
          <ac:spMkLst>
            <pc:docMk/>
            <pc:sldMk cId="498740433" sldId="260"/>
            <ac:spMk id="108" creationId="{8651CFA9-6065-4243-AC48-858E359780B1}"/>
          </ac:spMkLst>
        </pc:spChg>
        <pc:spChg chg="del">
          <ac:chgData name="Sagar Kumar Jha" userId="S::sagar_2022@iihmrdelhi.edu.in::10d509dd-4fa9-4835-adbf-1cab49770cd9" providerId="AD" clId="Web-{8A3D3E6D-EC83-9532-FAFB-E93E7AF6DAC6}" dt="2022-06-20T10:09:53.668" v="22"/>
          <ac:spMkLst>
            <pc:docMk/>
            <pc:sldMk cId="498740433" sldId="260"/>
            <ac:spMk id="109" creationId="{37962AE0-6A1C-4B76-9D52-10E5E6D7D3BB}"/>
          </ac:spMkLst>
        </pc:spChg>
        <pc:spChg chg="add del">
          <ac:chgData name="Sagar Kumar Jha" userId="S::sagar_2022@iihmrdelhi.edu.in::10d509dd-4fa9-4835-adbf-1cab49770cd9" providerId="AD" clId="Web-{8A3D3E6D-EC83-9532-FAFB-E93E7AF6DAC6}" dt="2022-06-20T10:26:09.715" v="118"/>
          <ac:spMkLst>
            <pc:docMk/>
            <pc:sldMk cId="498740433" sldId="260"/>
            <ac:spMk id="116" creationId="{8651CFA9-6065-4243-AC48-858E359780B1}"/>
          </ac:spMkLst>
        </pc:spChg>
        <pc:spChg chg="add del">
          <ac:chgData name="Sagar Kumar Jha" userId="S::sagar_2022@iihmrdelhi.edu.in::10d509dd-4fa9-4835-adbf-1cab49770cd9" providerId="AD" clId="Web-{8A3D3E6D-EC83-9532-FAFB-E93E7AF6DAC6}" dt="2022-06-20T10:26:09.715" v="118"/>
          <ac:spMkLst>
            <pc:docMk/>
            <pc:sldMk cId="498740433" sldId="260"/>
            <ac:spMk id="118" creationId="{37962AE0-6A1C-4B76-9D52-10E5E6D7D3BB}"/>
          </ac:spMkLst>
        </pc:spChg>
        <pc:spChg chg="add del">
          <ac:chgData name="Sagar Kumar Jha" userId="S::sagar_2022@iihmrdelhi.edu.in::10d509dd-4fa9-4835-adbf-1cab49770cd9" providerId="AD" clId="Web-{8A3D3E6D-EC83-9532-FAFB-E93E7AF6DAC6}" dt="2022-06-20T10:26:09.715" v="118"/>
          <ac:spMkLst>
            <pc:docMk/>
            <pc:sldMk cId="498740433" sldId="260"/>
            <ac:spMk id="120" creationId="{027CAEDE-D92D-4745-8749-71019415A797}"/>
          </ac:spMkLst>
        </pc:spChg>
        <pc:spChg chg="add del">
          <ac:chgData name="Sagar Kumar Jha" userId="S::sagar_2022@iihmrdelhi.edu.in::10d509dd-4fa9-4835-adbf-1cab49770cd9" providerId="AD" clId="Web-{8A3D3E6D-EC83-9532-FAFB-E93E7AF6DAC6}" dt="2022-06-20T10:26:09.715" v="118"/>
          <ac:spMkLst>
            <pc:docMk/>
            <pc:sldMk cId="498740433" sldId="260"/>
            <ac:spMk id="122" creationId="{00C96CB6-3880-40E6-A4BF-F64E7D1E4295}"/>
          </ac:spMkLst>
        </pc:spChg>
        <pc:spChg chg="add del">
          <ac:chgData name="Sagar Kumar Jha" userId="S::sagar_2022@iihmrdelhi.edu.in::10d509dd-4fa9-4835-adbf-1cab49770cd9" providerId="AD" clId="Web-{8A3D3E6D-EC83-9532-FAFB-E93E7AF6DAC6}" dt="2022-06-20T10:29:52.390" v="146"/>
          <ac:spMkLst>
            <pc:docMk/>
            <pc:sldMk cId="498740433" sldId="260"/>
            <ac:spMk id="127" creationId="{8651CFA9-6065-4243-AC48-858E359780B1}"/>
          </ac:spMkLst>
        </pc:spChg>
        <pc:spChg chg="add del">
          <ac:chgData name="Sagar Kumar Jha" userId="S::sagar_2022@iihmrdelhi.edu.in::10d509dd-4fa9-4835-adbf-1cab49770cd9" providerId="AD" clId="Web-{8A3D3E6D-EC83-9532-FAFB-E93E7AF6DAC6}" dt="2022-06-20T10:29:52.390" v="146"/>
          <ac:spMkLst>
            <pc:docMk/>
            <pc:sldMk cId="498740433" sldId="260"/>
            <ac:spMk id="129" creationId="{1FB7DD83-8C23-4292-86EE-35D1060B0629}"/>
          </ac:spMkLst>
        </pc:spChg>
        <pc:spChg chg="add del">
          <ac:chgData name="Sagar Kumar Jha" userId="S::sagar_2022@iihmrdelhi.edu.in::10d509dd-4fa9-4835-adbf-1cab49770cd9" providerId="AD" clId="Web-{8A3D3E6D-EC83-9532-FAFB-E93E7AF6DAC6}" dt="2022-06-20T10:29:52.390" v="146"/>
          <ac:spMkLst>
            <pc:docMk/>
            <pc:sldMk cId="498740433" sldId="260"/>
            <ac:spMk id="131" creationId="{03790C9A-0991-401B-895E-E99FA71CB339}"/>
          </ac:spMkLst>
        </pc:spChg>
        <pc:spChg chg="add">
          <ac:chgData name="Sagar Kumar Jha" userId="S::sagar_2022@iihmrdelhi.edu.in::10d509dd-4fa9-4835-adbf-1cab49770cd9" providerId="AD" clId="Web-{8A3D3E6D-EC83-9532-FAFB-E93E7AF6DAC6}" dt="2022-06-20T10:29:52.390" v="146"/>
          <ac:spMkLst>
            <pc:docMk/>
            <pc:sldMk cId="498740433" sldId="260"/>
            <ac:spMk id="137" creationId="{8651CFA9-6065-4243-AC48-858E359780B1}"/>
          </ac:spMkLst>
        </pc:spChg>
        <pc:spChg chg="add">
          <ac:chgData name="Sagar Kumar Jha" userId="S::sagar_2022@iihmrdelhi.edu.in::10d509dd-4fa9-4835-adbf-1cab49770cd9" providerId="AD" clId="Web-{8A3D3E6D-EC83-9532-FAFB-E93E7AF6DAC6}" dt="2022-06-20T10:29:52.390" v="146"/>
          <ac:spMkLst>
            <pc:docMk/>
            <pc:sldMk cId="498740433" sldId="260"/>
            <ac:spMk id="139" creationId="{37962AE0-6A1C-4B76-9D52-10E5E6D7D3BB}"/>
          </ac:spMkLst>
        </pc:spChg>
        <pc:graphicFrameChg chg="add">
          <ac:chgData name="Sagar Kumar Jha" userId="S::sagar_2022@iihmrdelhi.edu.in::10d509dd-4fa9-4835-adbf-1cab49770cd9" providerId="AD" clId="Web-{8A3D3E6D-EC83-9532-FAFB-E93E7AF6DAC6}" dt="2022-06-20T10:29:52.390" v="146"/>
          <ac:graphicFrameMkLst>
            <pc:docMk/>
            <pc:sldMk cId="498740433" sldId="260"/>
            <ac:graphicFrameMk id="133" creationId="{C2C13011-E91F-E8E6-14FE-53B60D24E62C}"/>
          </ac:graphicFrameMkLst>
        </pc:graphicFrameChg>
        <pc:picChg chg="del">
          <ac:chgData name="Sagar Kumar Jha" userId="S::sagar_2022@iihmrdelhi.edu.in::10d509dd-4fa9-4835-adbf-1cab49770cd9" providerId="AD" clId="Web-{8A3D3E6D-EC83-9532-FAFB-E93E7AF6DAC6}" dt="2022-06-20T10:09:53.668" v="22"/>
          <ac:picMkLst>
            <pc:docMk/>
            <pc:sldMk cId="498740433" sldId="260"/>
            <ac:picMk id="110" creationId="{A72D06A1-BA08-4820-BBC8-B24DDB32A376}"/>
          </ac:picMkLst>
        </pc:picChg>
        <pc:picChg chg="del">
          <ac:chgData name="Sagar Kumar Jha" userId="S::sagar_2022@iihmrdelhi.edu.in::10d509dd-4fa9-4835-adbf-1cab49770cd9" providerId="AD" clId="Web-{8A3D3E6D-EC83-9532-FAFB-E93E7AF6DAC6}" dt="2022-06-20T10:09:53.668" v="22"/>
          <ac:picMkLst>
            <pc:docMk/>
            <pc:sldMk cId="498740433" sldId="260"/>
            <ac:picMk id="111" creationId="{1295E665-0408-4072-94B3-49BA5ACBCBD3}"/>
          </ac:picMkLst>
        </pc:picChg>
        <pc:picChg chg="add">
          <ac:chgData name="Sagar Kumar Jha" userId="S::sagar_2022@iihmrdelhi.edu.in::10d509dd-4fa9-4835-adbf-1cab49770cd9" providerId="AD" clId="Web-{8A3D3E6D-EC83-9532-FAFB-E93E7AF6DAC6}" dt="2022-06-20T10:29:52.390" v="146"/>
          <ac:picMkLst>
            <pc:docMk/>
            <pc:sldMk cId="498740433" sldId="260"/>
            <ac:picMk id="141" creationId="{A72D06A1-BA08-4820-BBC8-B24DDB32A376}"/>
          </ac:picMkLst>
        </pc:picChg>
        <pc:picChg chg="add">
          <ac:chgData name="Sagar Kumar Jha" userId="S::sagar_2022@iihmrdelhi.edu.in::10d509dd-4fa9-4835-adbf-1cab49770cd9" providerId="AD" clId="Web-{8A3D3E6D-EC83-9532-FAFB-E93E7AF6DAC6}" dt="2022-06-20T10:29:52.390" v="146"/>
          <ac:picMkLst>
            <pc:docMk/>
            <pc:sldMk cId="498740433" sldId="260"/>
            <ac:picMk id="143" creationId="{1295E665-0408-4072-94B3-49BA5ACBCBD3}"/>
          </ac:picMkLst>
        </pc:picChg>
      </pc:sldChg>
      <pc:sldChg chg="addSp delSp modSp new mod setBg">
        <pc:chgData name="Sagar Kumar Jha" userId="S::sagar_2022@iihmrdelhi.edu.in::10d509dd-4fa9-4835-adbf-1cab49770cd9" providerId="AD" clId="Web-{8A3D3E6D-EC83-9532-FAFB-E93E7AF6DAC6}" dt="2022-06-20T10:29:22.483" v="145"/>
        <pc:sldMkLst>
          <pc:docMk/>
          <pc:sldMk cId="1250355601" sldId="271"/>
        </pc:sldMkLst>
        <pc:spChg chg="mod">
          <ac:chgData name="Sagar Kumar Jha" userId="S::sagar_2022@iihmrdelhi.edu.in::10d509dd-4fa9-4835-adbf-1cab49770cd9" providerId="AD" clId="Web-{8A3D3E6D-EC83-9532-FAFB-E93E7AF6DAC6}" dt="2022-06-20T10:29:22.483" v="145"/>
          <ac:spMkLst>
            <pc:docMk/>
            <pc:sldMk cId="1250355601" sldId="271"/>
            <ac:spMk id="2" creationId="{7EDBAD19-5F18-14FF-A80E-34E73F972761}"/>
          </ac:spMkLst>
        </pc:spChg>
        <pc:spChg chg="add del mod">
          <ac:chgData name="Sagar Kumar Jha" userId="S::sagar_2022@iihmrdelhi.edu.in::10d509dd-4fa9-4835-adbf-1cab49770cd9" providerId="AD" clId="Web-{8A3D3E6D-EC83-9532-FAFB-E93E7AF6DAC6}" dt="2022-06-20T10:29:22.483" v="145"/>
          <ac:spMkLst>
            <pc:docMk/>
            <pc:sldMk cId="1250355601" sldId="271"/>
            <ac:spMk id="3" creationId="{A0526F87-519E-80F4-DBEA-BD07F9694346}"/>
          </ac:spMkLst>
        </pc:spChg>
        <pc:spChg chg="add del">
          <ac:chgData name="Sagar Kumar Jha" userId="S::sagar_2022@iihmrdelhi.edu.in::10d509dd-4fa9-4835-adbf-1cab49770cd9" providerId="AD" clId="Web-{8A3D3E6D-EC83-9532-FAFB-E93E7AF6DAC6}" dt="2022-06-20T10:12:53.374" v="30"/>
          <ac:spMkLst>
            <pc:docMk/>
            <pc:sldMk cId="1250355601" sldId="271"/>
            <ac:spMk id="4" creationId="{9068E9A7-CE49-619A-BA7B-8AB69C2DD606}"/>
          </ac:spMkLst>
        </pc:spChg>
        <pc:spChg chg="add del">
          <ac:chgData name="Sagar Kumar Jha" userId="S::sagar_2022@iihmrdelhi.edu.in::10d509dd-4fa9-4835-adbf-1cab49770cd9" providerId="AD" clId="Web-{8A3D3E6D-EC83-9532-FAFB-E93E7AF6DAC6}" dt="2022-06-20T10:19:31.333" v="55"/>
          <ac:spMkLst>
            <pc:docMk/>
            <pc:sldMk cId="1250355601" sldId="271"/>
            <ac:spMk id="8" creationId="{E06C35EF-DBC8-41DC-A647-F1E0F599BC39}"/>
          </ac:spMkLst>
        </pc:spChg>
        <pc:spChg chg="add del">
          <ac:chgData name="Sagar Kumar Jha" userId="S::sagar_2022@iihmrdelhi.edu.in::10d509dd-4fa9-4835-adbf-1cab49770cd9" providerId="AD" clId="Web-{8A3D3E6D-EC83-9532-FAFB-E93E7AF6DAC6}" dt="2022-06-20T10:19:31.333" v="55"/>
          <ac:spMkLst>
            <pc:docMk/>
            <pc:sldMk cId="1250355601" sldId="271"/>
            <ac:spMk id="10" creationId="{6DEB0BA5-59CA-4DBF-A716-BEEC67603046}"/>
          </ac:spMkLst>
        </pc:spChg>
        <pc:spChg chg="add del">
          <ac:chgData name="Sagar Kumar Jha" userId="S::sagar_2022@iihmrdelhi.edu.in::10d509dd-4fa9-4835-adbf-1cab49770cd9" providerId="AD" clId="Web-{8A3D3E6D-EC83-9532-FAFB-E93E7AF6DAC6}" dt="2022-06-20T10:19:31.333" v="55"/>
          <ac:spMkLst>
            <pc:docMk/>
            <pc:sldMk cId="1250355601" sldId="271"/>
            <ac:spMk id="12" creationId="{54BFF243-F87F-45A9-A17B-D2F285A1501C}"/>
          </ac:spMkLst>
        </pc:spChg>
        <pc:spChg chg="add del">
          <ac:chgData name="Sagar Kumar Jha" userId="S::sagar_2022@iihmrdelhi.edu.in::10d509dd-4fa9-4835-adbf-1cab49770cd9" providerId="AD" clId="Web-{8A3D3E6D-EC83-9532-FAFB-E93E7AF6DAC6}" dt="2022-06-20T10:29:22.483" v="145"/>
          <ac:spMkLst>
            <pc:docMk/>
            <pc:sldMk cId="1250355601" sldId="271"/>
            <ac:spMk id="14" creationId="{8651CFA9-6065-4243-AC48-858E359780B1}"/>
          </ac:spMkLst>
        </pc:spChg>
        <pc:spChg chg="add del">
          <ac:chgData name="Sagar Kumar Jha" userId="S::sagar_2022@iihmrdelhi.edu.in::10d509dd-4fa9-4835-adbf-1cab49770cd9" providerId="AD" clId="Web-{8A3D3E6D-EC83-9532-FAFB-E93E7AF6DAC6}" dt="2022-06-20T10:29:22.483" v="145"/>
          <ac:spMkLst>
            <pc:docMk/>
            <pc:sldMk cId="1250355601" sldId="271"/>
            <ac:spMk id="15" creationId="{1FB7DD83-8C23-4292-86EE-35D1060B0629}"/>
          </ac:spMkLst>
        </pc:spChg>
        <pc:spChg chg="add del">
          <ac:chgData name="Sagar Kumar Jha" userId="S::sagar_2022@iihmrdelhi.edu.in::10d509dd-4fa9-4835-adbf-1cab49770cd9" providerId="AD" clId="Web-{8A3D3E6D-EC83-9532-FAFB-E93E7AF6DAC6}" dt="2022-06-20T10:29:22.483" v="145"/>
          <ac:spMkLst>
            <pc:docMk/>
            <pc:sldMk cId="1250355601" sldId="271"/>
            <ac:spMk id="16" creationId="{03790C9A-0991-401B-895E-E99FA71CB339}"/>
          </ac:spMkLst>
        </pc:spChg>
        <pc:spChg chg="add del">
          <ac:chgData name="Sagar Kumar Jha" userId="S::sagar_2022@iihmrdelhi.edu.in::10d509dd-4fa9-4835-adbf-1cab49770cd9" providerId="AD" clId="Web-{8A3D3E6D-EC83-9532-FAFB-E93E7AF6DAC6}" dt="2022-06-20T10:22:06.945" v="67"/>
          <ac:spMkLst>
            <pc:docMk/>
            <pc:sldMk cId="1250355601" sldId="271"/>
            <ac:spMk id="17" creationId="{BA2BBDA6-63E4-2617-C873-9BD69600BB52}"/>
          </ac:spMkLst>
        </pc:spChg>
        <pc:spChg chg="add">
          <ac:chgData name="Sagar Kumar Jha" userId="S::sagar_2022@iihmrdelhi.edu.in::10d509dd-4fa9-4835-adbf-1cab49770cd9" providerId="AD" clId="Web-{8A3D3E6D-EC83-9532-FAFB-E93E7AF6DAC6}" dt="2022-06-20T10:29:22.483" v="145"/>
          <ac:spMkLst>
            <pc:docMk/>
            <pc:sldMk cId="1250355601" sldId="271"/>
            <ac:spMk id="19" creationId="{43A9B7B3-F171-4C25-99FC-C54250F0649B}"/>
          </ac:spMkLst>
        </pc:spChg>
        <pc:spChg chg="add">
          <ac:chgData name="Sagar Kumar Jha" userId="S::sagar_2022@iihmrdelhi.edu.in::10d509dd-4fa9-4835-adbf-1cab49770cd9" providerId="AD" clId="Web-{8A3D3E6D-EC83-9532-FAFB-E93E7AF6DAC6}" dt="2022-06-20T10:29:22.483" v="145"/>
          <ac:spMkLst>
            <pc:docMk/>
            <pc:sldMk cId="1250355601" sldId="271"/>
            <ac:spMk id="20" creationId="{D2D5C7C5-9C27-4A61-9F57-1857D45320FD}"/>
          </ac:spMkLst>
        </pc:spChg>
        <pc:spChg chg="add">
          <ac:chgData name="Sagar Kumar Jha" userId="S::sagar_2022@iihmrdelhi.edu.in::10d509dd-4fa9-4835-adbf-1cab49770cd9" providerId="AD" clId="Web-{8A3D3E6D-EC83-9532-FAFB-E93E7AF6DAC6}" dt="2022-06-20T10:29:22.483" v="145"/>
          <ac:spMkLst>
            <pc:docMk/>
            <pc:sldMk cId="1250355601" sldId="271"/>
            <ac:spMk id="21" creationId="{84B9546E-20BE-462C-8BE8-4EBDB46F8651}"/>
          </ac:spMkLst>
        </pc:spChg>
        <pc:spChg chg="add del">
          <ac:chgData name="Sagar Kumar Jha" userId="S::sagar_2022@iihmrdelhi.edu.in::10d509dd-4fa9-4835-adbf-1cab49770cd9" providerId="AD" clId="Web-{8A3D3E6D-EC83-9532-FAFB-E93E7AF6DAC6}" dt="2022-06-20T10:22:10.273" v="68"/>
          <ac:spMkLst>
            <pc:docMk/>
            <pc:sldMk cId="1250355601" sldId="271"/>
            <ac:spMk id="22" creationId="{8651CFA9-6065-4243-AC48-858E359780B1}"/>
          </ac:spMkLst>
        </pc:spChg>
        <pc:spChg chg="add">
          <ac:chgData name="Sagar Kumar Jha" userId="S::sagar_2022@iihmrdelhi.edu.in::10d509dd-4fa9-4835-adbf-1cab49770cd9" providerId="AD" clId="Web-{8A3D3E6D-EC83-9532-FAFB-E93E7AF6DAC6}" dt="2022-06-20T10:29:22.483" v="145"/>
          <ac:spMkLst>
            <pc:docMk/>
            <pc:sldMk cId="1250355601" sldId="271"/>
            <ac:spMk id="23" creationId="{DFE5D2E8-C366-48AC-97AE-18C67E4EF969}"/>
          </ac:spMkLst>
        </pc:spChg>
        <pc:spChg chg="add del">
          <ac:chgData name="Sagar Kumar Jha" userId="S::sagar_2022@iihmrdelhi.edu.in::10d509dd-4fa9-4835-adbf-1cab49770cd9" providerId="AD" clId="Web-{8A3D3E6D-EC83-9532-FAFB-E93E7AF6DAC6}" dt="2022-06-20T10:22:10.273" v="68"/>
          <ac:spMkLst>
            <pc:docMk/>
            <pc:sldMk cId="1250355601" sldId="271"/>
            <ac:spMk id="24" creationId="{37962AE0-6A1C-4B76-9D52-10E5E6D7D3BB}"/>
          </ac:spMkLst>
        </pc:spChg>
        <pc:spChg chg="add del">
          <ac:chgData name="Sagar Kumar Jha" userId="S::sagar_2022@iihmrdelhi.edu.in::10d509dd-4fa9-4835-adbf-1cab49770cd9" providerId="AD" clId="Web-{8A3D3E6D-EC83-9532-FAFB-E93E7AF6DAC6}" dt="2022-06-20T10:22:10.273" v="68"/>
          <ac:spMkLst>
            <pc:docMk/>
            <pc:sldMk cId="1250355601" sldId="271"/>
            <ac:spMk id="26" creationId="{027CAEDE-D92D-4745-8749-71019415A797}"/>
          </ac:spMkLst>
        </pc:spChg>
        <pc:spChg chg="add del">
          <ac:chgData name="Sagar Kumar Jha" userId="S::sagar_2022@iihmrdelhi.edu.in::10d509dd-4fa9-4835-adbf-1cab49770cd9" providerId="AD" clId="Web-{8A3D3E6D-EC83-9532-FAFB-E93E7AF6DAC6}" dt="2022-06-20T10:22:10.273" v="68"/>
          <ac:spMkLst>
            <pc:docMk/>
            <pc:sldMk cId="1250355601" sldId="271"/>
            <ac:spMk id="28" creationId="{00C96CB6-3880-40E6-A4BF-F64E7D1E4295}"/>
          </ac:spMkLst>
        </pc:spChg>
        <pc:spChg chg="add del">
          <ac:chgData name="Sagar Kumar Jha" userId="S::sagar_2022@iihmrdelhi.edu.in::10d509dd-4fa9-4835-adbf-1cab49770cd9" providerId="AD" clId="Web-{8A3D3E6D-EC83-9532-FAFB-E93E7AF6DAC6}" dt="2022-06-20T10:21:34.366" v="63"/>
          <ac:spMkLst>
            <pc:docMk/>
            <pc:sldMk cId="1250355601" sldId="271"/>
            <ac:spMk id="33" creationId="{8651CFA9-6065-4243-AC48-858E359780B1}"/>
          </ac:spMkLst>
        </pc:spChg>
        <pc:spChg chg="add del">
          <ac:chgData name="Sagar Kumar Jha" userId="S::sagar_2022@iihmrdelhi.edu.in::10d509dd-4fa9-4835-adbf-1cab49770cd9" providerId="AD" clId="Web-{8A3D3E6D-EC83-9532-FAFB-E93E7AF6DAC6}" dt="2022-06-20T10:21:34.366" v="63"/>
          <ac:spMkLst>
            <pc:docMk/>
            <pc:sldMk cId="1250355601" sldId="271"/>
            <ac:spMk id="35" creationId="{37962AE0-6A1C-4B76-9D52-10E5E6D7D3BB}"/>
          </ac:spMkLst>
        </pc:spChg>
        <pc:spChg chg="add del">
          <ac:chgData name="Sagar Kumar Jha" userId="S::sagar_2022@iihmrdelhi.edu.in::10d509dd-4fa9-4835-adbf-1cab49770cd9" providerId="AD" clId="Web-{8A3D3E6D-EC83-9532-FAFB-E93E7AF6DAC6}" dt="2022-06-20T10:21:34.366" v="63"/>
          <ac:spMkLst>
            <pc:docMk/>
            <pc:sldMk cId="1250355601" sldId="271"/>
            <ac:spMk id="37" creationId="{027CAEDE-D92D-4745-8749-71019415A797}"/>
          </ac:spMkLst>
        </pc:spChg>
        <pc:spChg chg="add del">
          <ac:chgData name="Sagar Kumar Jha" userId="S::sagar_2022@iihmrdelhi.edu.in::10d509dd-4fa9-4835-adbf-1cab49770cd9" providerId="AD" clId="Web-{8A3D3E6D-EC83-9532-FAFB-E93E7AF6DAC6}" dt="2022-06-20T10:21:34.366" v="63"/>
          <ac:spMkLst>
            <pc:docMk/>
            <pc:sldMk cId="1250355601" sldId="271"/>
            <ac:spMk id="39" creationId="{00C96CB6-3880-40E6-A4BF-F64E7D1E4295}"/>
          </ac:spMkLst>
        </pc:spChg>
        <pc:spChg chg="add del">
          <ac:chgData name="Sagar Kumar Jha" userId="S::sagar_2022@iihmrdelhi.edu.in::10d509dd-4fa9-4835-adbf-1cab49770cd9" providerId="AD" clId="Web-{8A3D3E6D-EC83-9532-FAFB-E93E7AF6DAC6}" dt="2022-06-20T10:22:01.914" v="65"/>
          <ac:spMkLst>
            <pc:docMk/>
            <pc:sldMk cId="1250355601" sldId="271"/>
            <ac:spMk id="41" creationId="{43A9B7B3-F171-4C25-99FC-C54250F0649B}"/>
          </ac:spMkLst>
        </pc:spChg>
        <pc:spChg chg="add del">
          <ac:chgData name="Sagar Kumar Jha" userId="S::sagar_2022@iihmrdelhi.edu.in::10d509dd-4fa9-4835-adbf-1cab49770cd9" providerId="AD" clId="Web-{8A3D3E6D-EC83-9532-FAFB-E93E7AF6DAC6}" dt="2022-06-20T10:22:01.914" v="65"/>
          <ac:spMkLst>
            <pc:docMk/>
            <pc:sldMk cId="1250355601" sldId="271"/>
            <ac:spMk id="42" creationId="{D2D5C7C5-9C27-4A61-9F57-1857D45320FD}"/>
          </ac:spMkLst>
        </pc:spChg>
        <pc:spChg chg="add del">
          <ac:chgData name="Sagar Kumar Jha" userId="S::sagar_2022@iihmrdelhi.edu.in::10d509dd-4fa9-4835-adbf-1cab49770cd9" providerId="AD" clId="Web-{8A3D3E6D-EC83-9532-FAFB-E93E7AF6DAC6}" dt="2022-06-20T10:22:01.914" v="65"/>
          <ac:spMkLst>
            <pc:docMk/>
            <pc:sldMk cId="1250355601" sldId="271"/>
            <ac:spMk id="43" creationId="{84B9546E-20BE-462C-8BE8-4EBDB46F8651}"/>
          </ac:spMkLst>
        </pc:spChg>
        <pc:spChg chg="add del">
          <ac:chgData name="Sagar Kumar Jha" userId="S::sagar_2022@iihmrdelhi.edu.in::10d509dd-4fa9-4835-adbf-1cab49770cd9" providerId="AD" clId="Web-{8A3D3E6D-EC83-9532-FAFB-E93E7AF6DAC6}" dt="2022-06-20T10:22:01.914" v="65"/>
          <ac:spMkLst>
            <pc:docMk/>
            <pc:sldMk cId="1250355601" sldId="271"/>
            <ac:spMk id="44" creationId="{DFE5D2E8-C366-48AC-97AE-18C67E4EF969}"/>
          </ac:spMkLst>
        </pc:spChg>
        <pc:graphicFrameChg chg="add del mod modGraphic">
          <ac:chgData name="Sagar Kumar Jha" userId="S::sagar_2022@iihmrdelhi.edu.in::10d509dd-4fa9-4835-adbf-1cab49770cd9" providerId="AD" clId="Web-{8A3D3E6D-EC83-9532-FAFB-E93E7AF6DAC6}" dt="2022-06-20T10:22:10.273" v="68"/>
          <ac:graphicFrameMkLst>
            <pc:docMk/>
            <pc:sldMk cId="1250355601" sldId="271"/>
            <ac:graphicFrameMk id="18" creationId="{D25D5B11-2BD1-EE78-E08E-B3894F3BFB44}"/>
          </ac:graphicFrameMkLst>
        </pc:graphicFrameChg>
        <pc:graphicFrameChg chg="add">
          <ac:chgData name="Sagar Kumar Jha" userId="S::sagar_2022@iihmrdelhi.edu.in::10d509dd-4fa9-4835-adbf-1cab49770cd9" providerId="AD" clId="Web-{8A3D3E6D-EC83-9532-FAFB-E93E7AF6DAC6}" dt="2022-06-20T10:29:22.483" v="145"/>
          <ac:graphicFrameMkLst>
            <pc:docMk/>
            <pc:sldMk cId="1250355601" sldId="271"/>
            <ac:graphicFrameMk id="25" creationId="{0751268F-5631-2296-4B28-42CDDD7ABC9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EE4FB-8419-4B0C-883E-A9EA402C7EA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1DE3D5-578E-4B18-9CE9-A74086C19D80}">
      <dgm:prSet/>
      <dgm:spPr/>
      <dgm:t>
        <a:bodyPr/>
        <a:lstStyle/>
        <a:p>
          <a:pPr rtl="0"/>
          <a:r>
            <a:rPr lang="en-US" b="0" i="0" smtClean="0"/>
            <a:t>Study Design – Descriptive study​</a:t>
          </a:r>
          <a:endParaRPr lang="en-US" b="0" i="0"/>
        </a:p>
      </dgm:t>
    </dgm:pt>
    <dgm:pt modelId="{74B13CDF-93C3-42ED-A965-9CBCCDF55829}" type="parTrans" cxnId="{6E3E1330-66BD-4D27-9A91-11E24C63A658}">
      <dgm:prSet/>
      <dgm:spPr/>
      <dgm:t>
        <a:bodyPr/>
        <a:lstStyle/>
        <a:p>
          <a:endParaRPr lang="en-IN"/>
        </a:p>
      </dgm:t>
    </dgm:pt>
    <dgm:pt modelId="{507ECF1E-AE7E-4DBD-9B8C-372F6DC633E6}" type="sibTrans" cxnId="{6E3E1330-66BD-4D27-9A91-11E24C63A658}">
      <dgm:prSet/>
      <dgm:spPr/>
      <dgm:t>
        <a:bodyPr/>
        <a:lstStyle/>
        <a:p>
          <a:endParaRPr lang="en-IN"/>
        </a:p>
      </dgm:t>
    </dgm:pt>
    <dgm:pt modelId="{E24AED82-85B8-42BE-AD7A-5798EA6F2A8F}">
      <dgm:prSet/>
      <dgm:spPr/>
      <dgm:t>
        <a:bodyPr/>
        <a:lstStyle/>
        <a:p>
          <a:pPr rtl="0"/>
          <a:r>
            <a:rPr lang="en-US" b="0" i="0" smtClean="0"/>
            <a:t>Selection Criteria – Full article on impact on covid-19 on cancer. Articles selected from 2019 to 2021 time period are selected for the study.​</a:t>
          </a:r>
          <a:endParaRPr lang="en-US" b="0" i="0"/>
        </a:p>
      </dgm:t>
    </dgm:pt>
    <dgm:pt modelId="{5D963D85-DCA2-4FCE-A17B-8E7744ACC7B5}" type="parTrans" cxnId="{99B484E7-4742-4A08-9EF8-A7936AB16B5F}">
      <dgm:prSet/>
      <dgm:spPr/>
      <dgm:t>
        <a:bodyPr/>
        <a:lstStyle/>
        <a:p>
          <a:endParaRPr lang="en-IN"/>
        </a:p>
      </dgm:t>
    </dgm:pt>
    <dgm:pt modelId="{BC3C4B8C-85E2-4859-985A-CAF44F57F6C9}" type="sibTrans" cxnId="{99B484E7-4742-4A08-9EF8-A7936AB16B5F}">
      <dgm:prSet/>
      <dgm:spPr/>
      <dgm:t>
        <a:bodyPr/>
        <a:lstStyle/>
        <a:p>
          <a:endParaRPr lang="en-IN"/>
        </a:p>
      </dgm:t>
    </dgm:pt>
    <dgm:pt modelId="{A516C97E-AF85-417B-824F-8568828C9137}">
      <dgm:prSet/>
      <dgm:spPr/>
      <dgm:t>
        <a:bodyPr/>
        <a:lstStyle/>
        <a:p>
          <a:pPr rtl="0"/>
          <a:r>
            <a:rPr lang="en-US" b="0" i="0" dirty="0" smtClean="0"/>
            <a:t>I </a:t>
          </a:r>
          <a:r>
            <a:rPr lang="en-US" b="0" i="0" dirty="0" smtClean="0"/>
            <a:t>included articles from all over the world so that we can have a better understanding of the impact.​</a:t>
          </a:r>
          <a:endParaRPr lang="en-US" b="0" i="0" dirty="0"/>
        </a:p>
      </dgm:t>
    </dgm:pt>
    <dgm:pt modelId="{6A5AC6E6-43AE-4E0F-88F4-991CA99A4014}" type="parTrans" cxnId="{B960D400-9ECA-45C3-B4DA-C8AE3CC90BEB}">
      <dgm:prSet/>
      <dgm:spPr/>
      <dgm:t>
        <a:bodyPr/>
        <a:lstStyle/>
        <a:p>
          <a:endParaRPr lang="en-IN"/>
        </a:p>
      </dgm:t>
    </dgm:pt>
    <dgm:pt modelId="{0A473352-295B-4EC8-8A6C-1FA052269A10}" type="sibTrans" cxnId="{B960D400-9ECA-45C3-B4DA-C8AE3CC90BEB}">
      <dgm:prSet/>
      <dgm:spPr/>
      <dgm:t>
        <a:bodyPr/>
        <a:lstStyle/>
        <a:p>
          <a:endParaRPr lang="en-IN"/>
        </a:p>
      </dgm:t>
    </dgm:pt>
    <dgm:pt modelId="{E190B5CA-D3D5-4FD3-9D38-0472DFE0DF23}">
      <dgm:prSet/>
      <dgm:spPr/>
      <dgm:t>
        <a:bodyPr/>
        <a:lstStyle/>
        <a:p>
          <a:pPr rtl="0"/>
          <a:r>
            <a:rPr lang="en-US" b="0" i="0" smtClean="0"/>
            <a:t>Keywords – covid-19, cancer patients, SARS-COVID-19, pandemic and cancer, coronavirus and cancer​</a:t>
          </a:r>
          <a:endParaRPr lang="en-US" b="0" i="0"/>
        </a:p>
      </dgm:t>
    </dgm:pt>
    <dgm:pt modelId="{FA6F7C24-E474-4F42-AD77-452A6C6741D1}" type="parTrans" cxnId="{F1B0527E-6FAB-4CD1-B64F-264542EF11FF}">
      <dgm:prSet/>
      <dgm:spPr/>
      <dgm:t>
        <a:bodyPr/>
        <a:lstStyle/>
        <a:p>
          <a:endParaRPr lang="en-IN"/>
        </a:p>
      </dgm:t>
    </dgm:pt>
    <dgm:pt modelId="{D149DEFB-EA47-4496-BB69-8E03B17400BE}" type="sibTrans" cxnId="{F1B0527E-6FAB-4CD1-B64F-264542EF11FF}">
      <dgm:prSet/>
      <dgm:spPr/>
      <dgm:t>
        <a:bodyPr/>
        <a:lstStyle/>
        <a:p>
          <a:endParaRPr lang="en-IN"/>
        </a:p>
      </dgm:t>
    </dgm:pt>
    <dgm:pt modelId="{C45C7723-6512-40A2-9F31-F6584CEA5761}">
      <dgm:prSet/>
      <dgm:spPr/>
      <dgm:t>
        <a:bodyPr/>
        <a:lstStyle/>
        <a:p>
          <a:pPr rtl="0"/>
          <a:r>
            <a:rPr lang="en-US" b="0" i="0" smtClean="0"/>
            <a:t>Number of studies reviewed- 124 out of which 50 studies were selected​</a:t>
          </a:r>
          <a:endParaRPr lang="en-US" b="0" i="0"/>
        </a:p>
      </dgm:t>
    </dgm:pt>
    <dgm:pt modelId="{CAAEFE34-D456-4F63-ABFB-E524C259719D}" type="parTrans" cxnId="{34ACE52B-6232-4B9D-8F3A-073509C013D7}">
      <dgm:prSet/>
      <dgm:spPr/>
      <dgm:t>
        <a:bodyPr/>
        <a:lstStyle/>
        <a:p>
          <a:endParaRPr lang="en-IN"/>
        </a:p>
      </dgm:t>
    </dgm:pt>
    <dgm:pt modelId="{E5E49A27-8A16-4D3D-BB4F-7C4133DCA5E9}" type="sibTrans" cxnId="{34ACE52B-6232-4B9D-8F3A-073509C013D7}">
      <dgm:prSet/>
      <dgm:spPr/>
      <dgm:t>
        <a:bodyPr/>
        <a:lstStyle/>
        <a:p>
          <a:endParaRPr lang="en-IN"/>
        </a:p>
      </dgm:t>
    </dgm:pt>
    <dgm:pt modelId="{4BB3F48E-E564-4A0C-A39B-FD1DB1F0E732}">
      <dgm:prSet/>
      <dgm:spPr/>
      <dgm:t>
        <a:bodyPr/>
        <a:lstStyle/>
        <a:p>
          <a:pPr rtl="0"/>
          <a:r>
            <a:rPr lang="en-US" b="0" i="0" smtClean="0"/>
            <a:t>Search Engine – Google scholar, PubMed, and Research gate​</a:t>
          </a:r>
          <a:endParaRPr lang="en-US" b="0" i="0"/>
        </a:p>
      </dgm:t>
    </dgm:pt>
    <dgm:pt modelId="{20C38824-660C-4B48-AD8A-584CC8AB865C}" type="parTrans" cxnId="{A879C408-E420-46FC-AA69-BB665DF5E130}">
      <dgm:prSet/>
      <dgm:spPr/>
      <dgm:t>
        <a:bodyPr/>
        <a:lstStyle/>
        <a:p>
          <a:endParaRPr lang="en-IN"/>
        </a:p>
      </dgm:t>
    </dgm:pt>
    <dgm:pt modelId="{05FA91FB-7387-4DA0-B1AA-BFE1188140A4}" type="sibTrans" cxnId="{A879C408-E420-46FC-AA69-BB665DF5E130}">
      <dgm:prSet/>
      <dgm:spPr/>
      <dgm:t>
        <a:bodyPr/>
        <a:lstStyle/>
        <a:p>
          <a:endParaRPr lang="en-IN"/>
        </a:p>
      </dgm:t>
    </dgm:pt>
    <dgm:pt modelId="{BDB540CD-1CB0-4995-AA06-A75394C38E58}" type="pres">
      <dgm:prSet presAssocID="{B38EE4FB-8419-4B0C-883E-A9EA402C7EAB}" presName="linear" presStyleCnt="0">
        <dgm:presLayoutVars>
          <dgm:animLvl val="lvl"/>
          <dgm:resizeHandles val="exact"/>
        </dgm:presLayoutVars>
      </dgm:prSet>
      <dgm:spPr/>
      <dgm:t>
        <a:bodyPr/>
        <a:lstStyle/>
        <a:p>
          <a:endParaRPr lang="en-IN"/>
        </a:p>
      </dgm:t>
    </dgm:pt>
    <dgm:pt modelId="{DE3A49E9-718E-4DFC-939F-8E3D2DA188F9}" type="pres">
      <dgm:prSet presAssocID="{B51DE3D5-578E-4B18-9CE9-A74086C19D80}" presName="parentText" presStyleLbl="node1" presStyleIdx="0" presStyleCnt="6">
        <dgm:presLayoutVars>
          <dgm:chMax val="0"/>
          <dgm:bulletEnabled val="1"/>
        </dgm:presLayoutVars>
      </dgm:prSet>
      <dgm:spPr/>
      <dgm:t>
        <a:bodyPr/>
        <a:lstStyle/>
        <a:p>
          <a:endParaRPr lang="en-IN"/>
        </a:p>
      </dgm:t>
    </dgm:pt>
    <dgm:pt modelId="{502B12CF-F70B-48EA-9488-042B02A3B721}" type="pres">
      <dgm:prSet presAssocID="{507ECF1E-AE7E-4DBD-9B8C-372F6DC633E6}" presName="spacer" presStyleCnt="0"/>
      <dgm:spPr/>
    </dgm:pt>
    <dgm:pt modelId="{03C39368-3A7C-4671-B821-9375EE64764F}" type="pres">
      <dgm:prSet presAssocID="{E24AED82-85B8-42BE-AD7A-5798EA6F2A8F}" presName="parentText" presStyleLbl="node1" presStyleIdx="1" presStyleCnt="6">
        <dgm:presLayoutVars>
          <dgm:chMax val="0"/>
          <dgm:bulletEnabled val="1"/>
        </dgm:presLayoutVars>
      </dgm:prSet>
      <dgm:spPr/>
      <dgm:t>
        <a:bodyPr/>
        <a:lstStyle/>
        <a:p>
          <a:endParaRPr lang="en-IN"/>
        </a:p>
      </dgm:t>
    </dgm:pt>
    <dgm:pt modelId="{3AFC4D8E-EE92-4A56-B7AC-CD084CD294C3}" type="pres">
      <dgm:prSet presAssocID="{BC3C4B8C-85E2-4859-985A-CAF44F57F6C9}" presName="spacer" presStyleCnt="0"/>
      <dgm:spPr/>
    </dgm:pt>
    <dgm:pt modelId="{0E0479C8-6508-438C-8329-4EAF8C6D30E3}" type="pres">
      <dgm:prSet presAssocID="{A516C97E-AF85-417B-824F-8568828C9137}" presName="parentText" presStyleLbl="node1" presStyleIdx="2" presStyleCnt="6">
        <dgm:presLayoutVars>
          <dgm:chMax val="0"/>
          <dgm:bulletEnabled val="1"/>
        </dgm:presLayoutVars>
      </dgm:prSet>
      <dgm:spPr/>
      <dgm:t>
        <a:bodyPr/>
        <a:lstStyle/>
        <a:p>
          <a:endParaRPr lang="en-IN"/>
        </a:p>
      </dgm:t>
    </dgm:pt>
    <dgm:pt modelId="{C494D21F-A4C5-4642-B10C-3B996599BAB0}" type="pres">
      <dgm:prSet presAssocID="{0A473352-295B-4EC8-8A6C-1FA052269A10}" presName="spacer" presStyleCnt="0"/>
      <dgm:spPr/>
    </dgm:pt>
    <dgm:pt modelId="{401EF42F-386E-4D61-BB64-AD2C6D7B8C17}" type="pres">
      <dgm:prSet presAssocID="{E190B5CA-D3D5-4FD3-9D38-0472DFE0DF23}" presName="parentText" presStyleLbl="node1" presStyleIdx="3" presStyleCnt="6">
        <dgm:presLayoutVars>
          <dgm:chMax val="0"/>
          <dgm:bulletEnabled val="1"/>
        </dgm:presLayoutVars>
      </dgm:prSet>
      <dgm:spPr/>
      <dgm:t>
        <a:bodyPr/>
        <a:lstStyle/>
        <a:p>
          <a:endParaRPr lang="en-IN"/>
        </a:p>
      </dgm:t>
    </dgm:pt>
    <dgm:pt modelId="{71304603-3165-49F0-9749-F280E1C95F8F}" type="pres">
      <dgm:prSet presAssocID="{D149DEFB-EA47-4496-BB69-8E03B17400BE}" presName="spacer" presStyleCnt="0"/>
      <dgm:spPr/>
    </dgm:pt>
    <dgm:pt modelId="{E073DE86-B5A5-423D-9DE5-AC92167793A4}" type="pres">
      <dgm:prSet presAssocID="{C45C7723-6512-40A2-9F31-F6584CEA5761}" presName="parentText" presStyleLbl="node1" presStyleIdx="4" presStyleCnt="6">
        <dgm:presLayoutVars>
          <dgm:chMax val="0"/>
          <dgm:bulletEnabled val="1"/>
        </dgm:presLayoutVars>
      </dgm:prSet>
      <dgm:spPr/>
      <dgm:t>
        <a:bodyPr/>
        <a:lstStyle/>
        <a:p>
          <a:endParaRPr lang="en-IN"/>
        </a:p>
      </dgm:t>
    </dgm:pt>
    <dgm:pt modelId="{68B058FA-5C69-48AE-8C1C-590AB648315F}" type="pres">
      <dgm:prSet presAssocID="{E5E49A27-8A16-4D3D-BB4F-7C4133DCA5E9}" presName="spacer" presStyleCnt="0"/>
      <dgm:spPr/>
    </dgm:pt>
    <dgm:pt modelId="{A906CC59-87DF-44A2-AC2F-C1CD23DD8B96}" type="pres">
      <dgm:prSet presAssocID="{4BB3F48E-E564-4A0C-A39B-FD1DB1F0E732}" presName="parentText" presStyleLbl="node1" presStyleIdx="5" presStyleCnt="6">
        <dgm:presLayoutVars>
          <dgm:chMax val="0"/>
          <dgm:bulletEnabled val="1"/>
        </dgm:presLayoutVars>
      </dgm:prSet>
      <dgm:spPr/>
      <dgm:t>
        <a:bodyPr/>
        <a:lstStyle/>
        <a:p>
          <a:endParaRPr lang="en-IN"/>
        </a:p>
      </dgm:t>
    </dgm:pt>
  </dgm:ptLst>
  <dgm:cxnLst>
    <dgm:cxn modelId="{A879C408-E420-46FC-AA69-BB665DF5E130}" srcId="{B38EE4FB-8419-4B0C-883E-A9EA402C7EAB}" destId="{4BB3F48E-E564-4A0C-A39B-FD1DB1F0E732}" srcOrd="5" destOrd="0" parTransId="{20C38824-660C-4B48-AD8A-584CC8AB865C}" sibTransId="{05FA91FB-7387-4DA0-B1AA-BFE1188140A4}"/>
    <dgm:cxn modelId="{B960D400-9ECA-45C3-B4DA-C8AE3CC90BEB}" srcId="{B38EE4FB-8419-4B0C-883E-A9EA402C7EAB}" destId="{A516C97E-AF85-417B-824F-8568828C9137}" srcOrd="2" destOrd="0" parTransId="{6A5AC6E6-43AE-4E0F-88F4-991CA99A4014}" sibTransId="{0A473352-295B-4EC8-8A6C-1FA052269A10}"/>
    <dgm:cxn modelId="{314AD96F-5B3C-4A8A-A987-E94CF1FCE011}" type="presOf" srcId="{B38EE4FB-8419-4B0C-883E-A9EA402C7EAB}" destId="{BDB540CD-1CB0-4995-AA06-A75394C38E58}" srcOrd="0" destOrd="0" presId="urn:microsoft.com/office/officeart/2005/8/layout/vList2"/>
    <dgm:cxn modelId="{6E3E1330-66BD-4D27-9A91-11E24C63A658}" srcId="{B38EE4FB-8419-4B0C-883E-A9EA402C7EAB}" destId="{B51DE3D5-578E-4B18-9CE9-A74086C19D80}" srcOrd="0" destOrd="0" parTransId="{74B13CDF-93C3-42ED-A965-9CBCCDF55829}" sibTransId="{507ECF1E-AE7E-4DBD-9B8C-372F6DC633E6}"/>
    <dgm:cxn modelId="{7AAB05D8-EDCD-498C-8CBF-E682F8E1389C}" type="presOf" srcId="{B51DE3D5-578E-4B18-9CE9-A74086C19D80}" destId="{DE3A49E9-718E-4DFC-939F-8E3D2DA188F9}" srcOrd="0" destOrd="0" presId="urn:microsoft.com/office/officeart/2005/8/layout/vList2"/>
    <dgm:cxn modelId="{25CC811E-858E-4DFF-B22F-D6FB09DBC9C3}" type="presOf" srcId="{4BB3F48E-E564-4A0C-A39B-FD1DB1F0E732}" destId="{A906CC59-87DF-44A2-AC2F-C1CD23DD8B96}" srcOrd="0" destOrd="0" presId="urn:microsoft.com/office/officeart/2005/8/layout/vList2"/>
    <dgm:cxn modelId="{F1B0527E-6FAB-4CD1-B64F-264542EF11FF}" srcId="{B38EE4FB-8419-4B0C-883E-A9EA402C7EAB}" destId="{E190B5CA-D3D5-4FD3-9D38-0472DFE0DF23}" srcOrd="3" destOrd="0" parTransId="{FA6F7C24-E474-4F42-AD77-452A6C6741D1}" sibTransId="{D149DEFB-EA47-4496-BB69-8E03B17400BE}"/>
    <dgm:cxn modelId="{34ACE52B-6232-4B9D-8F3A-073509C013D7}" srcId="{B38EE4FB-8419-4B0C-883E-A9EA402C7EAB}" destId="{C45C7723-6512-40A2-9F31-F6584CEA5761}" srcOrd="4" destOrd="0" parTransId="{CAAEFE34-D456-4F63-ABFB-E524C259719D}" sibTransId="{E5E49A27-8A16-4D3D-BB4F-7C4133DCA5E9}"/>
    <dgm:cxn modelId="{71818017-C405-4D89-AC19-2ADC535A2CE5}" type="presOf" srcId="{A516C97E-AF85-417B-824F-8568828C9137}" destId="{0E0479C8-6508-438C-8329-4EAF8C6D30E3}" srcOrd="0" destOrd="0" presId="urn:microsoft.com/office/officeart/2005/8/layout/vList2"/>
    <dgm:cxn modelId="{99B484E7-4742-4A08-9EF8-A7936AB16B5F}" srcId="{B38EE4FB-8419-4B0C-883E-A9EA402C7EAB}" destId="{E24AED82-85B8-42BE-AD7A-5798EA6F2A8F}" srcOrd="1" destOrd="0" parTransId="{5D963D85-DCA2-4FCE-A17B-8E7744ACC7B5}" sibTransId="{BC3C4B8C-85E2-4859-985A-CAF44F57F6C9}"/>
    <dgm:cxn modelId="{0141F8AB-5E16-4764-A930-5A8B319E2CA0}" type="presOf" srcId="{C45C7723-6512-40A2-9F31-F6584CEA5761}" destId="{E073DE86-B5A5-423D-9DE5-AC92167793A4}" srcOrd="0" destOrd="0" presId="urn:microsoft.com/office/officeart/2005/8/layout/vList2"/>
    <dgm:cxn modelId="{EAEBA154-C1ED-4F22-9058-3C0BB96BD44E}" type="presOf" srcId="{E24AED82-85B8-42BE-AD7A-5798EA6F2A8F}" destId="{03C39368-3A7C-4671-B821-9375EE64764F}" srcOrd="0" destOrd="0" presId="urn:microsoft.com/office/officeart/2005/8/layout/vList2"/>
    <dgm:cxn modelId="{8F98BC4C-95F3-4802-9FD3-771044766EE0}" type="presOf" srcId="{E190B5CA-D3D5-4FD3-9D38-0472DFE0DF23}" destId="{401EF42F-386E-4D61-BB64-AD2C6D7B8C17}" srcOrd="0" destOrd="0" presId="urn:microsoft.com/office/officeart/2005/8/layout/vList2"/>
    <dgm:cxn modelId="{A44D265A-00FF-4C6F-96DE-66D4246077E3}" type="presParOf" srcId="{BDB540CD-1CB0-4995-AA06-A75394C38E58}" destId="{DE3A49E9-718E-4DFC-939F-8E3D2DA188F9}" srcOrd="0" destOrd="0" presId="urn:microsoft.com/office/officeart/2005/8/layout/vList2"/>
    <dgm:cxn modelId="{42C9183F-D951-4A94-A524-4F34D0FCE2B1}" type="presParOf" srcId="{BDB540CD-1CB0-4995-AA06-A75394C38E58}" destId="{502B12CF-F70B-48EA-9488-042B02A3B721}" srcOrd="1" destOrd="0" presId="urn:microsoft.com/office/officeart/2005/8/layout/vList2"/>
    <dgm:cxn modelId="{F3B8D526-402E-4497-9A66-6921AB5CA9FB}" type="presParOf" srcId="{BDB540CD-1CB0-4995-AA06-A75394C38E58}" destId="{03C39368-3A7C-4671-B821-9375EE64764F}" srcOrd="2" destOrd="0" presId="urn:microsoft.com/office/officeart/2005/8/layout/vList2"/>
    <dgm:cxn modelId="{1FF6025A-46E9-412D-8328-649E3C3CBBA7}" type="presParOf" srcId="{BDB540CD-1CB0-4995-AA06-A75394C38E58}" destId="{3AFC4D8E-EE92-4A56-B7AC-CD084CD294C3}" srcOrd="3" destOrd="0" presId="urn:microsoft.com/office/officeart/2005/8/layout/vList2"/>
    <dgm:cxn modelId="{D14B782D-BCE2-40E3-B1A4-4784BEDF738D}" type="presParOf" srcId="{BDB540CD-1CB0-4995-AA06-A75394C38E58}" destId="{0E0479C8-6508-438C-8329-4EAF8C6D30E3}" srcOrd="4" destOrd="0" presId="urn:microsoft.com/office/officeart/2005/8/layout/vList2"/>
    <dgm:cxn modelId="{B3CA19AF-D783-4617-8E6C-FCC5E632A955}" type="presParOf" srcId="{BDB540CD-1CB0-4995-AA06-A75394C38E58}" destId="{C494D21F-A4C5-4642-B10C-3B996599BAB0}" srcOrd="5" destOrd="0" presId="urn:microsoft.com/office/officeart/2005/8/layout/vList2"/>
    <dgm:cxn modelId="{78FDED82-5ABC-4DFB-96AA-E105DDE543BB}" type="presParOf" srcId="{BDB540CD-1CB0-4995-AA06-A75394C38E58}" destId="{401EF42F-386E-4D61-BB64-AD2C6D7B8C17}" srcOrd="6" destOrd="0" presId="urn:microsoft.com/office/officeart/2005/8/layout/vList2"/>
    <dgm:cxn modelId="{8E7F6AF3-ACD2-4C99-B9E8-6F52A5C2E3D5}" type="presParOf" srcId="{BDB540CD-1CB0-4995-AA06-A75394C38E58}" destId="{71304603-3165-49F0-9749-F280E1C95F8F}" srcOrd="7" destOrd="0" presId="urn:microsoft.com/office/officeart/2005/8/layout/vList2"/>
    <dgm:cxn modelId="{BBE508C8-9733-4AC4-91A1-B827AF474772}" type="presParOf" srcId="{BDB540CD-1CB0-4995-AA06-A75394C38E58}" destId="{E073DE86-B5A5-423D-9DE5-AC92167793A4}" srcOrd="8" destOrd="0" presId="urn:microsoft.com/office/officeart/2005/8/layout/vList2"/>
    <dgm:cxn modelId="{E7C61D47-8E14-4E30-87F5-D63F585FF337}" type="presParOf" srcId="{BDB540CD-1CB0-4995-AA06-A75394C38E58}" destId="{68B058FA-5C69-48AE-8C1C-590AB648315F}" srcOrd="9" destOrd="0" presId="urn:microsoft.com/office/officeart/2005/8/layout/vList2"/>
    <dgm:cxn modelId="{26B91B2A-E62C-483F-B8CC-5B41C4A09232}" type="presParOf" srcId="{BDB540CD-1CB0-4995-AA06-A75394C38E58}" destId="{A906CC59-87DF-44A2-AC2F-C1CD23DD8B9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0EE87-8692-43EF-B0C3-BCDE90FDC03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5D40CD-96C0-43F3-9C66-62430063C340}">
      <dgm:prSet/>
      <dgm:spPr/>
      <dgm:t>
        <a:bodyPr/>
        <a:lstStyle/>
        <a:p>
          <a:r>
            <a:rPr lang="en-US"/>
            <a:t>Risk of Covid-19 Infection in Cancer Patients.</a:t>
          </a:r>
        </a:p>
      </dgm:t>
    </dgm:pt>
    <dgm:pt modelId="{386B7EBF-0FD0-4D43-8F7E-2F2396D001BA}" type="parTrans" cxnId="{8CA6F0E9-ADE4-45D1-8317-F220B67B6C35}">
      <dgm:prSet/>
      <dgm:spPr/>
      <dgm:t>
        <a:bodyPr/>
        <a:lstStyle/>
        <a:p>
          <a:endParaRPr lang="en-US"/>
        </a:p>
      </dgm:t>
    </dgm:pt>
    <dgm:pt modelId="{1EE1B5F5-B757-4147-A40A-029DB0BE8D02}" type="sibTrans" cxnId="{8CA6F0E9-ADE4-45D1-8317-F220B67B6C35}">
      <dgm:prSet/>
      <dgm:spPr/>
      <dgm:t>
        <a:bodyPr/>
        <a:lstStyle/>
        <a:p>
          <a:endParaRPr lang="en-US"/>
        </a:p>
      </dgm:t>
    </dgm:pt>
    <dgm:pt modelId="{D3A539E8-6673-4A94-8E5C-97E015A6B9A4}">
      <dgm:prSet/>
      <dgm:spPr/>
      <dgm:t>
        <a:bodyPr/>
        <a:lstStyle/>
        <a:p>
          <a:r>
            <a:rPr lang="en-US"/>
            <a:t>Cancer patients from the United States, Canada, and Spain, the most common cancer histological types were Breast Cancer (21%), and Prostate Cancer (16%).</a:t>
          </a:r>
        </a:p>
      </dgm:t>
    </dgm:pt>
    <dgm:pt modelId="{2510503C-464A-41CF-BE04-19AAABD1ACB5}" type="parTrans" cxnId="{4907EA10-ACB6-4E6A-8E4A-1D1233C8169F}">
      <dgm:prSet/>
      <dgm:spPr/>
      <dgm:t>
        <a:bodyPr/>
        <a:lstStyle/>
        <a:p>
          <a:endParaRPr lang="en-US"/>
        </a:p>
      </dgm:t>
    </dgm:pt>
    <dgm:pt modelId="{1DDD9CED-0F47-4EDF-90BC-4926A28814AC}" type="sibTrans" cxnId="{4907EA10-ACB6-4E6A-8E4A-1D1233C8169F}">
      <dgm:prSet/>
      <dgm:spPr/>
      <dgm:t>
        <a:bodyPr/>
        <a:lstStyle/>
        <a:p>
          <a:endParaRPr lang="en-US"/>
        </a:p>
      </dgm:t>
    </dgm:pt>
    <dgm:pt modelId="{15D8C52E-157F-4B77-BF5D-60129B60D9A6}">
      <dgm:prSet/>
      <dgm:spPr/>
      <dgm:t>
        <a:bodyPr/>
        <a:lstStyle/>
        <a:p>
          <a:r>
            <a:rPr lang="en-US"/>
            <a:t>In COVID-19-infected cancer patients and non-cancer patients, the pooled estimate of ICU admission was 40 percent versus 8.4 percent, respectively. </a:t>
          </a:r>
        </a:p>
      </dgm:t>
    </dgm:pt>
    <dgm:pt modelId="{DF7B2212-E69E-4864-8665-D3719DED6734}" type="parTrans" cxnId="{879CB71E-F19F-4C28-A157-FEA4060333A8}">
      <dgm:prSet/>
      <dgm:spPr/>
      <dgm:t>
        <a:bodyPr/>
        <a:lstStyle/>
        <a:p>
          <a:endParaRPr lang="en-US"/>
        </a:p>
      </dgm:t>
    </dgm:pt>
    <dgm:pt modelId="{E033A5F4-BFEC-4EEC-91E0-2C82A004935F}" type="sibTrans" cxnId="{879CB71E-F19F-4C28-A157-FEA4060333A8}">
      <dgm:prSet/>
      <dgm:spPr/>
      <dgm:t>
        <a:bodyPr/>
        <a:lstStyle/>
        <a:p>
          <a:endParaRPr lang="en-US"/>
        </a:p>
      </dgm:t>
    </dgm:pt>
    <dgm:pt modelId="{6A50B9A2-21F3-43E2-B649-BD2E4BB200BE}">
      <dgm:prSet/>
      <dgm:spPr/>
      <dgm:t>
        <a:bodyPr/>
        <a:lstStyle/>
        <a:p>
          <a:r>
            <a:rPr lang="en-US"/>
            <a:t>High Risk Cancer Stage and Histology type in COVID-19 patients.</a:t>
          </a:r>
        </a:p>
      </dgm:t>
    </dgm:pt>
    <dgm:pt modelId="{5FCE94F0-1886-40E5-BEC9-B704BC21027F}" type="parTrans" cxnId="{11876E4F-60DD-4832-AD2A-A0330FAEEF05}">
      <dgm:prSet/>
      <dgm:spPr/>
      <dgm:t>
        <a:bodyPr/>
        <a:lstStyle/>
        <a:p>
          <a:endParaRPr lang="en-US"/>
        </a:p>
      </dgm:t>
    </dgm:pt>
    <dgm:pt modelId="{2F3AC1B2-6E35-47A1-906D-36E07B1D798F}" type="sibTrans" cxnId="{11876E4F-60DD-4832-AD2A-A0330FAEEF05}">
      <dgm:prSet/>
      <dgm:spPr/>
      <dgm:t>
        <a:bodyPr/>
        <a:lstStyle/>
        <a:p>
          <a:endParaRPr lang="en-US"/>
        </a:p>
      </dgm:t>
    </dgm:pt>
    <dgm:pt modelId="{9183E5B1-7531-49FE-B8E4-74AF6EA462A4}">
      <dgm:prSet/>
      <dgm:spPr/>
      <dgm:t>
        <a:bodyPr/>
        <a:lstStyle/>
        <a:p>
          <a:r>
            <a:rPr lang="en-US"/>
            <a:t>In this researchers tested 536 cancer patients and 536 age-matched non-cancer patients for SARS-CoV-2 infection, and it was reported that the frequency of lung cancer histology was highest in virus infected patients (20.95 percent), then comes gastrointestinal cancer. (12.38 percent), breast cancer (10.48 percent), thyrotoxicosis (10.48 percent) and hematologic cancer (8.57 percent). </a:t>
          </a:r>
        </a:p>
      </dgm:t>
    </dgm:pt>
    <dgm:pt modelId="{6517A436-E7F7-4A10-A6A7-2897F489C138}" type="parTrans" cxnId="{3409CAF0-87DD-4EA9-80F3-2FB78E21E0AE}">
      <dgm:prSet/>
      <dgm:spPr/>
      <dgm:t>
        <a:bodyPr/>
        <a:lstStyle/>
        <a:p>
          <a:endParaRPr lang="en-US"/>
        </a:p>
      </dgm:t>
    </dgm:pt>
    <dgm:pt modelId="{FB545A4C-A7E2-44BF-B5FE-EE0B4F3279AE}" type="sibTrans" cxnId="{3409CAF0-87DD-4EA9-80F3-2FB78E21E0AE}">
      <dgm:prSet/>
      <dgm:spPr/>
      <dgm:t>
        <a:bodyPr/>
        <a:lstStyle/>
        <a:p>
          <a:endParaRPr lang="en-US"/>
        </a:p>
      </dgm:t>
    </dgm:pt>
    <dgm:pt modelId="{6A598B6A-7667-4A8E-A6F3-B1490B5C1955}">
      <dgm:prSet/>
      <dgm:spPr/>
      <dgm:t>
        <a:bodyPr/>
        <a:lstStyle/>
        <a:p>
          <a:r>
            <a:rPr lang="en-US"/>
            <a:t>Impact of Covid-19 on Public Health across the Cancer continuum.</a:t>
          </a:r>
        </a:p>
      </dgm:t>
    </dgm:pt>
    <dgm:pt modelId="{17B047CA-FD24-441B-900D-47498B4A7EF8}" type="parTrans" cxnId="{A5C010C7-CD84-4AAD-B451-765551A439DF}">
      <dgm:prSet/>
      <dgm:spPr/>
      <dgm:t>
        <a:bodyPr/>
        <a:lstStyle/>
        <a:p>
          <a:endParaRPr lang="en-US"/>
        </a:p>
      </dgm:t>
    </dgm:pt>
    <dgm:pt modelId="{15420C16-08B9-46A2-A7AC-2869CDF1A3F8}" type="sibTrans" cxnId="{A5C010C7-CD84-4AAD-B451-765551A439DF}">
      <dgm:prSet/>
      <dgm:spPr/>
      <dgm:t>
        <a:bodyPr/>
        <a:lstStyle/>
        <a:p>
          <a:endParaRPr lang="en-US"/>
        </a:p>
      </dgm:t>
    </dgm:pt>
    <dgm:pt modelId="{E2028387-B704-418C-9B70-F2AAC6B1CD15}">
      <dgm:prSet/>
      <dgm:spPr/>
      <dgm:t>
        <a:bodyPr/>
        <a:lstStyle/>
        <a:p>
          <a:r>
            <a:rPr lang="en-US"/>
            <a:t>46.31 percent of the center's, more than 10% of patients missed at least one cycle of therapy. </a:t>
          </a:r>
        </a:p>
      </dgm:t>
    </dgm:pt>
    <dgm:pt modelId="{CFE3BD9F-B6DE-4B9D-BDCB-DB4746D6BDD6}" type="parTrans" cxnId="{9D4C7416-F087-4971-9D02-E47C96C98BE1}">
      <dgm:prSet/>
      <dgm:spPr/>
      <dgm:t>
        <a:bodyPr/>
        <a:lstStyle/>
        <a:p>
          <a:endParaRPr lang="en-US"/>
        </a:p>
      </dgm:t>
    </dgm:pt>
    <dgm:pt modelId="{74A6477F-4703-436D-B3DA-8CA47CCA79A6}" type="sibTrans" cxnId="{9D4C7416-F087-4971-9D02-E47C96C98BE1}">
      <dgm:prSet/>
      <dgm:spPr/>
      <dgm:t>
        <a:bodyPr/>
        <a:lstStyle/>
        <a:p>
          <a:endParaRPr lang="en-US"/>
        </a:p>
      </dgm:t>
    </dgm:pt>
    <dgm:pt modelId="{C8ACB723-EB1D-4DDF-A023-5C95AB12360D}">
      <dgm:prSet/>
      <dgm:spPr/>
      <dgm:t>
        <a:bodyPr/>
        <a:lstStyle/>
        <a:p>
          <a:r>
            <a:rPr lang="en-US"/>
            <a:t>Patient harm from cessation of cancer-specific care (36.52 percent) and no cancer-related care (39.04 percent) was reported by participants, with some center's believing that up to 80% of their patients were harmed.</a:t>
          </a:r>
        </a:p>
      </dgm:t>
    </dgm:pt>
    <dgm:pt modelId="{6AF9D7F1-2B57-4AB3-9CFD-6548EFF310B6}" type="parTrans" cxnId="{AC68FC1A-5547-4CC8-8139-3383F9B151E3}">
      <dgm:prSet/>
      <dgm:spPr/>
      <dgm:t>
        <a:bodyPr/>
        <a:lstStyle/>
        <a:p>
          <a:endParaRPr lang="en-US"/>
        </a:p>
      </dgm:t>
    </dgm:pt>
    <dgm:pt modelId="{B80D393A-27EB-455D-9258-4DE57D594889}" type="sibTrans" cxnId="{AC68FC1A-5547-4CC8-8139-3383F9B151E3}">
      <dgm:prSet/>
      <dgm:spPr/>
      <dgm:t>
        <a:bodyPr/>
        <a:lstStyle/>
        <a:p>
          <a:endParaRPr lang="en-US"/>
        </a:p>
      </dgm:t>
    </dgm:pt>
    <dgm:pt modelId="{AE71A4EE-853F-4D9D-90BA-C6FB68500ED6}" type="pres">
      <dgm:prSet presAssocID="{8D20EE87-8692-43EF-B0C3-BCDE90FDC037}" presName="linear" presStyleCnt="0">
        <dgm:presLayoutVars>
          <dgm:animLvl val="lvl"/>
          <dgm:resizeHandles val="exact"/>
        </dgm:presLayoutVars>
      </dgm:prSet>
      <dgm:spPr/>
      <dgm:t>
        <a:bodyPr/>
        <a:lstStyle/>
        <a:p>
          <a:endParaRPr lang="en-IN"/>
        </a:p>
      </dgm:t>
    </dgm:pt>
    <dgm:pt modelId="{D42DBD06-AD62-43F9-ABC9-EFBD99BB41C6}" type="pres">
      <dgm:prSet presAssocID="{295D40CD-96C0-43F3-9C66-62430063C340}" presName="parentText" presStyleLbl="node1" presStyleIdx="0" presStyleCnt="3">
        <dgm:presLayoutVars>
          <dgm:chMax val="0"/>
          <dgm:bulletEnabled val="1"/>
        </dgm:presLayoutVars>
      </dgm:prSet>
      <dgm:spPr/>
      <dgm:t>
        <a:bodyPr/>
        <a:lstStyle/>
        <a:p>
          <a:endParaRPr lang="en-IN"/>
        </a:p>
      </dgm:t>
    </dgm:pt>
    <dgm:pt modelId="{80A13AD0-B527-4C27-9D9A-CF8ECFC44A95}" type="pres">
      <dgm:prSet presAssocID="{295D40CD-96C0-43F3-9C66-62430063C340}" presName="childText" presStyleLbl="revTx" presStyleIdx="0" presStyleCnt="3">
        <dgm:presLayoutVars>
          <dgm:bulletEnabled val="1"/>
        </dgm:presLayoutVars>
      </dgm:prSet>
      <dgm:spPr/>
      <dgm:t>
        <a:bodyPr/>
        <a:lstStyle/>
        <a:p>
          <a:endParaRPr lang="en-IN"/>
        </a:p>
      </dgm:t>
    </dgm:pt>
    <dgm:pt modelId="{58308970-685C-4ADA-8664-193A724BD533}" type="pres">
      <dgm:prSet presAssocID="{6A50B9A2-21F3-43E2-B649-BD2E4BB200BE}" presName="parentText" presStyleLbl="node1" presStyleIdx="1" presStyleCnt="3">
        <dgm:presLayoutVars>
          <dgm:chMax val="0"/>
          <dgm:bulletEnabled val="1"/>
        </dgm:presLayoutVars>
      </dgm:prSet>
      <dgm:spPr/>
      <dgm:t>
        <a:bodyPr/>
        <a:lstStyle/>
        <a:p>
          <a:endParaRPr lang="en-IN"/>
        </a:p>
      </dgm:t>
    </dgm:pt>
    <dgm:pt modelId="{7A166267-D3BE-4351-9F61-DF64A10E2BDE}" type="pres">
      <dgm:prSet presAssocID="{6A50B9A2-21F3-43E2-B649-BD2E4BB200BE}" presName="childText" presStyleLbl="revTx" presStyleIdx="1" presStyleCnt="3">
        <dgm:presLayoutVars>
          <dgm:bulletEnabled val="1"/>
        </dgm:presLayoutVars>
      </dgm:prSet>
      <dgm:spPr/>
      <dgm:t>
        <a:bodyPr/>
        <a:lstStyle/>
        <a:p>
          <a:endParaRPr lang="en-IN"/>
        </a:p>
      </dgm:t>
    </dgm:pt>
    <dgm:pt modelId="{2645A08D-75CD-49FF-8E3E-2CACD3FE5E55}" type="pres">
      <dgm:prSet presAssocID="{6A598B6A-7667-4A8E-A6F3-B1490B5C1955}" presName="parentText" presStyleLbl="node1" presStyleIdx="2" presStyleCnt="3">
        <dgm:presLayoutVars>
          <dgm:chMax val="0"/>
          <dgm:bulletEnabled val="1"/>
        </dgm:presLayoutVars>
      </dgm:prSet>
      <dgm:spPr/>
      <dgm:t>
        <a:bodyPr/>
        <a:lstStyle/>
        <a:p>
          <a:endParaRPr lang="en-IN"/>
        </a:p>
      </dgm:t>
    </dgm:pt>
    <dgm:pt modelId="{87C869DF-DD14-4B87-A073-1E730D78D359}" type="pres">
      <dgm:prSet presAssocID="{6A598B6A-7667-4A8E-A6F3-B1490B5C1955}" presName="childText" presStyleLbl="revTx" presStyleIdx="2" presStyleCnt="3">
        <dgm:presLayoutVars>
          <dgm:bulletEnabled val="1"/>
        </dgm:presLayoutVars>
      </dgm:prSet>
      <dgm:spPr/>
      <dgm:t>
        <a:bodyPr/>
        <a:lstStyle/>
        <a:p>
          <a:endParaRPr lang="en-IN"/>
        </a:p>
      </dgm:t>
    </dgm:pt>
  </dgm:ptLst>
  <dgm:cxnLst>
    <dgm:cxn modelId="{D2D2EB95-D0F1-47B0-873F-E1044A7E13CC}" type="presOf" srcId="{E2028387-B704-418C-9B70-F2AAC6B1CD15}" destId="{87C869DF-DD14-4B87-A073-1E730D78D359}" srcOrd="0" destOrd="0" presId="urn:microsoft.com/office/officeart/2005/8/layout/vList2"/>
    <dgm:cxn modelId="{EBAACDBF-630C-4A4D-8ACB-847EA887D440}" type="presOf" srcId="{6A50B9A2-21F3-43E2-B649-BD2E4BB200BE}" destId="{58308970-685C-4ADA-8664-193A724BD533}" srcOrd="0" destOrd="0" presId="urn:microsoft.com/office/officeart/2005/8/layout/vList2"/>
    <dgm:cxn modelId="{A5C010C7-CD84-4AAD-B451-765551A439DF}" srcId="{8D20EE87-8692-43EF-B0C3-BCDE90FDC037}" destId="{6A598B6A-7667-4A8E-A6F3-B1490B5C1955}" srcOrd="2" destOrd="0" parTransId="{17B047CA-FD24-441B-900D-47498B4A7EF8}" sibTransId="{15420C16-08B9-46A2-A7AC-2869CDF1A3F8}"/>
    <dgm:cxn modelId="{724CB9A5-ACC6-4060-B15B-7503F2618EAC}" type="presOf" srcId="{8D20EE87-8692-43EF-B0C3-BCDE90FDC037}" destId="{AE71A4EE-853F-4D9D-90BA-C6FB68500ED6}" srcOrd="0" destOrd="0" presId="urn:microsoft.com/office/officeart/2005/8/layout/vList2"/>
    <dgm:cxn modelId="{42A9561D-8400-438E-A4FC-D10FE5645FBA}" type="presOf" srcId="{295D40CD-96C0-43F3-9C66-62430063C340}" destId="{D42DBD06-AD62-43F9-ABC9-EFBD99BB41C6}" srcOrd="0" destOrd="0" presId="urn:microsoft.com/office/officeart/2005/8/layout/vList2"/>
    <dgm:cxn modelId="{11876E4F-60DD-4832-AD2A-A0330FAEEF05}" srcId="{8D20EE87-8692-43EF-B0C3-BCDE90FDC037}" destId="{6A50B9A2-21F3-43E2-B649-BD2E4BB200BE}" srcOrd="1" destOrd="0" parTransId="{5FCE94F0-1886-40E5-BEC9-B704BC21027F}" sibTransId="{2F3AC1B2-6E35-47A1-906D-36E07B1D798F}"/>
    <dgm:cxn modelId="{55334694-41EC-4DFA-B656-3DABD23B73B8}" type="presOf" srcId="{D3A539E8-6673-4A94-8E5C-97E015A6B9A4}" destId="{80A13AD0-B527-4C27-9D9A-CF8ECFC44A95}" srcOrd="0" destOrd="0" presId="urn:microsoft.com/office/officeart/2005/8/layout/vList2"/>
    <dgm:cxn modelId="{3409CAF0-87DD-4EA9-80F3-2FB78E21E0AE}" srcId="{6A50B9A2-21F3-43E2-B649-BD2E4BB200BE}" destId="{9183E5B1-7531-49FE-B8E4-74AF6EA462A4}" srcOrd="0" destOrd="0" parTransId="{6517A436-E7F7-4A10-A6A7-2897F489C138}" sibTransId="{FB545A4C-A7E2-44BF-B5FE-EE0B4F3279AE}"/>
    <dgm:cxn modelId="{9DF09054-ED44-4E98-B60C-A7F72B06045E}" type="presOf" srcId="{6A598B6A-7667-4A8E-A6F3-B1490B5C1955}" destId="{2645A08D-75CD-49FF-8E3E-2CACD3FE5E55}" srcOrd="0" destOrd="0" presId="urn:microsoft.com/office/officeart/2005/8/layout/vList2"/>
    <dgm:cxn modelId="{FD61B4A7-AF6B-4BC1-8E07-1934A75D635A}" type="presOf" srcId="{15D8C52E-157F-4B77-BF5D-60129B60D9A6}" destId="{80A13AD0-B527-4C27-9D9A-CF8ECFC44A95}" srcOrd="0" destOrd="1" presId="urn:microsoft.com/office/officeart/2005/8/layout/vList2"/>
    <dgm:cxn modelId="{4907EA10-ACB6-4E6A-8E4A-1D1233C8169F}" srcId="{295D40CD-96C0-43F3-9C66-62430063C340}" destId="{D3A539E8-6673-4A94-8E5C-97E015A6B9A4}" srcOrd="0" destOrd="0" parTransId="{2510503C-464A-41CF-BE04-19AAABD1ACB5}" sibTransId="{1DDD9CED-0F47-4EDF-90BC-4926A28814AC}"/>
    <dgm:cxn modelId="{AC68FC1A-5547-4CC8-8139-3383F9B151E3}" srcId="{6A598B6A-7667-4A8E-A6F3-B1490B5C1955}" destId="{C8ACB723-EB1D-4DDF-A023-5C95AB12360D}" srcOrd="1" destOrd="0" parTransId="{6AF9D7F1-2B57-4AB3-9CFD-6548EFF310B6}" sibTransId="{B80D393A-27EB-455D-9258-4DE57D594889}"/>
    <dgm:cxn modelId="{879CB71E-F19F-4C28-A157-FEA4060333A8}" srcId="{295D40CD-96C0-43F3-9C66-62430063C340}" destId="{15D8C52E-157F-4B77-BF5D-60129B60D9A6}" srcOrd="1" destOrd="0" parTransId="{DF7B2212-E69E-4864-8665-D3719DED6734}" sibTransId="{E033A5F4-BFEC-4EEC-91E0-2C82A004935F}"/>
    <dgm:cxn modelId="{05FD97AE-4D67-44D5-B5C1-B98FF35D68EA}" type="presOf" srcId="{9183E5B1-7531-49FE-B8E4-74AF6EA462A4}" destId="{7A166267-D3BE-4351-9F61-DF64A10E2BDE}" srcOrd="0" destOrd="0" presId="urn:microsoft.com/office/officeart/2005/8/layout/vList2"/>
    <dgm:cxn modelId="{A9C773A9-CB20-43B5-878C-2DEA7443625D}" type="presOf" srcId="{C8ACB723-EB1D-4DDF-A023-5C95AB12360D}" destId="{87C869DF-DD14-4B87-A073-1E730D78D359}" srcOrd="0" destOrd="1" presId="urn:microsoft.com/office/officeart/2005/8/layout/vList2"/>
    <dgm:cxn modelId="{8CA6F0E9-ADE4-45D1-8317-F220B67B6C35}" srcId="{8D20EE87-8692-43EF-B0C3-BCDE90FDC037}" destId="{295D40CD-96C0-43F3-9C66-62430063C340}" srcOrd="0" destOrd="0" parTransId="{386B7EBF-0FD0-4D43-8F7E-2F2396D001BA}" sibTransId="{1EE1B5F5-B757-4147-A40A-029DB0BE8D02}"/>
    <dgm:cxn modelId="{9D4C7416-F087-4971-9D02-E47C96C98BE1}" srcId="{6A598B6A-7667-4A8E-A6F3-B1490B5C1955}" destId="{E2028387-B704-418C-9B70-F2AAC6B1CD15}" srcOrd="0" destOrd="0" parTransId="{CFE3BD9F-B6DE-4B9D-BDCB-DB4746D6BDD6}" sibTransId="{74A6477F-4703-436D-B3DA-8CA47CCA79A6}"/>
    <dgm:cxn modelId="{84446A66-BE39-4AF3-87E7-FF23265552BA}" type="presParOf" srcId="{AE71A4EE-853F-4D9D-90BA-C6FB68500ED6}" destId="{D42DBD06-AD62-43F9-ABC9-EFBD99BB41C6}" srcOrd="0" destOrd="0" presId="urn:microsoft.com/office/officeart/2005/8/layout/vList2"/>
    <dgm:cxn modelId="{7B622869-6A43-417F-AD9D-D972724D0A06}" type="presParOf" srcId="{AE71A4EE-853F-4D9D-90BA-C6FB68500ED6}" destId="{80A13AD0-B527-4C27-9D9A-CF8ECFC44A95}" srcOrd="1" destOrd="0" presId="urn:microsoft.com/office/officeart/2005/8/layout/vList2"/>
    <dgm:cxn modelId="{4DE34FBC-7CB6-4EFE-827C-02CBCE345938}" type="presParOf" srcId="{AE71A4EE-853F-4D9D-90BA-C6FB68500ED6}" destId="{58308970-685C-4ADA-8664-193A724BD533}" srcOrd="2" destOrd="0" presId="urn:microsoft.com/office/officeart/2005/8/layout/vList2"/>
    <dgm:cxn modelId="{A6F043BE-B49F-4174-ACDF-D932F938BB3A}" type="presParOf" srcId="{AE71A4EE-853F-4D9D-90BA-C6FB68500ED6}" destId="{7A166267-D3BE-4351-9F61-DF64A10E2BDE}" srcOrd="3" destOrd="0" presId="urn:microsoft.com/office/officeart/2005/8/layout/vList2"/>
    <dgm:cxn modelId="{0F3B9142-9C6E-41FB-99D1-DE98D3A7DE22}" type="presParOf" srcId="{AE71A4EE-853F-4D9D-90BA-C6FB68500ED6}" destId="{2645A08D-75CD-49FF-8E3E-2CACD3FE5E55}" srcOrd="4" destOrd="0" presId="urn:microsoft.com/office/officeart/2005/8/layout/vList2"/>
    <dgm:cxn modelId="{C0A78AF1-E0E3-4F79-B2EA-26769FE25281}" type="presParOf" srcId="{AE71A4EE-853F-4D9D-90BA-C6FB68500ED6}" destId="{87C869DF-DD14-4B87-A073-1E730D78D35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F5125-C20F-420E-86A1-802BCB3565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2580C5-1B74-455B-B267-D6A8178ADDD9}">
      <dgm:prSet/>
      <dgm:spPr/>
      <dgm:t>
        <a:bodyPr/>
        <a:lstStyle/>
        <a:p>
          <a:r>
            <a:rPr lang="en-US"/>
            <a:t>Cancer Screening and Detection.</a:t>
          </a:r>
        </a:p>
      </dgm:t>
    </dgm:pt>
    <dgm:pt modelId="{C98C4A41-3C9F-4CEA-8F03-108D4B9A9FDC}" type="parTrans" cxnId="{FAE174F8-26CF-44C7-B15C-510ABF0A7C4B}">
      <dgm:prSet/>
      <dgm:spPr/>
      <dgm:t>
        <a:bodyPr/>
        <a:lstStyle/>
        <a:p>
          <a:endParaRPr lang="en-US"/>
        </a:p>
      </dgm:t>
    </dgm:pt>
    <dgm:pt modelId="{FC0B7275-C9C1-4EA2-8426-BB990AD69D86}" type="sibTrans" cxnId="{FAE174F8-26CF-44C7-B15C-510ABF0A7C4B}">
      <dgm:prSet/>
      <dgm:spPr/>
      <dgm:t>
        <a:bodyPr/>
        <a:lstStyle/>
        <a:p>
          <a:endParaRPr lang="en-US"/>
        </a:p>
      </dgm:t>
    </dgm:pt>
    <dgm:pt modelId="{1F451993-8661-4295-8896-A3C52500E809}">
      <dgm:prSet/>
      <dgm:spPr/>
      <dgm:t>
        <a:bodyPr/>
        <a:lstStyle/>
        <a:p>
          <a:r>
            <a:rPr lang="en-US"/>
            <a:t>During March and April of 2020, one electronic medical record business reported an estimated 80% to 90% decline in screening for breast, colorectal, and cervical malignancies among their patient base when compared to the same period in 2019. Screening for these malignancies had increased by June 2020, although it was still down 29% to 36% from pre-pandemic levels.</a:t>
          </a:r>
        </a:p>
      </dgm:t>
    </dgm:pt>
    <dgm:pt modelId="{835D5E3F-4608-4B21-8610-40879CB32FE1}" type="parTrans" cxnId="{C9DDAE0A-2683-49CB-AAB6-88C45B7348D5}">
      <dgm:prSet/>
      <dgm:spPr/>
      <dgm:t>
        <a:bodyPr/>
        <a:lstStyle/>
        <a:p>
          <a:endParaRPr lang="en-US"/>
        </a:p>
      </dgm:t>
    </dgm:pt>
    <dgm:pt modelId="{3F73274B-F402-490A-BCA0-1D844E989979}" type="sibTrans" cxnId="{C9DDAE0A-2683-49CB-AAB6-88C45B7348D5}">
      <dgm:prSet/>
      <dgm:spPr/>
      <dgm:t>
        <a:bodyPr/>
        <a:lstStyle/>
        <a:p>
          <a:endParaRPr lang="en-US"/>
        </a:p>
      </dgm:t>
    </dgm:pt>
    <dgm:pt modelId="{69541E80-B6ED-4216-BD40-301DD6687A7D}">
      <dgm:prSet/>
      <dgm:spPr/>
      <dgm:t>
        <a:bodyPr/>
        <a:lstStyle/>
        <a:p>
          <a:r>
            <a:rPr lang="en-US"/>
            <a:t>screenings for breast, colon, prostate, and lung cancer were 85 percent, 75 percent, 74 percent, and 56 percent lower, respectively. </a:t>
          </a:r>
        </a:p>
      </dgm:t>
    </dgm:pt>
    <dgm:pt modelId="{CA3BBC44-5DDD-4296-A579-1A821C4D50D6}" type="parTrans" cxnId="{32309E45-67D4-434B-BF58-6162F6AF14DD}">
      <dgm:prSet/>
      <dgm:spPr/>
      <dgm:t>
        <a:bodyPr/>
        <a:lstStyle/>
        <a:p>
          <a:endParaRPr lang="en-US"/>
        </a:p>
      </dgm:t>
    </dgm:pt>
    <dgm:pt modelId="{01EC1959-2446-4BA3-82FF-85814258A38E}" type="sibTrans" cxnId="{32309E45-67D4-434B-BF58-6162F6AF14DD}">
      <dgm:prSet/>
      <dgm:spPr/>
      <dgm:t>
        <a:bodyPr/>
        <a:lstStyle/>
        <a:p>
          <a:endParaRPr lang="en-US"/>
        </a:p>
      </dgm:t>
    </dgm:pt>
    <dgm:pt modelId="{6A942612-06E3-43A0-BEE2-794EF7043FFC}">
      <dgm:prSet/>
      <dgm:spPr/>
      <dgm:t>
        <a:bodyPr/>
        <a:lstStyle/>
        <a:p>
          <a:r>
            <a:rPr lang="en-US"/>
            <a:t>Impact of Covid-19 on cancer Research </a:t>
          </a:r>
        </a:p>
      </dgm:t>
    </dgm:pt>
    <dgm:pt modelId="{8330B94B-5905-4C28-957E-9CC083512DC1}" type="parTrans" cxnId="{98184759-4227-4055-A3EE-7712F1478727}">
      <dgm:prSet/>
      <dgm:spPr/>
      <dgm:t>
        <a:bodyPr/>
        <a:lstStyle/>
        <a:p>
          <a:endParaRPr lang="en-US"/>
        </a:p>
      </dgm:t>
    </dgm:pt>
    <dgm:pt modelId="{B1CA1222-888D-4F10-9627-CDF9DD97E1B0}" type="sibTrans" cxnId="{98184759-4227-4055-A3EE-7712F1478727}">
      <dgm:prSet/>
      <dgm:spPr/>
      <dgm:t>
        <a:bodyPr/>
        <a:lstStyle/>
        <a:p>
          <a:endParaRPr lang="en-US"/>
        </a:p>
      </dgm:t>
    </dgm:pt>
    <dgm:pt modelId="{19C989FF-3658-480F-BA05-37BD8BC452BC}">
      <dgm:prSet/>
      <dgm:spPr/>
      <dgm:t>
        <a:bodyPr/>
        <a:lstStyle/>
        <a:p>
          <a:r>
            <a:rPr lang="en-US"/>
            <a:t>The majority of them (88.2%) reported difficulties in providing care during the pandemic, with 55.34 percent reducing services as a precautionary measure. Other common reasons included an overburdened system (19.94%), a lack of personal protective equipment (19.10%), a staff shortage (17.98%), and restricted access to medication (9.83 percent). In 46.31 percent of the canters, more than ten percent of patients missed at least one cycle of therapy. Patients were harmed as a result of the interruption of cancer-specific care, according to participants (36.52 percent). </a:t>
          </a:r>
        </a:p>
      </dgm:t>
    </dgm:pt>
    <dgm:pt modelId="{ABCC9D30-3F46-4D4E-836D-E92C5484AAFF}" type="parTrans" cxnId="{2517DE9F-E1CD-43B8-9720-C7EE36DCE1A7}">
      <dgm:prSet/>
      <dgm:spPr/>
      <dgm:t>
        <a:bodyPr/>
        <a:lstStyle/>
        <a:p>
          <a:endParaRPr lang="en-US"/>
        </a:p>
      </dgm:t>
    </dgm:pt>
    <dgm:pt modelId="{19AA48C7-8296-4EBF-B9C8-3BC931E27A76}" type="sibTrans" cxnId="{2517DE9F-E1CD-43B8-9720-C7EE36DCE1A7}">
      <dgm:prSet/>
      <dgm:spPr/>
      <dgm:t>
        <a:bodyPr/>
        <a:lstStyle/>
        <a:p>
          <a:endParaRPr lang="en-US"/>
        </a:p>
      </dgm:t>
    </dgm:pt>
    <dgm:pt modelId="{54901E8E-6EB7-4DC7-AB12-818168B2843F}" type="pres">
      <dgm:prSet presAssocID="{1A8F5125-C20F-420E-86A1-802BCB356590}" presName="linear" presStyleCnt="0">
        <dgm:presLayoutVars>
          <dgm:animLvl val="lvl"/>
          <dgm:resizeHandles val="exact"/>
        </dgm:presLayoutVars>
      </dgm:prSet>
      <dgm:spPr/>
      <dgm:t>
        <a:bodyPr/>
        <a:lstStyle/>
        <a:p>
          <a:endParaRPr lang="en-IN"/>
        </a:p>
      </dgm:t>
    </dgm:pt>
    <dgm:pt modelId="{572FF1D4-BA9D-493B-8F13-94A16091FA7A}" type="pres">
      <dgm:prSet presAssocID="{F82580C5-1B74-455B-B267-D6A8178ADDD9}" presName="parentText" presStyleLbl="node1" presStyleIdx="0" presStyleCnt="2">
        <dgm:presLayoutVars>
          <dgm:chMax val="0"/>
          <dgm:bulletEnabled val="1"/>
        </dgm:presLayoutVars>
      </dgm:prSet>
      <dgm:spPr/>
      <dgm:t>
        <a:bodyPr/>
        <a:lstStyle/>
        <a:p>
          <a:endParaRPr lang="en-IN"/>
        </a:p>
      </dgm:t>
    </dgm:pt>
    <dgm:pt modelId="{4E3FFA1F-4C5E-4E9A-B25B-3992F5DD387D}" type="pres">
      <dgm:prSet presAssocID="{F82580C5-1B74-455B-B267-D6A8178ADDD9}" presName="childText" presStyleLbl="revTx" presStyleIdx="0" presStyleCnt="2">
        <dgm:presLayoutVars>
          <dgm:bulletEnabled val="1"/>
        </dgm:presLayoutVars>
      </dgm:prSet>
      <dgm:spPr/>
      <dgm:t>
        <a:bodyPr/>
        <a:lstStyle/>
        <a:p>
          <a:endParaRPr lang="en-IN"/>
        </a:p>
      </dgm:t>
    </dgm:pt>
    <dgm:pt modelId="{A4769777-654B-4C39-8F65-6A5F82D03BC1}" type="pres">
      <dgm:prSet presAssocID="{6A942612-06E3-43A0-BEE2-794EF7043FFC}" presName="parentText" presStyleLbl="node1" presStyleIdx="1" presStyleCnt="2">
        <dgm:presLayoutVars>
          <dgm:chMax val="0"/>
          <dgm:bulletEnabled val="1"/>
        </dgm:presLayoutVars>
      </dgm:prSet>
      <dgm:spPr/>
      <dgm:t>
        <a:bodyPr/>
        <a:lstStyle/>
        <a:p>
          <a:endParaRPr lang="en-IN"/>
        </a:p>
      </dgm:t>
    </dgm:pt>
    <dgm:pt modelId="{BCA66FD2-301D-4D4C-A3A2-CD49D6782FA0}" type="pres">
      <dgm:prSet presAssocID="{6A942612-06E3-43A0-BEE2-794EF7043FFC}" presName="childText" presStyleLbl="revTx" presStyleIdx="1" presStyleCnt="2">
        <dgm:presLayoutVars>
          <dgm:bulletEnabled val="1"/>
        </dgm:presLayoutVars>
      </dgm:prSet>
      <dgm:spPr/>
      <dgm:t>
        <a:bodyPr/>
        <a:lstStyle/>
        <a:p>
          <a:endParaRPr lang="en-IN"/>
        </a:p>
      </dgm:t>
    </dgm:pt>
  </dgm:ptLst>
  <dgm:cxnLst>
    <dgm:cxn modelId="{32309E45-67D4-434B-BF58-6162F6AF14DD}" srcId="{F82580C5-1B74-455B-B267-D6A8178ADDD9}" destId="{69541E80-B6ED-4216-BD40-301DD6687A7D}" srcOrd="1" destOrd="0" parTransId="{CA3BBC44-5DDD-4296-A579-1A821C4D50D6}" sibTransId="{01EC1959-2446-4BA3-82FF-85814258A38E}"/>
    <dgm:cxn modelId="{6FCA0BB7-C2D1-4564-A74C-E91F31879313}" type="presOf" srcId="{1A8F5125-C20F-420E-86A1-802BCB356590}" destId="{54901E8E-6EB7-4DC7-AB12-818168B2843F}" srcOrd="0" destOrd="0" presId="urn:microsoft.com/office/officeart/2005/8/layout/vList2"/>
    <dgm:cxn modelId="{6BFB889C-6ABF-4B3C-B28B-B8C4972DC158}" type="presOf" srcId="{F82580C5-1B74-455B-B267-D6A8178ADDD9}" destId="{572FF1D4-BA9D-493B-8F13-94A16091FA7A}" srcOrd="0" destOrd="0" presId="urn:microsoft.com/office/officeart/2005/8/layout/vList2"/>
    <dgm:cxn modelId="{98184759-4227-4055-A3EE-7712F1478727}" srcId="{1A8F5125-C20F-420E-86A1-802BCB356590}" destId="{6A942612-06E3-43A0-BEE2-794EF7043FFC}" srcOrd="1" destOrd="0" parTransId="{8330B94B-5905-4C28-957E-9CC083512DC1}" sibTransId="{B1CA1222-888D-4F10-9627-CDF9DD97E1B0}"/>
    <dgm:cxn modelId="{15F0E117-71A1-4945-A8D6-17D4469BCC24}" type="presOf" srcId="{1F451993-8661-4295-8896-A3C52500E809}" destId="{4E3FFA1F-4C5E-4E9A-B25B-3992F5DD387D}" srcOrd="0" destOrd="0" presId="urn:microsoft.com/office/officeart/2005/8/layout/vList2"/>
    <dgm:cxn modelId="{C9DDAE0A-2683-49CB-AAB6-88C45B7348D5}" srcId="{F82580C5-1B74-455B-B267-D6A8178ADDD9}" destId="{1F451993-8661-4295-8896-A3C52500E809}" srcOrd="0" destOrd="0" parTransId="{835D5E3F-4608-4B21-8610-40879CB32FE1}" sibTransId="{3F73274B-F402-490A-BCA0-1D844E989979}"/>
    <dgm:cxn modelId="{2517DE9F-E1CD-43B8-9720-C7EE36DCE1A7}" srcId="{6A942612-06E3-43A0-BEE2-794EF7043FFC}" destId="{19C989FF-3658-480F-BA05-37BD8BC452BC}" srcOrd="0" destOrd="0" parTransId="{ABCC9D30-3F46-4D4E-836D-E92C5484AAFF}" sibTransId="{19AA48C7-8296-4EBF-B9C8-3BC931E27A76}"/>
    <dgm:cxn modelId="{BEF7727F-A79F-47AF-A188-246F83AE9053}" type="presOf" srcId="{6A942612-06E3-43A0-BEE2-794EF7043FFC}" destId="{A4769777-654B-4C39-8F65-6A5F82D03BC1}" srcOrd="0" destOrd="0" presId="urn:microsoft.com/office/officeart/2005/8/layout/vList2"/>
    <dgm:cxn modelId="{224FA13B-1AA6-417A-87F3-3DB94ADE8641}" type="presOf" srcId="{19C989FF-3658-480F-BA05-37BD8BC452BC}" destId="{BCA66FD2-301D-4D4C-A3A2-CD49D6782FA0}" srcOrd="0" destOrd="0" presId="urn:microsoft.com/office/officeart/2005/8/layout/vList2"/>
    <dgm:cxn modelId="{8400C518-B2E4-444C-A3E1-92611CC249DB}" type="presOf" srcId="{69541E80-B6ED-4216-BD40-301DD6687A7D}" destId="{4E3FFA1F-4C5E-4E9A-B25B-3992F5DD387D}" srcOrd="0" destOrd="1" presId="urn:microsoft.com/office/officeart/2005/8/layout/vList2"/>
    <dgm:cxn modelId="{FAE174F8-26CF-44C7-B15C-510ABF0A7C4B}" srcId="{1A8F5125-C20F-420E-86A1-802BCB356590}" destId="{F82580C5-1B74-455B-B267-D6A8178ADDD9}" srcOrd="0" destOrd="0" parTransId="{C98C4A41-3C9F-4CEA-8F03-108D4B9A9FDC}" sibTransId="{FC0B7275-C9C1-4EA2-8426-BB990AD69D86}"/>
    <dgm:cxn modelId="{307CDFDC-9F75-4450-89C7-B0374701A6F7}" type="presParOf" srcId="{54901E8E-6EB7-4DC7-AB12-818168B2843F}" destId="{572FF1D4-BA9D-493B-8F13-94A16091FA7A}" srcOrd="0" destOrd="0" presId="urn:microsoft.com/office/officeart/2005/8/layout/vList2"/>
    <dgm:cxn modelId="{5CFE884E-26E3-496E-BB85-CAD837A41254}" type="presParOf" srcId="{54901E8E-6EB7-4DC7-AB12-818168B2843F}" destId="{4E3FFA1F-4C5E-4E9A-B25B-3992F5DD387D}" srcOrd="1" destOrd="0" presId="urn:microsoft.com/office/officeart/2005/8/layout/vList2"/>
    <dgm:cxn modelId="{7438E1E7-2DF8-47D9-B609-50F594187996}" type="presParOf" srcId="{54901E8E-6EB7-4DC7-AB12-818168B2843F}" destId="{A4769777-654B-4C39-8F65-6A5F82D03BC1}" srcOrd="2" destOrd="0" presId="urn:microsoft.com/office/officeart/2005/8/layout/vList2"/>
    <dgm:cxn modelId="{273C1827-DF77-4B47-A482-79ADA830F803}" type="presParOf" srcId="{54901E8E-6EB7-4DC7-AB12-818168B2843F}" destId="{BCA66FD2-301D-4D4C-A3A2-CD49D6782F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74A45-048A-4F4E-B1B6-32759D3E08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4DBB2D2-D15C-488B-A81F-FE80F2AD810B}">
      <dgm:prSet/>
      <dgm:spPr/>
      <dgm:t>
        <a:bodyPr/>
        <a:lstStyle/>
        <a:p>
          <a:r>
            <a:rPr lang="en-US" dirty="0"/>
            <a:t> </a:t>
          </a:r>
          <a:r>
            <a:rPr lang="en-US" b="0" i="0" dirty="0" smtClean="0"/>
            <a:t>Due to time constraint the articles are very less as I have included selected journals and was not able to include all.​</a:t>
          </a:r>
          <a:endParaRPr lang="en-US" dirty="0"/>
        </a:p>
      </dgm:t>
    </dgm:pt>
    <dgm:pt modelId="{3D898505-BCF8-4D92-88F2-573FED6886C9}" type="parTrans" cxnId="{29C6E3CC-4BBA-4D2B-9010-ACB999B98FBE}">
      <dgm:prSet/>
      <dgm:spPr/>
      <dgm:t>
        <a:bodyPr/>
        <a:lstStyle/>
        <a:p>
          <a:endParaRPr lang="en-US"/>
        </a:p>
      </dgm:t>
    </dgm:pt>
    <dgm:pt modelId="{A90AD502-CF14-49E7-9C0C-4189A44DE93C}" type="sibTrans" cxnId="{29C6E3CC-4BBA-4D2B-9010-ACB999B98FBE}">
      <dgm:prSet/>
      <dgm:spPr/>
      <dgm:t>
        <a:bodyPr/>
        <a:lstStyle/>
        <a:p>
          <a:endParaRPr lang="en-US"/>
        </a:p>
      </dgm:t>
    </dgm:pt>
    <dgm:pt modelId="{304F4A1E-BF7B-42BA-B55E-34CD78CF6B4C}" type="pres">
      <dgm:prSet presAssocID="{ECA74A45-048A-4F4E-B1B6-32759D3E08B3}" presName="linear" presStyleCnt="0">
        <dgm:presLayoutVars>
          <dgm:animLvl val="lvl"/>
          <dgm:resizeHandles val="exact"/>
        </dgm:presLayoutVars>
      </dgm:prSet>
      <dgm:spPr/>
      <dgm:t>
        <a:bodyPr/>
        <a:lstStyle/>
        <a:p>
          <a:endParaRPr lang="en-IN"/>
        </a:p>
      </dgm:t>
    </dgm:pt>
    <dgm:pt modelId="{8C0C0E10-6CEA-42CD-BA9A-348B7CD3F0D7}" type="pres">
      <dgm:prSet presAssocID="{24DBB2D2-D15C-488B-A81F-FE80F2AD810B}" presName="parentText" presStyleLbl="node1" presStyleIdx="0" presStyleCnt="1">
        <dgm:presLayoutVars>
          <dgm:chMax val="0"/>
          <dgm:bulletEnabled val="1"/>
        </dgm:presLayoutVars>
      </dgm:prSet>
      <dgm:spPr/>
      <dgm:t>
        <a:bodyPr/>
        <a:lstStyle/>
        <a:p>
          <a:endParaRPr lang="en-IN"/>
        </a:p>
      </dgm:t>
    </dgm:pt>
  </dgm:ptLst>
  <dgm:cxnLst>
    <dgm:cxn modelId="{87D8E6A5-9E26-4074-935D-B43D343A9C4D}" type="presOf" srcId="{24DBB2D2-D15C-488B-A81F-FE80F2AD810B}" destId="{8C0C0E10-6CEA-42CD-BA9A-348B7CD3F0D7}" srcOrd="0" destOrd="0" presId="urn:microsoft.com/office/officeart/2005/8/layout/vList2"/>
    <dgm:cxn modelId="{0C08075C-C51F-438F-BD24-A996880ADE67}" type="presOf" srcId="{ECA74A45-048A-4F4E-B1B6-32759D3E08B3}" destId="{304F4A1E-BF7B-42BA-B55E-34CD78CF6B4C}" srcOrd="0" destOrd="0" presId="urn:microsoft.com/office/officeart/2005/8/layout/vList2"/>
    <dgm:cxn modelId="{29C6E3CC-4BBA-4D2B-9010-ACB999B98FBE}" srcId="{ECA74A45-048A-4F4E-B1B6-32759D3E08B3}" destId="{24DBB2D2-D15C-488B-A81F-FE80F2AD810B}" srcOrd="0" destOrd="0" parTransId="{3D898505-BCF8-4D92-88F2-573FED6886C9}" sibTransId="{A90AD502-CF14-49E7-9C0C-4189A44DE93C}"/>
    <dgm:cxn modelId="{69CF8111-AC88-40AC-BE6B-B43E549E176E}" type="presParOf" srcId="{304F4A1E-BF7B-42BA-B55E-34CD78CF6B4C}" destId="{8C0C0E10-6CEA-42CD-BA9A-348B7CD3F0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DC2528-8FE9-49D0-AD1A-77037E1C4BE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5F33C36-1B66-47B7-8C21-0B930A9034D3}">
      <dgm:prSet/>
      <dgm:spPr/>
      <dgm:t>
        <a:bodyPr/>
        <a:lstStyle/>
        <a:p>
          <a:r>
            <a:rPr lang="en-US"/>
            <a:t>immune systems, making them more vulnerable to serious consequences from Covid-19 infection. </a:t>
          </a:r>
        </a:p>
      </dgm:t>
    </dgm:pt>
    <dgm:pt modelId="{0C10C56C-2A72-4D94-9AC6-F3331819B0B0}" type="parTrans" cxnId="{0B28191E-B8F0-4B23-946D-E155E3DB0847}">
      <dgm:prSet/>
      <dgm:spPr/>
      <dgm:t>
        <a:bodyPr/>
        <a:lstStyle/>
        <a:p>
          <a:endParaRPr lang="en-US"/>
        </a:p>
      </dgm:t>
    </dgm:pt>
    <dgm:pt modelId="{AF8F4CFB-F389-485C-A0C2-93842CBCC657}" type="sibTrans" cxnId="{0B28191E-B8F0-4B23-946D-E155E3DB0847}">
      <dgm:prSet/>
      <dgm:spPr/>
      <dgm:t>
        <a:bodyPr/>
        <a:lstStyle/>
        <a:p>
          <a:endParaRPr lang="en-US"/>
        </a:p>
      </dgm:t>
    </dgm:pt>
    <dgm:pt modelId="{9FAB7D1E-9B3E-48B6-94FA-C0635292BCAC}">
      <dgm:prSet/>
      <dgm:spPr/>
      <dgm:t>
        <a:bodyPr/>
        <a:lstStyle/>
        <a:p>
          <a:r>
            <a:rPr lang="en-US"/>
            <a:t>A higher risk of developing serious events like mortality, ICU admission and mechanical ventilation. </a:t>
          </a:r>
        </a:p>
      </dgm:t>
    </dgm:pt>
    <dgm:pt modelId="{62ACBFF8-DF0D-41E7-827F-29C97656B42A}" type="parTrans" cxnId="{8A811BA9-D747-4D93-9799-639674BA68DB}">
      <dgm:prSet/>
      <dgm:spPr/>
      <dgm:t>
        <a:bodyPr/>
        <a:lstStyle/>
        <a:p>
          <a:endParaRPr lang="en-US"/>
        </a:p>
      </dgm:t>
    </dgm:pt>
    <dgm:pt modelId="{78961E29-7362-4B27-9CD3-04CE82661305}" type="sibTrans" cxnId="{8A811BA9-D747-4D93-9799-639674BA68DB}">
      <dgm:prSet/>
      <dgm:spPr/>
      <dgm:t>
        <a:bodyPr/>
        <a:lstStyle/>
        <a:p>
          <a:endParaRPr lang="en-US"/>
        </a:p>
      </dgm:t>
    </dgm:pt>
    <dgm:pt modelId="{08B61BE3-02AF-4663-8BE7-858B6243BA26}">
      <dgm:prSet/>
      <dgm:spPr/>
      <dgm:t>
        <a:bodyPr/>
        <a:lstStyle/>
        <a:p>
          <a:r>
            <a:rPr lang="en-US"/>
            <a:t>Patients with active hematological and lung cancers had worse Covid-19 outcomes, but those with thoracic malignancy had a decreased probability of ICU admission. </a:t>
          </a:r>
        </a:p>
      </dgm:t>
    </dgm:pt>
    <dgm:pt modelId="{C832EEF6-AE5E-46D1-86B4-91B94E66487E}" type="parTrans" cxnId="{142886C0-451E-47B0-8EE2-E426B5A098B5}">
      <dgm:prSet/>
      <dgm:spPr/>
      <dgm:t>
        <a:bodyPr/>
        <a:lstStyle/>
        <a:p>
          <a:endParaRPr lang="en-US"/>
        </a:p>
      </dgm:t>
    </dgm:pt>
    <dgm:pt modelId="{7385E605-7190-4B0B-AE30-463C88406507}" type="sibTrans" cxnId="{142886C0-451E-47B0-8EE2-E426B5A098B5}">
      <dgm:prSet/>
      <dgm:spPr/>
      <dgm:t>
        <a:bodyPr/>
        <a:lstStyle/>
        <a:p>
          <a:endParaRPr lang="en-US"/>
        </a:p>
      </dgm:t>
    </dgm:pt>
    <dgm:pt modelId="{EE423D6D-399B-49F6-AD4A-F30ECEDB2496}">
      <dgm:prSet/>
      <dgm:spPr/>
      <dgm:t>
        <a:bodyPr/>
        <a:lstStyle/>
        <a:p>
          <a:r>
            <a:rPr lang="en-US"/>
            <a:t>Immediate policy actions are needed to mitigate the projected detrimental impact of the COVID-19 pandemic on cancer outcomes, notably to prevent system-level delays in cancer screening, diagnosis, treatment initiation, and clearance of all backlogs cases from the pandemic. </a:t>
          </a:r>
        </a:p>
      </dgm:t>
    </dgm:pt>
    <dgm:pt modelId="{94B49192-ABA3-47EB-AAAA-7E8AD154090F}" type="parTrans" cxnId="{4413A01C-DEBC-46BC-B75C-7A190A114E63}">
      <dgm:prSet/>
      <dgm:spPr/>
      <dgm:t>
        <a:bodyPr/>
        <a:lstStyle/>
        <a:p>
          <a:endParaRPr lang="en-US"/>
        </a:p>
      </dgm:t>
    </dgm:pt>
    <dgm:pt modelId="{2413D464-ABAC-4B79-B4DC-A09832643322}" type="sibTrans" cxnId="{4413A01C-DEBC-46BC-B75C-7A190A114E63}">
      <dgm:prSet/>
      <dgm:spPr/>
      <dgm:t>
        <a:bodyPr/>
        <a:lstStyle/>
        <a:p>
          <a:endParaRPr lang="en-US"/>
        </a:p>
      </dgm:t>
    </dgm:pt>
    <dgm:pt modelId="{9E47A659-8524-439C-8D34-41B6C81AD827}" type="pres">
      <dgm:prSet presAssocID="{E6DC2528-8FE9-49D0-AD1A-77037E1C4BEB}" presName="linear" presStyleCnt="0">
        <dgm:presLayoutVars>
          <dgm:animLvl val="lvl"/>
          <dgm:resizeHandles val="exact"/>
        </dgm:presLayoutVars>
      </dgm:prSet>
      <dgm:spPr/>
      <dgm:t>
        <a:bodyPr/>
        <a:lstStyle/>
        <a:p>
          <a:endParaRPr lang="en-IN"/>
        </a:p>
      </dgm:t>
    </dgm:pt>
    <dgm:pt modelId="{A141AF93-EB51-48E7-B31B-F2E012FA5B77}" type="pres">
      <dgm:prSet presAssocID="{D5F33C36-1B66-47B7-8C21-0B930A9034D3}" presName="parentText" presStyleLbl="node1" presStyleIdx="0" presStyleCnt="4">
        <dgm:presLayoutVars>
          <dgm:chMax val="0"/>
          <dgm:bulletEnabled val="1"/>
        </dgm:presLayoutVars>
      </dgm:prSet>
      <dgm:spPr/>
      <dgm:t>
        <a:bodyPr/>
        <a:lstStyle/>
        <a:p>
          <a:endParaRPr lang="en-IN"/>
        </a:p>
      </dgm:t>
    </dgm:pt>
    <dgm:pt modelId="{9F2CBE89-1E7B-4FC0-BCF1-9BAB83C08CAD}" type="pres">
      <dgm:prSet presAssocID="{AF8F4CFB-F389-485C-A0C2-93842CBCC657}" presName="spacer" presStyleCnt="0"/>
      <dgm:spPr/>
    </dgm:pt>
    <dgm:pt modelId="{789A337C-1EC3-4D1D-84AC-63568A336852}" type="pres">
      <dgm:prSet presAssocID="{9FAB7D1E-9B3E-48B6-94FA-C0635292BCAC}" presName="parentText" presStyleLbl="node1" presStyleIdx="1" presStyleCnt="4">
        <dgm:presLayoutVars>
          <dgm:chMax val="0"/>
          <dgm:bulletEnabled val="1"/>
        </dgm:presLayoutVars>
      </dgm:prSet>
      <dgm:spPr/>
      <dgm:t>
        <a:bodyPr/>
        <a:lstStyle/>
        <a:p>
          <a:endParaRPr lang="en-IN"/>
        </a:p>
      </dgm:t>
    </dgm:pt>
    <dgm:pt modelId="{2A7370E0-34A9-419B-9D27-291142855CDF}" type="pres">
      <dgm:prSet presAssocID="{78961E29-7362-4B27-9CD3-04CE82661305}" presName="spacer" presStyleCnt="0"/>
      <dgm:spPr/>
    </dgm:pt>
    <dgm:pt modelId="{C54296B6-9354-4399-8CC7-589B5C272A91}" type="pres">
      <dgm:prSet presAssocID="{08B61BE3-02AF-4663-8BE7-858B6243BA26}" presName="parentText" presStyleLbl="node1" presStyleIdx="2" presStyleCnt="4">
        <dgm:presLayoutVars>
          <dgm:chMax val="0"/>
          <dgm:bulletEnabled val="1"/>
        </dgm:presLayoutVars>
      </dgm:prSet>
      <dgm:spPr/>
      <dgm:t>
        <a:bodyPr/>
        <a:lstStyle/>
        <a:p>
          <a:endParaRPr lang="en-IN"/>
        </a:p>
      </dgm:t>
    </dgm:pt>
    <dgm:pt modelId="{955825E7-0118-4536-8D4D-2A73E84A4BF5}" type="pres">
      <dgm:prSet presAssocID="{7385E605-7190-4B0B-AE30-463C88406507}" presName="spacer" presStyleCnt="0"/>
      <dgm:spPr/>
    </dgm:pt>
    <dgm:pt modelId="{85DA3040-AEA9-42E2-B736-083B2272F8EF}" type="pres">
      <dgm:prSet presAssocID="{EE423D6D-399B-49F6-AD4A-F30ECEDB2496}" presName="parentText" presStyleLbl="node1" presStyleIdx="3" presStyleCnt="4">
        <dgm:presLayoutVars>
          <dgm:chMax val="0"/>
          <dgm:bulletEnabled val="1"/>
        </dgm:presLayoutVars>
      </dgm:prSet>
      <dgm:spPr/>
      <dgm:t>
        <a:bodyPr/>
        <a:lstStyle/>
        <a:p>
          <a:endParaRPr lang="en-IN"/>
        </a:p>
      </dgm:t>
    </dgm:pt>
  </dgm:ptLst>
  <dgm:cxnLst>
    <dgm:cxn modelId="{295B5725-4C40-4C42-A343-4A3690D08633}" type="presOf" srcId="{08B61BE3-02AF-4663-8BE7-858B6243BA26}" destId="{C54296B6-9354-4399-8CC7-589B5C272A91}" srcOrd="0" destOrd="0" presId="urn:microsoft.com/office/officeart/2005/8/layout/vList2"/>
    <dgm:cxn modelId="{4FB3CE1C-9163-4DCA-9AE1-8B08ABC6FCCF}" type="presOf" srcId="{9FAB7D1E-9B3E-48B6-94FA-C0635292BCAC}" destId="{789A337C-1EC3-4D1D-84AC-63568A336852}" srcOrd="0" destOrd="0" presId="urn:microsoft.com/office/officeart/2005/8/layout/vList2"/>
    <dgm:cxn modelId="{1E5D1287-1D45-4396-A732-D6E67BEA621E}" type="presOf" srcId="{D5F33C36-1B66-47B7-8C21-0B930A9034D3}" destId="{A141AF93-EB51-48E7-B31B-F2E012FA5B77}" srcOrd="0" destOrd="0" presId="urn:microsoft.com/office/officeart/2005/8/layout/vList2"/>
    <dgm:cxn modelId="{8A811BA9-D747-4D93-9799-639674BA68DB}" srcId="{E6DC2528-8FE9-49D0-AD1A-77037E1C4BEB}" destId="{9FAB7D1E-9B3E-48B6-94FA-C0635292BCAC}" srcOrd="1" destOrd="0" parTransId="{62ACBFF8-DF0D-41E7-827F-29C97656B42A}" sibTransId="{78961E29-7362-4B27-9CD3-04CE82661305}"/>
    <dgm:cxn modelId="{4413A01C-DEBC-46BC-B75C-7A190A114E63}" srcId="{E6DC2528-8FE9-49D0-AD1A-77037E1C4BEB}" destId="{EE423D6D-399B-49F6-AD4A-F30ECEDB2496}" srcOrd="3" destOrd="0" parTransId="{94B49192-ABA3-47EB-AAAA-7E8AD154090F}" sibTransId="{2413D464-ABAC-4B79-B4DC-A09832643322}"/>
    <dgm:cxn modelId="{1FAA8055-D789-4E50-9EFE-B4A883CA1DED}" type="presOf" srcId="{EE423D6D-399B-49F6-AD4A-F30ECEDB2496}" destId="{85DA3040-AEA9-42E2-B736-083B2272F8EF}" srcOrd="0" destOrd="0" presId="urn:microsoft.com/office/officeart/2005/8/layout/vList2"/>
    <dgm:cxn modelId="{0B28191E-B8F0-4B23-946D-E155E3DB0847}" srcId="{E6DC2528-8FE9-49D0-AD1A-77037E1C4BEB}" destId="{D5F33C36-1B66-47B7-8C21-0B930A9034D3}" srcOrd="0" destOrd="0" parTransId="{0C10C56C-2A72-4D94-9AC6-F3331819B0B0}" sibTransId="{AF8F4CFB-F389-485C-A0C2-93842CBCC657}"/>
    <dgm:cxn modelId="{142886C0-451E-47B0-8EE2-E426B5A098B5}" srcId="{E6DC2528-8FE9-49D0-AD1A-77037E1C4BEB}" destId="{08B61BE3-02AF-4663-8BE7-858B6243BA26}" srcOrd="2" destOrd="0" parTransId="{C832EEF6-AE5E-46D1-86B4-91B94E66487E}" sibTransId="{7385E605-7190-4B0B-AE30-463C88406507}"/>
    <dgm:cxn modelId="{6B8EF555-D343-4076-996F-2CE01D0F1B51}" type="presOf" srcId="{E6DC2528-8FE9-49D0-AD1A-77037E1C4BEB}" destId="{9E47A659-8524-439C-8D34-41B6C81AD827}" srcOrd="0" destOrd="0" presId="urn:microsoft.com/office/officeart/2005/8/layout/vList2"/>
    <dgm:cxn modelId="{CEE8DDD3-47B1-4777-8856-07D9099A69D9}" type="presParOf" srcId="{9E47A659-8524-439C-8D34-41B6C81AD827}" destId="{A141AF93-EB51-48E7-B31B-F2E012FA5B77}" srcOrd="0" destOrd="0" presId="urn:microsoft.com/office/officeart/2005/8/layout/vList2"/>
    <dgm:cxn modelId="{6C8CFA95-B4CA-41AA-9878-76BBA26D8F2F}" type="presParOf" srcId="{9E47A659-8524-439C-8D34-41B6C81AD827}" destId="{9F2CBE89-1E7B-4FC0-BCF1-9BAB83C08CAD}" srcOrd="1" destOrd="0" presId="urn:microsoft.com/office/officeart/2005/8/layout/vList2"/>
    <dgm:cxn modelId="{0CF64E89-7ABA-40C7-8617-83D2F2B918AB}" type="presParOf" srcId="{9E47A659-8524-439C-8D34-41B6C81AD827}" destId="{789A337C-1EC3-4D1D-84AC-63568A336852}" srcOrd="2" destOrd="0" presId="urn:microsoft.com/office/officeart/2005/8/layout/vList2"/>
    <dgm:cxn modelId="{64718092-4E57-4AD0-B3D3-E5278E5CA137}" type="presParOf" srcId="{9E47A659-8524-439C-8D34-41B6C81AD827}" destId="{2A7370E0-34A9-419B-9D27-291142855CDF}" srcOrd="3" destOrd="0" presId="urn:microsoft.com/office/officeart/2005/8/layout/vList2"/>
    <dgm:cxn modelId="{EC98BAB0-043F-4B3A-A0F3-7EBE2666C9E4}" type="presParOf" srcId="{9E47A659-8524-439C-8D34-41B6C81AD827}" destId="{C54296B6-9354-4399-8CC7-589B5C272A91}" srcOrd="4" destOrd="0" presId="urn:microsoft.com/office/officeart/2005/8/layout/vList2"/>
    <dgm:cxn modelId="{CE43A7B0-586D-4EE9-A02B-E81E3F38EA50}" type="presParOf" srcId="{9E47A659-8524-439C-8D34-41B6C81AD827}" destId="{955825E7-0118-4536-8D4D-2A73E84A4BF5}" srcOrd="5" destOrd="0" presId="urn:microsoft.com/office/officeart/2005/8/layout/vList2"/>
    <dgm:cxn modelId="{F786AC85-9B62-4154-A410-A159CCD98B8F}" type="presParOf" srcId="{9E47A659-8524-439C-8D34-41B6C81AD827}" destId="{85DA3040-AEA9-42E2-B736-083B2272F8E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49E9-718E-4DFC-939F-8E3D2DA188F9}">
      <dsp:nvSpPr>
        <dsp:cNvPr id="0" name=""/>
        <dsp:cNvSpPr/>
      </dsp:nvSpPr>
      <dsp:spPr>
        <a:xfrm>
          <a:off x="0" y="64470"/>
          <a:ext cx="6992389" cy="11056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smtClean="0"/>
            <a:t>Study Design – Descriptive study​</a:t>
          </a:r>
          <a:endParaRPr lang="en-US" sz="2100" b="0" i="0" kern="1200"/>
        </a:p>
      </dsp:txBody>
      <dsp:txXfrm>
        <a:off x="53973" y="118443"/>
        <a:ext cx="6884443" cy="997704"/>
      </dsp:txXfrm>
    </dsp:sp>
    <dsp:sp modelId="{03C39368-3A7C-4671-B821-9375EE64764F}">
      <dsp:nvSpPr>
        <dsp:cNvPr id="0" name=""/>
        <dsp:cNvSpPr/>
      </dsp:nvSpPr>
      <dsp:spPr>
        <a:xfrm>
          <a:off x="0" y="1230600"/>
          <a:ext cx="6992389" cy="11056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smtClean="0"/>
            <a:t>Selection Criteria – Full article on impact on covid-19 on cancer. Articles selected from 2019 to 2021 time period are selected for the study.​</a:t>
          </a:r>
          <a:endParaRPr lang="en-US" sz="2100" b="0" i="0" kern="1200"/>
        </a:p>
      </dsp:txBody>
      <dsp:txXfrm>
        <a:off x="53973" y="1284573"/>
        <a:ext cx="6884443" cy="997704"/>
      </dsp:txXfrm>
    </dsp:sp>
    <dsp:sp modelId="{0E0479C8-6508-438C-8329-4EAF8C6D30E3}">
      <dsp:nvSpPr>
        <dsp:cNvPr id="0" name=""/>
        <dsp:cNvSpPr/>
      </dsp:nvSpPr>
      <dsp:spPr>
        <a:xfrm>
          <a:off x="0" y="2396730"/>
          <a:ext cx="6992389" cy="11056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dirty="0" smtClean="0"/>
            <a:t>I </a:t>
          </a:r>
          <a:r>
            <a:rPr lang="en-US" sz="2100" b="0" i="0" kern="1200" dirty="0" smtClean="0"/>
            <a:t>included articles from all over the world so that we can have a better understanding of the impact.​</a:t>
          </a:r>
          <a:endParaRPr lang="en-US" sz="2100" b="0" i="0" kern="1200" dirty="0"/>
        </a:p>
      </dsp:txBody>
      <dsp:txXfrm>
        <a:off x="53973" y="2450703"/>
        <a:ext cx="6884443" cy="997704"/>
      </dsp:txXfrm>
    </dsp:sp>
    <dsp:sp modelId="{401EF42F-386E-4D61-BB64-AD2C6D7B8C17}">
      <dsp:nvSpPr>
        <dsp:cNvPr id="0" name=""/>
        <dsp:cNvSpPr/>
      </dsp:nvSpPr>
      <dsp:spPr>
        <a:xfrm>
          <a:off x="0" y="3562860"/>
          <a:ext cx="6992389" cy="11056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smtClean="0"/>
            <a:t>Keywords – covid-19, cancer patients, SARS-COVID-19, pandemic and cancer, coronavirus and cancer​</a:t>
          </a:r>
          <a:endParaRPr lang="en-US" sz="2100" b="0" i="0" kern="1200"/>
        </a:p>
      </dsp:txBody>
      <dsp:txXfrm>
        <a:off x="53973" y="3616833"/>
        <a:ext cx="6884443" cy="997704"/>
      </dsp:txXfrm>
    </dsp:sp>
    <dsp:sp modelId="{E073DE86-B5A5-423D-9DE5-AC92167793A4}">
      <dsp:nvSpPr>
        <dsp:cNvPr id="0" name=""/>
        <dsp:cNvSpPr/>
      </dsp:nvSpPr>
      <dsp:spPr>
        <a:xfrm>
          <a:off x="0" y="4728990"/>
          <a:ext cx="6992389" cy="11056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smtClean="0"/>
            <a:t>Number of studies reviewed- 124 out of which 50 studies were selected​</a:t>
          </a:r>
          <a:endParaRPr lang="en-US" sz="2100" b="0" i="0" kern="1200"/>
        </a:p>
      </dsp:txBody>
      <dsp:txXfrm>
        <a:off x="53973" y="4782963"/>
        <a:ext cx="6884443" cy="997704"/>
      </dsp:txXfrm>
    </dsp:sp>
    <dsp:sp modelId="{A906CC59-87DF-44A2-AC2F-C1CD23DD8B96}">
      <dsp:nvSpPr>
        <dsp:cNvPr id="0" name=""/>
        <dsp:cNvSpPr/>
      </dsp:nvSpPr>
      <dsp:spPr>
        <a:xfrm>
          <a:off x="0" y="5895121"/>
          <a:ext cx="6992389" cy="11056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smtClean="0"/>
            <a:t>Search Engine – Google scholar, PubMed, and Research gate​</a:t>
          </a:r>
          <a:endParaRPr lang="en-US" sz="2100" b="0" i="0" kern="1200"/>
        </a:p>
      </dsp:txBody>
      <dsp:txXfrm>
        <a:off x="53973" y="5949094"/>
        <a:ext cx="6884443" cy="99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BD06-AD62-43F9-ABC9-EFBD99BB41C6}">
      <dsp:nvSpPr>
        <dsp:cNvPr id="0" name=""/>
        <dsp:cNvSpPr/>
      </dsp:nvSpPr>
      <dsp:spPr>
        <a:xfrm>
          <a:off x="0" y="16964"/>
          <a:ext cx="10156531"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Risk of Covid-19 Infection in Cancer Patients.</a:t>
          </a:r>
        </a:p>
      </dsp:txBody>
      <dsp:txXfrm>
        <a:off x="23988" y="40952"/>
        <a:ext cx="10108555" cy="443423"/>
      </dsp:txXfrm>
    </dsp:sp>
    <dsp:sp modelId="{80A13AD0-B527-4C27-9D9A-CF8ECFC44A95}">
      <dsp:nvSpPr>
        <dsp:cNvPr id="0" name=""/>
        <dsp:cNvSpPr/>
      </dsp:nvSpPr>
      <dsp:spPr>
        <a:xfrm>
          <a:off x="0" y="508364"/>
          <a:ext cx="10156531"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Cancer patients from the United States, Canada, and Spain, the most common cancer histological types were Breast Cancer (21%), and Prostate Cancer (16%).</a:t>
          </a:r>
        </a:p>
        <a:p>
          <a:pPr marL="171450" lvl="1" indent="-171450" algn="l" defTabSz="711200">
            <a:lnSpc>
              <a:spcPct val="90000"/>
            </a:lnSpc>
            <a:spcBef>
              <a:spcPct val="0"/>
            </a:spcBef>
            <a:spcAft>
              <a:spcPct val="20000"/>
            </a:spcAft>
            <a:buChar char="••"/>
          </a:pPr>
          <a:r>
            <a:rPr lang="en-US" sz="1600" kern="1200"/>
            <a:t>In COVID-19-infected cancer patients and non-cancer patients, the pooled estimate of ICU admission was 40 percent versus 8.4 percent, respectively. </a:t>
          </a:r>
        </a:p>
      </dsp:txBody>
      <dsp:txXfrm>
        <a:off x="0" y="508364"/>
        <a:ext cx="10156531" cy="956340"/>
      </dsp:txXfrm>
    </dsp:sp>
    <dsp:sp modelId="{58308970-685C-4ADA-8664-193A724BD533}">
      <dsp:nvSpPr>
        <dsp:cNvPr id="0" name=""/>
        <dsp:cNvSpPr/>
      </dsp:nvSpPr>
      <dsp:spPr>
        <a:xfrm>
          <a:off x="0" y="1464704"/>
          <a:ext cx="10156531" cy="491399"/>
        </a:xfrm>
        <a:prstGeom prst="roundRect">
          <a:avLst/>
        </a:prstGeom>
        <a:solidFill>
          <a:schemeClr val="accent2">
            <a:hueOff val="4793348"/>
            <a:satOff val="15656"/>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High Risk Cancer Stage and Histology type in COVID-19 patients.</a:t>
          </a:r>
        </a:p>
      </dsp:txBody>
      <dsp:txXfrm>
        <a:off x="23988" y="1488692"/>
        <a:ext cx="10108555" cy="443423"/>
      </dsp:txXfrm>
    </dsp:sp>
    <dsp:sp modelId="{7A166267-D3BE-4351-9F61-DF64A10E2BDE}">
      <dsp:nvSpPr>
        <dsp:cNvPr id="0" name=""/>
        <dsp:cNvSpPr/>
      </dsp:nvSpPr>
      <dsp:spPr>
        <a:xfrm>
          <a:off x="0" y="1956104"/>
          <a:ext cx="10156531"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In this researchers tested 536 cancer patients and 536 age-matched non-cancer patients for SARS-CoV-2 infection, and it was reported that the frequency of lung cancer histology was highest in virus infected patients (20.95 percent), then comes gastrointestinal cancer. (12.38 percent), breast cancer (10.48 percent), thyrotoxicosis (10.48 percent) and hematologic cancer (8.57 percent). </a:t>
          </a:r>
        </a:p>
      </dsp:txBody>
      <dsp:txXfrm>
        <a:off x="0" y="1956104"/>
        <a:ext cx="10156531" cy="912870"/>
      </dsp:txXfrm>
    </dsp:sp>
    <dsp:sp modelId="{2645A08D-75CD-49FF-8E3E-2CACD3FE5E55}">
      <dsp:nvSpPr>
        <dsp:cNvPr id="0" name=""/>
        <dsp:cNvSpPr/>
      </dsp:nvSpPr>
      <dsp:spPr>
        <a:xfrm>
          <a:off x="0" y="2868974"/>
          <a:ext cx="10156531" cy="491399"/>
        </a:xfrm>
        <a:prstGeom prst="round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Impact of Covid-19 on Public Health across the Cancer continuum.</a:t>
          </a:r>
        </a:p>
      </dsp:txBody>
      <dsp:txXfrm>
        <a:off x="23988" y="2892962"/>
        <a:ext cx="10108555" cy="443423"/>
      </dsp:txXfrm>
    </dsp:sp>
    <dsp:sp modelId="{87C869DF-DD14-4B87-A073-1E730D78D359}">
      <dsp:nvSpPr>
        <dsp:cNvPr id="0" name=""/>
        <dsp:cNvSpPr/>
      </dsp:nvSpPr>
      <dsp:spPr>
        <a:xfrm>
          <a:off x="0" y="3360374"/>
          <a:ext cx="10156531"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46.31 percent of the center's, more than 10% of patients missed at least one cycle of therapy. </a:t>
          </a:r>
        </a:p>
        <a:p>
          <a:pPr marL="171450" lvl="1" indent="-171450" algn="l" defTabSz="711200">
            <a:lnSpc>
              <a:spcPct val="90000"/>
            </a:lnSpc>
            <a:spcBef>
              <a:spcPct val="0"/>
            </a:spcBef>
            <a:spcAft>
              <a:spcPct val="20000"/>
            </a:spcAft>
            <a:buChar char="••"/>
          </a:pPr>
          <a:r>
            <a:rPr lang="en-US" sz="1600" kern="1200"/>
            <a:t>Patient harm from cessation of cancer-specific care (36.52 percent) and no cancer-related care (39.04 percent) was reported by participants, with some center's believing that up to 80% of their patients were harmed.</a:t>
          </a:r>
        </a:p>
      </dsp:txBody>
      <dsp:txXfrm>
        <a:off x="0" y="3360374"/>
        <a:ext cx="10156531" cy="956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FF1D4-BA9D-493B-8F13-94A16091FA7A}">
      <dsp:nvSpPr>
        <dsp:cNvPr id="0" name=""/>
        <dsp:cNvSpPr/>
      </dsp:nvSpPr>
      <dsp:spPr>
        <a:xfrm>
          <a:off x="0" y="17681"/>
          <a:ext cx="10515600" cy="46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Cancer Screening and Detection.</a:t>
          </a:r>
        </a:p>
      </dsp:txBody>
      <dsp:txXfrm>
        <a:off x="22846" y="40527"/>
        <a:ext cx="10469908" cy="422308"/>
      </dsp:txXfrm>
    </dsp:sp>
    <dsp:sp modelId="{4E3FFA1F-4C5E-4E9A-B25B-3992F5DD387D}">
      <dsp:nvSpPr>
        <dsp:cNvPr id="0" name=""/>
        <dsp:cNvSpPr/>
      </dsp:nvSpPr>
      <dsp:spPr>
        <a:xfrm>
          <a:off x="0" y="485681"/>
          <a:ext cx="10515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During March and April of 2020, one electronic medical record business reported an estimated 80% to 90% decline in screening for breast, colorectal, and cervical malignancies among their patient base when compared to the same period in 2019. Screening for these malignancies had increased by June 2020, although it was still down 29% to 36% from pre-pandemic levels.</a:t>
          </a:r>
        </a:p>
        <a:p>
          <a:pPr marL="171450" lvl="1" indent="-171450" algn="l" defTabSz="711200">
            <a:lnSpc>
              <a:spcPct val="90000"/>
            </a:lnSpc>
            <a:spcBef>
              <a:spcPct val="0"/>
            </a:spcBef>
            <a:spcAft>
              <a:spcPct val="20000"/>
            </a:spcAft>
            <a:buChar char="••"/>
          </a:pPr>
          <a:r>
            <a:rPr lang="en-US" sz="1600" kern="1200"/>
            <a:t>screenings for breast, colon, prostate, and lung cancer were 85 percent, 75 percent, 74 percent, and 56 percent lower, respectively. </a:t>
          </a:r>
        </a:p>
      </dsp:txBody>
      <dsp:txXfrm>
        <a:off x="0" y="485681"/>
        <a:ext cx="10515600" cy="1366200"/>
      </dsp:txXfrm>
    </dsp:sp>
    <dsp:sp modelId="{A4769777-654B-4C39-8F65-6A5F82D03BC1}">
      <dsp:nvSpPr>
        <dsp:cNvPr id="0" name=""/>
        <dsp:cNvSpPr/>
      </dsp:nvSpPr>
      <dsp:spPr>
        <a:xfrm>
          <a:off x="0" y="1851881"/>
          <a:ext cx="10515600" cy="468000"/>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Impact of Covid-19 on cancer Research </a:t>
          </a:r>
        </a:p>
      </dsp:txBody>
      <dsp:txXfrm>
        <a:off x="22846" y="1874727"/>
        <a:ext cx="10469908" cy="422308"/>
      </dsp:txXfrm>
    </dsp:sp>
    <dsp:sp modelId="{BCA66FD2-301D-4D4C-A3A2-CD49D6782FA0}">
      <dsp:nvSpPr>
        <dsp:cNvPr id="0" name=""/>
        <dsp:cNvSpPr/>
      </dsp:nvSpPr>
      <dsp:spPr>
        <a:xfrm>
          <a:off x="0" y="2319881"/>
          <a:ext cx="1051560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The majority of them (88.2%) reported difficulties in providing care during the pandemic, with 55.34 percent reducing services as a precautionary measure. Other common reasons included an overburdened system (19.94%), a lack of personal protective equipment (19.10%), a staff shortage (17.98%), and restricted access to medication (9.83 percent). In 46.31 percent of the canters, more than ten percent of patients missed at least one cycle of therapy. Patients were harmed as a result of the interruption of cancer-specific care, according to participants (36.52 percent). </a:t>
          </a:r>
        </a:p>
      </dsp:txBody>
      <dsp:txXfrm>
        <a:off x="0" y="2319881"/>
        <a:ext cx="10515600" cy="132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C0E10-6CEA-42CD-BA9A-348B7CD3F0D7}">
      <dsp:nvSpPr>
        <dsp:cNvPr id="0" name=""/>
        <dsp:cNvSpPr/>
      </dsp:nvSpPr>
      <dsp:spPr>
        <a:xfrm>
          <a:off x="0" y="49728"/>
          <a:ext cx="5626542" cy="5686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a:t> </a:t>
          </a:r>
          <a:r>
            <a:rPr lang="en-US" sz="4500" b="0" i="0" kern="1200" dirty="0" smtClean="0"/>
            <a:t>Due to time constraint the articles are very less as I have included selected journals and was not able to include all.​</a:t>
          </a:r>
          <a:endParaRPr lang="en-US" sz="4500" kern="1200" dirty="0"/>
        </a:p>
      </dsp:txBody>
      <dsp:txXfrm>
        <a:off x="274665" y="324393"/>
        <a:ext cx="5077212" cy="5136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1AF93-EB51-48E7-B31B-F2E012FA5B77}">
      <dsp:nvSpPr>
        <dsp:cNvPr id="0" name=""/>
        <dsp:cNvSpPr/>
      </dsp:nvSpPr>
      <dsp:spPr>
        <a:xfrm>
          <a:off x="0" y="174105"/>
          <a:ext cx="6569299" cy="1544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immune systems, making them more vulnerable to serious consequences from Covid-19 infection. </a:t>
          </a:r>
        </a:p>
      </dsp:txBody>
      <dsp:txXfrm>
        <a:off x="75399" y="249504"/>
        <a:ext cx="6418501" cy="1393752"/>
      </dsp:txXfrm>
    </dsp:sp>
    <dsp:sp modelId="{789A337C-1EC3-4D1D-84AC-63568A336852}">
      <dsp:nvSpPr>
        <dsp:cNvPr id="0" name=""/>
        <dsp:cNvSpPr/>
      </dsp:nvSpPr>
      <dsp:spPr>
        <a:xfrm>
          <a:off x="0" y="1773376"/>
          <a:ext cx="6569299" cy="1544550"/>
        </a:xfrm>
        <a:prstGeom prst="roundRect">
          <a:avLst/>
        </a:prstGeom>
        <a:solidFill>
          <a:schemeClr val="accent5">
            <a:hueOff val="-3346655"/>
            <a:satOff val="12038"/>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A higher risk of developing serious events like mortality, ICU admission and mechanical ventilation. </a:t>
          </a:r>
        </a:p>
      </dsp:txBody>
      <dsp:txXfrm>
        <a:off x="75399" y="1848775"/>
        <a:ext cx="6418501" cy="1393752"/>
      </dsp:txXfrm>
    </dsp:sp>
    <dsp:sp modelId="{C54296B6-9354-4399-8CC7-589B5C272A91}">
      <dsp:nvSpPr>
        <dsp:cNvPr id="0" name=""/>
        <dsp:cNvSpPr/>
      </dsp:nvSpPr>
      <dsp:spPr>
        <a:xfrm>
          <a:off x="0" y="3372647"/>
          <a:ext cx="6569299" cy="1544550"/>
        </a:xfrm>
        <a:prstGeom prst="roundRect">
          <a:avLst/>
        </a:prstGeom>
        <a:solidFill>
          <a:schemeClr val="accent5">
            <a:hueOff val="-6693310"/>
            <a:satOff val="24077"/>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Patients with active hematological and lung cancers had worse Covid-19 outcomes, but those with thoracic malignancy had a decreased probability of ICU admission. </a:t>
          </a:r>
        </a:p>
      </dsp:txBody>
      <dsp:txXfrm>
        <a:off x="75399" y="3448046"/>
        <a:ext cx="6418501" cy="1393752"/>
      </dsp:txXfrm>
    </dsp:sp>
    <dsp:sp modelId="{85DA3040-AEA9-42E2-B736-083B2272F8EF}">
      <dsp:nvSpPr>
        <dsp:cNvPr id="0" name=""/>
        <dsp:cNvSpPr/>
      </dsp:nvSpPr>
      <dsp:spPr>
        <a:xfrm>
          <a:off x="0" y="4971917"/>
          <a:ext cx="6569299" cy="1544550"/>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Immediate policy actions are needed to mitigate the projected detrimental impact of the COVID-19 pandemic on cancer outcomes, notably to prevent system-level delays in cancer screening, diagnosis, treatment initiation, and clearance of all backlogs cases from the pandemic. </a:t>
          </a:r>
        </a:p>
      </dsp:txBody>
      <dsp:txXfrm>
        <a:off x="75399" y="5047316"/>
        <a:ext cx="6418501" cy="1393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6/23/2022</a:t>
            </a:fld>
            <a:endParaRPr lang="en-US"/>
          </a:p>
        </p:txBody>
      </p:sp>
      <p:sp>
        <p:nvSpPr>
          <p:cNvPr id="5" name="Footer Placeholder 4">
            <a:extLst>
              <a:ext uri="{FF2B5EF4-FFF2-40B4-BE49-F238E27FC236}">
                <a16:creationId xmlns=""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84564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6/23/2022</a:t>
            </a:fld>
            <a:endParaRPr lang="en-US"/>
          </a:p>
        </p:txBody>
      </p:sp>
      <p:sp>
        <p:nvSpPr>
          <p:cNvPr id="5" name="Footer Placeholder 4">
            <a:extLst>
              <a:ext uri="{FF2B5EF4-FFF2-40B4-BE49-F238E27FC236}">
                <a16:creationId xmlns=""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614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6/23/2022</a:t>
            </a:fld>
            <a:endParaRPr lang="en-US"/>
          </a:p>
        </p:txBody>
      </p:sp>
      <p:sp>
        <p:nvSpPr>
          <p:cNvPr id="5" name="Footer Placeholder 4">
            <a:extLst>
              <a:ext uri="{FF2B5EF4-FFF2-40B4-BE49-F238E27FC236}">
                <a16:creationId xmlns=""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772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6/23/2022</a:t>
            </a:fld>
            <a:endParaRPr lang="en-US" dirty="0"/>
          </a:p>
        </p:txBody>
      </p:sp>
      <p:sp>
        <p:nvSpPr>
          <p:cNvPr id="5" name="Footer Placeholder 4">
            <a:extLst>
              <a:ext uri="{FF2B5EF4-FFF2-40B4-BE49-F238E27FC236}">
                <a16:creationId xmlns=""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86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6/23/2022</a:t>
            </a:fld>
            <a:endParaRPr lang="en-US"/>
          </a:p>
        </p:txBody>
      </p:sp>
      <p:sp>
        <p:nvSpPr>
          <p:cNvPr id="5" name="Footer Placeholder 4">
            <a:extLst>
              <a:ext uri="{FF2B5EF4-FFF2-40B4-BE49-F238E27FC236}">
                <a16:creationId xmlns=""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4920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6/23/2022</a:t>
            </a:fld>
            <a:endParaRPr lang="en-US"/>
          </a:p>
        </p:txBody>
      </p:sp>
      <p:sp>
        <p:nvSpPr>
          <p:cNvPr id="6" name="Footer Placeholder 5">
            <a:extLst>
              <a:ext uri="{FF2B5EF4-FFF2-40B4-BE49-F238E27FC236}">
                <a16:creationId xmlns=""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842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6/23/2022</a:t>
            </a:fld>
            <a:endParaRPr lang="en-US"/>
          </a:p>
        </p:txBody>
      </p:sp>
      <p:sp>
        <p:nvSpPr>
          <p:cNvPr id="8" name="Footer Placeholder 7">
            <a:extLst>
              <a:ext uri="{FF2B5EF4-FFF2-40B4-BE49-F238E27FC236}">
                <a16:creationId xmlns=""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418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6/23/2022</a:t>
            </a:fld>
            <a:endParaRPr lang="en-US"/>
          </a:p>
        </p:txBody>
      </p:sp>
      <p:sp>
        <p:nvSpPr>
          <p:cNvPr id="4" name="Footer Placeholder 3">
            <a:extLst>
              <a:ext uri="{FF2B5EF4-FFF2-40B4-BE49-F238E27FC236}">
                <a16:creationId xmlns=""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263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6/23/2022</a:t>
            </a:fld>
            <a:endParaRPr lang="en-US"/>
          </a:p>
        </p:txBody>
      </p:sp>
      <p:sp>
        <p:nvSpPr>
          <p:cNvPr id="3" name="Footer Placeholder 2">
            <a:extLst>
              <a:ext uri="{FF2B5EF4-FFF2-40B4-BE49-F238E27FC236}">
                <a16:creationId xmlns=""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4894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6/23/2022</a:t>
            </a:fld>
            <a:endParaRPr lang="en-US"/>
          </a:p>
        </p:txBody>
      </p:sp>
      <p:sp>
        <p:nvSpPr>
          <p:cNvPr id="6" name="Footer Placeholder 5">
            <a:extLst>
              <a:ext uri="{FF2B5EF4-FFF2-40B4-BE49-F238E27FC236}">
                <a16:creationId xmlns=""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8583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6/23/2022</a:t>
            </a:fld>
            <a:endParaRPr lang="en-US"/>
          </a:p>
        </p:txBody>
      </p:sp>
      <p:sp>
        <p:nvSpPr>
          <p:cNvPr id="6" name="Footer Placeholder 5">
            <a:extLst>
              <a:ext uri="{FF2B5EF4-FFF2-40B4-BE49-F238E27FC236}">
                <a16:creationId xmlns=""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064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6/23/2022</a:t>
            </a:fld>
            <a:endParaRPr lang="en-US" dirty="0"/>
          </a:p>
        </p:txBody>
      </p:sp>
      <p:sp>
        <p:nvSpPr>
          <p:cNvPr id="5" name="Footer Placeholder 4">
            <a:extLst>
              <a:ext uri="{FF2B5EF4-FFF2-40B4-BE49-F238E27FC236}">
                <a16:creationId xmlns=""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1915943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 xmlns:a16="http://schemas.microsoft.com/office/drawing/2014/main" id="{729F2144-48B7-4730-955E-365ECED3A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9" name="Rectangle 118">
            <a:extLst>
              <a:ext uri="{FF2B5EF4-FFF2-40B4-BE49-F238E27FC236}">
                <a16:creationId xmlns="" xmlns:a16="http://schemas.microsoft.com/office/drawing/2014/main" id="{E765FF50-D2F9-4A4F-86ED-F101E172BA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1" name="Picture 120">
            <a:extLst>
              <a:ext uri="{FF2B5EF4-FFF2-40B4-BE49-F238E27FC236}">
                <a16:creationId xmlns="" xmlns:a16="http://schemas.microsoft.com/office/drawing/2014/main" id="{FFECA84E-1776-4B03-9261-CF74A291DF0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rot="16200000">
            <a:off x="43976" y="-43974"/>
            <a:ext cx="1447800" cy="1535750"/>
          </a:xfrm>
          <a:prstGeom prst="rect">
            <a:avLst/>
          </a:prstGeom>
        </p:spPr>
      </p:pic>
      <p:sp>
        <p:nvSpPr>
          <p:cNvPr id="2" name="Title 1"/>
          <p:cNvSpPr>
            <a:spLocks noGrp="1"/>
          </p:cNvSpPr>
          <p:nvPr>
            <p:ph type="ctrTitle"/>
          </p:nvPr>
        </p:nvSpPr>
        <p:spPr>
          <a:xfrm>
            <a:off x="1293876" y="304801"/>
            <a:ext cx="9601200" cy="1534297"/>
          </a:xfrm>
        </p:spPr>
        <p:txBody>
          <a:bodyPr anchor="b">
            <a:normAutofit/>
          </a:bodyPr>
          <a:lstStyle/>
          <a:p>
            <a:r>
              <a:rPr lang="en-US" b="1">
                <a:solidFill>
                  <a:schemeClr val="tx2"/>
                </a:solidFill>
                <a:ea typeface="Calibri Light"/>
                <a:cs typeface="Calibri Light"/>
              </a:rPr>
              <a:t>IMPACT OF COVID-19 IN CANCER PATIENTS </a:t>
            </a:r>
          </a:p>
        </p:txBody>
      </p:sp>
      <p:sp>
        <p:nvSpPr>
          <p:cNvPr id="3" name="Subtitle 2"/>
          <p:cNvSpPr>
            <a:spLocks noGrp="1"/>
          </p:cNvSpPr>
          <p:nvPr>
            <p:ph type="subTitle" idx="1"/>
          </p:nvPr>
        </p:nvSpPr>
        <p:spPr>
          <a:xfrm>
            <a:off x="1712976" y="1775605"/>
            <a:ext cx="8763001" cy="1120592"/>
          </a:xfrm>
        </p:spPr>
        <p:txBody>
          <a:bodyPr vert="horz" lIns="91440" tIns="45720" rIns="91440" bIns="45720" rtlCol="0" anchor="t">
            <a:noAutofit/>
          </a:bodyPr>
          <a:lstStyle/>
          <a:p>
            <a:pPr>
              <a:lnSpc>
                <a:spcPct val="100000"/>
              </a:lnSpc>
            </a:pPr>
            <a:r>
              <a:rPr lang="en-US" sz="1600" dirty="0">
                <a:solidFill>
                  <a:schemeClr val="tx2"/>
                </a:solidFill>
                <a:ea typeface="Calibri"/>
                <a:cs typeface="Calibri"/>
              </a:rPr>
              <a:t>SAGAR KUMAR JHA</a:t>
            </a:r>
          </a:p>
          <a:p>
            <a:pPr>
              <a:lnSpc>
                <a:spcPct val="100000"/>
              </a:lnSpc>
            </a:pPr>
            <a:r>
              <a:rPr lang="en-US" sz="1600" dirty="0">
                <a:solidFill>
                  <a:schemeClr val="tx2"/>
                </a:solidFill>
                <a:ea typeface="Calibri"/>
                <a:cs typeface="Calibri"/>
              </a:rPr>
              <a:t>MENTOR:- DR. NITISH DOGRA  </a:t>
            </a:r>
          </a:p>
          <a:p>
            <a:pPr>
              <a:lnSpc>
                <a:spcPct val="100000"/>
              </a:lnSpc>
            </a:pPr>
            <a:r>
              <a:rPr lang="en-US" sz="1600" dirty="0">
                <a:solidFill>
                  <a:schemeClr val="tx2"/>
                </a:solidFill>
                <a:ea typeface="Calibri"/>
                <a:cs typeface="Calibri"/>
              </a:rPr>
              <a:t>ASSOCIATE PROFFESER IN IIHMR DELHI</a:t>
            </a:r>
          </a:p>
        </p:txBody>
      </p:sp>
      <p:pic>
        <p:nvPicPr>
          <p:cNvPr id="123" name="Picture 122">
            <a:extLst>
              <a:ext uri="{FF2B5EF4-FFF2-40B4-BE49-F238E27FC236}">
                <a16:creationId xmlns="" xmlns:a16="http://schemas.microsoft.com/office/drawing/2014/main" id="{2BFFF490-82EC-4000-BB36-A67FD39E3A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10820400" y="3144779"/>
            <a:ext cx="1371600" cy="2548349"/>
          </a:xfrm>
          <a:prstGeom prst="rect">
            <a:avLst/>
          </a:prstGeom>
        </p:spPr>
      </p:pic>
      <p:pic>
        <p:nvPicPr>
          <p:cNvPr id="4" name="Picture 3">
            <a:extLst>
              <a:ext uri="{FF2B5EF4-FFF2-40B4-BE49-F238E27FC236}">
                <a16:creationId xmlns="" xmlns:a16="http://schemas.microsoft.com/office/drawing/2014/main" id="{0BE924BA-D651-8CD6-192C-316BF5F3F107}"/>
              </a:ext>
            </a:extLst>
          </p:cNvPr>
          <p:cNvPicPr>
            <a:picLocks noChangeAspect="1"/>
          </p:cNvPicPr>
          <p:nvPr/>
        </p:nvPicPr>
        <p:blipFill rotWithShape="1">
          <a:blip r:embed="rId4"/>
          <a:srcRect t="10981" r="-2" b="25219"/>
          <a:stretch/>
        </p:blipFill>
        <p:spPr>
          <a:xfrm>
            <a:off x="619840" y="3003970"/>
            <a:ext cx="11084189" cy="3854030"/>
          </a:xfrm>
          <a:custGeom>
            <a:avLst/>
            <a:gdLst/>
            <a:ahLst/>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312" y="0"/>
            <a:ext cx="1589640" cy="104319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303CF-D45E-940F-A507-74473EE61DAF}"/>
              </a:ext>
            </a:extLst>
          </p:cNvPr>
          <p:cNvSpPr>
            <a:spLocks noGrp="1"/>
          </p:cNvSpPr>
          <p:nvPr>
            <p:ph type="title"/>
          </p:nvPr>
        </p:nvSpPr>
        <p:spPr>
          <a:xfrm>
            <a:off x="723181" y="6326"/>
            <a:ext cx="10515600" cy="1325563"/>
          </a:xfrm>
        </p:spPr>
        <p:txBody>
          <a:bodyPr/>
          <a:lstStyle/>
          <a:p>
            <a:r>
              <a:rPr lang="en-US" dirty="0"/>
              <a:t>REFERENCES</a:t>
            </a:r>
          </a:p>
        </p:txBody>
      </p:sp>
      <p:sp>
        <p:nvSpPr>
          <p:cNvPr id="3" name="Content Placeholder 2">
            <a:extLst>
              <a:ext uri="{FF2B5EF4-FFF2-40B4-BE49-F238E27FC236}">
                <a16:creationId xmlns="" xmlns:a16="http://schemas.microsoft.com/office/drawing/2014/main" id="{60AEA1B7-3630-E94A-056D-C78DC8DBF58A}"/>
              </a:ext>
            </a:extLst>
          </p:cNvPr>
          <p:cNvSpPr>
            <a:spLocks noGrp="1"/>
          </p:cNvSpPr>
          <p:nvPr>
            <p:ph idx="1"/>
          </p:nvPr>
        </p:nvSpPr>
        <p:spPr>
          <a:xfrm>
            <a:off x="133710" y="1776922"/>
            <a:ext cx="11938957" cy="4368291"/>
          </a:xfrm>
        </p:spPr>
        <p:txBody>
          <a:bodyPr vert="horz" lIns="91440" tIns="45720" rIns="91440" bIns="45720" rtlCol="0" anchor="t">
            <a:normAutofit fontScale="47500" lnSpcReduction="20000"/>
          </a:bodyPr>
          <a:lstStyle/>
          <a:p>
            <a:pPr algn="just"/>
            <a:r>
              <a:rPr lang="en-US" dirty="0">
                <a:ea typeface="+mn-lt"/>
                <a:cs typeface="+mn-lt"/>
              </a:rPr>
              <a:t>[1] Chen N, Zhou M, Dong X, Qu J, Gong F, Han Y, Qiu Y, Wang J, Liu Y, Wei Y, Xia J', Yu T, Zhang X, Zhang L. Epidemiological and clinical characteristics of 99 cases of 2019 novel coronavirus pneumonia in Wuhan, China: a descriptive study. </a:t>
            </a:r>
            <a:r>
              <a:rPr lang="en-US" i="1" dirty="0">
                <a:ea typeface="+mn-lt"/>
                <a:cs typeface="+mn-lt"/>
              </a:rPr>
              <a:t>Lancet. </a:t>
            </a:r>
            <a:r>
              <a:rPr lang="en-US" dirty="0">
                <a:ea typeface="+mn-lt"/>
                <a:cs typeface="+mn-lt"/>
              </a:rPr>
              <a:t>2020; 395:507–513. </a:t>
            </a:r>
            <a:r>
              <a:rPr lang="en-US" dirty="0" err="1">
                <a:ea typeface="+mn-lt"/>
                <a:cs typeface="+mn-lt"/>
              </a:rPr>
              <a:t>doi</a:t>
            </a:r>
            <a:r>
              <a:rPr lang="en-US" dirty="0">
                <a:ea typeface="+mn-lt"/>
                <a:cs typeface="+mn-lt"/>
              </a:rPr>
              <a:t>: 10.1016/S0140-6736(20)30211-7 </a:t>
            </a:r>
            <a:endParaRPr lang="en-US" dirty="0"/>
          </a:p>
          <a:p>
            <a:pPr algn="just"/>
            <a:r>
              <a:rPr lang="en-US" dirty="0">
                <a:ea typeface="+mn-lt"/>
                <a:cs typeface="+mn-lt"/>
              </a:rPr>
              <a:t>[1] Huang C, Wang Y, Li X, et al. Clinical features of patients infected with 2019 novel coronavirus in Wuhan, China. Lancet. 2020 </a:t>
            </a:r>
            <a:endParaRPr lang="en-US"/>
          </a:p>
          <a:p>
            <a:pPr algn="just"/>
            <a:r>
              <a:rPr lang="en-US" dirty="0">
                <a:ea typeface="+mn-lt"/>
                <a:cs typeface="+mn-lt"/>
              </a:rPr>
              <a:t>[1] Chavez S, Long B, Koyfman A, Liang SY. Coronavirus disease (COVID-19): a primer for emergency physicians. Am J Emerg Med. 2020. </a:t>
            </a:r>
            <a:endParaRPr lang="en-US"/>
          </a:p>
          <a:p>
            <a:pPr algn="just"/>
            <a:r>
              <a:rPr lang="en-US" dirty="0">
                <a:ea typeface="+mn-lt"/>
                <a:cs typeface="+mn-lt"/>
              </a:rPr>
              <a:t>[1] World Health Organization. WHO Clinical management of severe acute respiratory infection (SARI) when COVID-19 disease is suspected. WHO 2021? </a:t>
            </a:r>
            <a:endParaRPr lang="en-US"/>
          </a:p>
          <a:p>
            <a:pPr algn="just"/>
            <a:r>
              <a:rPr lang="en-US" dirty="0">
                <a:ea typeface="+mn-lt"/>
                <a:cs typeface="+mn-lt"/>
              </a:rPr>
              <a:t>[1] Liang W, Guan W, Chen R, Wang W, Li J, Xu K, et al. Cancer patients in SARS-CoV-2 infection: a nationwide analysis in China. </a:t>
            </a:r>
            <a:r>
              <a:rPr lang="en-US" i="1" dirty="0">
                <a:ea typeface="+mn-lt"/>
                <a:cs typeface="+mn-lt"/>
              </a:rPr>
              <a:t>Lancet Oncol. </a:t>
            </a:r>
            <a:r>
              <a:rPr lang="en-US" dirty="0">
                <a:ea typeface="+mn-lt"/>
                <a:cs typeface="+mn-lt"/>
              </a:rPr>
              <a:t>2020; 21:335–7.  </a:t>
            </a:r>
            <a:endParaRPr lang="en-US"/>
          </a:p>
          <a:p>
            <a:pPr algn="just"/>
            <a:r>
              <a:rPr lang="en-US" dirty="0">
                <a:ea typeface="+mn-lt"/>
                <a:cs typeface="+mn-lt"/>
              </a:rPr>
              <a:t>[1] Kamboj M, </a:t>
            </a:r>
            <a:r>
              <a:rPr lang="en-US" dirty="0" err="1">
                <a:ea typeface="+mn-lt"/>
                <a:cs typeface="+mn-lt"/>
              </a:rPr>
              <a:t>Sepkowitz</a:t>
            </a:r>
            <a:r>
              <a:rPr lang="en-US" dirty="0">
                <a:ea typeface="+mn-lt"/>
                <a:cs typeface="+mn-lt"/>
              </a:rPr>
              <a:t> KA. Nosocomial infections in patients with cancer. Lancet Oncol. 2009; 10:589–97. </a:t>
            </a:r>
            <a:endParaRPr lang="en-US"/>
          </a:p>
          <a:p>
            <a:pPr algn="just"/>
            <a:r>
              <a:rPr lang="en-US" dirty="0">
                <a:ea typeface="+mn-lt"/>
                <a:cs typeface="+mn-lt"/>
              </a:rPr>
              <a:t>[1] Li J-Y, Duan X-F, Wang L-P, Xu Y-J, Huang L, Zhang T-F, et al. Selective depletion of regulatory T cell subsets by docetaxel treatment in patients with </a:t>
            </a:r>
            <a:r>
              <a:rPr lang="en-US" dirty="0" err="1">
                <a:ea typeface="+mn-lt"/>
                <a:cs typeface="+mn-lt"/>
              </a:rPr>
              <a:t>nonsmall</a:t>
            </a:r>
            <a:r>
              <a:rPr lang="en-US" dirty="0">
                <a:ea typeface="+mn-lt"/>
                <a:cs typeface="+mn-lt"/>
              </a:rPr>
              <a:t> cell lung cancer. J Immunol Res. 2014; 2014:286170 </a:t>
            </a:r>
            <a:endParaRPr lang="en-US"/>
          </a:p>
          <a:p>
            <a:pPr algn="just"/>
            <a:r>
              <a:rPr lang="en-US" dirty="0">
                <a:ea typeface="+mn-lt"/>
                <a:cs typeface="+mn-lt"/>
              </a:rPr>
              <a:t>[1] Longbottom ER, Torrance HDT, Owen HC, Fragkou PC, Hinds CJ, Pearse RM, et al. Features of postoperative immune suppression are reversible with interferon gamma and independent of interleukin-6 pathways. Ann Surg. 2016; 264:370–7. </a:t>
            </a:r>
            <a:endParaRPr lang="en-US"/>
          </a:p>
          <a:p>
            <a:pPr algn="just"/>
            <a:r>
              <a:rPr lang="en-US" dirty="0">
                <a:ea typeface="+mn-lt"/>
                <a:cs typeface="+mn-lt"/>
              </a:rPr>
              <a:t>[1] Sica A, Massarotti M. Myeloid suppressor cells in cancer and autoimmunity. J </a:t>
            </a:r>
            <a:r>
              <a:rPr lang="en-US" dirty="0" err="1">
                <a:ea typeface="+mn-lt"/>
                <a:cs typeface="+mn-lt"/>
              </a:rPr>
              <a:t>Autoimmun</a:t>
            </a:r>
            <a:r>
              <a:rPr lang="en-US" dirty="0">
                <a:ea typeface="+mn-lt"/>
                <a:cs typeface="+mn-lt"/>
              </a:rPr>
              <a:t>. 2017; 85:117–25. </a:t>
            </a:r>
            <a:endParaRPr lang="en-US"/>
          </a:p>
          <a:p>
            <a:pPr algn="just"/>
            <a:r>
              <a:rPr lang="en-US" dirty="0">
                <a:ea typeface="+mn-lt"/>
                <a:cs typeface="+mn-lt"/>
              </a:rPr>
              <a:t>[1] Wu Z, McGoogan JM. Characteristics of and important lessons from the coronavirus disease 2019 (COVID-19) outbreak in </a:t>
            </a:r>
            <a:r>
              <a:rPr lang="en-US" dirty="0" err="1">
                <a:ea typeface="+mn-lt"/>
                <a:cs typeface="+mn-lt"/>
              </a:rPr>
              <a:t>china</a:t>
            </a:r>
            <a:r>
              <a:rPr lang="en-US" dirty="0">
                <a:ea typeface="+mn-lt"/>
                <a:cs typeface="+mn-lt"/>
              </a:rPr>
              <a:t>: summary of a report of 72314 cases from the Chinese center for disease control and prevention. </a:t>
            </a:r>
            <a:r>
              <a:rPr lang="en-US" i="1" dirty="0">
                <a:ea typeface="+mn-lt"/>
                <a:cs typeface="+mn-lt"/>
              </a:rPr>
              <a:t>JAMA. </a:t>
            </a:r>
            <a:r>
              <a:rPr lang="en-US" dirty="0">
                <a:ea typeface="+mn-lt"/>
                <a:cs typeface="+mn-lt"/>
              </a:rPr>
              <a:t>2020; 323:1239–42 </a:t>
            </a:r>
            <a:endParaRPr lang="en-US" dirty="0"/>
          </a:p>
        </p:txBody>
      </p:sp>
    </p:spTree>
    <p:extLst>
      <p:ext uri="{BB962C8B-B14F-4D97-AF65-F5344CB8AC3E}">
        <p14:creationId xmlns:p14="http://schemas.microsoft.com/office/powerpoint/2010/main" val="222476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 xmlns:a16="http://schemas.microsoft.com/office/drawing/2014/main" id="{E8B2F707-EF35-4955-8439-F76145F3CD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 xmlns:a16="http://schemas.microsoft.com/office/drawing/2014/main" id="{3C8134F5-D8B2-4E75-AB7D-52504044EC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erial view of a highway near the ocean">
            <a:extLst>
              <a:ext uri="{FF2B5EF4-FFF2-40B4-BE49-F238E27FC236}">
                <a16:creationId xmlns="" xmlns:a16="http://schemas.microsoft.com/office/drawing/2014/main" id="{D4DCF244-BF6C-E6E9-D26D-2FCF2FB72056}"/>
              </a:ext>
            </a:extLst>
          </p:cNvPr>
          <p:cNvPicPr>
            <a:picLocks noChangeAspect="1"/>
          </p:cNvPicPr>
          <p:nvPr/>
        </p:nvPicPr>
        <p:blipFill rotWithShape="1">
          <a:blip r:embed="rId3">
            <a:alphaModFix amt="60000"/>
          </a:blip>
          <a:srcRect t="5856" r="-1" b="19139"/>
          <a:stretch/>
        </p:blipFill>
        <p:spPr>
          <a:xfrm>
            <a:off x="1524" y="688"/>
            <a:ext cx="12188952" cy="6856624"/>
          </a:xfrm>
          <a:prstGeom prst="rect">
            <a:avLst/>
          </a:prstGeom>
        </p:spPr>
      </p:pic>
      <p:sp>
        <p:nvSpPr>
          <p:cNvPr id="3" name="Content Placeholder 2">
            <a:extLst>
              <a:ext uri="{FF2B5EF4-FFF2-40B4-BE49-F238E27FC236}">
                <a16:creationId xmlns="" xmlns:a16="http://schemas.microsoft.com/office/drawing/2014/main" id="{B457C57B-8337-B853-A91E-A48210A0635B}"/>
              </a:ext>
            </a:extLst>
          </p:cNvPr>
          <p:cNvSpPr>
            <a:spLocks noGrp="1"/>
          </p:cNvSpPr>
          <p:nvPr>
            <p:ph idx="1"/>
          </p:nvPr>
        </p:nvSpPr>
        <p:spPr>
          <a:xfrm>
            <a:off x="1219202" y="1833114"/>
            <a:ext cx="9954076" cy="4110486"/>
          </a:xfrm>
        </p:spPr>
        <p:txBody>
          <a:bodyPr vert="horz" lIns="91440" tIns="45720" rIns="91440" bIns="45720" rtlCol="0" anchor="ctr">
            <a:noAutofit/>
          </a:bodyPr>
          <a:lstStyle/>
          <a:p>
            <a:pPr marL="0" indent="0" algn="ctr">
              <a:buNone/>
            </a:pPr>
            <a:endParaRPr lang="en-US" sz="1800" b="1">
              <a:solidFill>
                <a:srgbClr val="FFFFFF"/>
              </a:solidFill>
            </a:endParaRPr>
          </a:p>
          <a:p>
            <a:pPr marL="0" indent="0" algn="ctr">
              <a:buNone/>
            </a:pPr>
            <a:endParaRPr lang="en-US" sz="3600" b="1" dirty="0">
              <a:solidFill>
                <a:srgbClr val="FFFFFF"/>
              </a:solidFill>
            </a:endParaRPr>
          </a:p>
          <a:p>
            <a:pPr marL="0" indent="0" algn="ctr">
              <a:buNone/>
            </a:pPr>
            <a:r>
              <a:rPr lang="en-US" sz="3600" b="1" dirty="0">
                <a:solidFill>
                  <a:srgbClr val="FFFFFF"/>
                </a:solidFill>
              </a:rPr>
              <a:t>THANK YOU</a:t>
            </a:r>
            <a:r>
              <a:rPr lang="en-US" sz="3600" dirty="0">
                <a:solidFill>
                  <a:srgbClr val="FFFFFF"/>
                </a:solidFill>
              </a:rPr>
              <a:t> </a:t>
            </a:r>
          </a:p>
          <a:p>
            <a:pPr marL="0" indent="0" algn="ctr">
              <a:buNone/>
            </a:pPr>
            <a:r>
              <a:rPr lang="en-US" sz="3600" b="1" dirty="0">
                <a:solidFill>
                  <a:srgbClr val="FFFFFF"/>
                </a:solidFill>
              </a:rPr>
              <a:t>ANY QUESTION?</a:t>
            </a:r>
            <a:r>
              <a:rPr lang="en-US" sz="3600" dirty="0">
                <a:solidFill>
                  <a:srgbClr val="FFFFFF"/>
                </a:solidFill>
              </a:rPr>
              <a:t>  </a:t>
            </a:r>
          </a:p>
        </p:txBody>
      </p:sp>
    </p:spTree>
    <p:extLst>
      <p:ext uri="{BB962C8B-B14F-4D97-AF65-F5344CB8AC3E}">
        <p14:creationId xmlns:p14="http://schemas.microsoft.com/office/powerpoint/2010/main" val="20484921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 xmlns:a16="http://schemas.microsoft.com/office/drawing/2014/main" id="{37962AE0-6A1C-4B76-9D52-10E5E6D7D3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 xmlns:a16="http://schemas.microsoft.com/office/drawing/2014/main" id="{027CAEDE-D92D-4745-8749-71019415A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00C96CB6-3880-40E6-A4BF-F64E7D1E42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E820ACB-8D77-2246-0CE5-C84EDD8297E1}"/>
              </a:ext>
            </a:extLst>
          </p:cNvPr>
          <p:cNvSpPr>
            <a:spLocks noGrp="1"/>
          </p:cNvSpPr>
          <p:nvPr>
            <p:ph type="title"/>
          </p:nvPr>
        </p:nvSpPr>
        <p:spPr>
          <a:xfrm>
            <a:off x="838201" y="559813"/>
            <a:ext cx="4876800" cy="5577934"/>
          </a:xfrm>
        </p:spPr>
        <p:txBody>
          <a:bodyPr>
            <a:normAutofit/>
          </a:bodyPr>
          <a:lstStyle/>
          <a:p>
            <a:r>
              <a:rPr lang="en-US" b="0" dirty="0">
                <a:ea typeface="+mj-lt"/>
                <a:cs typeface="+mj-lt"/>
              </a:rPr>
              <a:t>Suggestions to the organization </a:t>
            </a:r>
            <a:endParaRPr lang="en-US" dirty="0"/>
          </a:p>
        </p:txBody>
      </p:sp>
      <p:sp>
        <p:nvSpPr>
          <p:cNvPr id="3" name="Content Placeholder 2">
            <a:extLst>
              <a:ext uri="{FF2B5EF4-FFF2-40B4-BE49-F238E27FC236}">
                <a16:creationId xmlns="" xmlns:a16="http://schemas.microsoft.com/office/drawing/2014/main" id="{7C029A03-7226-A860-E700-D5C6CB0902C0}"/>
              </a:ext>
            </a:extLst>
          </p:cNvPr>
          <p:cNvSpPr>
            <a:spLocks noGrp="1"/>
          </p:cNvSpPr>
          <p:nvPr>
            <p:ph idx="1"/>
          </p:nvPr>
        </p:nvSpPr>
        <p:spPr>
          <a:xfrm>
            <a:off x="6705600" y="559813"/>
            <a:ext cx="4467677" cy="5553275"/>
          </a:xfrm>
        </p:spPr>
        <p:txBody>
          <a:bodyPr vert="horz" lIns="91440" tIns="45720" rIns="91440" bIns="45720" rtlCol="0">
            <a:normAutofit/>
          </a:bodyPr>
          <a:lstStyle/>
          <a:p>
            <a:pPr>
              <a:lnSpc>
                <a:spcPct val="100000"/>
              </a:lnSpc>
            </a:pPr>
            <a:r>
              <a:rPr lang="en-US" sz="1700">
                <a:solidFill>
                  <a:schemeClr val="tx2"/>
                </a:solidFill>
                <a:ea typeface="+mn-lt"/>
                <a:cs typeface="+mn-lt"/>
              </a:rPr>
              <a:t>Companies with a strong culture exhibited 20% higher employee satisfaction ratings for collaboration, environment and values.</a:t>
            </a:r>
          </a:p>
          <a:p>
            <a:pPr>
              <a:lnSpc>
                <a:spcPct val="100000"/>
              </a:lnSpc>
            </a:pPr>
            <a:r>
              <a:rPr lang="en-US" sz="1700">
                <a:solidFill>
                  <a:schemeClr val="tx2"/>
                </a:solidFill>
                <a:ea typeface="+mn-lt"/>
                <a:cs typeface="+mn-lt"/>
              </a:rPr>
              <a:t>when everyone knows what’s expected of them, it removes any uncertainty or ambiguity from their role. This is important for the mental well-being of your wonderful employees.</a:t>
            </a:r>
          </a:p>
          <a:p>
            <a:pPr>
              <a:lnSpc>
                <a:spcPct val="100000"/>
              </a:lnSpc>
            </a:pPr>
            <a:r>
              <a:rPr lang="en-US" sz="1700">
                <a:solidFill>
                  <a:schemeClr val="tx2"/>
                </a:solidFill>
                <a:ea typeface="+mn-lt"/>
                <a:cs typeface="+mn-lt"/>
              </a:rPr>
              <a:t>The advantages of company culture are obvious. It means that less monitoring is required by managers and team leaders and that the work of the employees is of a higher value to the company. For instance, you won’t have to use tracking or monitoring devices. You just need a clear set of objectives and goals. This means that company culture helps improve organizational performance.</a:t>
            </a:r>
            <a:endParaRPr lang="en-US" sz="1700">
              <a:solidFill>
                <a:schemeClr val="tx2"/>
              </a:solidFill>
            </a:endParaRPr>
          </a:p>
        </p:txBody>
      </p:sp>
      <p:sp>
        <p:nvSpPr>
          <p:cNvPr id="4" name="TextBox 3">
            <a:extLst>
              <a:ext uri="{FF2B5EF4-FFF2-40B4-BE49-F238E27FC236}">
                <a16:creationId xmlns="" xmlns:a16="http://schemas.microsoft.com/office/drawing/2014/main" id="{471FA213-683A-8DC9-D5B4-A4EF1505D60B}"/>
              </a:ext>
            </a:extLst>
          </p:cNvPr>
          <p:cNvSpPr txBox="1"/>
          <p:nvPr/>
        </p:nvSpPr>
        <p:spPr>
          <a:xfrm>
            <a:off x="8232476" y="1949570"/>
            <a:ext cx="30595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28347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AB8125F-0FD8-48CD-9F43-73E5494EA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 xmlns:a16="http://schemas.microsoft.com/office/drawing/2014/main" id="{0019DD6C-5899-4C07-864B-EB0A7D104A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Glasses on top of a book">
            <a:extLst>
              <a:ext uri="{FF2B5EF4-FFF2-40B4-BE49-F238E27FC236}">
                <a16:creationId xmlns="" xmlns:a16="http://schemas.microsoft.com/office/drawing/2014/main" id="{36ADD7DA-F346-2C11-5AD6-5941D18680EA}"/>
              </a:ext>
            </a:extLst>
          </p:cNvPr>
          <p:cNvPicPr>
            <a:picLocks noChangeAspect="1"/>
          </p:cNvPicPr>
          <p:nvPr/>
        </p:nvPicPr>
        <p:blipFill rotWithShape="1">
          <a:blip r:embed="rId2"/>
          <a:srcRect r="11184" b="7"/>
          <a:stretch/>
        </p:blipFill>
        <p:spPr>
          <a:xfrm>
            <a:off x="3048" y="10"/>
            <a:ext cx="5945991" cy="4604379"/>
          </a:xfrm>
          <a:prstGeom prst="rect">
            <a:avLst/>
          </a:prstGeom>
        </p:spPr>
      </p:pic>
      <p:sp>
        <p:nvSpPr>
          <p:cNvPr id="13" name="Rectangle 12">
            <a:extLst>
              <a:ext uri="{FF2B5EF4-FFF2-40B4-BE49-F238E27FC236}">
                <a16:creationId xmlns="" xmlns:a16="http://schemas.microsoft.com/office/drawing/2014/main" id="{EBDFFBC1-15BD-428E-B8AF-ECF5D1B76D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 xmlns:a16="http://schemas.microsoft.com/office/drawing/2014/main" id="{EBFB3075-0323-4EB0-B1A5-776A0E709C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613A3C7-56CF-22F5-4D80-6AE33A0F0183}"/>
              </a:ext>
            </a:extLst>
          </p:cNvPr>
          <p:cNvSpPr>
            <a:spLocks noGrp="1"/>
          </p:cNvSpPr>
          <p:nvPr>
            <p:ph type="title"/>
          </p:nvPr>
        </p:nvSpPr>
        <p:spPr>
          <a:xfrm>
            <a:off x="838200" y="4876800"/>
            <a:ext cx="10003218" cy="1219200"/>
          </a:xfrm>
        </p:spPr>
        <p:txBody>
          <a:bodyPr>
            <a:normAutofit/>
          </a:bodyPr>
          <a:lstStyle/>
          <a:p>
            <a:r>
              <a:rPr lang="en-US" dirty="0"/>
              <a:t>DISERTATION EXPERIENCE</a:t>
            </a:r>
          </a:p>
        </p:txBody>
      </p:sp>
      <p:sp>
        <p:nvSpPr>
          <p:cNvPr id="3" name="Content Placeholder 2">
            <a:extLst>
              <a:ext uri="{FF2B5EF4-FFF2-40B4-BE49-F238E27FC236}">
                <a16:creationId xmlns="" xmlns:a16="http://schemas.microsoft.com/office/drawing/2014/main" id="{F2561BFE-2D23-5165-A26B-A60FDD2263BD}"/>
              </a:ext>
            </a:extLst>
          </p:cNvPr>
          <p:cNvSpPr>
            <a:spLocks noGrp="1"/>
          </p:cNvSpPr>
          <p:nvPr>
            <p:ph idx="1"/>
          </p:nvPr>
        </p:nvSpPr>
        <p:spPr>
          <a:xfrm>
            <a:off x="5943601" y="-2097"/>
            <a:ext cx="5410199" cy="4601003"/>
          </a:xfrm>
        </p:spPr>
        <p:txBody>
          <a:bodyPr vert="horz" lIns="91440" tIns="45720" rIns="91440" bIns="45720" rtlCol="0" anchor="ctr">
            <a:noAutofit/>
          </a:bodyPr>
          <a:lstStyle/>
          <a:p>
            <a:pPr>
              <a:lnSpc>
                <a:spcPct val="100000"/>
              </a:lnSpc>
              <a:buFont typeface="Wingdings" panose="020B0604020202020204" pitchFamily="34" charset="0"/>
              <a:buChar char="Ø"/>
            </a:pPr>
            <a:r>
              <a:rPr lang="en-US" sz="2000" b="1" dirty="0">
                <a:solidFill>
                  <a:schemeClr val="tx2"/>
                </a:solidFill>
                <a:ea typeface="+mn-lt"/>
                <a:cs typeface="+mn-lt"/>
              </a:rPr>
              <a:t>A</a:t>
            </a:r>
            <a:r>
              <a:rPr lang="en-US" sz="1800" b="1" dirty="0">
                <a:solidFill>
                  <a:schemeClr val="tx2"/>
                </a:solidFill>
                <a:ea typeface="+mn-lt"/>
                <a:cs typeface="+mn-lt"/>
              </a:rPr>
              <a:t> dissertation will most likely be the most difficult thing you've ever done. It is not enough to just repeat a previous study; you must demonstrate that you have the abilities to conduct research that adds to the whole body of knowledge in your subject. So, you'll need to know your field, including what makes research in your field good or bad, come up with a unique idea, figure out how to research it, and persuade a committee that you'll succeed. That is your justification for your proposal. So, it's difficult...and time-consuming. And, because it must be your original contribution to the domain, you must do it without much assistance.</a:t>
            </a:r>
            <a:endParaRPr lang="en-US" sz="1800" b="1">
              <a:solidFill>
                <a:schemeClr val="tx2"/>
              </a:solidFill>
            </a:endParaRPr>
          </a:p>
        </p:txBody>
      </p:sp>
    </p:spTree>
    <p:extLst>
      <p:ext uri="{BB962C8B-B14F-4D97-AF65-F5344CB8AC3E}">
        <p14:creationId xmlns:p14="http://schemas.microsoft.com/office/powerpoint/2010/main" val="283819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 xmlns:a16="http://schemas.microsoft.com/office/drawing/2014/main" id="{1CB7E8AE-A3AC-4BB7-A5C6-F00EC697B26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2" name="Rectangle 41">
            <a:extLst>
              <a:ext uri="{FF2B5EF4-FFF2-40B4-BE49-F238E27FC236}">
                <a16:creationId xmlns="" xmlns:a16="http://schemas.microsoft.com/office/drawing/2014/main" id="{37FDDF72-DE39-4F99-A3C1-DD9D7815D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 xmlns:a16="http://schemas.microsoft.com/office/drawing/2014/main" id="{5E4ECE80-3AD1-450C-B62A-98788F1939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Rectangle 45">
            <a:extLst>
              <a:ext uri="{FF2B5EF4-FFF2-40B4-BE49-F238E27FC236}">
                <a16:creationId xmlns="" xmlns:a16="http://schemas.microsoft.com/office/drawing/2014/main" id="{C4056FD6-9767-4B1A-ACC2-9883F6A5B8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blipFill dpi="0" rotWithShape="1">
            <a:blip r:embed="rId3">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 xmlns:a16="http://schemas.microsoft.com/office/drawing/2014/main" id="{AFBEE5D0-4A62-D805-9623-63DED46BA4BF}"/>
              </a:ext>
            </a:extLst>
          </p:cNvPr>
          <p:cNvPicPr>
            <a:picLocks noChangeAspect="1"/>
          </p:cNvPicPr>
          <p:nvPr/>
        </p:nvPicPr>
        <p:blipFill rotWithShape="1">
          <a:blip r:embed="rId4">
            <a:alphaModFix amt="70000"/>
          </a:blip>
          <a:srcRect l="24988" r="24989" b="1"/>
          <a:stretch/>
        </p:blipFill>
        <p:spPr>
          <a:xfrm>
            <a:off x="20" y="10"/>
            <a:ext cx="6076029" cy="6856614"/>
          </a:xfrm>
          <a:prstGeom prst="rect">
            <a:avLst/>
          </a:prstGeom>
        </p:spPr>
      </p:pic>
      <p:pic>
        <p:nvPicPr>
          <p:cNvPr id="4" name="Picture 4">
            <a:extLst>
              <a:ext uri="{FF2B5EF4-FFF2-40B4-BE49-F238E27FC236}">
                <a16:creationId xmlns="" xmlns:a16="http://schemas.microsoft.com/office/drawing/2014/main" id="{DD0D6063-9244-5568-4C24-D7403927C578}"/>
              </a:ext>
            </a:extLst>
          </p:cNvPr>
          <p:cNvPicPr>
            <a:picLocks noChangeAspect="1"/>
          </p:cNvPicPr>
          <p:nvPr/>
        </p:nvPicPr>
        <p:blipFill rotWithShape="1">
          <a:blip r:embed="rId5">
            <a:alphaModFix amt="70000"/>
          </a:blip>
          <a:srcRect t="15252" r="-1" b="410"/>
          <a:stretch/>
        </p:blipFill>
        <p:spPr>
          <a:xfrm>
            <a:off x="6092952" y="10"/>
            <a:ext cx="6099048" cy="6856614"/>
          </a:xfrm>
          <a:prstGeom prst="rect">
            <a:avLst/>
          </a:prstGeom>
        </p:spPr>
      </p:pic>
    </p:spTree>
    <p:extLst>
      <p:ext uri="{BB962C8B-B14F-4D97-AF65-F5344CB8AC3E}">
        <p14:creationId xmlns:p14="http://schemas.microsoft.com/office/powerpoint/2010/main" val="380535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75" y="365759"/>
            <a:ext cx="9821214" cy="1325563"/>
          </a:xfrm>
        </p:spPr>
        <p:txBody>
          <a:bodyPr/>
          <a:lstStyle/>
          <a:p>
            <a:r>
              <a:rPr lang="en-US" dirty="0"/>
              <a:t>Screenshot of approval</a:t>
            </a:r>
            <a:r>
              <a:rPr lang="en-US" dirty="0" smtClean="0"/>
              <a:t> </a:t>
            </a:r>
            <a:endParaRPr lang="en-IN" dirty="0"/>
          </a:p>
        </p:txBody>
      </p:sp>
      <p:pic>
        <p:nvPicPr>
          <p:cNvPr id="4" name="Content Placeholder 3"/>
          <p:cNvPicPr>
            <a:picLocks noGrp="1" noChangeAspect="1"/>
          </p:cNvPicPr>
          <p:nvPr>
            <p:ph idx="1"/>
          </p:nvPr>
        </p:nvPicPr>
        <p:blipFill>
          <a:blip r:embed="rId2"/>
          <a:stretch>
            <a:fillRect/>
          </a:stretch>
        </p:blipFill>
        <p:spPr>
          <a:xfrm>
            <a:off x="-212036" y="1028541"/>
            <a:ext cx="12046512" cy="5236175"/>
          </a:xfrm>
          <a:prstGeom prst="rect">
            <a:avLst/>
          </a:prstGeom>
        </p:spPr>
      </p:pic>
    </p:spTree>
    <p:extLst>
      <p:ext uri="{BB962C8B-B14F-4D97-AF65-F5344CB8AC3E}">
        <p14:creationId xmlns:p14="http://schemas.microsoft.com/office/powerpoint/2010/main" val="203590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fontScale="85000" lnSpcReduction="20000"/>
          </a:bodyPr>
          <a:lstStyle/>
          <a:p>
            <a:pPr lvl="0" algn="just"/>
            <a:r>
              <a:rPr lang="en-US" dirty="0"/>
              <a:t>COVID-19 pandemic, caused by the beta-coronavirus severe acute respiratory </a:t>
            </a:r>
            <a:r>
              <a:rPr lang="en-US" dirty="0" smtClean="0"/>
              <a:t>syndrome. (SARS-CoV-2), has spread globally, with over 228,807,631 confirmed cases of COVID-19 reported, including 4,697,099 deaths. Although  </a:t>
            </a:r>
            <a:r>
              <a:rPr lang="en-US" dirty="0"/>
              <a:t>mortality rates vary greatly between studies, ranging from 3.7 percent to 61.5 percent. </a:t>
            </a:r>
            <a:r>
              <a:rPr lang="en-US" dirty="0" smtClean="0"/>
              <a:t>When </a:t>
            </a:r>
            <a:r>
              <a:rPr lang="en-US" dirty="0"/>
              <a:t>cancer patients are exposed to the virus, their conditions appear to worsen, and they have a higher mortality </a:t>
            </a:r>
            <a:r>
              <a:rPr lang="en-US" dirty="0" smtClean="0"/>
              <a:t>rate. As </a:t>
            </a:r>
            <a:r>
              <a:rPr lang="en-US" dirty="0"/>
              <a:t>a scientific speculation oncology must bear in mind that if covid-19 outbreak spared the risk of high-level oncology care becoming unavailable is larger than the risk of a SARS-COV-2 infection in a cancer patient.</a:t>
            </a:r>
          </a:p>
          <a:p>
            <a:pPr lvl="0" algn="just"/>
            <a:r>
              <a:rPr lang="en-US" dirty="0"/>
              <a:t>In comparison to the general population, cancer patients infected with COVID-19 have a 3.5-fold greater risk of requiring mechanical ventilation or ICU hospitalization</a:t>
            </a:r>
          </a:p>
        </p:txBody>
      </p:sp>
    </p:spTree>
    <p:extLst>
      <p:ext uri="{BB962C8B-B14F-4D97-AF65-F5344CB8AC3E}">
        <p14:creationId xmlns:p14="http://schemas.microsoft.com/office/powerpoint/2010/main" val="388640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9">
            <a:extLst>
              <a:ext uri="{FF2B5EF4-FFF2-40B4-BE49-F238E27FC236}">
                <a16:creationId xmlns="" xmlns:a16="http://schemas.microsoft.com/office/drawing/2014/main" id="{1FB7DD83-8C23-4292-86EE-35D1060B06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1">
            <a:extLst>
              <a:ext uri="{FF2B5EF4-FFF2-40B4-BE49-F238E27FC236}">
                <a16:creationId xmlns="" xmlns:a16="http://schemas.microsoft.com/office/drawing/2014/main" id="{03790C9A-0991-401B-895E-E99FA71CB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6396A237-761A-25DE-91AA-4D8CC7F0901C}"/>
              </a:ext>
            </a:extLst>
          </p:cNvPr>
          <p:cNvSpPr>
            <a:spLocks noGrp="1"/>
          </p:cNvSpPr>
          <p:nvPr>
            <p:ph type="title"/>
          </p:nvPr>
        </p:nvSpPr>
        <p:spPr>
          <a:xfrm>
            <a:off x="1198181" y="726066"/>
            <a:ext cx="4795282" cy="3221058"/>
          </a:xfrm>
        </p:spPr>
        <p:txBody>
          <a:bodyPr anchor="ctr">
            <a:normAutofit/>
          </a:bodyPr>
          <a:lstStyle/>
          <a:p>
            <a:r>
              <a:rPr lang="en-US" dirty="0"/>
              <a:t>OBJECTIVE </a:t>
            </a:r>
          </a:p>
        </p:txBody>
      </p:sp>
      <p:sp>
        <p:nvSpPr>
          <p:cNvPr id="3" name="Content Placeholder 2">
            <a:extLst>
              <a:ext uri="{FF2B5EF4-FFF2-40B4-BE49-F238E27FC236}">
                <a16:creationId xmlns="" xmlns:a16="http://schemas.microsoft.com/office/drawing/2014/main" id="{C8A509CD-BAE2-A57D-AE5E-30E688DE5734}"/>
              </a:ext>
            </a:extLst>
          </p:cNvPr>
          <p:cNvSpPr>
            <a:spLocks noGrp="1"/>
          </p:cNvSpPr>
          <p:nvPr>
            <p:ph idx="1"/>
          </p:nvPr>
        </p:nvSpPr>
        <p:spPr>
          <a:xfrm>
            <a:off x="3808731" y="1301632"/>
            <a:ext cx="8155300" cy="5563416"/>
          </a:xfrm>
        </p:spPr>
        <p:txBody>
          <a:bodyPr vert="horz" lIns="91440" tIns="45720" rIns="91440" bIns="45720" rtlCol="0" anchor="ctr">
            <a:normAutofit/>
          </a:bodyPr>
          <a:lstStyle/>
          <a:p>
            <a:pPr fontAlgn="base"/>
            <a:r>
              <a:rPr lang="en-US" sz="2400" dirty="0"/>
              <a:t>To  assess physiological impact and prognosis of COVID-19 infections in cancer patients.​</a:t>
            </a:r>
          </a:p>
          <a:p>
            <a:pPr fontAlgn="base"/>
            <a:r>
              <a:rPr lang="en-US" sz="2400" dirty="0"/>
              <a:t>To assess facilitate improvement in the clinical management of these cancer patients. </a:t>
            </a:r>
            <a:r>
              <a:rPr lang="en-US" sz="2400" dirty="0" smtClean="0"/>
              <a:t>​​</a:t>
            </a:r>
            <a:endParaRPr lang="en-US" sz="2400" dirty="0">
              <a:latin typeface="Times New Roman"/>
              <a:cs typeface="Times New Roman"/>
            </a:endParaRPr>
          </a:p>
        </p:txBody>
      </p:sp>
    </p:spTree>
    <p:extLst>
      <p:ext uri="{BB962C8B-B14F-4D97-AF65-F5344CB8AC3E}">
        <p14:creationId xmlns:p14="http://schemas.microsoft.com/office/powerpoint/2010/main" val="82674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 xmlns:a16="http://schemas.microsoft.com/office/drawing/2014/main" id="{37962AE0-6A1C-4B76-9D52-10E5E6D7D3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 xmlns:a16="http://schemas.microsoft.com/office/drawing/2014/main" id="{027CAEDE-D92D-4745-8749-71019415A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 xmlns:a16="http://schemas.microsoft.com/office/drawing/2014/main" id="{00C96CB6-3880-40E6-A4BF-F64E7D1E42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02CB60B-33DB-62A7-4954-EA6A7AB698A4}"/>
              </a:ext>
            </a:extLst>
          </p:cNvPr>
          <p:cNvSpPr>
            <a:spLocks noGrp="1"/>
          </p:cNvSpPr>
          <p:nvPr>
            <p:ph type="title"/>
          </p:nvPr>
        </p:nvSpPr>
        <p:spPr>
          <a:xfrm>
            <a:off x="392503" y="559813"/>
            <a:ext cx="5207479" cy="3450085"/>
          </a:xfrm>
        </p:spPr>
        <p:txBody>
          <a:bodyPr>
            <a:normAutofit/>
          </a:bodyPr>
          <a:lstStyle/>
          <a:p>
            <a:r>
              <a:rPr lang="en-US"/>
              <a:t>METHODOLOGY</a:t>
            </a:r>
          </a:p>
        </p:txBody>
      </p:sp>
      <p:graphicFrame>
        <p:nvGraphicFramePr>
          <p:cNvPr id="52" name="Content Placeholder 2">
            <a:extLst>
              <a:ext uri="{FF2B5EF4-FFF2-40B4-BE49-F238E27FC236}">
                <a16:creationId xmlns="" xmlns:a16="http://schemas.microsoft.com/office/drawing/2014/main" id="{1F403BED-9601-BD30-2D20-1E748A358078}"/>
              </a:ext>
            </a:extLst>
          </p:cNvPr>
          <p:cNvGraphicFramePr>
            <a:graphicFrameLocks noGrp="1"/>
          </p:cNvGraphicFramePr>
          <p:nvPr>
            <p:ph idx="1"/>
            <p:extLst>
              <p:ext uri="{D42A27DB-BD31-4B8C-83A1-F6EECF244321}">
                <p14:modId xmlns:p14="http://schemas.microsoft.com/office/powerpoint/2010/main" val="3031107098"/>
              </p:ext>
            </p:extLst>
          </p:nvPr>
        </p:nvGraphicFramePr>
        <p:xfrm>
          <a:off x="5206799" y="-145397"/>
          <a:ext cx="6992389" cy="706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524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9" name="Rectangle 138">
            <a:extLst>
              <a:ext uri="{FF2B5EF4-FFF2-40B4-BE49-F238E27FC236}">
                <a16:creationId xmlns="" xmlns:a16="http://schemas.microsoft.com/office/drawing/2014/main" id="{37962AE0-6A1C-4B76-9D52-10E5E6D7D3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41" name="Picture 140">
            <a:extLst>
              <a:ext uri="{FF2B5EF4-FFF2-40B4-BE49-F238E27FC236}">
                <a16:creationId xmlns="" xmlns:a16="http://schemas.microsoft.com/office/drawing/2014/main" id="{A72D06A1-BA08-4820-BBC8-B24DDB32A3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 xmlns:a16="http://schemas.microsoft.com/office/drawing/2014/main" id="{DD5731A0-EDC8-C293-556B-9612FF891ABB}"/>
              </a:ext>
            </a:extLst>
          </p:cNvPr>
          <p:cNvSpPr>
            <a:spLocks noGrp="1"/>
          </p:cNvSpPr>
          <p:nvPr>
            <p:ph type="title"/>
          </p:nvPr>
        </p:nvSpPr>
        <p:spPr>
          <a:xfrm>
            <a:off x="838201" y="559813"/>
            <a:ext cx="10348146" cy="1283471"/>
          </a:xfrm>
        </p:spPr>
        <p:txBody>
          <a:bodyPr anchor="t">
            <a:normAutofit/>
          </a:bodyPr>
          <a:lstStyle/>
          <a:p>
            <a:r>
              <a:rPr lang="en-US" dirty="0">
                <a:solidFill>
                  <a:schemeClr val="tx2"/>
                </a:solidFill>
              </a:rPr>
              <a:t>RESULT AND DISCUSSION </a:t>
            </a:r>
          </a:p>
        </p:txBody>
      </p:sp>
      <p:pic>
        <p:nvPicPr>
          <p:cNvPr id="143" name="Picture 142">
            <a:extLst>
              <a:ext uri="{FF2B5EF4-FFF2-40B4-BE49-F238E27FC236}">
                <a16:creationId xmlns="" xmlns:a16="http://schemas.microsoft.com/office/drawing/2014/main" id="{1295E665-0408-4072-94B3-49BA5ACBCBD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133" name="Content Placeholder 24">
            <a:extLst>
              <a:ext uri="{FF2B5EF4-FFF2-40B4-BE49-F238E27FC236}">
                <a16:creationId xmlns="" xmlns:a16="http://schemas.microsoft.com/office/drawing/2014/main" id="{C2C13011-E91F-E8E6-14FE-53B60D24E62C}"/>
              </a:ext>
            </a:extLst>
          </p:cNvPr>
          <p:cNvGraphicFramePr>
            <a:graphicFrameLocks noGrp="1"/>
          </p:cNvGraphicFramePr>
          <p:nvPr>
            <p:ph idx="1"/>
            <p:extLst>
              <p:ext uri="{D42A27DB-BD31-4B8C-83A1-F6EECF244321}">
                <p14:modId xmlns:p14="http://schemas.microsoft.com/office/powerpoint/2010/main" val="2697681631"/>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8740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 xmlns:a16="http://schemas.microsoft.com/office/drawing/2014/main" id="{43A9B7B3-F171-4C25-99FC-C54250F064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23">
            <a:extLst>
              <a:ext uri="{FF2B5EF4-FFF2-40B4-BE49-F238E27FC236}">
                <a16:creationId xmlns="" xmlns:a16="http://schemas.microsoft.com/office/drawing/2014/main" id="{D2D5C7C5-9C27-4A61-9F57-1857D4532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5">
            <a:extLst>
              <a:ext uri="{FF2B5EF4-FFF2-40B4-BE49-F238E27FC236}">
                <a16:creationId xmlns="" xmlns:a16="http://schemas.microsoft.com/office/drawing/2014/main" id="{84B9546E-20BE-462C-8BE8-4EBDB46F86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7">
            <a:extLst>
              <a:ext uri="{FF2B5EF4-FFF2-40B4-BE49-F238E27FC236}">
                <a16:creationId xmlns="" xmlns:a16="http://schemas.microsoft.com/office/drawing/2014/main" id="{DFE5D2E8-C366-48AC-97AE-18C67E4EF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EDBAD19-5F18-14FF-A80E-34E73F972761}"/>
              </a:ext>
            </a:extLst>
          </p:cNvPr>
          <p:cNvSpPr>
            <a:spLocks noGrp="1"/>
          </p:cNvSpPr>
          <p:nvPr>
            <p:ph type="title"/>
          </p:nvPr>
        </p:nvSpPr>
        <p:spPr>
          <a:xfrm>
            <a:off x="1198182" y="381000"/>
            <a:ext cx="10003218" cy="1600124"/>
          </a:xfrm>
        </p:spPr>
        <p:txBody>
          <a:bodyPr>
            <a:normAutofit/>
          </a:bodyPr>
          <a:lstStyle/>
          <a:p>
            <a:r>
              <a:rPr lang="en-US" dirty="0"/>
              <a:t>Cont........</a:t>
            </a:r>
          </a:p>
        </p:txBody>
      </p:sp>
      <p:graphicFrame>
        <p:nvGraphicFramePr>
          <p:cNvPr id="25" name="Content Placeholder 2">
            <a:extLst>
              <a:ext uri="{FF2B5EF4-FFF2-40B4-BE49-F238E27FC236}">
                <a16:creationId xmlns="" xmlns:a16="http://schemas.microsoft.com/office/drawing/2014/main" id="{0751268F-5631-2296-4B28-42CDDD7ABC90}"/>
              </a:ext>
            </a:extLst>
          </p:cNvPr>
          <p:cNvGraphicFramePr>
            <a:graphicFrameLocks noGrp="1"/>
          </p:cNvGraphicFramePr>
          <p:nvPr>
            <p:ph idx="1"/>
            <p:extLst>
              <p:ext uri="{D42A27DB-BD31-4B8C-83A1-F6EECF244321}">
                <p14:modId xmlns:p14="http://schemas.microsoft.com/office/powerpoint/2010/main" val="4001096544"/>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35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 xmlns:a16="http://schemas.microsoft.com/office/drawing/2014/main" id="{37962AE0-6A1C-4B76-9D52-10E5E6D7D3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 xmlns:a16="http://schemas.microsoft.com/office/drawing/2014/main" id="{027CAEDE-D92D-4745-8749-71019415A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00C96CB6-3880-40E6-A4BF-F64E7D1E42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BE14E8E-523E-FC76-E0B4-737B0011DF4F}"/>
              </a:ext>
            </a:extLst>
          </p:cNvPr>
          <p:cNvSpPr>
            <a:spLocks noGrp="1"/>
          </p:cNvSpPr>
          <p:nvPr>
            <p:ph type="title"/>
          </p:nvPr>
        </p:nvSpPr>
        <p:spPr>
          <a:xfrm>
            <a:off x="838201" y="559813"/>
            <a:ext cx="4876800" cy="5577934"/>
          </a:xfrm>
        </p:spPr>
        <p:txBody>
          <a:bodyPr>
            <a:normAutofit/>
          </a:bodyPr>
          <a:lstStyle/>
          <a:p>
            <a:r>
              <a:rPr lang="en-US" dirty="0"/>
              <a:t>LIMITATIONS</a:t>
            </a:r>
          </a:p>
        </p:txBody>
      </p:sp>
      <p:graphicFrame>
        <p:nvGraphicFramePr>
          <p:cNvPr id="14" name="Content Placeholder 2">
            <a:extLst>
              <a:ext uri="{FF2B5EF4-FFF2-40B4-BE49-F238E27FC236}">
                <a16:creationId xmlns="" xmlns:a16="http://schemas.microsoft.com/office/drawing/2014/main" id="{885FE2F9-4C7F-6BDE-E99D-F18B95C3D1E5}"/>
              </a:ext>
            </a:extLst>
          </p:cNvPr>
          <p:cNvGraphicFramePr>
            <a:graphicFrameLocks noGrp="1"/>
          </p:cNvGraphicFramePr>
          <p:nvPr>
            <p:ph idx="1"/>
            <p:extLst>
              <p:ext uri="{D42A27DB-BD31-4B8C-83A1-F6EECF244321}">
                <p14:modId xmlns:p14="http://schemas.microsoft.com/office/powerpoint/2010/main" val="1420803078"/>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142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10">
            <a:extLst>
              <a:ext uri="{FF2B5EF4-FFF2-40B4-BE49-F238E27FC236}">
                <a16:creationId xmlns="" xmlns:a16="http://schemas.microsoft.com/office/drawing/2014/main" id="{37962AE0-6A1C-4B76-9D52-10E5E6D7D3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12">
            <a:extLst>
              <a:ext uri="{FF2B5EF4-FFF2-40B4-BE49-F238E27FC236}">
                <a16:creationId xmlns="" xmlns:a16="http://schemas.microsoft.com/office/drawing/2014/main" id="{027CAEDE-D92D-4745-8749-71019415A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4">
            <a:extLst>
              <a:ext uri="{FF2B5EF4-FFF2-40B4-BE49-F238E27FC236}">
                <a16:creationId xmlns="" xmlns:a16="http://schemas.microsoft.com/office/drawing/2014/main" id="{00C96CB6-3880-40E6-A4BF-F64E7D1E42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D41CB13-F199-B821-578F-1B97A91EA00A}"/>
              </a:ext>
            </a:extLst>
          </p:cNvPr>
          <p:cNvSpPr>
            <a:spLocks noGrp="1"/>
          </p:cNvSpPr>
          <p:nvPr>
            <p:ph type="title"/>
          </p:nvPr>
        </p:nvSpPr>
        <p:spPr>
          <a:xfrm>
            <a:off x="838201" y="559813"/>
            <a:ext cx="4876800" cy="5577934"/>
          </a:xfrm>
        </p:spPr>
        <p:txBody>
          <a:bodyPr>
            <a:normAutofit/>
          </a:bodyPr>
          <a:lstStyle/>
          <a:p>
            <a:r>
              <a:rPr lang="en-US" dirty="0"/>
              <a:t>CONCLUSION</a:t>
            </a:r>
          </a:p>
        </p:txBody>
      </p:sp>
      <p:graphicFrame>
        <p:nvGraphicFramePr>
          <p:cNvPr id="27" name="Content Placeholder 2">
            <a:extLst>
              <a:ext uri="{FF2B5EF4-FFF2-40B4-BE49-F238E27FC236}">
                <a16:creationId xmlns="" xmlns:a16="http://schemas.microsoft.com/office/drawing/2014/main" id="{6C96B424-4AF6-AC2C-6FFF-F20913411896}"/>
              </a:ext>
            </a:extLst>
          </p:cNvPr>
          <p:cNvGraphicFramePr>
            <a:graphicFrameLocks noGrp="1"/>
          </p:cNvGraphicFramePr>
          <p:nvPr>
            <p:ph idx="1"/>
            <p:extLst>
              <p:ext uri="{D42A27DB-BD31-4B8C-83A1-F6EECF244321}">
                <p14:modId xmlns:p14="http://schemas.microsoft.com/office/powerpoint/2010/main" val="1847726697"/>
              </p:ext>
            </p:extLst>
          </p:nvPr>
        </p:nvGraphicFramePr>
        <p:xfrm>
          <a:off x="5241701" y="167426"/>
          <a:ext cx="6569299" cy="669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810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emplate>office theme</Template>
  <TotalTime>790</TotalTime>
  <Words>971</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 Next LT Pro</vt:lpstr>
      <vt:lpstr>AvenirNext LT Pro Medium</vt:lpstr>
      <vt:lpstr>Calibri</vt:lpstr>
      <vt:lpstr>Calibri Light</vt:lpstr>
      <vt:lpstr>Times New Roman</vt:lpstr>
      <vt:lpstr>Wingdings</vt:lpstr>
      <vt:lpstr>BlockprintVTI</vt:lpstr>
      <vt:lpstr>IMPACT OF COVID-19 IN CANCER PATIENTS </vt:lpstr>
      <vt:lpstr>Screenshot of approval </vt:lpstr>
      <vt:lpstr>INTRODUCTION</vt:lpstr>
      <vt:lpstr>OBJECTIVE </vt:lpstr>
      <vt:lpstr>METHODOLOGY</vt:lpstr>
      <vt:lpstr>RESULT AND DISCUSSION </vt:lpstr>
      <vt:lpstr>Cont........</vt:lpstr>
      <vt:lpstr>LIMITATIONS</vt:lpstr>
      <vt:lpstr>CONCLUSION</vt:lpstr>
      <vt:lpstr>REFERENCES</vt:lpstr>
      <vt:lpstr>PowerPoint Presentation</vt:lpstr>
      <vt:lpstr>Suggestions to the organization </vt:lpstr>
      <vt:lpstr>DISERTATION EXPERIENCE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Tnluser</cp:lastModifiedBy>
  <cp:revision>610</cp:revision>
  <dcterms:created xsi:type="dcterms:W3CDTF">2022-06-14T06:34:53Z</dcterms:created>
  <dcterms:modified xsi:type="dcterms:W3CDTF">2022-06-23T09:00:07Z</dcterms:modified>
</cp:coreProperties>
</file>