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74" r:id="rId6"/>
    <p:sldId id="289" r:id="rId7"/>
    <p:sldId id="278" r:id="rId8"/>
    <p:sldId id="260" r:id="rId9"/>
    <p:sldId id="273" r:id="rId10"/>
    <p:sldId id="261" r:id="rId11"/>
    <p:sldId id="281" r:id="rId12"/>
    <p:sldId id="282" r:id="rId13"/>
    <p:sldId id="284" r:id="rId14"/>
    <p:sldId id="283" r:id="rId15"/>
    <p:sldId id="287" r:id="rId16"/>
    <p:sldId id="275" r:id="rId17"/>
    <p:sldId id="267" r:id="rId18"/>
    <p:sldId id="285" r:id="rId19"/>
    <p:sldId id="268" r:id="rId20"/>
    <p:sldId id="286" r:id="rId21"/>
    <p:sldId id="288" r:id="rId22"/>
    <p:sldId id="271"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userDrawn="1">
          <p15:clr>
            <a:srgbClr val="A4A3A4"/>
          </p15:clr>
        </p15:guide>
        <p15:guide id="2" pos="75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52CA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75BCD-E777-43BE-B733-24537C6498F9}" v="277" dt="2022-06-25T06:37:17.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60" y="568"/>
      </p:cViewPr>
      <p:guideLst>
        <p:guide orient="horz" pos="4088"/>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oni" userId="c3265b40-e578-472f-b42c-72c0eb9e15c2" providerId="ADAL" clId="{DD975BCD-E777-43BE-B733-24537C6498F9}"/>
    <pc:docChg chg="undo custSel modSld">
      <pc:chgData name="Saloni" userId="c3265b40-e578-472f-b42c-72c0eb9e15c2" providerId="ADAL" clId="{DD975BCD-E777-43BE-B733-24537C6498F9}" dt="2022-06-20T18:51:41.387" v="828" actId="1076"/>
      <pc:docMkLst>
        <pc:docMk/>
      </pc:docMkLst>
      <pc:sldChg chg="modSp mod">
        <pc:chgData name="Saloni" userId="c3265b40-e578-472f-b42c-72c0eb9e15c2" providerId="ADAL" clId="{DD975BCD-E777-43BE-B733-24537C6498F9}" dt="2022-06-20T09:26:16.308" v="72" actId="1076"/>
        <pc:sldMkLst>
          <pc:docMk/>
          <pc:sldMk cId="3199225478" sldId="256"/>
        </pc:sldMkLst>
        <pc:spChg chg="mod">
          <ac:chgData name="Saloni" userId="c3265b40-e578-472f-b42c-72c0eb9e15c2" providerId="ADAL" clId="{DD975BCD-E777-43BE-B733-24537C6498F9}" dt="2022-06-20T09:25:57.103" v="69" actId="20577"/>
          <ac:spMkLst>
            <pc:docMk/>
            <pc:sldMk cId="3199225478" sldId="256"/>
            <ac:spMk id="2" creationId="{6189BD04-9EFD-5298-48E0-BBFFD10429A7}"/>
          </ac:spMkLst>
        </pc:spChg>
        <pc:spChg chg="mod">
          <ac:chgData name="Saloni" userId="c3265b40-e578-472f-b42c-72c0eb9e15c2" providerId="ADAL" clId="{DD975BCD-E777-43BE-B733-24537C6498F9}" dt="2022-06-20T09:26:16.308" v="72" actId="1076"/>
          <ac:spMkLst>
            <pc:docMk/>
            <pc:sldMk cId="3199225478" sldId="256"/>
            <ac:spMk id="3" creationId="{7673AE62-677A-E7A9-D759-F10B648DEED4}"/>
          </ac:spMkLst>
        </pc:spChg>
        <pc:picChg chg="mod">
          <ac:chgData name="Saloni" userId="c3265b40-e578-472f-b42c-72c0eb9e15c2" providerId="ADAL" clId="{DD975BCD-E777-43BE-B733-24537C6498F9}" dt="2022-06-20T09:25:49.031" v="61" actId="14100"/>
          <ac:picMkLst>
            <pc:docMk/>
            <pc:sldMk cId="3199225478" sldId="256"/>
            <ac:picMk id="7" creationId="{6A5D235C-68B3-B360-0BE2-EE01D32938FF}"/>
          </ac:picMkLst>
        </pc:picChg>
        <pc:picChg chg="mod">
          <ac:chgData name="Saloni" userId="c3265b40-e578-472f-b42c-72c0eb9e15c2" providerId="ADAL" clId="{DD975BCD-E777-43BE-B733-24537C6498F9}" dt="2022-06-20T09:25:52.493" v="62" actId="14100"/>
          <ac:picMkLst>
            <pc:docMk/>
            <pc:sldMk cId="3199225478" sldId="256"/>
            <ac:picMk id="11" creationId="{E8849946-CCE6-4EA6-B885-EBBC48C94CCA}"/>
          </ac:picMkLst>
        </pc:picChg>
      </pc:sldChg>
      <pc:sldChg chg="addSp modSp mod">
        <pc:chgData name="Saloni" userId="c3265b40-e578-472f-b42c-72c0eb9e15c2" providerId="ADAL" clId="{DD975BCD-E777-43BE-B733-24537C6498F9}" dt="2022-06-20T18:24:16.085" v="524"/>
        <pc:sldMkLst>
          <pc:docMk/>
          <pc:sldMk cId="1206244218" sldId="261"/>
        </pc:sldMkLst>
        <pc:spChg chg="mod">
          <ac:chgData name="Saloni" userId="c3265b40-e578-472f-b42c-72c0eb9e15c2" providerId="ADAL" clId="{DD975BCD-E777-43BE-B733-24537C6498F9}" dt="2022-06-20T17:50:02.121" v="212" actId="20577"/>
          <ac:spMkLst>
            <pc:docMk/>
            <pc:sldMk cId="1206244218" sldId="261"/>
            <ac:spMk id="2" creationId="{DA9672BA-4BE1-529E-07EC-8F4A53233F03}"/>
          </ac:spMkLst>
        </pc:spChg>
        <pc:spChg chg="mod">
          <ac:chgData name="Saloni" userId="c3265b40-e578-472f-b42c-72c0eb9e15c2" providerId="ADAL" clId="{DD975BCD-E777-43BE-B733-24537C6498F9}" dt="2022-06-20T09:30:52.524" v="99" actId="1076"/>
          <ac:spMkLst>
            <pc:docMk/>
            <pc:sldMk cId="1206244218" sldId="261"/>
            <ac:spMk id="4" creationId="{EEF90905-61DD-7573-FB83-64447E29ABB1}"/>
          </ac:spMkLst>
        </pc:spChg>
        <pc:graphicFrameChg chg="mod modGraphic">
          <ac:chgData name="Saloni" userId="c3265b40-e578-472f-b42c-72c0eb9e15c2" providerId="ADAL" clId="{DD975BCD-E777-43BE-B733-24537C6498F9}" dt="2022-06-20T18:24:16.085" v="524"/>
          <ac:graphicFrameMkLst>
            <pc:docMk/>
            <pc:sldMk cId="1206244218" sldId="261"/>
            <ac:graphicFrameMk id="8" creationId="{7C18F6F1-A13A-464B-89B0-90FC79D5F9DE}"/>
          </ac:graphicFrameMkLst>
        </pc:graphicFrameChg>
        <pc:graphicFrameChg chg="add mod">
          <ac:chgData name="Saloni" userId="c3265b40-e578-472f-b42c-72c0eb9e15c2" providerId="ADAL" clId="{DD975BCD-E777-43BE-B733-24537C6498F9}" dt="2022-06-19T17:08:47.596" v="19"/>
          <ac:graphicFrameMkLst>
            <pc:docMk/>
            <pc:sldMk cId="1206244218" sldId="261"/>
            <ac:graphicFrameMk id="9" creationId="{53B17E40-9908-4A63-8942-114FA81CC784}"/>
          </ac:graphicFrameMkLst>
        </pc:graphicFrameChg>
        <pc:picChg chg="add mod">
          <ac:chgData name="Saloni" userId="c3265b40-e578-472f-b42c-72c0eb9e15c2" providerId="ADAL" clId="{DD975BCD-E777-43BE-B733-24537C6498F9}" dt="2022-06-19T16:55:47.545" v="4"/>
          <ac:picMkLst>
            <pc:docMk/>
            <pc:sldMk cId="1206244218" sldId="261"/>
            <ac:picMk id="7" creationId="{A752AC9B-70B9-4229-A733-024FF0FB1C3D}"/>
          </ac:picMkLst>
        </pc:picChg>
      </pc:sldChg>
      <pc:sldChg chg="addSp delSp modSp">
        <pc:chgData name="Saloni" userId="c3265b40-e578-472f-b42c-72c0eb9e15c2" providerId="ADAL" clId="{DD975BCD-E777-43BE-B733-24537C6498F9}" dt="2022-06-19T16:56:20.418" v="12"/>
        <pc:sldMkLst>
          <pc:docMk/>
          <pc:sldMk cId="1644327927" sldId="267"/>
        </pc:sldMkLst>
        <pc:picChg chg="add del mod">
          <ac:chgData name="Saloni" userId="c3265b40-e578-472f-b42c-72c0eb9e15c2" providerId="ADAL" clId="{DD975BCD-E777-43BE-B733-24537C6498F9}" dt="2022-06-19T16:56:18.508" v="11"/>
          <ac:picMkLst>
            <pc:docMk/>
            <pc:sldMk cId="1644327927" sldId="267"/>
            <ac:picMk id="12" creationId="{2D057CA1-413D-49FA-9FD4-5D170DE22CBC}"/>
          </ac:picMkLst>
        </pc:picChg>
        <pc:picChg chg="add mod">
          <ac:chgData name="Saloni" userId="c3265b40-e578-472f-b42c-72c0eb9e15c2" providerId="ADAL" clId="{DD975BCD-E777-43BE-B733-24537C6498F9}" dt="2022-06-19T16:56:20.418" v="12"/>
          <ac:picMkLst>
            <pc:docMk/>
            <pc:sldMk cId="1644327927" sldId="267"/>
            <ac:picMk id="16" creationId="{494C00EA-3722-4E0A-ACBA-120E61D7D195}"/>
          </ac:picMkLst>
        </pc:picChg>
      </pc:sldChg>
      <pc:sldChg chg="addSp modSp">
        <pc:chgData name="Saloni" userId="c3265b40-e578-472f-b42c-72c0eb9e15c2" providerId="ADAL" clId="{DD975BCD-E777-43BE-B733-24537C6498F9}" dt="2022-06-19T16:56:31.526" v="14"/>
        <pc:sldMkLst>
          <pc:docMk/>
          <pc:sldMk cId="3675246277" sldId="268"/>
        </pc:sldMkLst>
        <pc:picChg chg="add mod">
          <ac:chgData name="Saloni" userId="c3265b40-e578-472f-b42c-72c0eb9e15c2" providerId="ADAL" clId="{DD975BCD-E777-43BE-B733-24537C6498F9}" dt="2022-06-19T16:56:31.526" v="14"/>
          <ac:picMkLst>
            <pc:docMk/>
            <pc:sldMk cId="3675246277" sldId="268"/>
            <ac:picMk id="11" creationId="{73ABC748-1B20-45DB-9FD7-CE576E3478D1}"/>
          </ac:picMkLst>
        </pc:picChg>
      </pc:sldChg>
      <pc:sldChg chg="addSp modSp">
        <pc:chgData name="Saloni" userId="c3265b40-e578-472f-b42c-72c0eb9e15c2" providerId="ADAL" clId="{DD975BCD-E777-43BE-B733-24537C6498F9}" dt="2022-06-19T16:56:47.516" v="17"/>
        <pc:sldMkLst>
          <pc:docMk/>
          <pc:sldMk cId="4112284290" sldId="271"/>
        </pc:sldMkLst>
        <pc:picChg chg="add mod">
          <ac:chgData name="Saloni" userId="c3265b40-e578-472f-b42c-72c0eb9e15c2" providerId="ADAL" clId="{DD975BCD-E777-43BE-B733-24537C6498F9}" dt="2022-06-19T16:56:47.516" v="17"/>
          <ac:picMkLst>
            <pc:docMk/>
            <pc:sldMk cId="4112284290" sldId="271"/>
            <ac:picMk id="8" creationId="{A91990ED-5792-459B-806B-CE01747A1613}"/>
          </ac:picMkLst>
        </pc:picChg>
      </pc:sldChg>
      <pc:sldChg chg="addSp modSp mod">
        <pc:chgData name="Saloni" userId="c3265b40-e578-472f-b42c-72c0eb9e15c2" providerId="ADAL" clId="{DD975BCD-E777-43BE-B733-24537C6498F9}" dt="2022-06-20T11:16:28.229" v="117" actId="1076"/>
        <pc:sldMkLst>
          <pc:docMk/>
          <pc:sldMk cId="149243798" sldId="273"/>
        </pc:sldMkLst>
        <pc:spChg chg="mod">
          <ac:chgData name="Saloni" userId="c3265b40-e578-472f-b42c-72c0eb9e15c2" providerId="ADAL" clId="{DD975BCD-E777-43BE-B733-24537C6498F9}" dt="2022-06-20T11:16:28.229" v="117" actId="1076"/>
          <ac:spMkLst>
            <pc:docMk/>
            <pc:sldMk cId="149243798" sldId="273"/>
            <ac:spMk id="28" creationId="{A91AC4CC-03F8-4DB3-86CB-F79EE69E9BE3}"/>
          </ac:spMkLst>
        </pc:spChg>
        <pc:graphicFrameChg chg="mod">
          <ac:chgData name="Saloni" userId="c3265b40-e578-472f-b42c-72c0eb9e15c2" providerId="ADAL" clId="{DD975BCD-E777-43BE-B733-24537C6498F9}" dt="2022-06-20T11:15:57.073" v="111" actId="20577"/>
          <ac:graphicFrameMkLst>
            <pc:docMk/>
            <pc:sldMk cId="149243798" sldId="273"/>
            <ac:graphicFrameMk id="29" creationId="{37E5B4AA-1435-480E-B03C-4442ED992AE0}"/>
          </ac:graphicFrameMkLst>
        </pc:graphicFrameChg>
        <pc:picChg chg="add mod">
          <ac:chgData name="Saloni" userId="c3265b40-e578-472f-b42c-72c0eb9e15c2" providerId="ADAL" clId="{DD975BCD-E777-43BE-B733-24537C6498F9}" dt="2022-06-19T16:55:44.050" v="3"/>
          <ac:picMkLst>
            <pc:docMk/>
            <pc:sldMk cId="149243798" sldId="273"/>
            <ac:picMk id="15" creationId="{B6C5CF95-BE05-4BFD-A399-9A7D729F49BE}"/>
          </ac:picMkLst>
        </pc:picChg>
      </pc:sldChg>
      <pc:sldChg chg="addSp modSp">
        <pc:chgData name="Saloni" userId="c3265b40-e578-472f-b42c-72c0eb9e15c2" providerId="ADAL" clId="{DD975BCD-E777-43BE-B733-24537C6498F9}" dt="2022-06-19T16:55:23.360" v="0"/>
        <pc:sldMkLst>
          <pc:docMk/>
          <pc:sldMk cId="106189014" sldId="274"/>
        </pc:sldMkLst>
        <pc:picChg chg="add mod">
          <ac:chgData name="Saloni" userId="c3265b40-e578-472f-b42c-72c0eb9e15c2" providerId="ADAL" clId="{DD975BCD-E777-43BE-B733-24537C6498F9}" dt="2022-06-19T16:55:23.360" v="0"/>
          <ac:picMkLst>
            <pc:docMk/>
            <pc:sldMk cId="106189014" sldId="274"/>
            <ac:picMk id="12" creationId="{37160BF1-0149-4FEB-B239-12B1EAED4698}"/>
          </ac:picMkLst>
        </pc:picChg>
      </pc:sldChg>
      <pc:sldChg chg="addSp modSp">
        <pc:chgData name="Saloni" userId="c3265b40-e578-472f-b42c-72c0eb9e15c2" providerId="ADAL" clId="{DD975BCD-E777-43BE-B733-24537C6498F9}" dt="2022-06-19T16:56:13.549" v="9"/>
        <pc:sldMkLst>
          <pc:docMk/>
          <pc:sldMk cId="3192224546" sldId="275"/>
        </pc:sldMkLst>
        <pc:picChg chg="add mod">
          <ac:chgData name="Saloni" userId="c3265b40-e578-472f-b42c-72c0eb9e15c2" providerId="ADAL" clId="{DD975BCD-E777-43BE-B733-24537C6498F9}" dt="2022-06-19T16:56:13.549" v="9"/>
          <ac:picMkLst>
            <pc:docMk/>
            <pc:sldMk cId="3192224546" sldId="275"/>
            <ac:picMk id="6" creationId="{F0A32185-175B-4CD0-B24B-136A686E7994}"/>
          </ac:picMkLst>
        </pc:picChg>
      </pc:sldChg>
      <pc:sldChg chg="addSp modSp">
        <pc:chgData name="Saloni" userId="c3265b40-e578-472f-b42c-72c0eb9e15c2" providerId="ADAL" clId="{DD975BCD-E777-43BE-B733-24537C6498F9}" dt="2022-06-19T16:55:36.016" v="1"/>
        <pc:sldMkLst>
          <pc:docMk/>
          <pc:sldMk cId="634306120" sldId="277"/>
        </pc:sldMkLst>
        <pc:picChg chg="add mod">
          <ac:chgData name="Saloni" userId="c3265b40-e578-472f-b42c-72c0eb9e15c2" providerId="ADAL" clId="{DD975BCD-E777-43BE-B733-24537C6498F9}" dt="2022-06-19T16:55:36.016" v="1"/>
          <ac:picMkLst>
            <pc:docMk/>
            <pc:sldMk cId="634306120" sldId="277"/>
            <ac:picMk id="15" creationId="{634A56ED-ED54-4C56-9D76-B246175930AF}"/>
          </ac:picMkLst>
        </pc:picChg>
      </pc:sldChg>
      <pc:sldChg chg="addSp delSp modSp mod">
        <pc:chgData name="Saloni" userId="c3265b40-e578-472f-b42c-72c0eb9e15c2" providerId="ADAL" clId="{DD975BCD-E777-43BE-B733-24537C6498F9}" dt="2022-06-20T09:28:31.167" v="88" actId="12"/>
        <pc:sldMkLst>
          <pc:docMk/>
          <pc:sldMk cId="2982351903" sldId="278"/>
        </pc:sldMkLst>
        <pc:spChg chg="mod">
          <ac:chgData name="Saloni" userId="c3265b40-e578-472f-b42c-72c0eb9e15c2" providerId="ADAL" clId="{DD975BCD-E777-43BE-B733-24537C6498F9}" dt="2022-06-20T09:28:31.167" v="88" actId="12"/>
          <ac:spMkLst>
            <pc:docMk/>
            <pc:sldMk cId="2982351903" sldId="278"/>
            <ac:spMk id="25" creationId="{AD16D37B-B84B-4AD0-A4B9-795B25DD99AE}"/>
          </ac:spMkLst>
        </pc:spChg>
        <pc:picChg chg="add del">
          <ac:chgData name="Saloni" userId="c3265b40-e578-472f-b42c-72c0eb9e15c2" providerId="ADAL" clId="{DD975BCD-E777-43BE-B733-24537C6498F9}" dt="2022-06-20T09:28:00.291" v="84" actId="21"/>
          <ac:picMkLst>
            <pc:docMk/>
            <pc:sldMk cId="2982351903" sldId="278"/>
            <ac:picMk id="2" creationId="{582AD0C6-C3E5-4727-9187-2ED25BF6A3E1}"/>
          </ac:picMkLst>
        </pc:picChg>
        <pc:picChg chg="add del mod modCrop">
          <ac:chgData name="Saloni" userId="c3265b40-e578-472f-b42c-72c0eb9e15c2" providerId="ADAL" clId="{DD975BCD-E777-43BE-B733-24537C6498F9}" dt="2022-06-20T09:28:04.035" v="86"/>
          <ac:picMkLst>
            <pc:docMk/>
            <pc:sldMk cId="2982351903" sldId="278"/>
            <ac:picMk id="3" creationId="{11503AE9-B2EB-4AEC-A02A-95890565AB69}"/>
          </ac:picMkLst>
        </pc:picChg>
        <pc:picChg chg="add mod">
          <ac:chgData name="Saloni" userId="c3265b40-e578-472f-b42c-72c0eb9e15c2" providerId="ADAL" clId="{DD975BCD-E777-43BE-B733-24537C6498F9}" dt="2022-06-19T16:55:39.215" v="2"/>
          <ac:picMkLst>
            <pc:docMk/>
            <pc:sldMk cId="2982351903" sldId="278"/>
            <ac:picMk id="13" creationId="{FA5D2F95-A7E7-4CE1-82C9-B9F4CCEABD85}"/>
          </ac:picMkLst>
        </pc:picChg>
      </pc:sldChg>
      <pc:sldChg chg="addSp delSp modSp mod">
        <pc:chgData name="Saloni" userId="c3265b40-e578-472f-b42c-72c0eb9e15c2" providerId="ADAL" clId="{DD975BCD-E777-43BE-B733-24537C6498F9}" dt="2022-06-20T18:49:09.664" v="742" actId="20577"/>
        <pc:sldMkLst>
          <pc:docMk/>
          <pc:sldMk cId="3216634775" sldId="281"/>
        </pc:sldMkLst>
        <pc:spChg chg="mod">
          <ac:chgData name="Saloni" userId="c3265b40-e578-472f-b42c-72c0eb9e15c2" providerId="ADAL" clId="{DD975BCD-E777-43BE-B733-24537C6498F9}" dt="2022-06-20T18:49:09.664" v="742" actId="20577"/>
          <ac:spMkLst>
            <pc:docMk/>
            <pc:sldMk cId="3216634775" sldId="281"/>
            <ac:spMk id="2" creationId="{DA9672BA-4BE1-529E-07EC-8F4A53233F03}"/>
          </ac:spMkLst>
        </pc:spChg>
        <pc:spChg chg="del mod">
          <ac:chgData name="Saloni" userId="c3265b40-e578-472f-b42c-72c0eb9e15c2" providerId="ADAL" clId="{DD975BCD-E777-43BE-B733-24537C6498F9}" dt="2022-06-20T09:31:01.523" v="102" actId="478"/>
          <ac:spMkLst>
            <pc:docMk/>
            <pc:sldMk cId="3216634775" sldId="281"/>
            <ac:spMk id="4" creationId="{EEF90905-61DD-7573-FB83-64447E29ABB1}"/>
          </ac:spMkLst>
        </pc:spChg>
        <pc:spChg chg="add mod">
          <ac:chgData name="Saloni" userId="c3265b40-e578-472f-b42c-72c0eb9e15c2" providerId="ADAL" clId="{DD975BCD-E777-43BE-B733-24537C6498F9}" dt="2022-06-20T09:30:56.046" v="100"/>
          <ac:spMkLst>
            <pc:docMk/>
            <pc:sldMk cId="3216634775" sldId="281"/>
            <ac:spMk id="6" creationId="{A523FFFE-05EC-43B6-947A-27ED20AF9EC2}"/>
          </ac:spMkLst>
        </pc:spChg>
        <pc:graphicFrameChg chg="mod modGraphic">
          <ac:chgData name="Saloni" userId="c3265b40-e578-472f-b42c-72c0eb9e15c2" providerId="ADAL" clId="{DD975BCD-E777-43BE-B733-24537C6498F9}" dt="2022-06-20T18:48:46.422" v="721" actId="14734"/>
          <ac:graphicFrameMkLst>
            <pc:docMk/>
            <pc:sldMk cId="3216634775" sldId="281"/>
            <ac:graphicFrameMk id="7" creationId="{C10A2B6F-7309-4AD1-960C-E0CD92D10C52}"/>
          </ac:graphicFrameMkLst>
        </pc:graphicFrameChg>
        <pc:picChg chg="add mod">
          <ac:chgData name="Saloni" userId="c3265b40-e578-472f-b42c-72c0eb9e15c2" providerId="ADAL" clId="{DD975BCD-E777-43BE-B733-24537C6498F9}" dt="2022-06-19T16:55:53.086" v="5"/>
          <ac:picMkLst>
            <pc:docMk/>
            <pc:sldMk cId="3216634775" sldId="281"/>
            <ac:picMk id="8" creationId="{0C03BD98-D2F1-4488-8252-CE8361ACA317}"/>
          </ac:picMkLst>
        </pc:picChg>
      </pc:sldChg>
      <pc:sldChg chg="addSp delSp modSp mod">
        <pc:chgData name="Saloni" userId="c3265b40-e578-472f-b42c-72c0eb9e15c2" providerId="ADAL" clId="{DD975BCD-E777-43BE-B733-24537C6498F9}" dt="2022-06-20T18:49:35.255" v="773" actId="20577"/>
        <pc:sldMkLst>
          <pc:docMk/>
          <pc:sldMk cId="499491288" sldId="282"/>
        </pc:sldMkLst>
        <pc:spChg chg="mod">
          <ac:chgData name="Saloni" userId="c3265b40-e578-472f-b42c-72c0eb9e15c2" providerId="ADAL" clId="{DD975BCD-E777-43BE-B733-24537C6498F9}" dt="2022-06-20T18:49:35.255" v="773" actId="20577"/>
          <ac:spMkLst>
            <pc:docMk/>
            <pc:sldMk cId="499491288" sldId="282"/>
            <ac:spMk id="2" creationId="{DA9672BA-4BE1-529E-07EC-8F4A53233F03}"/>
          </ac:spMkLst>
        </pc:spChg>
        <pc:spChg chg="del">
          <ac:chgData name="Saloni" userId="c3265b40-e578-472f-b42c-72c0eb9e15c2" providerId="ADAL" clId="{DD975BCD-E777-43BE-B733-24537C6498F9}" dt="2022-06-20T09:31:08.174" v="103" actId="478"/>
          <ac:spMkLst>
            <pc:docMk/>
            <pc:sldMk cId="499491288" sldId="282"/>
            <ac:spMk id="4" creationId="{EEF90905-61DD-7573-FB83-64447E29ABB1}"/>
          </ac:spMkLst>
        </pc:spChg>
        <pc:spChg chg="add mod">
          <ac:chgData name="Saloni" userId="c3265b40-e578-472f-b42c-72c0eb9e15c2" providerId="ADAL" clId="{DD975BCD-E777-43BE-B733-24537C6498F9}" dt="2022-06-20T09:31:08.903" v="104"/>
          <ac:spMkLst>
            <pc:docMk/>
            <pc:sldMk cId="499491288" sldId="282"/>
            <ac:spMk id="6" creationId="{429E8F1C-884E-433E-9376-2068428644DB}"/>
          </ac:spMkLst>
        </pc:spChg>
        <pc:graphicFrameChg chg="mod modGraphic">
          <ac:chgData name="Saloni" userId="c3265b40-e578-472f-b42c-72c0eb9e15c2" providerId="ADAL" clId="{DD975BCD-E777-43BE-B733-24537C6498F9}" dt="2022-06-20T18:49:15.784" v="743" actId="14734"/>
          <ac:graphicFrameMkLst>
            <pc:docMk/>
            <pc:sldMk cId="499491288" sldId="282"/>
            <ac:graphicFrameMk id="8" creationId="{83291BB3-A021-4083-A133-260F925EEB4A}"/>
          </ac:graphicFrameMkLst>
        </pc:graphicFrameChg>
        <pc:picChg chg="add mod">
          <ac:chgData name="Saloni" userId="c3265b40-e578-472f-b42c-72c0eb9e15c2" providerId="ADAL" clId="{DD975BCD-E777-43BE-B733-24537C6498F9}" dt="2022-06-19T16:55:57.964" v="6"/>
          <ac:picMkLst>
            <pc:docMk/>
            <pc:sldMk cId="499491288" sldId="282"/>
            <ac:picMk id="7" creationId="{8398567D-2944-4AB8-94F7-FE91260F88AF}"/>
          </ac:picMkLst>
        </pc:picChg>
      </pc:sldChg>
      <pc:sldChg chg="addSp modSp mod">
        <pc:chgData name="Saloni" userId="c3265b40-e578-472f-b42c-72c0eb9e15c2" providerId="ADAL" clId="{DD975BCD-E777-43BE-B733-24537C6498F9}" dt="2022-06-20T18:51:15.079" v="827" actId="20577"/>
        <pc:sldMkLst>
          <pc:docMk/>
          <pc:sldMk cId="4133488159" sldId="283"/>
        </pc:sldMkLst>
        <pc:spChg chg="mod">
          <ac:chgData name="Saloni" userId="c3265b40-e578-472f-b42c-72c0eb9e15c2" providerId="ADAL" clId="{DD975BCD-E777-43BE-B733-24537C6498F9}" dt="2022-06-20T18:51:15.079" v="827" actId="20577"/>
          <ac:spMkLst>
            <pc:docMk/>
            <pc:sldMk cId="4133488159" sldId="283"/>
            <ac:spMk id="2" creationId="{DA9672BA-4BE1-529E-07EC-8F4A53233F03}"/>
          </ac:spMkLst>
        </pc:spChg>
        <pc:spChg chg="add mod">
          <ac:chgData name="Saloni" userId="c3265b40-e578-472f-b42c-72c0eb9e15c2" providerId="ADAL" clId="{DD975BCD-E777-43BE-B733-24537C6498F9}" dt="2022-06-20T18:40:49.300" v="674" actId="1076"/>
          <ac:spMkLst>
            <pc:docMk/>
            <pc:sldMk cId="4133488159" sldId="283"/>
            <ac:spMk id="6" creationId="{C883296A-9F56-4007-9EE1-762DD5D35BAF}"/>
          </ac:spMkLst>
        </pc:spChg>
        <pc:graphicFrameChg chg="mod modGraphic">
          <ac:chgData name="Saloni" userId="c3265b40-e578-472f-b42c-72c0eb9e15c2" providerId="ADAL" clId="{DD975BCD-E777-43BE-B733-24537C6498F9}" dt="2022-06-20T18:50:47.714" v="785" actId="2711"/>
          <ac:graphicFrameMkLst>
            <pc:docMk/>
            <pc:sldMk cId="4133488159" sldId="283"/>
            <ac:graphicFrameMk id="7" creationId="{9590B077-D9BF-4D6E-B296-668D33760C5C}"/>
          </ac:graphicFrameMkLst>
        </pc:graphicFrameChg>
        <pc:picChg chg="add mod">
          <ac:chgData name="Saloni" userId="c3265b40-e578-472f-b42c-72c0eb9e15c2" providerId="ADAL" clId="{DD975BCD-E777-43BE-B733-24537C6498F9}" dt="2022-06-19T16:56:05.784" v="8"/>
          <ac:picMkLst>
            <pc:docMk/>
            <pc:sldMk cId="4133488159" sldId="283"/>
            <ac:picMk id="8" creationId="{FB03A058-4660-4085-9796-8D79F7399A2A}"/>
          </ac:picMkLst>
        </pc:picChg>
      </pc:sldChg>
      <pc:sldChg chg="addSp delSp modSp mod">
        <pc:chgData name="Saloni" userId="c3265b40-e578-472f-b42c-72c0eb9e15c2" providerId="ADAL" clId="{DD975BCD-E777-43BE-B733-24537C6498F9}" dt="2022-06-20T18:51:41.387" v="828" actId="1076"/>
        <pc:sldMkLst>
          <pc:docMk/>
          <pc:sldMk cId="2842883434" sldId="284"/>
        </pc:sldMkLst>
        <pc:spChg chg="mod">
          <ac:chgData name="Saloni" userId="c3265b40-e578-472f-b42c-72c0eb9e15c2" providerId="ADAL" clId="{DD975BCD-E777-43BE-B733-24537C6498F9}" dt="2022-06-20T18:51:41.387" v="828" actId="1076"/>
          <ac:spMkLst>
            <pc:docMk/>
            <pc:sldMk cId="2842883434" sldId="284"/>
            <ac:spMk id="2" creationId="{DA9672BA-4BE1-529E-07EC-8F4A53233F03}"/>
          </ac:spMkLst>
        </pc:spChg>
        <pc:spChg chg="del">
          <ac:chgData name="Saloni" userId="c3265b40-e578-472f-b42c-72c0eb9e15c2" providerId="ADAL" clId="{DD975BCD-E777-43BE-B733-24537C6498F9}" dt="2022-06-20T09:31:14.651" v="105" actId="478"/>
          <ac:spMkLst>
            <pc:docMk/>
            <pc:sldMk cId="2842883434" sldId="284"/>
            <ac:spMk id="4" creationId="{EEF90905-61DD-7573-FB83-64447E29ABB1}"/>
          </ac:spMkLst>
        </pc:spChg>
        <pc:spChg chg="add mod">
          <ac:chgData name="Saloni" userId="c3265b40-e578-472f-b42c-72c0eb9e15c2" providerId="ADAL" clId="{DD975BCD-E777-43BE-B733-24537C6498F9}" dt="2022-06-20T18:40:41.429" v="672" actId="1076"/>
          <ac:spMkLst>
            <pc:docMk/>
            <pc:sldMk cId="2842883434" sldId="284"/>
            <ac:spMk id="6" creationId="{6FE65D08-FAFB-4ACF-9C67-8D5322AA2BAF}"/>
          </ac:spMkLst>
        </pc:spChg>
        <pc:graphicFrameChg chg="mod modGraphic">
          <ac:chgData name="Saloni" userId="c3265b40-e578-472f-b42c-72c0eb9e15c2" providerId="ADAL" clId="{DD975BCD-E777-43BE-B733-24537C6498F9}" dt="2022-06-20T18:50:18.998" v="778" actId="115"/>
          <ac:graphicFrameMkLst>
            <pc:docMk/>
            <pc:sldMk cId="2842883434" sldId="284"/>
            <ac:graphicFrameMk id="7" creationId="{A9741FF2-4D42-4EA5-A834-A4395F0F1925}"/>
          </ac:graphicFrameMkLst>
        </pc:graphicFrameChg>
        <pc:picChg chg="add mod">
          <ac:chgData name="Saloni" userId="c3265b40-e578-472f-b42c-72c0eb9e15c2" providerId="ADAL" clId="{DD975BCD-E777-43BE-B733-24537C6498F9}" dt="2022-06-19T16:56:01.645" v="7"/>
          <ac:picMkLst>
            <pc:docMk/>
            <pc:sldMk cId="2842883434" sldId="284"/>
            <ac:picMk id="8" creationId="{5CDFA1CB-F40D-4A03-BD67-27831508B06D}"/>
          </ac:picMkLst>
        </pc:picChg>
      </pc:sldChg>
      <pc:sldChg chg="addSp modSp">
        <pc:chgData name="Saloni" userId="c3265b40-e578-472f-b42c-72c0eb9e15c2" providerId="ADAL" clId="{DD975BCD-E777-43BE-B733-24537C6498F9}" dt="2022-06-19T16:56:25.802" v="13"/>
        <pc:sldMkLst>
          <pc:docMk/>
          <pc:sldMk cId="4249813754" sldId="285"/>
        </pc:sldMkLst>
        <pc:picChg chg="add mod">
          <ac:chgData name="Saloni" userId="c3265b40-e578-472f-b42c-72c0eb9e15c2" providerId="ADAL" clId="{DD975BCD-E777-43BE-B733-24537C6498F9}" dt="2022-06-19T16:56:25.802" v="13"/>
          <ac:picMkLst>
            <pc:docMk/>
            <pc:sldMk cId="4249813754" sldId="285"/>
            <ac:picMk id="13" creationId="{55BC8C0A-5196-4DBA-9668-B101FF00979B}"/>
          </ac:picMkLst>
        </pc:picChg>
      </pc:sldChg>
      <pc:sldChg chg="addSp modSp mod">
        <pc:chgData name="Saloni" userId="c3265b40-e578-472f-b42c-72c0eb9e15c2" providerId="ADAL" clId="{DD975BCD-E777-43BE-B733-24537C6498F9}" dt="2022-06-20T18:45:01.594" v="697" actId="20577"/>
        <pc:sldMkLst>
          <pc:docMk/>
          <pc:sldMk cId="3655036454" sldId="286"/>
        </pc:sldMkLst>
        <pc:spChg chg="mod">
          <ac:chgData name="Saloni" userId="c3265b40-e578-472f-b42c-72c0eb9e15c2" providerId="ADAL" clId="{DD975BCD-E777-43BE-B733-24537C6498F9}" dt="2022-06-20T18:45:01.594" v="697" actId="20577"/>
          <ac:spMkLst>
            <pc:docMk/>
            <pc:sldMk cId="3655036454" sldId="286"/>
            <ac:spMk id="24" creationId="{B5F1085B-F466-4457-B854-2215F0A72874}"/>
          </ac:spMkLst>
        </pc:spChg>
        <pc:spChg chg="mod">
          <ac:chgData name="Saloni" userId="c3265b40-e578-472f-b42c-72c0eb9e15c2" providerId="ADAL" clId="{DD975BCD-E777-43BE-B733-24537C6498F9}" dt="2022-06-20T18:41:45.743" v="693" actId="20577"/>
          <ac:spMkLst>
            <pc:docMk/>
            <pc:sldMk cId="3655036454" sldId="286"/>
            <ac:spMk id="30" creationId="{28594CFF-7A86-4E28-BF4F-4D60694293D9}"/>
          </ac:spMkLst>
        </pc:spChg>
        <pc:picChg chg="add mod">
          <ac:chgData name="Saloni" userId="c3265b40-e578-472f-b42c-72c0eb9e15c2" providerId="ADAL" clId="{DD975BCD-E777-43BE-B733-24537C6498F9}" dt="2022-06-19T16:56:38.928" v="15"/>
          <ac:picMkLst>
            <pc:docMk/>
            <pc:sldMk cId="3655036454" sldId="286"/>
            <ac:picMk id="16" creationId="{3C48AFB6-12FD-40FD-B1B7-6B6BAE332D26}"/>
          </ac:picMkLst>
        </pc:picChg>
      </pc:sldChg>
      <pc:sldChg chg="modSp mod">
        <pc:chgData name="Saloni" userId="c3265b40-e578-472f-b42c-72c0eb9e15c2" providerId="ADAL" clId="{DD975BCD-E777-43BE-B733-24537C6498F9}" dt="2022-06-20T18:46:15.863" v="707" actId="20577"/>
        <pc:sldMkLst>
          <pc:docMk/>
          <pc:sldMk cId="455605574" sldId="287"/>
        </pc:sldMkLst>
        <pc:spChg chg="mod">
          <ac:chgData name="Saloni" userId="c3265b40-e578-472f-b42c-72c0eb9e15c2" providerId="ADAL" clId="{DD975BCD-E777-43BE-B733-24537C6498F9}" dt="2022-06-20T18:46:15.863" v="707" actId="20577"/>
          <ac:spMkLst>
            <pc:docMk/>
            <pc:sldMk cId="455605574" sldId="287"/>
            <ac:spMk id="9" creationId="{4D9D0568-0595-4D32-AAB4-35413FB9C4E7}"/>
          </ac:spMkLst>
        </pc:spChg>
      </pc:sldChg>
      <pc:sldChg chg="addSp modSp">
        <pc:chgData name="Saloni" userId="c3265b40-e578-472f-b42c-72c0eb9e15c2" providerId="ADAL" clId="{DD975BCD-E777-43BE-B733-24537C6498F9}" dt="2022-06-19T16:56:43.790" v="16"/>
        <pc:sldMkLst>
          <pc:docMk/>
          <pc:sldMk cId="1012051810" sldId="288"/>
        </pc:sldMkLst>
        <pc:picChg chg="add mod">
          <ac:chgData name="Saloni" userId="c3265b40-e578-472f-b42c-72c0eb9e15c2" providerId="ADAL" clId="{DD975BCD-E777-43BE-B733-24537C6498F9}" dt="2022-06-19T16:56:43.790" v="16"/>
          <ac:picMkLst>
            <pc:docMk/>
            <pc:sldMk cId="1012051810" sldId="288"/>
            <ac:picMk id="14" creationId="{C8890731-CFE0-40A5-BE8F-7AC59F9A4ED4}"/>
          </ac:picMkLst>
        </pc:picChg>
      </pc:sldChg>
    </pc:docChg>
  </pc:docChgLst>
  <pc:docChgLst>
    <pc:chgData name="Saloni Chawla" userId="c3265b40-e578-472f-b42c-72c0eb9e15c2" providerId="ADAL" clId="{BAA86B8F-9E22-49CA-A6B3-62AE35AA466E}"/>
    <pc:docChg chg="undo redo custSel addSld modSld">
      <pc:chgData name="Saloni Chawla" userId="c3265b40-e578-472f-b42c-72c0eb9e15c2" providerId="ADAL" clId="{BAA86B8F-9E22-49CA-A6B3-62AE35AA466E}" dt="2022-06-14T18:44:23.431" v="410" actId="478"/>
      <pc:docMkLst>
        <pc:docMk/>
      </pc:docMkLst>
      <pc:sldChg chg="addSp delSp modSp mod setBg">
        <pc:chgData name="Saloni Chawla" userId="c3265b40-e578-472f-b42c-72c0eb9e15c2" providerId="ADAL" clId="{BAA86B8F-9E22-49CA-A6B3-62AE35AA466E}" dt="2022-06-14T18:44:23.431" v="410" actId="478"/>
        <pc:sldMkLst>
          <pc:docMk/>
          <pc:sldMk cId="459109267" sldId="259"/>
        </pc:sldMkLst>
        <pc:spChg chg="mod">
          <ac:chgData name="Saloni Chawla" userId="c3265b40-e578-472f-b42c-72c0eb9e15c2" providerId="ADAL" clId="{BAA86B8F-9E22-49CA-A6B3-62AE35AA466E}" dt="2022-06-14T18:21:56.573" v="40" actId="26606"/>
          <ac:spMkLst>
            <pc:docMk/>
            <pc:sldMk cId="459109267" sldId="259"/>
            <ac:spMk id="2" creationId="{3096DAF6-311E-0255-B1ED-7410C0285961}"/>
          </ac:spMkLst>
        </pc:spChg>
        <pc:spChg chg="del">
          <ac:chgData name="Saloni Chawla" userId="c3265b40-e578-472f-b42c-72c0eb9e15c2" providerId="ADAL" clId="{BAA86B8F-9E22-49CA-A6B3-62AE35AA466E}" dt="2022-06-14T18:19:01.006" v="0" actId="478"/>
          <ac:spMkLst>
            <pc:docMk/>
            <pc:sldMk cId="459109267" sldId="259"/>
            <ac:spMk id="3" creationId="{70665C76-273B-9A86-DBC1-54F437B85A44}"/>
          </ac:spMkLst>
        </pc:spChg>
        <pc:spChg chg="mod ord">
          <ac:chgData name="Saloni Chawla" userId="c3265b40-e578-472f-b42c-72c0eb9e15c2" providerId="ADAL" clId="{BAA86B8F-9E22-49CA-A6B3-62AE35AA466E}" dt="2022-06-14T18:21:56.573" v="40" actId="26606"/>
          <ac:spMkLst>
            <pc:docMk/>
            <pc:sldMk cId="459109267" sldId="259"/>
            <ac:spMk id="4" creationId="{6E049770-9203-2BD7-A999-EDFBD11B0D06}"/>
          </ac:spMkLst>
        </pc:spChg>
        <pc:spChg chg="del mod ord">
          <ac:chgData name="Saloni Chawla" userId="c3265b40-e578-472f-b42c-72c0eb9e15c2" providerId="ADAL" clId="{BAA86B8F-9E22-49CA-A6B3-62AE35AA466E}" dt="2022-06-14T18:21:39.946" v="35" actId="478"/>
          <ac:spMkLst>
            <pc:docMk/>
            <pc:sldMk cId="459109267" sldId="259"/>
            <ac:spMk id="5" creationId="{13826005-CE28-7D60-D38A-A20359BF8D20}"/>
          </ac:spMkLst>
        </pc:spChg>
        <pc:spChg chg="add del mod">
          <ac:chgData name="Saloni Chawla" userId="c3265b40-e578-472f-b42c-72c0eb9e15c2" providerId="ADAL" clId="{BAA86B8F-9E22-49CA-A6B3-62AE35AA466E}" dt="2022-06-14T18:34:48.849" v="268" actId="478"/>
          <ac:spMkLst>
            <pc:docMk/>
            <pc:sldMk cId="459109267" sldId="259"/>
            <ac:spMk id="8" creationId="{C0E6F511-6EE9-4869-BC60-94A669BAF6AD}"/>
          </ac:spMkLst>
        </pc:spChg>
        <pc:spChg chg="add del mod">
          <ac:chgData name="Saloni Chawla" userId="c3265b40-e578-472f-b42c-72c0eb9e15c2" providerId="ADAL" clId="{BAA86B8F-9E22-49CA-A6B3-62AE35AA466E}" dt="2022-06-14T18:37:21.200" v="304" actId="478"/>
          <ac:spMkLst>
            <pc:docMk/>
            <pc:sldMk cId="459109267" sldId="259"/>
            <ac:spMk id="12" creationId="{8665082F-3319-422A-AD76-DD2A4992D6A5}"/>
          </ac:spMkLst>
        </pc:spChg>
        <pc:spChg chg="add del">
          <ac:chgData name="Saloni Chawla" userId="c3265b40-e578-472f-b42c-72c0eb9e15c2" providerId="ADAL" clId="{BAA86B8F-9E22-49CA-A6B3-62AE35AA466E}" dt="2022-06-14T18:21:47.716" v="36" actId="26606"/>
          <ac:spMkLst>
            <pc:docMk/>
            <pc:sldMk cId="459109267" sldId="259"/>
            <ac:spMk id="13" creationId="{B6CDA21F-E7AF-4C75-8395-33F58D5B0E45}"/>
          </ac:spMkLst>
        </pc:spChg>
        <pc:spChg chg="add del">
          <ac:chgData name="Saloni Chawla" userId="c3265b40-e578-472f-b42c-72c0eb9e15c2" providerId="ADAL" clId="{BAA86B8F-9E22-49CA-A6B3-62AE35AA466E}" dt="2022-06-14T18:21:47.716" v="36" actId="26606"/>
          <ac:spMkLst>
            <pc:docMk/>
            <pc:sldMk cId="459109267" sldId="259"/>
            <ac:spMk id="20" creationId="{D5B0017B-2ECA-49AF-B397-DC140825DF8D}"/>
          </ac:spMkLst>
        </pc:spChg>
        <pc:spChg chg="add del">
          <ac:chgData name="Saloni Chawla" userId="c3265b40-e578-472f-b42c-72c0eb9e15c2" providerId="ADAL" clId="{BAA86B8F-9E22-49CA-A6B3-62AE35AA466E}" dt="2022-06-14T18:21:56.573" v="40" actId="26606"/>
          <ac:spMkLst>
            <pc:docMk/>
            <pc:sldMk cId="459109267" sldId="259"/>
            <ac:spMk id="27" creationId="{4DA718D0-4865-4629-8134-44F68D41D574}"/>
          </ac:spMkLst>
        </pc:spChg>
        <pc:spChg chg="add del">
          <ac:chgData name="Saloni Chawla" userId="c3265b40-e578-472f-b42c-72c0eb9e15c2" providerId="ADAL" clId="{BAA86B8F-9E22-49CA-A6B3-62AE35AA466E}" dt="2022-06-14T18:21:56.573" v="40" actId="26606"/>
          <ac:spMkLst>
            <pc:docMk/>
            <pc:sldMk cId="459109267" sldId="259"/>
            <ac:spMk id="33" creationId="{CBC4F608-B4B8-48C3-9572-C0F061B1CD99}"/>
          </ac:spMkLst>
        </pc:spChg>
        <pc:spChg chg="add del">
          <ac:chgData name="Saloni Chawla" userId="c3265b40-e578-472f-b42c-72c0eb9e15c2" providerId="ADAL" clId="{BAA86B8F-9E22-49CA-A6B3-62AE35AA466E}" dt="2022-06-14T18:21:56.527" v="39" actId="26606"/>
          <ac:spMkLst>
            <pc:docMk/>
            <pc:sldMk cId="459109267" sldId="259"/>
            <ac:spMk id="38" creationId="{4DA718D0-4865-4629-8134-44F68D41D574}"/>
          </ac:spMkLst>
        </pc:spChg>
        <pc:spChg chg="add del">
          <ac:chgData name="Saloni Chawla" userId="c3265b40-e578-472f-b42c-72c0eb9e15c2" providerId="ADAL" clId="{BAA86B8F-9E22-49CA-A6B3-62AE35AA466E}" dt="2022-06-14T18:21:56.527" v="39" actId="26606"/>
          <ac:spMkLst>
            <pc:docMk/>
            <pc:sldMk cId="459109267" sldId="259"/>
            <ac:spMk id="44" creationId="{CBC4F608-B4B8-48C3-9572-C0F061B1CD99}"/>
          </ac:spMkLst>
        </pc:spChg>
        <pc:spChg chg="add">
          <ac:chgData name="Saloni Chawla" userId="c3265b40-e578-472f-b42c-72c0eb9e15c2" providerId="ADAL" clId="{BAA86B8F-9E22-49CA-A6B3-62AE35AA466E}" dt="2022-06-14T18:21:56.573" v="40" actId="26606"/>
          <ac:spMkLst>
            <pc:docMk/>
            <pc:sldMk cId="459109267" sldId="259"/>
            <ac:spMk id="45" creationId="{D5B0017B-2ECA-49AF-B397-DC140825DF8D}"/>
          </ac:spMkLst>
        </pc:spChg>
        <pc:spChg chg="add">
          <ac:chgData name="Saloni Chawla" userId="c3265b40-e578-472f-b42c-72c0eb9e15c2" providerId="ADAL" clId="{BAA86B8F-9E22-49CA-A6B3-62AE35AA466E}" dt="2022-06-14T18:21:56.573" v="40" actId="26606"/>
          <ac:spMkLst>
            <pc:docMk/>
            <pc:sldMk cId="459109267" sldId="259"/>
            <ac:spMk id="46" creationId="{B6CDA21F-E7AF-4C75-8395-33F58D5B0E45}"/>
          </ac:spMkLst>
        </pc:spChg>
        <pc:grpChg chg="add del">
          <ac:chgData name="Saloni Chawla" userId="c3265b40-e578-472f-b42c-72c0eb9e15c2" providerId="ADAL" clId="{BAA86B8F-9E22-49CA-A6B3-62AE35AA466E}" dt="2022-06-14T18:21:47.716" v="36" actId="26606"/>
          <ac:grpSpMkLst>
            <pc:docMk/>
            <pc:sldMk cId="459109267" sldId="259"/>
            <ac:grpSpMk id="15" creationId="{AE1C45F0-260A-458C-96ED-C1F6D2151219}"/>
          </ac:grpSpMkLst>
        </pc:grpChg>
        <pc:grpChg chg="add del">
          <ac:chgData name="Saloni Chawla" userId="c3265b40-e578-472f-b42c-72c0eb9e15c2" providerId="ADAL" clId="{BAA86B8F-9E22-49CA-A6B3-62AE35AA466E}" dt="2022-06-14T18:21:56.573" v="40" actId="26606"/>
          <ac:grpSpMkLst>
            <pc:docMk/>
            <pc:sldMk cId="459109267" sldId="259"/>
            <ac:grpSpMk id="29" creationId="{65167ED7-6315-43AB-B1B6-C326D5FD8F84}"/>
          </ac:grpSpMkLst>
        </pc:grpChg>
        <pc:grpChg chg="add del">
          <ac:chgData name="Saloni Chawla" userId="c3265b40-e578-472f-b42c-72c0eb9e15c2" providerId="ADAL" clId="{BAA86B8F-9E22-49CA-A6B3-62AE35AA466E}" dt="2022-06-14T18:21:56.527" v="39" actId="26606"/>
          <ac:grpSpMkLst>
            <pc:docMk/>
            <pc:sldMk cId="459109267" sldId="259"/>
            <ac:grpSpMk id="40" creationId="{65167ED7-6315-43AB-B1B6-C326D5FD8F84}"/>
          </ac:grpSpMkLst>
        </pc:grpChg>
        <pc:grpChg chg="add">
          <ac:chgData name="Saloni Chawla" userId="c3265b40-e578-472f-b42c-72c0eb9e15c2" providerId="ADAL" clId="{BAA86B8F-9E22-49CA-A6B3-62AE35AA466E}" dt="2022-06-14T18:21:56.573" v="40" actId="26606"/>
          <ac:grpSpMkLst>
            <pc:docMk/>
            <pc:sldMk cId="459109267" sldId="259"/>
            <ac:grpSpMk id="48" creationId="{AE1C45F0-260A-458C-96ED-C1F6D2151219}"/>
          </ac:grpSpMkLst>
        </pc:grpChg>
        <pc:graphicFrameChg chg="add del mod modGraphic">
          <ac:chgData name="Saloni Chawla" userId="c3265b40-e578-472f-b42c-72c0eb9e15c2" providerId="ADAL" clId="{BAA86B8F-9E22-49CA-A6B3-62AE35AA466E}" dt="2022-06-14T18:44:13.041" v="408" actId="478"/>
          <ac:graphicFrameMkLst>
            <pc:docMk/>
            <pc:sldMk cId="459109267" sldId="259"/>
            <ac:graphicFrameMk id="9" creationId="{DDB0E464-9F9D-4B01-AB44-6A73FA3C1584}"/>
          </ac:graphicFrameMkLst>
        </pc:graphicFrameChg>
        <pc:graphicFrameChg chg="add mod modGraphic">
          <ac:chgData name="Saloni Chawla" userId="c3265b40-e578-472f-b42c-72c0eb9e15c2" providerId="ADAL" clId="{BAA86B8F-9E22-49CA-A6B3-62AE35AA466E}" dt="2022-06-14T18:43:58.920" v="406" actId="14100"/>
          <ac:graphicFrameMkLst>
            <pc:docMk/>
            <pc:sldMk cId="459109267" sldId="259"/>
            <ac:graphicFrameMk id="10" creationId="{74B0D91F-84BF-4D5C-A682-B4604002FB39}"/>
          </ac:graphicFrameMkLst>
        </pc:graphicFrameChg>
        <pc:graphicFrameChg chg="add mod">
          <ac:chgData name="Saloni Chawla" userId="c3265b40-e578-472f-b42c-72c0eb9e15c2" providerId="ADAL" clId="{BAA86B8F-9E22-49CA-A6B3-62AE35AA466E}" dt="2022-06-14T18:35:36.893" v="277"/>
          <ac:graphicFrameMkLst>
            <pc:docMk/>
            <pc:sldMk cId="459109267" sldId="259"/>
            <ac:graphicFrameMk id="39" creationId="{A21D0830-336B-4E5A-91AB-64533BEA75EE}"/>
          </ac:graphicFrameMkLst>
        </pc:graphicFrameChg>
        <pc:graphicFrameChg chg="add mod">
          <ac:chgData name="Saloni Chawla" userId="c3265b40-e578-472f-b42c-72c0eb9e15c2" providerId="ADAL" clId="{BAA86B8F-9E22-49CA-A6B3-62AE35AA466E}" dt="2022-06-14T18:36:14.925" v="294"/>
          <ac:graphicFrameMkLst>
            <pc:docMk/>
            <pc:sldMk cId="459109267" sldId="259"/>
            <ac:graphicFrameMk id="51" creationId="{223DC465-23BE-4CFC-81BC-0D78CEC78E0A}"/>
          </ac:graphicFrameMkLst>
        </pc:graphicFrameChg>
        <pc:picChg chg="del mod">
          <ac:chgData name="Saloni Chawla" userId="c3265b40-e578-472f-b42c-72c0eb9e15c2" providerId="ADAL" clId="{BAA86B8F-9E22-49CA-A6B3-62AE35AA466E}" dt="2022-06-14T18:21:22.727" v="31" actId="478"/>
          <ac:picMkLst>
            <pc:docMk/>
            <pc:sldMk cId="459109267" sldId="259"/>
            <ac:picMk id="6" creationId="{096665F7-D441-D56F-3223-09638E620763}"/>
          </ac:picMkLst>
        </pc:picChg>
        <pc:picChg chg="add del mod">
          <ac:chgData name="Saloni Chawla" userId="c3265b40-e578-472f-b42c-72c0eb9e15c2" providerId="ADAL" clId="{BAA86B8F-9E22-49CA-A6B3-62AE35AA466E}" dt="2022-06-14T18:44:23.431" v="410" actId="478"/>
          <ac:picMkLst>
            <pc:docMk/>
            <pc:sldMk cId="459109267" sldId="259"/>
            <ac:picMk id="34" creationId="{A748486B-2E6F-487F-BECB-63C19FB94B50}"/>
          </ac:picMkLst>
        </pc:picChg>
        <pc:cxnChg chg="add del">
          <ac:chgData name="Saloni Chawla" userId="c3265b40-e578-472f-b42c-72c0eb9e15c2" providerId="ADAL" clId="{BAA86B8F-9E22-49CA-A6B3-62AE35AA466E}" dt="2022-06-14T18:21:47.716" v="36" actId="26606"/>
          <ac:cxnSpMkLst>
            <pc:docMk/>
            <pc:sldMk cId="459109267" sldId="259"/>
            <ac:cxnSpMk id="22" creationId="{6CF1BAF6-AD41-4082-B212-8A1F9A2E8779}"/>
          </ac:cxnSpMkLst>
        </pc:cxnChg>
        <pc:cxnChg chg="add">
          <ac:chgData name="Saloni Chawla" userId="c3265b40-e578-472f-b42c-72c0eb9e15c2" providerId="ADAL" clId="{BAA86B8F-9E22-49CA-A6B3-62AE35AA466E}" dt="2022-06-14T18:21:56.573" v="40" actId="26606"/>
          <ac:cxnSpMkLst>
            <pc:docMk/>
            <pc:sldMk cId="459109267" sldId="259"/>
            <ac:cxnSpMk id="47" creationId="{6CF1BAF6-AD41-4082-B212-8A1F9A2E8779}"/>
          </ac:cxnSpMkLst>
        </pc:cxnChg>
      </pc:sldChg>
      <pc:sldChg chg="modSp mod">
        <pc:chgData name="Saloni Chawla" userId="c3265b40-e578-472f-b42c-72c0eb9e15c2" providerId="ADAL" clId="{BAA86B8F-9E22-49CA-A6B3-62AE35AA466E}" dt="2022-06-14T18:22:12.270" v="43" actId="1076"/>
        <pc:sldMkLst>
          <pc:docMk/>
          <pc:sldMk cId="2982351903" sldId="278"/>
        </pc:sldMkLst>
        <pc:picChg chg="mod">
          <ac:chgData name="Saloni Chawla" userId="c3265b40-e578-472f-b42c-72c0eb9e15c2" providerId="ADAL" clId="{BAA86B8F-9E22-49CA-A6B3-62AE35AA466E}" dt="2022-06-14T18:22:12.270" v="43" actId="1076"/>
          <ac:picMkLst>
            <pc:docMk/>
            <pc:sldMk cId="2982351903" sldId="278"/>
            <ac:picMk id="32" creationId="{31D20763-8514-4247-BB30-C0341CD55BB8}"/>
          </ac:picMkLst>
        </pc:picChg>
      </pc:sldChg>
      <pc:sldChg chg="add">
        <pc:chgData name="Saloni Chawla" userId="c3265b40-e578-472f-b42c-72c0eb9e15c2" providerId="ADAL" clId="{BAA86B8F-9E22-49CA-A6B3-62AE35AA466E}" dt="2022-06-14T18:44:04.491" v="407" actId="2890"/>
        <pc:sldMkLst>
          <pc:docMk/>
          <pc:sldMk cId="1101479114" sldId="279"/>
        </pc:sldMkLst>
      </pc:sldChg>
    </pc:docChg>
  </pc:docChgLst>
  <pc:docChgLst>
    <pc:chgData name="Saloni Chawla" userId="c3265b40-e578-472f-b42c-72c0eb9e15c2" providerId="ADAL" clId="{DD975BCD-E777-43BE-B733-24537C6498F9}"/>
    <pc:docChg chg="undo redo custSel addSld delSld modSld sldOrd">
      <pc:chgData name="Saloni Chawla" userId="c3265b40-e578-472f-b42c-72c0eb9e15c2" providerId="ADAL" clId="{DD975BCD-E777-43BE-B733-24537C6498F9}" dt="2022-06-25T06:37:19.608" v="3968" actId="1076"/>
      <pc:docMkLst>
        <pc:docMk/>
      </pc:docMkLst>
      <pc:sldChg chg="addSp delSp modSp mod">
        <pc:chgData name="Saloni Chawla" userId="c3265b40-e578-472f-b42c-72c0eb9e15c2" providerId="ADAL" clId="{DD975BCD-E777-43BE-B733-24537C6498F9}" dt="2022-06-24T11:15:06.268" v="3796" actId="20577"/>
        <pc:sldMkLst>
          <pc:docMk/>
          <pc:sldMk cId="3199225478" sldId="256"/>
        </pc:sldMkLst>
        <pc:spChg chg="mod">
          <ac:chgData name="Saloni Chawla" userId="c3265b40-e578-472f-b42c-72c0eb9e15c2" providerId="ADAL" clId="{DD975BCD-E777-43BE-B733-24537C6498F9}" dt="2022-06-24T11:15:06.268" v="3796" actId="20577"/>
          <ac:spMkLst>
            <pc:docMk/>
            <pc:sldMk cId="3199225478" sldId="256"/>
            <ac:spMk id="2" creationId="{6189BD04-9EFD-5298-48E0-BBFFD10429A7}"/>
          </ac:spMkLst>
        </pc:spChg>
        <pc:picChg chg="mod">
          <ac:chgData name="Saloni Chawla" userId="c3265b40-e578-472f-b42c-72c0eb9e15c2" providerId="ADAL" clId="{DD975BCD-E777-43BE-B733-24537C6498F9}" dt="2022-06-21T09:45:44.930" v="1999" actId="14100"/>
          <ac:picMkLst>
            <pc:docMk/>
            <pc:sldMk cId="3199225478" sldId="256"/>
            <ac:picMk id="7" creationId="{6A5D235C-68B3-B360-0BE2-EE01D32938FF}"/>
          </ac:picMkLst>
        </pc:picChg>
        <pc:picChg chg="mod modCrop">
          <ac:chgData name="Saloni Chawla" userId="c3265b40-e578-472f-b42c-72c0eb9e15c2" providerId="ADAL" clId="{DD975BCD-E777-43BE-B733-24537C6498F9}" dt="2022-06-21T09:45:52.205" v="2000" actId="1076"/>
          <ac:picMkLst>
            <pc:docMk/>
            <pc:sldMk cId="3199225478" sldId="256"/>
            <ac:picMk id="11" creationId="{E8849946-CCE6-4EA6-B885-EBBC48C94CCA}"/>
          </ac:picMkLst>
        </pc:picChg>
        <pc:picChg chg="add del mod">
          <ac:chgData name="Saloni Chawla" userId="c3265b40-e578-472f-b42c-72c0eb9e15c2" providerId="ADAL" clId="{DD975BCD-E777-43BE-B733-24537C6498F9}" dt="2022-06-15T16:14:03.343" v="1"/>
          <ac:picMkLst>
            <pc:docMk/>
            <pc:sldMk cId="3199225478" sldId="256"/>
            <ac:picMk id="12" creationId="{13F72C75-830A-48A0-AC17-1B998357702E}"/>
          </ac:picMkLst>
        </pc:picChg>
      </pc:sldChg>
      <pc:sldChg chg="addSp delSp modSp del mod">
        <pc:chgData name="Saloni Chawla" userId="c3265b40-e578-472f-b42c-72c0eb9e15c2" providerId="ADAL" clId="{DD975BCD-E777-43BE-B733-24537C6498F9}" dt="2022-06-15T16:27:43.821" v="178" actId="2696"/>
        <pc:sldMkLst>
          <pc:docMk/>
          <pc:sldMk cId="459109267" sldId="259"/>
        </pc:sldMkLst>
        <pc:spChg chg="mod">
          <ac:chgData name="Saloni Chawla" userId="c3265b40-e578-472f-b42c-72c0eb9e15c2" providerId="ADAL" clId="{DD975BCD-E777-43BE-B733-24537C6498F9}" dt="2022-06-15T16:19:14.856" v="67" actId="1076"/>
          <ac:spMkLst>
            <pc:docMk/>
            <pc:sldMk cId="459109267" sldId="259"/>
            <ac:spMk id="2" creationId="{3096DAF6-311E-0255-B1ED-7410C0285961}"/>
          </ac:spMkLst>
        </pc:spChg>
        <pc:spChg chg="mod">
          <ac:chgData name="Saloni Chawla" userId="c3265b40-e578-472f-b42c-72c0eb9e15c2" providerId="ADAL" clId="{DD975BCD-E777-43BE-B733-24537C6498F9}" dt="2022-06-15T16:15:49.420" v="34" actId="26606"/>
          <ac:spMkLst>
            <pc:docMk/>
            <pc:sldMk cId="459109267" sldId="259"/>
            <ac:spMk id="4" creationId="{6E049770-9203-2BD7-A999-EDFBD11B0D06}"/>
          </ac:spMkLst>
        </pc:spChg>
        <pc:spChg chg="del">
          <ac:chgData name="Saloni Chawla" userId="c3265b40-e578-472f-b42c-72c0eb9e15c2" providerId="ADAL" clId="{DD975BCD-E777-43BE-B733-24537C6498F9}" dt="2022-06-15T16:15:49.420" v="34" actId="26606"/>
          <ac:spMkLst>
            <pc:docMk/>
            <pc:sldMk cId="459109267" sldId="259"/>
            <ac:spMk id="45" creationId="{D5B0017B-2ECA-49AF-B397-DC140825DF8D}"/>
          </ac:spMkLst>
        </pc:spChg>
        <pc:spChg chg="del">
          <ac:chgData name="Saloni Chawla" userId="c3265b40-e578-472f-b42c-72c0eb9e15c2" providerId="ADAL" clId="{DD975BCD-E777-43BE-B733-24537C6498F9}" dt="2022-06-15T16:15:49.420" v="34" actId="26606"/>
          <ac:spMkLst>
            <pc:docMk/>
            <pc:sldMk cId="459109267" sldId="259"/>
            <ac:spMk id="46" creationId="{B6CDA21F-E7AF-4C75-8395-33F58D5B0E45}"/>
          </ac:spMkLst>
        </pc:spChg>
        <pc:spChg chg="add">
          <ac:chgData name="Saloni Chawla" userId="c3265b40-e578-472f-b42c-72c0eb9e15c2" providerId="ADAL" clId="{DD975BCD-E777-43BE-B733-24537C6498F9}" dt="2022-06-15T16:15:49.420" v="34" actId="26606"/>
          <ac:spMkLst>
            <pc:docMk/>
            <pc:sldMk cId="459109267" sldId="259"/>
            <ac:spMk id="55" creationId="{DCC231C8-C761-4B31-9B1C-C6D19248C6B3}"/>
          </ac:spMkLst>
        </pc:spChg>
        <pc:grpChg chg="del">
          <ac:chgData name="Saloni Chawla" userId="c3265b40-e578-472f-b42c-72c0eb9e15c2" providerId="ADAL" clId="{DD975BCD-E777-43BE-B733-24537C6498F9}" dt="2022-06-15T16:15:49.420" v="34" actId="26606"/>
          <ac:grpSpMkLst>
            <pc:docMk/>
            <pc:sldMk cId="459109267" sldId="259"/>
            <ac:grpSpMk id="48" creationId="{AE1C45F0-260A-458C-96ED-C1F6D2151219}"/>
          </ac:grpSpMkLst>
        </pc:grpChg>
        <pc:graphicFrameChg chg="mod modGraphic">
          <ac:chgData name="Saloni Chawla" userId="c3265b40-e578-472f-b42c-72c0eb9e15c2" providerId="ADAL" clId="{DD975BCD-E777-43BE-B733-24537C6498F9}" dt="2022-06-15T16:17:05.434" v="49" actId="1076"/>
          <ac:graphicFrameMkLst>
            <pc:docMk/>
            <pc:sldMk cId="459109267" sldId="259"/>
            <ac:graphicFrameMk id="10" creationId="{74B0D91F-84BF-4D5C-A682-B4604002FB39}"/>
          </ac:graphicFrameMkLst>
        </pc:graphicFrameChg>
        <pc:graphicFrameChg chg="add mod">
          <ac:chgData name="Saloni Chawla" userId="c3265b40-e578-472f-b42c-72c0eb9e15c2" providerId="ADAL" clId="{DD975BCD-E777-43BE-B733-24537C6498F9}" dt="2022-06-15T16:18:48.147" v="63" actId="1076"/>
          <ac:graphicFrameMkLst>
            <pc:docMk/>
            <pc:sldMk cId="459109267" sldId="259"/>
            <ac:graphicFrameMk id="13" creationId="{2E24CD8D-34FD-46DE-AC9A-291804025E18}"/>
          </ac:graphicFrameMkLst>
        </pc:graphicFrameChg>
        <pc:picChg chg="add mod">
          <ac:chgData name="Saloni Chawla" userId="c3265b40-e578-472f-b42c-72c0eb9e15c2" providerId="ADAL" clId="{DD975BCD-E777-43BE-B733-24537C6498F9}" dt="2022-06-15T16:17:25.794" v="53"/>
          <ac:picMkLst>
            <pc:docMk/>
            <pc:sldMk cId="459109267" sldId="259"/>
            <ac:picMk id="14" creationId="{AD413849-F466-4422-92D0-1A12B7D86E62}"/>
          </ac:picMkLst>
        </pc:picChg>
        <pc:cxnChg chg="del">
          <ac:chgData name="Saloni Chawla" userId="c3265b40-e578-472f-b42c-72c0eb9e15c2" providerId="ADAL" clId="{DD975BCD-E777-43BE-B733-24537C6498F9}" dt="2022-06-15T16:15:49.420" v="34" actId="26606"/>
          <ac:cxnSpMkLst>
            <pc:docMk/>
            <pc:sldMk cId="459109267" sldId="259"/>
            <ac:cxnSpMk id="47" creationId="{6CF1BAF6-AD41-4082-B212-8A1F9A2E8779}"/>
          </ac:cxnSpMkLst>
        </pc:cxnChg>
      </pc:sldChg>
      <pc:sldChg chg="modSp mod">
        <pc:chgData name="Saloni Chawla" userId="c3265b40-e578-472f-b42c-72c0eb9e15c2" providerId="ADAL" clId="{DD975BCD-E777-43BE-B733-24537C6498F9}" dt="2022-06-24T11:20:48.179" v="3877"/>
        <pc:sldMkLst>
          <pc:docMk/>
          <pc:sldMk cId="3544687849" sldId="260"/>
        </pc:sldMkLst>
        <pc:spChg chg="mod">
          <ac:chgData name="Saloni Chawla" userId="c3265b40-e578-472f-b42c-72c0eb9e15c2" providerId="ADAL" clId="{DD975BCD-E777-43BE-B733-24537C6498F9}" dt="2022-06-21T10:47:15.776" v="2510" actId="2711"/>
          <ac:spMkLst>
            <pc:docMk/>
            <pc:sldMk cId="3544687849" sldId="260"/>
            <ac:spMk id="2" creationId="{EA4904D3-A247-E528-2115-156C18874265}"/>
          </ac:spMkLst>
        </pc:spChg>
        <pc:spChg chg="mod">
          <ac:chgData name="Saloni Chawla" userId="c3265b40-e578-472f-b42c-72c0eb9e15c2" providerId="ADAL" clId="{DD975BCD-E777-43BE-B733-24537C6498F9}" dt="2022-06-24T11:20:48.179" v="3877"/>
          <ac:spMkLst>
            <pc:docMk/>
            <pc:sldMk cId="3544687849" sldId="260"/>
            <ac:spMk id="3" creationId="{8C6D7DE2-7518-3B77-F975-509EE81FC92A}"/>
          </ac:spMkLst>
        </pc:spChg>
      </pc:sldChg>
      <pc:sldChg chg="addSp delSp modSp mod">
        <pc:chgData name="Saloni Chawla" userId="c3265b40-e578-472f-b42c-72c0eb9e15c2" providerId="ADAL" clId="{DD975BCD-E777-43BE-B733-24537C6498F9}" dt="2022-06-24T11:21:08.668" v="3880" actId="14100"/>
        <pc:sldMkLst>
          <pc:docMk/>
          <pc:sldMk cId="1206244218" sldId="261"/>
        </pc:sldMkLst>
        <pc:spChg chg="mod">
          <ac:chgData name="Saloni Chawla" userId="c3265b40-e578-472f-b42c-72c0eb9e15c2" providerId="ADAL" clId="{DD975BCD-E777-43BE-B733-24537C6498F9}" dt="2022-06-21T10:47:44.056" v="2516" actId="2711"/>
          <ac:spMkLst>
            <pc:docMk/>
            <pc:sldMk cId="1206244218" sldId="261"/>
            <ac:spMk id="2" creationId="{DA9672BA-4BE1-529E-07EC-8F4A53233F03}"/>
          </ac:spMkLst>
        </pc:spChg>
        <pc:spChg chg="del">
          <ac:chgData name="Saloni Chawla" userId="c3265b40-e578-472f-b42c-72c0eb9e15c2" providerId="ADAL" clId="{DD975BCD-E777-43BE-B733-24537C6498F9}" dt="2022-06-15T18:29:51.518" v="978" actId="478"/>
          <ac:spMkLst>
            <pc:docMk/>
            <pc:sldMk cId="1206244218" sldId="261"/>
            <ac:spMk id="3" creationId="{C69F77E6-6698-55B6-C98F-1338F8539D37}"/>
          </ac:spMkLst>
        </pc:spChg>
        <pc:spChg chg="mod">
          <ac:chgData name="Saloni Chawla" userId="c3265b40-e578-472f-b42c-72c0eb9e15c2" providerId="ADAL" clId="{DD975BCD-E777-43BE-B733-24537C6498F9}" dt="2022-06-15T18:30:43.266" v="989" actId="1076"/>
          <ac:spMkLst>
            <pc:docMk/>
            <pc:sldMk cId="1206244218" sldId="261"/>
            <ac:spMk id="4" creationId="{EEF90905-61DD-7573-FB83-64447E29ABB1}"/>
          </ac:spMkLst>
        </pc:spChg>
        <pc:spChg chg="del mod">
          <ac:chgData name="Saloni Chawla" userId="c3265b40-e578-472f-b42c-72c0eb9e15c2" providerId="ADAL" clId="{DD975BCD-E777-43BE-B733-24537C6498F9}" dt="2022-06-15T18:30:50.465" v="990" actId="478"/>
          <ac:spMkLst>
            <pc:docMk/>
            <pc:sldMk cId="1206244218" sldId="261"/>
            <ac:spMk id="5" creationId="{6F6DCD10-8A3E-7240-0E8B-DDE634E0B5E4}"/>
          </ac:spMkLst>
        </pc:spChg>
        <pc:spChg chg="add mod">
          <ac:chgData name="Saloni Chawla" userId="c3265b40-e578-472f-b42c-72c0eb9e15c2" providerId="ADAL" clId="{DD975BCD-E777-43BE-B733-24537C6498F9}" dt="2022-06-22T18:23:53.296" v="3722" actId="1076"/>
          <ac:spMkLst>
            <pc:docMk/>
            <pc:sldMk cId="1206244218" sldId="261"/>
            <ac:spMk id="6" creationId="{92D2DAF3-BF1D-491F-85D2-15F230EEC53E}"/>
          </ac:spMkLst>
        </pc:spChg>
        <pc:graphicFrameChg chg="add del mod">
          <ac:chgData name="Saloni Chawla" userId="c3265b40-e578-472f-b42c-72c0eb9e15c2" providerId="ADAL" clId="{DD975BCD-E777-43BE-B733-24537C6498F9}" dt="2022-06-15T18:29:57.426" v="980"/>
          <ac:graphicFrameMkLst>
            <pc:docMk/>
            <pc:sldMk cId="1206244218" sldId="261"/>
            <ac:graphicFrameMk id="7" creationId="{CF111975-E526-4D68-AFD9-C3629AE5556B}"/>
          </ac:graphicFrameMkLst>
        </pc:graphicFrameChg>
        <pc:graphicFrameChg chg="add mod modGraphic">
          <ac:chgData name="Saloni Chawla" userId="c3265b40-e578-472f-b42c-72c0eb9e15c2" providerId="ADAL" clId="{DD975BCD-E777-43BE-B733-24537C6498F9}" dt="2022-06-24T11:21:08.668" v="3880" actId="14100"/>
          <ac:graphicFrameMkLst>
            <pc:docMk/>
            <pc:sldMk cId="1206244218" sldId="261"/>
            <ac:graphicFrameMk id="8" creationId="{7C18F6F1-A13A-464B-89B0-90FC79D5F9DE}"/>
          </ac:graphicFrameMkLst>
        </pc:graphicFrameChg>
        <pc:picChg chg="mod">
          <ac:chgData name="Saloni Chawla" userId="c3265b40-e578-472f-b42c-72c0eb9e15c2" providerId="ADAL" clId="{DD975BCD-E777-43BE-B733-24537C6498F9}" dt="2022-06-15T18:33:11.140" v="1025" actId="14100"/>
          <ac:picMkLst>
            <pc:docMk/>
            <pc:sldMk cId="1206244218" sldId="261"/>
            <ac:picMk id="6" creationId="{7CA07901-579C-BFCC-7D89-A24BBE44C4BD}"/>
          </ac:picMkLst>
        </pc:picChg>
        <pc:picChg chg="mod">
          <ac:chgData name="Saloni Chawla" userId="c3265b40-e578-472f-b42c-72c0eb9e15c2" providerId="ADAL" clId="{DD975BCD-E777-43BE-B733-24537C6498F9}" dt="2022-06-21T11:09:26.598" v="2620" actId="1076"/>
          <ac:picMkLst>
            <pc:docMk/>
            <pc:sldMk cId="1206244218" sldId="261"/>
            <ac:picMk id="7" creationId="{A752AC9B-70B9-4229-A733-024FF0FB1C3D}"/>
          </ac:picMkLst>
        </pc:picChg>
      </pc:sldChg>
      <pc:sldChg chg="del">
        <pc:chgData name="Saloni Chawla" userId="c3265b40-e578-472f-b42c-72c0eb9e15c2" providerId="ADAL" clId="{DD975BCD-E777-43BE-B733-24537C6498F9}" dt="2022-06-15T16:29:07.008" v="190" actId="47"/>
        <pc:sldMkLst>
          <pc:docMk/>
          <pc:sldMk cId="1373306154" sldId="262"/>
        </pc:sldMkLst>
      </pc:sldChg>
      <pc:sldChg chg="del">
        <pc:chgData name="Saloni Chawla" userId="c3265b40-e578-472f-b42c-72c0eb9e15c2" providerId="ADAL" clId="{DD975BCD-E777-43BE-B733-24537C6498F9}" dt="2022-06-15T16:29:07.994" v="191" actId="47"/>
        <pc:sldMkLst>
          <pc:docMk/>
          <pc:sldMk cId="1911276768" sldId="263"/>
        </pc:sldMkLst>
      </pc:sldChg>
      <pc:sldChg chg="del">
        <pc:chgData name="Saloni Chawla" userId="c3265b40-e578-472f-b42c-72c0eb9e15c2" providerId="ADAL" clId="{DD975BCD-E777-43BE-B733-24537C6498F9}" dt="2022-06-15T16:29:09.128" v="192" actId="47"/>
        <pc:sldMkLst>
          <pc:docMk/>
          <pc:sldMk cId="1498613200" sldId="264"/>
        </pc:sldMkLst>
      </pc:sldChg>
      <pc:sldChg chg="del">
        <pc:chgData name="Saloni Chawla" userId="c3265b40-e578-472f-b42c-72c0eb9e15c2" providerId="ADAL" clId="{DD975BCD-E777-43BE-B733-24537C6498F9}" dt="2022-06-15T16:29:10.446" v="193" actId="47"/>
        <pc:sldMkLst>
          <pc:docMk/>
          <pc:sldMk cId="2616270879" sldId="265"/>
        </pc:sldMkLst>
      </pc:sldChg>
      <pc:sldChg chg="addSp delSp modSp del mod">
        <pc:chgData name="Saloni Chawla" userId="c3265b40-e578-472f-b42c-72c0eb9e15c2" providerId="ADAL" clId="{DD975BCD-E777-43BE-B733-24537C6498F9}" dt="2022-06-15T17:47:10.824" v="967" actId="47"/>
        <pc:sldMkLst>
          <pc:docMk/>
          <pc:sldMk cId="2388368187" sldId="266"/>
        </pc:sldMkLst>
        <pc:spChg chg="del mod">
          <ac:chgData name="Saloni Chawla" userId="c3265b40-e578-472f-b42c-72c0eb9e15c2" providerId="ADAL" clId="{DD975BCD-E777-43BE-B733-24537C6498F9}" dt="2022-06-15T17:45:44.652" v="932" actId="21"/>
          <ac:spMkLst>
            <pc:docMk/>
            <pc:sldMk cId="2388368187" sldId="266"/>
            <ac:spMk id="2" creationId="{40D59676-68AE-B31D-2B17-777B3CE4CB84}"/>
          </ac:spMkLst>
        </pc:spChg>
        <pc:spChg chg="mod">
          <ac:chgData name="Saloni Chawla" userId="c3265b40-e578-472f-b42c-72c0eb9e15c2" providerId="ADAL" clId="{DD975BCD-E777-43BE-B733-24537C6498F9}" dt="2022-06-15T17:40:17.388" v="927" actId="20577"/>
          <ac:spMkLst>
            <pc:docMk/>
            <pc:sldMk cId="2388368187" sldId="266"/>
            <ac:spMk id="3" creationId="{069AE405-828D-19A8-A3BF-17A9B1F9E370}"/>
          </ac:spMkLst>
        </pc:spChg>
        <pc:spChg chg="add mod">
          <ac:chgData name="Saloni Chawla" userId="c3265b40-e578-472f-b42c-72c0eb9e15c2" providerId="ADAL" clId="{DD975BCD-E777-43BE-B733-24537C6498F9}" dt="2022-06-15T17:45:44.652" v="932" actId="21"/>
          <ac:spMkLst>
            <pc:docMk/>
            <pc:sldMk cId="2388368187" sldId="266"/>
            <ac:spMk id="8" creationId="{04910D63-E1D7-47D0-8D99-CEE9111EB4A5}"/>
          </ac:spMkLst>
        </pc:spChg>
        <pc:picChg chg="del mod">
          <ac:chgData name="Saloni Chawla" userId="c3265b40-e578-472f-b42c-72c0eb9e15c2" providerId="ADAL" clId="{DD975BCD-E777-43BE-B733-24537C6498F9}" dt="2022-06-15T17:40:54.114" v="928" actId="21"/>
          <ac:picMkLst>
            <pc:docMk/>
            <pc:sldMk cId="2388368187" sldId="266"/>
            <ac:picMk id="6" creationId="{67E54A9D-4B6F-6671-1709-E2CF64355D4B}"/>
          </ac:picMkLst>
        </pc:picChg>
      </pc:sldChg>
      <pc:sldChg chg="addSp delSp modSp mod setBg">
        <pc:chgData name="Saloni Chawla" userId="c3265b40-e578-472f-b42c-72c0eb9e15c2" providerId="ADAL" clId="{DD975BCD-E777-43BE-B733-24537C6498F9}" dt="2022-06-24T11:22:24.065" v="3914" actId="5793"/>
        <pc:sldMkLst>
          <pc:docMk/>
          <pc:sldMk cId="1644327927" sldId="267"/>
        </pc:sldMkLst>
        <pc:spChg chg="mod">
          <ac:chgData name="Saloni Chawla" userId="c3265b40-e578-472f-b42c-72c0eb9e15c2" providerId="ADAL" clId="{DD975BCD-E777-43BE-B733-24537C6498F9}" dt="2022-06-21T10:48:58.608" v="2522" actId="2711"/>
          <ac:spMkLst>
            <pc:docMk/>
            <pc:sldMk cId="1644327927" sldId="267"/>
            <ac:spMk id="2" creationId="{4D865BDE-C1E4-2068-7ED7-1D9DDC4B3A10}"/>
          </ac:spMkLst>
        </pc:spChg>
        <pc:spChg chg="mod">
          <ac:chgData name="Saloni Chawla" userId="c3265b40-e578-472f-b42c-72c0eb9e15c2" providerId="ADAL" clId="{DD975BCD-E777-43BE-B733-24537C6498F9}" dt="2022-06-24T11:22:24.065" v="3914" actId="5793"/>
          <ac:spMkLst>
            <pc:docMk/>
            <pc:sldMk cId="1644327927" sldId="267"/>
            <ac:spMk id="3" creationId="{C37621F9-57FC-03A7-2EE3-925A45765D10}"/>
          </ac:spMkLst>
        </pc:spChg>
        <pc:spChg chg="mod">
          <ac:chgData name="Saloni Chawla" userId="c3265b40-e578-472f-b42c-72c0eb9e15c2" providerId="ADAL" clId="{DD975BCD-E777-43BE-B733-24537C6498F9}" dt="2022-06-15T16:44:16.585" v="332" actId="26606"/>
          <ac:spMkLst>
            <pc:docMk/>
            <pc:sldMk cId="1644327927" sldId="267"/>
            <ac:spMk id="4" creationId="{520413FC-7659-4BBD-06AF-798C6C1C0116}"/>
          </ac:spMkLst>
        </pc:spChg>
        <pc:spChg chg="del">
          <ac:chgData name="Saloni Chawla" userId="c3265b40-e578-472f-b42c-72c0eb9e15c2" providerId="ADAL" clId="{DD975BCD-E777-43BE-B733-24537C6498F9}" dt="2022-06-15T16:44:07.190" v="331" actId="478"/>
          <ac:spMkLst>
            <pc:docMk/>
            <pc:sldMk cId="1644327927" sldId="267"/>
            <ac:spMk id="5" creationId="{48A4B806-E805-17DC-360E-E996C56D4D95}"/>
          </ac:spMkLst>
        </pc:spChg>
        <pc:spChg chg="add">
          <ac:chgData name="Saloni Chawla" userId="c3265b40-e578-472f-b42c-72c0eb9e15c2" providerId="ADAL" clId="{DD975BCD-E777-43BE-B733-24537C6498F9}" dt="2022-06-15T16:44:16.585" v="332" actId="26606"/>
          <ac:spMkLst>
            <pc:docMk/>
            <pc:sldMk cId="1644327927" sldId="267"/>
            <ac:spMk id="11" creationId="{DBF61EA3-B236-439E-9C0B-340980D56BEE}"/>
          </ac:spMkLst>
        </pc:spChg>
        <pc:spChg chg="add">
          <ac:chgData name="Saloni Chawla" userId="c3265b40-e578-472f-b42c-72c0eb9e15c2" providerId="ADAL" clId="{DD975BCD-E777-43BE-B733-24537C6498F9}" dt="2022-06-15T16:44:16.585" v="332" actId="26606"/>
          <ac:spMkLst>
            <pc:docMk/>
            <pc:sldMk cId="1644327927" sldId="267"/>
            <ac:spMk id="17" creationId="{E659831F-0D9A-4C63-9EBB-8435B85A440F}"/>
          </ac:spMkLst>
        </pc:spChg>
        <pc:grpChg chg="add">
          <ac:chgData name="Saloni Chawla" userId="c3265b40-e578-472f-b42c-72c0eb9e15c2" providerId="ADAL" clId="{DD975BCD-E777-43BE-B733-24537C6498F9}" dt="2022-06-15T16:44:16.585" v="332" actId="26606"/>
          <ac:grpSpMkLst>
            <pc:docMk/>
            <pc:sldMk cId="1644327927" sldId="267"/>
            <ac:grpSpMk id="13" creationId="{28FAF094-D087-493F-8DF9-A486C2D6BBAA}"/>
          </ac:grpSpMkLst>
        </pc:grpChg>
        <pc:picChg chg="mod">
          <ac:chgData name="Saloni Chawla" userId="c3265b40-e578-472f-b42c-72c0eb9e15c2" providerId="ADAL" clId="{DD975BCD-E777-43BE-B733-24537C6498F9}" dt="2022-06-15T16:44:01.060" v="330" actId="14100"/>
          <ac:picMkLst>
            <pc:docMk/>
            <pc:sldMk cId="1644327927" sldId="267"/>
            <ac:picMk id="6" creationId="{945CF6E8-DCFB-270F-3407-DF7FB0254976}"/>
          </ac:picMkLst>
        </pc:picChg>
      </pc:sldChg>
      <pc:sldChg chg="addSp delSp modSp mod setBg">
        <pc:chgData name="Saloni Chawla" userId="c3265b40-e578-472f-b42c-72c0eb9e15c2" providerId="ADAL" clId="{DD975BCD-E777-43BE-B733-24537C6498F9}" dt="2022-06-15T16:58:14.396" v="421" actId="14100"/>
        <pc:sldMkLst>
          <pc:docMk/>
          <pc:sldMk cId="3675246277" sldId="268"/>
        </pc:sldMkLst>
        <pc:spChg chg="mod">
          <ac:chgData name="Saloni Chawla" userId="c3265b40-e578-472f-b42c-72c0eb9e15c2" providerId="ADAL" clId="{DD975BCD-E777-43BE-B733-24537C6498F9}" dt="2022-06-15T16:44:54.944" v="338" actId="26606"/>
          <ac:spMkLst>
            <pc:docMk/>
            <pc:sldMk cId="3675246277" sldId="268"/>
            <ac:spMk id="2" creationId="{0F7A40DA-CCAF-AA4D-F02C-E8A499F3A7C1}"/>
          </ac:spMkLst>
        </pc:spChg>
        <pc:spChg chg="mod">
          <ac:chgData name="Saloni Chawla" userId="c3265b40-e578-472f-b42c-72c0eb9e15c2" providerId="ADAL" clId="{DD975BCD-E777-43BE-B733-24537C6498F9}" dt="2022-06-15T16:45:01.732" v="339" actId="1076"/>
          <ac:spMkLst>
            <pc:docMk/>
            <pc:sldMk cId="3675246277" sldId="268"/>
            <ac:spMk id="3" creationId="{14362A6F-B772-4C22-FFAA-7F43C56C049B}"/>
          </ac:spMkLst>
        </pc:spChg>
        <pc:spChg chg="mod">
          <ac:chgData name="Saloni Chawla" userId="c3265b40-e578-472f-b42c-72c0eb9e15c2" providerId="ADAL" clId="{DD975BCD-E777-43BE-B733-24537C6498F9}" dt="2022-06-15T16:44:54.944" v="338" actId="26606"/>
          <ac:spMkLst>
            <pc:docMk/>
            <pc:sldMk cId="3675246277" sldId="268"/>
            <ac:spMk id="4" creationId="{33C20748-CF29-ED49-B8D8-5DEBC4A531CC}"/>
          </ac:spMkLst>
        </pc:spChg>
        <pc:spChg chg="del">
          <ac:chgData name="Saloni Chawla" userId="c3265b40-e578-472f-b42c-72c0eb9e15c2" providerId="ADAL" clId="{DD975BCD-E777-43BE-B733-24537C6498F9}" dt="2022-06-15T16:40:03.786" v="273" actId="478"/>
          <ac:spMkLst>
            <pc:docMk/>
            <pc:sldMk cId="3675246277" sldId="268"/>
            <ac:spMk id="5" creationId="{50FC9A4B-7D60-AC6E-3EFB-C49D8A77D0A3}"/>
          </ac:spMkLst>
        </pc:spChg>
        <pc:spChg chg="add del">
          <ac:chgData name="Saloni Chawla" userId="c3265b40-e578-472f-b42c-72c0eb9e15c2" providerId="ADAL" clId="{DD975BCD-E777-43BE-B733-24537C6498F9}" dt="2022-06-15T16:44:54.944" v="338" actId="26606"/>
          <ac:spMkLst>
            <pc:docMk/>
            <pc:sldMk cId="3675246277" sldId="268"/>
            <ac:spMk id="11" creationId="{FFD48BC7-DC40-47DE-87EE-9F4B6ECB9ABB}"/>
          </ac:spMkLst>
        </pc:spChg>
        <pc:spChg chg="add del">
          <ac:chgData name="Saloni Chawla" userId="c3265b40-e578-472f-b42c-72c0eb9e15c2" providerId="ADAL" clId="{DD975BCD-E777-43BE-B733-24537C6498F9}" dt="2022-06-15T16:44:54.944" v="338" actId="26606"/>
          <ac:spMkLst>
            <pc:docMk/>
            <pc:sldMk cId="3675246277" sldId="268"/>
            <ac:spMk id="13" creationId="{E502BBC7-2C76-46F3-BC24-5985BC13DB88}"/>
          </ac:spMkLst>
        </pc:spChg>
        <pc:spChg chg="add del">
          <ac:chgData name="Saloni Chawla" userId="c3265b40-e578-472f-b42c-72c0eb9e15c2" providerId="ADAL" clId="{DD975BCD-E777-43BE-B733-24537C6498F9}" dt="2022-06-15T16:44:54.944" v="338" actId="26606"/>
          <ac:spMkLst>
            <pc:docMk/>
            <pc:sldMk cId="3675246277" sldId="268"/>
            <ac:spMk id="15" creationId="{C7F28D52-2A5F-4D23-81AE-7CB8B591C7AF}"/>
          </ac:spMkLst>
        </pc:spChg>
        <pc:spChg chg="add del">
          <ac:chgData name="Saloni Chawla" userId="c3265b40-e578-472f-b42c-72c0eb9e15c2" providerId="ADAL" clId="{DD975BCD-E777-43BE-B733-24537C6498F9}" dt="2022-06-15T16:44:54.944" v="338" actId="26606"/>
          <ac:spMkLst>
            <pc:docMk/>
            <pc:sldMk cId="3675246277" sldId="268"/>
            <ac:spMk id="17" creationId="{3629484E-3792-4B3D-89AD-7C8A1ED0E0D4}"/>
          </ac:spMkLst>
        </pc:spChg>
        <pc:spChg chg="add">
          <ac:chgData name="Saloni Chawla" userId="c3265b40-e578-472f-b42c-72c0eb9e15c2" providerId="ADAL" clId="{DD975BCD-E777-43BE-B733-24537C6498F9}" dt="2022-06-15T16:44:54.944" v="338" actId="26606"/>
          <ac:spMkLst>
            <pc:docMk/>
            <pc:sldMk cId="3675246277" sldId="268"/>
            <ac:spMk id="22" creationId="{9095C1F4-AE7F-44E4-8693-40D3D6831140}"/>
          </ac:spMkLst>
        </pc:spChg>
        <pc:spChg chg="add">
          <ac:chgData name="Saloni Chawla" userId="c3265b40-e578-472f-b42c-72c0eb9e15c2" providerId="ADAL" clId="{DD975BCD-E777-43BE-B733-24537C6498F9}" dt="2022-06-15T16:44:54.944" v="338" actId="26606"/>
          <ac:spMkLst>
            <pc:docMk/>
            <pc:sldMk cId="3675246277" sldId="268"/>
            <ac:spMk id="28" creationId="{871AEA07-1E14-44B4-8E55-64EF049CD66F}"/>
          </ac:spMkLst>
        </pc:spChg>
        <pc:grpChg chg="add">
          <ac:chgData name="Saloni Chawla" userId="c3265b40-e578-472f-b42c-72c0eb9e15c2" providerId="ADAL" clId="{DD975BCD-E777-43BE-B733-24537C6498F9}" dt="2022-06-15T16:44:54.944" v="338" actId="26606"/>
          <ac:grpSpMkLst>
            <pc:docMk/>
            <pc:sldMk cId="3675246277" sldId="268"/>
            <ac:grpSpMk id="24" creationId="{8734DDD3-F723-4DD3-8ABE-EC0B2AC87D74}"/>
          </ac:grpSpMkLst>
        </pc:grpChg>
        <pc:picChg chg="mod">
          <ac:chgData name="Saloni Chawla" userId="c3265b40-e578-472f-b42c-72c0eb9e15c2" providerId="ADAL" clId="{DD975BCD-E777-43BE-B733-24537C6498F9}" dt="2022-06-15T16:58:14.396" v="421" actId="14100"/>
          <ac:picMkLst>
            <pc:docMk/>
            <pc:sldMk cId="3675246277" sldId="268"/>
            <ac:picMk id="6" creationId="{EDC1BA95-363B-4D43-B4A1-2FAE931EE573}"/>
          </ac:picMkLst>
        </pc:picChg>
      </pc:sldChg>
      <pc:sldChg chg="addSp delSp modSp del mod">
        <pc:chgData name="Saloni Chawla" userId="c3265b40-e578-472f-b42c-72c0eb9e15c2" providerId="ADAL" clId="{DD975BCD-E777-43BE-B733-24537C6498F9}" dt="2022-06-16T06:03:04.779" v="1365" actId="47"/>
        <pc:sldMkLst>
          <pc:docMk/>
          <pc:sldMk cId="478297129" sldId="269"/>
        </pc:sldMkLst>
        <pc:spChg chg="mod">
          <ac:chgData name="Saloni Chawla" userId="c3265b40-e578-472f-b42c-72c0eb9e15c2" providerId="ADAL" clId="{DD975BCD-E777-43BE-B733-24537C6498F9}" dt="2022-06-15T17:37:12.601" v="892" actId="1076"/>
          <ac:spMkLst>
            <pc:docMk/>
            <pc:sldMk cId="478297129" sldId="269"/>
            <ac:spMk id="2" creationId="{488E5F9E-1BAE-6110-D682-2A208FC902EE}"/>
          </ac:spMkLst>
        </pc:spChg>
        <pc:spChg chg="mod">
          <ac:chgData name="Saloni Chawla" userId="c3265b40-e578-472f-b42c-72c0eb9e15c2" providerId="ADAL" clId="{DD975BCD-E777-43BE-B733-24537C6498F9}" dt="2022-06-15T17:35:23.002" v="645" actId="20577"/>
          <ac:spMkLst>
            <pc:docMk/>
            <pc:sldMk cId="478297129" sldId="269"/>
            <ac:spMk id="4" creationId="{45FC99C5-3553-395D-3229-C978899DC068}"/>
          </ac:spMkLst>
        </pc:spChg>
        <pc:spChg chg="mod">
          <ac:chgData name="Saloni Chawla" userId="c3265b40-e578-472f-b42c-72c0eb9e15c2" providerId="ADAL" clId="{DD975BCD-E777-43BE-B733-24537C6498F9}" dt="2022-06-15T17:37:06.687" v="891" actId="20577"/>
          <ac:spMkLst>
            <pc:docMk/>
            <pc:sldMk cId="478297129" sldId="269"/>
            <ac:spMk id="6" creationId="{F5C77B51-5E77-C0CF-A1AC-D310D2F1CF19}"/>
          </ac:spMkLst>
        </pc:spChg>
        <pc:spChg chg="del">
          <ac:chgData name="Saloni Chawla" userId="c3265b40-e578-472f-b42c-72c0eb9e15c2" providerId="ADAL" clId="{DD975BCD-E777-43BE-B733-24537C6498F9}" dt="2022-06-15T17:25:58.158" v="441" actId="478"/>
          <ac:spMkLst>
            <pc:docMk/>
            <pc:sldMk cId="478297129" sldId="269"/>
            <ac:spMk id="8" creationId="{E345CE84-575B-CABF-71BF-1327C578392E}"/>
          </ac:spMkLst>
        </pc:spChg>
        <pc:picChg chg="mod">
          <ac:chgData name="Saloni Chawla" userId="c3265b40-e578-472f-b42c-72c0eb9e15c2" providerId="ADAL" clId="{DD975BCD-E777-43BE-B733-24537C6498F9}" dt="2022-06-15T17:26:34.982" v="445" actId="14100"/>
          <ac:picMkLst>
            <pc:docMk/>
            <pc:sldMk cId="478297129" sldId="269"/>
            <ac:picMk id="9" creationId="{E103A6DE-6241-B758-5FA2-2B271CB3CC53}"/>
          </ac:picMkLst>
        </pc:picChg>
        <pc:picChg chg="add mod">
          <ac:chgData name="Saloni Chawla" userId="c3265b40-e578-472f-b42c-72c0eb9e15c2" providerId="ADAL" clId="{DD975BCD-E777-43BE-B733-24537C6498F9}" dt="2022-06-15T17:30:13.682" v="455"/>
          <ac:picMkLst>
            <pc:docMk/>
            <pc:sldMk cId="478297129" sldId="269"/>
            <ac:picMk id="10" creationId="{F147DD32-13A9-41D0-B2C5-703A067DBC94}"/>
          </ac:picMkLst>
        </pc:picChg>
      </pc:sldChg>
      <pc:sldChg chg="addSp delSp modSp mod setBg">
        <pc:chgData name="Saloni Chawla" userId="c3265b40-e578-472f-b42c-72c0eb9e15c2" providerId="ADAL" clId="{DD975BCD-E777-43BE-B733-24537C6498F9}" dt="2022-06-15T19:22:09.348" v="1361" actId="1440"/>
        <pc:sldMkLst>
          <pc:docMk/>
          <pc:sldMk cId="2333934579" sldId="270"/>
        </pc:sldMkLst>
        <pc:spChg chg="mod ord">
          <ac:chgData name="Saloni Chawla" userId="c3265b40-e578-472f-b42c-72c0eb9e15c2" providerId="ADAL" clId="{DD975BCD-E777-43BE-B733-24537C6498F9}" dt="2022-06-15T19:21:48.385" v="1355" actId="1076"/>
          <ac:spMkLst>
            <pc:docMk/>
            <pc:sldMk cId="2333934579" sldId="270"/>
            <ac:spMk id="2" creationId="{BC01393A-C23C-A11B-B552-8F3AB06E5AFD}"/>
          </ac:spMkLst>
        </pc:spChg>
        <pc:spChg chg="del mod">
          <ac:chgData name="Saloni Chawla" userId="c3265b40-e578-472f-b42c-72c0eb9e15c2" providerId="ADAL" clId="{DD975BCD-E777-43BE-B733-24537C6498F9}" dt="2022-06-15T19:16:07.505" v="1306" actId="22"/>
          <ac:spMkLst>
            <pc:docMk/>
            <pc:sldMk cId="2333934579" sldId="270"/>
            <ac:spMk id="3" creationId="{6477814C-6B56-911D-71A3-5D4712507305}"/>
          </ac:spMkLst>
        </pc:spChg>
        <pc:spChg chg="mod ord">
          <ac:chgData name="Saloni Chawla" userId="c3265b40-e578-472f-b42c-72c0eb9e15c2" providerId="ADAL" clId="{DD975BCD-E777-43BE-B733-24537C6498F9}" dt="2022-06-15T19:21:42.523" v="1354" actId="26606"/>
          <ac:spMkLst>
            <pc:docMk/>
            <pc:sldMk cId="2333934579" sldId="270"/>
            <ac:spMk id="4" creationId="{AB27019A-DBE3-DD9F-379F-7EBC515DB707}"/>
          </ac:spMkLst>
        </pc:spChg>
        <pc:spChg chg="del">
          <ac:chgData name="Saloni Chawla" userId="c3265b40-e578-472f-b42c-72c0eb9e15c2" providerId="ADAL" clId="{DD975BCD-E777-43BE-B733-24537C6498F9}" dt="2022-06-15T17:31:32.661" v="458" actId="478"/>
          <ac:spMkLst>
            <pc:docMk/>
            <pc:sldMk cId="2333934579" sldId="270"/>
            <ac:spMk id="5" creationId="{9B187AAF-6A0B-1393-C469-6E06803B7421}"/>
          </ac:spMkLst>
        </pc:spChg>
        <pc:spChg chg="add del">
          <ac:chgData name="Saloni Chawla" userId="c3265b40-e578-472f-b42c-72c0eb9e15c2" providerId="ADAL" clId="{DD975BCD-E777-43BE-B733-24537C6498F9}" dt="2022-06-15T19:20:29.261" v="1336" actId="26606"/>
          <ac:spMkLst>
            <pc:docMk/>
            <pc:sldMk cId="2333934579" sldId="270"/>
            <ac:spMk id="16" creationId="{E76DDA78-A7D3-1853-148B-6495C442DF96}"/>
          </ac:spMkLst>
        </pc:spChg>
        <pc:spChg chg="add">
          <ac:chgData name="Saloni Chawla" userId="c3265b40-e578-472f-b42c-72c0eb9e15c2" providerId="ADAL" clId="{DD975BCD-E777-43BE-B733-24537C6498F9}" dt="2022-06-15T19:21:42.523" v="1354" actId="26606"/>
          <ac:spMkLst>
            <pc:docMk/>
            <pc:sldMk cId="2333934579" sldId="270"/>
            <ac:spMk id="17" creationId="{96918796-2918-40D6-BE3A-4600C47FCD42}"/>
          </ac:spMkLst>
        </pc:spChg>
        <pc:spChg chg="add del">
          <ac:chgData name="Saloni Chawla" userId="c3265b40-e578-472f-b42c-72c0eb9e15c2" providerId="ADAL" clId="{DD975BCD-E777-43BE-B733-24537C6498F9}" dt="2022-06-15T19:20:29.261" v="1336" actId="26606"/>
          <ac:spMkLst>
            <pc:docMk/>
            <pc:sldMk cId="2333934579" sldId="270"/>
            <ac:spMk id="19" creationId="{5F2BC11A-2019-4BC3-93F2-AE405F0F4251}"/>
          </ac:spMkLst>
        </pc:spChg>
        <pc:spChg chg="add del">
          <ac:chgData name="Saloni Chawla" userId="c3265b40-e578-472f-b42c-72c0eb9e15c2" providerId="ADAL" clId="{DD975BCD-E777-43BE-B733-24537C6498F9}" dt="2022-06-15T19:20:29.261" v="1336" actId="26606"/>
          <ac:spMkLst>
            <pc:docMk/>
            <pc:sldMk cId="2333934579" sldId="270"/>
            <ac:spMk id="21" creationId="{41DCF80D-FA7D-483A-8C67-601AD822F790}"/>
          </ac:spMkLst>
        </pc:spChg>
        <pc:spChg chg="add del">
          <ac:chgData name="Saloni Chawla" userId="c3265b40-e578-472f-b42c-72c0eb9e15c2" providerId="ADAL" clId="{DD975BCD-E777-43BE-B733-24537C6498F9}" dt="2022-06-15T19:20:29.261" v="1336" actId="26606"/>
          <ac:spMkLst>
            <pc:docMk/>
            <pc:sldMk cId="2333934579" sldId="270"/>
            <ac:spMk id="23" creationId="{11CF3862-488F-44C1-BFD7-5E7D9C4F9C45}"/>
          </ac:spMkLst>
        </pc:spChg>
        <pc:picChg chg="add del mod">
          <ac:chgData name="Saloni Chawla" userId="c3265b40-e578-472f-b42c-72c0eb9e15c2" providerId="ADAL" clId="{DD975BCD-E777-43BE-B733-24537C6498F9}" dt="2022-06-15T17:30:21.680" v="457" actId="478"/>
          <ac:picMkLst>
            <pc:docMk/>
            <pc:sldMk cId="2333934579" sldId="270"/>
            <ac:picMk id="6" creationId="{71A5D36D-EAAB-44DE-99B8-73A264B568DA}"/>
          </ac:picMkLst>
        </pc:picChg>
        <pc:picChg chg="add del mod ord modCrop">
          <ac:chgData name="Saloni Chawla" userId="c3265b40-e578-472f-b42c-72c0eb9e15c2" providerId="ADAL" clId="{DD975BCD-E777-43BE-B733-24537C6498F9}" dt="2022-06-15T19:21:50.447" v="1356" actId="1076"/>
          <ac:picMkLst>
            <pc:docMk/>
            <pc:sldMk cId="2333934579" sldId="270"/>
            <ac:picMk id="8" creationId="{A08A7DB4-DDB3-43AC-A5F1-62BA85BBB7C1}"/>
          </ac:picMkLst>
        </pc:picChg>
        <pc:picChg chg="add del mod">
          <ac:chgData name="Saloni Chawla" userId="c3265b40-e578-472f-b42c-72c0eb9e15c2" providerId="ADAL" clId="{DD975BCD-E777-43BE-B733-24537C6498F9}" dt="2022-06-15T19:17:57.460" v="1320" actId="478"/>
          <ac:picMkLst>
            <pc:docMk/>
            <pc:sldMk cId="2333934579" sldId="270"/>
            <ac:picMk id="10" creationId="{FD27E809-AEE8-4FAD-95D4-C7DB5D817935}"/>
          </ac:picMkLst>
        </pc:picChg>
        <pc:picChg chg="add mod ord modCrop">
          <ac:chgData name="Saloni Chawla" userId="c3265b40-e578-472f-b42c-72c0eb9e15c2" providerId="ADAL" clId="{DD975BCD-E777-43BE-B733-24537C6498F9}" dt="2022-06-15T19:21:54.813" v="1357" actId="1076"/>
          <ac:picMkLst>
            <pc:docMk/>
            <pc:sldMk cId="2333934579" sldId="270"/>
            <ac:picMk id="12" creationId="{E350B390-C6EE-4FEE-BEBE-FCCF2B91BFFC}"/>
          </ac:picMkLst>
        </pc:picChg>
        <pc:picChg chg="add mod">
          <ac:chgData name="Saloni Chawla" userId="c3265b40-e578-472f-b42c-72c0eb9e15c2" providerId="ADAL" clId="{DD975BCD-E777-43BE-B733-24537C6498F9}" dt="2022-06-15T19:22:09.348" v="1361" actId="1440"/>
          <ac:picMkLst>
            <pc:docMk/>
            <pc:sldMk cId="2333934579" sldId="270"/>
            <ac:picMk id="14" creationId="{BF0889B2-CB73-439E-8594-14D426822095}"/>
          </ac:picMkLst>
        </pc:picChg>
      </pc:sldChg>
      <pc:sldChg chg="addSp delSp modSp mod ord setBg">
        <pc:chgData name="Saloni Chawla" userId="c3265b40-e578-472f-b42c-72c0eb9e15c2" providerId="ADAL" clId="{DD975BCD-E777-43BE-B733-24537C6498F9}" dt="2022-06-15T19:22:42.798" v="1364" actId="26606"/>
        <pc:sldMkLst>
          <pc:docMk/>
          <pc:sldMk cId="4112284290" sldId="271"/>
        </pc:sldMkLst>
        <pc:spChg chg="mod">
          <ac:chgData name="Saloni Chawla" userId="c3265b40-e578-472f-b42c-72c0eb9e15c2" providerId="ADAL" clId="{DD975BCD-E777-43BE-B733-24537C6498F9}" dt="2022-06-15T19:22:42.798" v="1364" actId="26606"/>
          <ac:spMkLst>
            <pc:docMk/>
            <pc:sldMk cId="4112284290" sldId="271"/>
            <ac:spMk id="2" creationId="{BC01393A-C23C-A11B-B552-8F3AB06E5AFD}"/>
          </ac:spMkLst>
        </pc:spChg>
        <pc:spChg chg="del mod">
          <ac:chgData name="Saloni Chawla" userId="c3265b40-e578-472f-b42c-72c0eb9e15c2" providerId="ADAL" clId="{DD975BCD-E777-43BE-B733-24537C6498F9}" dt="2022-06-15T16:38:41.215" v="246"/>
          <ac:spMkLst>
            <pc:docMk/>
            <pc:sldMk cId="4112284290" sldId="271"/>
            <ac:spMk id="3" creationId="{6477814C-6B56-911D-71A3-5D4712507305}"/>
          </ac:spMkLst>
        </pc:spChg>
        <pc:spChg chg="mod ord">
          <ac:chgData name="Saloni Chawla" userId="c3265b40-e578-472f-b42c-72c0eb9e15c2" providerId="ADAL" clId="{DD975BCD-E777-43BE-B733-24537C6498F9}" dt="2022-06-15T19:22:42.798" v="1364" actId="26606"/>
          <ac:spMkLst>
            <pc:docMk/>
            <pc:sldMk cId="4112284290" sldId="271"/>
            <ac:spMk id="4" creationId="{F7512292-B42A-7AC1-7086-3818B43D08E8}"/>
          </ac:spMkLst>
        </pc:spChg>
        <pc:spChg chg="del">
          <ac:chgData name="Saloni Chawla" userId="c3265b40-e578-472f-b42c-72c0eb9e15c2" providerId="ADAL" clId="{DD975BCD-E777-43BE-B733-24537C6498F9}" dt="2022-06-15T16:38:45.741" v="247" actId="478"/>
          <ac:spMkLst>
            <pc:docMk/>
            <pc:sldMk cId="4112284290" sldId="271"/>
            <ac:spMk id="5" creationId="{68ABA5A0-C039-E6BF-8014-4934B4E407B2}"/>
          </ac:spMkLst>
        </pc:spChg>
        <pc:spChg chg="add del">
          <ac:chgData name="Saloni Chawla" userId="c3265b40-e578-472f-b42c-72c0eb9e15c2" providerId="ADAL" clId="{DD975BCD-E777-43BE-B733-24537C6498F9}" dt="2022-06-15T19:22:42.798" v="1364" actId="26606"/>
          <ac:spMkLst>
            <pc:docMk/>
            <pc:sldMk cId="4112284290" sldId="271"/>
            <ac:spMk id="12" creationId="{07322A9E-F1EC-405E-8971-BA906EFFCCB8}"/>
          </ac:spMkLst>
        </pc:spChg>
        <pc:spChg chg="add del">
          <ac:chgData name="Saloni Chawla" userId="c3265b40-e578-472f-b42c-72c0eb9e15c2" providerId="ADAL" clId="{DD975BCD-E777-43BE-B733-24537C6498F9}" dt="2022-06-15T19:22:42.798" v="1364" actId="26606"/>
          <ac:spMkLst>
            <pc:docMk/>
            <pc:sldMk cId="4112284290" sldId="271"/>
            <ac:spMk id="14" creationId="{A5704422-1118-4FD1-95AD-29A064EB80D9}"/>
          </ac:spMkLst>
        </pc:spChg>
        <pc:spChg chg="add del">
          <ac:chgData name="Saloni Chawla" userId="c3265b40-e578-472f-b42c-72c0eb9e15c2" providerId="ADAL" clId="{DD975BCD-E777-43BE-B733-24537C6498F9}" dt="2022-06-15T19:22:42.798" v="1364" actId="26606"/>
          <ac:spMkLst>
            <pc:docMk/>
            <pc:sldMk cId="4112284290" sldId="271"/>
            <ac:spMk id="16" creationId="{A88B2AAA-B805-498E-A9E6-98B885855498}"/>
          </ac:spMkLst>
        </pc:spChg>
        <pc:spChg chg="add del">
          <ac:chgData name="Saloni Chawla" userId="c3265b40-e578-472f-b42c-72c0eb9e15c2" providerId="ADAL" clId="{DD975BCD-E777-43BE-B733-24537C6498F9}" dt="2022-06-15T19:22:42.798" v="1364" actId="26606"/>
          <ac:spMkLst>
            <pc:docMk/>
            <pc:sldMk cId="4112284290" sldId="271"/>
            <ac:spMk id="18" creationId="{9B8051E0-19D7-43E1-BFD9-E6DBFEB3A3F1}"/>
          </ac:spMkLst>
        </pc:spChg>
        <pc:spChg chg="add del">
          <ac:chgData name="Saloni Chawla" userId="c3265b40-e578-472f-b42c-72c0eb9e15c2" providerId="ADAL" clId="{DD975BCD-E777-43BE-B733-24537C6498F9}" dt="2022-06-15T19:22:42.798" v="1364" actId="26606"/>
          <ac:spMkLst>
            <pc:docMk/>
            <pc:sldMk cId="4112284290" sldId="271"/>
            <ac:spMk id="20" creationId="{4EDB2B02-86A2-46F5-A4BE-B7D9B10411D6}"/>
          </ac:spMkLst>
        </pc:spChg>
        <pc:spChg chg="add del">
          <ac:chgData name="Saloni Chawla" userId="c3265b40-e578-472f-b42c-72c0eb9e15c2" providerId="ADAL" clId="{DD975BCD-E777-43BE-B733-24537C6498F9}" dt="2022-06-15T19:22:42.798" v="1364" actId="26606"/>
          <ac:spMkLst>
            <pc:docMk/>
            <pc:sldMk cId="4112284290" sldId="271"/>
            <ac:spMk id="22" creationId="{43954639-FB5D-41F4-9560-6F6DFE778425}"/>
          </ac:spMkLst>
        </pc:spChg>
        <pc:spChg chg="add del">
          <ac:chgData name="Saloni Chawla" userId="c3265b40-e578-472f-b42c-72c0eb9e15c2" providerId="ADAL" clId="{DD975BCD-E777-43BE-B733-24537C6498F9}" dt="2022-06-15T19:22:42.798" v="1364" actId="26606"/>
          <ac:spMkLst>
            <pc:docMk/>
            <pc:sldMk cId="4112284290" sldId="271"/>
            <ac:spMk id="24" creationId="{E898931C-0323-41FA-A036-20F818B1FF81}"/>
          </ac:spMkLst>
        </pc:spChg>
        <pc:spChg chg="add del">
          <ac:chgData name="Saloni Chawla" userId="c3265b40-e578-472f-b42c-72c0eb9e15c2" providerId="ADAL" clId="{DD975BCD-E777-43BE-B733-24537C6498F9}" dt="2022-06-15T19:22:42.798" v="1364" actId="26606"/>
          <ac:spMkLst>
            <pc:docMk/>
            <pc:sldMk cId="4112284290" sldId="271"/>
            <ac:spMk id="26" creationId="{89AFE9DD-0792-4B98-B4EB-97ACA17E6AA8}"/>
          </ac:spMkLst>
        </pc:spChg>
        <pc:spChg chg="add del">
          <ac:chgData name="Saloni Chawla" userId="c3265b40-e578-472f-b42c-72c0eb9e15c2" providerId="ADAL" clId="{DD975BCD-E777-43BE-B733-24537C6498F9}" dt="2022-06-15T19:22:42.798" v="1364" actId="26606"/>
          <ac:spMkLst>
            <pc:docMk/>
            <pc:sldMk cId="4112284290" sldId="271"/>
            <ac:spMk id="28" creationId="{3981F5C4-9AE1-404E-AF44-A4E6DB374F9D}"/>
          </ac:spMkLst>
        </pc:spChg>
        <pc:spChg chg="add del">
          <ac:chgData name="Saloni Chawla" userId="c3265b40-e578-472f-b42c-72c0eb9e15c2" providerId="ADAL" clId="{DD975BCD-E777-43BE-B733-24537C6498F9}" dt="2022-06-15T19:22:42.798" v="1364" actId="26606"/>
          <ac:spMkLst>
            <pc:docMk/>
            <pc:sldMk cId="4112284290" sldId="271"/>
            <ac:spMk id="30" creationId="{763C1781-8726-4FAC-8C45-FF40376BE409}"/>
          </ac:spMkLst>
        </pc:spChg>
        <pc:spChg chg="add del">
          <ac:chgData name="Saloni Chawla" userId="c3265b40-e578-472f-b42c-72c0eb9e15c2" providerId="ADAL" clId="{DD975BCD-E777-43BE-B733-24537C6498F9}" dt="2022-06-15T19:22:42.798" v="1364" actId="26606"/>
          <ac:spMkLst>
            <pc:docMk/>
            <pc:sldMk cId="4112284290" sldId="271"/>
            <ac:spMk id="32" creationId="{301491B5-56C7-43DC-A3D9-861EECCA056A}"/>
          </ac:spMkLst>
        </pc:spChg>
        <pc:spChg chg="add del">
          <ac:chgData name="Saloni Chawla" userId="c3265b40-e578-472f-b42c-72c0eb9e15c2" providerId="ADAL" clId="{DD975BCD-E777-43BE-B733-24537C6498F9}" dt="2022-06-15T19:22:42.798" v="1364" actId="26606"/>
          <ac:spMkLst>
            <pc:docMk/>
            <pc:sldMk cId="4112284290" sldId="271"/>
            <ac:spMk id="34" creationId="{237E2353-22DF-46E0-A200-FB30F8F394E2}"/>
          </ac:spMkLst>
        </pc:spChg>
        <pc:spChg chg="add del">
          <ac:chgData name="Saloni Chawla" userId="c3265b40-e578-472f-b42c-72c0eb9e15c2" providerId="ADAL" clId="{DD975BCD-E777-43BE-B733-24537C6498F9}" dt="2022-06-15T19:22:42.798" v="1364" actId="26606"/>
          <ac:spMkLst>
            <pc:docMk/>
            <pc:sldMk cId="4112284290" sldId="271"/>
            <ac:spMk id="36" creationId="{DD6138DB-057B-45F7-A5F4-E7BFDA20D02C}"/>
          </ac:spMkLst>
        </pc:spChg>
        <pc:spChg chg="add del">
          <ac:chgData name="Saloni Chawla" userId="c3265b40-e578-472f-b42c-72c0eb9e15c2" providerId="ADAL" clId="{DD975BCD-E777-43BE-B733-24537C6498F9}" dt="2022-06-15T19:22:42.798" v="1364" actId="26606"/>
          <ac:spMkLst>
            <pc:docMk/>
            <pc:sldMk cId="4112284290" sldId="271"/>
            <ac:spMk id="38" creationId="{79A54AB1-B64F-4843-BFAB-81CB74E66B65}"/>
          </ac:spMkLst>
        </pc:spChg>
        <pc:spChg chg="add">
          <ac:chgData name="Saloni Chawla" userId="c3265b40-e578-472f-b42c-72c0eb9e15c2" providerId="ADAL" clId="{DD975BCD-E777-43BE-B733-24537C6498F9}" dt="2022-06-15T19:22:42.798" v="1364" actId="26606"/>
          <ac:spMkLst>
            <pc:docMk/>
            <pc:sldMk cId="4112284290" sldId="271"/>
            <ac:spMk id="40" creationId="{665DBBEF-238B-476B-96AB-8AAC3224ECEA}"/>
          </ac:spMkLst>
        </pc:spChg>
        <pc:spChg chg="add">
          <ac:chgData name="Saloni Chawla" userId="c3265b40-e578-472f-b42c-72c0eb9e15c2" providerId="ADAL" clId="{DD975BCD-E777-43BE-B733-24537C6498F9}" dt="2022-06-15T19:22:42.798" v="1364" actId="26606"/>
          <ac:spMkLst>
            <pc:docMk/>
            <pc:sldMk cId="4112284290" sldId="271"/>
            <ac:spMk id="41" creationId="{3FCFB1DE-0B7E-48CC-BA90-B2AB0889F9D6}"/>
          </ac:spMkLst>
        </pc:spChg>
        <pc:spChg chg="add del">
          <ac:chgData name="Saloni Chawla" userId="c3265b40-e578-472f-b42c-72c0eb9e15c2" providerId="ADAL" clId="{DD975BCD-E777-43BE-B733-24537C6498F9}" dt="2022-06-15T19:22:38.641" v="1363" actId="26606"/>
          <ac:spMkLst>
            <pc:docMk/>
            <pc:sldMk cId="4112284290" sldId="271"/>
            <ac:spMk id="43" creationId="{665DBBEF-238B-476B-96AB-8AAC3224ECEA}"/>
          </ac:spMkLst>
        </pc:spChg>
        <pc:spChg chg="add del">
          <ac:chgData name="Saloni Chawla" userId="c3265b40-e578-472f-b42c-72c0eb9e15c2" providerId="ADAL" clId="{DD975BCD-E777-43BE-B733-24537C6498F9}" dt="2022-06-15T19:22:38.641" v="1363" actId="26606"/>
          <ac:spMkLst>
            <pc:docMk/>
            <pc:sldMk cId="4112284290" sldId="271"/>
            <ac:spMk id="45" creationId="{3FCFB1DE-0B7E-48CC-BA90-B2AB0889F9D6}"/>
          </ac:spMkLst>
        </pc:spChg>
        <pc:picChg chg="add mod ord modCrop">
          <ac:chgData name="Saloni Chawla" userId="c3265b40-e578-472f-b42c-72c0eb9e15c2" providerId="ADAL" clId="{DD975BCD-E777-43BE-B733-24537C6498F9}" dt="2022-06-15T19:22:42.798" v="1364" actId="26606"/>
          <ac:picMkLst>
            <pc:docMk/>
            <pc:sldMk cId="4112284290" sldId="271"/>
            <ac:picMk id="7" creationId="{63619054-4CC9-41C2-A9CD-FB304BAE59A0}"/>
          </ac:picMkLst>
        </pc:picChg>
      </pc:sldChg>
      <pc:sldChg chg="addSp delSp modSp mod ord setBg">
        <pc:chgData name="Saloni Chawla" userId="c3265b40-e578-472f-b42c-72c0eb9e15c2" providerId="ADAL" clId="{DD975BCD-E777-43BE-B733-24537C6498F9}" dt="2022-06-25T06:37:19.608" v="3968" actId="1076"/>
        <pc:sldMkLst>
          <pc:docMk/>
          <pc:sldMk cId="149243798" sldId="273"/>
        </pc:sldMkLst>
        <pc:spChg chg="del mod">
          <ac:chgData name="Saloni Chawla" userId="c3265b40-e578-472f-b42c-72c0eb9e15c2" providerId="ADAL" clId="{DD975BCD-E777-43BE-B733-24537C6498F9}" dt="2022-06-15T16:52:31.680" v="378" actId="478"/>
          <ac:spMkLst>
            <pc:docMk/>
            <pc:sldMk cId="149243798" sldId="273"/>
            <ac:spMk id="2" creationId="{51840CEC-B205-D614-ACFB-9620DEF0A59E}"/>
          </ac:spMkLst>
        </pc:spChg>
        <pc:spChg chg="del mod">
          <ac:chgData name="Saloni Chawla" userId="c3265b40-e578-472f-b42c-72c0eb9e15c2" providerId="ADAL" clId="{DD975BCD-E777-43BE-B733-24537C6498F9}" dt="2022-06-15T16:53:07.450" v="385" actId="478"/>
          <ac:spMkLst>
            <pc:docMk/>
            <pc:sldMk cId="149243798" sldId="273"/>
            <ac:spMk id="3" creationId="{3E6CD5A5-350C-07B1-88E3-70F677EEF1DB}"/>
          </ac:spMkLst>
        </pc:spChg>
        <pc:spChg chg="del mod">
          <ac:chgData name="Saloni Chawla" userId="c3265b40-e578-472f-b42c-72c0eb9e15c2" providerId="ADAL" clId="{DD975BCD-E777-43BE-B733-24537C6498F9}" dt="2022-06-15T16:44:40.693" v="337" actId="478"/>
          <ac:spMkLst>
            <pc:docMk/>
            <pc:sldMk cId="149243798" sldId="273"/>
            <ac:spMk id="4" creationId="{BA6BC351-F8F3-57C7-6516-D8352B33A9A1}"/>
          </ac:spMkLst>
        </pc:spChg>
        <pc:spChg chg="mod">
          <ac:chgData name="Saloni Chawla" userId="c3265b40-e578-472f-b42c-72c0eb9e15c2" providerId="ADAL" clId="{DD975BCD-E777-43BE-B733-24537C6498F9}" dt="2022-06-15T16:52:14.312" v="373" actId="26606"/>
          <ac:spMkLst>
            <pc:docMk/>
            <pc:sldMk cId="149243798" sldId="273"/>
            <ac:spMk id="5" creationId="{65778F48-EED0-0966-D30D-CA2F4B9E882F}"/>
          </ac:spMkLst>
        </pc:spChg>
        <pc:spChg chg="add del mod">
          <ac:chgData name="Saloni Chawla" userId="c3265b40-e578-472f-b42c-72c0eb9e15c2" providerId="ADAL" clId="{DD975BCD-E777-43BE-B733-24537C6498F9}" dt="2022-06-15T16:53:18.933" v="387" actId="478"/>
          <ac:spMkLst>
            <pc:docMk/>
            <pc:sldMk cId="149243798" sldId="273"/>
            <ac:spMk id="8" creationId="{6C62ED2E-CAF8-4D85-AF5C-1BC34B2343AF}"/>
          </ac:spMkLst>
        </pc:spChg>
        <pc:spChg chg="add del">
          <ac:chgData name="Saloni Chawla" userId="c3265b40-e578-472f-b42c-72c0eb9e15c2" providerId="ADAL" clId="{DD975BCD-E777-43BE-B733-24537C6498F9}" dt="2022-06-15T16:44:28.307" v="333" actId="26606"/>
          <ac:spMkLst>
            <pc:docMk/>
            <pc:sldMk cId="149243798" sldId="273"/>
            <ac:spMk id="11" creationId="{100EDD19-6802-4EC3-95CE-CFFAB042CFD6}"/>
          </ac:spMkLst>
        </pc:spChg>
        <pc:spChg chg="add del">
          <ac:chgData name="Saloni Chawla" userId="c3265b40-e578-472f-b42c-72c0eb9e15c2" providerId="ADAL" clId="{DD975BCD-E777-43BE-B733-24537C6498F9}" dt="2022-06-15T16:44:28.307" v="333" actId="26606"/>
          <ac:spMkLst>
            <pc:docMk/>
            <pc:sldMk cId="149243798" sldId="273"/>
            <ac:spMk id="13" creationId="{DB17E863-922E-4C26-BD64-E8FD41D28661}"/>
          </ac:spMkLst>
        </pc:spChg>
        <pc:spChg chg="add del">
          <ac:chgData name="Saloni Chawla" userId="c3265b40-e578-472f-b42c-72c0eb9e15c2" providerId="ADAL" clId="{DD975BCD-E777-43BE-B733-24537C6498F9}" dt="2022-06-15T16:52:14.312" v="373" actId="26606"/>
          <ac:spMkLst>
            <pc:docMk/>
            <pc:sldMk cId="149243798" sldId="273"/>
            <ac:spMk id="18" creationId="{B6CDA21F-E7AF-4C75-8395-33F58D5B0E45}"/>
          </ac:spMkLst>
        </pc:spChg>
        <pc:spChg chg="add del">
          <ac:chgData name="Saloni Chawla" userId="c3265b40-e578-472f-b42c-72c0eb9e15c2" providerId="ADAL" clId="{DD975BCD-E777-43BE-B733-24537C6498F9}" dt="2022-06-15T16:52:14.312" v="373" actId="26606"/>
          <ac:spMkLst>
            <pc:docMk/>
            <pc:sldMk cId="149243798" sldId="273"/>
            <ac:spMk id="25" creationId="{D5B0017B-2ECA-49AF-B397-DC140825DF8D}"/>
          </ac:spMkLst>
        </pc:spChg>
        <pc:spChg chg="add mod">
          <ac:chgData name="Saloni Chawla" userId="c3265b40-e578-472f-b42c-72c0eb9e15c2" providerId="ADAL" clId="{DD975BCD-E777-43BE-B733-24537C6498F9}" dt="2022-06-21T10:47:35.949" v="2515" actId="1076"/>
          <ac:spMkLst>
            <pc:docMk/>
            <pc:sldMk cId="149243798" sldId="273"/>
            <ac:spMk id="28" creationId="{A91AC4CC-03F8-4DB3-86CB-F79EE69E9BE3}"/>
          </ac:spMkLst>
        </pc:spChg>
        <pc:spChg chg="add del">
          <ac:chgData name="Saloni Chawla" userId="c3265b40-e578-472f-b42c-72c0eb9e15c2" providerId="ADAL" clId="{DD975BCD-E777-43BE-B733-24537C6498F9}" dt="2022-06-15T16:52:14.293" v="372" actId="26606"/>
          <ac:spMkLst>
            <pc:docMk/>
            <pc:sldMk cId="149243798" sldId="273"/>
            <ac:spMk id="32" creationId="{4DA718D0-4865-4629-8134-44F68D41D574}"/>
          </ac:spMkLst>
        </pc:spChg>
        <pc:spChg chg="add del">
          <ac:chgData name="Saloni Chawla" userId="c3265b40-e578-472f-b42c-72c0eb9e15c2" providerId="ADAL" clId="{DD975BCD-E777-43BE-B733-24537C6498F9}" dt="2022-06-15T16:52:14.293" v="372" actId="26606"/>
          <ac:spMkLst>
            <pc:docMk/>
            <pc:sldMk cId="149243798" sldId="273"/>
            <ac:spMk id="38" creationId="{CBC4F608-B4B8-48C3-9572-C0F061B1CD99}"/>
          </ac:spMkLst>
        </pc:spChg>
        <pc:spChg chg="add">
          <ac:chgData name="Saloni Chawla" userId="c3265b40-e578-472f-b42c-72c0eb9e15c2" providerId="ADAL" clId="{DD975BCD-E777-43BE-B733-24537C6498F9}" dt="2022-06-15T16:52:14.312" v="373" actId="26606"/>
          <ac:spMkLst>
            <pc:docMk/>
            <pc:sldMk cId="149243798" sldId="273"/>
            <ac:spMk id="39" creationId="{19C9EAEA-39D0-4B0E-A0EB-51E7B26740B1}"/>
          </ac:spMkLst>
        </pc:spChg>
        <pc:spChg chg="add">
          <ac:chgData name="Saloni Chawla" userId="c3265b40-e578-472f-b42c-72c0eb9e15c2" providerId="ADAL" clId="{DD975BCD-E777-43BE-B733-24537C6498F9}" dt="2022-06-15T16:52:14.312" v="373" actId="26606"/>
          <ac:spMkLst>
            <pc:docMk/>
            <pc:sldMk cId="149243798" sldId="273"/>
            <ac:spMk id="40" creationId="{9C99D1AB-0C2D-4DD9-B88A-B6369D90443E}"/>
          </ac:spMkLst>
        </pc:spChg>
        <pc:spChg chg="add">
          <ac:chgData name="Saloni Chawla" userId="c3265b40-e578-472f-b42c-72c0eb9e15c2" providerId="ADAL" clId="{DD975BCD-E777-43BE-B733-24537C6498F9}" dt="2022-06-15T16:52:14.312" v="373" actId="26606"/>
          <ac:spMkLst>
            <pc:docMk/>
            <pc:sldMk cId="149243798" sldId="273"/>
            <ac:spMk id="41" creationId="{3873B707-463F-40B0-8227-E8CC6C67EB25}"/>
          </ac:spMkLst>
        </pc:spChg>
        <pc:spChg chg="add mod">
          <ac:chgData name="Saloni Chawla" userId="c3265b40-e578-472f-b42c-72c0eb9e15c2" providerId="ADAL" clId="{DD975BCD-E777-43BE-B733-24537C6498F9}" dt="2022-06-15T16:54:29.546" v="400" actId="1076"/>
          <ac:spMkLst>
            <pc:docMk/>
            <pc:sldMk cId="149243798" sldId="273"/>
            <ac:spMk id="45" creationId="{ABC4F352-FBB0-44CB-8DBD-0F7E3DD0B450}"/>
          </ac:spMkLst>
        </pc:spChg>
        <pc:grpChg chg="add del">
          <ac:chgData name="Saloni Chawla" userId="c3265b40-e578-472f-b42c-72c0eb9e15c2" providerId="ADAL" clId="{DD975BCD-E777-43BE-B733-24537C6498F9}" dt="2022-06-15T16:52:14.312" v="373" actId="26606"/>
          <ac:grpSpMkLst>
            <pc:docMk/>
            <pc:sldMk cId="149243798" sldId="273"/>
            <ac:grpSpMk id="20" creationId="{AE1C45F0-260A-458C-96ED-C1F6D2151219}"/>
          </ac:grpSpMkLst>
        </pc:grpChg>
        <pc:grpChg chg="add del">
          <ac:chgData name="Saloni Chawla" userId="c3265b40-e578-472f-b42c-72c0eb9e15c2" providerId="ADAL" clId="{DD975BCD-E777-43BE-B733-24537C6498F9}" dt="2022-06-15T16:52:14.293" v="372" actId="26606"/>
          <ac:grpSpMkLst>
            <pc:docMk/>
            <pc:sldMk cId="149243798" sldId="273"/>
            <ac:grpSpMk id="34" creationId="{65167ED7-6315-43AB-B1B6-C326D5FD8F84}"/>
          </ac:grpSpMkLst>
        </pc:grpChg>
        <pc:grpChg chg="add">
          <ac:chgData name="Saloni Chawla" userId="c3265b40-e578-472f-b42c-72c0eb9e15c2" providerId="ADAL" clId="{DD975BCD-E777-43BE-B733-24537C6498F9}" dt="2022-06-15T16:52:14.312" v="373" actId="26606"/>
          <ac:grpSpMkLst>
            <pc:docMk/>
            <pc:sldMk cId="149243798" sldId="273"/>
            <ac:grpSpMk id="42" creationId="{032D8612-31EB-44CF-A1D0-14FD4C705424}"/>
          </ac:grpSpMkLst>
        </pc:grpChg>
        <pc:graphicFrameChg chg="add mod">
          <ac:chgData name="Saloni Chawla" userId="c3265b40-e578-472f-b42c-72c0eb9e15c2" providerId="ADAL" clId="{DD975BCD-E777-43BE-B733-24537C6498F9}" dt="2022-06-21T09:57:00.421" v="2107"/>
          <ac:graphicFrameMkLst>
            <pc:docMk/>
            <pc:sldMk cId="149243798" sldId="273"/>
            <ac:graphicFrameMk id="29" creationId="{37E5B4AA-1435-480E-B03C-4442ED992AE0}"/>
          </ac:graphicFrameMkLst>
        </pc:graphicFrameChg>
        <pc:graphicFrameChg chg="add mod">
          <ac:chgData name="Saloni Chawla" userId="c3265b40-e578-472f-b42c-72c0eb9e15c2" providerId="ADAL" clId="{DD975BCD-E777-43BE-B733-24537C6498F9}" dt="2022-06-25T06:37:19.608" v="3968" actId="1076"/>
          <ac:graphicFrameMkLst>
            <pc:docMk/>
            <pc:sldMk cId="149243798" sldId="273"/>
            <ac:graphicFrameMk id="33" creationId="{B0694876-A91D-47C2-97F8-2AACED95C81A}"/>
          </ac:graphicFrameMkLst>
        </pc:graphicFrameChg>
        <pc:picChg chg="add mod">
          <ac:chgData name="Saloni Chawla" userId="c3265b40-e578-472f-b42c-72c0eb9e15c2" providerId="ADAL" clId="{DD975BCD-E777-43BE-B733-24537C6498F9}" dt="2022-06-15T16:52:24.662" v="376" actId="27614"/>
          <ac:picMkLst>
            <pc:docMk/>
            <pc:sldMk cId="149243798" sldId="273"/>
            <ac:picMk id="6" creationId="{F88EB48D-553F-48E8-9C76-EB648888C216}"/>
          </ac:picMkLst>
        </pc:picChg>
        <pc:cxnChg chg="add del">
          <ac:chgData name="Saloni Chawla" userId="c3265b40-e578-472f-b42c-72c0eb9e15c2" providerId="ADAL" clId="{DD975BCD-E777-43BE-B733-24537C6498F9}" dt="2022-06-15T16:52:14.312" v="373" actId="26606"/>
          <ac:cxnSpMkLst>
            <pc:docMk/>
            <pc:sldMk cId="149243798" sldId="273"/>
            <ac:cxnSpMk id="27" creationId="{6CF1BAF6-AD41-4082-B212-8A1F9A2E8779}"/>
          </ac:cxnSpMkLst>
        </pc:cxnChg>
      </pc:sldChg>
      <pc:sldChg chg="addSp delSp modSp mod">
        <pc:chgData name="Saloni Chawla" userId="c3265b40-e578-472f-b42c-72c0eb9e15c2" providerId="ADAL" clId="{DD975BCD-E777-43BE-B733-24537C6498F9}" dt="2022-06-21T10:46:25.260" v="2505" actId="2711"/>
        <pc:sldMkLst>
          <pc:docMk/>
          <pc:sldMk cId="106189014" sldId="274"/>
        </pc:sldMkLst>
        <pc:spChg chg="mod">
          <ac:chgData name="Saloni Chawla" userId="c3265b40-e578-472f-b42c-72c0eb9e15c2" providerId="ADAL" clId="{DD975BCD-E777-43BE-B733-24537C6498F9}" dt="2022-06-21T10:46:25.260" v="2505" actId="2711"/>
          <ac:spMkLst>
            <pc:docMk/>
            <pc:sldMk cId="106189014" sldId="274"/>
            <ac:spMk id="2" creationId="{83A7B543-DD16-00A8-C1EC-FE337C972327}"/>
          </ac:spMkLst>
        </pc:spChg>
        <pc:spChg chg="del">
          <ac:chgData name="Saloni Chawla" userId="c3265b40-e578-472f-b42c-72c0eb9e15c2" providerId="ADAL" clId="{DD975BCD-E777-43BE-B733-24537C6498F9}" dt="2022-06-16T07:33:19.203" v="1987" actId="478"/>
          <ac:spMkLst>
            <pc:docMk/>
            <pc:sldMk cId="106189014" sldId="274"/>
            <ac:spMk id="3" creationId="{5728E9E7-6A48-E082-DDDB-308B7E2BF072}"/>
          </ac:spMkLst>
        </pc:spChg>
        <pc:picChg chg="add mod modCrop">
          <ac:chgData name="Saloni Chawla" userId="c3265b40-e578-472f-b42c-72c0eb9e15c2" providerId="ADAL" clId="{DD975BCD-E777-43BE-B733-24537C6498F9}" dt="2022-06-16T07:33:37.389" v="1991" actId="1076"/>
          <ac:picMkLst>
            <pc:docMk/>
            <pc:sldMk cId="106189014" sldId="274"/>
            <ac:picMk id="6" creationId="{E35D39A5-40EB-4546-96AE-636CC45BB90C}"/>
          </ac:picMkLst>
        </pc:picChg>
      </pc:sldChg>
      <pc:sldChg chg="addSp delSp modSp mod setBg">
        <pc:chgData name="Saloni Chawla" userId="c3265b40-e578-472f-b42c-72c0eb9e15c2" providerId="ADAL" clId="{DD975BCD-E777-43BE-B733-24537C6498F9}" dt="2022-06-22T18:08:54.628" v="3521"/>
        <pc:sldMkLst>
          <pc:docMk/>
          <pc:sldMk cId="3192224546" sldId="275"/>
        </pc:sldMkLst>
        <pc:spChg chg="del mod">
          <ac:chgData name="Saloni Chawla" userId="c3265b40-e578-472f-b42c-72c0eb9e15c2" providerId="ADAL" clId="{DD975BCD-E777-43BE-B733-24537C6498F9}" dt="2022-06-15T16:34:59.481" v="222" actId="478"/>
          <ac:spMkLst>
            <pc:docMk/>
            <pc:sldMk cId="3192224546" sldId="275"/>
            <ac:spMk id="2" creationId="{27B0F6EC-6F74-10E8-AC03-0F3875AD0424}"/>
          </ac:spMkLst>
        </pc:spChg>
        <pc:spChg chg="del mod">
          <ac:chgData name="Saloni Chawla" userId="c3265b40-e578-472f-b42c-72c0eb9e15c2" providerId="ADAL" clId="{DD975BCD-E777-43BE-B733-24537C6498F9}" dt="2022-06-15T16:32:32.349" v="216" actId="478"/>
          <ac:spMkLst>
            <pc:docMk/>
            <pc:sldMk cId="3192224546" sldId="275"/>
            <ac:spMk id="3" creationId="{8BBDAC66-4BC0-4A4F-5501-A4915ECD4DA8}"/>
          </ac:spMkLst>
        </pc:spChg>
        <pc:spChg chg="del">
          <ac:chgData name="Saloni Chawla" userId="c3265b40-e578-472f-b42c-72c0eb9e15c2" providerId="ADAL" clId="{DD975BCD-E777-43BE-B733-24537C6498F9}" dt="2022-06-15T16:33:33.671" v="219" actId="478"/>
          <ac:spMkLst>
            <pc:docMk/>
            <pc:sldMk cId="3192224546" sldId="275"/>
            <ac:spMk id="4" creationId="{9EF2BD8B-3ADC-D6F0-E221-C8FA6B642C54}"/>
          </ac:spMkLst>
        </pc:spChg>
        <pc:spChg chg="mod">
          <ac:chgData name="Saloni Chawla" userId="c3265b40-e578-472f-b42c-72c0eb9e15c2" providerId="ADAL" clId="{DD975BCD-E777-43BE-B733-24537C6498F9}" dt="2022-06-15T16:35:52.016" v="229" actId="26606"/>
          <ac:spMkLst>
            <pc:docMk/>
            <pc:sldMk cId="3192224546" sldId="275"/>
            <ac:spMk id="5" creationId="{5D7BD38B-06EE-DC64-6828-3A96DC5B67D0}"/>
          </ac:spMkLst>
        </pc:spChg>
        <pc:spChg chg="add del mod">
          <ac:chgData name="Saloni Chawla" userId="c3265b40-e578-472f-b42c-72c0eb9e15c2" providerId="ADAL" clId="{DD975BCD-E777-43BE-B733-24537C6498F9}" dt="2022-06-15T16:33:24.434" v="217" actId="478"/>
          <ac:spMkLst>
            <pc:docMk/>
            <pc:sldMk cId="3192224546" sldId="275"/>
            <ac:spMk id="9" creationId="{12521E8B-5487-45EE-B3E0-85F8E8506B9B}"/>
          </ac:spMkLst>
        </pc:spChg>
        <pc:spChg chg="add del">
          <ac:chgData name="Saloni Chawla" userId="c3265b40-e578-472f-b42c-72c0eb9e15c2" providerId="ADAL" clId="{DD975BCD-E777-43BE-B733-24537C6498F9}" dt="2022-06-15T16:35:52.016" v="229" actId="26606"/>
          <ac:spMkLst>
            <pc:docMk/>
            <pc:sldMk cId="3192224546" sldId="275"/>
            <ac:spMk id="12" creationId="{82A5F716-98EF-42EF-A471-87C6DFDCC799}"/>
          </ac:spMkLst>
        </pc:spChg>
        <pc:spChg chg="add del">
          <ac:chgData name="Saloni Chawla" userId="c3265b40-e578-472f-b42c-72c0eb9e15c2" providerId="ADAL" clId="{DD975BCD-E777-43BE-B733-24537C6498F9}" dt="2022-06-15T16:35:52.016" v="229" actId="26606"/>
          <ac:spMkLst>
            <pc:docMk/>
            <pc:sldMk cId="3192224546" sldId="275"/>
            <ac:spMk id="14" creationId="{B87687D8-4EF1-4EF2-BF7E-74BB4A3D1806}"/>
          </ac:spMkLst>
        </pc:spChg>
        <pc:spChg chg="add">
          <ac:chgData name="Saloni Chawla" userId="c3265b40-e578-472f-b42c-72c0eb9e15c2" providerId="ADAL" clId="{DD975BCD-E777-43BE-B733-24537C6498F9}" dt="2022-06-15T16:35:52.016" v="229" actId="26606"/>
          <ac:spMkLst>
            <pc:docMk/>
            <pc:sldMk cId="3192224546" sldId="275"/>
            <ac:spMk id="19" creationId="{A2509F26-B5DC-4BA7-B476-4CB044237A2E}"/>
          </ac:spMkLst>
        </pc:spChg>
        <pc:spChg chg="add">
          <ac:chgData name="Saloni Chawla" userId="c3265b40-e578-472f-b42c-72c0eb9e15c2" providerId="ADAL" clId="{DD975BCD-E777-43BE-B733-24537C6498F9}" dt="2022-06-15T16:35:52.016" v="229" actId="26606"/>
          <ac:spMkLst>
            <pc:docMk/>
            <pc:sldMk cId="3192224546" sldId="275"/>
            <ac:spMk id="21" creationId="{DB103EB1-B135-4526-B883-33228FC27FF1}"/>
          </ac:spMkLst>
        </pc:spChg>
        <pc:graphicFrameChg chg="add mod modGraphic">
          <ac:chgData name="Saloni Chawla" userId="c3265b40-e578-472f-b42c-72c0eb9e15c2" providerId="ADAL" clId="{DD975BCD-E777-43BE-B733-24537C6498F9}" dt="2022-06-22T18:08:54.628" v="3521"/>
          <ac:graphicFrameMkLst>
            <pc:docMk/>
            <pc:sldMk cId="3192224546" sldId="275"/>
            <ac:graphicFrameMk id="7" creationId="{152F7EA2-7AB9-43B5-A2AC-6A2C0791AA93}"/>
          </ac:graphicFrameMkLst>
        </pc:graphicFrameChg>
        <pc:picChg chg="del mod">
          <ac:chgData name="Saloni Chawla" userId="c3265b40-e578-472f-b42c-72c0eb9e15c2" providerId="ADAL" clId="{DD975BCD-E777-43BE-B733-24537C6498F9}" dt="2022-06-15T16:35:08.614" v="224" actId="21"/>
          <ac:picMkLst>
            <pc:docMk/>
            <pc:sldMk cId="3192224546" sldId="275"/>
            <ac:picMk id="6" creationId="{62BF899B-1AA7-BB0B-B7E4-F54105A89ECF}"/>
          </ac:picMkLst>
        </pc:picChg>
      </pc:sldChg>
      <pc:sldChg chg="delSp modSp del mod">
        <pc:chgData name="Saloni Chawla" userId="c3265b40-e578-472f-b42c-72c0eb9e15c2" providerId="ADAL" clId="{DD975BCD-E777-43BE-B733-24537C6498F9}" dt="2022-06-15T17:39:38.860" v="922" actId="47"/>
        <pc:sldMkLst>
          <pc:docMk/>
          <pc:sldMk cId="1994112720" sldId="276"/>
        </pc:sldMkLst>
        <pc:spChg chg="mod">
          <ac:chgData name="Saloni Chawla" userId="c3265b40-e578-472f-b42c-72c0eb9e15c2" providerId="ADAL" clId="{DD975BCD-E777-43BE-B733-24537C6498F9}" dt="2022-06-15T16:58:36.743" v="427"/>
          <ac:spMkLst>
            <pc:docMk/>
            <pc:sldMk cId="1994112720" sldId="276"/>
            <ac:spMk id="2" creationId="{668C9A24-5D33-22D2-A375-550512B6729A}"/>
          </ac:spMkLst>
        </pc:spChg>
        <pc:spChg chg="mod">
          <ac:chgData name="Saloni Chawla" userId="c3265b40-e578-472f-b42c-72c0eb9e15c2" providerId="ADAL" clId="{DD975BCD-E777-43BE-B733-24537C6498F9}" dt="2022-06-15T16:58:40.391" v="428" actId="14100"/>
          <ac:spMkLst>
            <pc:docMk/>
            <pc:sldMk cId="1994112720" sldId="276"/>
            <ac:spMk id="3" creationId="{EAEF2263-EB9B-760E-4703-663E38DF5A1C}"/>
          </ac:spMkLst>
        </pc:spChg>
        <pc:spChg chg="del">
          <ac:chgData name="Saloni Chawla" userId="c3265b40-e578-472f-b42c-72c0eb9e15c2" providerId="ADAL" clId="{DD975BCD-E777-43BE-B733-24537C6498F9}" dt="2022-06-15T16:58:43.340" v="429" actId="478"/>
          <ac:spMkLst>
            <pc:docMk/>
            <pc:sldMk cId="1994112720" sldId="276"/>
            <ac:spMk id="4" creationId="{DDD9F342-FADC-6100-0362-BEA904E0F6E2}"/>
          </ac:spMkLst>
        </pc:spChg>
        <pc:picChg chg="mod">
          <ac:chgData name="Saloni Chawla" userId="c3265b40-e578-472f-b42c-72c0eb9e15c2" providerId="ADAL" clId="{DD975BCD-E777-43BE-B733-24537C6498F9}" dt="2022-06-15T17:26:45.279" v="447" actId="14100"/>
          <ac:picMkLst>
            <pc:docMk/>
            <pc:sldMk cId="1994112720" sldId="276"/>
            <ac:picMk id="6" creationId="{B482642F-792C-BF57-5B55-1F840240FF70}"/>
          </ac:picMkLst>
        </pc:picChg>
      </pc:sldChg>
      <pc:sldChg chg="delSp modSp del mod">
        <pc:chgData name="Saloni Chawla" userId="c3265b40-e578-472f-b42c-72c0eb9e15c2" providerId="ADAL" clId="{DD975BCD-E777-43BE-B733-24537C6498F9}" dt="2022-06-24T11:18:09.499" v="3837" actId="47"/>
        <pc:sldMkLst>
          <pc:docMk/>
          <pc:sldMk cId="634306120" sldId="277"/>
        </pc:sldMkLst>
        <pc:spChg chg="mod">
          <ac:chgData name="Saloni Chawla" userId="c3265b40-e578-472f-b42c-72c0eb9e15c2" providerId="ADAL" clId="{DD975BCD-E777-43BE-B733-24537C6498F9}" dt="2022-06-21T16:35:45.634" v="3463" actId="1076"/>
          <ac:spMkLst>
            <pc:docMk/>
            <pc:sldMk cId="634306120" sldId="277"/>
            <ac:spMk id="24" creationId="{A474C134-6290-4C3A-834B-8099D163D56D}"/>
          </ac:spMkLst>
        </pc:spChg>
        <pc:spChg chg="mod">
          <ac:chgData name="Saloni Chawla" userId="c3265b40-e578-472f-b42c-72c0eb9e15c2" providerId="ADAL" clId="{DD975BCD-E777-43BE-B733-24537C6498F9}" dt="2022-06-24T11:16:48.476" v="3809" actId="27636"/>
          <ac:spMkLst>
            <pc:docMk/>
            <pc:sldMk cId="634306120" sldId="277"/>
            <ac:spMk id="25" creationId="{AD16D37B-B84B-4AD0-A4B9-795B25DD99AE}"/>
          </ac:spMkLst>
        </pc:spChg>
        <pc:spChg chg="del mod">
          <ac:chgData name="Saloni Chawla" userId="c3265b40-e578-472f-b42c-72c0eb9e15c2" providerId="ADAL" clId="{DD975BCD-E777-43BE-B733-24537C6498F9}" dt="2022-06-24T11:16:57.441" v="3813" actId="478"/>
          <ac:spMkLst>
            <pc:docMk/>
            <pc:sldMk cId="634306120" sldId="277"/>
            <ac:spMk id="33" creationId="{BA6C63DA-4A86-4E42-9B80-E829A8BB50AE}"/>
          </ac:spMkLst>
        </pc:spChg>
        <pc:picChg chg="del mod">
          <ac:chgData name="Saloni Chawla" userId="c3265b40-e578-472f-b42c-72c0eb9e15c2" providerId="ADAL" clId="{DD975BCD-E777-43BE-B733-24537C6498F9}" dt="2022-06-24T11:16:53.204" v="3811" actId="478"/>
          <ac:picMkLst>
            <pc:docMk/>
            <pc:sldMk cId="634306120" sldId="277"/>
            <ac:picMk id="7" creationId="{55C9344B-A513-452B-99AA-4989E60D35C7}"/>
          </ac:picMkLst>
        </pc:picChg>
        <pc:picChg chg="mod">
          <ac:chgData name="Saloni Chawla" userId="c3265b40-e578-472f-b42c-72c0eb9e15c2" providerId="ADAL" clId="{DD975BCD-E777-43BE-B733-24537C6498F9}" dt="2022-06-15T16:14:36.643" v="7" actId="1076"/>
          <ac:picMkLst>
            <pc:docMk/>
            <pc:sldMk cId="634306120" sldId="277"/>
            <ac:picMk id="35" creationId="{B890A5D3-5342-4777-96D7-B36178DB2327}"/>
          </ac:picMkLst>
        </pc:picChg>
      </pc:sldChg>
      <pc:sldChg chg="addSp delSp modSp mod">
        <pc:chgData name="Saloni Chawla" userId="c3265b40-e578-472f-b42c-72c0eb9e15c2" providerId="ADAL" clId="{DD975BCD-E777-43BE-B733-24537C6498F9}" dt="2022-06-24T11:19:44.613" v="3867" actId="14734"/>
        <pc:sldMkLst>
          <pc:docMk/>
          <pc:sldMk cId="2982351903" sldId="278"/>
        </pc:sldMkLst>
        <pc:spChg chg="mod">
          <ac:chgData name="Saloni Chawla" userId="c3265b40-e578-472f-b42c-72c0eb9e15c2" providerId="ADAL" clId="{DD975BCD-E777-43BE-B733-24537C6498F9}" dt="2022-06-21T16:35:33.012" v="3462" actId="1076"/>
          <ac:spMkLst>
            <pc:docMk/>
            <pc:sldMk cId="2982351903" sldId="278"/>
            <ac:spMk id="24" creationId="{A474C134-6290-4C3A-834B-8099D163D56D}"/>
          </ac:spMkLst>
        </pc:spChg>
        <pc:spChg chg="mod">
          <ac:chgData name="Saloni Chawla" userId="c3265b40-e578-472f-b42c-72c0eb9e15c2" providerId="ADAL" clId="{DD975BCD-E777-43BE-B733-24537C6498F9}" dt="2022-06-24T11:18:46.618" v="3849" actId="1076"/>
          <ac:spMkLst>
            <pc:docMk/>
            <pc:sldMk cId="2982351903" sldId="278"/>
            <ac:spMk id="25" creationId="{AD16D37B-B84B-4AD0-A4B9-795B25DD99AE}"/>
          </ac:spMkLst>
        </pc:spChg>
        <pc:spChg chg="mod">
          <ac:chgData name="Saloni Chawla" userId="c3265b40-e578-472f-b42c-72c0eb9e15c2" providerId="ADAL" clId="{DD975BCD-E777-43BE-B733-24537C6498F9}" dt="2022-06-24T11:19:12.854" v="3857" actId="1076"/>
          <ac:spMkLst>
            <pc:docMk/>
            <pc:sldMk cId="2982351903" sldId="278"/>
            <ac:spMk id="31" creationId="{ABAF36B9-BEEE-4A1E-8C05-F95CA07E466F}"/>
          </ac:spMkLst>
        </pc:spChg>
        <pc:graphicFrameChg chg="add del mod modGraphic">
          <ac:chgData name="Saloni Chawla" userId="c3265b40-e578-472f-b42c-72c0eb9e15c2" providerId="ADAL" clId="{DD975BCD-E777-43BE-B733-24537C6498F9}" dt="2022-06-24T11:18:16.954" v="3839" actId="478"/>
          <ac:graphicFrameMkLst>
            <pc:docMk/>
            <pc:sldMk cId="2982351903" sldId="278"/>
            <ac:graphicFrameMk id="2" creationId="{110C7479-1D5F-48F9-BF2D-D37BABBAF0D4}"/>
          </ac:graphicFrameMkLst>
        </pc:graphicFrameChg>
        <pc:graphicFrameChg chg="add del mod">
          <ac:chgData name="Saloni Chawla" userId="c3265b40-e578-472f-b42c-72c0eb9e15c2" providerId="ADAL" clId="{DD975BCD-E777-43BE-B733-24537C6498F9}" dt="2022-06-24T11:18:55.361" v="3851"/>
          <ac:graphicFrameMkLst>
            <pc:docMk/>
            <pc:sldMk cId="2982351903" sldId="278"/>
            <ac:graphicFrameMk id="3" creationId="{C3BF970E-8BF0-447D-BC29-67877D5E2B84}"/>
          </ac:graphicFrameMkLst>
        </pc:graphicFrameChg>
        <pc:graphicFrameChg chg="add mod modGraphic">
          <ac:chgData name="Saloni Chawla" userId="c3265b40-e578-472f-b42c-72c0eb9e15c2" providerId="ADAL" clId="{DD975BCD-E777-43BE-B733-24537C6498F9}" dt="2022-06-24T11:19:44.613" v="3867" actId="14734"/>
          <ac:graphicFrameMkLst>
            <pc:docMk/>
            <pc:sldMk cId="2982351903" sldId="278"/>
            <ac:graphicFrameMk id="4" creationId="{871EBDB8-96A9-47C6-9AD6-D289E93AEFA7}"/>
          </ac:graphicFrameMkLst>
        </pc:graphicFrameChg>
        <pc:graphicFrameChg chg="add del mod modGraphic">
          <ac:chgData name="Saloni Chawla" userId="c3265b40-e578-472f-b42c-72c0eb9e15c2" providerId="ADAL" clId="{DD975BCD-E777-43BE-B733-24537C6498F9}" dt="2022-06-22T18:26:04.363" v="3738" actId="478"/>
          <ac:graphicFrameMkLst>
            <pc:docMk/>
            <pc:sldMk cId="2982351903" sldId="278"/>
            <ac:graphicFrameMk id="4" creationId="{E3E47411-4C36-4E52-9C43-3371B3A4644B}"/>
          </ac:graphicFrameMkLst>
        </pc:graphicFrameChg>
        <pc:picChg chg="del">
          <ac:chgData name="Saloni Chawla" userId="c3265b40-e578-472f-b42c-72c0eb9e15c2" providerId="ADAL" clId="{DD975BCD-E777-43BE-B733-24537C6498F9}" dt="2022-06-21T09:52:35.418" v="2039" actId="478"/>
          <ac:picMkLst>
            <pc:docMk/>
            <pc:sldMk cId="2982351903" sldId="278"/>
            <ac:picMk id="2" creationId="{582AD0C6-C3E5-4727-9187-2ED25BF6A3E1}"/>
          </ac:picMkLst>
        </pc:picChg>
        <pc:picChg chg="add del mod modCrop">
          <ac:chgData name="Saloni Chawla" userId="c3265b40-e578-472f-b42c-72c0eb9e15c2" providerId="ADAL" clId="{DD975BCD-E777-43BE-B733-24537C6498F9}" dt="2022-06-21T09:53:22.335" v="2049"/>
          <ac:picMkLst>
            <pc:docMk/>
            <pc:sldMk cId="2982351903" sldId="278"/>
            <ac:picMk id="3" creationId="{DA4B149E-66CC-446B-9448-F56F44C19CD6}"/>
          </ac:picMkLst>
        </pc:picChg>
      </pc:sldChg>
      <pc:sldChg chg="del">
        <pc:chgData name="Saloni Chawla" userId="c3265b40-e578-472f-b42c-72c0eb9e15c2" providerId="ADAL" clId="{DD975BCD-E777-43BE-B733-24537C6498F9}" dt="2022-06-15T16:27:48.100" v="179" actId="2696"/>
        <pc:sldMkLst>
          <pc:docMk/>
          <pc:sldMk cId="1101479114" sldId="279"/>
        </pc:sldMkLst>
      </pc:sldChg>
      <pc:sldChg chg="addSp delSp modSp add del mod ord">
        <pc:chgData name="Saloni Chawla" userId="c3265b40-e578-472f-b42c-72c0eb9e15c2" providerId="ADAL" clId="{DD975BCD-E777-43BE-B733-24537C6498F9}" dt="2022-06-15T16:54:31.951" v="401" actId="47"/>
        <pc:sldMkLst>
          <pc:docMk/>
          <pc:sldMk cId="1209323984" sldId="280"/>
        </pc:sldMkLst>
        <pc:spChg chg="del mod">
          <ac:chgData name="Saloni Chawla" userId="c3265b40-e578-472f-b42c-72c0eb9e15c2" providerId="ADAL" clId="{DD975BCD-E777-43BE-B733-24537C6498F9}" dt="2022-06-15T16:19:19.599" v="69" actId="478"/>
          <ac:spMkLst>
            <pc:docMk/>
            <pc:sldMk cId="1209323984" sldId="280"/>
            <ac:spMk id="2" creationId="{83A7B543-DD16-00A8-C1EC-FE337C972327}"/>
          </ac:spMkLst>
        </pc:spChg>
        <pc:spChg chg="del mod">
          <ac:chgData name="Saloni Chawla" userId="c3265b40-e578-472f-b42c-72c0eb9e15c2" providerId="ADAL" clId="{DD975BCD-E777-43BE-B733-24537C6498F9}" dt="2022-06-15T16:19:27.927" v="73" actId="478"/>
          <ac:spMkLst>
            <pc:docMk/>
            <pc:sldMk cId="1209323984" sldId="280"/>
            <ac:spMk id="3" creationId="{5728E9E7-6A48-E082-DDDB-308B7E2BF072}"/>
          </ac:spMkLst>
        </pc:spChg>
        <pc:spChg chg="add del mod">
          <ac:chgData name="Saloni Chawla" userId="c3265b40-e578-472f-b42c-72c0eb9e15c2" providerId="ADAL" clId="{DD975BCD-E777-43BE-B733-24537C6498F9}" dt="2022-06-15T16:19:24.425" v="71" actId="478"/>
          <ac:spMkLst>
            <pc:docMk/>
            <pc:sldMk cId="1209323984" sldId="280"/>
            <ac:spMk id="6" creationId="{2535664B-3582-4F7F-AC79-A68D14764470}"/>
          </ac:spMkLst>
        </pc:spChg>
        <pc:spChg chg="add del mod">
          <ac:chgData name="Saloni Chawla" userId="c3265b40-e578-472f-b42c-72c0eb9e15c2" providerId="ADAL" clId="{DD975BCD-E777-43BE-B733-24537C6498F9}" dt="2022-06-15T16:26:20.585" v="137" actId="478"/>
          <ac:spMkLst>
            <pc:docMk/>
            <pc:sldMk cId="1209323984" sldId="280"/>
            <ac:spMk id="7" creationId="{CAA147CF-B97E-4D78-B583-8B25D73B2C2C}"/>
          </ac:spMkLst>
        </pc:spChg>
        <pc:spChg chg="add mod">
          <ac:chgData name="Saloni Chawla" userId="c3265b40-e578-472f-b42c-72c0eb9e15c2" providerId="ADAL" clId="{DD975BCD-E777-43BE-B733-24537C6498F9}" dt="2022-06-15T16:48:43.427" v="351" actId="404"/>
          <ac:spMkLst>
            <pc:docMk/>
            <pc:sldMk cId="1209323984" sldId="280"/>
            <ac:spMk id="8" creationId="{FB3D09F6-9364-40A0-9B41-F91BD013A98D}"/>
          </ac:spMkLst>
        </pc:spChg>
        <pc:spChg chg="add mod">
          <ac:chgData name="Saloni Chawla" userId="c3265b40-e578-472f-b42c-72c0eb9e15c2" providerId="ADAL" clId="{DD975BCD-E777-43BE-B733-24537C6498F9}" dt="2022-06-15T16:52:36.145" v="379" actId="1076"/>
          <ac:spMkLst>
            <pc:docMk/>
            <pc:sldMk cId="1209323984" sldId="280"/>
            <ac:spMk id="14" creationId="{C5087AA1-4FE2-45BC-BFDB-DAAA19EC8192}"/>
          </ac:spMkLst>
        </pc:spChg>
        <pc:graphicFrameChg chg="add mod">
          <ac:chgData name="Saloni Chawla" userId="c3265b40-e578-472f-b42c-72c0eb9e15c2" providerId="ADAL" clId="{DD975BCD-E777-43BE-B733-24537C6498F9}" dt="2022-06-15T16:50:59.530" v="368" actId="12100"/>
          <ac:graphicFrameMkLst>
            <pc:docMk/>
            <pc:sldMk cId="1209323984" sldId="280"/>
            <ac:graphicFrameMk id="15" creationId="{4CE73406-E3AF-4FC9-9AB0-19975EFF3321}"/>
          </ac:graphicFrameMkLst>
        </pc:graphicFrameChg>
        <pc:graphicFrameChg chg="add mod">
          <ac:chgData name="Saloni Chawla" userId="c3265b40-e578-472f-b42c-72c0eb9e15c2" providerId="ADAL" clId="{DD975BCD-E777-43BE-B733-24537C6498F9}" dt="2022-06-15T16:51:11.439" v="369" actId="12100"/>
          <ac:graphicFrameMkLst>
            <pc:docMk/>
            <pc:sldMk cId="1209323984" sldId="280"/>
            <ac:graphicFrameMk id="16" creationId="{AC1F371F-A880-4E23-8240-41F54DDEFA5E}"/>
          </ac:graphicFrameMkLst>
        </pc:graphicFrameChg>
      </pc:sldChg>
      <pc:sldChg chg="addSp delSp modSp add mod">
        <pc:chgData name="Saloni Chawla" userId="c3265b40-e578-472f-b42c-72c0eb9e15c2" providerId="ADAL" clId="{DD975BCD-E777-43BE-B733-24537C6498F9}" dt="2022-06-22T18:24:04.556" v="3724" actId="14100"/>
        <pc:sldMkLst>
          <pc:docMk/>
          <pc:sldMk cId="3216634775" sldId="281"/>
        </pc:sldMkLst>
        <pc:spChg chg="mod">
          <ac:chgData name="Saloni Chawla" userId="c3265b40-e578-472f-b42c-72c0eb9e15c2" providerId="ADAL" clId="{DD975BCD-E777-43BE-B733-24537C6498F9}" dt="2022-06-21T10:47:52.011" v="2517" actId="2711"/>
          <ac:spMkLst>
            <pc:docMk/>
            <pc:sldMk cId="3216634775" sldId="281"/>
            <ac:spMk id="2" creationId="{DA9672BA-4BE1-529E-07EC-8F4A53233F03}"/>
          </ac:spMkLst>
        </pc:spChg>
        <pc:spChg chg="del">
          <ac:chgData name="Saloni Chawla" userId="c3265b40-e578-472f-b42c-72c0eb9e15c2" providerId="ADAL" clId="{DD975BCD-E777-43BE-B733-24537C6498F9}" dt="2022-06-15T18:36:30.314" v="1029"/>
          <ac:spMkLst>
            <pc:docMk/>
            <pc:sldMk cId="3216634775" sldId="281"/>
            <ac:spMk id="3" creationId="{C69F77E6-6698-55B6-C98F-1338F8539D37}"/>
          </ac:spMkLst>
        </pc:spChg>
        <pc:spChg chg="mod">
          <ac:chgData name="Saloni Chawla" userId="c3265b40-e578-472f-b42c-72c0eb9e15c2" providerId="ADAL" clId="{DD975BCD-E777-43BE-B733-24537C6498F9}" dt="2022-06-15T18:39:21.677" v="1094" actId="1076"/>
          <ac:spMkLst>
            <pc:docMk/>
            <pc:sldMk cId="3216634775" sldId="281"/>
            <ac:spMk id="4" creationId="{EEF90905-61DD-7573-FB83-64447E29ABB1}"/>
          </ac:spMkLst>
        </pc:spChg>
        <pc:spChg chg="add del">
          <ac:chgData name="Saloni Chawla" userId="c3265b40-e578-472f-b42c-72c0eb9e15c2" providerId="ADAL" clId="{DD975BCD-E777-43BE-B733-24537C6498F9}" dt="2022-06-15T18:39:01.972" v="1090" actId="478"/>
          <ac:spMkLst>
            <pc:docMk/>
            <pc:sldMk cId="3216634775" sldId="281"/>
            <ac:spMk id="5" creationId="{6F6DCD10-8A3E-7240-0E8B-DDE634E0B5E4}"/>
          </ac:spMkLst>
        </pc:spChg>
        <pc:spChg chg="add mod">
          <ac:chgData name="Saloni Chawla" userId="c3265b40-e578-472f-b42c-72c0eb9e15c2" providerId="ADAL" clId="{DD975BCD-E777-43BE-B733-24537C6498F9}" dt="2022-06-22T18:23:29.343" v="3718" actId="1076"/>
          <ac:spMkLst>
            <pc:docMk/>
            <pc:sldMk cId="3216634775" sldId="281"/>
            <ac:spMk id="9" creationId="{07A70F34-A16A-4FBA-BD61-F555D0072370}"/>
          </ac:spMkLst>
        </pc:spChg>
        <pc:graphicFrameChg chg="add mod modGraphic">
          <ac:chgData name="Saloni Chawla" userId="c3265b40-e578-472f-b42c-72c0eb9e15c2" providerId="ADAL" clId="{DD975BCD-E777-43BE-B733-24537C6498F9}" dt="2022-06-22T18:24:04.556" v="3724" actId="14100"/>
          <ac:graphicFrameMkLst>
            <pc:docMk/>
            <pc:sldMk cId="3216634775" sldId="281"/>
            <ac:graphicFrameMk id="7" creationId="{C10A2B6F-7309-4AD1-960C-E0CD92D10C52}"/>
          </ac:graphicFrameMkLst>
        </pc:graphicFrameChg>
        <pc:picChg chg="mod">
          <ac:chgData name="Saloni Chawla" userId="c3265b40-e578-472f-b42c-72c0eb9e15c2" providerId="ADAL" clId="{DD975BCD-E777-43BE-B733-24537C6498F9}" dt="2022-06-15T18:38:54.086" v="1088" actId="14100"/>
          <ac:picMkLst>
            <pc:docMk/>
            <pc:sldMk cId="3216634775" sldId="281"/>
            <ac:picMk id="6" creationId="{7CA07901-579C-BFCC-7D89-A24BBE44C4BD}"/>
          </ac:picMkLst>
        </pc:picChg>
      </pc:sldChg>
      <pc:sldChg chg="addSp delSp modSp add mod">
        <pc:chgData name="Saloni Chawla" userId="c3265b40-e578-472f-b42c-72c0eb9e15c2" providerId="ADAL" clId="{DD975BCD-E777-43BE-B733-24537C6498F9}" dt="2022-06-22T18:24:30.570" v="3728" actId="1076"/>
        <pc:sldMkLst>
          <pc:docMk/>
          <pc:sldMk cId="499491288" sldId="282"/>
        </pc:sldMkLst>
        <pc:spChg chg="mod">
          <ac:chgData name="Saloni Chawla" userId="c3265b40-e578-472f-b42c-72c0eb9e15c2" providerId="ADAL" clId="{DD975BCD-E777-43BE-B733-24537C6498F9}" dt="2022-06-21T10:47:59.472" v="2518" actId="2711"/>
          <ac:spMkLst>
            <pc:docMk/>
            <pc:sldMk cId="499491288" sldId="282"/>
            <ac:spMk id="2" creationId="{DA9672BA-4BE1-529E-07EC-8F4A53233F03}"/>
          </ac:spMkLst>
        </pc:spChg>
        <pc:spChg chg="add del">
          <ac:chgData name="Saloni Chawla" userId="c3265b40-e578-472f-b42c-72c0eb9e15c2" providerId="ADAL" clId="{DD975BCD-E777-43BE-B733-24537C6498F9}" dt="2022-06-15T18:47:17.099" v="1115"/>
          <ac:spMkLst>
            <pc:docMk/>
            <pc:sldMk cId="499491288" sldId="282"/>
            <ac:spMk id="3" creationId="{C69F77E6-6698-55B6-C98F-1338F8539D37}"/>
          </ac:spMkLst>
        </pc:spChg>
        <pc:spChg chg="del mod">
          <ac:chgData name="Saloni Chawla" userId="c3265b40-e578-472f-b42c-72c0eb9e15c2" providerId="ADAL" clId="{DD975BCD-E777-43BE-B733-24537C6498F9}" dt="2022-06-15T18:49:57.564" v="1163" actId="478"/>
          <ac:spMkLst>
            <pc:docMk/>
            <pc:sldMk cId="499491288" sldId="282"/>
            <ac:spMk id="5" creationId="{6F6DCD10-8A3E-7240-0E8B-DDE634E0B5E4}"/>
          </ac:spMkLst>
        </pc:spChg>
        <pc:spChg chg="add mod">
          <ac:chgData name="Saloni Chawla" userId="c3265b40-e578-472f-b42c-72c0eb9e15c2" providerId="ADAL" clId="{DD975BCD-E777-43BE-B733-24537C6498F9}" dt="2022-06-22T18:24:30.570" v="3728" actId="1076"/>
          <ac:spMkLst>
            <pc:docMk/>
            <pc:sldMk cId="499491288" sldId="282"/>
            <ac:spMk id="9" creationId="{628B4B55-91C6-4FEA-83D7-18C0BF4324F2}"/>
          </ac:spMkLst>
        </pc:spChg>
        <pc:graphicFrameChg chg="add del mod modGraphic">
          <ac:chgData name="Saloni Chawla" userId="c3265b40-e578-472f-b42c-72c0eb9e15c2" providerId="ADAL" clId="{DD975BCD-E777-43BE-B733-24537C6498F9}" dt="2022-06-15T18:46:51.811" v="1111"/>
          <ac:graphicFrameMkLst>
            <pc:docMk/>
            <pc:sldMk cId="499491288" sldId="282"/>
            <ac:graphicFrameMk id="7" creationId="{A18C04A7-9D30-4992-B167-3D7B460920AF}"/>
          </ac:graphicFrameMkLst>
        </pc:graphicFrameChg>
        <pc:graphicFrameChg chg="add mod modGraphic">
          <ac:chgData name="Saloni Chawla" userId="c3265b40-e578-472f-b42c-72c0eb9e15c2" providerId="ADAL" clId="{DD975BCD-E777-43BE-B733-24537C6498F9}" dt="2022-06-22T18:24:26.737" v="3727" actId="14100"/>
          <ac:graphicFrameMkLst>
            <pc:docMk/>
            <pc:sldMk cId="499491288" sldId="282"/>
            <ac:graphicFrameMk id="8" creationId="{83291BB3-A021-4083-A133-260F925EEB4A}"/>
          </ac:graphicFrameMkLst>
        </pc:graphicFrameChg>
        <pc:picChg chg="mod">
          <ac:chgData name="Saloni Chawla" userId="c3265b40-e578-472f-b42c-72c0eb9e15c2" providerId="ADAL" clId="{DD975BCD-E777-43BE-B733-24537C6498F9}" dt="2022-06-15T18:49:42.450" v="1160" actId="14100"/>
          <ac:picMkLst>
            <pc:docMk/>
            <pc:sldMk cId="499491288" sldId="282"/>
            <ac:picMk id="6" creationId="{7CA07901-579C-BFCC-7D89-A24BBE44C4BD}"/>
          </ac:picMkLst>
        </pc:picChg>
      </pc:sldChg>
      <pc:sldChg chg="addSp delSp modSp add mod ord">
        <pc:chgData name="Saloni Chawla" userId="c3265b40-e578-472f-b42c-72c0eb9e15c2" providerId="ADAL" clId="{DD975BCD-E777-43BE-B733-24537C6498F9}" dt="2022-06-22T18:19:26.698" v="3684" actId="1076"/>
        <pc:sldMkLst>
          <pc:docMk/>
          <pc:sldMk cId="4133488159" sldId="283"/>
        </pc:sldMkLst>
        <pc:spChg chg="mod">
          <ac:chgData name="Saloni Chawla" userId="c3265b40-e578-472f-b42c-72c0eb9e15c2" providerId="ADAL" clId="{DD975BCD-E777-43BE-B733-24537C6498F9}" dt="2022-06-21T10:48:37.108" v="2520" actId="2711"/>
          <ac:spMkLst>
            <pc:docMk/>
            <pc:sldMk cId="4133488159" sldId="283"/>
            <ac:spMk id="2" creationId="{DA9672BA-4BE1-529E-07EC-8F4A53233F03}"/>
          </ac:spMkLst>
        </pc:spChg>
        <pc:spChg chg="del">
          <ac:chgData name="Saloni Chawla" userId="c3265b40-e578-472f-b42c-72c0eb9e15c2" providerId="ADAL" clId="{DD975BCD-E777-43BE-B733-24537C6498F9}" dt="2022-06-15T19:07:39.041" v="1210"/>
          <ac:spMkLst>
            <pc:docMk/>
            <pc:sldMk cId="4133488159" sldId="283"/>
            <ac:spMk id="3" creationId="{C69F77E6-6698-55B6-C98F-1338F8539D37}"/>
          </ac:spMkLst>
        </pc:spChg>
        <pc:spChg chg="del">
          <ac:chgData name="Saloni Chawla" userId="c3265b40-e578-472f-b42c-72c0eb9e15c2" providerId="ADAL" clId="{DD975BCD-E777-43BE-B733-24537C6498F9}" dt="2022-06-15T19:07:44.029" v="1211" actId="478"/>
          <ac:spMkLst>
            <pc:docMk/>
            <pc:sldMk cId="4133488159" sldId="283"/>
            <ac:spMk id="5" creationId="{6F6DCD10-8A3E-7240-0E8B-DDE634E0B5E4}"/>
          </ac:spMkLst>
        </pc:spChg>
        <pc:spChg chg="add mod">
          <ac:chgData name="Saloni Chawla" userId="c3265b40-e578-472f-b42c-72c0eb9e15c2" providerId="ADAL" clId="{DD975BCD-E777-43BE-B733-24537C6498F9}" dt="2022-06-22T18:19:26.698" v="3684" actId="1076"/>
          <ac:spMkLst>
            <pc:docMk/>
            <pc:sldMk cId="4133488159" sldId="283"/>
            <ac:spMk id="9" creationId="{B1B3DB96-85F4-4076-B5B7-3874097E8F22}"/>
          </ac:spMkLst>
        </pc:spChg>
        <pc:graphicFrameChg chg="add mod modGraphic">
          <ac:chgData name="Saloni Chawla" userId="c3265b40-e578-472f-b42c-72c0eb9e15c2" providerId="ADAL" clId="{DD975BCD-E777-43BE-B733-24537C6498F9}" dt="2022-06-22T18:19:23.884" v="3683" actId="1076"/>
          <ac:graphicFrameMkLst>
            <pc:docMk/>
            <pc:sldMk cId="4133488159" sldId="283"/>
            <ac:graphicFrameMk id="7" creationId="{9590B077-D9BF-4D6E-B296-668D33760C5C}"/>
          </ac:graphicFrameMkLst>
        </pc:graphicFrameChg>
        <pc:picChg chg="mod">
          <ac:chgData name="Saloni Chawla" userId="c3265b40-e578-472f-b42c-72c0eb9e15c2" providerId="ADAL" clId="{DD975BCD-E777-43BE-B733-24537C6498F9}" dt="2022-06-15T19:10:08.146" v="1289" actId="14100"/>
          <ac:picMkLst>
            <pc:docMk/>
            <pc:sldMk cId="4133488159" sldId="283"/>
            <ac:picMk id="6" creationId="{7CA07901-579C-BFCC-7D89-A24BBE44C4BD}"/>
          </ac:picMkLst>
        </pc:picChg>
      </pc:sldChg>
      <pc:sldChg chg="addSp delSp modSp add mod">
        <pc:chgData name="Saloni Chawla" userId="c3265b40-e578-472f-b42c-72c0eb9e15c2" providerId="ADAL" clId="{DD975BCD-E777-43BE-B733-24537C6498F9}" dt="2022-06-22T18:25:24.332" v="3737" actId="1076"/>
        <pc:sldMkLst>
          <pc:docMk/>
          <pc:sldMk cId="2842883434" sldId="284"/>
        </pc:sldMkLst>
        <pc:spChg chg="mod">
          <ac:chgData name="Saloni Chawla" userId="c3265b40-e578-472f-b42c-72c0eb9e15c2" providerId="ADAL" clId="{DD975BCD-E777-43BE-B733-24537C6498F9}" dt="2022-06-22T18:14:44.826" v="3659" actId="20577"/>
          <ac:spMkLst>
            <pc:docMk/>
            <pc:sldMk cId="2842883434" sldId="284"/>
            <ac:spMk id="2" creationId="{DA9672BA-4BE1-529E-07EC-8F4A53233F03}"/>
          </ac:spMkLst>
        </pc:spChg>
        <pc:spChg chg="del">
          <ac:chgData name="Saloni Chawla" userId="c3265b40-e578-472f-b42c-72c0eb9e15c2" providerId="ADAL" clId="{DD975BCD-E777-43BE-B733-24537C6498F9}" dt="2022-06-15T18:59:16.879" v="1168"/>
          <ac:spMkLst>
            <pc:docMk/>
            <pc:sldMk cId="2842883434" sldId="284"/>
            <ac:spMk id="3" creationId="{C69F77E6-6698-55B6-C98F-1338F8539D37}"/>
          </ac:spMkLst>
        </pc:spChg>
        <pc:spChg chg="del">
          <ac:chgData name="Saloni Chawla" userId="c3265b40-e578-472f-b42c-72c0eb9e15c2" providerId="ADAL" clId="{DD975BCD-E777-43BE-B733-24537C6498F9}" dt="2022-06-15T19:00:10.274" v="1186" actId="478"/>
          <ac:spMkLst>
            <pc:docMk/>
            <pc:sldMk cId="2842883434" sldId="284"/>
            <ac:spMk id="5" creationId="{6F6DCD10-8A3E-7240-0E8B-DDE634E0B5E4}"/>
          </ac:spMkLst>
        </pc:spChg>
        <pc:spChg chg="mod">
          <ac:chgData name="Saloni Chawla" userId="c3265b40-e578-472f-b42c-72c0eb9e15c2" providerId="ADAL" clId="{DD975BCD-E777-43BE-B733-24537C6498F9}" dt="2022-06-21T10:40:53.317" v="2489" actId="1076"/>
          <ac:spMkLst>
            <pc:docMk/>
            <pc:sldMk cId="2842883434" sldId="284"/>
            <ac:spMk id="6" creationId="{6FE65D08-FAFB-4ACF-9C67-8D5322AA2BAF}"/>
          </ac:spMkLst>
        </pc:spChg>
        <pc:spChg chg="add mod">
          <ac:chgData name="Saloni Chawla" userId="c3265b40-e578-472f-b42c-72c0eb9e15c2" providerId="ADAL" clId="{DD975BCD-E777-43BE-B733-24537C6498F9}" dt="2022-06-22T18:25:24.332" v="3737" actId="1076"/>
          <ac:spMkLst>
            <pc:docMk/>
            <pc:sldMk cId="2842883434" sldId="284"/>
            <ac:spMk id="9" creationId="{365772E5-B0C9-4B74-9A9A-862A25876CCB}"/>
          </ac:spMkLst>
        </pc:spChg>
        <pc:graphicFrameChg chg="add mod modGraphic">
          <ac:chgData name="Saloni Chawla" userId="c3265b40-e578-472f-b42c-72c0eb9e15c2" providerId="ADAL" clId="{DD975BCD-E777-43BE-B733-24537C6498F9}" dt="2022-06-22T18:25:19.776" v="3736" actId="14100"/>
          <ac:graphicFrameMkLst>
            <pc:docMk/>
            <pc:sldMk cId="2842883434" sldId="284"/>
            <ac:graphicFrameMk id="7" creationId="{A9741FF2-4D42-4EA5-A834-A4395F0F1925}"/>
          </ac:graphicFrameMkLst>
        </pc:graphicFrameChg>
        <pc:picChg chg="mod">
          <ac:chgData name="Saloni Chawla" userId="c3265b40-e578-472f-b42c-72c0eb9e15c2" providerId="ADAL" clId="{DD975BCD-E777-43BE-B733-24537C6498F9}" dt="2022-06-15T18:59:32.052" v="1174" actId="14100"/>
          <ac:picMkLst>
            <pc:docMk/>
            <pc:sldMk cId="2842883434" sldId="284"/>
            <ac:picMk id="6" creationId="{7CA07901-579C-BFCC-7D89-A24BBE44C4BD}"/>
          </ac:picMkLst>
        </pc:picChg>
      </pc:sldChg>
      <pc:sldChg chg="modSp add mod">
        <pc:chgData name="Saloni Chawla" userId="c3265b40-e578-472f-b42c-72c0eb9e15c2" providerId="ADAL" clId="{DD975BCD-E777-43BE-B733-24537C6498F9}" dt="2022-06-22T18:07:56.324" v="3490" actId="14100"/>
        <pc:sldMkLst>
          <pc:docMk/>
          <pc:sldMk cId="4249813754" sldId="285"/>
        </pc:sldMkLst>
        <pc:spChg chg="mod">
          <ac:chgData name="Saloni Chawla" userId="c3265b40-e578-472f-b42c-72c0eb9e15c2" providerId="ADAL" clId="{DD975BCD-E777-43BE-B733-24537C6498F9}" dt="2022-06-21T10:49:19.111" v="2524" actId="2711"/>
          <ac:spMkLst>
            <pc:docMk/>
            <pc:sldMk cId="4249813754" sldId="285"/>
            <ac:spMk id="2" creationId="{51840CEC-B205-D614-ACFB-9620DEF0A59E}"/>
          </ac:spMkLst>
        </pc:spChg>
        <pc:spChg chg="mod">
          <ac:chgData name="Saloni Chawla" userId="c3265b40-e578-472f-b42c-72c0eb9e15c2" providerId="ADAL" clId="{DD975BCD-E777-43BE-B733-24537C6498F9}" dt="2022-06-22T18:07:56.324" v="3490" actId="14100"/>
          <ac:spMkLst>
            <pc:docMk/>
            <pc:sldMk cId="4249813754" sldId="285"/>
            <ac:spMk id="3" creationId="{3E6CD5A5-350C-07B1-88E3-70F677EEF1DB}"/>
          </ac:spMkLst>
        </pc:spChg>
      </pc:sldChg>
      <pc:sldChg chg="addSp delSp modSp add mod ord">
        <pc:chgData name="Saloni Chawla" userId="c3265b40-e578-472f-b42c-72c0eb9e15c2" providerId="ADAL" clId="{DD975BCD-E777-43BE-B733-24537C6498F9}" dt="2022-06-21T11:48:34.001" v="2648" actId="1076"/>
        <pc:sldMkLst>
          <pc:docMk/>
          <pc:sldMk cId="3655036454" sldId="286"/>
        </pc:sldMkLst>
        <pc:spChg chg="mod">
          <ac:chgData name="Saloni Chawla" userId="c3265b40-e578-472f-b42c-72c0eb9e15c2" providerId="ADAL" clId="{DD975BCD-E777-43BE-B733-24537C6498F9}" dt="2022-06-15T17:37:46.963" v="897"/>
          <ac:spMkLst>
            <pc:docMk/>
            <pc:sldMk cId="3655036454" sldId="286"/>
            <ac:spMk id="2" creationId="{51840CEC-B205-D614-ACFB-9620DEF0A59E}"/>
          </ac:spMkLst>
        </pc:spChg>
        <pc:spChg chg="del">
          <ac:chgData name="Saloni Chawla" userId="c3265b40-e578-472f-b42c-72c0eb9e15c2" providerId="ADAL" clId="{DD975BCD-E777-43BE-B733-24537C6498F9}" dt="2022-06-15T17:37:55.768" v="898" actId="478"/>
          <ac:spMkLst>
            <pc:docMk/>
            <pc:sldMk cId="3655036454" sldId="286"/>
            <ac:spMk id="3" creationId="{3E6CD5A5-350C-07B1-88E3-70F677EEF1DB}"/>
          </ac:spMkLst>
        </pc:spChg>
        <pc:spChg chg="add del mod">
          <ac:chgData name="Saloni Chawla" userId="c3265b40-e578-472f-b42c-72c0eb9e15c2" providerId="ADAL" clId="{DD975BCD-E777-43BE-B733-24537C6498F9}" dt="2022-06-15T17:38:02.950" v="900" actId="478"/>
          <ac:spMkLst>
            <pc:docMk/>
            <pc:sldMk cId="3655036454" sldId="286"/>
            <ac:spMk id="7" creationId="{D0B10CFC-F3E4-438F-8741-0232C9BBF165}"/>
          </ac:spMkLst>
        </pc:spChg>
        <pc:spChg chg="add del">
          <ac:chgData name="Saloni Chawla" userId="c3265b40-e578-472f-b42c-72c0eb9e15c2" providerId="ADAL" clId="{DD975BCD-E777-43BE-B733-24537C6498F9}" dt="2022-06-15T17:38:06.016" v="902" actId="22"/>
          <ac:spMkLst>
            <pc:docMk/>
            <pc:sldMk cId="3655036454" sldId="286"/>
            <ac:spMk id="16" creationId="{92FBFEB6-57A7-4D87-B660-0D70DC0F92F3}"/>
          </ac:spMkLst>
        </pc:spChg>
        <pc:spChg chg="add mod">
          <ac:chgData name="Saloni Chawla" userId="c3265b40-e578-472f-b42c-72c0eb9e15c2" providerId="ADAL" clId="{DD975BCD-E777-43BE-B733-24537C6498F9}" dt="2022-06-21T10:25:00.813" v="2416" actId="1076"/>
          <ac:spMkLst>
            <pc:docMk/>
            <pc:sldMk cId="3655036454" sldId="286"/>
            <ac:spMk id="19" creationId="{26EC3F3C-CE77-4556-8310-0134C2A5ED74}"/>
          </ac:spMkLst>
        </pc:spChg>
        <pc:spChg chg="add mod">
          <ac:chgData name="Saloni Chawla" userId="c3265b40-e578-472f-b42c-72c0eb9e15c2" providerId="ADAL" clId="{DD975BCD-E777-43BE-B733-24537C6498F9}" dt="2022-06-21T11:48:34.001" v="2648" actId="1076"/>
          <ac:spMkLst>
            <pc:docMk/>
            <pc:sldMk cId="3655036454" sldId="286"/>
            <ac:spMk id="24" creationId="{B5F1085B-F466-4457-B854-2215F0A72874}"/>
          </ac:spMkLst>
        </pc:spChg>
        <pc:spChg chg="add del mod">
          <ac:chgData name="Saloni Chawla" userId="c3265b40-e578-472f-b42c-72c0eb9e15c2" providerId="ADAL" clId="{DD975BCD-E777-43BE-B733-24537C6498F9}" dt="2022-06-15T17:38:42.638" v="913"/>
          <ac:spMkLst>
            <pc:docMk/>
            <pc:sldMk cId="3655036454" sldId="286"/>
            <ac:spMk id="26" creationId="{1D8F65FD-B169-48BE-A284-4BE37C050F30}"/>
          </ac:spMkLst>
        </pc:spChg>
        <pc:spChg chg="add del">
          <ac:chgData name="Saloni Chawla" userId="c3265b40-e578-472f-b42c-72c0eb9e15c2" providerId="ADAL" clId="{DD975BCD-E777-43BE-B733-24537C6498F9}" dt="2022-06-15T17:38:55.688" v="915" actId="22"/>
          <ac:spMkLst>
            <pc:docMk/>
            <pc:sldMk cId="3655036454" sldId="286"/>
            <ac:spMk id="28" creationId="{E250BCF9-BED6-4F0A-9283-E3A8AA4FDBA7}"/>
          </ac:spMkLst>
        </pc:spChg>
        <pc:spChg chg="add mod">
          <ac:chgData name="Saloni Chawla" userId="c3265b40-e578-472f-b42c-72c0eb9e15c2" providerId="ADAL" clId="{DD975BCD-E777-43BE-B733-24537C6498F9}" dt="2022-06-15T17:39:10.178" v="917" actId="1076"/>
          <ac:spMkLst>
            <pc:docMk/>
            <pc:sldMk cId="3655036454" sldId="286"/>
            <ac:spMk id="29" creationId="{8EA1F55F-1BB2-49EB-9C50-756C104100D3}"/>
          </ac:spMkLst>
        </pc:spChg>
        <pc:spChg chg="add mod">
          <ac:chgData name="Saloni Chawla" userId="c3265b40-e578-472f-b42c-72c0eb9e15c2" providerId="ADAL" clId="{DD975BCD-E777-43BE-B733-24537C6498F9}" dt="2022-06-15T17:39:35.879" v="921" actId="1076"/>
          <ac:spMkLst>
            <pc:docMk/>
            <pc:sldMk cId="3655036454" sldId="286"/>
            <ac:spMk id="30" creationId="{28594CFF-7A86-4E28-BF4F-4D60694293D9}"/>
          </ac:spMkLst>
        </pc:spChg>
      </pc:sldChg>
      <pc:sldChg chg="addSp delSp modSp add mod ord">
        <pc:chgData name="Saloni Chawla" userId="c3265b40-e578-472f-b42c-72c0eb9e15c2" providerId="ADAL" clId="{DD975BCD-E777-43BE-B733-24537C6498F9}" dt="2022-06-24T11:28:12.886" v="3953" actId="20577"/>
        <pc:sldMkLst>
          <pc:docMk/>
          <pc:sldMk cId="455605574" sldId="287"/>
        </pc:sldMkLst>
        <pc:spChg chg="del">
          <ac:chgData name="Saloni Chawla" userId="c3265b40-e578-472f-b42c-72c0eb9e15c2" providerId="ADAL" clId="{DD975BCD-E777-43BE-B733-24537C6498F9}" dt="2022-06-15T17:45:48.554" v="933" actId="478"/>
          <ac:spMkLst>
            <pc:docMk/>
            <pc:sldMk cId="455605574" sldId="287"/>
            <ac:spMk id="2" creationId="{4D865BDE-C1E4-2068-7ED7-1D9DDC4B3A10}"/>
          </ac:spMkLst>
        </pc:spChg>
        <pc:spChg chg="del">
          <ac:chgData name="Saloni Chawla" userId="c3265b40-e578-472f-b42c-72c0eb9e15c2" providerId="ADAL" clId="{DD975BCD-E777-43BE-B733-24537C6498F9}" dt="2022-06-15T17:46:01.915" v="937" actId="478"/>
          <ac:spMkLst>
            <pc:docMk/>
            <pc:sldMk cId="455605574" sldId="287"/>
            <ac:spMk id="3" creationId="{C37621F9-57FC-03A7-2EE3-925A45765D10}"/>
          </ac:spMkLst>
        </pc:spChg>
        <pc:spChg chg="mod">
          <ac:chgData name="Saloni Chawla" userId="c3265b40-e578-472f-b42c-72c0eb9e15c2" providerId="ADAL" clId="{DD975BCD-E777-43BE-B733-24537C6498F9}" dt="2022-06-21T15:48:47.171" v="3262" actId="1076"/>
          <ac:spMkLst>
            <pc:docMk/>
            <pc:sldMk cId="455605574" sldId="287"/>
            <ac:spMk id="4" creationId="{520413FC-7659-4BBD-06AF-798C6C1C0116}"/>
          </ac:spMkLst>
        </pc:spChg>
        <pc:spChg chg="add del mod">
          <ac:chgData name="Saloni Chawla" userId="c3265b40-e578-472f-b42c-72c0eb9e15c2" providerId="ADAL" clId="{DD975BCD-E777-43BE-B733-24537C6498F9}" dt="2022-06-15T17:45:51.666" v="935" actId="478"/>
          <ac:spMkLst>
            <pc:docMk/>
            <pc:sldMk cId="455605574" sldId="287"/>
            <ac:spMk id="7" creationId="{3DC2D434-BD15-45CD-A59F-FFF14FD7316C}"/>
          </ac:spMkLst>
        </pc:spChg>
        <pc:spChg chg="add del mod">
          <ac:chgData name="Saloni Chawla" userId="c3265b40-e578-472f-b42c-72c0eb9e15c2" providerId="ADAL" clId="{DD975BCD-E777-43BE-B733-24537C6498F9}" dt="2022-06-24T11:28:12.886" v="3953" actId="20577"/>
          <ac:spMkLst>
            <pc:docMk/>
            <pc:sldMk cId="455605574" sldId="287"/>
            <ac:spMk id="9" creationId="{4D9D0568-0595-4D32-AAB4-35413FB9C4E7}"/>
          </ac:spMkLst>
        </pc:spChg>
        <pc:spChg chg="add mod">
          <ac:chgData name="Saloni Chawla" userId="c3265b40-e578-472f-b42c-72c0eb9e15c2" providerId="ADAL" clId="{DD975BCD-E777-43BE-B733-24537C6498F9}" dt="2022-06-22T18:11:17.942" v="3621" actId="20577"/>
          <ac:spMkLst>
            <pc:docMk/>
            <pc:sldMk cId="455605574" sldId="287"/>
            <ac:spMk id="12" creationId="{7398AAB8-579D-4ABD-BAAC-CDB4C7032A55}"/>
          </ac:spMkLst>
        </pc:spChg>
        <pc:spChg chg="add mod">
          <ac:chgData name="Saloni Chawla" userId="c3265b40-e578-472f-b42c-72c0eb9e15c2" providerId="ADAL" clId="{DD975BCD-E777-43BE-B733-24537C6498F9}" dt="2022-06-21T10:49:06.229" v="2523" actId="1076"/>
          <ac:spMkLst>
            <pc:docMk/>
            <pc:sldMk cId="455605574" sldId="287"/>
            <ac:spMk id="16" creationId="{704E8DA1-10F4-4122-94E2-4E2B3B395046}"/>
          </ac:spMkLst>
        </pc:spChg>
        <pc:graphicFrameChg chg="add mod modGraphic">
          <ac:chgData name="Saloni Chawla" userId="c3265b40-e578-472f-b42c-72c0eb9e15c2" providerId="ADAL" clId="{DD975BCD-E777-43BE-B733-24537C6498F9}" dt="2022-06-24T11:21:20.077" v="3882" actId="20577"/>
          <ac:graphicFrameMkLst>
            <pc:docMk/>
            <pc:sldMk cId="455605574" sldId="287"/>
            <ac:graphicFrameMk id="2" creationId="{2C0CDD11-C6E0-43CD-BD58-E96EF0CAE087}"/>
          </ac:graphicFrameMkLst>
        </pc:graphicFrameChg>
        <pc:graphicFrameChg chg="add del mod">
          <ac:chgData name="Saloni Chawla" userId="c3265b40-e578-472f-b42c-72c0eb9e15c2" providerId="ADAL" clId="{DD975BCD-E777-43BE-B733-24537C6498F9}" dt="2022-06-21T10:22:27.674" v="2399" actId="26606"/>
          <ac:graphicFrameMkLst>
            <pc:docMk/>
            <pc:sldMk cId="455605574" sldId="287"/>
            <ac:graphicFrameMk id="19" creationId="{5CBAD661-1451-6540-2DD0-734F48445764}"/>
          </ac:graphicFrameMkLst>
        </pc:graphicFrameChg>
      </pc:sldChg>
      <pc:sldChg chg="delSp modSp add mod">
        <pc:chgData name="Saloni Chawla" userId="c3265b40-e578-472f-b42c-72c0eb9e15c2" providerId="ADAL" clId="{DD975BCD-E777-43BE-B733-24537C6498F9}" dt="2022-06-16T06:07:50.938" v="1880" actId="20577"/>
        <pc:sldMkLst>
          <pc:docMk/>
          <pc:sldMk cId="1012051810" sldId="288"/>
        </pc:sldMkLst>
        <pc:spChg chg="mod">
          <ac:chgData name="Saloni Chawla" userId="c3265b40-e578-472f-b42c-72c0eb9e15c2" providerId="ADAL" clId="{DD975BCD-E777-43BE-B733-24537C6498F9}" dt="2022-06-16T06:04:22.622" v="1422" actId="20577"/>
          <ac:spMkLst>
            <pc:docMk/>
            <pc:sldMk cId="1012051810" sldId="288"/>
            <ac:spMk id="2" creationId="{51840CEC-B205-D614-ACFB-9620DEF0A59E}"/>
          </ac:spMkLst>
        </pc:spChg>
        <pc:spChg chg="del mod">
          <ac:chgData name="Saloni Chawla" userId="c3265b40-e578-472f-b42c-72c0eb9e15c2" providerId="ADAL" clId="{DD975BCD-E777-43BE-B733-24537C6498F9}" dt="2022-06-16T06:06:23.329" v="1739"/>
          <ac:spMkLst>
            <pc:docMk/>
            <pc:sldMk cId="1012051810" sldId="288"/>
            <ac:spMk id="19" creationId="{26EC3F3C-CE77-4556-8310-0134C2A5ED74}"/>
          </ac:spMkLst>
        </pc:spChg>
        <pc:spChg chg="mod">
          <ac:chgData name="Saloni Chawla" userId="c3265b40-e578-472f-b42c-72c0eb9e15c2" providerId="ADAL" clId="{DD975BCD-E777-43BE-B733-24537C6498F9}" dt="2022-06-16T06:07:50.938" v="1880" actId="20577"/>
          <ac:spMkLst>
            <pc:docMk/>
            <pc:sldMk cId="1012051810" sldId="288"/>
            <ac:spMk id="24" creationId="{B5F1085B-F466-4457-B854-2215F0A72874}"/>
          </ac:spMkLst>
        </pc:spChg>
        <pc:spChg chg="del mod">
          <ac:chgData name="Saloni Chawla" userId="c3265b40-e578-472f-b42c-72c0eb9e15c2" providerId="ADAL" clId="{DD975BCD-E777-43BE-B733-24537C6498F9}" dt="2022-06-16T06:06:23.328" v="1737"/>
          <ac:spMkLst>
            <pc:docMk/>
            <pc:sldMk cId="1012051810" sldId="288"/>
            <ac:spMk id="29" creationId="{8EA1F55F-1BB2-49EB-9C50-756C104100D3}"/>
          </ac:spMkLst>
        </pc:spChg>
        <pc:spChg chg="mod">
          <ac:chgData name="Saloni Chawla" userId="c3265b40-e578-472f-b42c-72c0eb9e15c2" providerId="ADAL" clId="{DD975BCD-E777-43BE-B733-24537C6498F9}" dt="2022-06-16T06:04:28.204" v="1424" actId="5793"/>
          <ac:spMkLst>
            <pc:docMk/>
            <pc:sldMk cId="1012051810" sldId="288"/>
            <ac:spMk id="30" creationId="{28594CFF-7A86-4E28-BF4F-4D60694293D9}"/>
          </ac:spMkLst>
        </pc:spChg>
      </pc:sldChg>
      <pc:sldChg chg="addSp modSp add mod ord">
        <pc:chgData name="Saloni Chawla" userId="c3265b40-e578-472f-b42c-72c0eb9e15c2" providerId="ADAL" clId="{DD975BCD-E777-43BE-B733-24537C6498F9}" dt="2022-06-24T11:18:12.623" v="3838" actId="20577"/>
        <pc:sldMkLst>
          <pc:docMk/>
          <pc:sldMk cId="284718405" sldId="289"/>
        </pc:sldMkLst>
        <pc:spChg chg="mod">
          <ac:chgData name="Saloni Chawla" userId="c3265b40-e578-472f-b42c-72c0eb9e15c2" providerId="ADAL" clId="{DD975BCD-E777-43BE-B733-24537C6498F9}" dt="2022-06-24T11:18:07.359" v="3836" actId="20577"/>
          <ac:spMkLst>
            <pc:docMk/>
            <pc:sldMk cId="284718405" sldId="289"/>
            <ac:spMk id="2" creationId="{51840CEC-B205-D614-ACFB-9620DEF0A59E}"/>
          </ac:spMkLst>
        </pc:spChg>
        <pc:spChg chg="mod">
          <ac:chgData name="Saloni Chawla" userId="c3265b40-e578-472f-b42c-72c0eb9e15c2" providerId="ADAL" clId="{DD975BCD-E777-43BE-B733-24537C6498F9}" dt="2022-06-24T11:17:39.775" v="3817" actId="20577"/>
          <ac:spMkLst>
            <pc:docMk/>
            <pc:sldMk cId="284718405" sldId="289"/>
            <ac:spMk id="3" creationId="{3E6CD5A5-350C-07B1-88E3-70F677EEF1DB}"/>
          </ac:spMkLst>
        </pc:spChg>
        <pc:spChg chg="add mod">
          <ac:chgData name="Saloni Chawla" userId="c3265b40-e578-472f-b42c-72c0eb9e15c2" providerId="ADAL" clId="{DD975BCD-E777-43BE-B733-24537C6498F9}" dt="2022-06-24T11:18:12.623" v="3838" actId="20577"/>
          <ac:spMkLst>
            <pc:docMk/>
            <pc:sldMk cId="284718405" sldId="289"/>
            <ac:spMk id="14" creationId="{274613A1-279A-4C1C-9005-E50402BCBE6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F9196-EFB4-478C-A2FA-A8B83568B2CB}"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IN"/>
        </a:p>
      </dgm:t>
    </dgm:pt>
    <dgm:pt modelId="{7DDC0CF2-BBFE-49B3-B742-CF374B677259}">
      <dgm:prSet phldrT="[Text]" custT="1"/>
      <dgm:spPr/>
      <dgm:t>
        <a:bodyPr anchor="ctr"/>
        <a:lstStyle/>
        <a:p>
          <a:pPr algn="ctr"/>
          <a:r>
            <a:rPr lang="en-IN" sz="1800" b="1" dirty="0">
              <a:solidFill>
                <a:schemeClr val="tx1"/>
              </a:solidFill>
              <a:effectLst/>
              <a:latin typeface="Times New Roman" panose="02020603050405020304" pitchFamily="18" charset="0"/>
              <a:ea typeface="Times New Roman" panose="02020603050405020304" pitchFamily="18" charset="0"/>
            </a:rPr>
            <a:t>STUDY DESIGN</a:t>
          </a:r>
          <a:endParaRPr lang="en-IN" sz="1800" dirty="0">
            <a:solidFill>
              <a:schemeClr val="tx1"/>
            </a:solidFill>
          </a:endParaRPr>
        </a:p>
      </dgm:t>
    </dgm:pt>
    <dgm:pt modelId="{90BE5F84-B454-4E9F-A9D3-CB8CD7C8D51E}" type="parTrans" cxnId="{E3D5D6A2-7278-477B-AA5A-F0516027EC5D}">
      <dgm:prSet/>
      <dgm:spPr/>
      <dgm:t>
        <a:bodyPr/>
        <a:lstStyle/>
        <a:p>
          <a:endParaRPr lang="en-IN">
            <a:solidFill>
              <a:schemeClr val="tx1"/>
            </a:solidFill>
          </a:endParaRPr>
        </a:p>
      </dgm:t>
    </dgm:pt>
    <dgm:pt modelId="{03FC9A03-5484-44D3-8B16-16ABE9D3203C}" type="sibTrans" cxnId="{E3D5D6A2-7278-477B-AA5A-F0516027EC5D}">
      <dgm:prSet/>
      <dgm:spPr/>
      <dgm:t>
        <a:bodyPr/>
        <a:lstStyle/>
        <a:p>
          <a:endParaRPr lang="en-IN">
            <a:solidFill>
              <a:schemeClr val="tx1"/>
            </a:solidFill>
          </a:endParaRPr>
        </a:p>
      </dgm:t>
    </dgm:pt>
    <dgm:pt modelId="{0A811CDA-4822-41DF-8933-1DEEDD551EEC}">
      <dgm:prSet phldrT="[Text]" custT="1"/>
      <dgm:spPr/>
      <dgm:t>
        <a:bodyPr anchor="ctr"/>
        <a:lstStyle/>
        <a:p>
          <a:pPr algn="ctr">
            <a:buNone/>
          </a:pPr>
          <a:r>
            <a:rPr lang="en-IN" sz="1800" b="0" dirty="0">
              <a:solidFill>
                <a:schemeClr val="tx1"/>
              </a:solidFill>
              <a:effectLst/>
              <a:latin typeface="Times New Roman" panose="02020603050405020304" pitchFamily="18" charset="0"/>
              <a:ea typeface="Times New Roman" panose="02020603050405020304" pitchFamily="18" charset="0"/>
            </a:rPr>
            <a:t>Descriptive Study</a:t>
          </a:r>
          <a:endParaRPr lang="en-IN" sz="1800" dirty="0">
            <a:solidFill>
              <a:schemeClr val="tx1"/>
            </a:solidFill>
          </a:endParaRPr>
        </a:p>
      </dgm:t>
    </dgm:pt>
    <dgm:pt modelId="{E9765D5F-DADD-4EAF-87BC-D3D2A2E448AF}" type="parTrans" cxnId="{E05DE3E7-304B-48DA-AB49-119941C7523B}">
      <dgm:prSet/>
      <dgm:spPr/>
      <dgm:t>
        <a:bodyPr/>
        <a:lstStyle/>
        <a:p>
          <a:endParaRPr lang="en-IN">
            <a:solidFill>
              <a:schemeClr val="tx1"/>
            </a:solidFill>
          </a:endParaRPr>
        </a:p>
      </dgm:t>
    </dgm:pt>
    <dgm:pt modelId="{8A8E0B78-88E0-433D-8F27-082CE2B4021D}" type="sibTrans" cxnId="{E05DE3E7-304B-48DA-AB49-119941C7523B}">
      <dgm:prSet/>
      <dgm:spPr/>
      <dgm:t>
        <a:bodyPr/>
        <a:lstStyle/>
        <a:p>
          <a:endParaRPr lang="en-IN">
            <a:solidFill>
              <a:schemeClr val="tx1"/>
            </a:solidFill>
          </a:endParaRPr>
        </a:p>
      </dgm:t>
    </dgm:pt>
    <dgm:pt modelId="{741F9F5D-74AC-4CEB-B18C-228ED451C5E7}">
      <dgm:prSet phldrT="[Text]" custT="1"/>
      <dgm:spPr/>
      <dgm:t>
        <a:bodyPr anchor="ctr"/>
        <a:lstStyle/>
        <a:p>
          <a:pPr algn="ctr"/>
          <a:r>
            <a:rPr lang="en-IN" sz="1800" b="1" dirty="0">
              <a:solidFill>
                <a:schemeClr val="tx1"/>
              </a:solidFill>
              <a:effectLst/>
              <a:latin typeface="Times New Roman" panose="02020603050405020304" pitchFamily="18" charset="0"/>
              <a:ea typeface="Times New Roman" panose="02020603050405020304" pitchFamily="18" charset="0"/>
            </a:rPr>
            <a:t>TYPE OF DATA</a:t>
          </a:r>
          <a:endParaRPr lang="en-IN" sz="1800" dirty="0">
            <a:solidFill>
              <a:schemeClr val="tx1"/>
            </a:solidFill>
          </a:endParaRPr>
        </a:p>
      </dgm:t>
    </dgm:pt>
    <dgm:pt modelId="{3A56EBF0-D5EB-408E-BE4E-1078D66C52FB}" type="parTrans" cxnId="{9C2C88DC-F22C-4F64-96F4-2E543F2303E1}">
      <dgm:prSet/>
      <dgm:spPr/>
      <dgm:t>
        <a:bodyPr/>
        <a:lstStyle/>
        <a:p>
          <a:endParaRPr lang="en-IN">
            <a:solidFill>
              <a:schemeClr val="tx1"/>
            </a:solidFill>
          </a:endParaRPr>
        </a:p>
      </dgm:t>
    </dgm:pt>
    <dgm:pt modelId="{49DB37A8-88FC-4538-87F6-1303B1DD9EDE}" type="sibTrans" cxnId="{9C2C88DC-F22C-4F64-96F4-2E543F2303E1}">
      <dgm:prSet/>
      <dgm:spPr/>
      <dgm:t>
        <a:bodyPr/>
        <a:lstStyle/>
        <a:p>
          <a:endParaRPr lang="en-IN">
            <a:solidFill>
              <a:schemeClr val="tx1"/>
            </a:solidFill>
          </a:endParaRPr>
        </a:p>
      </dgm:t>
    </dgm:pt>
    <dgm:pt modelId="{1D382786-F0FD-49F0-BE09-98C94C4E7CFD}">
      <dgm:prSet phldrT="[Text]" custT="1"/>
      <dgm:spPr/>
      <dgm:t>
        <a:bodyPr anchor="ctr"/>
        <a:lstStyle/>
        <a:p>
          <a:pPr algn="ctr">
            <a:buNone/>
          </a:pPr>
          <a:r>
            <a:rPr lang="en-IN" sz="1800" b="0" dirty="0">
              <a:solidFill>
                <a:schemeClr val="tx1"/>
              </a:solidFill>
              <a:effectLst/>
              <a:latin typeface="Times New Roman" panose="02020603050405020304" pitchFamily="18" charset="0"/>
              <a:ea typeface="Times New Roman" panose="02020603050405020304" pitchFamily="18" charset="0"/>
            </a:rPr>
            <a:t>Secondary Data</a:t>
          </a:r>
          <a:endParaRPr lang="en-IN" sz="1800" dirty="0">
            <a:solidFill>
              <a:schemeClr val="tx1"/>
            </a:solidFill>
          </a:endParaRPr>
        </a:p>
      </dgm:t>
    </dgm:pt>
    <dgm:pt modelId="{AB07321E-7497-4BCF-A992-DF7C36037BB3}" type="parTrans" cxnId="{EFB83B57-3C45-41BC-BDD7-401AEB9EAFDB}">
      <dgm:prSet/>
      <dgm:spPr/>
      <dgm:t>
        <a:bodyPr/>
        <a:lstStyle/>
        <a:p>
          <a:endParaRPr lang="en-IN">
            <a:solidFill>
              <a:schemeClr val="tx1"/>
            </a:solidFill>
          </a:endParaRPr>
        </a:p>
      </dgm:t>
    </dgm:pt>
    <dgm:pt modelId="{75110FCA-1A13-4FD2-8F5C-783D5D1C0B3E}" type="sibTrans" cxnId="{EFB83B57-3C45-41BC-BDD7-401AEB9EAFDB}">
      <dgm:prSet/>
      <dgm:spPr/>
      <dgm:t>
        <a:bodyPr/>
        <a:lstStyle/>
        <a:p>
          <a:endParaRPr lang="en-IN">
            <a:solidFill>
              <a:schemeClr val="tx1"/>
            </a:solidFill>
          </a:endParaRPr>
        </a:p>
      </dgm:t>
    </dgm:pt>
    <dgm:pt modelId="{B450383C-C65F-4833-9655-3B9AF968A08F}">
      <dgm:prSet phldrT="[Text]" custT="1"/>
      <dgm:spPr/>
      <dgm:t>
        <a:bodyPr/>
        <a:lstStyle/>
        <a:p>
          <a:pPr algn="ctr"/>
          <a:r>
            <a:rPr lang="en-IN" sz="1800" b="1" dirty="0">
              <a:solidFill>
                <a:schemeClr val="tx1"/>
              </a:solidFill>
              <a:effectLst/>
              <a:latin typeface="Times New Roman" panose="02020603050405020304" pitchFamily="18" charset="0"/>
              <a:ea typeface="Times New Roman" panose="02020603050405020304" pitchFamily="18" charset="0"/>
            </a:rPr>
            <a:t>DURATION</a:t>
          </a:r>
          <a:r>
            <a:rPr lang="en-IN" sz="1400" b="1" dirty="0">
              <a:solidFill>
                <a:schemeClr val="tx1"/>
              </a:solidFill>
              <a:effectLst/>
              <a:latin typeface="Times New Roman" panose="02020603050405020304" pitchFamily="18" charset="0"/>
              <a:ea typeface="Times New Roman" panose="02020603050405020304" pitchFamily="18" charset="0"/>
            </a:rPr>
            <a:t> </a:t>
          </a:r>
        </a:p>
        <a:p>
          <a:pPr algn="ctr"/>
          <a:r>
            <a:rPr lang="en-IN" sz="1800" b="0" dirty="0">
              <a:solidFill>
                <a:schemeClr val="tx1"/>
              </a:solidFill>
              <a:effectLst/>
              <a:latin typeface="Times New Roman" panose="02020603050405020304" pitchFamily="18" charset="0"/>
              <a:ea typeface="Times New Roman" panose="02020603050405020304" pitchFamily="18" charset="0"/>
            </a:rPr>
            <a:t>2 Months (15 March 2022- 15 May 2022)</a:t>
          </a:r>
          <a:endParaRPr lang="en-IN" sz="1800" dirty="0">
            <a:solidFill>
              <a:schemeClr val="tx1"/>
            </a:solidFill>
          </a:endParaRPr>
        </a:p>
      </dgm:t>
    </dgm:pt>
    <dgm:pt modelId="{EB027674-3698-46DC-8E87-D2ECD13AA9D5}" type="parTrans" cxnId="{DBA129DD-DBA9-4F45-BB5B-0335C9973DF0}">
      <dgm:prSet/>
      <dgm:spPr/>
      <dgm:t>
        <a:bodyPr/>
        <a:lstStyle/>
        <a:p>
          <a:endParaRPr lang="en-IN">
            <a:solidFill>
              <a:schemeClr val="tx1"/>
            </a:solidFill>
          </a:endParaRPr>
        </a:p>
      </dgm:t>
    </dgm:pt>
    <dgm:pt modelId="{E9E7ADFE-2D2E-49DF-9B79-131310DAB78F}" type="sibTrans" cxnId="{DBA129DD-DBA9-4F45-BB5B-0335C9973DF0}">
      <dgm:prSet/>
      <dgm:spPr/>
      <dgm:t>
        <a:bodyPr/>
        <a:lstStyle/>
        <a:p>
          <a:endParaRPr lang="en-IN">
            <a:solidFill>
              <a:schemeClr val="tx1"/>
            </a:solidFill>
          </a:endParaRPr>
        </a:p>
      </dgm:t>
    </dgm:pt>
    <dgm:pt modelId="{B244CBC5-F7CA-4231-BC5D-D4A734E6C541}">
      <dgm:prSet phldrT="[Text]" custT="1"/>
      <dgm:spPr/>
      <dgm:t>
        <a:bodyPr/>
        <a:lstStyle/>
        <a:p>
          <a:pPr marL="0" lvl="0" indent="0" algn="ctr" defTabSz="533400">
            <a:lnSpc>
              <a:spcPct val="90000"/>
            </a:lnSpc>
            <a:spcBef>
              <a:spcPct val="0"/>
            </a:spcBef>
            <a:spcAft>
              <a:spcPct val="35000"/>
            </a:spcAft>
            <a:buNone/>
          </a:pPr>
          <a:r>
            <a:rPr lang="en-IN" sz="1800" b="1" kern="1200" dirty="0">
              <a:solidFill>
                <a:schemeClr val="tx1"/>
              </a:solidFill>
              <a:effectLst/>
              <a:latin typeface="Times New Roman" panose="02020603050405020304" pitchFamily="18" charset="0"/>
              <a:ea typeface="Times New Roman" panose="02020603050405020304" pitchFamily="18" charset="0"/>
              <a:cs typeface="+mn-cs"/>
            </a:rPr>
            <a:t>TOOL USED</a:t>
          </a:r>
          <a:endParaRPr lang="en-IN" sz="1400" b="1" kern="1200" dirty="0">
            <a:solidFill>
              <a:schemeClr val="tx1"/>
            </a:solidFill>
            <a:effectLst/>
            <a:latin typeface="Times New Roman" panose="02020603050405020304" pitchFamily="18" charset="0"/>
            <a:ea typeface="Times New Roman" panose="02020603050405020304" pitchFamily="18" charset="0"/>
            <a:cs typeface="+mn-cs"/>
          </a:endParaRPr>
        </a:p>
        <a:p>
          <a:pPr marL="0" lvl="0" algn="ctr" defTabSz="533400">
            <a:lnSpc>
              <a:spcPct val="90000"/>
            </a:lnSpc>
            <a:spcBef>
              <a:spcPct val="0"/>
            </a:spcBef>
            <a:spcAft>
              <a:spcPct val="35000"/>
            </a:spcAft>
            <a:buNone/>
          </a:pPr>
          <a:r>
            <a:rPr lang="en-IN" sz="1800" kern="1200" dirty="0">
              <a:solidFill>
                <a:schemeClr val="tx1"/>
              </a:solidFill>
              <a:latin typeface="Times New Roman" panose="02020603050405020304" pitchFamily="18" charset="0"/>
              <a:cs typeface="Times New Roman" panose="02020603050405020304" pitchFamily="18" charset="0"/>
            </a:rPr>
            <a:t>Gap Analysis Matrix</a:t>
          </a:r>
        </a:p>
      </dgm:t>
    </dgm:pt>
    <dgm:pt modelId="{332B719F-80E3-4B01-B52E-36C1D736B64A}" type="parTrans" cxnId="{B79BE42D-31DE-4431-8D61-0F915CEDF0BD}">
      <dgm:prSet/>
      <dgm:spPr/>
      <dgm:t>
        <a:bodyPr/>
        <a:lstStyle/>
        <a:p>
          <a:endParaRPr lang="en-IN"/>
        </a:p>
      </dgm:t>
    </dgm:pt>
    <dgm:pt modelId="{2F7DC43B-AE89-4697-9FAD-6C270BE9649C}" type="sibTrans" cxnId="{B79BE42D-31DE-4431-8D61-0F915CEDF0BD}">
      <dgm:prSet/>
      <dgm:spPr/>
      <dgm:t>
        <a:bodyPr/>
        <a:lstStyle/>
        <a:p>
          <a:endParaRPr lang="en-IN"/>
        </a:p>
      </dgm:t>
    </dgm:pt>
    <dgm:pt modelId="{4EC8C0E7-81B4-4AEE-B14A-2690ED3FF0C7}" type="pres">
      <dgm:prSet presAssocID="{6CAF9196-EFB4-478C-A2FA-A8B83568B2CB}" presName="diagram" presStyleCnt="0">
        <dgm:presLayoutVars>
          <dgm:dir/>
          <dgm:resizeHandles val="exact"/>
        </dgm:presLayoutVars>
      </dgm:prSet>
      <dgm:spPr/>
    </dgm:pt>
    <dgm:pt modelId="{50D27D2A-B376-48E6-8CBD-67412680DE8F}" type="pres">
      <dgm:prSet presAssocID="{7DDC0CF2-BBFE-49B3-B742-CF374B677259}" presName="node" presStyleLbl="node1" presStyleIdx="0" presStyleCnt="4">
        <dgm:presLayoutVars>
          <dgm:bulletEnabled val="1"/>
        </dgm:presLayoutVars>
      </dgm:prSet>
      <dgm:spPr/>
    </dgm:pt>
    <dgm:pt modelId="{06C54842-E60D-41D8-BBC4-C381016622E0}" type="pres">
      <dgm:prSet presAssocID="{03FC9A03-5484-44D3-8B16-16ABE9D3203C}" presName="sibTrans" presStyleCnt="0"/>
      <dgm:spPr/>
    </dgm:pt>
    <dgm:pt modelId="{7AA36422-26CB-4458-A894-6FE2AD7F4EDE}" type="pres">
      <dgm:prSet presAssocID="{741F9F5D-74AC-4CEB-B18C-228ED451C5E7}" presName="node" presStyleLbl="node1" presStyleIdx="1" presStyleCnt="4">
        <dgm:presLayoutVars>
          <dgm:bulletEnabled val="1"/>
        </dgm:presLayoutVars>
      </dgm:prSet>
      <dgm:spPr/>
    </dgm:pt>
    <dgm:pt modelId="{5ED0AD4B-684B-407F-A92E-E5DA8ED186D1}" type="pres">
      <dgm:prSet presAssocID="{49DB37A8-88FC-4538-87F6-1303B1DD9EDE}" presName="sibTrans" presStyleCnt="0"/>
      <dgm:spPr/>
    </dgm:pt>
    <dgm:pt modelId="{79B8B8F3-6EAF-4877-A91E-ABE74AD1BF13}" type="pres">
      <dgm:prSet presAssocID="{B450383C-C65F-4833-9655-3B9AF968A08F}" presName="node" presStyleLbl="node1" presStyleIdx="2" presStyleCnt="4">
        <dgm:presLayoutVars>
          <dgm:bulletEnabled val="1"/>
        </dgm:presLayoutVars>
      </dgm:prSet>
      <dgm:spPr/>
    </dgm:pt>
    <dgm:pt modelId="{3C7CE657-8F10-40EA-9CDF-37B672018E3D}" type="pres">
      <dgm:prSet presAssocID="{E9E7ADFE-2D2E-49DF-9B79-131310DAB78F}" presName="sibTrans" presStyleCnt="0"/>
      <dgm:spPr/>
    </dgm:pt>
    <dgm:pt modelId="{2B4737EC-A7F2-4698-A11B-B05A960AB85B}" type="pres">
      <dgm:prSet presAssocID="{B244CBC5-F7CA-4231-BC5D-D4A734E6C541}" presName="node" presStyleLbl="node1" presStyleIdx="3" presStyleCnt="4">
        <dgm:presLayoutVars>
          <dgm:bulletEnabled val="1"/>
        </dgm:presLayoutVars>
      </dgm:prSet>
      <dgm:spPr/>
    </dgm:pt>
  </dgm:ptLst>
  <dgm:cxnLst>
    <dgm:cxn modelId="{16F5F81D-69C6-44CD-BD67-72EEE1CD7DAC}" type="presOf" srcId="{1D382786-F0FD-49F0-BE09-98C94C4E7CFD}" destId="{7AA36422-26CB-4458-A894-6FE2AD7F4EDE}" srcOrd="0" destOrd="1" presId="urn:microsoft.com/office/officeart/2005/8/layout/default"/>
    <dgm:cxn modelId="{B79BE42D-31DE-4431-8D61-0F915CEDF0BD}" srcId="{6CAF9196-EFB4-478C-A2FA-A8B83568B2CB}" destId="{B244CBC5-F7CA-4231-BC5D-D4A734E6C541}" srcOrd="3" destOrd="0" parTransId="{332B719F-80E3-4B01-B52E-36C1D736B64A}" sibTransId="{2F7DC43B-AE89-4697-9FAD-6C270BE9649C}"/>
    <dgm:cxn modelId="{46B6F360-938C-4612-94BA-808865D15FA6}" type="presOf" srcId="{741F9F5D-74AC-4CEB-B18C-228ED451C5E7}" destId="{7AA36422-26CB-4458-A894-6FE2AD7F4EDE}" srcOrd="0" destOrd="0" presId="urn:microsoft.com/office/officeart/2005/8/layout/default"/>
    <dgm:cxn modelId="{EFB83B57-3C45-41BC-BDD7-401AEB9EAFDB}" srcId="{741F9F5D-74AC-4CEB-B18C-228ED451C5E7}" destId="{1D382786-F0FD-49F0-BE09-98C94C4E7CFD}" srcOrd="0" destOrd="0" parTransId="{AB07321E-7497-4BCF-A992-DF7C36037BB3}" sibTransId="{75110FCA-1A13-4FD2-8F5C-783D5D1C0B3E}"/>
    <dgm:cxn modelId="{E3D5D6A2-7278-477B-AA5A-F0516027EC5D}" srcId="{6CAF9196-EFB4-478C-A2FA-A8B83568B2CB}" destId="{7DDC0CF2-BBFE-49B3-B742-CF374B677259}" srcOrd="0" destOrd="0" parTransId="{90BE5F84-B454-4E9F-A9D3-CB8CD7C8D51E}" sibTransId="{03FC9A03-5484-44D3-8B16-16ABE9D3203C}"/>
    <dgm:cxn modelId="{C3F6F4B3-3ED8-438B-8B9E-35331740C22B}" type="presOf" srcId="{0A811CDA-4822-41DF-8933-1DEEDD551EEC}" destId="{50D27D2A-B376-48E6-8CBD-67412680DE8F}" srcOrd="0" destOrd="1" presId="urn:microsoft.com/office/officeart/2005/8/layout/default"/>
    <dgm:cxn modelId="{360167BF-CF55-4485-A517-2F374900F646}" type="presOf" srcId="{B450383C-C65F-4833-9655-3B9AF968A08F}" destId="{79B8B8F3-6EAF-4877-A91E-ABE74AD1BF13}" srcOrd="0" destOrd="0" presId="urn:microsoft.com/office/officeart/2005/8/layout/default"/>
    <dgm:cxn modelId="{92B9F4C8-61EC-4576-B2EC-0039D18CC1AA}" type="presOf" srcId="{B244CBC5-F7CA-4231-BC5D-D4A734E6C541}" destId="{2B4737EC-A7F2-4698-A11B-B05A960AB85B}" srcOrd="0" destOrd="0" presId="urn:microsoft.com/office/officeart/2005/8/layout/default"/>
    <dgm:cxn modelId="{8BBF07CB-D0A1-4399-9C5B-49957F9F0E3B}" type="presOf" srcId="{7DDC0CF2-BBFE-49B3-B742-CF374B677259}" destId="{50D27D2A-B376-48E6-8CBD-67412680DE8F}" srcOrd="0" destOrd="0" presId="urn:microsoft.com/office/officeart/2005/8/layout/default"/>
    <dgm:cxn modelId="{9C2C88DC-F22C-4F64-96F4-2E543F2303E1}" srcId="{6CAF9196-EFB4-478C-A2FA-A8B83568B2CB}" destId="{741F9F5D-74AC-4CEB-B18C-228ED451C5E7}" srcOrd="1" destOrd="0" parTransId="{3A56EBF0-D5EB-408E-BE4E-1078D66C52FB}" sibTransId="{49DB37A8-88FC-4538-87F6-1303B1DD9EDE}"/>
    <dgm:cxn modelId="{DBA129DD-DBA9-4F45-BB5B-0335C9973DF0}" srcId="{6CAF9196-EFB4-478C-A2FA-A8B83568B2CB}" destId="{B450383C-C65F-4833-9655-3B9AF968A08F}" srcOrd="2" destOrd="0" parTransId="{EB027674-3698-46DC-8E87-D2ECD13AA9D5}" sibTransId="{E9E7ADFE-2D2E-49DF-9B79-131310DAB78F}"/>
    <dgm:cxn modelId="{941630E7-04CB-4C65-A927-27D256719756}" type="presOf" srcId="{6CAF9196-EFB4-478C-A2FA-A8B83568B2CB}" destId="{4EC8C0E7-81B4-4AEE-B14A-2690ED3FF0C7}" srcOrd="0" destOrd="0" presId="urn:microsoft.com/office/officeart/2005/8/layout/default"/>
    <dgm:cxn modelId="{E05DE3E7-304B-48DA-AB49-119941C7523B}" srcId="{7DDC0CF2-BBFE-49B3-B742-CF374B677259}" destId="{0A811CDA-4822-41DF-8933-1DEEDD551EEC}" srcOrd="0" destOrd="0" parTransId="{E9765D5F-DADD-4EAF-87BC-D3D2A2E448AF}" sibTransId="{8A8E0B78-88E0-433D-8F27-082CE2B4021D}"/>
    <dgm:cxn modelId="{F7F74AAF-F9C9-4DB7-8CC6-433139CF4030}" type="presParOf" srcId="{4EC8C0E7-81B4-4AEE-B14A-2690ED3FF0C7}" destId="{50D27D2A-B376-48E6-8CBD-67412680DE8F}" srcOrd="0" destOrd="0" presId="urn:microsoft.com/office/officeart/2005/8/layout/default"/>
    <dgm:cxn modelId="{1A5220FF-B622-41CA-8514-30B34473FC31}" type="presParOf" srcId="{4EC8C0E7-81B4-4AEE-B14A-2690ED3FF0C7}" destId="{06C54842-E60D-41D8-BBC4-C381016622E0}" srcOrd="1" destOrd="0" presId="urn:microsoft.com/office/officeart/2005/8/layout/default"/>
    <dgm:cxn modelId="{F8C93129-3A50-40E7-A5F1-C13445A0A08C}" type="presParOf" srcId="{4EC8C0E7-81B4-4AEE-B14A-2690ED3FF0C7}" destId="{7AA36422-26CB-4458-A894-6FE2AD7F4EDE}" srcOrd="2" destOrd="0" presId="urn:microsoft.com/office/officeart/2005/8/layout/default"/>
    <dgm:cxn modelId="{4F9FDBDE-27E0-4EFE-B13A-1A1579AAEAC7}" type="presParOf" srcId="{4EC8C0E7-81B4-4AEE-B14A-2690ED3FF0C7}" destId="{5ED0AD4B-684B-407F-A92E-E5DA8ED186D1}" srcOrd="3" destOrd="0" presId="urn:microsoft.com/office/officeart/2005/8/layout/default"/>
    <dgm:cxn modelId="{D44E2144-C562-4514-91E4-A31D5FA61F6A}" type="presParOf" srcId="{4EC8C0E7-81B4-4AEE-B14A-2690ED3FF0C7}" destId="{79B8B8F3-6EAF-4877-A91E-ABE74AD1BF13}" srcOrd="4" destOrd="0" presId="urn:microsoft.com/office/officeart/2005/8/layout/default"/>
    <dgm:cxn modelId="{BD9BD09D-504F-453A-8445-3DC3876B21FD}" type="presParOf" srcId="{4EC8C0E7-81B4-4AEE-B14A-2690ED3FF0C7}" destId="{3C7CE657-8F10-40EA-9CDF-37B672018E3D}" srcOrd="5" destOrd="0" presId="urn:microsoft.com/office/officeart/2005/8/layout/default"/>
    <dgm:cxn modelId="{81618B53-DD83-4255-9AB3-E01D4B66C95B}" type="presParOf" srcId="{4EC8C0E7-81B4-4AEE-B14A-2690ED3FF0C7}" destId="{2B4737EC-A7F2-4698-A11B-B05A960AB85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01028-1570-4253-A4F5-72563DE9EFB9}" type="doc">
      <dgm:prSet loTypeId="urn:microsoft.com/office/officeart/2005/8/layout/cycle6" loCatId="relationship" qsTypeId="urn:microsoft.com/office/officeart/2005/8/quickstyle/simple5" qsCatId="simple" csTypeId="urn:microsoft.com/office/officeart/2005/8/colors/accent0_1" csCatId="mainScheme" phldr="1"/>
      <dgm:spPr/>
      <dgm:t>
        <a:bodyPr/>
        <a:lstStyle/>
        <a:p>
          <a:endParaRPr lang="en-IN"/>
        </a:p>
      </dgm:t>
    </dgm:pt>
    <dgm:pt modelId="{22E8291C-C385-4494-A830-30C7CB44F3AB}">
      <dgm:prSet phldrT="[Text]" custT="1"/>
      <dgm:spPr/>
      <dgm:t>
        <a:bodyPr/>
        <a:lstStyle/>
        <a:p>
          <a:r>
            <a:rPr lang="en-IN" sz="1600" b="1"/>
            <a:t>Stakeholder Consultation</a:t>
          </a:r>
          <a:endParaRPr lang="en-IN" sz="1600" b="1" dirty="0"/>
        </a:p>
      </dgm:t>
    </dgm:pt>
    <dgm:pt modelId="{06893BD1-C1DC-4DAC-A8A5-7615DCFBE68D}" type="parTrans" cxnId="{A2E17EEF-1982-43C6-867B-7872E8D4201F}">
      <dgm:prSet/>
      <dgm:spPr/>
      <dgm:t>
        <a:bodyPr/>
        <a:lstStyle/>
        <a:p>
          <a:endParaRPr lang="en-IN"/>
        </a:p>
      </dgm:t>
    </dgm:pt>
    <dgm:pt modelId="{EB0A5F4F-902F-4276-AF4B-538F5CD94E6D}" type="sibTrans" cxnId="{A2E17EEF-1982-43C6-867B-7872E8D4201F}">
      <dgm:prSet/>
      <dgm:spPr/>
      <dgm:t>
        <a:bodyPr/>
        <a:lstStyle/>
        <a:p>
          <a:endParaRPr lang="en-IN" sz="2000" b="1">
            <a:solidFill>
              <a:schemeClr val="tx1"/>
            </a:solidFill>
          </a:endParaRPr>
        </a:p>
      </dgm:t>
    </dgm:pt>
    <dgm:pt modelId="{122F93EB-AA13-4BBE-99F4-298B294B4012}">
      <dgm:prSet phldrT="[Text]" custT="1"/>
      <dgm:spPr/>
      <dgm:t>
        <a:bodyPr/>
        <a:lstStyle/>
        <a:p>
          <a:r>
            <a:rPr lang="en-IN" sz="1600" b="1"/>
            <a:t>Process Mapping</a:t>
          </a:r>
          <a:endParaRPr lang="en-IN" sz="1600" b="1" dirty="0"/>
        </a:p>
      </dgm:t>
    </dgm:pt>
    <dgm:pt modelId="{73263383-EFB8-42E4-AFBF-A48384849C70}" type="parTrans" cxnId="{5AD7439E-13C2-423F-8838-FCB4489AB1B0}">
      <dgm:prSet/>
      <dgm:spPr/>
      <dgm:t>
        <a:bodyPr/>
        <a:lstStyle/>
        <a:p>
          <a:endParaRPr lang="en-IN"/>
        </a:p>
      </dgm:t>
    </dgm:pt>
    <dgm:pt modelId="{E0A20B3B-1224-491D-9581-E3D5E6281CBC}" type="sibTrans" cxnId="{5AD7439E-13C2-423F-8838-FCB4489AB1B0}">
      <dgm:prSet/>
      <dgm:spPr/>
      <dgm:t>
        <a:bodyPr/>
        <a:lstStyle/>
        <a:p>
          <a:endParaRPr lang="en-IN" sz="2000" b="1">
            <a:solidFill>
              <a:schemeClr val="tx1"/>
            </a:solidFill>
          </a:endParaRPr>
        </a:p>
      </dgm:t>
    </dgm:pt>
    <dgm:pt modelId="{4B75017D-DDB8-4643-AAC9-92A9773BEE5C}">
      <dgm:prSet phldrT="[Text]" custT="1"/>
      <dgm:spPr/>
      <dgm:t>
        <a:bodyPr/>
        <a:lstStyle/>
        <a:p>
          <a:r>
            <a:rPr lang="en-IN" sz="1600" b="1"/>
            <a:t>Team Review Meetings</a:t>
          </a:r>
          <a:endParaRPr lang="en-IN" sz="1600" b="1" dirty="0"/>
        </a:p>
      </dgm:t>
    </dgm:pt>
    <dgm:pt modelId="{F260607B-5F56-4A6D-A413-D9596FA5FB26}" type="parTrans" cxnId="{C8A402CA-5E0F-4678-ADB8-46BE70AA00D9}">
      <dgm:prSet/>
      <dgm:spPr/>
      <dgm:t>
        <a:bodyPr/>
        <a:lstStyle/>
        <a:p>
          <a:endParaRPr lang="en-IN"/>
        </a:p>
      </dgm:t>
    </dgm:pt>
    <dgm:pt modelId="{EEE87ABF-74F2-492B-BAC7-FCF391183EB0}" type="sibTrans" cxnId="{C8A402CA-5E0F-4678-ADB8-46BE70AA00D9}">
      <dgm:prSet/>
      <dgm:spPr/>
      <dgm:t>
        <a:bodyPr/>
        <a:lstStyle/>
        <a:p>
          <a:endParaRPr lang="en-IN" sz="2000" b="1">
            <a:solidFill>
              <a:schemeClr val="tx1"/>
            </a:solidFill>
          </a:endParaRPr>
        </a:p>
      </dgm:t>
    </dgm:pt>
    <dgm:pt modelId="{9208D4B5-BF80-4FBF-81F5-70D244697B8C}">
      <dgm:prSet phldrT="[Text]" custT="1"/>
      <dgm:spPr/>
      <dgm:t>
        <a:bodyPr/>
        <a:lstStyle/>
        <a:p>
          <a:r>
            <a:rPr lang="en-IN" sz="1600" b="1"/>
            <a:t>Documentation Review</a:t>
          </a:r>
          <a:endParaRPr lang="en-IN" sz="1600" b="1" dirty="0"/>
        </a:p>
      </dgm:t>
    </dgm:pt>
    <dgm:pt modelId="{7F783C1A-FBFB-4683-BCB6-6B6AEC98DFB4}" type="parTrans" cxnId="{A48E3DB6-4E45-4152-AD42-9D5E032B2CAD}">
      <dgm:prSet/>
      <dgm:spPr/>
      <dgm:t>
        <a:bodyPr/>
        <a:lstStyle/>
        <a:p>
          <a:endParaRPr lang="en-IN"/>
        </a:p>
      </dgm:t>
    </dgm:pt>
    <dgm:pt modelId="{82FF99A4-2224-4D8A-BBBA-8017ABF1B9FF}" type="sibTrans" cxnId="{A48E3DB6-4E45-4152-AD42-9D5E032B2CAD}">
      <dgm:prSet/>
      <dgm:spPr/>
      <dgm:t>
        <a:bodyPr/>
        <a:lstStyle/>
        <a:p>
          <a:endParaRPr lang="en-IN" sz="2000" b="1">
            <a:solidFill>
              <a:schemeClr val="tx1"/>
            </a:solidFill>
          </a:endParaRPr>
        </a:p>
      </dgm:t>
    </dgm:pt>
    <dgm:pt modelId="{FBC238B5-CEE3-4F1C-8697-459F2A230838}" type="pres">
      <dgm:prSet presAssocID="{EDD01028-1570-4253-A4F5-72563DE9EFB9}" presName="cycle" presStyleCnt="0">
        <dgm:presLayoutVars>
          <dgm:dir/>
          <dgm:resizeHandles val="exact"/>
        </dgm:presLayoutVars>
      </dgm:prSet>
      <dgm:spPr/>
    </dgm:pt>
    <dgm:pt modelId="{3D95D589-E58D-43AE-8CEA-7179686D4CEA}" type="pres">
      <dgm:prSet presAssocID="{22E8291C-C385-4494-A830-30C7CB44F3AB}" presName="node" presStyleLbl="node1" presStyleIdx="0" presStyleCnt="4" custScaleX="115464" custRadScaleRad="100940">
        <dgm:presLayoutVars>
          <dgm:bulletEnabled val="1"/>
        </dgm:presLayoutVars>
      </dgm:prSet>
      <dgm:spPr/>
    </dgm:pt>
    <dgm:pt modelId="{641669EB-755A-4701-A071-E801450C3D7B}" type="pres">
      <dgm:prSet presAssocID="{22E8291C-C385-4494-A830-30C7CB44F3AB}" presName="spNode" presStyleCnt="0"/>
      <dgm:spPr/>
    </dgm:pt>
    <dgm:pt modelId="{BF5F209C-503B-4E58-ADC6-F09280D0E26C}" type="pres">
      <dgm:prSet presAssocID="{EB0A5F4F-902F-4276-AF4B-538F5CD94E6D}" presName="sibTrans" presStyleLbl="sibTrans1D1" presStyleIdx="0" presStyleCnt="4"/>
      <dgm:spPr/>
    </dgm:pt>
    <dgm:pt modelId="{D870EE47-5A3C-49F0-A127-9EC0FDD27214}" type="pres">
      <dgm:prSet presAssocID="{122F93EB-AA13-4BBE-99F4-298B294B4012}" presName="node" presStyleLbl="node1" presStyleIdx="1" presStyleCnt="4" custScaleX="113779">
        <dgm:presLayoutVars>
          <dgm:bulletEnabled val="1"/>
        </dgm:presLayoutVars>
      </dgm:prSet>
      <dgm:spPr/>
    </dgm:pt>
    <dgm:pt modelId="{419B967E-B7DD-4658-96E3-42E056F11DEA}" type="pres">
      <dgm:prSet presAssocID="{122F93EB-AA13-4BBE-99F4-298B294B4012}" presName="spNode" presStyleCnt="0"/>
      <dgm:spPr/>
    </dgm:pt>
    <dgm:pt modelId="{8892F6DC-CE53-4184-9F2D-C38D68D3EB37}" type="pres">
      <dgm:prSet presAssocID="{E0A20B3B-1224-491D-9581-E3D5E6281CBC}" presName="sibTrans" presStyleLbl="sibTrans1D1" presStyleIdx="1" presStyleCnt="4"/>
      <dgm:spPr/>
    </dgm:pt>
    <dgm:pt modelId="{DEF9BEA8-2C87-4D3C-A8DA-721D9E494ADD}" type="pres">
      <dgm:prSet presAssocID="{4B75017D-DDB8-4643-AAC9-92A9773BEE5C}" presName="node" presStyleLbl="node1" presStyleIdx="2" presStyleCnt="4" custScaleX="117102">
        <dgm:presLayoutVars>
          <dgm:bulletEnabled val="1"/>
        </dgm:presLayoutVars>
      </dgm:prSet>
      <dgm:spPr/>
    </dgm:pt>
    <dgm:pt modelId="{37BA334A-5A7A-4043-A633-79E394FABA6C}" type="pres">
      <dgm:prSet presAssocID="{4B75017D-DDB8-4643-AAC9-92A9773BEE5C}" presName="spNode" presStyleCnt="0"/>
      <dgm:spPr/>
    </dgm:pt>
    <dgm:pt modelId="{5672D18C-6A9C-4A5D-AEAC-A857E648F700}" type="pres">
      <dgm:prSet presAssocID="{EEE87ABF-74F2-492B-BAC7-FCF391183EB0}" presName="sibTrans" presStyleLbl="sibTrans1D1" presStyleIdx="2" presStyleCnt="4"/>
      <dgm:spPr/>
    </dgm:pt>
    <dgm:pt modelId="{218A310D-37B1-4D3D-A4EE-FFBE4C9E97E0}" type="pres">
      <dgm:prSet presAssocID="{9208D4B5-BF80-4FBF-81F5-70D244697B8C}" presName="node" presStyleLbl="node1" presStyleIdx="3" presStyleCnt="4" custScaleX="114119" custRadScaleRad="99733" custRadScaleInc="-1492">
        <dgm:presLayoutVars>
          <dgm:bulletEnabled val="1"/>
        </dgm:presLayoutVars>
      </dgm:prSet>
      <dgm:spPr/>
    </dgm:pt>
    <dgm:pt modelId="{15C3FC2D-16C3-4347-B474-625D1B8C1BA1}" type="pres">
      <dgm:prSet presAssocID="{9208D4B5-BF80-4FBF-81F5-70D244697B8C}" presName="spNode" presStyleCnt="0"/>
      <dgm:spPr/>
    </dgm:pt>
    <dgm:pt modelId="{14EE6D49-D4EC-4A52-A8B1-682D78D50A2A}" type="pres">
      <dgm:prSet presAssocID="{82FF99A4-2224-4D8A-BBBA-8017ABF1B9FF}" presName="sibTrans" presStyleLbl="sibTrans1D1" presStyleIdx="3" presStyleCnt="4"/>
      <dgm:spPr/>
    </dgm:pt>
  </dgm:ptLst>
  <dgm:cxnLst>
    <dgm:cxn modelId="{9303DE3A-C894-455B-8B68-526ECDDCAB2E}" type="presOf" srcId="{EB0A5F4F-902F-4276-AF4B-538F5CD94E6D}" destId="{BF5F209C-503B-4E58-ADC6-F09280D0E26C}" srcOrd="0" destOrd="0" presId="urn:microsoft.com/office/officeart/2005/8/layout/cycle6"/>
    <dgm:cxn modelId="{0C56843C-7EBF-4E6B-8E65-FDB0E93D70CA}" type="presOf" srcId="{9208D4B5-BF80-4FBF-81F5-70D244697B8C}" destId="{218A310D-37B1-4D3D-A4EE-FFBE4C9E97E0}" srcOrd="0" destOrd="0" presId="urn:microsoft.com/office/officeart/2005/8/layout/cycle6"/>
    <dgm:cxn modelId="{413CA45E-C5AC-4538-A9D4-E9A984476A72}" type="presOf" srcId="{E0A20B3B-1224-491D-9581-E3D5E6281CBC}" destId="{8892F6DC-CE53-4184-9F2D-C38D68D3EB37}" srcOrd="0" destOrd="0" presId="urn:microsoft.com/office/officeart/2005/8/layout/cycle6"/>
    <dgm:cxn modelId="{CDEA6E61-04CB-413E-9B54-34F72A5CA917}" type="presOf" srcId="{82FF99A4-2224-4D8A-BBBA-8017ABF1B9FF}" destId="{14EE6D49-D4EC-4A52-A8B1-682D78D50A2A}" srcOrd="0" destOrd="0" presId="urn:microsoft.com/office/officeart/2005/8/layout/cycle6"/>
    <dgm:cxn modelId="{E4D8947C-1CC4-4020-A09F-02F1B853C107}" type="presOf" srcId="{EEE87ABF-74F2-492B-BAC7-FCF391183EB0}" destId="{5672D18C-6A9C-4A5D-AEAC-A857E648F700}" srcOrd="0" destOrd="0" presId="urn:microsoft.com/office/officeart/2005/8/layout/cycle6"/>
    <dgm:cxn modelId="{2B15C987-4B7C-40C6-92F5-D194108748AC}" type="presOf" srcId="{122F93EB-AA13-4BBE-99F4-298B294B4012}" destId="{D870EE47-5A3C-49F0-A127-9EC0FDD27214}" srcOrd="0" destOrd="0" presId="urn:microsoft.com/office/officeart/2005/8/layout/cycle6"/>
    <dgm:cxn modelId="{C626C89A-F51A-4F25-9AF4-75D8D2E56AC2}" type="presOf" srcId="{22E8291C-C385-4494-A830-30C7CB44F3AB}" destId="{3D95D589-E58D-43AE-8CEA-7179686D4CEA}" srcOrd="0" destOrd="0" presId="urn:microsoft.com/office/officeart/2005/8/layout/cycle6"/>
    <dgm:cxn modelId="{5AD7439E-13C2-423F-8838-FCB4489AB1B0}" srcId="{EDD01028-1570-4253-A4F5-72563DE9EFB9}" destId="{122F93EB-AA13-4BBE-99F4-298B294B4012}" srcOrd="1" destOrd="0" parTransId="{73263383-EFB8-42E4-AFBF-A48384849C70}" sibTransId="{E0A20B3B-1224-491D-9581-E3D5E6281CBC}"/>
    <dgm:cxn modelId="{A48E3DB6-4E45-4152-AD42-9D5E032B2CAD}" srcId="{EDD01028-1570-4253-A4F5-72563DE9EFB9}" destId="{9208D4B5-BF80-4FBF-81F5-70D244697B8C}" srcOrd="3" destOrd="0" parTransId="{7F783C1A-FBFB-4683-BCB6-6B6AEC98DFB4}" sibTransId="{82FF99A4-2224-4D8A-BBBA-8017ABF1B9FF}"/>
    <dgm:cxn modelId="{46053DBA-9B65-450F-87F9-1A3EF52CA087}" type="presOf" srcId="{EDD01028-1570-4253-A4F5-72563DE9EFB9}" destId="{FBC238B5-CEE3-4F1C-8697-459F2A230838}" srcOrd="0" destOrd="0" presId="urn:microsoft.com/office/officeart/2005/8/layout/cycle6"/>
    <dgm:cxn modelId="{C8A402CA-5E0F-4678-ADB8-46BE70AA00D9}" srcId="{EDD01028-1570-4253-A4F5-72563DE9EFB9}" destId="{4B75017D-DDB8-4643-AAC9-92A9773BEE5C}" srcOrd="2" destOrd="0" parTransId="{F260607B-5F56-4A6D-A413-D9596FA5FB26}" sibTransId="{EEE87ABF-74F2-492B-BAC7-FCF391183EB0}"/>
    <dgm:cxn modelId="{EF6AFFD6-F8BA-4D52-9F77-479D97468078}" type="presOf" srcId="{4B75017D-DDB8-4643-AAC9-92A9773BEE5C}" destId="{DEF9BEA8-2C87-4D3C-A8DA-721D9E494ADD}" srcOrd="0" destOrd="0" presId="urn:microsoft.com/office/officeart/2005/8/layout/cycle6"/>
    <dgm:cxn modelId="{A2E17EEF-1982-43C6-867B-7872E8D4201F}" srcId="{EDD01028-1570-4253-A4F5-72563DE9EFB9}" destId="{22E8291C-C385-4494-A830-30C7CB44F3AB}" srcOrd="0" destOrd="0" parTransId="{06893BD1-C1DC-4DAC-A8A5-7615DCFBE68D}" sibTransId="{EB0A5F4F-902F-4276-AF4B-538F5CD94E6D}"/>
    <dgm:cxn modelId="{47D51EEB-A472-4C47-95CC-6FAE45D92DF1}" type="presParOf" srcId="{FBC238B5-CEE3-4F1C-8697-459F2A230838}" destId="{3D95D589-E58D-43AE-8CEA-7179686D4CEA}" srcOrd="0" destOrd="0" presId="urn:microsoft.com/office/officeart/2005/8/layout/cycle6"/>
    <dgm:cxn modelId="{2125B7CF-C0E4-49C0-BC5B-065EAE9ED58C}" type="presParOf" srcId="{FBC238B5-CEE3-4F1C-8697-459F2A230838}" destId="{641669EB-755A-4701-A071-E801450C3D7B}" srcOrd="1" destOrd="0" presId="urn:microsoft.com/office/officeart/2005/8/layout/cycle6"/>
    <dgm:cxn modelId="{3C6AF479-717E-4D1A-9314-7E838C745891}" type="presParOf" srcId="{FBC238B5-CEE3-4F1C-8697-459F2A230838}" destId="{BF5F209C-503B-4E58-ADC6-F09280D0E26C}" srcOrd="2" destOrd="0" presId="urn:microsoft.com/office/officeart/2005/8/layout/cycle6"/>
    <dgm:cxn modelId="{081609E9-B1F7-4629-A20D-9608120BA89A}" type="presParOf" srcId="{FBC238B5-CEE3-4F1C-8697-459F2A230838}" destId="{D870EE47-5A3C-49F0-A127-9EC0FDD27214}" srcOrd="3" destOrd="0" presId="urn:microsoft.com/office/officeart/2005/8/layout/cycle6"/>
    <dgm:cxn modelId="{6B438A66-72C7-426F-8B86-8511AD2C513B}" type="presParOf" srcId="{FBC238B5-CEE3-4F1C-8697-459F2A230838}" destId="{419B967E-B7DD-4658-96E3-42E056F11DEA}" srcOrd="4" destOrd="0" presId="urn:microsoft.com/office/officeart/2005/8/layout/cycle6"/>
    <dgm:cxn modelId="{1033DC03-2BAC-4ADD-A74F-A7D50C4231BE}" type="presParOf" srcId="{FBC238B5-CEE3-4F1C-8697-459F2A230838}" destId="{8892F6DC-CE53-4184-9F2D-C38D68D3EB37}" srcOrd="5" destOrd="0" presId="urn:microsoft.com/office/officeart/2005/8/layout/cycle6"/>
    <dgm:cxn modelId="{0968F71F-C9EE-499C-BC91-2F4F7E311CDF}" type="presParOf" srcId="{FBC238B5-CEE3-4F1C-8697-459F2A230838}" destId="{DEF9BEA8-2C87-4D3C-A8DA-721D9E494ADD}" srcOrd="6" destOrd="0" presId="urn:microsoft.com/office/officeart/2005/8/layout/cycle6"/>
    <dgm:cxn modelId="{130EEDE2-E5CB-49A4-8E0F-AFAFFA88A035}" type="presParOf" srcId="{FBC238B5-CEE3-4F1C-8697-459F2A230838}" destId="{37BA334A-5A7A-4043-A633-79E394FABA6C}" srcOrd="7" destOrd="0" presId="urn:microsoft.com/office/officeart/2005/8/layout/cycle6"/>
    <dgm:cxn modelId="{072362A6-4AD2-4BBE-BD85-E77DF52AEEF4}" type="presParOf" srcId="{FBC238B5-CEE3-4F1C-8697-459F2A230838}" destId="{5672D18C-6A9C-4A5D-AEAC-A857E648F700}" srcOrd="8" destOrd="0" presId="urn:microsoft.com/office/officeart/2005/8/layout/cycle6"/>
    <dgm:cxn modelId="{EE00EA9E-9E3D-4424-AB93-DCCE9B1BC654}" type="presParOf" srcId="{FBC238B5-CEE3-4F1C-8697-459F2A230838}" destId="{218A310D-37B1-4D3D-A4EE-FFBE4C9E97E0}" srcOrd="9" destOrd="0" presId="urn:microsoft.com/office/officeart/2005/8/layout/cycle6"/>
    <dgm:cxn modelId="{C3704C55-7E9F-4D4A-8690-B007EDEE7552}" type="presParOf" srcId="{FBC238B5-CEE3-4F1C-8697-459F2A230838}" destId="{15C3FC2D-16C3-4347-B474-625D1B8C1BA1}" srcOrd="10" destOrd="0" presId="urn:microsoft.com/office/officeart/2005/8/layout/cycle6"/>
    <dgm:cxn modelId="{59FFE0B8-629C-4219-AFD0-D5F9209E0EB2}" type="presParOf" srcId="{FBC238B5-CEE3-4F1C-8697-459F2A230838}" destId="{14EE6D49-D4EC-4A52-A8B1-682D78D50A2A}" srcOrd="11"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79E2D-785E-430D-8463-3DB869CFF6BA}"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IN"/>
        </a:p>
      </dgm:t>
    </dgm:pt>
    <dgm:pt modelId="{1AF9B7FF-B04E-4CB6-8A59-46A182F8EF03}">
      <dgm:prSet phldrT="[Text]" custT="1"/>
      <dgm:spPr/>
      <dgm:t>
        <a:bodyPr/>
        <a:lstStyle/>
        <a:p>
          <a:r>
            <a:rPr lang="en-IN" sz="4800" b="1" dirty="0"/>
            <a:t>LIMITATIONS OF THE STUDY</a:t>
          </a:r>
          <a:endParaRPr lang="en-IN" sz="4800" dirty="0"/>
        </a:p>
      </dgm:t>
    </dgm:pt>
    <dgm:pt modelId="{74E096CE-EB90-4DE8-A188-756486DF91D0}" type="parTrans" cxnId="{B67B7EBF-2F01-4616-9C2B-5832375E01A7}">
      <dgm:prSet/>
      <dgm:spPr/>
      <dgm:t>
        <a:bodyPr/>
        <a:lstStyle/>
        <a:p>
          <a:endParaRPr lang="en-IN"/>
        </a:p>
      </dgm:t>
    </dgm:pt>
    <dgm:pt modelId="{B1A5326A-2717-4EF1-B518-DEE7CED1AF5F}" type="sibTrans" cxnId="{B67B7EBF-2F01-4616-9C2B-5832375E01A7}">
      <dgm:prSet/>
      <dgm:spPr/>
      <dgm:t>
        <a:bodyPr/>
        <a:lstStyle/>
        <a:p>
          <a:endParaRPr lang="en-IN"/>
        </a:p>
      </dgm:t>
    </dgm:pt>
    <dgm:pt modelId="{FF1082D6-DBAC-4C42-A3CF-62A073C4FB60}">
      <dgm:prSet phldrT="[Text]"/>
      <dgm:spPr/>
      <dgm:t>
        <a:bodyPr/>
        <a:lstStyle/>
        <a:p>
          <a:pPr>
            <a:buFont typeface="Symbol" panose="05050102010706020507" pitchFamily="18" charset="2"/>
            <a:buChar char=""/>
          </a:pPr>
          <a:r>
            <a:rPr lang="en-IN" dirty="0">
              <a:effectLst/>
              <a:latin typeface="Times New Roman" panose="02020603050405020304" pitchFamily="18" charset="0"/>
              <a:ea typeface="Times New Roman" panose="02020603050405020304" pitchFamily="18" charset="0"/>
              <a:cs typeface="Arial MT"/>
            </a:rPr>
            <a:t>It may not be possible to study all aspects of the process and requirements in its entirety thoroughly during the limited time period of this review.</a:t>
          </a:r>
          <a:endParaRPr lang="en-IN" dirty="0"/>
        </a:p>
      </dgm:t>
    </dgm:pt>
    <dgm:pt modelId="{9F29080E-C6B5-4855-9C74-85DFAB0CB67B}" type="parTrans" cxnId="{A4C38340-C6E1-4C85-8074-90DB1B073A53}">
      <dgm:prSet/>
      <dgm:spPr/>
      <dgm:t>
        <a:bodyPr/>
        <a:lstStyle/>
        <a:p>
          <a:endParaRPr lang="en-IN"/>
        </a:p>
      </dgm:t>
    </dgm:pt>
    <dgm:pt modelId="{0186C77B-F739-4123-8ABD-C24509B5BFC0}" type="sibTrans" cxnId="{A4C38340-C6E1-4C85-8074-90DB1B073A53}">
      <dgm:prSet/>
      <dgm:spPr/>
      <dgm:t>
        <a:bodyPr/>
        <a:lstStyle/>
        <a:p>
          <a:endParaRPr lang="en-IN"/>
        </a:p>
      </dgm:t>
    </dgm:pt>
    <dgm:pt modelId="{D3FD770B-62AF-416E-B731-A21E93CFCC9D}">
      <dgm:prSet phldrT="[Text]"/>
      <dgm:spPr/>
      <dgm:t>
        <a:bodyPr/>
        <a:lstStyle/>
        <a:p>
          <a:pPr>
            <a:buFont typeface="Symbol" panose="05050102010706020507" pitchFamily="18" charset="2"/>
            <a:buChar char=""/>
          </a:pPr>
          <a:r>
            <a:rPr lang="en-IN" dirty="0">
              <a:effectLst/>
              <a:latin typeface="Times New Roman" panose="02020603050405020304" pitchFamily="18" charset="0"/>
              <a:ea typeface="Times New Roman" panose="02020603050405020304" pitchFamily="18" charset="0"/>
              <a:cs typeface="Arial MT"/>
            </a:rPr>
            <a:t>This study may not necessarily comment on all the function / process related matters perceived as important by the concerned management. </a:t>
          </a:r>
          <a:endParaRPr lang="en-IN" dirty="0"/>
        </a:p>
      </dgm:t>
    </dgm:pt>
    <dgm:pt modelId="{A40777BE-C1A6-486D-A1EF-8AD2324F44F4}" type="parTrans" cxnId="{1EA68D59-EC15-4945-A507-14D60A4EF530}">
      <dgm:prSet/>
      <dgm:spPr/>
      <dgm:t>
        <a:bodyPr/>
        <a:lstStyle/>
        <a:p>
          <a:endParaRPr lang="en-IN"/>
        </a:p>
      </dgm:t>
    </dgm:pt>
    <dgm:pt modelId="{4D461B1A-6DB5-44D5-9017-F9D069B78EC7}" type="sibTrans" cxnId="{1EA68D59-EC15-4945-A507-14D60A4EF530}">
      <dgm:prSet/>
      <dgm:spPr/>
      <dgm:t>
        <a:bodyPr/>
        <a:lstStyle/>
        <a:p>
          <a:endParaRPr lang="en-IN"/>
        </a:p>
      </dgm:t>
    </dgm:pt>
    <dgm:pt modelId="{BCF03B0A-B4E9-47B9-9268-BE9D6563DF52}">
      <dgm:prSet phldrT="[Text]"/>
      <dgm:spPr/>
      <dgm:t>
        <a:bodyPr/>
        <a:lstStyle/>
        <a:p>
          <a:pPr>
            <a:buFont typeface="Symbol" panose="05050102010706020507" pitchFamily="18" charset="2"/>
            <a:buChar char=""/>
          </a:pPr>
          <a:r>
            <a:rPr lang="en-IN" dirty="0">
              <a:effectLst/>
              <a:latin typeface="Times New Roman" panose="02020603050405020304" pitchFamily="18" charset="0"/>
              <a:ea typeface="Times New Roman" panose="02020603050405020304" pitchFamily="18" charset="0"/>
              <a:cs typeface="Arial MT"/>
            </a:rPr>
            <a:t>The requirement gap analysis is performed between March – May 2022. </a:t>
          </a:r>
          <a:r>
            <a:rPr lang="en-IN" dirty="0"/>
            <a:t>Since the blocks are under continuous improvement and enhancement material changes will occur in further requirements which are not be reflected in this report.</a:t>
          </a:r>
        </a:p>
      </dgm:t>
    </dgm:pt>
    <dgm:pt modelId="{B8F319FB-7C32-4895-8F56-C15849C2EE00}" type="parTrans" cxnId="{B09A0234-A56F-4B9E-83B8-E779A03AC22D}">
      <dgm:prSet/>
      <dgm:spPr/>
      <dgm:t>
        <a:bodyPr/>
        <a:lstStyle/>
        <a:p>
          <a:endParaRPr lang="en-IN"/>
        </a:p>
      </dgm:t>
    </dgm:pt>
    <dgm:pt modelId="{A65138D0-252D-4FDA-8DE9-15EF0AC25501}" type="sibTrans" cxnId="{B09A0234-A56F-4B9E-83B8-E779A03AC22D}">
      <dgm:prSet/>
      <dgm:spPr/>
      <dgm:t>
        <a:bodyPr/>
        <a:lstStyle/>
        <a:p>
          <a:endParaRPr lang="en-IN"/>
        </a:p>
      </dgm:t>
    </dgm:pt>
    <dgm:pt modelId="{E2E1591D-E58C-409D-AE0F-5462D31536C2}" type="pres">
      <dgm:prSet presAssocID="{C6479E2D-785E-430D-8463-3DB869CFF6BA}" presName="composite" presStyleCnt="0">
        <dgm:presLayoutVars>
          <dgm:chMax val="1"/>
          <dgm:dir/>
          <dgm:resizeHandles val="exact"/>
        </dgm:presLayoutVars>
      </dgm:prSet>
      <dgm:spPr/>
    </dgm:pt>
    <dgm:pt modelId="{A42E60BD-74AA-42DF-A7C7-596C6D09FCD8}" type="pres">
      <dgm:prSet presAssocID="{1AF9B7FF-B04E-4CB6-8A59-46A182F8EF03}" presName="roof" presStyleLbl="dkBgShp" presStyleIdx="0" presStyleCnt="2" custLinFactNeighborX="16250" custLinFactNeighborY="-3125"/>
      <dgm:spPr/>
    </dgm:pt>
    <dgm:pt modelId="{AE6931E6-2EFF-42B2-A655-8192966E48D6}" type="pres">
      <dgm:prSet presAssocID="{1AF9B7FF-B04E-4CB6-8A59-46A182F8EF03}" presName="pillars" presStyleCnt="0"/>
      <dgm:spPr/>
    </dgm:pt>
    <dgm:pt modelId="{1809FE3C-6589-46BB-8F8B-9A4367139947}" type="pres">
      <dgm:prSet presAssocID="{1AF9B7FF-B04E-4CB6-8A59-46A182F8EF03}" presName="pillar1" presStyleLbl="node1" presStyleIdx="0" presStyleCnt="3">
        <dgm:presLayoutVars>
          <dgm:bulletEnabled val="1"/>
        </dgm:presLayoutVars>
      </dgm:prSet>
      <dgm:spPr/>
    </dgm:pt>
    <dgm:pt modelId="{86D45AD3-1EEF-4E53-BB05-64AC3DC81085}" type="pres">
      <dgm:prSet presAssocID="{D3FD770B-62AF-416E-B731-A21E93CFCC9D}" presName="pillarX" presStyleLbl="node1" presStyleIdx="1" presStyleCnt="3">
        <dgm:presLayoutVars>
          <dgm:bulletEnabled val="1"/>
        </dgm:presLayoutVars>
      </dgm:prSet>
      <dgm:spPr/>
    </dgm:pt>
    <dgm:pt modelId="{E1EE6604-F0F2-44A6-A933-5DF1A0E2632C}" type="pres">
      <dgm:prSet presAssocID="{BCF03B0A-B4E9-47B9-9268-BE9D6563DF52}" presName="pillarX" presStyleLbl="node1" presStyleIdx="2" presStyleCnt="3">
        <dgm:presLayoutVars>
          <dgm:bulletEnabled val="1"/>
        </dgm:presLayoutVars>
      </dgm:prSet>
      <dgm:spPr/>
    </dgm:pt>
    <dgm:pt modelId="{CB869D4F-266F-48C4-BC0E-DFEAFDDFF390}" type="pres">
      <dgm:prSet presAssocID="{1AF9B7FF-B04E-4CB6-8A59-46A182F8EF03}" presName="base" presStyleLbl="dkBgShp" presStyleIdx="1" presStyleCnt="2"/>
      <dgm:spPr/>
    </dgm:pt>
  </dgm:ptLst>
  <dgm:cxnLst>
    <dgm:cxn modelId="{80067607-2EEC-41C6-941E-FAD16FE2C0E4}" type="presOf" srcId="{D3FD770B-62AF-416E-B731-A21E93CFCC9D}" destId="{86D45AD3-1EEF-4E53-BB05-64AC3DC81085}" srcOrd="0" destOrd="0" presId="urn:microsoft.com/office/officeart/2005/8/layout/hList3"/>
    <dgm:cxn modelId="{B0C82808-4FA0-4AB1-B121-920BE7A43CB1}" type="presOf" srcId="{FF1082D6-DBAC-4C42-A3CF-62A073C4FB60}" destId="{1809FE3C-6589-46BB-8F8B-9A4367139947}" srcOrd="0" destOrd="0" presId="urn:microsoft.com/office/officeart/2005/8/layout/hList3"/>
    <dgm:cxn modelId="{C3E0CE1C-18D7-4CEF-ABA3-07976830F72C}" type="presOf" srcId="{C6479E2D-785E-430D-8463-3DB869CFF6BA}" destId="{E2E1591D-E58C-409D-AE0F-5462D31536C2}" srcOrd="0" destOrd="0" presId="urn:microsoft.com/office/officeart/2005/8/layout/hList3"/>
    <dgm:cxn modelId="{B09A0234-A56F-4B9E-83B8-E779A03AC22D}" srcId="{1AF9B7FF-B04E-4CB6-8A59-46A182F8EF03}" destId="{BCF03B0A-B4E9-47B9-9268-BE9D6563DF52}" srcOrd="2" destOrd="0" parTransId="{B8F319FB-7C32-4895-8F56-C15849C2EE00}" sibTransId="{A65138D0-252D-4FDA-8DE9-15EF0AC25501}"/>
    <dgm:cxn modelId="{A4C38340-C6E1-4C85-8074-90DB1B073A53}" srcId="{1AF9B7FF-B04E-4CB6-8A59-46A182F8EF03}" destId="{FF1082D6-DBAC-4C42-A3CF-62A073C4FB60}" srcOrd="0" destOrd="0" parTransId="{9F29080E-C6B5-4855-9C74-85DFAB0CB67B}" sibTransId="{0186C77B-F739-4123-8ABD-C24509B5BFC0}"/>
    <dgm:cxn modelId="{481AD549-4EF3-4B02-9B33-2C3239B1F245}" type="presOf" srcId="{BCF03B0A-B4E9-47B9-9268-BE9D6563DF52}" destId="{E1EE6604-F0F2-44A6-A933-5DF1A0E2632C}" srcOrd="0" destOrd="0" presId="urn:microsoft.com/office/officeart/2005/8/layout/hList3"/>
    <dgm:cxn modelId="{1EA68D59-EC15-4945-A507-14D60A4EF530}" srcId="{1AF9B7FF-B04E-4CB6-8A59-46A182F8EF03}" destId="{D3FD770B-62AF-416E-B731-A21E93CFCC9D}" srcOrd="1" destOrd="0" parTransId="{A40777BE-C1A6-486D-A1EF-8AD2324F44F4}" sibTransId="{4D461B1A-6DB5-44D5-9017-F9D069B78EC7}"/>
    <dgm:cxn modelId="{891EE7A0-AD4B-46C5-8F71-E04B1D0D0F02}" type="presOf" srcId="{1AF9B7FF-B04E-4CB6-8A59-46A182F8EF03}" destId="{A42E60BD-74AA-42DF-A7C7-596C6D09FCD8}" srcOrd="0" destOrd="0" presId="urn:microsoft.com/office/officeart/2005/8/layout/hList3"/>
    <dgm:cxn modelId="{B67B7EBF-2F01-4616-9C2B-5832375E01A7}" srcId="{C6479E2D-785E-430D-8463-3DB869CFF6BA}" destId="{1AF9B7FF-B04E-4CB6-8A59-46A182F8EF03}" srcOrd="0" destOrd="0" parTransId="{74E096CE-EB90-4DE8-A188-756486DF91D0}" sibTransId="{B1A5326A-2717-4EF1-B518-DEE7CED1AF5F}"/>
    <dgm:cxn modelId="{77CF922A-FA1E-4A45-9614-C2584F5995D5}" type="presParOf" srcId="{E2E1591D-E58C-409D-AE0F-5462D31536C2}" destId="{A42E60BD-74AA-42DF-A7C7-596C6D09FCD8}" srcOrd="0" destOrd="0" presId="urn:microsoft.com/office/officeart/2005/8/layout/hList3"/>
    <dgm:cxn modelId="{8E83094A-D25C-4B81-910B-E4472729F1C8}" type="presParOf" srcId="{E2E1591D-E58C-409D-AE0F-5462D31536C2}" destId="{AE6931E6-2EFF-42B2-A655-8192966E48D6}" srcOrd="1" destOrd="0" presId="urn:microsoft.com/office/officeart/2005/8/layout/hList3"/>
    <dgm:cxn modelId="{FDDC7E8E-9834-48B2-9D9B-C68A833E7549}" type="presParOf" srcId="{AE6931E6-2EFF-42B2-A655-8192966E48D6}" destId="{1809FE3C-6589-46BB-8F8B-9A4367139947}" srcOrd="0" destOrd="0" presId="urn:microsoft.com/office/officeart/2005/8/layout/hList3"/>
    <dgm:cxn modelId="{7E153302-091B-4B47-A773-EF42DA7D760A}" type="presParOf" srcId="{AE6931E6-2EFF-42B2-A655-8192966E48D6}" destId="{86D45AD3-1EEF-4E53-BB05-64AC3DC81085}" srcOrd="1" destOrd="0" presId="urn:microsoft.com/office/officeart/2005/8/layout/hList3"/>
    <dgm:cxn modelId="{0EBB8BAF-3F41-45D4-A574-5DED2072E40D}" type="presParOf" srcId="{AE6931E6-2EFF-42B2-A655-8192966E48D6}" destId="{E1EE6604-F0F2-44A6-A933-5DF1A0E2632C}" srcOrd="2" destOrd="0" presId="urn:microsoft.com/office/officeart/2005/8/layout/hList3"/>
    <dgm:cxn modelId="{6B9C4F67-B217-4C04-9229-1B2983F11121}" type="presParOf" srcId="{E2E1591D-E58C-409D-AE0F-5462D31536C2}" destId="{CB869D4F-266F-48C4-BC0E-DFEAFDDFF39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27D2A-B376-48E6-8CBD-67412680DE8F}">
      <dsp:nvSpPr>
        <dsp:cNvPr id="0" name=""/>
        <dsp:cNvSpPr/>
      </dsp:nvSpPr>
      <dsp:spPr>
        <a:xfrm>
          <a:off x="343033" y="995"/>
          <a:ext cx="2046759" cy="12280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effectLst/>
              <a:latin typeface="Times New Roman" panose="02020603050405020304" pitchFamily="18" charset="0"/>
              <a:ea typeface="Times New Roman" panose="02020603050405020304" pitchFamily="18" charset="0"/>
            </a:rPr>
            <a:t>STUDY DESIGN</a:t>
          </a:r>
          <a:endParaRPr lang="en-IN" sz="1800" kern="1200" dirty="0">
            <a:solidFill>
              <a:schemeClr val="tx1"/>
            </a:solidFill>
          </a:endParaRPr>
        </a:p>
        <a:p>
          <a:pPr marL="171450" lvl="1" indent="-171450" algn="ctr" defTabSz="800100">
            <a:lnSpc>
              <a:spcPct val="90000"/>
            </a:lnSpc>
            <a:spcBef>
              <a:spcPct val="0"/>
            </a:spcBef>
            <a:spcAft>
              <a:spcPct val="15000"/>
            </a:spcAft>
            <a:buNone/>
          </a:pPr>
          <a:r>
            <a:rPr lang="en-IN" sz="1800" b="0" kern="1200" dirty="0">
              <a:solidFill>
                <a:schemeClr val="tx1"/>
              </a:solidFill>
              <a:effectLst/>
              <a:latin typeface="Times New Roman" panose="02020603050405020304" pitchFamily="18" charset="0"/>
              <a:ea typeface="Times New Roman" panose="02020603050405020304" pitchFamily="18" charset="0"/>
            </a:rPr>
            <a:t>Descriptive Study</a:t>
          </a:r>
          <a:endParaRPr lang="en-IN" sz="1800" kern="1200" dirty="0">
            <a:solidFill>
              <a:schemeClr val="tx1"/>
            </a:solidFill>
          </a:endParaRPr>
        </a:p>
      </dsp:txBody>
      <dsp:txXfrm>
        <a:off x="343033" y="995"/>
        <a:ext cx="2046759" cy="1228055"/>
      </dsp:txXfrm>
    </dsp:sp>
    <dsp:sp modelId="{7AA36422-26CB-4458-A894-6FE2AD7F4EDE}">
      <dsp:nvSpPr>
        <dsp:cNvPr id="0" name=""/>
        <dsp:cNvSpPr/>
      </dsp:nvSpPr>
      <dsp:spPr>
        <a:xfrm>
          <a:off x="2594468" y="995"/>
          <a:ext cx="2046759" cy="12280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effectLst/>
              <a:latin typeface="Times New Roman" panose="02020603050405020304" pitchFamily="18" charset="0"/>
              <a:ea typeface="Times New Roman" panose="02020603050405020304" pitchFamily="18" charset="0"/>
            </a:rPr>
            <a:t>TYPE OF DATA</a:t>
          </a:r>
          <a:endParaRPr lang="en-IN" sz="1800" kern="1200" dirty="0">
            <a:solidFill>
              <a:schemeClr val="tx1"/>
            </a:solidFill>
          </a:endParaRPr>
        </a:p>
        <a:p>
          <a:pPr marL="171450" lvl="1" indent="-171450" algn="ctr" defTabSz="800100">
            <a:lnSpc>
              <a:spcPct val="90000"/>
            </a:lnSpc>
            <a:spcBef>
              <a:spcPct val="0"/>
            </a:spcBef>
            <a:spcAft>
              <a:spcPct val="15000"/>
            </a:spcAft>
            <a:buNone/>
          </a:pPr>
          <a:r>
            <a:rPr lang="en-IN" sz="1800" b="0" kern="1200" dirty="0">
              <a:solidFill>
                <a:schemeClr val="tx1"/>
              </a:solidFill>
              <a:effectLst/>
              <a:latin typeface="Times New Roman" panose="02020603050405020304" pitchFamily="18" charset="0"/>
              <a:ea typeface="Times New Roman" panose="02020603050405020304" pitchFamily="18" charset="0"/>
            </a:rPr>
            <a:t>Secondary Data</a:t>
          </a:r>
          <a:endParaRPr lang="en-IN" sz="1800" kern="1200" dirty="0">
            <a:solidFill>
              <a:schemeClr val="tx1"/>
            </a:solidFill>
          </a:endParaRPr>
        </a:p>
      </dsp:txBody>
      <dsp:txXfrm>
        <a:off x="2594468" y="995"/>
        <a:ext cx="2046759" cy="1228055"/>
      </dsp:txXfrm>
    </dsp:sp>
    <dsp:sp modelId="{79B8B8F3-6EAF-4877-A91E-ABE74AD1BF13}">
      <dsp:nvSpPr>
        <dsp:cNvPr id="0" name=""/>
        <dsp:cNvSpPr/>
      </dsp:nvSpPr>
      <dsp:spPr>
        <a:xfrm>
          <a:off x="343033" y="1433727"/>
          <a:ext cx="2046759" cy="12280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effectLst/>
              <a:latin typeface="Times New Roman" panose="02020603050405020304" pitchFamily="18" charset="0"/>
              <a:ea typeface="Times New Roman" panose="02020603050405020304" pitchFamily="18" charset="0"/>
            </a:rPr>
            <a:t>DURATION</a:t>
          </a:r>
          <a:r>
            <a:rPr lang="en-IN" sz="1400" b="1" kern="1200" dirty="0">
              <a:solidFill>
                <a:schemeClr val="tx1"/>
              </a:solidFill>
              <a:effectLst/>
              <a:latin typeface="Times New Roman" panose="02020603050405020304" pitchFamily="18" charset="0"/>
              <a:ea typeface="Times New Roman" panose="02020603050405020304" pitchFamily="18" charset="0"/>
            </a:rPr>
            <a:t> </a:t>
          </a:r>
        </a:p>
        <a:p>
          <a:pPr marL="0" lvl="0" indent="0" algn="ctr" defTabSz="800100">
            <a:lnSpc>
              <a:spcPct val="90000"/>
            </a:lnSpc>
            <a:spcBef>
              <a:spcPct val="0"/>
            </a:spcBef>
            <a:spcAft>
              <a:spcPct val="35000"/>
            </a:spcAft>
            <a:buNone/>
          </a:pPr>
          <a:r>
            <a:rPr lang="en-IN" sz="1800" b="0" kern="1200" dirty="0">
              <a:solidFill>
                <a:schemeClr val="tx1"/>
              </a:solidFill>
              <a:effectLst/>
              <a:latin typeface="Times New Roman" panose="02020603050405020304" pitchFamily="18" charset="0"/>
              <a:ea typeface="Times New Roman" panose="02020603050405020304" pitchFamily="18" charset="0"/>
            </a:rPr>
            <a:t>2 Months (15 March 2022- 15 May 2022)</a:t>
          </a:r>
          <a:endParaRPr lang="en-IN" sz="1800" kern="1200" dirty="0">
            <a:solidFill>
              <a:schemeClr val="tx1"/>
            </a:solidFill>
          </a:endParaRPr>
        </a:p>
      </dsp:txBody>
      <dsp:txXfrm>
        <a:off x="343033" y="1433727"/>
        <a:ext cx="2046759" cy="1228055"/>
      </dsp:txXfrm>
    </dsp:sp>
    <dsp:sp modelId="{2B4737EC-A7F2-4698-A11B-B05A960AB85B}">
      <dsp:nvSpPr>
        <dsp:cNvPr id="0" name=""/>
        <dsp:cNvSpPr/>
      </dsp:nvSpPr>
      <dsp:spPr>
        <a:xfrm>
          <a:off x="2594468" y="1433727"/>
          <a:ext cx="2046759" cy="12280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533400">
            <a:lnSpc>
              <a:spcPct val="90000"/>
            </a:lnSpc>
            <a:spcBef>
              <a:spcPct val="0"/>
            </a:spcBef>
            <a:spcAft>
              <a:spcPct val="35000"/>
            </a:spcAft>
            <a:buNone/>
          </a:pPr>
          <a:r>
            <a:rPr lang="en-IN" sz="1800" b="1" kern="1200" dirty="0">
              <a:solidFill>
                <a:schemeClr val="tx1"/>
              </a:solidFill>
              <a:effectLst/>
              <a:latin typeface="Times New Roman" panose="02020603050405020304" pitchFamily="18" charset="0"/>
              <a:ea typeface="Times New Roman" panose="02020603050405020304" pitchFamily="18" charset="0"/>
              <a:cs typeface="+mn-cs"/>
            </a:rPr>
            <a:t>TOOL USED</a:t>
          </a:r>
          <a:endParaRPr lang="en-IN" sz="1400" b="1" kern="1200" dirty="0">
            <a:solidFill>
              <a:schemeClr val="tx1"/>
            </a:solidFill>
            <a:effectLst/>
            <a:latin typeface="Times New Roman" panose="02020603050405020304" pitchFamily="18" charset="0"/>
            <a:ea typeface="Times New Roman" panose="02020603050405020304" pitchFamily="18" charset="0"/>
            <a:cs typeface="+mn-cs"/>
          </a:endParaRPr>
        </a:p>
        <a:p>
          <a:pPr marL="0" lvl="0" algn="ctr" defTabSz="533400">
            <a:lnSpc>
              <a:spcPct val="90000"/>
            </a:lnSpc>
            <a:spcBef>
              <a:spcPct val="0"/>
            </a:spcBef>
            <a:spcAft>
              <a:spcPct val="35000"/>
            </a:spcAft>
            <a:buNone/>
          </a:pPr>
          <a:r>
            <a:rPr lang="en-IN" sz="1800" kern="1200" dirty="0">
              <a:solidFill>
                <a:schemeClr val="tx1"/>
              </a:solidFill>
              <a:latin typeface="Times New Roman" panose="02020603050405020304" pitchFamily="18" charset="0"/>
              <a:cs typeface="Times New Roman" panose="02020603050405020304" pitchFamily="18" charset="0"/>
            </a:rPr>
            <a:t>Gap Analysis Matrix</a:t>
          </a:r>
        </a:p>
      </dsp:txBody>
      <dsp:txXfrm>
        <a:off x="2594468" y="1433727"/>
        <a:ext cx="2046759" cy="1228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5D589-E58D-43AE-8CEA-7179686D4CEA}">
      <dsp:nvSpPr>
        <dsp:cNvPr id="0" name=""/>
        <dsp:cNvSpPr/>
      </dsp:nvSpPr>
      <dsp:spPr>
        <a:xfrm>
          <a:off x="2188652" y="0"/>
          <a:ext cx="2219147" cy="12492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t>Stakeholder Consultation</a:t>
          </a:r>
          <a:endParaRPr lang="en-IN" sz="1600" b="1" kern="1200" dirty="0"/>
        </a:p>
      </dsp:txBody>
      <dsp:txXfrm>
        <a:off x="2249636" y="60984"/>
        <a:ext cx="2097179" cy="1127292"/>
      </dsp:txXfrm>
    </dsp:sp>
    <dsp:sp modelId="{BF5F209C-503B-4E58-ADC6-F09280D0E26C}">
      <dsp:nvSpPr>
        <dsp:cNvPr id="0" name=""/>
        <dsp:cNvSpPr/>
      </dsp:nvSpPr>
      <dsp:spPr>
        <a:xfrm>
          <a:off x="1232469" y="624055"/>
          <a:ext cx="4130398" cy="4130398"/>
        </a:xfrm>
        <a:custGeom>
          <a:avLst/>
          <a:gdLst/>
          <a:ahLst/>
          <a:cxnLst/>
          <a:rect l="0" t="0" r="0" b="0"/>
          <a:pathLst>
            <a:path>
              <a:moveTo>
                <a:pt x="3187196" y="331368"/>
              </a:moveTo>
              <a:arcTo wR="2065199" hR="2065199" stAng="18174464" swAng="2348825"/>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70EE47-5A3C-49F0-A127-9EC0FDD27214}">
      <dsp:nvSpPr>
        <dsp:cNvPr id="0" name=""/>
        <dsp:cNvSpPr/>
      </dsp:nvSpPr>
      <dsp:spPr>
        <a:xfrm>
          <a:off x="4270043" y="2066383"/>
          <a:ext cx="2186763" cy="12492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t>Process Mapping</a:t>
          </a:r>
          <a:endParaRPr lang="en-IN" sz="1600" b="1" kern="1200" dirty="0"/>
        </a:p>
      </dsp:txBody>
      <dsp:txXfrm>
        <a:off x="4331027" y="2127367"/>
        <a:ext cx="2064795" cy="1127292"/>
      </dsp:txXfrm>
    </dsp:sp>
    <dsp:sp modelId="{8892F6DC-CE53-4184-9F2D-C38D68D3EB37}">
      <dsp:nvSpPr>
        <dsp:cNvPr id="0" name=""/>
        <dsp:cNvSpPr/>
      </dsp:nvSpPr>
      <dsp:spPr>
        <a:xfrm>
          <a:off x="1233027" y="625814"/>
          <a:ext cx="4130398" cy="4130398"/>
        </a:xfrm>
        <a:custGeom>
          <a:avLst/>
          <a:gdLst/>
          <a:ahLst/>
          <a:cxnLst/>
          <a:rect l="0" t="0" r="0" b="0"/>
          <a:pathLst>
            <a:path>
              <a:moveTo>
                <a:pt x="4029418" y="2703079"/>
              </a:moveTo>
              <a:arcTo wR="2065199" hR="2065199" stAng="1079472" swAng="2316319"/>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EF9BEA8-2C87-4D3C-A8DA-721D9E494ADD}">
      <dsp:nvSpPr>
        <dsp:cNvPr id="0" name=""/>
        <dsp:cNvSpPr/>
      </dsp:nvSpPr>
      <dsp:spPr>
        <a:xfrm>
          <a:off x="2172911" y="4131582"/>
          <a:ext cx="2250629" cy="12492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t>Team Review Meetings</a:t>
          </a:r>
          <a:endParaRPr lang="en-IN" sz="1600" b="1" kern="1200" dirty="0"/>
        </a:p>
      </dsp:txBody>
      <dsp:txXfrm>
        <a:off x="2233895" y="4192566"/>
        <a:ext cx="2128661" cy="1127292"/>
      </dsp:txXfrm>
    </dsp:sp>
    <dsp:sp modelId="{5672D18C-6A9C-4A5D-AEAC-A857E648F700}">
      <dsp:nvSpPr>
        <dsp:cNvPr id="0" name=""/>
        <dsp:cNvSpPr/>
      </dsp:nvSpPr>
      <dsp:spPr>
        <a:xfrm>
          <a:off x="1240390" y="630622"/>
          <a:ext cx="4130398" cy="4130398"/>
        </a:xfrm>
        <a:custGeom>
          <a:avLst/>
          <a:gdLst/>
          <a:ahLst/>
          <a:cxnLst/>
          <a:rect l="0" t="0" r="0" b="0"/>
          <a:pathLst>
            <a:path>
              <a:moveTo>
                <a:pt x="921072" y="3784507"/>
              </a:moveTo>
              <a:arcTo wR="2065199" hR="2065199" stAng="7418524" swAng="2282605"/>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18A310D-37B1-4D3D-A4EE-FFBE4C9E97E0}">
      <dsp:nvSpPr>
        <dsp:cNvPr id="0" name=""/>
        <dsp:cNvSpPr/>
      </dsp:nvSpPr>
      <dsp:spPr>
        <a:xfrm>
          <a:off x="141955" y="2082474"/>
          <a:ext cx="2193297" cy="12492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t>Documentation Review</a:t>
          </a:r>
          <a:endParaRPr lang="en-IN" sz="1600" b="1" kern="1200" dirty="0"/>
        </a:p>
      </dsp:txBody>
      <dsp:txXfrm>
        <a:off x="202939" y="2143458"/>
        <a:ext cx="2071329" cy="1127292"/>
      </dsp:txXfrm>
    </dsp:sp>
    <dsp:sp modelId="{14EE6D49-D4EC-4A52-A8B1-682D78D50A2A}">
      <dsp:nvSpPr>
        <dsp:cNvPr id="0" name=""/>
        <dsp:cNvSpPr/>
      </dsp:nvSpPr>
      <dsp:spPr>
        <a:xfrm>
          <a:off x="1240742" y="619471"/>
          <a:ext cx="4130398" cy="4130398"/>
        </a:xfrm>
        <a:custGeom>
          <a:avLst/>
          <a:gdLst/>
          <a:ahLst/>
          <a:cxnLst/>
          <a:rect l="0" t="0" r="0" b="0"/>
          <a:pathLst>
            <a:path>
              <a:moveTo>
                <a:pt x="93943" y="1449409"/>
              </a:moveTo>
              <a:arcTo wR="2065199" hR="2065199" stAng="11840880" swAng="2370300"/>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E60BD-74AA-42DF-A7C7-596C6D09FCD8}">
      <dsp:nvSpPr>
        <dsp:cNvPr id="0" name=""/>
        <dsp:cNvSpPr/>
      </dsp:nvSpPr>
      <dsp:spPr>
        <a:xfrm>
          <a:off x="0" y="0"/>
          <a:ext cx="9030252" cy="1635759"/>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t>LIMITATIONS OF THE STUDY</a:t>
          </a:r>
          <a:endParaRPr lang="en-IN" sz="4800" kern="1200" dirty="0"/>
        </a:p>
      </dsp:txBody>
      <dsp:txXfrm>
        <a:off x="0" y="0"/>
        <a:ext cx="9030252" cy="1635759"/>
      </dsp:txXfrm>
    </dsp:sp>
    <dsp:sp modelId="{1809FE3C-6589-46BB-8F8B-9A4367139947}">
      <dsp:nvSpPr>
        <dsp:cNvPr id="0" name=""/>
        <dsp:cNvSpPr/>
      </dsp:nvSpPr>
      <dsp:spPr>
        <a:xfrm>
          <a:off x="4409" y="1635759"/>
          <a:ext cx="3007144" cy="3435095"/>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Symbol" panose="05050102010706020507" pitchFamily="18" charset="2"/>
            <a:buNone/>
          </a:pPr>
          <a:r>
            <a:rPr lang="en-IN" sz="2100" kern="1200" dirty="0">
              <a:effectLst/>
              <a:latin typeface="Times New Roman" panose="02020603050405020304" pitchFamily="18" charset="0"/>
              <a:ea typeface="Times New Roman" panose="02020603050405020304" pitchFamily="18" charset="0"/>
              <a:cs typeface="Arial MT"/>
            </a:rPr>
            <a:t>It may not be possible to study all aspects of the process and requirements in its entirety thoroughly during the limited time period of this review.</a:t>
          </a:r>
          <a:endParaRPr lang="en-IN" sz="2100" kern="1200" dirty="0"/>
        </a:p>
      </dsp:txBody>
      <dsp:txXfrm>
        <a:off x="4409" y="1635759"/>
        <a:ext cx="3007144" cy="3435095"/>
      </dsp:txXfrm>
    </dsp:sp>
    <dsp:sp modelId="{86D45AD3-1EEF-4E53-BB05-64AC3DC81085}">
      <dsp:nvSpPr>
        <dsp:cNvPr id="0" name=""/>
        <dsp:cNvSpPr/>
      </dsp:nvSpPr>
      <dsp:spPr>
        <a:xfrm>
          <a:off x="3011553" y="1635759"/>
          <a:ext cx="3007144" cy="3435095"/>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Symbol" panose="05050102010706020507" pitchFamily="18" charset="2"/>
            <a:buNone/>
          </a:pPr>
          <a:r>
            <a:rPr lang="en-IN" sz="2100" kern="1200" dirty="0">
              <a:effectLst/>
              <a:latin typeface="Times New Roman" panose="02020603050405020304" pitchFamily="18" charset="0"/>
              <a:ea typeface="Times New Roman" panose="02020603050405020304" pitchFamily="18" charset="0"/>
              <a:cs typeface="Arial MT"/>
            </a:rPr>
            <a:t>This study may not necessarily comment on all the function / process related matters perceived as important by the concerned management. </a:t>
          </a:r>
          <a:endParaRPr lang="en-IN" sz="2100" kern="1200" dirty="0"/>
        </a:p>
      </dsp:txBody>
      <dsp:txXfrm>
        <a:off x="3011553" y="1635759"/>
        <a:ext cx="3007144" cy="3435095"/>
      </dsp:txXfrm>
    </dsp:sp>
    <dsp:sp modelId="{E1EE6604-F0F2-44A6-A933-5DF1A0E2632C}">
      <dsp:nvSpPr>
        <dsp:cNvPr id="0" name=""/>
        <dsp:cNvSpPr/>
      </dsp:nvSpPr>
      <dsp:spPr>
        <a:xfrm>
          <a:off x="6018698" y="1635759"/>
          <a:ext cx="3007144" cy="3435095"/>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Symbol" panose="05050102010706020507" pitchFamily="18" charset="2"/>
            <a:buNone/>
          </a:pPr>
          <a:r>
            <a:rPr lang="en-IN" sz="2100" kern="1200" dirty="0">
              <a:effectLst/>
              <a:latin typeface="Times New Roman" panose="02020603050405020304" pitchFamily="18" charset="0"/>
              <a:ea typeface="Times New Roman" panose="02020603050405020304" pitchFamily="18" charset="0"/>
              <a:cs typeface="Arial MT"/>
            </a:rPr>
            <a:t>The requirement gap analysis is performed between March – May 2022. </a:t>
          </a:r>
          <a:r>
            <a:rPr lang="en-IN" sz="2100" kern="1200" dirty="0"/>
            <a:t>Since the blocks are under continuous improvement and enhancement material changes will occur in further requirements which are not be reflected in this report.</a:t>
          </a:r>
        </a:p>
      </dsp:txBody>
      <dsp:txXfrm>
        <a:off x="6018698" y="1635759"/>
        <a:ext cx="3007144" cy="3435095"/>
      </dsp:txXfrm>
    </dsp:sp>
    <dsp:sp modelId="{CB869D4F-266F-48C4-BC0E-DFEAFDDFF390}">
      <dsp:nvSpPr>
        <dsp:cNvPr id="0" name=""/>
        <dsp:cNvSpPr/>
      </dsp:nvSpPr>
      <dsp:spPr>
        <a:xfrm>
          <a:off x="0" y="5070855"/>
          <a:ext cx="9030252" cy="381677"/>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25-06-2022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25-06-2022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25-06-2022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25-06-2022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25-06-2022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25-06-2022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25-06-2022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25-06-2022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25-06-2022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25-06-2022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25-06-2022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25-06-2022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25-06-2022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ha.gov.in/" TargetMode="External"/><Relationship Id="rId7" Type="http://schemas.openxmlformats.org/officeDocument/2006/relationships/image" Target="../media/image1.png"/><Relationship Id="rId2" Type="http://schemas.openxmlformats.org/officeDocument/2006/relationships/hyperlink" Target="https://abdm.gov.in/" TargetMode="External"/><Relationship Id="rId1" Type="http://schemas.openxmlformats.org/officeDocument/2006/relationships/slideLayout" Target="../slideLayouts/slideLayout2.xml"/><Relationship Id="rId6" Type="http://schemas.openxmlformats.org/officeDocument/2006/relationships/hyperlink" Target="https://sandbox.abdm.gov.in/" TargetMode="External"/><Relationship Id="rId5" Type="http://schemas.openxmlformats.org/officeDocument/2006/relationships/hyperlink" Target="https://abdm.gov.in/abdm-components" TargetMode="External"/><Relationship Id="rId4" Type="http://schemas.openxmlformats.org/officeDocument/2006/relationships/hyperlink" Target="https://pmjay.gov.i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596463" y="557272"/>
            <a:ext cx="10999072" cy="4618549"/>
          </a:xfrm>
          <a:ln w="38100">
            <a:solidFill>
              <a:schemeClr val="tx1"/>
            </a:solidFill>
          </a:ln>
        </p:spPr>
        <p:txBody>
          <a:bodyPr anchor="ctr">
            <a:normAutofit fontScale="90000"/>
          </a:bodyPr>
          <a:lstStyle/>
          <a:p>
            <a:br>
              <a:rPr lang="en-IN" sz="5600" dirty="0"/>
            </a:br>
            <a:r>
              <a:rPr lang="en-IN" sz="5600" dirty="0"/>
              <a:t>Gap Analysis of Functional Requirements of Existing Building Blocks of Digital Health Interventions of NHA.</a:t>
            </a:r>
            <a:br>
              <a:rPr lang="en-IN" sz="5600" dirty="0"/>
            </a:br>
            <a:br>
              <a:rPr lang="en-IN" sz="5600" dirty="0"/>
            </a:br>
            <a:r>
              <a:rPr lang="en-IN" sz="5600" dirty="0"/>
              <a:t>Ernst &amp; Young</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4038599" y="5086264"/>
            <a:ext cx="4114800" cy="1347382"/>
          </a:xfrm>
        </p:spPr>
        <p:txBody>
          <a:bodyPr anchor="ctr">
            <a:normAutofit/>
          </a:bodyPr>
          <a:lstStyle/>
          <a:p>
            <a:r>
              <a:rPr lang="en-IN" sz="2000" b="1" dirty="0"/>
              <a:t>Name: SALONI CHAWLA (PG/20/065)</a:t>
            </a:r>
          </a:p>
          <a:p>
            <a:r>
              <a:rPr lang="en-IN" sz="2000" b="1" dirty="0"/>
              <a:t>Faculty Mentor: </a:t>
            </a:r>
            <a:r>
              <a:rPr lang="en-IN" sz="2000" b="1" dirty="0" err="1"/>
              <a:t>Dr.</a:t>
            </a:r>
            <a:r>
              <a:rPr lang="en-IN" sz="2000" b="1" dirty="0"/>
              <a:t> Rohini </a:t>
            </a:r>
            <a:r>
              <a:rPr lang="en-IN" sz="2000" b="1" dirty="0" err="1"/>
              <a:t>Ruhil</a:t>
            </a:r>
            <a:endParaRPr lang="en-IN" sz="2000" b="1" dirty="0"/>
          </a:p>
          <a:p>
            <a:r>
              <a:rPr lang="en-IN" sz="2000" b="1" dirty="0"/>
              <a:t>IIHMR Delhi</a:t>
            </a:r>
          </a:p>
        </p:txBody>
      </p:sp>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smtClean="0"/>
              <a:pPr>
                <a:spcAft>
                  <a:spcPts val="600"/>
                </a:spcAft>
              </a:pPr>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62" y="633625"/>
            <a:ext cx="1272095" cy="837365"/>
          </a:xfrm>
          <a:prstGeom prst="rect">
            <a:avLst/>
          </a:prstGeom>
        </p:spPr>
      </p:pic>
      <p:pic>
        <p:nvPicPr>
          <p:cNvPr id="11" name="Picture 10">
            <a:extLst>
              <a:ext uri="{FF2B5EF4-FFF2-40B4-BE49-F238E27FC236}">
                <a16:creationId xmlns:a16="http://schemas.microsoft.com/office/drawing/2014/main" id="{E8849946-CCE6-4EA6-B885-EBBC48C94CCA}"/>
              </a:ext>
            </a:extLst>
          </p:cNvPr>
          <p:cNvPicPr>
            <a:picLocks noChangeAspect="1"/>
          </p:cNvPicPr>
          <p:nvPr/>
        </p:nvPicPr>
        <p:blipFill>
          <a:blip r:embed="rId3"/>
          <a:stretch>
            <a:fillRect/>
          </a:stretch>
        </p:blipFill>
        <p:spPr>
          <a:xfrm>
            <a:off x="10555356" y="633624"/>
            <a:ext cx="950900" cy="837366"/>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111528" y="24510"/>
            <a:ext cx="10515600" cy="713555"/>
          </a:xfrm>
        </p:spPr>
        <p:txBody>
          <a:bodyPr>
            <a:normAutofit/>
          </a:bodyPr>
          <a:lstStyle/>
          <a:p>
            <a:pPr algn="ctr"/>
            <a:r>
              <a:rPr lang="en-IN" sz="4000" b="1" dirty="0">
                <a:latin typeface="Times New Roman" panose="02020603050405020304" pitchFamily="18" charset="0"/>
                <a:cs typeface="Times New Roman" panose="02020603050405020304" pitchFamily="18" charset="0"/>
              </a:rPr>
              <a:t>RESULT –ABDM WEBSITE</a:t>
            </a:r>
            <a:endParaRPr lang="en-IN" sz="4000" dirty="0">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A9741FF2-4D42-4EA5-A834-A4395F0F1925}"/>
              </a:ext>
            </a:extLst>
          </p:cNvPr>
          <p:cNvGraphicFramePr>
            <a:graphicFrameLocks noGrp="1"/>
          </p:cNvGraphicFramePr>
          <p:nvPr>
            <p:ph idx="1"/>
            <p:extLst>
              <p:ext uri="{D42A27DB-BD31-4B8C-83A1-F6EECF244321}">
                <p14:modId xmlns:p14="http://schemas.microsoft.com/office/powerpoint/2010/main" val="4082723831"/>
              </p:ext>
            </p:extLst>
          </p:nvPr>
        </p:nvGraphicFramePr>
        <p:xfrm>
          <a:off x="182218" y="864704"/>
          <a:ext cx="11784497" cy="4202594"/>
        </p:xfrm>
        <a:graphic>
          <a:graphicData uri="http://schemas.openxmlformats.org/drawingml/2006/table">
            <a:tbl>
              <a:tblPr/>
              <a:tblGrid>
                <a:gridCol w="963188">
                  <a:extLst>
                    <a:ext uri="{9D8B030D-6E8A-4147-A177-3AD203B41FA5}">
                      <a16:colId xmlns:a16="http://schemas.microsoft.com/office/drawing/2014/main" val="613999392"/>
                    </a:ext>
                  </a:extLst>
                </a:gridCol>
                <a:gridCol w="1597794">
                  <a:extLst>
                    <a:ext uri="{9D8B030D-6E8A-4147-A177-3AD203B41FA5}">
                      <a16:colId xmlns:a16="http://schemas.microsoft.com/office/drawing/2014/main" val="3578983104"/>
                    </a:ext>
                  </a:extLst>
                </a:gridCol>
                <a:gridCol w="2933700">
                  <a:extLst>
                    <a:ext uri="{9D8B030D-6E8A-4147-A177-3AD203B41FA5}">
                      <a16:colId xmlns:a16="http://schemas.microsoft.com/office/drawing/2014/main" val="312955210"/>
                    </a:ext>
                  </a:extLst>
                </a:gridCol>
                <a:gridCol w="2273300">
                  <a:extLst>
                    <a:ext uri="{9D8B030D-6E8A-4147-A177-3AD203B41FA5}">
                      <a16:colId xmlns:a16="http://schemas.microsoft.com/office/drawing/2014/main" val="1393704434"/>
                    </a:ext>
                  </a:extLst>
                </a:gridCol>
                <a:gridCol w="4016515">
                  <a:extLst>
                    <a:ext uri="{9D8B030D-6E8A-4147-A177-3AD203B41FA5}">
                      <a16:colId xmlns:a16="http://schemas.microsoft.com/office/drawing/2014/main" val="2894441548"/>
                    </a:ext>
                  </a:extLst>
                </a:gridCol>
              </a:tblGrid>
              <a:tr h="869759">
                <a:tc>
                  <a:txBody>
                    <a:bodyPr/>
                    <a:lstStyle/>
                    <a:p>
                      <a:pPr algn="ctr" fontAlgn="t"/>
                      <a:r>
                        <a:rPr lang="en-IN" sz="1400" b="1" i="0" u="sng" strike="noStrike" dirty="0">
                          <a:solidFill>
                            <a:srgbClr val="000000"/>
                          </a:solidFill>
                          <a:effectLst/>
                          <a:latin typeface="Times New Roman" panose="02020603050405020304" pitchFamily="18" charset="0"/>
                          <a:cs typeface="Times New Roman" panose="02020603050405020304" pitchFamily="18" charset="0"/>
                        </a:rPr>
                        <a:t>Building Block</a:t>
                      </a:r>
                    </a:p>
                  </a:txBody>
                  <a:tcPr marL="2449" marR="2449" marT="2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Requirement Sub-category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Functional Requirement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Category of issue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Suggested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09719409"/>
                  </a:ext>
                </a:extLst>
              </a:tr>
              <a:tr h="754504">
                <a:tc rowSpan="4">
                  <a:txBody>
                    <a:bodyPr/>
                    <a:lstStyle/>
                    <a:p>
                      <a:pPr algn="ctr" fontAlgn="t"/>
                      <a:r>
                        <a:rPr lang="en-IN" sz="1400" b="1" i="0" u="none" strike="noStrike" dirty="0">
                          <a:solidFill>
                            <a:srgbClr val="000000"/>
                          </a:solidFill>
                          <a:effectLst/>
                          <a:latin typeface="Times New Roman" panose="02020603050405020304" pitchFamily="18" charset="0"/>
                          <a:cs typeface="Times New Roman" panose="02020603050405020304" pitchFamily="18" charset="0"/>
                        </a:rPr>
                        <a:t>ABDM WEBSITE</a:t>
                      </a:r>
                    </a:p>
                  </a:txBody>
                  <a:tcPr marL="2449" marR="2449" marT="2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Content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Regularly update content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ts val="168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ABDM Website can be integrated with a Content management system to create, manage, and modify content on the website.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899443"/>
                  </a:ext>
                </a:extLst>
              </a:tr>
              <a:tr h="754504">
                <a:tc vMerge="1">
                  <a:txBody>
                    <a:bodyPr/>
                    <a:lstStyle/>
                    <a:p>
                      <a:pPr algn="l" fontAlgn="t"/>
                      <a:r>
                        <a:rPr lang="en-IN" sz="1150" b="0" i="0" u="none" strike="noStrike" dirty="0">
                          <a:solidFill>
                            <a:srgbClr val="000000"/>
                          </a:solidFill>
                          <a:effectLst/>
                          <a:latin typeface="Times New Roman" panose="02020603050405020304" pitchFamily="18" charset="0"/>
                          <a:cs typeface="Times New Roman" panose="02020603050405020304" pitchFamily="18" charset="0"/>
                        </a:rPr>
                        <a:t>ABDM Website</a:t>
                      </a:r>
                    </a:p>
                  </a:txBody>
                  <a:tcPr marL="2449" marR="2449" marT="2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Website Analytics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Site analytics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ts val="168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ABDM Website can be integrated with an MIS to generate website analytics reports and insights.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59813393"/>
                  </a:ext>
                </a:extLst>
              </a:tr>
              <a:tr h="754504">
                <a:tc vMerge="1">
                  <a:txBody>
                    <a:bodyPr/>
                    <a:lstStyle/>
                    <a:p>
                      <a:pPr algn="l" fontAlgn="t"/>
                      <a:r>
                        <a:rPr lang="en-IN" sz="1150" b="0" i="0" u="none" strike="noStrike" dirty="0">
                          <a:solidFill>
                            <a:srgbClr val="000000"/>
                          </a:solidFill>
                          <a:effectLst/>
                          <a:latin typeface="Times New Roman" panose="02020603050405020304" pitchFamily="18" charset="0"/>
                          <a:cs typeface="Times New Roman" panose="02020603050405020304" pitchFamily="18" charset="0"/>
                        </a:rPr>
                        <a:t>ABDM Website</a:t>
                      </a:r>
                    </a:p>
                  </a:txBody>
                  <a:tcPr marL="2449" marR="2449" marT="2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Mobile Responsive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Mobile responsive user interface.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All ABDM Website functionalities which are non-functional on mobile shall be identified and necessary action should be taken to improve the same.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0778430"/>
                  </a:ext>
                </a:extLst>
              </a:tr>
              <a:tr h="1069323">
                <a:tc vMerge="1">
                  <a:txBody>
                    <a:bodyPr/>
                    <a:lstStyle/>
                    <a:p>
                      <a:pPr algn="l" fontAlgn="t"/>
                      <a:r>
                        <a:rPr lang="en-IN" sz="1150" b="0" i="0" u="none" strike="noStrike" dirty="0">
                          <a:solidFill>
                            <a:srgbClr val="000000"/>
                          </a:solidFill>
                          <a:effectLst/>
                          <a:latin typeface="Times New Roman" panose="02020603050405020304" pitchFamily="18" charset="0"/>
                          <a:cs typeface="Times New Roman" panose="02020603050405020304" pitchFamily="18" charset="0"/>
                        </a:rPr>
                        <a:t>ABDM Website</a:t>
                      </a:r>
                    </a:p>
                  </a:txBody>
                  <a:tcPr marL="2449" marR="2449" marT="2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Multilingual UI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Multiple Languages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The ABDM Website can be made available at least in Hindi &amp; English. It can also be made available in other common regional languages such as Marathi, Punjabi, Tamil, Telugu, Malayalam Kannada, Gujrati, Bengali, Odia, Assamese.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13292720"/>
                  </a:ext>
                </a:extLst>
              </a:tr>
            </a:tbl>
          </a:graphicData>
        </a:graphic>
      </p:graphicFrame>
      <p:pic>
        <p:nvPicPr>
          <p:cNvPr id="8" name="Picture 7">
            <a:extLst>
              <a:ext uri="{FF2B5EF4-FFF2-40B4-BE49-F238E27FC236}">
                <a16:creationId xmlns:a16="http://schemas.microsoft.com/office/drawing/2014/main" id="{5CDFA1CB-F40D-4A03-BD67-27831508B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
        <p:nvSpPr>
          <p:cNvPr id="6" name="Slide Number Placeholder 3">
            <a:extLst>
              <a:ext uri="{FF2B5EF4-FFF2-40B4-BE49-F238E27FC236}">
                <a16:creationId xmlns:a16="http://schemas.microsoft.com/office/drawing/2014/main" id="{6FE65D08-FAFB-4ACF-9C67-8D5322AA2BAF}"/>
              </a:ext>
            </a:extLst>
          </p:cNvPr>
          <p:cNvSpPr>
            <a:spLocks noGrp="1"/>
          </p:cNvSpPr>
          <p:nvPr>
            <p:ph type="sldNum" sz="quarter" idx="12"/>
          </p:nvPr>
        </p:nvSpPr>
        <p:spPr>
          <a:xfrm>
            <a:off x="11897139" y="6641224"/>
            <a:ext cx="384313" cy="252946"/>
          </a:xfrm>
        </p:spPr>
        <p:txBody>
          <a:bodyPr/>
          <a:lstStyle/>
          <a:p>
            <a:fld id="{26AD20E6-394B-4DF0-96A5-9647FF39C943}" type="slidenum">
              <a:rPr lang="en-IN" smtClean="0"/>
              <a:t>10</a:t>
            </a:fld>
            <a:endParaRPr lang="en-IN" dirty="0"/>
          </a:p>
        </p:txBody>
      </p:sp>
      <p:sp>
        <p:nvSpPr>
          <p:cNvPr id="9" name="TextBox 8">
            <a:extLst>
              <a:ext uri="{FF2B5EF4-FFF2-40B4-BE49-F238E27FC236}">
                <a16:creationId xmlns:a16="http://schemas.microsoft.com/office/drawing/2014/main" id="{365772E5-B0C9-4B74-9A9A-862A25876CCB}"/>
              </a:ext>
            </a:extLst>
          </p:cNvPr>
          <p:cNvSpPr txBox="1"/>
          <p:nvPr/>
        </p:nvSpPr>
        <p:spPr>
          <a:xfrm>
            <a:off x="182218" y="6213086"/>
            <a:ext cx="6097712" cy="276614"/>
          </a:xfrm>
          <a:prstGeom prst="rect">
            <a:avLst/>
          </a:prstGeom>
          <a:noFill/>
        </p:spPr>
        <p:txBody>
          <a:bodyPr wrap="square">
            <a:spAutoFit/>
          </a:bodyPr>
          <a:lstStyle/>
          <a:p>
            <a:pPr marL="6350" marR="497205" indent="-6350" algn="l">
              <a:lnSpc>
                <a:spcPct val="107000"/>
              </a:lnSpc>
              <a:spcAft>
                <a:spcPts val="20"/>
              </a:spcAft>
            </a:pPr>
            <a:r>
              <a:rPr lang="en-IN" sz="1200" dirty="0">
                <a:solidFill>
                  <a:srgbClr val="000000"/>
                </a:solidFill>
                <a:latin typeface="Times New Roman" panose="02020603050405020304" pitchFamily="18" charset="0"/>
                <a:ea typeface="Times New Roman" panose="02020603050405020304" pitchFamily="18" charset="0"/>
              </a:rPr>
              <a:t>Table 5</a:t>
            </a:r>
            <a:r>
              <a:rPr lang="en-IN" sz="1200" dirty="0">
                <a:solidFill>
                  <a:srgbClr val="000000"/>
                </a:solidFill>
                <a:effectLst/>
                <a:latin typeface="Times New Roman" panose="02020603050405020304" pitchFamily="18" charset="0"/>
                <a:ea typeface="Times New Roman" panose="02020603050405020304" pitchFamily="18" charset="0"/>
              </a:rPr>
              <a:t>: Gap Analysis Matrix- ABDM Website</a:t>
            </a:r>
          </a:p>
        </p:txBody>
      </p:sp>
    </p:spTree>
    <p:extLst>
      <p:ext uri="{BB962C8B-B14F-4D97-AF65-F5344CB8AC3E}">
        <p14:creationId xmlns:p14="http://schemas.microsoft.com/office/powerpoint/2010/main" val="284288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063488" y="76105"/>
            <a:ext cx="10515600" cy="685524"/>
          </a:xfrm>
        </p:spPr>
        <p:txBody>
          <a:bodyPr>
            <a:normAutofit/>
          </a:bodyPr>
          <a:lstStyle/>
          <a:p>
            <a:pPr algn="ctr"/>
            <a:r>
              <a:rPr lang="en-IN" sz="4000" b="1" dirty="0">
                <a:latin typeface="Times New Roman" panose="02020603050405020304" pitchFamily="18" charset="0"/>
                <a:cs typeface="Times New Roman" panose="02020603050405020304" pitchFamily="18" charset="0"/>
              </a:rPr>
              <a:t>RESULT – GRIEVANCE PORTAL</a:t>
            </a:r>
            <a:endParaRPr lang="en-IN" dirty="0">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590B077-D9BF-4D6E-B296-668D33760C5C}"/>
              </a:ext>
            </a:extLst>
          </p:cNvPr>
          <p:cNvGraphicFramePr>
            <a:graphicFrameLocks noGrp="1"/>
          </p:cNvGraphicFramePr>
          <p:nvPr>
            <p:ph idx="1"/>
            <p:extLst>
              <p:ext uri="{D42A27DB-BD31-4B8C-83A1-F6EECF244321}">
                <p14:modId xmlns:p14="http://schemas.microsoft.com/office/powerpoint/2010/main" val="301554845"/>
              </p:ext>
            </p:extLst>
          </p:nvPr>
        </p:nvGraphicFramePr>
        <p:xfrm>
          <a:off x="159025" y="828038"/>
          <a:ext cx="11827565" cy="5675566"/>
        </p:xfrm>
        <a:graphic>
          <a:graphicData uri="http://schemas.openxmlformats.org/drawingml/2006/table">
            <a:tbl>
              <a:tblPr/>
              <a:tblGrid>
                <a:gridCol w="967131">
                  <a:extLst>
                    <a:ext uri="{9D8B030D-6E8A-4147-A177-3AD203B41FA5}">
                      <a16:colId xmlns:a16="http://schemas.microsoft.com/office/drawing/2014/main" val="1278125164"/>
                    </a:ext>
                  </a:extLst>
                </a:gridCol>
                <a:gridCol w="1597166">
                  <a:extLst>
                    <a:ext uri="{9D8B030D-6E8A-4147-A177-3AD203B41FA5}">
                      <a16:colId xmlns:a16="http://schemas.microsoft.com/office/drawing/2014/main" val="1739664060"/>
                    </a:ext>
                  </a:extLst>
                </a:gridCol>
                <a:gridCol w="2932043">
                  <a:extLst>
                    <a:ext uri="{9D8B030D-6E8A-4147-A177-3AD203B41FA5}">
                      <a16:colId xmlns:a16="http://schemas.microsoft.com/office/drawing/2014/main" val="3747182461"/>
                    </a:ext>
                  </a:extLst>
                </a:gridCol>
                <a:gridCol w="2276061">
                  <a:extLst>
                    <a:ext uri="{9D8B030D-6E8A-4147-A177-3AD203B41FA5}">
                      <a16:colId xmlns:a16="http://schemas.microsoft.com/office/drawing/2014/main" val="1878894694"/>
                    </a:ext>
                  </a:extLst>
                </a:gridCol>
                <a:gridCol w="4055164">
                  <a:extLst>
                    <a:ext uri="{9D8B030D-6E8A-4147-A177-3AD203B41FA5}">
                      <a16:colId xmlns:a16="http://schemas.microsoft.com/office/drawing/2014/main" val="2347216438"/>
                    </a:ext>
                  </a:extLst>
                </a:gridCol>
              </a:tblGrid>
              <a:tr h="992535">
                <a:tc>
                  <a:txBody>
                    <a:bodyPr/>
                    <a:lstStyle/>
                    <a:p>
                      <a:pPr algn="ctr" fontAlgn="t"/>
                      <a:r>
                        <a:rPr lang="en-IN" sz="1400" b="1" i="0" u="sng" strike="noStrike" dirty="0">
                          <a:solidFill>
                            <a:srgbClr val="000000"/>
                          </a:solidFill>
                          <a:effectLst/>
                          <a:latin typeface="Times New Roman" panose="02020603050405020304" pitchFamily="18" charset="0"/>
                        </a:rPr>
                        <a:t>Building Block</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Requirement Sub-category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Functional Requirement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Category of issue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Suggested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99428993"/>
                  </a:ext>
                </a:extLst>
              </a:tr>
              <a:tr h="671704">
                <a:tc rowSpan="6">
                  <a:txBody>
                    <a:bodyPr/>
                    <a:lstStyle/>
                    <a:p>
                      <a:pPr algn="ctr" fontAlgn="b"/>
                      <a:r>
                        <a:rPr lang="en-IN" sz="1400" b="1" i="0" u="none" strike="noStrike" dirty="0">
                          <a:solidFill>
                            <a:srgbClr val="000000"/>
                          </a:solidFill>
                          <a:effectLst/>
                          <a:latin typeface="Times New Roman" panose="02020603050405020304" pitchFamily="18" charset="0"/>
                          <a:cs typeface="Times New Roman" panose="02020603050405020304" pitchFamily="18" charset="0"/>
                        </a:rPr>
                        <a:t>Grievance</a:t>
                      </a:r>
                    </a:p>
                    <a:p>
                      <a:pPr algn="ctr" fontAlgn="b"/>
                      <a:r>
                        <a:rPr lang="en-IN" sz="1400" b="1" i="0" u="none" strike="noStrike" dirty="0">
                          <a:solidFill>
                            <a:srgbClr val="000000"/>
                          </a:solidFill>
                          <a:effectLst/>
                          <a:latin typeface="Times New Roman" panose="02020603050405020304" pitchFamily="18" charset="0"/>
                          <a:cs typeface="Times New Roman" panose="02020603050405020304" pitchFamily="18" charset="0"/>
                        </a:rPr>
                        <a:t>Portal</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Ticket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Multiple communication channels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grievance application database should be integrated with other grievance communication channels such as Chatbot, WhatsApp, email, PHR etc.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7812895"/>
                  </a:ext>
                </a:extLst>
              </a:tr>
              <a:tr h="895012">
                <a:tc vMerge="1">
                  <a:txBody>
                    <a:bodyPr/>
                    <a:lstStyle/>
                    <a:p>
                      <a:pPr algn="l" fontAlgn="b"/>
                      <a:r>
                        <a:rPr lang="en-IN" sz="1150" b="1" i="0" u="none" strike="noStrike" dirty="0">
                          <a:solidFill>
                            <a:srgbClr val="000000"/>
                          </a:solidFill>
                          <a:effectLst/>
                          <a:latin typeface="Times New Roman" panose="02020603050405020304" pitchFamily="18" charset="0"/>
                          <a:cs typeface="Times New Roman" panose="02020603050405020304" pitchFamily="18" charset="0"/>
                        </a:rPr>
                        <a:t>Grievance Portal</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Ticket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Supporting Documents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system should provide users with option to remove the supporting documents they have uploaded on the grievance portal.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8264674"/>
                  </a:ext>
                </a:extLst>
              </a:tr>
              <a:tr h="719647">
                <a:tc vMerge="1">
                  <a:txBody>
                    <a:bodyPr/>
                    <a:lstStyle/>
                    <a:p>
                      <a:pPr algn="l" fontAlgn="b"/>
                      <a:r>
                        <a:rPr lang="en-IN" sz="1150" b="1" i="0" u="none" strike="noStrike" dirty="0">
                          <a:solidFill>
                            <a:srgbClr val="000000"/>
                          </a:solidFill>
                          <a:effectLst/>
                          <a:latin typeface="Times New Roman" panose="02020603050405020304" pitchFamily="18" charset="0"/>
                          <a:cs typeface="Times New Roman" panose="02020603050405020304" pitchFamily="18" charset="0"/>
                        </a:rPr>
                        <a:t>Grievance Portal</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Ticket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AI/ML Support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software can be integrated with AI/ML technology for functionality such as automatic grievance escalation based on aging of submitted grievances.</a:t>
                      </a:r>
                    </a:p>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515375"/>
                  </a:ext>
                </a:extLst>
              </a:tr>
              <a:tr h="912672">
                <a:tc vMerge="1">
                  <a:txBody>
                    <a:bodyPr/>
                    <a:lstStyle/>
                    <a:p>
                      <a:pPr algn="l" fontAlgn="b"/>
                      <a:r>
                        <a:rPr lang="en-IN" sz="1150" b="1" i="0" u="none" strike="noStrike" dirty="0">
                          <a:solidFill>
                            <a:srgbClr val="000000"/>
                          </a:solidFill>
                          <a:effectLst/>
                          <a:latin typeface="Times New Roman" panose="02020603050405020304" pitchFamily="18" charset="0"/>
                          <a:cs typeface="Times New Roman" panose="02020603050405020304" pitchFamily="18" charset="0"/>
                        </a:rPr>
                        <a:t>Grievance Portal</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Grievance Resolution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Capturing Details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grievance form on the portal should display a multiple select checkbox option under grievance category to allow users to select and submit grievances for different categories at once.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0741338"/>
                  </a:ext>
                </a:extLst>
              </a:tr>
              <a:tr h="719647">
                <a:tc vMerge="1">
                  <a:txBody>
                    <a:bodyPr/>
                    <a:lstStyle/>
                    <a:p>
                      <a:pPr algn="l" fontAlgn="b"/>
                      <a:r>
                        <a:rPr lang="en-IN" sz="1150" b="1" i="0" u="none" strike="noStrike" dirty="0">
                          <a:solidFill>
                            <a:srgbClr val="000000"/>
                          </a:solidFill>
                          <a:effectLst/>
                          <a:latin typeface="Times New Roman" panose="02020603050405020304" pitchFamily="18" charset="0"/>
                          <a:cs typeface="Times New Roman" panose="02020603050405020304" pitchFamily="18" charset="0"/>
                        </a:rPr>
                        <a:t>Grievance Portal</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Grievance Resolution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Helpdesk Support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grievance portal application should be integrated with a helpdesk/contact </a:t>
                      </a:r>
                      <a:r>
                        <a:rPr lang="en-IN" sz="12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center</a:t>
                      </a: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94501834"/>
                  </a:ext>
                </a:extLst>
              </a:tr>
              <a:tr h="536983">
                <a:tc vMerge="1">
                  <a:txBody>
                    <a:bodyPr/>
                    <a:lstStyle/>
                    <a:p>
                      <a:pPr algn="l" fontAlgn="b"/>
                      <a:r>
                        <a:rPr lang="en-IN" sz="1150" b="1" i="0" u="none" strike="noStrike" dirty="0">
                          <a:solidFill>
                            <a:srgbClr val="000000"/>
                          </a:solidFill>
                          <a:effectLst/>
                          <a:latin typeface="Times New Roman" panose="02020603050405020304" pitchFamily="18" charset="0"/>
                          <a:cs typeface="Times New Roman" panose="02020603050405020304" pitchFamily="18" charset="0"/>
                        </a:rPr>
                        <a:t>Grievance Portal</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Multilingual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Multiple language to raise the grievance issues.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portal design can be upgraded to be displayed at least in two major languages: English and Hindi. It should also support upgradation to other regional languages as well in future.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8032979"/>
                  </a:ext>
                </a:extLst>
              </a:tr>
            </a:tbl>
          </a:graphicData>
        </a:graphic>
      </p:graphicFrame>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8" name="Picture 7">
            <a:extLst>
              <a:ext uri="{FF2B5EF4-FFF2-40B4-BE49-F238E27FC236}">
                <a16:creationId xmlns:a16="http://schemas.microsoft.com/office/drawing/2014/main" id="{FB03A058-4660-4085-9796-8D79F7399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
        <p:nvSpPr>
          <p:cNvPr id="6" name="Slide Number Placeholder 3">
            <a:extLst>
              <a:ext uri="{FF2B5EF4-FFF2-40B4-BE49-F238E27FC236}">
                <a16:creationId xmlns:a16="http://schemas.microsoft.com/office/drawing/2014/main" id="{C883296A-9F56-4007-9EE1-762DD5D35BAF}"/>
              </a:ext>
            </a:extLst>
          </p:cNvPr>
          <p:cNvSpPr txBox="1">
            <a:spLocks/>
          </p:cNvSpPr>
          <p:nvPr/>
        </p:nvSpPr>
        <p:spPr>
          <a:xfrm>
            <a:off x="11579088" y="6596418"/>
            <a:ext cx="679173" cy="3207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11</a:t>
            </a:fld>
            <a:endParaRPr lang="en-IN" dirty="0"/>
          </a:p>
        </p:txBody>
      </p:sp>
      <p:sp>
        <p:nvSpPr>
          <p:cNvPr id="9" name="TextBox 8">
            <a:extLst>
              <a:ext uri="{FF2B5EF4-FFF2-40B4-BE49-F238E27FC236}">
                <a16:creationId xmlns:a16="http://schemas.microsoft.com/office/drawing/2014/main" id="{B1B3DB96-85F4-4076-B5B7-3874097E8F22}"/>
              </a:ext>
            </a:extLst>
          </p:cNvPr>
          <p:cNvSpPr txBox="1"/>
          <p:nvPr/>
        </p:nvSpPr>
        <p:spPr>
          <a:xfrm>
            <a:off x="159025" y="6538912"/>
            <a:ext cx="6097712" cy="276614"/>
          </a:xfrm>
          <a:prstGeom prst="rect">
            <a:avLst/>
          </a:prstGeom>
          <a:noFill/>
        </p:spPr>
        <p:txBody>
          <a:bodyPr wrap="square">
            <a:spAutoFit/>
          </a:bodyPr>
          <a:lstStyle/>
          <a:p>
            <a:pPr marL="6350" marR="497205" indent="-6350" algn="l">
              <a:lnSpc>
                <a:spcPct val="107000"/>
              </a:lnSpc>
              <a:spcAft>
                <a:spcPts val="20"/>
              </a:spcAft>
            </a:pPr>
            <a:r>
              <a:rPr lang="en-IN" sz="1200" dirty="0">
                <a:solidFill>
                  <a:srgbClr val="000000"/>
                </a:solidFill>
                <a:latin typeface="Times New Roman" panose="02020603050405020304" pitchFamily="18" charset="0"/>
                <a:ea typeface="Times New Roman" panose="02020603050405020304" pitchFamily="18" charset="0"/>
              </a:rPr>
              <a:t>Table 6</a:t>
            </a:r>
            <a:r>
              <a:rPr lang="en-IN" sz="1200" dirty="0">
                <a:solidFill>
                  <a:srgbClr val="000000"/>
                </a:solidFill>
                <a:effectLst/>
                <a:latin typeface="Times New Roman" panose="02020603050405020304" pitchFamily="18" charset="0"/>
                <a:ea typeface="Times New Roman" panose="02020603050405020304" pitchFamily="18" charset="0"/>
              </a:rPr>
              <a:t>: Gap Analysis Matrix- Grievance Portal</a:t>
            </a:r>
          </a:p>
        </p:txBody>
      </p:sp>
    </p:spTree>
    <p:extLst>
      <p:ext uri="{BB962C8B-B14F-4D97-AF65-F5344CB8AC3E}">
        <p14:creationId xmlns:p14="http://schemas.microsoft.com/office/powerpoint/2010/main" val="413348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8610600" y="6502180"/>
            <a:ext cx="2743200" cy="365125"/>
          </a:xfrm>
        </p:spPr>
        <p:txBody>
          <a:bodyPr>
            <a:normAutofit/>
          </a:bodyPr>
          <a:lstStyle/>
          <a:p>
            <a:pPr>
              <a:spcAft>
                <a:spcPts val="600"/>
              </a:spcAft>
            </a:pPr>
            <a:fld id="{26AD20E6-394B-4DF0-96A5-9647FF39C943}" type="slidenum">
              <a:rPr lang="en-IN" smtClean="0"/>
              <a:pPr>
                <a:spcAft>
                  <a:spcPts val="600"/>
                </a:spcAft>
              </a:pPr>
              <a:t>12</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1679713" cy="790639"/>
          </a:xfrm>
          <a:prstGeom prst="rect">
            <a:avLst/>
          </a:prstGeom>
        </p:spPr>
      </p:pic>
      <p:sp>
        <p:nvSpPr>
          <p:cNvPr id="16" name="Title 1">
            <a:extLst>
              <a:ext uri="{FF2B5EF4-FFF2-40B4-BE49-F238E27FC236}">
                <a16:creationId xmlns:a16="http://schemas.microsoft.com/office/drawing/2014/main" id="{704E8DA1-10F4-4122-94E2-4E2B3B395046}"/>
              </a:ext>
            </a:extLst>
          </p:cNvPr>
          <p:cNvSpPr txBox="1">
            <a:spLocks/>
          </p:cNvSpPr>
          <p:nvPr/>
        </p:nvSpPr>
        <p:spPr>
          <a:xfrm>
            <a:off x="-1017106" y="877516"/>
            <a:ext cx="71131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b="1" dirty="0">
                <a:latin typeface="Times New Roman" panose="02020603050405020304" pitchFamily="18" charset="0"/>
                <a:cs typeface="Times New Roman" panose="02020603050405020304" pitchFamily="18" charset="0"/>
              </a:rPr>
              <a:t>DISCUSSION</a:t>
            </a:r>
          </a:p>
        </p:txBody>
      </p:sp>
      <p:sp>
        <p:nvSpPr>
          <p:cNvPr id="9" name="Content Placeholder 8">
            <a:extLst>
              <a:ext uri="{FF2B5EF4-FFF2-40B4-BE49-F238E27FC236}">
                <a16:creationId xmlns:a16="http://schemas.microsoft.com/office/drawing/2014/main" id="{4D9D0568-0595-4D32-AAB4-35413FB9C4E7}"/>
              </a:ext>
            </a:extLst>
          </p:cNvPr>
          <p:cNvSpPr>
            <a:spLocks noGrp="1"/>
          </p:cNvSpPr>
          <p:nvPr>
            <p:ph idx="1"/>
          </p:nvPr>
        </p:nvSpPr>
        <p:spPr>
          <a:xfrm>
            <a:off x="191994" y="2354553"/>
            <a:ext cx="5751570" cy="4351338"/>
          </a:xfrm>
        </p:spPr>
        <p:txBody>
          <a:bodyPr>
            <a:normAutofit/>
          </a:bodyPr>
          <a:lstStyle/>
          <a:p>
            <a:r>
              <a:rPr lang="en-IN" sz="1600" dirty="0">
                <a:solidFill>
                  <a:srgbClr val="000000"/>
                </a:solidFill>
                <a:effectLst/>
                <a:latin typeface="Times New Roman" panose="02020603050405020304" pitchFamily="18" charset="0"/>
                <a:ea typeface="Times New Roman" panose="02020603050405020304" pitchFamily="18" charset="0"/>
              </a:rPr>
              <a:t>Gap analysis covers a comprehensive process to identify, understand, address, and bridge gaps in software product functionalities and service delivery.</a:t>
            </a:r>
          </a:p>
          <a:p>
            <a:r>
              <a:rPr lang="en-IN" sz="1600" dirty="0">
                <a:solidFill>
                  <a:srgbClr val="000000"/>
                </a:solidFill>
                <a:effectLst/>
                <a:latin typeface="Times New Roman" panose="02020603050405020304" pitchFamily="18" charset="0"/>
                <a:ea typeface="Times New Roman" panose="02020603050405020304" pitchFamily="18" charset="0"/>
              </a:rPr>
              <a:t>This study has successfully identified various process, technical, documentation and software gaps in 8 existing building blocks</a:t>
            </a:r>
          </a:p>
          <a:p>
            <a:r>
              <a:rPr lang="en-IN" sz="1600" dirty="0">
                <a:solidFill>
                  <a:srgbClr val="000000"/>
                </a:solidFill>
                <a:effectLst/>
                <a:latin typeface="Times New Roman" panose="02020603050405020304" pitchFamily="18" charset="0"/>
                <a:ea typeface="Times New Roman" panose="02020603050405020304" pitchFamily="18" charset="0"/>
              </a:rPr>
              <a:t>. Most of them were either technical or process gaps.</a:t>
            </a:r>
          </a:p>
          <a:p>
            <a:r>
              <a:rPr lang="en-IN" sz="1600" dirty="0">
                <a:solidFill>
                  <a:srgbClr val="000000"/>
                </a:solidFill>
                <a:latin typeface="Times New Roman" panose="02020603050405020304" pitchFamily="18" charset="0"/>
                <a:ea typeface="Times New Roman" panose="02020603050405020304" pitchFamily="18" charset="0"/>
              </a:rPr>
              <a:t>Most gaps were identified in Grievance Portal, followed by HFR ABHA App and HFR.</a:t>
            </a:r>
          </a:p>
          <a:p>
            <a:r>
              <a:rPr lang="en-IN" sz="1600" dirty="0">
                <a:solidFill>
                  <a:srgbClr val="000000"/>
                </a:solidFill>
                <a:effectLst/>
                <a:latin typeface="Times New Roman" panose="02020603050405020304" pitchFamily="18" charset="0"/>
                <a:ea typeface="Times New Roman" panose="02020603050405020304" pitchFamily="18" charset="0"/>
              </a:rPr>
              <a:t>Least gaps were ident</a:t>
            </a:r>
            <a:r>
              <a:rPr lang="en-IN" sz="1600" dirty="0">
                <a:solidFill>
                  <a:srgbClr val="000000"/>
                </a:solidFill>
                <a:latin typeface="Times New Roman" panose="02020603050405020304" pitchFamily="18" charset="0"/>
                <a:ea typeface="Times New Roman" panose="02020603050405020304" pitchFamily="18" charset="0"/>
              </a:rPr>
              <a:t>ified in HP ID, ABHA ID and HPR  block.</a:t>
            </a:r>
            <a:endParaRPr lang="en-IN" sz="1600" dirty="0">
              <a:solidFill>
                <a:srgbClr val="000000"/>
              </a:solidFill>
              <a:effectLst/>
              <a:latin typeface="Times New Roman" panose="02020603050405020304" pitchFamily="18" charset="0"/>
              <a:ea typeface="Times New Roman" panose="02020603050405020304" pitchFamily="18" charset="0"/>
            </a:endParaRPr>
          </a:p>
          <a:p>
            <a:r>
              <a:rPr lang="en-IN" sz="1600" dirty="0">
                <a:solidFill>
                  <a:srgbClr val="000000"/>
                </a:solidFill>
                <a:effectLst/>
                <a:latin typeface="Times New Roman" panose="02020603050405020304" pitchFamily="18" charset="0"/>
                <a:ea typeface="Times New Roman" panose="02020603050405020304" pitchFamily="18" charset="0"/>
              </a:rPr>
              <a:t>The gaps mapped out shall be overcome by mentioned corrective efforts to close the quality chasm and improve the overall functionality of the Digital </a:t>
            </a:r>
            <a:r>
              <a:rPr lang="en-IN" sz="1600">
                <a:solidFill>
                  <a:srgbClr val="000000"/>
                </a:solidFill>
                <a:effectLst/>
                <a:latin typeface="Times New Roman" panose="02020603050405020304" pitchFamily="18" charset="0"/>
                <a:ea typeface="Times New Roman" panose="02020603050405020304" pitchFamily="18" charset="0"/>
              </a:rPr>
              <a:t>Health Intervention.</a:t>
            </a:r>
            <a:endParaRPr lang="en-IN" sz="1600" dirty="0"/>
          </a:p>
        </p:txBody>
      </p:sp>
      <p:graphicFrame>
        <p:nvGraphicFramePr>
          <p:cNvPr id="2" name="Table 2">
            <a:extLst>
              <a:ext uri="{FF2B5EF4-FFF2-40B4-BE49-F238E27FC236}">
                <a16:creationId xmlns:a16="http://schemas.microsoft.com/office/drawing/2014/main" id="{2C0CDD11-C6E0-43CD-BD58-E96EF0CAE087}"/>
              </a:ext>
            </a:extLst>
          </p:cNvPr>
          <p:cNvGraphicFramePr>
            <a:graphicFrameLocks noGrp="1"/>
          </p:cNvGraphicFramePr>
          <p:nvPr>
            <p:extLst>
              <p:ext uri="{D42A27DB-BD31-4B8C-83A1-F6EECF244321}">
                <p14:modId xmlns:p14="http://schemas.microsoft.com/office/powerpoint/2010/main" val="1508877569"/>
              </p:ext>
            </p:extLst>
          </p:nvPr>
        </p:nvGraphicFramePr>
        <p:xfrm>
          <a:off x="6248438" y="2305960"/>
          <a:ext cx="4933083" cy="3510737"/>
        </p:xfrm>
        <a:graphic>
          <a:graphicData uri="http://schemas.openxmlformats.org/drawingml/2006/table">
            <a:tbl>
              <a:tblPr firstRow="1" bandRow="1">
                <a:tableStyleId>{00A15C55-8517-42AA-B614-E9B94910E393}</a:tableStyleId>
              </a:tblPr>
              <a:tblGrid>
                <a:gridCol w="1644361">
                  <a:extLst>
                    <a:ext uri="{9D8B030D-6E8A-4147-A177-3AD203B41FA5}">
                      <a16:colId xmlns:a16="http://schemas.microsoft.com/office/drawing/2014/main" val="2855812330"/>
                    </a:ext>
                  </a:extLst>
                </a:gridCol>
                <a:gridCol w="1644361">
                  <a:extLst>
                    <a:ext uri="{9D8B030D-6E8A-4147-A177-3AD203B41FA5}">
                      <a16:colId xmlns:a16="http://schemas.microsoft.com/office/drawing/2014/main" val="2743453195"/>
                    </a:ext>
                  </a:extLst>
                </a:gridCol>
                <a:gridCol w="1644361">
                  <a:extLst>
                    <a:ext uri="{9D8B030D-6E8A-4147-A177-3AD203B41FA5}">
                      <a16:colId xmlns:a16="http://schemas.microsoft.com/office/drawing/2014/main" val="3433419582"/>
                    </a:ext>
                  </a:extLst>
                </a:gridCol>
              </a:tblGrid>
              <a:tr h="672124">
                <a:tc>
                  <a:txBody>
                    <a:bodyPr/>
                    <a:lstStyle/>
                    <a:p>
                      <a:pPr algn="ctr"/>
                      <a:r>
                        <a:rPr lang="en-IN" sz="1200" u="sng">
                          <a:solidFill>
                            <a:schemeClr val="tx1"/>
                          </a:solidFill>
                          <a:latin typeface="Times New Roman" panose="02020603050405020304" pitchFamily="18" charset="0"/>
                          <a:cs typeface="Times New Roman" panose="02020603050405020304" pitchFamily="18" charset="0"/>
                        </a:rPr>
                        <a:t>Building Block</a:t>
                      </a:r>
                      <a:endParaRPr lang="en-IN" sz="1200" u="sng"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IN" sz="1200" u="sng">
                          <a:solidFill>
                            <a:schemeClr val="tx1"/>
                          </a:solidFill>
                          <a:latin typeface="Times New Roman" panose="02020603050405020304" pitchFamily="18" charset="0"/>
                          <a:cs typeface="Times New Roman" panose="02020603050405020304" pitchFamily="18" charset="0"/>
                        </a:rPr>
                        <a:t>Number of Functional Requirements</a:t>
                      </a:r>
                      <a:endParaRPr lang="en-IN" sz="1200" u="sng"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IN" sz="1200" u="sng" dirty="0">
                          <a:solidFill>
                            <a:schemeClr val="tx1"/>
                          </a:solidFill>
                          <a:latin typeface="Times New Roman" panose="02020603050405020304" pitchFamily="18" charset="0"/>
                          <a:cs typeface="Times New Roman" panose="02020603050405020304" pitchFamily="18" charset="0"/>
                        </a:rPr>
                        <a:t>Number of Suggestions provided for issues identified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789807553"/>
                  </a:ext>
                </a:extLst>
              </a:tr>
              <a:tr h="336932">
                <a:tc>
                  <a:txBody>
                    <a:bodyPr/>
                    <a:lstStyle/>
                    <a:p>
                      <a:pPr algn="l"/>
                      <a:r>
                        <a:rPr lang="en-IN" sz="1200" b="1" dirty="0">
                          <a:latin typeface="Times New Roman" panose="02020603050405020304" pitchFamily="18" charset="0"/>
                          <a:cs typeface="Times New Roman" panose="02020603050405020304" pitchFamily="18" charset="0"/>
                        </a:rPr>
                        <a:t>HPR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121150"/>
                  </a:ext>
                </a:extLst>
              </a:tr>
              <a:tr h="336932">
                <a:tc>
                  <a:txBody>
                    <a:bodyPr/>
                    <a:lstStyle/>
                    <a:p>
                      <a:pPr algn="l"/>
                      <a:r>
                        <a:rPr lang="en-IN" sz="1200" b="1" dirty="0">
                          <a:latin typeface="Times New Roman" panose="02020603050405020304" pitchFamily="18" charset="0"/>
                          <a:cs typeface="Times New Roman" panose="02020603050405020304" pitchFamily="18" charset="0"/>
                        </a:rPr>
                        <a:t>HFR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0736763"/>
                  </a:ext>
                </a:extLst>
              </a:tr>
              <a:tr h="336932">
                <a:tc>
                  <a:txBody>
                    <a:bodyPr/>
                    <a:lstStyle/>
                    <a:p>
                      <a:pPr algn="l"/>
                      <a:r>
                        <a:rPr lang="en-IN" sz="1200" b="1" dirty="0">
                          <a:latin typeface="Times New Roman" panose="02020603050405020304" pitchFamily="18" charset="0"/>
                          <a:cs typeface="Times New Roman" panose="02020603050405020304" pitchFamily="18" charset="0"/>
                        </a:rPr>
                        <a:t>ABHA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4752825"/>
                  </a:ext>
                </a:extLst>
              </a:tr>
              <a:tr h="336932">
                <a:tc>
                  <a:txBody>
                    <a:bodyPr/>
                    <a:lstStyle/>
                    <a:p>
                      <a:pPr algn="l"/>
                      <a:r>
                        <a:rPr lang="en-IN" sz="1200" b="1" dirty="0">
                          <a:latin typeface="Times New Roman" panose="02020603050405020304" pitchFamily="18" charset="0"/>
                          <a:cs typeface="Times New Roman" panose="02020603050405020304" pitchFamily="18" charset="0"/>
                        </a:rPr>
                        <a:t>HP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506922"/>
                  </a:ext>
                </a:extLst>
              </a:tr>
              <a:tr h="336932">
                <a:tc>
                  <a:txBody>
                    <a:bodyPr/>
                    <a:lstStyle/>
                    <a:p>
                      <a:pPr algn="l"/>
                      <a:r>
                        <a:rPr lang="en-IN" sz="1200" b="1" dirty="0">
                          <a:latin typeface="Times New Roman" panose="02020603050405020304" pitchFamily="18" charset="0"/>
                          <a:cs typeface="Times New Roman" panose="02020603050405020304" pitchFamily="18" charset="0"/>
                        </a:rPr>
                        <a:t>ABHA APP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011104"/>
                  </a:ext>
                </a:extLst>
              </a:tr>
              <a:tr h="336932">
                <a:tc>
                  <a:txBody>
                    <a:bodyPr/>
                    <a:lstStyle/>
                    <a:p>
                      <a:pPr algn="l"/>
                      <a:r>
                        <a:rPr lang="en-IN" sz="1200" b="1" dirty="0">
                          <a:latin typeface="Times New Roman" panose="02020603050405020304" pitchFamily="18" charset="0"/>
                          <a:cs typeface="Times New Roman" panose="02020603050405020304" pitchFamily="18" charset="0"/>
                        </a:rPr>
                        <a:t>SANDBOX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345634"/>
                  </a:ext>
                </a:extLst>
              </a:tr>
              <a:tr h="336932">
                <a:tc>
                  <a:txBody>
                    <a:bodyPr/>
                    <a:lstStyle/>
                    <a:p>
                      <a:pPr algn="l"/>
                      <a:r>
                        <a:rPr lang="en-IN" sz="1200" b="1" dirty="0">
                          <a:latin typeface="Times New Roman" panose="02020603050405020304" pitchFamily="18" charset="0"/>
                          <a:cs typeface="Times New Roman" panose="02020603050405020304" pitchFamily="18" charset="0"/>
                        </a:rPr>
                        <a:t>ABDM WEBSITE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1465949"/>
                  </a:ext>
                </a:extLst>
              </a:tr>
              <a:tr h="480089">
                <a:tc>
                  <a:txBody>
                    <a:bodyPr/>
                    <a:lstStyle/>
                    <a:p>
                      <a:pPr algn="l"/>
                      <a:r>
                        <a:rPr lang="en-IN" sz="1200" b="1" dirty="0">
                          <a:latin typeface="Times New Roman" panose="02020603050405020304" pitchFamily="18" charset="0"/>
                          <a:cs typeface="Times New Roman" panose="02020603050405020304" pitchFamily="18" charset="0"/>
                        </a:rPr>
                        <a:t>GRIEVANCE PORTAL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024449"/>
                  </a:ext>
                </a:extLst>
              </a:tr>
            </a:tbl>
          </a:graphicData>
        </a:graphic>
      </p:graphicFrame>
      <p:sp>
        <p:nvSpPr>
          <p:cNvPr id="12" name="TextBox 11">
            <a:extLst>
              <a:ext uri="{FF2B5EF4-FFF2-40B4-BE49-F238E27FC236}">
                <a16:creationId xmlns:a16="http://schemas.microsoft.com/office/drawing/2014/main" id="{7398AAB8-579D-4ABD-BAAC-CDB4C7032A55}"/>
              </a:ext>
            </a:extLst>
          </p:cNvPr>
          <p:cNvSpPr txBox="1"/>
          <p:nvPr/>
        </p:nvSpPr>
        <p:spPr>
          <a:xfrm>
            <a:off x="6196921" y="5820716"/>
            <a:ext cx="5345778" cy="474232"/>
          </a:xfrm>
          <a:prstGeom prst="rect">
            <a:avLst/>
          </a:prstGeom>
          <a:noFill/>
        </p:spPr>
        <p:txBody>
          <a:bodyPr wrap="square">
            <a:spAutoFit/>
          </a:bodyPr>
          <a:lstStyle/>
          <a:p>
            <a:pPr marL="6350" marR="497205" indent="-6350" algn="l">
              <a:lnSpc>
                <a:spcPct val="107000"/>
              </a:lnSpc>
              <a:spcAft>
                <a:spcPts val="20"/>
              </a:spcAft>
            </a:pPr>
            <a:r>
              <a:rPr lang="en-IN" sz="1200" dirty="0">
                <a:solidFill>
                  <a:srgbClr val="000000"/>
                </a:solidFill>
                <a:latin typeface="Times New Roman" panose="02020603050405020304" pitchFamily="18" charset="0"/>
                <a:ea typeface="Times New Roman" panose="02020603050405020304" pitchFamily="18" charset="0"/>
              </a:rPr>
              <a:t>Table 7</a:t>
            </a:r>
            <a:r>
              <a:rPr lang="en-IN" sz="1200" dirty="0">
                <a:solidFill>
                  <a:srgbClr val="000000"/>
                </a:solidFill>
                <a:effectLst/>
                <a:latin typeface="Times New Roman" panose="02020603050405020304" pitchFamily="18" charset="0"/>
                <a:ea typeface="Times New Roman" panose="02020603050405020304" pitchFamily="18" charset="0"/>
              </a:rPr>
              <a:t>: Comparison between number of Functional requirements and Suggestions provided for Issues identified for each block </a:t>
            </a:r>
          </a:p>
        </p:txBody>
      </p:sp>
    </p:spTree>
    <p:extLst>
      <p:ext uri="{BB962C8B-B14F-4D97-AF65-F5344CB8AC3E}">
        <p14:creationId xmlns:p14="http://schemas.microsoft.com/office/powerpoint/2010/main" val="45560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1" name="Rectangle 2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AD20E6-394B-4DF0-96A5-9647FF39C943}" type="slidenum">
              <a:rPr lang="en-US" smtClean="0"/>
              <a:pPr>
                <a:spcAft>
                  <a:spcPts val="600"/>
                </a:spcAft>
              </a:pPr>
              <a:t>13</a:t>
            </a:fld>
            <a:endParaRPr lang="en-US"/>
          </a:p>
        </p:txBody>
      </p:sp>
      <p:graphicFrame>
        <p:nvGraphicFramePr>
          <p:cNvPr id="7" name="Diagram 6">
            <a:extLst>
              <a:ext uri="{FF2B5EF4-FFF2-40B4-BE49-F238E27FC236}">
                <a16:creationId xmlns:a16="http://schemas.microsoft.com/office/drawing/2014/main" id="{152F7EA2-7AB9-43B5-A2AC-6A2C0791AA93}"/>
              </a:ext>
            </a:extLst>
          </p:cNvPr>
          <p:cNvGraphicFramePr/>
          <p:nvPr>
            <p:extLst>
              <p:ext uri="{D42A27DB-BD31-4B8C-83A1-F6EECF244321}">
                <p14:modId xmlns:p14="http://schemas.microsoft.com/office/powerpoint/2010/main" val="2479163712"/>
              </p:ext>
            </p:extLst>
          </p:nvPr>
        </p:nvGraphicFramePr>
        <p:xfrm>
          <a:off x="1713948" y="767292"/>
          <a:ext cx="9030252" cy="5452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F0A32185-175B-4CD0-B24B-136A686E79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793660" y="665577"/>
            <a:ext cx="9236700" cy="1188950"/>
          </a:xfrm>
        </p:spPr>
        <p:txBody>
          <a:bodyPr anchor="b">
            <a:normAutofit/>
          </a:bodyPr>
          <a:lstStyle/>
          <a:p>
            <a:r>
              <a:rPr lang="en-IN" sz="4000" b="1" dirty="0">
                <a:latin typeface="Times New Roman" panose="02020603050405020304" pitchFamily="18" charset="0"/>
                <a:cs typeface="Times New Roman" panose="02020603050405020304" pitchFamily="18" charset="0"/>
              </a:rPr>
              <a:t>CONCLUSION</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793660" y="2599509"/>
            <a:ext cx="10143668" cy="3435531"/>
          </a:xfrm>
        </p:spPr>
        <p:txBody>
          <a:bodyPr anchor="ctr">
            <a:normAutofit/>
          </a:bodyPr>
          <a:lstStyle/>
          <a:p>
            <a:r>
              <a:rPr lang="en-IN" sz="2200" dirty="0">
                <a:effectLst/>
                <a:latin typeface="Times New Roman" panose="02020603050405020304" pitchFamily="18" charset="0"/>
                <a:ea typeface="Times New Roman" panose="02020603050405020304" pitchFamily="18" charset="0"/>
              </a:rPr>
              <a:t>The study was carried out in National Health Authority (NHA) under Ernst &amp; Young, New Delhi to identify gaps in the functional requirements of the existing building blocks of </a:t>
            </a:r>
            <a:r>
              <a:rPr lang="en-IN" sz="2200" dirty="0">
                <a:latin typeface="Times New Roman" panose="02020603050405020304" pitchFamily="18" charset="0"/>
              </a:rPr>
              <a:t>for Digital Health Interventions of National Health Authority. </a:t>
            </a:r>
          </a:p>
          <a:p>
            <a:r>
              <a:rPr lang="en-IN" sz="2200" dirty="0">
                <a:effectLst/>
                <a:latin typeface="Times New Roman" panose="02020603050405020304" pitchFamily="18" charset="0"/>
                <a:ea typeface="Times New Roman" panose="02020603050405020304" pitchFamily="18" charset="0"/>
              </a:rPr>
              <a:t>The study established that there still exist various technical, software and process gaps in the existing Building Blocks</a:t>
            </a:r>
            <a:r>
              <a:rPr lang="en-IN" sz="2200" dirty="0">
                <a:latin typeface="Times New Roman" panose="02020603050405020304" pitchFamily="18" charset="0"/>
                <a:ea typeface="Times New Roman" panose="02020603050405020304" pitchFamily="18" charset="0"/>
              </a:rPr>
              <a:t> in the pilot roll out.</a:t>
            </a:r>
            <a:endParaRPr lang="en-IN" sz="2200" dirty="0">
              <a:effectLst/>
              <a:latin typeface="Times New Roman" panose="02020603050405020304" pitchFamily="18" charset="0"/>
              <a:ea typeface="Times New Roman" panose="02020603050405020304" pitchFamily="18" charset="0"/>
            </a:endParaRPr>
          </a:p>
          <a:p>
            <a:r>
              <a:rPr lang="en-IN" sz="2200" dirty="0">
                <a:effectLst/>
                <a:latin typeface="Times New Roman" panose="02020603050405020304" pitchFamily="18" charset="0"/>
                <a:ea typeface="Times New Roman" panose="02020603050405020304" pitchFamily="18" charset="0"/>
              </a:rPr>
              <a:t>Improvement suggestions and follow up actions to overcome these product gaps have also been incorporated in the study.</a:t>
            </a:r>
          </a:p>
          <a:p>
            <a:r>
              <a:rPr lang="en-IN" sz="2200" dirty="0">
                <a:effectLst/>
                <a:latin typeface="Times New Roman" panose="02020603050405020304" pitchFamily="18" charset="0"/>
                <a:ea typeface="Times New Roman" panose="02020603050405020304" pitchFamily="18" charset="0"/>
              </a:rPr>
              <a:t> Implementation of these shall help in improving the workflows and user experience of these building blocks as envisioned.</a:t>
            </a:r>
          </a:p>
          <a:p>
            <a:endParaRPr lang="en-IN" sz="2400"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smtClean="0"/>
              <a:pPr>
                <a:spcAft>
                  <a:spcPts val="600"/>
                </a:spcAft>
              </a:pPr>
              <a:t>14</a:t>
            </a:fld>
            <a:endParaRPr lang="en-IN"/>
          </a:p>
        </p:txBody>
      </p:sp>
      <p:pic>
        <p:nvPicPr>
          <p:cNvPr id="16" name="Picture 15">
            <a:extLst>
              <a:ext uri="{FF2B5EF4-FFF2-40B4-BE49-F238E27FC236}">
                <a16:creationId xmlns:a16="http://schemas.microsoft.com/office/drawing/2014/main" id="{494C00EA-3722-4E0A-ACBA-120E61D7D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907912" y="821214"/>
            <a:ext cx="9942716" cy="1554480"/>
          </a:xfrm>
        </p:spPr>
        <p:txBody>
          <a:bodyPr anchor="ctr">
            <a:normAutofit/>
          </a:bodyPr>
          <a:lstStyle/>
          <a:p>
            <a:r>
              <a:rPr lang="en-IN" sz="4000"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38200" y="2841172"/>
            <a:ext cx="9941319" cy="3412156"/>
          </a:xfrm>
        </p:spPr>
        <p:txBody>
          <a:bodyPr anchor="ctr">
            <a:noAutofit/>
          </a:bodyPr>
          <a:lstStyle/>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400" dirty="0">
              <a:effectLst/>
              <a:latin typeface="Times New Roman" panose="02020603050405020304" pitchFamily="18" charset="0"/>
              <a:ea typeface="Arial MT"/>
              <a:cs typeface="Times New Roman" panose="02020603050405020304" pitchFamily="18" charset="0"/>
            </a:endParaRP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400" dirty="0">
              <a:latin typeface="Times New Roman" panose="02020603050405020304" pitchFamily="18" charset="0"/>
              <a:ea typeface="Arial MT"/>
              <a:cs typeface="Times New Roman" panose="02020603050405020304" pitchFamily="18" charset="0"/>
            </a:endParaRPr>
          </a:p>
          <a:p>
            <a:pPr marL="34290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1400" dirty="0">
                <a:effectLst/>
                <a:latin typeface="Times New Roman" panose="02020603050405020304" pitchFamily="18" charset="0"/>
                <a:cs typeface="Times New Roman" panose="02020603050405020304" pitchFamily="18" charset="0"/>
              </a:rPr>
              <a:t>NHA | Official website Ayushman Bharat Digital Mission [Internet]. [cited 2022 Apr 9]. Available from: </a:t>
            </a:r>
            <a:r>
              <a:rPr lang="en-IN" sz="1400" dirty="0">
                <a:effectLst/>
                <a:latin typeface="Times New Roman" panose="02020603050405020304" pitchFamily="18" charset="0"/>
                <a:cs typeface="Times New Roman" panose="02020603050405020304" pitchFamily="18" charset="0"/>
                <a:hlinkClick r:id="rId2" tooltip="https://abdm.gov.in/"/>
              </a:rPr>
              <a:t>https://abdm.gov.in/</a:t>
            </a:r>
            <a:endParaRPr lang="en-IN" sz="1400" dirty="0">
              <a:effectLst/>
              <a:latin typeface="Times New Roman" panose="02020603050405020304" pitchFamily="18" charset="0"/>
              <a:cs typeface="Times New Roman" panose="02020603050405020304" pitchFamily="18" charset="0"/>
            </a:endParaRP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effectLst/>
                <a:latin typeface="Times New Roman" panose="02020603050405020304" pitchFamily="18" charset="0"/>
                <a:ea typeface="Arial MT"/>
                <a:cs typeface="Times New Roman" panose="02020603050405020304" pitchFamily="18" charset="0"/>
              </a:rPr>
              <a:t>L. Amaral and J. </a:t>
            </a:r>
            <a:r>
              <a:rPr lang="en-US" sz="1400" dirty="0" err="1">
                <a:effectLst/>
                <a:latin typeface="Times New Roman" panose="02020603050405020304" pitchFamily="18" charset="0"/>
                <a:ea typeface="Arial MT"/>
                <a:cs typeface="Times New Roman" panose="02020603050405020304" pitchFamily="18" charset="0"/>
              </a:rPr>
              <a:t>Faria</a:t>
            </a:r>
            <a:r>
              <a:rPr lang="en-US" sz="1400" dirty="0">
                <a:effectLst/>
                <a:latin typeface="Times New Roman" panose="02020603050405020304" pitchFamily="18" charset="0"/>
                <a:ea typeface="Arial MT"/>
                <a:cs typeface="Times New Roman" panose="02020603050405020304" pitchFamily="18" charset="0"/>
              </a:rPr>
              <a:t>,"A Gap Analysis Methodology for the Team Software Process," in 2012 Eighth International Conference on the Quality of Information and Communications Technology, Porto, Portugal, 2010 pp. 424-429.</a:t>
            </a:r>
            <a:endParaRPr lang="en-IN" sz="1400" dirty="0">
              <a:effectLst/>
              <a:latin typeface="Times New Roman" panose="02020603050405020304" pitchFamily="18" charset="0"/>
              <a:ea typeface="Arial MT"/>
              <a:cs typeface="Times New Roman" panose="02020603050405020304" pitchFamily="18" charset="0"/>
            </a:endParaRPr>
          </a:p>
          <a:p>
            <a:pPr marL="342900" lvl="0" indent="-342900">
              <a:spcAft>
                <a:spcPts val="80"/>
              </a:spcAft>
              <a:buFont typeface="+mj-lt"/>
              <a:buAutoNum type="arabicPeriod"/>
            </a:pPr>
            <a:r>
              <a:rPr lang="en-US" sz="1400" dirty="0">
                <a:effectLst/>
                <a:latin typeface="Times New Roman" panose="02020603050405020304" pitchFamily="18" charset="0"/>
                <a:ea typeface="Arial MT"/>
                <a:cs typeface="Times New Roman" panose="02020603050405020304" pitchFamily="18" charset="0"/>
              </a:rPr>
              <a:t>Amalfitano, D., De Simone, V., Scala, S. et al. A model-driven engineering approach for supporting questionnaire-based gap analysis processes through application lifecycle management systems. Software Qual J28, 2020, 535–565 </a:t>
            </a:r>
          </a:p>
          <a:p>
            <a:pPr marL="342900" lvl="0" indent="-342900">
              <a:spcAft>
                <a:spcPts val="80"/>
              </a:spcAft>
              <a:buFont typeface="+mj-lt"/>
              <a:buAutoNum type="arabicPeriod"/>
            </a:pPr>
            <a:r>
              <a:rPr lang="en-IN" sz="1400" dirty="0">
                <a:effectLst/>
                <a:latin typeface="Times New Roman" panose="02020603050405020304" pitchFamily="18" charset="0"/>
                <a:cs typeface="Times New Roman" panose="02020603050405020304" pitchFamily="18" charset="0"/>
              </a:rPr>
              <a:t>NHA | Official website Ayushman Bharat Digital Mission [Internet]. [cited 2022 Apr 9]. Available from: </a:t>
            </a:r>
            <a:r>
              <a:rPr lang="en-IN" sz="1400" dirty="0">
                <a:effectLst/>
                <a:latin typeface="Times New Roman" panose="02020603050405020304" pitchFamily="18" charset="0"/>
                <a:cs typeface="Times New Roman" panose="02020603050405020304" pitchFamily="18" charset="0"/>
                <a:hlinkClick r:id="rId2" tooltip="https://abdm.gov.in/"/>
              </a:rPr>
              <a:t>https://abdm.gov.in/</a:t>
            </a:r>
            <a:endParaRPr lang="en-IN" sz="1400" dirty="0">
              <a:effectLst/>
              <a:latin typeface="Times New Roman" panose="02020603050405020304" pitchFamily="18" charset="0"/>
              <a:cs typeface="Times New Roman" panose="02020603050405020304" pitchFamily="18" charset="0"/>
            </a:endParaRPr>
          </a:p>
          <a:p>
            <a:pPr marL="342900" lvl="0" indent="-342900">
              <a:spcAft>
                <a:spcPts val="80"/>
              </a:spcAft>
              <a:buFont typeface="+mj-lt"/>
              <a:buAutoNum type="arabicPeriod"/>
            </a:pPr>
            <a:r>
              <a:rPr lang="en-IN" sz="1400" dirty="0">
                <a:effectLst/>
                <a:latin typeface="Times New Roman" panose="02020603050405020304" pitchFamily="18" charset="0"/>
                <a:cs typeface="Times New Roman" panose="02020603050405020304" pitchFamily="18" charset="0"/>
              </a:rPr>
              <a:t>National Health Authority | GOI [Internet]. [cited 2022 Jun 15]. Available from: </a:t>
            </a:r>
            <a:r>
              <a:rPr lang="en-IN" sz="1400" dirty="0">
                <a:effectLst/>
                <a:latin typeface="Times New Roman" panose="02020603050405020304" pitchFamily="18" charset="0"/>
                <a:cs typeface="Times New Roman" panose="02020603050405020304" pitchFamily="18" charset="0"/>
                <a:hlinkClick r:id="rId3" tooltip="https://nha.gov.in/"/>
              </a:rPr>
              <a:t>https://nha.gov.in/</a:t>
            </a:r>
            <a:endParaRPr lang="en-IN" sz="1400" dirty="0">
              <a:latin typeface="Times New Roman" panose="02020603050405020304" pitchFamily="18" charset="0"/>
              <a:cs typeface="Times New Roman" panose="02020603050405020304" pitchFamily="18" charset="0"/>
            </a:endParaRPr>
          </a:p>
          <a:p>
            <a:pPr marL="342900" lvl="0" indent="-342900">
              <a:spcAft>
                <a:spcPts val="80"/>
              </a:spcAft>
              <a:buFont typeface="+mj-lt"/>
              <a:buAutoNum type="arabicPeriod"/>
            </a:pPr>
            <a:r>
              <a:rPr lang="en-IN" sz="1400" dirty="0">
                <a:effectLst/>
                <a:latin typeface="Times New Roman" panose="02020603050405020304" pitchFamily="18" charset="0"/>
                <a:cs typeface="Times New Roman" panose="02020603050405020304" pitchFamily="18" charset="0"/>
              </a:rPr>
              <a:t> Official Website Ayushman Bharat | PMJAY | National Health Authority [Internet]. [cited 2022 Jun 15]. Available from: </a:t>
            </a:r>
            <a:r>
              <a:rPr lang="en-IN" sz="1400" dirty="0">
                <a:latin typeface="Times New Roman" panose="02020603050405020304" pitchFamily="18" charset="0"/>
                <a:cs typeface="Times New Roman" panose="02020603050405020304" pitchFamily="18" charset="0"/>
                <a:hlinkClick r:id="rId4" tooltip="https://pmjay.gov.in/"/>
              </a:rPr>
              <a:t>https://pmjay.gov.in/</a:t>
            </a:r>
            <a:endParaRPr lang="en-IN" sz="1400" dirty="0">
              <a:latin typeface="Times New Roman" panose="02020603050405020304" pitchFamily="18" charset="0"/>
              <a:cs typeface="Times New Roman" panose="02020603050405020304" pitchFamily="18" charset="0"/>
            </a:endParaRPr>
          </a:p>
          <a:p>
            <a:pPr marL="342900" lvl="0" indent="-342900">
              <a:spcAft>
                <a:spcPts val="80"/>
              </a:spcAft>
              <a:buFont typeface="+mj-lt"/>
              <a:buAutoNum type="arabicPeriod"/>
            </a:pPr>
            <a:r>
              <a:rPr lang="en-IN" sz="1400" dirty="0">
                <a:effectLst/>
                <a:latin typeface="Times New Roman" panose="02020603050405020304" pitchFamily="18" charset="0"/>
                <a:cs typeface="Times New Roman" panose="02020603050405020304" pitchFamily="18" charset="0"/>
              </a:rPr>
              <a:t>NHA | Official website Ayushman Bharat Digital Mission [Internet]. [cited 2022 Jun 15]. Available from: </a:t>
            </a:r>
            <a:r>
              <a:rPr lang="en-IN" sz="1400" dirty="0">
                <a:effectLst/>
                <a:latin typeface="Times New Roman" panose="02020603050405020304" pitchFamily="18" charset="0"/>
                <a:cs typeface="Times New Roman" panose="02020603050405020304" pitchFamily="18" charset="0"/>
                <a:hlinkClick r:id="rId5" tooltip="https://abdm.gov.in/abdm-components"/>
              </a:rPr>
              <a:t>https://abdm.gov.in/abdm-components</a:t>
            </a:r>
            <a:endParaRPr lang="en-IN" sz="1400" dirty="0">
              <a:latin typeface="Times New Roman" panose="02020603050405020304" pitchFamily="18" charset="0"/>
              <a:cs typeface="Times New Roman" panose="02020603050405020304" pitchFamily="18" charset="0"/>
            </a:endParaRPr>
          </a:p>
          <a:p>
            <a:pPr marL="342900" lvl="0" indent="-342900">
              <a:spcAft>
                <a:spcPts val="80"/>
              </a:spcAft>
              <a:buFont typeface="+mj-lt"/>
              <a:buAutoNum type="arabicPeriod"/>
            </a:pPr>
            <a:r>
              <a:rPr lang="en-IN" sz="1400" dirty="0">
                <a:effectLst/>
                <a:latin typeface="Times New Roman" panose="02020603050405020304" pitchFamily="18" charset="0"/>
                <a:cs typeface="Times New Roman" panose="02020603050405020304" pitchFamily="18" charset="0"/>
              </a:rPr>
              <a:t>NDHM Sandbox [Internet]. [cited 2022 Jun 15]. Available from: </a:t>
            </a:r>
            <a:r>
              <a:rPr lang="en-IN" sz="1400" dirty="0">
                <a:effectLst/>
                <a:latin typeface="Times New Roman" panose="02020603050405020304" pitchFamily="18" charset="0"/>
                <a:cs typeface="Times New Roman" panose="02020603050405020304" pitchFamily="18" charset="0"/>
                <a:hlinkClick r:id="rId6" tooltip="https://sandbox.abdm.gov.in/"/>
              </a:rPr>
              <a:t>https://sandbox.abdm.gov.in/</a:t>
            </a:r>
            <a:endParaRPr lang="en-IN" sz="1400" dirty="0">
              <a:effectLst/>
              <a:latin typeface="Times New Roman" panose="02020603050405020304" pitchFamily="18" charset="0"/>
              <a:cs typeface="Times New Roman" panose="02020603050405020304" pitchFamily="18" charset="0"/>
            </a:endParaRPr>
          </a:p>
          <a:p>
            <a:pPr marL="0" lvl="0" indent="0">
              <a:spcAft>
                <a:spcPts val="80"/>
              </a:spcAft>
              <a:buNone/>
            </a:pPr>
            <a:endParaRPr lang="en-IN" sz="1400" dirty="0">
              <a:effectLst/>
              <a:latin typeface="Times New Roman" panose="02020603050405020304" pitchFamily="18" charset="0"/>
              <a:ea typeface="Arial MT"/>
              <a:cs typeface="Times New Roman" panose="02020603050405020304" pitchFamily="18" charset="0"/>
            </a:endParaRPr>
          </a:p>
          <a:p>
            <a:pPr marL="0" indent="0">
              <a:buNone/>
            </a:pPr>
            <a:endParaRPr lang="en-IN" sz="1400" dirty="0">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smtClean="0"/>
              <a:pPr>
                <a:spcAft>
                  <a:spcPts val="600"/>
                </a:spcAft>
              </a:pPr>
              <a:t>15</a:t>
            </a:fld>
            <a:endParaRPr lang="en-IN"/>
          </a:p>
        </p:txBody>
      </p:sp>
      <p:pic>
        <p:nvPicPr>
          <p:cNvPr id="13" name="Picture 12">
            <a:extLst>
              <a:ext uri="{FF2B5EF4-FFF2-40B4-BE49-F238E27FC236}">
                <a16:creationId xmlns:a16="http://schemas.microsoft.com/office/drawing/2014/main" id="{55BC8C0A-5196-4DBA-9668-B101FF0097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Tree>
    <p:extLst>
      <p:ext uri="{BB962C8B-B14F-4D97-AF65-F5344CB8AC3E}">
        <p14:creationId xmlns:p14="http://schemas.microsoft.com/office/powerpoint/2010/main" val="424981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25" name="Straight Connector 2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524000" y="1584683"/>
            <a:ext cx="9144000" cy="2551829"/>
          </a:xfrm>
        </p:spPr>
        <p:txBody>
          <a:bodyPr anchor="ctr">
            <a:normAutofit/>
          </a:bodyPr>
          <a:lstStyle/>
          <a:p>
            <a:r>
              <a:rPr lang="en-IN" sz="660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a:xfrm>
            <a:off x="1524000" y="3270027"/>
            <a:ext cx="9144000" cy="1182135"/>
          </a:xfrm>
        </p:spPr>
        <p:txBody>
          <a:bodyPr anchor="ctr">
            <a:normAutofit/>
          </a:bodyPr>
          <a:lstStyle/>
          <a:p>
            <a:r>
              <a:rPr lang="en-IN" sz="2800"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a:pPr>
                <a:spcAft>
                  <a:spcPts val="600"/>
                </a:spcAft>
              </a:pPr>
              <a:t>16</a:t>
            </a:fld>
            <a:endParaRPr lang="en-IN"/>
          </a:p>
        </p:txBody>
      </p:sp>
      <p:pic>
        <p:nvPicPr>
          <p:cNvPr id="11" name="Picture 10">
            <a:extLst>
              <a:ext uri="{FF2B5EF4-FFF2-40B4-BE49-F238E27FC236}">
                <a16:creationId xmlns:a16="http://schemas.microsoft.com/office/drawing/2014/main" id="{73ABC748-1B20-45DB-9FD7-CE576E347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907912" y="821214"/>
            <a:ext cx="9942716" cy="1554480"/>
          </a:xfrm>
        </p:spPr>
        <p:txBody>
          <a:bodyPr anchor="ctr">
            <a:normAutofit/>
          </a:bodyPr>
          <a:lstStyle/>
          <a:p>
            <a:r>
              <a:rPr lang="en-IN" sz="4000" b="1" dirty="0"/>
              <a:t>DISSERTATION EXPERIENCES</a:t>
            </a: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smtClean="0"/>
              <a:pPr>
                <a:spcAft>
                  <a:spcPts val="600"/>
                </a:spcAft>
              </a:pPr>
              <a:t>17</a:t>
            </a:fld>
            <a:endParaRPr lang="en-IN"/>
          </a:p>
        </p:txBody>
      </p:sp>
      <p:sp>
        <p:nvSpPr>
          <p:cNvPr id="19" name="TextBox 18">
            <a:extLst>
              <a:ext uri="{FF2B5EF4-FFF2-40B4-BE49-F238E27FC236}">
                <a16:creationId xmlns:a16="http://schemas.microsoft.com/office/drawing/2014/main" id="{26EC3F3C-CE77-4556-8310-0134C2A5ED74}"/>
              </a:ext>
            </a:extLst>
          </p:cNvPr>
          <p:cNvSpPr txBox="1"/>
          <p:nvPr/>
        </p:nvSpPr>
        <p:spPr>
          <a:xfrm>
            <a:off x="193057" y="2600289"/>
            <a:ext cx="6097656" cy="4247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What did </a:t>
            </a:r>
            <a:r>
              <a:rPr lang="en-IN" sz="2400" b="1" dirty="0">
                <a:solidFill>
                  <a:prstClr val="black"/>
                </a:solidFill>
                <a:latin typeface="Calibri" panose="020F0502020204030204"/>
              </a:rPr>
              <a:t>I</a:t>
            </a: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 learn (skill/ topic)?</a:t>
            </a:r>
          </a:p>
        </p:txBody>
      </p:sp>
      <p:sp>
        <p:nvSpPr>
          <p:cNvPr id="24" name="Content Placeholder 3">
            <a:extLst>
              <a:ext uri="{FF2B5EF4-FFF2-40B4-BE49-F238E27FC236}">
                <a16:creationId xmlns:a16="http://schemas.microsoft.com/office/drawing/2014/main" id="{B5F1085B-F466-4457-B854-2215F0A72874}"/>
              </a:ext>
            </a:extLst>
          </p:cNvPr>
          <p:cNvSpPr txBox="1">
            <a:spLocks/>
          </p:cNvSpPr>
          <p:nvPr/>
        </p:nvSpPr>
        <p:spPr>
          <a:xfrm>
            <a:off x="702715" y="3059115"/>
            <a:ext cx="5723103" cy="3126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BRD/FRS/SRS/GAR Technical Documentation</a:t>
            </a:r>
          </a:p>
          <a:p>
            <a:r>
              <a:rPr lang="en-IN" dirty="0"/>
              <a:t>UI/UX &amp; Wireframe Designing</a:t>
            </a:r>
          </a:p>
          <a:p>
            <a:r>
              <a:rPr lang="en-IN" dirty="0"/>
              <a:t>RFP/Bids and Proposals (Public Health, Insurance, PPP Projects, etc.)</a:t>
            </a:r>
          </a:p>
          <a:p>
            <a:r>
              <a:rPr lang="en-IN" dirty="0"/>
              <a:t>Team Building</a:t>
            </a:r>
          </a:p>
          <a:p>
            <a:r>
              <a:rPr lang="en-IN" dirty="0"/>
              <a:t>Stakeholder Discussions</a:t>
            </a:r>
          </a:p>
          <a:p>
            <a:endParaRPr lang="en-IN" dirty="0"/>
          </a:p>
          <a:p>
            <a:endParaRPr lang="en-IN" dirty="0"/>
          </a:p>
        </p:txBody>
      </p:sp>
      <p:sp>
        <p:nvSpPr>
          <p:cNvPr id="29" name="TextBox 28">
            <a:extLst>
              <a:ext uri="{FF2B5EF4-FFF2-40B4-BE49-F238E27FC236}">
                <a16:creationId xmlns:a16="http://schemas.microsoft.com/office/drawing/2014/main" id="{8EA1F55F-1BB2-49EB-9C50-756C104100D3}"/>
              </a:ext>
            </a:extLst>
          </p:cNvPr>
          <p:cNvSpPr txBox="1"/>
          <p:nvPr/>
        </p:nvSpPr>
        <p:spPr>
          <a:xfrm>
            <a:off x="6094344" y="2638794"/>
            <a:ext cx="6097656" cy="4247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Overall self comments on Dissertation</a:t>
            </a:r>
          </a:p>
        </p:txBody>
      </p:sp>
      <p:sp>
        <p:nvSpPr>
          <p:cNvPr id="30" name="Content Placeholder 5">
            <a:extLst>
              <a:ext uri="{FF2B5EF4-FFF2-40B4-BE49-F238E27FC236}">
                <a16:creationId xmlns:a16="http://schemas.microsoft.com/office/drawing/2014/main" id="{28594CFF-7A86-4E28-BF4F-4D60694293D9}"/>
              </a:ext>
            </a:extLst>
          </p:cNvPr>
          <p:cNvSpPr txBox="1">
            <a:spLocks/>
          </p:cNvSpPr>
          <p:nvPr/>
        </p:nvSpPr>
        <p:spPr>
          <a:xfrm>
            <a:off x="6425819" y="3070452"/>
            <a:ext cx="5183188"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The overall experience of the dissertation was very enlightening, filled up with new learnings and experiences. It gave me an opportunity to implement on ground what we learnt in classroom.</a:t>
            </a:r>
          </a:p>
        </p:txBody>
      </p:sp>
      <p:pic>
        <p:nvPicPr>
          <p:cNvPr id="16" name="Picture 15">
            <a:extLst>
              <a:ext uri="{FF2B5EF4-FFF2-40B4-BE49-F238E27FC236}">
                <a16:creationId xmlns:a16="http://schemas.microsoft.com/office/drawing/2014/main" id="{3C48AFB6-12FD-40FD-B1B7-6B6BAE332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Tree>
    <p:extLst>
      <p:ext uri="{BB962C8B-B14F-4D97-AF65-F5344CB8AC3E}">
        <p14:creationId xmlns:p14="http://schemas.microsoft.com/office/powerpoint/2010/main" val="365503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907912" y="821214"/>
            <a:ext cx="9942716" cy="1554480"/>
          </a:xfrm>
        </p:spPr>
        <p:txBody>
          <a:bodyPr anchor="ctr">
            <a:normAutofit/>
          </a:bodyPr>
          <a:lstStyle/>
          <a:p>
            <a:r>
              <a:rPr lang="en-IN" sz="4000" b="1" dirty="0"/>
              <a:t>SUGGESTIONS TO THE ORGANISATION</a:t>
            </a: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smtClean="0"/>
              <a:pPr>
                <a:spcAft>
                  <a:spcPts val="600"/>
                </a:spcAft>
              </a:pPr>
              <a:t>18</a:t>
            </a:fld>
            <a:endParaRPr lang="en-IN"/>
          </a:p>
        </p:txBody>
      </p:sp>
      <p:sp>
        <p:nvSpPr>
          <p:cNvPr id="24" name="Content Placeholder 3">
            <a:extLst>
              <a:ext uri="{FF2B5EF4-FFF2-40B4-BE49-F238E27FC236}">
                <a16:creationId xmlns:a16="http://schemas.microsoft.com/office/drawing/2014/main" id="{B5F1085B-F466-4457-B854-2215F0A72874}"/>
              </a:ext>
            </a:extLst>
          </p:cNvPr>
          <p:cNvSpPr txBox="1">
            <a:spLocks/>
          </p:cNvSpPr>
          <p:nvPr/>
        </p:nvSpPr>
        <p:spPr>
          <a:xfrm>
            <a:off x="984180" y="3065800"/>
            <a:ext cx="9740142" cy="3126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The organisation is known for its tax, auditing, assurance, strategy consulting services.</a:t>
            </a:r>
          </a:p>
          <a:p>
            <a:r>
              <a:rPr lang="en-IN" dirty="0"/>
              <a:t>The organisation is venturing into healthcare technology consulting as well. It shall continue to do so with even greater zeal and resources to become market leaders for this sector as well.</a:t>
            </a:r>
          </a:p>
        </p:txBody>
      </p:sp>
      <p:sp>
        <p:nvSpPr>
          <p:cNvPr id="30" name="Content Placeholder 5">
            <a:extLst>
              <a:ext uri="{FF2B5EF4-FFF2-40B4-BE49-F238E27FC236}">
                <a16:creationId xmlns:a16="http://schemas.microsoft.com/office/drawing/2014/main" id="{28594CFF-7A86-4E28-BF4F-4D60694293D9}"/>
              </a:ext>
            </a:extLst>
          </p:cNvPr>
          <p:cNvSpPr txBox="1">
            <a:spLocks/>
          </p:cNvSpPr>
          <p:nvPr/>
        </p:nvSpPr>
        <p:spPr>
          <a:xfrm>
            <a:off x="6425819" y="3070452"/>
            <a:ext cx="5183188"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dirty="0"/>
          </a:p>
        </p:txBody>
      </p:sp>
      <p:pic>
        <p:nvPicPr>
          <p:cNvPr id="14" name="Picture 13">
            <a:extLst>
              <a:ext uri="{FF2B5EF4-FFF2-40B4-BE49-F238E27FC236}">
                <a16:creationId xmlns:a16="http://schemas.microsoft.com/office/drawing/2014/main" id="{C8890731-CFE0-40A5-BE8F-7AC59F9A4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Tree>
    <p:extLst>
      <p:ext uri="{BB962C8B-B14F-4D97-AF65-F5344CB8AC3E}">
        <p14:creationId xmlns:p14="http://schemas.microsoft.com/office/powerpoint/2010/main" val="1012051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4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b="1" kern="1200">
                <a:solidFill>
                  <a:schemeClr val="tx1"/>
                </a:solidFill>
                <a:latin typeface="+mj-lt"/>
                <a:ea typeface="+mj-ea"/>
                <a:cs typeface="+mj-cs"/>
              </a:rPr>
              <a:t>PICTORIAL JOURNEY</a:t>
            </a:r>
            <a:br>
              <a:rPr lang="en-US" sz="5100" b="1" kern="1200">
                <a:solidFill>
                  <a:schemeClr val="tx1"/>
                </a:solidFill>
                <a:latin typeface="+mj-lt"/>
                <a:ea typeface="+mj-ea"/>
                <a:cs typeface="+mj-cs"/>
              </a:rPr>
            </a:br>
            <a:br>
              <a:rPr lang="en-US" sz="5100" b="1" kern="1200">
                <a:solidFill>
                  <a:schemeClr val="tx1"/>
                </a:solidFill>
                <a:latin typeface="+mj-lt"/>
                <a:ea typeface="+mj-ea"/>
                <a:cs typeface="+mj-cs"/>
              </a:rPr>
            </a:br>
            <a:r>
              <a:rPr lang="en-US" sz="5100" b="1" kern="1200">
                <a:solidFill>
                  <a:schemeClr val="tx1"/>
                </a:solidFill>
                <a:latin typeface="+mj-lt"/>
                <a:ea typeface="+mj-ea"/>
                <a:cs typeface="+mj-cs"/>
              </a:rPr>
              <a:t>Project Team</a:t>
            </a:r>
          </a:p>
        </p:txBody>
      </p:sp>
      <p:sp>
        <p:nvSpPr>
          <p:cNvPr id="4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group of people posing for a photo&#10;&#10;Description automatically generated">
            <a:extLst>
              <a:ext uri="{FF2B5EF4-FFF2-40B4-BE49-F238E27FC236}">
                <a16:creationId xmlns:a16="http://schemas.microsoft.com/office/drawing/2014/main" id="{63619054-4CC9-41C2-A9CD-FB304BAE59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779" t="1206" r="1" b="8217"/>
          <a:stretch/>
        </p:blipFill>
        <p:spPr>
          <a:xfrm>
            <a:off x="4657621" y="640080"/>
            <a:ext cx="7207965" cy="5550408"/>
          </a:xfrm>
          <a:prstGeom prst="rect">
            <a:avLst/>
          </a:prstGeo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AD20E6-394B-4DF0-96A5-9647FF39C943}" type="slidenum">
              <a:rPr lang="en-US"/>
              <a:pPr>
                <a:spcAft>
                  <a:spcPts val="600"/>
                </a:spcAft>
                <a:defRPr/>
              </a:pPr>
              <a:t>19</a:t>
            </a:fld>
            <a:endParaRPr lang="en-US"/>
          </a:p>
        </p:txBody>
      </p:sp>
    </p:spTree>
    <p:extLst>
      <p:ext uri="{BB962C8B-B14F-4D97-AF65-F5344CB8AC3E}">
        <p14:creationId xmlns:p14="http://schemas.microsoft.com/office/powerpoint/2010/main" val="41122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58" name="Rectangle 57">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775931" y="1167677"/>
            <a:ext cx="4008586" cy="4680583"/>
          </a:xfrm>
        </p:spPr>
        <p:txBody>
          <a:bodyPr anchor="ctr">
            <a:normAutofit/>
          </a:bodyPr>
          <a:lstStyle/>
          <a:p>
            <a:r>
              <a:rPr lang="en-IN" sz="4000" b="1" dirty="0">
                <a:latin typeface="Times New Roman" panose="02020603050405020304" pitchFamily="18" charset="0"/>
                <a:cs typeface="Times New Roman" panose="02020603050405020304" pitchFamily="18" charset="0"/>
              </a:rPr>
              <a:t>SCREENSHOT OF APPROVAL</a:t>
            </a:r>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8610600" y="6492240"/>
            <a:ext cx="1871749" cy="365125"/>
          </a:xfrm>
        </p:spPr>
        <p:txBody>
          <a:bodyPr>
            <a:normAutofit/>
          </a:bodyPr>
          <a:lstStyle/>
          <a:p>
            <a:pPr>
              <a:spcAft>
                <a:spcPts val="600"/>
              </a:spcAft>
            </a:pPr>
            <a:fld id="{26AD20E6-394B-4DF0-96A5-9647FF39C943}" type="slidenum">
              <a:rPr lang="en-IN"/>
              <a:pPr>
                <a:spcAft>
                  <a:spcPts val="600"/>
                </a:spcAft>
              </a:pPr>
              <a:t>2</a:t>
            </a:fld>
            <a:endParaRPr lang="en-IN"/>
          </a:p>
        </p:txBody>
      </p:sp>
      <p:pic>
        <p:nvPicPr>
          <p:cNvPr id="6" name="Picture 5">
            <a:extLst>
              <a:ext uri="{FF2B5EF4-FFF2-40B4-BE49-F238E27FC236}">
                <a16:creationId xmlns:a16="http://schemas.microsoft.com/office/drawing/2014/main" id="{E35D39A5-40EB-4546-96AE-636CC45BB90C}"/>
              </a:ext>
            </a:extLst>
          </p:cNvPr>
          <p:cNvPicPr>
            <a:picLocks noChangeAspect="1"/>
          </p:cNvPicPr>
          <p:nvPr/>
        </p:nvPicPr>
        <p:blipFill rotWithShape="1">
          <a:blip r:embed="rId2"/>
          <a:srcRect t="1704"/>
          <a:stretch/>
        </p:blipFill>
        <p:spPr>
          <a:xfrm>
            <a:off x="5649316" y="928505"/>
            <a:ext cx="5696745" cy="5000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37160BF1-0149-4FEB-B239-12B1EAED4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8">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A08A7DB4-DDB3-43AC-A5F1-62BA85BBB7C1}"/>
              </a:ext>
            </a:extLst>
          </p:cNvPr>
          <p:cNvPicPr>
            <a:picLocks noGrp="1" noChangeAspect="1"/>
          </p:cNvPicPr>
          <p:nvPr>
            <p:ph idx="1"/>
          </p:nvPr>
        </p:nvPicPr>
        <p:blipFill rotWithShape="1">
          <a:blip r:embed="rId2"/>
          <a:srcRect l="8490" t="20859" r="7971" b="17972"/>
          <a:stretch/>
        </p:blipFill>
        <p:spPr>
          <a:xfrm>
            <a:off x="137160" y="1483995"/>
            <a:ext cx="2089150" cy="3440113"/>
          </a:xfrm>
        </p:spPr>
      </p:pic>
      <p:pic>
        <p:nvPicPr>
          <p:cNvPr id="12" name="Picture 11">
            <a:extLst>
              <a:ext uri="{FF2B5EF4-FFF2-40B4-BE49-F238E27FC236}">
                <a16:creationId xmlns:a16="http://schemas.microsoft.com/office/drawing/2014/main" id="{E350B390-C6EE-4FEE-BEBE-FCCF2B91BFFC}"/>
              </a:ext>
            </a:extLst>
          </p:cNvPr>
          <p:cNvPicPr>
            <a:picLocks noChangeAspect="1"/>
          </p:cNvPicPr>
          <p:nvPr/>
        </p:nvPicPr>
        <p:blipFill rotWithShape="1">
          <a:blip r:embed="rId3"/>
          <a:srcRect l="7202" t="20444" r="7531" b="17778"/>
          <a:stretch/>
        </p:blipFill>
        <p:spPr>
          <a:xfrm>
            <a:off x="9824720" y="2961447"/>
            <a:ext cx="2109788" cy="3440113"/>
          </a:xfrm>
          <a:prstGeom prst="rect">
            <a:avLst/>
          </a:prstGeom>
        </p:spPr>
      </p:pic>
      <p:pic>
        <p:nvPicPr>
          <p:cNvPr id="14" name="Picture 13">
            <a:extLst>
              <a:ext uri="{FF2B5EF4-FFF2-40B4-BE49-F238E27FC236}">
                <a16:creationId xmlns:a16="http://schemas.microsoft.com/office/drawing/2014/main" id="{BF0889B2-CB73-439E-8594-14D426822095}"/>
              </a:ext>
            </a:extLst>
          </p:cNvPr>
          <p:cNvPicPr>
            <a:picLocks noChangeAspect="1"/>
          </p:cNvPicPr>
          <p:nvPr/>
        </p:nvPicPr>
        <p:blipFill rotWithShape="1">
          <a:blip r:embed="rId4"/>
          <a:srcRect t="9120"/>
          <a:stretch/>
        </p:blipFill>
        <p:spPr>
          <a:xfrm>
            <a:off x="2803366" y="2302557"/>
            <a:ext cx="6585267" cy="34401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77094" y="651752"/>
            <a:ext cx="10515600" cy="715556"/>
          </a:xfrm>
        </p:spPr>
        <p:txBody>
          <a:bodyPr>
            <a:normAutofit/>
          </a:bodyPr>
          <a:lstStyle/>
          <a:p>
            <a:pPr algn="ctr"/>
            <a:r>
              <a:rPr lang="en-IN" sz="3200" b="1">
                <a:solidFill>
                  <a:schemeClr val="bg1"/>
                </a:solidFill>
              </a:rPr>
              <a:t>PICTORIAL JOURNEY</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solidFill>
                  <a:prstClr val="black">
                    <a:tint val="75000"/>
                  </a:prstClr>
                </a:solidFill>
              </a:rPr>
              <a:pPr>
                <a:spcAft>
                  <a:spcPts val="600"/>
                </a:spcAft>
              </a:pPr>
              <a:t>20</a:t>
            </a:fld>
            <a:endParaRPr lang="en-IN">
              <a:solidFill>
                <a:prstClr val="black">
                  <a:tint val="75000"/>
                </a:prstClr>
              </a:solidFill>
            </a:endParaRPr>
          </a:p>
        </p:txBody>
      </p:sp>
    </p:spTree>
    <p:extLst>
      <p:ext uri="{BB962C8B-B14F-4D97-AF65-F5344CB8AC3E}">
        <p14:creationId xmlns:p14="http://schemas.microsoft.com/office/powerpoint/2010/main" val="233393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907912" y="821214"/>
            <a:ext cx="9942716" cy="1554480"/>
          </a:xfrm>
        </p:spPr>
        <p:txBody>
          <a:bodyPr anchor="ctr">
            <a:normAutofit/>
          </a:bodyPr>
          <a:lstStyle/>
          <a:p>
            <a:r>
              <a:rPr lang="en-IN" sz="4000"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38200" y="2841172"/>
            <a:ext cx="9941319" cy="3412156"/>
          </a:xfrm>
        </p:spPr>
        <p:txBody>
          <a:bodyPr anchor="ctr">
            <a:noAutofit/>
          </a:bodyPr>
          <a:lstStyle/>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400" dirty="0">
              <a:effectLst/>
              <a:latin typeface="Times New Roman" panose="02020603050405020304" pitchFamily="18" charset="0"/>
              <a:ea typeface="Arial MT"/>
              <a:cs typeface="Times New Roman" panose="02020603050405020304" pitchFamily="18" charset="0"/>
            </a:endParaRP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400" dirty="0">
              <a:latin typeface="Times New Roman" panose="02020603050405020304" pitchFamily="18" charset="0"/>
              <a:ea typeface="Arial MT"/>
              <a:cs typeface="Times New Roman" panose="02020603050405020304" pitchFamily="18" charset="0"/>
            </a:endParaRPr>
          </a:p>
          <a:p>
            <a:pPr marL="0" lvl="0" indent="0">
              <a:spcAft>
                <a:spcPts val="80"/>
              </a:spcAft>
              <a:buNone/>
            </a:pPr>
            <a:endParaRPr lang="en-IN" sz="1400" dirty="0">
              <a:effectLst/>
              <a:latin typeface="Times New Roman" panose="02020603050405020304" pitchFamily="18" charset="0"/>
              <a:ea typeface="Arial MT"/>
              <a:cs typeface="Times New Roman" panose="02020603050405020304" pitchFamily="18" charset="0"/>
            </a:endParaRPr>
          </a:p>
          <a:p>
            <a:pPr marL="0" indent="0">
              <a:buNone/>
            </a:pPr>
            <a:endParaRPr lang="en-IN" sz="1400" dirty="0">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smtClean="0"/>
              <a:pPr>
                <a:spcAft>
                  <a:spcPts val="600"/>
                </a:spcAft>
              </a:pPr>
              <a:t>3</a:t>
            </a:fld>
            <a:endParaRPr lang="en-IN"/>
          </a:p>
        </p:txBody>
      </p:sp>
      <p:pic>
        <p:nvPicPr>
          <p:cNvPr id="13" name="Picture 12">
            <a:extLst>
              <a:ext uri="{FF2B5EF4-FFF2-40B4-BE49-F238E27FC236}">
                <a16:creationId xmlns:a16="http://schemas.microsoft.com/office/drawing/2014/main" id="{55BC8C0A-5196-4DBA-9668-B101FF009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
        <p:nvSpPr>
          <p:cNvPr id="14" name="TextBox 13">
            <a:extLst>
              <a:ext uri="{FF2B5EF4-FFF2-40B4-BE49-F238E27FC236}">
                <a16:creationId xmlns:a16="http://schemas.microsoft.com/office/drawing/2014/main" id="{274613A1-279A-4C1C-9005-E50402BCBE68}"/>
              </a:ext>
            </a:extLst>
          </p:cNvPr>
          <p:cNvSpPr txBox="1"/>
          <p:nvPr/>
        </p:nvSpPr>
        <p:spPr>
          <a:xfrm>
            <a:off x="731525" y="2852664"/>
            <a:ext cx="11429672" cy="3506601"/>
          </a:xfrm>
          <a:prstGeom prst="rect">
            <a:avLst/>
          </a:prstGeom>
          <a:noFill/>
        </p:spPr>
        <p:txBody>
          <a:bodyPr wrap="square">
            <a:spAutoFit/>
          </a:bodyPr>
          <a:lstStyle/>
          <a:p>
            <a:pPr marL="6350" marR="497205" indent="-6350" algn="l">
              <a:lnSpc>
                <a:spcPct val="107000"/>
              </a:lnSpc>
              <a:spcAft>
                <a:spcPts val="20"/>
              </a:spcAft>
            </a:pPr>
            <a:r>
              <a:rPr lang="en-US" sz="1800" b="1" u="sng" dirty="0">
                <a:solidFill>
                  <a:srgbClr val="000000"/>
                </a:solidFill>
                <a:effectLst/>
                <a:latin typeface="Times New Roman" panose="02020603050405020304" pitchFamily="18" charset="0"/>
                <a:ea typeface="Times New Roman" panose="02020603050405020304" pitchFamily="18" charset="0"/>
              </a:rPr>
              <a:t>Digital Health Intervention</a:t>
            </a:r>
          </a:p>
          <a:p>
            <a:pPr marL="6350" marR="497205" indent="-6350" algn="l">
              <a:lnSpc>
                <a:spcPct val="107000"/>
              </a:lnSpc>
              <a:spcAft>
                <a:spcPts val="20"/>
              </a:spcAft>
            </a:pPr>
            <a:endParaRPr lang="en-IN" sz="1800" b="1" dirty="0">
              <a:solidFill>
                <a:srgbClr val="000000"/>
              </a:solidFill>
              <a:effectLst/>
              <a:latin typeface="Times New Roman" panose="02020603050405020304" pitchFamily="18" charset="0"/>
              <a:ea typeface="Times New Roman" panose="02020603050405020304" pitchFamily="18" charset="0"/>
            </a:endParaRPr>
          </a:p>
          <a:p>
            <a:pPr marL="6350" marR="497205" indent="-6350" algn="l">
              <a:lnSpc>
                <a:spcPct val="107000"/>
              </a:lnSpc>
              <a:spcAft>
                <a:spcPts val="20"/>
              </a:spcAft>
            </a:pPr>
            <a:r>
              <a:rPr lang="en-US" sz="1800" dirty="0">
                <a:solidFill>
                  <a:srgbClr val="000000"/>
                </a:solidFill>
                <a:effectLst/>
                <a:latin typeface="Times New Roman" panose="02020603050405020304" pitchFamily="18" charset="0"/>
                <a:ea typeface="Times New Roman" panose="02020603050405020304" pitchFamily="18" charset="0"/>
              </a:rPr>
              <a:t>The intervention aims to develop the backbone necessary to support the integrated digital health infrastructure. It will bridge the existing gap amongst different stakeholders of Healthcare ecosystem through digital highways.</a:t>
            </a:r>
            <a:endParaRPr lang="en-IN" sz="1800" dirty="0">
              <a:solidFill>
                <a:srgbClr val="000000"/>
              </a:solidFill>
              <a:effectLst/>
              <a:latin typeface="Times New Roman" panose="02020603050405020304" pitchFamily="18" charset="0"/>
              <a:ea typeface="Times New Roman" panose="02020603050405020304" pitchFamily="18" charset="0"/>
            </a:endParaRPr>
          </a:p>
          <a:p>
            <a:pPr marR="477520" algn="just">
              <a:lnSpc>
                <a:spcPct val="115000"/>
              </a:lnSpc>
              <a:spcBef>
                <a:spcPts val="680"/>
              </a:spcBef>
              <a:spcAft>
                <a:spcPts val="0"/>
              </a:spcAft>
            </a:pPr>
            <a:r>
              <a:rPr lang="en-US" sz="1800" dirty="0">
                <a:effectLst/>
                <a:latin typeface="Times New Roman" panose="02020603050405020304" pitchFamily="18" charset="0"/>
                <a:ea typeface="Times New Roman" panose="02020603050405020304" pitchFamily="18" charset="0"/>
              </a:rPr>
              <a:t>The</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broad</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vision</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 this ecosystem is to:</a:t>
            </a:r>
            <a:endParaRPr lang="en-IN" sz="1800" dirty="0">
              <a:effectLst/>
              <a:latin typeface="Times New Roman" panose="02020603050405020304" pitchFamily="18" charset="0"/>
              <a:ea typeface="Times New Roman" panose="02020603050405020304" pitchFamily="18" charset="0"/>
            </a:endParaRPr>
          </a:p>
          <a:p>
            <a:pPr marL="342900" marR="477520" lvl="0" indent="-342900" algn="just">
              <a:lnSpc>
                <a:spcPct val="115000"/>
              </a:lnSpc>
              <a:spcBef>
                <a:spcPts val="680"/>
              </a:spcBef>
              <a:spcAft>
                <a:spcPts val="0"/>
              </a:spcAft>
              <a:buFont typeface="+mj-lt"/>
              <a:buAutoNum type="romanLcPeriod"/>
            </a:pPr>
            <a:r>
              <a:rPr lang="en-US" sz="1800" dirty="0">
                <a:effectLst/>
                <a:latin typeface="Times New Roman" panose="02020603050405020304" pitchFamily="18" charset="0"/>
                <a:ea typeface="Times New Roman" panose="02020603050405020304" pitchFamily="18" charset="0"/>
              </a:rPr>
              <a:t>support</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universal</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health</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coverage</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2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 efficient, accessible, inclusive, affordable, timely and safe manner </a:t>
            </a:r>
            <a:endParaRPr lang="en-IN" sz="1800" dirty="0">
              <a:effectLst/>
              <a:latin typeface="Times New Roman" panose="02020603050405020304" pitchFamily="18" charset="0"/>
              <a:ea typeface="Times New Roman" panose="02020603050405020304" pitchFamily="18" charset="0"/>
            </a:endParaRPr>
          </a:p>
          <a:p>
            <a:pPr marL="342900" marR="477520" lvl="0" indent="-342900" algn="just">
              <a:lnSpc>
                <a:spcPct val="115000"/>
              </a:lnSpc>
              <a:spcBef>
                <a:spcPts val="680"/>
              </a:spcBef>
              <a:spcAft>
                <a:spcPts val="0"/>
              </a:spcAft>
              <a:buFont typeface="+mj-lt"/>
              <a:buAutoNum type="romanLcPeriod"/>
            </a:pPr>
            <a:r>
              <a:rPr lang="en-US" sz="1800" dirty="0">
                <a:effectLst/>
                <a:latin typeface="Times New Roman" panose="02020603050405020304" pitchFamily="18" charset="0"/>
                <a:ea typeface="Times New Roman" panose="02020603050405020304" pitchFamily="18" charset="0"/>
              </a:rPr>
              <a:t>provides a wide-range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 data, information, and infrastructure services, duly leveraging open, interoperable, standards-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based digital systems; and </a:t>
            </a:r>
            <a:endParaRPr lang="en-IN" sz="1800" dirty="0">
              <a:effectLst/>
              <a:latin typeface="Times New Roman" panose="02020603050405020304" pitchFamily="18" charset="0"/>
              <a:ea typeface="Times New Roman" panose="02020603050405020304" pitchFamily="18" charset="0"/>
            </a:endParaRPr>
          </a:p>
          <a:p>
            <a:pPr marL="342900" marR="477520" lvl="0" indent="-342900" algn="just">
              <a:lnSpc>
                <a:spcPct val="115000"/>
              </a:lnSpc>
              <a:spcBef>
                <a:spcPts val="680"/>
              </a:spcBef>
              <a:spcAft>
                <a:spcPts val="0"/>
              </a:spcAft>
              <a:buFont typeface="+mj-lt"/>
              <a:buAutoNum type="romanLcPeriod"/>
            </a:pPr>
            <a:r>
              <a:rPr lang="en-US" sz="1800" dirty="0">
                <a:effectLst/>
                <a:latin typeface="Times New Roman" panose="02020603050405020304" pitchFamily="18" charset="0"/>
                <a:ea typeface="Times New Roman" panose="02020603050405020304" pitchFamily="18" charset="0"/>
              </a:rPr>
              <a:t>ensures the security, confidentiality, and privacy of health-related</a:t>
            </a:r>
            <a:r>
              <a:rPr lang="en-US" sz="1800" spc="-2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personal</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information.</a:t>
            </a:r>
            <a:endParaRPr lang="en-IN" sz="1800" dirty="0">
              <a:effectLst/>
              <a:latin typeface="Times New Roman" panose="02020603050405020304" pitchFamily="18" charset="0"/>
              <a:ea typeface="Times New Roman" panose="02020603050405020304" pitchFamily="18" charset="0"/>
            </a:endParaRPr>
          </a:p>
          <a:p>
            <a:pPr marL="0" indent="0">
              <a:spcAft>
                <a:spcPts val="1040"/>
              </a:spcAft>
              <a:buNone/>
            </a:pPr>
            <a:endParaRPr lang="en-US" sz="1800" dirty="0"/>
          </a:p>
        </p:txBody>
      </p:sp>
    </p:spTree>
    <p:extLst>
      <p:ext uri="{BB962C8B-B14F-4D97-AF65-F5344CB8AC3E}">
        <p14:creationId xmlns:p14="http://schemas.microsoft.com/office/powerpoint/2010/main" val="28471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A474C134-6290-4C3A-834B-8099D163D56D}"/>
              </a:ext>
            </a:extLst>
          </p:cNvPr>
          <p:cNvSpPr txBox="1">
            <a:spLocks/>
          </p:cNvSpPr>
          <p:nvPr/>
        </p:nvSpPr>
        <p:spPr>
          <a:xfrm>
            <a:off x="616533" y="592652"/>
            <a:ext cx="4282983" cy="12003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solidFill>
                <a:latin typeface="Times New Roman" panose="02020603050405020304" pitchFamily="18" charset="0"/>
                <a:cs typeface="Times New Roman" panose="02020603050405020304" pitchFamily="18" charset="0"/>
              </a:rPr>
              <a:t>INTRODUCTION</a:t>
            </a:r>
          </a:p>
        </p:txBody>
      </p:sp>
      <p:sp>
        <p:nvSpPr>
          <p:cNvPr id="78" name="Rectangle 6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AD16D37B-B84B-4AD0-A4B9-795B25DD99AE}"/>
              </a:ext>
            </a:extLst>
          </p:cNvPr>
          <p:cNvSpPr txBox="1">
            <a:spLocks/>
          </p:cNvSpPr>
          <p:nvPr/>
        </p:nvSpPr>
        <p:spPr>
          <a:xfrm>
            <a:off x="423767" y="2247357"/>
            <a:ext cx="5270940" cy="37919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497205" indent="0">
              <a:spcAft>
                <a:spcPts val="20"/>
              </a:spcAft>
              <a:buNone/>
            </a:pPr>
            <a:r>
              <a:rPr lang="en-US" sz="1800" b="1" u="sng" dirty="0">
                <a:effectLst/>
              </a:rPr>
              <a:t>BUILDING BLOCKS</a:t>
            </a:r>
          </a:p>
          <a:p>
            <a:pPr marL="0" marR="478790" indent="0">
              <a:spcBef>
                <a:spcPts val="470"/>
              </a:spcBef>
              <a:spcAft>
                <a:spcPts val="0"/>
              </a:spcAft>
              <a:buNone/>
            </a:pPr>
            <a:endParaRPr lang="en-US" sz="1800" dirty="0">
              <a:effectLst/>
            </a:endParaRPr>
          </a:p>
          <a:p>
            <a:pPr marL="0" marR="478790" indent="0" algn="just">
              <a:lnSpc>
                <a:spcPct val="115000"/>
              </a:lnSpc>
              <a:spcBef>
                <a:spcPts val="470"/>
              </a:spcBef>
              <a:spcAft>
                <a:spcPts val="0"/>
              </a:spcAft>
              <a:buNone/>
            </a:pPr>
            <a:r>
              <a:rPr lang="en-US" sz="1800" dirty="0">
                <a:effectLst/>
                <a:latin typeface="Times New Roman" panose="02020603050405020304" pitchFamily="18" charset="0"/>
                <a:ea typeface="Times New Roman" panose="02020603050405020304" pitchFamily="18" charset="0"/>
              </a:rPr>
              <a:t>The digital intervention provides an approach to establish a Federated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Architecture. Key building blocks have been identified by taking into consideration, the most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common</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requirements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overall health</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ecosystem. Building</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blocks</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are</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designed</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cross‐functional.</a:t>
            </a:r>
            <a:endParaRPr lang="en-IN" sz="1800" dirty="0">
              <a:effectLst/>
              <a:latin typeface="Times New Roman" panose="02020603050405020304" pitchFamily="18" charset="0"/>
              <a:ea typeface="Times New Roman" panose="02020603050405020304" pitchFamily="18" charset="0"/>
            </a:endParaRPr>
          </a:p>
          <a:p>
            <a:pPr marL="0" marR="497205" indent="0" algn="just">
              <a:lnSpc>
                <a:spcPct val="103000"/>
              </a:lnSpc>
              <a:spcBef>
                <a:spcPts val="610"/>
              </a:spcBef>
              <a:buNone/>
              <a:tabLst>
                <a:tab pos="622935" algn="l"/>
              </a:tabLst>
            </a:pPr>
            <a:r>
              <a:rPr lang="en-US" sz="1800" dirty="0">
                <a:solidFill>
                  <a:srgbClr val="272727"/>
                </a:solidFill>
                <a:effectLst/>
                <a:latin typeface="Times New Roman" panose="02020603050405020304" pitchFamily="18" charset="0"/>
                <a:ea typeface="Times New Roman" panose="02020603050405020304" pitchFamily="18" charset="0"/>
                <a:cs typeface="Mangal" panose="02040503050203030202" pitchFamily="18" charset="0"/>
              </a:rPr>
              <a:t>The Existing building blocks:</a:t>
            </a:r>
            <a:endParaRPr lang="en-IN" sz="1800" dirty="0">
              <a:solidFill>
                <a:srgbClr val="272727"/>
              </a:solidFill>
              <a:effectLst/>
              <a:latin typeface="Calibri Light" panose="020F0302020204030204" pitchFamily="34" charset="0"/>
              <a:ea typeface="Times New Roman" panose="02020603050405020304" pitchFamily="18" charset="0"/>
              <a:cs typeface="Mangal" panose="02040503050203030202" pitchFamily="18" charset="0"/>
            </a:endParaRPr>
          </a:p>
          <a:p>
            <a:pPr marL="0" marR="478155" indent="0" algn="just">
              <a:spcBef>
                <a:spcPts val="380"/>
              </a:spcBef>
              <a:spcAft>
                <a:spcPts val="0"/>
              </a:spcAft>
              <a:buNone/>
            </a:pPr>
            <a:r>
              <a:rPr lang="en-US" sz="1800" dirty="0">
                <a:effectLst/>
                <a:latin typeface="Times New Roman" panose="02020603050405020304" pitchFamily="18" charset="0"/>
                <a:ea typeface="Times New Roman" panose="02020603050405020304" pitchFamily="18" charset="0"/>
              </a:rPr>
              <a:t>These are building blocks which have already been launched under pilot by ABDM and were live as of 20</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August,2021.</a:t>
            </a:r>
            <a:endParaRPr lang="en-IN" sz="1800" dirty="0">
              <a:effectLst/>
              <a:latin typeface="Times New Roman" panose="02020603050405020304" pitchFamily="18" charset="0"/>
              <a:ea typeface="Times New Roman" panose="02020603050405020304" pitchFamily="18" charset="0"/>
            </a:endParaRPr>
          </a:p>
          <a:p>
            <a:pPr marL="0" marR="478155">
              <a:spcBef>
                <a:spcPts val="190"/>
              </a:spcBef>
              <a:spcAft>
                <a:spcPts val="0"/>
              </a:spcAft>
            </a:pPr>
            <a:endParaRPr lang="en-US" sz="1500" dirty="0">
              <a:effectLst/>
            </a:endParaRPr>
          </a:p>
          <a:p>
            <a:pPr marL="0">
              <a:spcAft>
                <a:spcPts val="1040"/>
              </a:spcAft>
            </a:pPr>
            <a:endParaRPr lang="en-US" sz="1500" dirty="0"/>
          </a:p>
        </p:txBody>
      </p:sp>
      <p:sp>
        <p:nvSpPr>
          <p:cNvPr id="79" name="Rectangle 6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26AD20E6-394B-4DF0-96A5-9647FF39C943}" type="slidenum">
              <a:rPr lang="en-US"/>
              <a:pPr>
                <a:spcAft>
                  <a:spcPts val="600"/>
                </a:spcAft>
                <a:defRPr/>
              </a:pPr>
              <a:t>4</a:t>
            </a:fld>
            <a:endParaRPr lang="en-US"/>
          </a:p>
        </p:txBody>
      </p:sp>
      <p:sp>
        <p:nvSpPr>
          <p:cNvPr id="31" name="TextBox 30">
            <a:extLst>
              <a:ext uri="{FF2B5EF4-FFF2-40B4-BE49-F238E27FC236}">
                <a16:creationId xmlns:a16="http://schemas.microsoft.com/office/drawing/2014/main" id="{ABAF36B9-BEEE-4A1E-8C05-F95CA07E466F}"/>
              </a:ext>
            </a:extLst>
          </p:cNvPr>
          <p:cNvSpPr txBox="1"/>
          <p:nvPr/>
        </p:nvSpPr>
        <p:spPr>
          <a:xfrm>
            <a:off x="5698319" y="5707236"/>
            <a:ext cx="6097712" cy="276614"/>
          </a:xfrm>
          <a:prstGeom prst="rect">
            <a:avLst/>
          </a:prstGeom>
          <a:noFill/>
        </p:spPr>
        <p:txBody>
          <a:bodyPr wrap="square">
            <a:spAutoFit/>
          </a:bodyPr>
          <a:lstStyle/>
          <a:p>
            <a:pPr marL="6350" marR="497205" indent="-6350" algn="l">
              <a:lnSpc>
                <a:spcPct val="107000"/>
              </a:lnSpc>
              <a:spcAft>
                <a:spcPts val="20"/>
              </a:spcAft>
            </a:pPr>
            <a:r>
              <a:rPr lang="en-IN" sz="1200" dirty="0">
                <a:solidFill>
                  <a:srgbClr val="000000"/>
                </a:solidFill>
                <a:latin typeface="Times New Roman" panose="02020603050405020304" pitchFamily="18" charset="0"/>
                <a:ea typeface="Times New Roman" panose="02020603050405020304" pitchFamily="18" charset="0"/>
              </a:rPr>
              <a:t>Table 1</a:t>
            </a:r>
            <a:r>
              <a:rPr lang="en-IN" sz="1200" dirty="0">
                <a:solidFill>
                  <a:srgbClr val="000000"/>
                </a:solidFill>
                <a:effectLst/>
                <a:latin typeface="Times New Roman" panose="02020603050405020304" pitchFamily="18" charset="0"/>
                <a:ea typeface="Times New Roman" panose="02020603050405020304" pitchFamily="18" charset="0"/>
              </a:rPr>
              <a:t>: The ABDM </a:t>
            </a:r>
            <a:r>
              <a:rPr lang="en-IN" sz="1200" dirty="0">
                <a:solidFill>
                  <a:srgbClr val="000000"/>
                </a:solidFill>
                <a:latin typeface="Times New Roman" panose="02020603050405020304" pitchFamily="18" charset="0"/>
                <a:ea typeface="Times New Roman" panose="02020603050405020304" pitchFamily="18" charset="0"/>
              </a:rPr>
              <a:t>Building Blocks</a:t>
            </a:r>
            <a:endParaRPr lang="en-IN" sz="1200" dirty="0">
              <a:solidFill>
                <a:srgbClr val="000000"/>
              </a:solidFill>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FA5D2F95-A7E7-4CE1-82C9-B9F4CCEAB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graphicFrame>
        <p:nvGraphicFramePr>
          <p:cNvPr id="4" name="Table 3">
            <a:extLst>
              <a:ext uri="{FF2B5EF4-FFF2-40B4-BE49-F238E27FC236}">
                <a16:creationId xmlns:a16="http://schemas.microsoft.com/office/drawing/2014/main" id="{871EBDB8-96A9-47C6-9AD6-D289E93AEFA7}"/>
              </a:ext>
            </a:extLst>
          </p:cNvPr>
          <p:cNvGraphicFramePr>
            <a:graphicFrameLocks noGrp="1"/>
          </p:cNvGraphicFramePr>
          <p:nvPr>
            <p:extLst>
              <p:ext uri="{D42A27DB-BD31-4B8C-83A1-F6EECF244321}">
                <p14:modId xmlns:p14="http://schemas.microsoft.com/office/powerpoint/2010/main" val="2556336457"/>
              </p:ext>
            </p:extLst>
          </p:nvPr>
        </p:nvGraphicFramePr>
        <p:xfrm>
          <a:off x="5845446" y="1331291"/>
          <a:ext cx="5950585" cy="4356076"/>
        </p:xfrm>
        <a:graphic>
          <a:graphicData uri="http://schemas.openxmlformats.org/drawingml/2006/table">
            <a:tbl>
              <a:tblPr firstRow="1" firstCol="1" bandRow="1"/>
              <a:tblGrid>
                <a:gridCol w="742315">
                  <a:extLst>
                    <a:ext uri="{9D8B030D-6E8A-4147-A177-3AD203B41FA5}">
                      <a16:colId xmlns:a16="http://schemas.microsoft.com/office/drawing/2014/main" val="1327604497"/>
                    </a:ext>
                  </a:extLst>
                </a:gridCol>
                <a:gridCol w="1625510">
                  <a:extLst>
                    <a:ext uri="{9D8B030D-6E8A-4147-A177-3AD203B41FA5}">
                      <a16:colId xmlns:a16="http://schemas.microsoft.com/office/drawing/2014/main" val="1087818294"/>
                    </a:ext>
                  </a:extLst>
                </a:gridCol>
                <a:gridCol w="3582760">
                  <a:extLst>
                    <a:ext uri="{9D8B030D-6E8A-4147-A177-3AD203B41FA5}">
                      <a16:colId xmlns:a16="http://schemas.microsoft.com/office/drawing/2014/main" val="1198152116"/>
                    </a:ext>
                  </a:extLst>
                </a:gridCol>
              </a:tblGrid>
              <a:tr h="1154279">
                <a:tc>
                  <a:txBody>
                    <a:bodyPr/>
                    <a:lstStyle/>
                    <a:p>
                      <a:pPr marL="67945">
                        <a:spcBef>
                          <a:spcPts val="45"/>
                        </a:spcBef>
                        <a:spcAft>
                          <a:spcPts val="0"/>
                        </a:spcAft>
                      </a:pPr>
                      <a:r>
                        <a:rPr lang="en-US" sz="1600" b="1">
                          <a:effectLst/>
                          <a:latin typeface="Times New Roman" panose="02020603050405020304" pitchFamily="18" charset="0"/>
                          <a:ea typeface="Arial MT"/>
                          <a:cs typeface="Arial MT"/>
                        </a:rPr>
                        <a:t> </a:t>
                      </a:r>
                      <a:endParaRPr lang="en-IN" sz="1600">
                        <a:effectLst/>
                        <a:latin typeface="Arial MT"/>
                        <a:ea typeface="Arial MT"/>
                        <a:cs typeface="Arial MT"/>
                      </a:endParaRPr>
                    </a:p>
                    <a:p>
                      <a:pPr marL="67945"/>
                      <a:r>
                        <a:rPr lang="en-US" sz="1600" b="1">
                          <a:solidFill>
                            <a:srgbClr val="000000"/>
                          </a:solidFill>
                          <a:effectLst/>
                          <a:latin typeface="Times New Roman" panose="02020603050405020304" pitchFamily="18" charset="0"/>
                          <a:ea typeface="Arial MT"/>
                          <a:cs typeface="Arial MT"/>
                        </a:rPr>
                        <a:t>Sl. No.</a:t>
                      </a:r>
                      <a:endParaRPr lang="en-IN" sz="1600">
                        <a:effectLst/>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67945"/>
                      <a:r>
                        <a:rPr lang="en-US" sz="1600" b="1">
                          <a:effectLst/>
                          <a:latin typeface="Times New Roman" panose="02020603050405020304" pitchFamily="18" charset="0"/>
                          <a:ea typeface="Arial MT"/>
                          <a:cs typeface="Arial MT"/>
                        </a:rPr>
                        <a:t> </a:t>
                      </a:r>
                      <a:endParaRPr lang="en-IN" sz="1600">
                        <a:effectLst/>
                        <a:latin typeface="Arial MT"/>
                        <a:ea typeface="Arial MT"/>
                        <a:cs typeface="Arial MT"/>
                      </a:endParaRPr>
                    </a:p>
                    <a:p>
                      <a:pPr marL="67945"/>
                      <a:r>
                        <a:rPr lang="en-US" sz="1600" b="1">
                          <a:solidFill>
                            <a:srgbClr val="000000"/>
                          </a:solidFill>
                          <a:effectLst/>
                          <a:latin typeface="Times New Roman" panose="02020603050405020304" pitchFamily="18" charset="0"/>
                          <a:ea typeface="Arial MT"/>
                          <a:cs typeface="Arial MT"/>
                        </a:rPr>
                        <a:t>Building block classification</a:t>
                      </a:r>
                      <a:endParaRPr lang="en-IN" sz="1600">
                        <a:effectLst/>
                        <a:latin typeface="Arial MT"/>
                        <a:ea typeface="Arial MT"/>
                        <a:cs typeface="Arial MT"/>
                      </a:endParaRPr>
                    </a:p>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 </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67945"/>
                      <a:r>
                        <a:rPr lang="en-US" sz="1600" b="1">
                          <a:effectLst/>
                          <a:latin typeface="Times New Roman" panose="02020603050405020304" pitchFamily="18" charset="0"/>
                          <a:ea typeface="Arial MT"/>
                          <a:cs typeface="Arial MT"/>
                        </a:rPr>
                        <a:t> </a:t>
                      </a:r>
                      <a:endParaRPr lang="en-IN" sz="1600">
                        <a:effectLst/>
                        <a:latin typeface="Arial MT"/>
                        <a:ea typeface="Arial MT"/>
                        <a:cs typeface="Arial MT"/>
                      </a:endParaRPr>
                    </a:p>
                    <a:p>
                      <a:pPr marR="478155" algn="just">
                        <a:lnSpc>
                          <a:spcPct val="115000"/>
                        </a:lnSpc>
                        <a:spcBef>
                          <a:spcPts val="19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Building</a:t>
                      </a:r>
                      <a:r>
                        <a:rPr lang="en-US" sz="1600" b="1" spc="-1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US" sz="16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Blocks</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67261583"/>
                  </a:ext>
                </a:extLst>
              </a:tr>
              <a:tr h="380492">
                <a:tc>
                  <a:txBody>
                    <a:bodyPr/>
                    <a:lstStyle/>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1</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R="478155" algn="just">
                        <a:lnSpc>
                          <a:spcPct val="115000"/>
                        </a:lnSpc>
                        <a:spcBef>
                          <a:spcPts val="190"/>
                        </a:spcBef>
                        <a:spcAft>
                          <a:spcPts val="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p>
                      <a:pPr marR="478155" algn="just">
                        <a:lnSpc>
                          <a:spcPct val="115000"/>
                        </a:lnSpc>
                        <a:spcBef>
                          <a:spcPts val="190"/>
                        </a:spcBef>
                        <a:spcAft>
                          <a:spcPts val="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p>
                    <a:p>
                      <a:pPr marR="478155" algn="just">
                        <a:lnSpc>
                          <a:spcPct val="115000"/>
                        </a:lnSpc>
                        <a:spcBef>
                          <a:spcPts val="190"/>
                        </a:spcBef>
                        <a:spcAft>
                          <a:spcPts val="0"/>
                        </a:spcAft>
                      </a:pP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p>
                      <a:pPr marR="478155" algn="just">
                        <a:spcBef>
                          <a:spcPts val="19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Existing Building</a:t>
                      </a:r>
                      <a:r>
                        <a:rPr lang="en-US" sz="1800" b="1" spc="-255"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Blocks</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ABHA ID</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824561"/>
                  </a:ext>
                </a:extLst>
              </a:tr>
              <a:tr h="380492">
                <a:tc>
                  <a:txBody>
                    <a:bodyPr/>
                    <a:lstStyle/>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2</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Healthcare </a:t>
                      </a:r>
                      <a:r>
                        <a:rPr lang="en-US" sz="1600" spc="-5">
                          <a:effectLst/>
                          <a:latin typeface="Times New Roman" panose="02020603050405020304" pitchFamily="18" charset="0"/>
                          <a:ea typeface="Times New Roman" panose="02020603050405020304" pitchFamily="18" charset="0"/>
                          <a:cs typeface="Mangal" panose="02040503050203030202" pitchFamily="18" charset="0"/>
                        </a:rPr>
                        <a:t>Professionals</a:t>
                      </a:r>
                      <a:r>
                        <a:rPr lang="en-US" sz="1600" spc="-265">
                          <a:effectLst/>
                          <a:latin typeface="Times New Roman" panose="02020603050405020304" pitchFamily="18" charset="0"/>
                          <a:ea typeface="Times New Roman" panose="02020603050405020304" pitchFamily="18" charset="0"/>
                          <a:cs typeface="Mangal" panose="02040503050203030202" pitchFamily="18" charset="0"/>
                        </a:rPr>
                        <a:t> </a:t>
                      </a:r>
                      <a:r>
                        <a:rPr lang="en-US" sz="1600">
                          <a:effectLst/>
                          <a:latin typeface="Times New Roman" panose="02020603050405020304" pitchFamily="18" charset="0"/>
                          <a:ea typeface="Times New Roman" panose="02020603050405020304" pitchFamily="18" charset="0"/>
                          <a:cs typeface="Mangal" panose="02040503050203030202" pitchFamily="18" charset="0"/>
                        </a:rPr>
                        <a:t>Registry</a:t>
                      </a:r>
                      <a:r>
                        <a:rPr lang="en-US" sz="1600" spc="-5">
                          <a:effectLst/>
                          <a:latin typeface="Times New Roman" panose="02020603050405020304" pitchFamily="18" charset="0"/>
                          <a:ea typeface="Times New Roman" panose="02020603050405020304" pitchFamily="18" charset="0"/>
                          <a:cs typeface="Mangal" panose="02040503050203030202" pitchFamily="18" charset="0"/>
                        </a:rPr>
                        <a:t> </a:t>
                      </a:r>
                      <a:r>
                        <a:rPr lang="en-US" sz="1600">
                          <a:effectLst/>
                          <a:latin typeface="Times New Roman" panose="02020603050405020304" pitchFamily="18" charset="0"/>
                          <a:ea typeface="Times New Roman" panose="02020603050405020304" pitchFamily="18" charset="0"/>
                          <a:cs typeface="Mangal" panose="02040503050203030202" pitchFamily="18" charset="0"/>
                        </a:rPr>
                        <a:t>(HPR)</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304836"/>
                  </a:ext>
                </a:extLst>
              </a:tr>
              <a:tr h="380492">
                <a:tc>
                  <a:txBody>
                    <a:bodyPr/>
                    <a:lstStyle/>
                    <a:p>
                      <a:pPr marR="478155" algn="just">
                        <a:lnSpc>
                          <a:spcPct val="115000"/>
                        </a:lnSpc>
                        <a:spcBef>
                          <a:spcPts val="190"/>
                        </a:spcBef>
                        <a:spcAft>
                          <a:spcPts val="0"/>
                        </a:spcAft>
                      </a:pPr>
                      <a:r>
                        <a:rPr lang="en-US" sz="1200">
                          <a:effectLst/>
                          <a:latin typeface="Times New Roman" panose="02020603050405020304" pitchFamily="18" charset="0"/>
                          <a:ea typeface="Times New Roman" panose="02020603050405020304" pitchFamily="18" charset="0"/>
                          <a:cs typeface="Mangal" panose="02040503050203030202" pitchFamily="18" charset="0"/>
                        </a:rPr>
                        <a:t>3</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Health</a:t>
                      </a:r>
                      <a:r>
                        <a:rPr lang="en-US" sz="1600" spc="-15">
                          <a:effectLst/>
                          <a:latin typeface="Times New Roman" panose="02020603050405020304" pitchFamily="18" charset="0"/>
                          <a:ea typeface="Times New Roman" panose="02020603050405020304" pitchFamily="18" charset="0"/>
                          <a:cs typeface="Mangal" panose="02040503050203030202" pitchFamily="18" charset="0"/>
                        </a:rPr>
                        <a:t> </a:t>
                      </a:r>
                      <a:r>
                        <a:rPr lang="en-US" sz="1600">
                          <a:effectLst/>
                          <a:latin typeface="Times New Roman" panose="02020603050405020304" pitchFamily="18" charset="0"/>
                          <a:ea typeface="Times New Roman" panose="02020603050405020304" pitchFamily="18" charset="0"/>
                          <a:cs typeface="Mangal" panose="02040503050203030202" pitchFamily="18" charset="0"/>
                        </a:rPr>
                        <a:t>Facility</a:t>
                      </a:r>
                      <a:r>
                        <a:rPr lang="en-US" sz="1600" spc="-10">
                          <a:effectLst/>
                          <a:latin typeface="Times New Roman" panose="02020603050405020304" pitchFamily="18" charset="0"/>
                          <a:ea typeface="Times New Roman" panose="02020603050405020304" pitchFamily="18" charset="0"/>
                          <a:cs typeface="Mangal" panose="02040503050203030202" pitchFamily="18" charset="0"/>
                        </a:rPr>
                        <a:t> </a:t>
                      </a:r>
                      <a:r>
                        <a:rPr lang="en-US" sz="1600">
                          <a:effectLst/>
                          <a:latin typeface="Times New Roman" panose="02020603050405020304" pitchFamily="18" charset="0"/>
                          <a:ea typeface="Times New Roman" panose="02020603050405020304" pitchFamily="18" charset="0"/>
                          <a:cs typeface="Mangal" panose="02040503050203030202" pitchFamily="18" charset="0"/>
                        </a:rPr>
                        <a:t>Registry</a:t>
                      </a:r>
                      <a:r>
                        <a:rPr lang="en-US" sz="1600" spc="-10">
                          <a:effectLst/>
                          <a:latin typeface="Times New Roman" panose="02020603050405020304" pitchFamily="18" charset="0"/>
                          <a:ea typeface="Times New Roman" panose="02020603050405020304" pitchFamily="18" charset="0"/>
                          <a:cs typeface="Mangal" panose="02040503050203030202" pitchFamily="18" charset="0"/>
                        </a:rPr>
                        <a:t> </a:t>
                      </a:r>
                      <a:r>
                        <a:rPr lang="en-US" sz="1600">
                          <a:effectLst/>
                          <a:latin typeface="Times New Roman" panose="02020603050405020304" pitchFamily="18" charset="0"/>
                          <a:ea typeface="Times New Roman" panose="02020603050405020304" pitchFamily="18" charset="0"/>
                          <a:cs typeface="Mangal" panose="02040503050203030202" pitchFamily="18" charset="0"/>
                        </a:rPr>
                        <a:t>(HFR)</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477372"/>
                  </a:ext>
                </a:extLst>
              </a:tr>
              <a:tr h="380492">
                <a:tc>
                  <a:txBody>
                    <a:bodyPr/>
                    <a:lstStyle/>
                    <a:p>
                      <a:pPr marR="478155" algn="just">
                        <a:lnSpc>
                          <a:spcPct val="115000"/>
                        </a:lnSpc>
                        <a:spcBef>
                          <a:spcPts val="190"/>
                        </a:spcBef>
                        <a:spcAft>
                          <a:spcPts val="0"/>
                        </a:spcAft>
                      </a:pPr>
                      <a:r>
                        <a:rPr lang="en-US" sz="1200">
                          <a:effectLst/>
                          <a:latin typeface="Times New Roman" panose="02020603050405020304" pitchFamily="18" charset="0"/>
                          <a:ea typeface="Times New Roman" panose="02020603050405020304" pitchFamily="18" charset="0"/>
                          <a:cs typeface="Mangal" panose="02040503050203030202" pitchFamily="18" charset="0"/>
                        </a:rPr>
                        <a:t>4</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Health Professional ID (HPID)</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690556"/>
                  </a:ext>
                </a:extLst>
              </a:tr>
              <a:tr h="380492">
                <a:tc>
                  <a:txBody>
                    <a:bodyPr/>
                    <a:lstStyle/>
                    <a:p>
                      <a:pPr marR="478155" algn="just">
                        <a:lnSpc>
                          <a:spcPct val="115000"/>
                        </a:lnSpc>
                        <a:spcBef>
                          <a:spcPts val="190"/>
                        </a:spcBef>
                        <a:spcAft>
                          <a:spcPts val="0"/>
                        </a:spcAft>
                      </a:pPr>
                      <a:r>
                        <a:rPr lang="en-US" sz="1200">
                          <a:effectLst/>
                          <a:latin typeface="Times New Roman" panose="02020603050405020304" pitchFamily="18" charset="0"/>
                          <a:ea typeface="Times New Roman" panose="02020603050405020304" pitchFamily="18" charset="0"/>
                          <a:cs typeface="Mangal" panose="02040503050203030202" pitchFamily="18" charset="0"/>
                        </a:rPr>
                        <a:t>5</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ABDM</a:t>
                      </a:r>
                      <a:r>
                        <a:rPr lang="en-US" sz="1600" spc="-5">
                          <a:effectLst/>
                          <a:latin typeface="Times New Roman" panose="02020603050405020304" pitchFamily="18" charset="0"/>
                          <a:ea typeface="Times New Roman" panose="02020603050405020304" pitchFamily="18" charset="0"/>
                          <a:cs typeface="Mangal" panose="02040503050203030202" pitchFamily="18" charset="0"/>
                        </a:rPr>
                        <a:t> </a:t>
                      </a:r>
                      <a:r>
                        <a:rPr lang="en-US" sz="1600">
                          <a:effectLst/>
                          <a:latin typeface="Times New Roman" panose="02020603050405020304" pitchFamily="18" charset="0"/>
                          <a:ea typeface="Times New Roman" panose="02020603050405020304" pitchFamily="18" charset="0"/>
                          <a:cs typeface="Mangal" panose="02040503050203030202" pitchFamily="18" charset="0"/>
                        </a:rPr>
                        <a:t>App</a:t>
                      </a:r>
                      <a:r>
                        <a:rPr lang="en-US" sz="1600" spc="-5">
                          <a:effectLst/>
                          <a:latin typeface="Times New Roman" panose="02020603050405020304" pitchFamily="18" charset="0"/>
                          <a:ea typeface="Times New Roman" panose="02020603050405020304" pitchFamily="18" charset="0"/>
                          <a:cs typeface="Mangal" panose="02040503050203030202" pitchFamily="18" charset="0"/>
                        </a:rPr>
                        <a:t> </a:t>
                      </a:r>
                      <a:r>
                        <a:rPr lang="en-US" sz="1600">
                          <a:effectLst/>
                          <a:latin typeface="Times New Roman" panose="02020603050405020304" pitchFamily="18" charset="0"/>
                          <a:ea typeface="Times New Roman" panose="02020603050405020304" pitchFamily="18" charset="0"/>
                          <a:cs typeface="Mangal" panose="02040503050203030202" pitchFamily="18" charset="0"/>
                        </a:rPr>
                        <a:t>(PHR)</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121683"/>
                  </a:ext>
                </a:extLst>
              </a:tr>
              <a:tr h="380492">
                <a:tc>
                  <a:txBody>
                    <a:bodyPr/>
                    <a:lstStyle/>
                    <a:p>
                      <a:pPr marR="478155" algn="just">
                        <a:lnSpc>
                          <a:spcPct val="115000"/>
                        </a:lnSpc>
                        <a:spcBef>
                          <a:spcPts val="190"/>
                        </a:spcBef>
                        <a:spcAft>
                          <a:spcPts val="0"/>
                        </a:spcAft>
                      </a:pPr>
                      <a:r>
                        <a:rPr lang="en-US" sz="1200">
                          <a:effectLst/>
                          <a:latin typeface="Times New Roman" panose="02020603050405020304" pitchFamily="18" charset="0"/>
                          <a:ea typeface="Times New Roman" panose="02020603050405020304" pitchFamily="18" charset="0"/>
                          <a:cs typeface="Mangal" panose="02040503050203030202" pitchFamily="18" charset="0"/>
                        </a:rPr>
                        <a:t>6</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Sandbox</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288115"/>
                  </a:ext>
                </a:extLst>
              </a:tr>
              <a:tr h="380492">
                <a:tc>
                  <a:txBody>
                    <a:bodyPr/>
                    <a:lstStyle/>
                    <a:p>
                      <a:pPr marR="478155" algn="just">
                        <a:lnSpc>
                          <a:spcPct val="115000"/>
                        </a:lnSpc>
                        <a:spcBef>
                          <a:spcPts val="190"/>
                        </a:spcBef>
                        <a:spcAft>
                          <a:spcPts val="0"/>
                        </a:spcAft>
                      </a:pPr>
                      <a:r>
                        <a:rPr lang="en-US" sz="1200">
                          <a:effectLst/>
                          <a:latin typeface="Times New Roman" panose="02020603050405020304" pitchFamily="18" charset="0"/>
                          <a:ea typeface="Times New Roman" panose="02020603050405020304" pitchFamily="18" charset="0"/>
                          <a:cs typeface="Mangal" panose="02040503050203030202" pitchFamily="18" charset="0"/>
                        </a:rPr>
                        <a:t>7</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478155" algn="just">
                        <a:lnSpc>
                          <a:spcPct val="115000"/>
                        </a:lnSpc>
                        <a:spcBef>
                          <a:spcPts val="190"/>
                        </a:spcBef>
                        <a:spcAft>
                          <a:spcPts val="0"/>
                        </a:spcAft>
                      </a:pPr>
                      <a:r>
                        <a:rPr lang="en-US" sz="1600">
                          <a:effectLst/>
                          <a:latin typeface="Times New Roman" panose="02020603050405020304" pitchFamily="18" charset="0"/>
                          <a:ea typeface="Times New Roman" panose="02020603050405020304" pitchFamily="18" charset="0"/>
                          <a:cs typeface="Mangal" panose="02040503050203030202" pitchFamily="18" charset="0"/>
                        </a:rPr>
                        <a:t>Grievance</a:t>
                      </a:r>
                      <a:r>
                        <a:rPr lang="en-US" sz="1600" spc="-10">
                          <a:effectLst/>
                          <a:latin typeface="Times New Roman" panose="02020603050405020304" pitchFamily="18" charset="0"/>
                          <a:ea typeface="Times New Roman" panose="02020603050405020304" pitchFamily="18" charset="0"/>
                          <a:cs typeface="Mangal" panose="02040503050203030202" pitchFamily="18" charset="0"/>
                        </a:rPr>
                        <a:t> </a:t>
                      </a:r>
                      <a:r>
                        <a:rPr lang="en-US" sz="1600">
                          <a:effectLst/>
                          <a:latin typeface="Times New Roman" panose="02020603050405020304" pitchFamily="18" charset="0"/>
                          <a:ea typeface="Times New Roman" panose="02020603050405020304" pitchFamily="18" charset="0"/>
                          <a:cs typeface="Mangal" panose="02040503050203030202" pitchFamily="18" charset="0"/>
                        </a:rPr>
                        <a:t>Portal</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233795"/>
                  </a:ext>
                </a:extLst>
              </a:tr>
              <a:tr h="380492">
                <a:tc>
                  <a:txBody>
                    <a:bodyPr/>
                    <a:lstStyle/>
                    <a:p>
                      <a:pPr marR="478155" algn="just">
                        <a:lnSpc>
                          <a:spcPct val="115000"/>
                        </a:lnSpc>
                        <a:spcBef>
                          <a:spcPts val="190"/>
                        </a:spcBef>
                        <a:spcAft>
                          <a:spcPts val="0"/>
                        </a:spcAft>
                      </a:pPr>
                      <a:r>
                        <a:rPr lang="en-US" sz="1200">
                          <a:effectLst/>
                          <a:latin typeface="Times New Roman" panose="02020603050405020304" pitchFamily="18" charset="0"/>
                          <a:ea typeface="Times New Roman" panose="02020603050405020304" pitchFamily="18" charset="0"/>
                          <a:cs typeface="Mangal" panose="02040503050203030202" pitchFamily="18" charset="0"/>
                        </a:rPr>
                        <a:t>8</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478155" algn="just">
                        <a:lnSpc>
                          <a:spcPct val="115000"/>
                        </a:lnSpc>
                        <a:spcBef>
                          <a:spcPts val="190"/>
                        </a:spcBef>
                        <a:spcAft>
                          <a:spcPts val="0"/>
                        </a:spcAft>
                      </a:pPr>
                      <a:r>
                        <a:rPr lang="en-US" sz="1600" dirty="0">
                          <a:effectLst/>
                          <a:latin typeface="Times New Roman" panose="02020603050405020304" pitchFamily="18" charset="0"/>
                          <a:ea typeface="Times New Roman" panose="02020603050405020304" pitchFamily="18" charset="0"/>
                          <a:cs typeface="Mangal" panose="02040503050203030202" pitchFamily="18" charset="0"/>
                        </a:rPr>
                        <a:t>ABDM</a:t>
                      </a:r>
                      <a:r>
                        <a:rPr lang="en-US" sz="1600" spc="-5"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1600" dirty="0">
                          <a:effectLst/>
                          <a:latin typeface="Times New Roman" panose="02020603050405020304" pitchFamily="18" charset="0"/>
                          <a:ea typeface="Times New Roman" panose="02020603050405020304" pitchFamily="18" charset="0"/>
                          <a:cs typeface="Mangal" panose="02040503050203030202" pitchFamily="18" charset="0"/>
                        </a:rPr>
                        <a:t>Website</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814336"/>
                  </a:ext>
                </a:extLst>
              </a:tr>
            </a:tbl>
          </a:graphicData>
        </a:graphic>
      </p:graphicFrame>
    </p:spTree>
    <p:extLst>
      <p:ext uri="{BB962C8B-B14F-4D97-AF65-F5344CB8AC3E}">
        <p14:creationId xmlns:p14="http://schemas.microsoft.com/office/powerpoint/2010/main" val="298235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653364" y="502285"/>
            <a:ext cx="9367203" cy="1188720"/>
          </a:xfrm>
        </p:spPr>
        <p:txBody>
          <a:bodyPr>
            <a:normAutofit/>
          </a:bodyPr>
          <a:lstStyle/>
          <a:p>
            <a:r>
              <a:rPr lang="en-IN" sz="4000" b="1" dirty="0">
                <a:latin typeface="Times New Roman" panose="02020603050405020304" pitchFamily="18" charset="0"/>
                <a:cs typeface="Times New Roman" panose="02020603050405020304" pitchFamily="18" charset="0"/>
              </a:rPr>
              <a:t>OBJECTIVES</a:t>
            </a:r>
          </a:p>
        </p:txBody>
      </p:sp>
      <p:sp>
        <p:nvSpPr>
          <p:cNvPr id="25" name="Freeform: Shape 2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1653363" y="2176272"/>
            <a:ext cx="9367204" cy="4041648"/>
          </a:xfrm>
        </p:spPr>
        <p:txBody>
          <a:bodyPr anchor="ctr">
            <a:normAutofit/>
          </a:bodyPr>
          <a:lstStyle/>
          <a:p>
            <a:pPr marL="0" indent="0">
              <a:buFont typeface="Arial" panose="020B0604020202020204" pitchFamily="34" charset="0"/>
              <a:buNone/>
            </a:pPr>
            <a:endParaRPr lang="en-IN" sz="2000" b="1" dirty="0">
              <a:latin typeface="Times New Roman" panose="02020603050405020304" pitchFamily="18" charset="0"/>
              <a:ea typeface="Times New Roman" panose="02020603050405020304" pitchFamily="18" charset="0"/>
            </a:endParaRPr>
          </a:p>
          <a:p>
            <a:pPr marL="0" indent="0">
              <a:buNone/>
            </a:pPr>
            <a:r>
              <a:rPr lang="en-US" sz="2000" b="1" u="sng" dirty="0">
                <a:effectLst/>
                <a:latin typeface="Times New Roman" panose="02020603050405020304" pitchFamily="18" charset="0"/>
                <a:ea typeface="Times New Roman" panose="02020603050405020304" pitchFamily="18" charset="0"/>
              </a:rPr>
              <a:t>General Objective</a:t>
            </a:r>
            <a:r>
              <a:rPr lang="en-US" sz="2000" b="1" dirty="0">
                <a:effectLst/>
                <a:latin typeface="Times New Roman" panose="02020603050405020304" pitchFamily="18" charset="0"/>
                <a:ea typeface="Times New Roman" panose="02020603050405020304" pitchFamily="18" charset="0"/>
              </a:rPr>
              <a:t>:</a:t>
            </a:r>
            <a:endParaRPr lang="en-IN" sz="2000" b="1" dirty="0">
              <a:effectLst/>
              <a:latin typeface="Times New Roman" panose="02020603050405020304" pitchFamily="18" charset="0"/>
              <a:ea typeface="Times New Roman" panose="02020603050405020304" pitchFamily="18" charset="0"/>
            </a:endParaRPr>
          </a:p>
          <a:p>
            <a:pPr marL="0" marR="497205" indent="0" algn="just">
              <a:lnSpc>
                <a:spcPct val="107000"/>
              </a:lnSpc>
              <a:spcAft>
                <a:spcPts val="20"/>
              </a:spcAft>
              <a:buNone/>
            </a:pPr>
            <a:r>
              <a:rPr lang="en-US" sz="1800" dirty="0">
                <a:solidFill>
                  <a:srgbClr val="000000"/>
                </a:solidFill>
                <a:effectLst/>
                <a:latin typeface="Times New Roman" panose="02020603050405020304" pitchFamily="18" charset="0"/>
                <a:ea typeface="Times New Roman" panose="02020603050405020304" pitchFamily="18" charset="0"/>
              </a:rPr>
              <a:t>To perform a Gap Analysis Study of Functional Requirements of Existing Building Blocks for Digital Health Interventions of National Health Authority.</a:t>
            </a:r>
            <a:endParaRPr lang="en-IN" sz="1800" dirty="0">
              <a:solidFill>
                <a:srgbClr val="000000"/>
              </a:solidFill>
              <a:effectLst/>
              <a:latin typeface="Times New Roman" panose="02020603050405020304" pitchFamily="18" charset="0"/>
              <a:ea typeface="Times New Roman" panose="02020603050405020304" pitchFamily="18" charset="0"/>
            </a:endParaRPr>
          </a:p>
          <a:p>
            <a:pPr marL="0" indent="0" algn="l">
              <a:lnSpc>
                <a:spcPct val="107000"/>
              </a:lnSpc>
              <a:buNone/>
            </a:pPr>
            <a:endParaRPr lang="en-IN" sz="2000" b="1" dirty="0">
              <a:effectLst/>
              <a:latin typeface="Times New Roman" panose="02020603050405020304" pitchFamily="18" charset="0"/>
              <a:ea typeface="Times New Roman" panose="02020603050405020304" pitchFamily="18" charset="0"/>
            </a:endParaRPr>
          </a:p>
          <a:p>
            <a:pPr marL="0" indent="0">
              <a:buNone/>
            </a:pPr>
            <a:r>
              <a:rPr lang="en-US" sz="2000" b="1" u="sng" dirty="0">
                <a:latin typeface="Times New Roman" panose="02020603050405020304" pitchFamily="18" charset="0"/>
                <a:ea typeface="Times New Roman" panose="02020603050405020304" pitchFamily="18" charset="0"/>
              </a:rPr>
              <a:t>Specific Objectives</a:t>
            </a:r>
            <a:r>
              <a:rPr lang="en-US" sz="2000" b="1" dirty="0">
                <a:latin typeface="Times New Roman" panose="02020603050405020304" pitchFamily="18" charset="0"/>
                <a:ea typeface="Times New Roman" panose="02020603050405020304" pitchFamily="18" charset="0"/>
              </a:rPr>
              <a:t>:</a:t>
            </a:r>
          </a:p>
          <a:p>
            <a:pPr marL="342900" lvl="0" indent="-342900">
              <a:buFont typeface="+mj-lt"/>
              <a:buAutoNum type="arabicPeriod"/>
            </a:pPr>
            <a:r>
              <a:rPr lang="en-US" sz="1800" dirty="0">
                <a:effectLst/>
                <a:latin typeface="Times New Roman" panose="02020603050405020304" pitchFamily="18" charset="0"/>
                <a:ea typeface="Times New Roman" panose="02020603050405020304" pitchFamily="18" charset="0"/>
              </a:rPr>
              <a:t>To study the specified business requirements and operations of the national level pilot roll out of each existing building block of the digital intervention.</a:t>
            </a:r>
            <a:endParaRPr lang="en-IN" sz="1800" dirty="0">
              <a:effectLst/>
              <a:latin typeface="Times New Roman" panose="02020603050405020304" pitchFamily="18" charset="0"/>
              <a:ea typeface="Times New Roman" panose="02020603050405020304" pitchFamily="18" charset="0"/>
            </a:endParaRPr>
          </a:p>
          <a:p>
            <a:pPr marL="342900" lvl="0" indent="-342900">
              <a:spcBef>
                <a:spcPts val="3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To provide suggestions for improvement of the gaps identified in the existing building blocks based on the pilot roll out.</a:t>
            </a:r>
            <a:endParaRPr lang="en-IN" sz="1800" dirty="0">
              <a:effectLst/>
              <a:latin typeface="Times New Roman" panose="02020603050405020304" pitchFamily="18" charset="0"/>
              <a:ea typeface="Times New Roman" panose="02020603050405020304" pitchFamily="18" charset="0"/>
            </a:endParaRPr>
          </a:p>
          <a:p>
            <a:pPr marL="0" indent="0">
              <a:buNone/>
            </a:pPr>
            <a:endParaRPr lang="en-IN" sz="2000" b="1" dirty="0">
              <a:latin typeface="Times New Roman" panose="02020603050405020304" pitchFamily="18" charset="0"/>
              <a:ea typeface="Times New Roman" panose="02020603050405020304" pitchFamily="18" charset="0"/>
            </a:endParaRPr>
          </a:p>
        </p:txBody>
      </p:sp>
      <p:sp>
        <p:nvSpPr>
          <p:cNvPr id="13" name="Slide Number Placeholder 4">
            <a:extLst>
              <a:ext uri="{FF2B5EF4-FFF2-40B4-BE49-F238E27FC236}">
                <a16:creationId xmlns:a16="http://schemas.microsoft.com/office/drawing/2014/main" id="{1D9530B0-119E-4A9F-A491-74DF8FF17292}"/>
              </a:ext>
            </a:extLst>
          </p:cNvPr>
          <p:cNvSpPr txBox="1">
            <a:spLocks/>
          </p:cNvSpPr>
          <p:nvPr/>
        </p:nvSpPr>
        <p:spPr>
          <a:xfrm>
            <a:off x="8610600" y="649224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26AD20E6-394B-4DF0-96A5-9647FF39C943}" type="slidenum">
              <a:rPr lang="en-US" smtClean="0"/>
              <a:pPr>
                <a:spcAft>
                  <a:spcPts val="600"/>
                </a:spcAft>
                <a:defRPr/>
              </a:pPr>
              <a:t>5</a:t>
            </a:fld>
            <a:endParaRPr lang="en-US"/>
          </a:p>
        </p:txBody>
      </p:sp>
      <p:pic>
        <p:nvPicPr>
          <p:cNvPr id="19" name="Picture 18">
            <a:extLst>
              <a:ext uri="{FF2B5EF4-FFF2-40B4-BE49-F238E27FC236}">
                <a16:creationId xmlns:a16="http://schemas.microsoft.com/office/drawing/2014/main" id="{F1790CB9-60AC-4A71-8D7A-543774A5F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1">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3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43" name="Rectangle 3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10266218" y="6492240"/>
            <a:ext cx="1087582" cy="365125"/>
          </a:xfrm>
        </p:spPr>
        <p:txBody>
          <a:bodyPr>
            <a:normAutofit/>
          </a:bodyPr>
          <a:lstStyle/>
          <a:p>
            <a:pPr>
              <a:spcAft>
                <a:spcPts val="600"/>
              </a:spcAft>
            </a:pPr>
            <a:fld id="{26AD20E6-394B-4DF0-96A5-9647FF39C943}" type="slidenum">
              <a:rPr lang="en-IN" smtClean="0"/>
              <a:pPr>
                <a:spcAft>
                  <a:spcPts val="600"/>
                </a:spcAft>
              </a:pPr>
              <a:t>6</a:t>
            </a:fld>
            <a:endParaRPr lang="en-IN"/>
          </a:p>
        </p:txBody>
      </p:sp>
      <p:sp>
        <p:nvSpPr>
          <p:cNvPr id="28" name="Title 1">
            <a:extLst>
              <a:ext uri="{FF2B5EF4-FFF2-40B4-BE49-F238E27FC236}">
                <a16:creationId xmlns:a16="http://schemas.microsoft.com/office/drawing/2014/main" id="{A91AC4CC-03F8-4DB3-86CB-F79EE69E9BE3}"/>
              </a:ext>
            </a:extLst>
          </p:cNvPr>
          <p:cNvSpPr txBox="1">
            <a:spLocks/>
          </p:cNvSpPr>
          <p:nvPr/>
        </p:nvSpPr>
        <p:spPr>
          <a:xfrm>
            <a:off x="1007647" y="1409952"/>
            <a:ext cx="4562688" cy="765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b="1" dirty="0">
                <a:latin typeface="Times New Roman" panose="02020603050405020304" pitchFamily="18" charset="0"/>
                <a:cs typeface="Times New Roman" panose="02020603050405020304" pitchFamily="18" charset="0"/>
              </a:rPr>
              <a:t>METHODOLOGY</a:t>
            </a:r>
            <a:r>
              <a:rPr lang="en-IN" b="1" dirty="0"/>
              <a:t> </a:t>
            </a:r>
          </a:p>
        </p:txBody>
      </p:sp>
      <p:graphicFrame>
        <p:nvGraphicFramePr>
          <p:cNvPr id="29" name="Diagram 28">
            <a:extLst>
              <a:ext uri="{FF2B5EF4-FFF2-40B4-BE49-F238E27FC236}">
                <a16:creationId xmlns:a16="http://schemas.microsoft.com/office/drawing/2014/main" id="{37E5B4AA-1435-480E-B03C-4442ED992AE0}"/>
              </a:ext>
            </a:extLst>
          </p:cNvPr>
          <p:cNvGraphicFramePr/>
          <p:nvPr>
            <p:extLst>
              <p:ext uri="{D42A27DB-BD31-4B8C-83A1-F6EECF244321}">
                <p14:modId xmlns:p14="http://schemas.microsoft.com/office/powerpoint/2010/main" val="1659795211"/>
              </p:ext>
            </p:extLst>
          </p:nvPr>
        </p:nvGraphicFramePr>
        <p:xfrm>
          <a:off x="701548" y="2315817"/>
          <a:ext cx="4984262" cy="266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3" name="Diagram 32">
            <a:extLst>
              <a:ext uri="{FF2B5EF4-FFF2-40B4-BE49-F238E27FC236}">
                <a16:creationId xmlns:a16="http://schemas.microsoft.com/office/drawing/2014/main" id="{B0694876-A91D-47C2-97F8-2AACED95C81A}"/>
              </a:ext>
            </a:extLst>
          </p:cNvPr>
          <p:cNvGraphicFramePr/>
          <p:nvPr>
            <p:extLst>
              <p:ext uri="{D42A27DB-BD31-4B8C-83A1-F6EECF244321}">
                <p14:modId xmlns:p14="http://schemas.microsoft.com/office/powerpoint/2010/main" val="3570655720"/>
              </p:ext>
            </p:extLst>
          </p:nvPr>
        </p:nvGraphicFramePr>
        <p:xfrm>
          <a:off x="5393901" y="721583"/>
          <a:ext cx="6593185" cy="53820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5" name="Rectangle 44">
            <a:extLst>
              <a:ext uri="{FF2B5EF4-FFF2-40B4-BE49-F238E27FC236}">
                <a16:creationId xmlns:a16="http://schemas.microsoft.com/office/drawing/2014/main" id="{ABC4F352-FBB0-44CB-8DBD-0F7E3DD0B450}"/>
              </a:ext>
            </a:extLst>
          </p:cNvPr>
          <p:cNvSpPr/>
          <p:nvPr/>
        </p:nvSpPr>
        <p:spPr>
          <a:xfrm>
            <a:off x="7896669" y="2827902"/>
            <a:ext cx="1850314" cy="954107"/>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MIXED </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APPROACH</a:t>
            </a:r>
          </a:p>
        </p:txBody>
      </p:sp>
      <p:pic>
        <p:nvPicPr>
          <p:cNvPr id="15" name="Picture 14">
            <a:extLst>
              <a:ext uri="{FF2B5EF4-FFF2-40B4-BE49-F238E27FC236}">
                <a16:creationId xmlns:a16="http://schemas.microsoft.com/office/drawing/2014/main" id="{B6C5CF95-BE05-4BFD-A399-9A7D729F49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907774" y="111807"/>
            <a:ext cx="10515600" cy="608910"/>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RESULT – HPR &amp; HFR</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11973337" y="6632649"/>
            <a:ext cx="265043" cy="271942"/>
          </a:xfrm>
        </p:spPr>
        <p:txBody>
          <a:bodyPr/>
          <a:lstStyle/>
          <a:p>
            <a:fld id="{26AD20E6-394B-4DF0-96A5-9647FF39C943}" type="slidenum">
              <a:rPr lang="en-IN" smtClean="0"/>
              <a:t>7</a:t>
            </a:fld>
            <a:endParaRPr lang="en-IN" dirty="0"/>
          </a:p>
        </p:txBody>
      </p:sp>
      <p:graphicFrame>
        <p:nvGraphicFramePr>
          <p:cNvPr id="8" name="Table 7">
            <a:extLst>
              <a:ext uri="{FF2B5EF4-FFF2-40B4-BE49-F238E27FC236}">
                <a16:creationId xmlns:a16="http://schemas.microsoft.com/office/drawing/2014/main" id="{7C18F6F1-A13A-464B-89B0-90FC79D5F9DE}"/>
              </a:ext>
            </a:extLst>
          </p:cNvPr>
          <p:cNvGraphicFramePr>
            <a:graphicFrameLocks noGrp="1"/>
          </p:cNvGraphicFramePr>
          <p:nvPr>
            <p:extLst>
              <p:ext uri="{D42A27DB-BD31-4B8C-83A1-F6EECF244321}">
                <p14:modId xmlns:p14="http://schemas.microsoft.com/office/powerpoint/2010/main" val="162594691"/>
              </p:ext>
            </p:extLst>
          </p:nvPr>
        </p:nvGraphicFramePr>
        <p:xfrm>
          <a:off x="177248" y="750951"/>
          <a:ext cx="11837503" cy="5633519"/>
        </p:xfrm>
        <a:graphic>
          <a:graphicData uri="http://schemas.openxmlformats.org/drawingml/2006/table">
            <a:tbl>
              <a:tblPr/>
              <a:tblGrid>
                <a:gridCol w="935935">
                  <a:extLst>
                    <a:ext uri="{9D8B030D-6E8A-4147-A177-3AD203B41FA5}">
                      <a16:colId xmlns:a16="http://schemas.microsoft.com/office/drawing/2014/main" val="2055681139"/>
                    </a:ext>
                  </a:extLst>
                </a:gridCol>
                <a:gridCol w="1604617">
                  <a:extLst>
                    <a:ext uri="{9D8B030D-6E8A-4147-A177-3AD203B41FA5}">
                      <a16:colId xmlns:a16="http://schemas.microsoft.com/office/drawing/2014/main" val="793981642"/>
                    </a:ext>
                  </a:extLst>
                </a:gridCol>
                <a:gridCol w="2959100">
                  <a:extLst>
                    <a:ext uri="{9D8B030D-6E8A-4147-A177-3AD203B41FA5}">
                      <a16:colId xmlns:a16="http://schemas.microsoft.com/office/drawing/2014/main" val="3083015509"/>
                    </a:ext>
                  </a:extLst>
                </a:gridCol>
                <a:gridCol w="2286000">
                  <a:extLst>
                    <a:ext uri="{9D8B030D-6E8A-4147-A177-3AD203B41FA5}">
                      <a16:colId xmlns:a16="http://schemas.microsoft.com/office/drawing/2014/main" val="1840807948"/>
                    </a:ext>
                  </a:extLst>
                </a:gridCol>
                <a:gridCol w="4051851">
                  <a:extLst>
                    <a:ext uri="{9D8B030D-6E8A-4147-A177-3AD203B41FA5}">
                      <a16:colId xmlns:a16="http://schemas.microsoft.com/office/drawing/2014/main" val="1767789065"/>
                    </a:ext>
                  </a:extLst>
                </a:gridCol>
              </a:tblGrid>
              <a:tr h="1005821">
                <a:tc>
                  <a:txBody>
                    <a:bodyPr/>
                    <a:lstStyle/>
                    <a:p>
                      <a:pPr algn="ctr" fontAlgn="t"/>
                      <a:r>
                        <a:rPr lang="en-IN" sz="1400" b="1" i="0" u="sng" strike="noStrike" dirty="0">
                          <a:solidFill>
                            <a:srgbClr val="000000"/>
                          </a:solidFill>
                          <a:effectLst/>
                          <a:latin typeface="Times New Roman" panose="02020603050405020304" pitchFamily="18" charset="0"/>
                        </a:rPr>
                        <a:t>Building Block</a:t>
                      </a:r>
                    </a:p>
                  </a:txBody>
                  <a:tcPr marL="987" marR="987" marT="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Requirement Sub-category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Functional Requirement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Category of issue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Suggested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79620896"/>
                  </a:ext>
                </a:extLst>
              </a:tr>
              <a:tr h="799816">
                <a:tc rowSpan="2">
                  <a:txBody>
                    <a:bodyPr/>
                    <a:lstStyle/>
                    <a:p>
                      <a:pPr lvl="0" algn="ctr" fontAlgn="t"/>
                      <a:r>
                        <a:rPr lang="en-IN" sz="1800" b="1" i="0" u="none" strike="noStrike" dirty="0">
                          <a:solidFill>
                            <a:srgbClr val="000000"/>
                          </a:solidFill>
                          <a:effectLst/>
                          <a:latin typeface="Times New Roman" panose="02020603050405020304" pitchFamily="18" charset="0"/>
                        </a:rPr>
                        <a:t>HPR</a:t>
                      </a:r>
                    </a:p>
                  </a:txBody>
                  <a:tcPr marL="987" marR="987" marT="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Healthcare Professionals ID Generation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KYC Authentication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HPR should have the functionality and be integrated with the Council Software to allow easy access, verification, and authorization of health professionals for registration in HPR.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304590"/>
                  </a:ext>
                </a:extLst>
              </a:tr>
              <a:tr h="799816">
                <a:tc vMerge="1">
                  <a:txBody>
                    <a:bodyPr/>
                    <a:lstStyle/>
                    <a:p>
                      <a:pPr lvl="0" algn="just" fontAlgn="t"/>
                      <a:r>
                        <a:rPr lang="en-IN" sz="1150" b="1" i="0" u="none" strike="noStrike" dirty="0">
                          <a:solidFill>
                            <a:srgbClr val="000000"/>
                          </a:solidFill>
                          <a:effectLst/>
                          <a:latin typeface="Times New Roman" panose="02020603050405020304" pitchFamily="18" charset="0"/>
                        </a:rPr>
                        <a:t>HPR</a:t>
                      </a:r>
                    </a:p>
                  </a:txBody>
                  <a:tcPr marL="987" marR="987" marT="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Integration with other systems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Linkage with ABDM Health Records and HFR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HPR system should support Open API Integration with ABDM Health Records and HFR so that users are able to view correct and updated health professional’s information fetched from HPR in ABDM Health Records.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3778745"/>
                  </a:ext>
                </a:extLst>
              </a:tr>
              <a:tr h="720342">
                <a:tc rowSpan="5">
                  <a:txBody>
                    <a:bodyPr/>
                    <a:lstStyle/>
                    <a:p>
                      <a:pPr lvl="0" algn="ctr" fontAlgn="t"/>
                      <a:r>
                        <a:rPr lang="en-IN" sz="1800" b="1" i="0" u="none" strike="noStrike" dirty="0">
                          <a:solidFill>
                            <a:srgbClr val="000000"/>
                          </a:solidFill>
                          <a:effectLst/>
                          <a:latin typeface="Times New Roman" panose="02020603050405020304" pitchFamily="18" charset="0"/>
                        </a:rPr>
                        <a:t>HFR</a:t>
                      </a:r>
                    </a:p>
                  </a:txBody>
                  <a:tcPr marL="987" marR="987" marT="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Authentication &amp; Verification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e-Sign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Process Gap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 Digital Signature tool should be provided HF during completion of authentication &amp; verification flow</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603420"/>
                  </a:ext>
                </a:extLst>
              </a:tr>
              <a:tr h="596800">
                <a:tc vMerge="1">
                  <a:txBody>
                    <a:bodyPr/>
                    <a:lstStyle/>
                    <a:p>
                      <a:pPr lvl="0" algn="just" fontAlgn="t"/>
                      <a:r>
                        <a:rPr lang="en-IN" sz="1150" b="1" i="0" u="none" strike="noStrike" dirty="0">
                          <a:solidFill>
                            <a:srgbClr val="000000"/>
                          </a:solidFill>
                          <a:effectLst/>
                          <a:latin typeface="Times New Roman" panose="02020603050405020304" pitchFamily="18" charset="0"/>
                        </a:rPr>
                        <a:t>HFR</a:t>
                      </a:r>
                    </a:p>
                  </a:txBody>
                  <a:tcPr marL="987" marR="987" marT="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Integration &amp; Mobile Application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Mobile application</a:t>
                      </a:r>
                      <a:b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(Android/IOS)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Development of mobile based HFR tool can be taken into consideration.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2784333"/>
                  </a:ext>
                </a:extLst>
              </a:tr>
              <a:tr h="393782">
                <a:tc vMerge="1">
                  <a:txBody>
                    <a:bodyPr/>
                    <a:lstStyle/>
                    <a:p>
                      <a:pPr lvl="0" algn="just" fontAlgn="t"/>
                      <a:r>
                        <a:rPr lang="en-IN" sz="1150" b="1" i="0" u="none" strike="noStrike" dirty="0">
                          <a:solidFill>
                            <a:srgbClr val="000000"/>
                          </a:solidFill>
                          <a:effectLst/>
                          <a:latin typeface="Times New Roman" panose="02020603050405020304" pitchFamily="18" charset="0"/>
                        </a:rPr>
                        <a:t>HFR</a:t>
                      </a:r>
                    </a:p>
                  </a:txBody>
                  <a:tcPr marL="987" marR="987" marT="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Application Improvement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UI/UX design issue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There should be back button available on the HFR webpage for ease of user navigation.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0394852"/>
                  </a:ext>
                </a:extLst>
              </a:tr>
              <a:tr h="720342">
                <a:tc vMerge="1">
                  <a:txBody>
                    <a:bodyPr/>
                    <a:lstStyle/>
                    <a:p>
                      <a:pPr lvl="0" algn="just" fontAlgn="t"/>
                      <a:r>
                        <a:rPr lang="en-IN" sz="1150" b="1" i="0" u="none" strike="noStrike" dirty="0">
                          <a:solidFill>
                            <a:srgbClr val="000000"/>
                          </a:solidFill>
                          <a:effectLst/>
                          <a:latin typeface="Times New Roman" panose="02020603050405020304" pitchFamily="18" charset="0"/>
                        </a:rPr>
                        <a:t>HFR</a:t>
                      </a:r>
                    </a:p>
                  </a:txBody>
                  <a:tcPr marL="987" marR="987" marT="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Validation Issue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System should be designed such that an error message is displayed if mandatory fields are not filled in by the user.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9036984"/>
                  </a:ext>
                </a:extLst>
              </a:tr>
              <a:tr h="596800">
                <a:tc vMerge="1">
                  <a:txBody>
                    <a:bodyPr/>
                    <a:lstStyle/>
                    <a:p>
                      <a:pPr lvl="0" algn="just" fontAlgn="t"/>
                      <a:r>
                        <a:rPr lang="en-IN" sz="1150" b="1" i="0" u="none" strike="noStrike" dirty="0">
                          <a:solidFill>
                            <a:srgbClr val="000000"/>
                          </a:solidFill>
                          <a:effectLst/>
                          <a:latin typeface="Times New Roman" panose="02020603050405020304" pitchFamily="18" charset="0"/>
                        </a:rPr>
                        <a:t>HFR</a:t>
                      </a:r>
                    </a:p>
                  </a:txBody>
                  <a:tcPr marL="987" marR="987" marT="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UI/UX design issue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functionality to view full health facility profile should be made available to all authorized users who log into the system.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0334613"/>
                  </a:ext>
                </a:extLst>
              </a:tr>
            </a:tbl>
          </a:graphicData>
        </a:graphic>
      </p:graphicFrame>
      <p:pic>
        <p:nvPicPr>
          <p:cNvPr id="7" name="Picture 6">
            <a:extLst>
              <a:ext uri="{FF2B5EF4-FFF2-40B4-BE49-F238E27FC236}">
                <a16:creationId xmlns:a16="http://schemas.microsoft.com/office/drawing/2014/main" id="{A752AC9B-70B9-4229-A733-024FF0FB1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44"/>
            <a:ext cx="1515947" cy="713555"/>
          </a:xfrm>
          <a:prstGeom prst="rect">
            <a:avLst/>
          </a:prstGeom>
        </p:spPr>
      </p:pic>
      <p:sp>
        <p:nvSpPr>
          <p:cNvPr id="6" name="TextBox 5">
            <a:extLst>
              <a:ext uri="{FF2B5EF4-FFF2-40B4-BE49-F238E27FC236}">
                <a16:creationId xmlns:a16="http://schemas.microsoft.com/office/drawing/2014/main" id="{92D2DAF3-BF1D-491F-85D2-15F230EEC53E}"/>
              </a:ext>
            </a:extLst>
          </p:cNvPr>
          <p:cNvSpPr txBox="1"/>
          <p:nvPr/>
        </p:nvSpPr>
        <p:spPr>
          <a:xfrm>
            <a:off x="67862" y="6581386"/>
            <a:ext cx="6097712" cy="276614"/>
          </a:xfrm>
          <a:prstGeom prst="rect">
            <a:avLst/>
          </a:prstGeom>
          <a:noFill/>
        </p:spPr>
        <p:txBody>
          <a:bodyPr wrap="square">
            <a:spAutoFit/>
          </a:bodyPr>
          <a:lstStyle/>
          <a:p>
            <a:pPr marL="6350" marR="497205" indent="-6350" algn="l">
              <a:lnSpc>
                <a:spcPct val="107000"/>
              </a:lnSpc>
              <a:spcAft>
                <a:spcPts val="20"/>
              </a:spcAft>
            </a:pPr>
            <a:r>
              <a:rPr lang="en-IN" sz="1200" dirty="0">
                <a:solidFill>
                  <a:srgbClr val="000000"/>
                </a:solidFill>
                <a:latin typeface="Times New Roman" panose="02020603050405020304" pitchFamily="18" charset="0"/>
                <a:ea typeface="Times New Roman" panose="02020603050405020304" pitchFamily="18" charset="0"/>
              </a:rPr>
              <a:t>Table 2</a:t>
            </a:r>
            <a:r>
              <a:rPr lang="en-IN" sz="1200" dirty="0">
                <a:solidFill>
                  <a:srgbClr val="000000"/>
                </a:solidFill>
                <a:effectLst/>
                <a:latin typeface="Times New Roman" panose="02020603050405020304" pitchFamily="18" charset="0"/>
                <a:ea typeface="Times New Roman" panose="02020603050405020304" pitchFamily="18" charset="0"/>
              </a:rPr>
              <a:t>: Gap Analysis Matrix- HPR &amp; HFR</a:t>
            </a:r>
          </a:p>
        </p:txBody>
      </p:sp>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016391" y="21642"/>
            <a:ext cx="10515600" cy="802697"/>
          </a:xfrm>
        </p:spPr>
        <p:txBody>
          <a:bodyPr/>
          <a:lstStyle/>
          <a:p>
            <a:pPr algn="ctr"/>
            <a:r>
              <a:rPr lang="en-IN" sz="4000" b="1" dirty="0">
                <a:latin typeface="Times New Roman" panose="02020603050405020304" pitchFamily="18" charset="0"/>
                <a:cs typeface="Times New Roman" panose="02020603050405020304" pitchFamily="18" charset="0"/>
              </a:rPr>
              <a:t>RESULT – ABHA ID &amp; HPID </a:t>
            </a:r>
            <a:endParaRPr lang="en-IN" dirty="0">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10A2B6F-7309-4AD1-960C-E0CD92D10C52}"/>
              </a:ext>
            </a:extLst>
          </p:cNvPr>
          <p:cNvGraphicFramePr>
            <a:graphicFrameLocks noGrp="1"/>
          </p:cNvGraphicFramePr>
          <p:nvPr>
            <p:ph idx="1"/>
            <p:extLst>
              <p:ext uri="{D42A27DB-BD31-4B8C-83A1-F6EECF244321}">
                <p14:modId xmlns:p14="http://schemas.microsoft.com/office/powerpoint/2010/main" val="1423463577"/>
              </p:ext>
            </p:extLst>
          </p:nvPr>
        </p:nvGraphicFramePr>
        <p:xfrm>
          <a:off x="155575" y="797752"/>
          <a:ext cx="11829359" cy="5702880"/>
        </p:xfrm>
        <a:graphic>
          <a:graphicData uri="http://schemas.openxmlformats.org/drawingml/2006/table">
            <a:tbl>
              <a:tblPr/>
              <a:tblGrid>
                <a:gridCol w="970581">
                  <a:extLst>
                    <a:ext uri="{9D8B030D-6E8A-4147-A177-3AD203B41FA5}">
                      <a16:colId xmlns:a16="http://schemas.microsoft.com/office/drawing/2014/main" val="3047260320"/>
                    </a:ext>
                  </a:extLst>
                </a:gridCol>
                <a:gridCol w="1604344">
                  <a:extLst>
                    <a:ext uri="{9D8B030D-6E8A-4147-A177-3AD203B41FA5}">
                      <a16:colId xmlns:a16="http://schemas.microsoft.com/office/drawing/2014/main" val="2563671491"/>
                    </a:ext>
                  </a:extLst>
                </a:gridCol>
                <a:gridCol w="2959100">
                  <a:extLst>
                    <a:ext uri="{9D8B030D-6E8A-4147-A177-3AD203B41FA5}">
                      <a16:colId xmlns:a16="http://schemas.microsoft.com/office/drawing/2014/main" val="3999873490"/>
                    </a:ext>
                  </a:extLst>
                </a:gridCol>
                <a:gridCol w="2273300">
                  <a:extLst>
                    <a:ext uri="{9D8B030D-6E8A-4147-A177-3AD203B41FA5}">
                      <a16:colId xmlns:a16="http://schemas.microsoft.com/office/drawing/2014/main" val="4029370395"/>
                    </a:ext>
                  </a:extLst>
                </a:gridCol>
                <a:gridCol w="4022034">
                  <a:extLst>
                    <a:ext uri="{9D8B030D-6E8A-4147-A177-3AD203B41FA5}">
                      <a16:colId xmlns:a16="http://schemas.microsoft.com/office/drawing/2014/main" val="3455364737"/>
                    </a:ext>
                  </a:extLst>
                </a:gridCol>
              </a:tblGrid>
              <a:tr h="1100903">
                <a:tc>
                  <a:txBody>
                    <a:bodyPr/>
                    <a:lstStyle/>
                    <a:p>
                      <a:pPr algn="ctr" fontAlgn="t"/>
                      <a:r>
                        <a:rPr lang="en-IN" sz="1400" b="1" i="0" u="sng" strike="noStrike" dirty="0">
                          <a:solidFill>
                            <a:schemeClr val="tx1"/>
                          </a:solidFill>
                          <a:effectLst/>
                          <a:latin typeface="Times New Roman" panose="02020603050405020304" pitchFamily="18" charset="0"/>
                        </a:rPr>
                        <a:t>Building Block</a:t>
                      </a:r>
                    </a:p>
                  </a:txBody>
                  <a:tcPr marL="1778" marR="1778" marT="1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Requirement Sub-category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Functional Requirement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Category of issue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Suggested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15611175"/>
                  </a:ext>
                </a:extLst>
              </a:tr>
              <a:tr h="623781">
                <a:tc rowSpan="4">
                  <a:txBody>
                    <a:bodyPr/>
                    <a:lstStyle/>
                    <a:p>
                      <a:pPr algn="ctr" fontAlgn="t"/>
                      <a:r>
                        <a:rPr lang="en-IN" sz="1600" b="1" i="0" u="none" strike="noStrike" dirty="0">
                          <a:solidFill>
                            <a:srgbClr val="000000"/>
                          </a:solidFill>
                          <a:effectLst/>
                          <a:latin typeface="Times New Roman" panose="02020603050405020304" pitchFamily="18" charset="0"/>
                        </a:rPr>
                        <a:t>ABHA ID</a:t>
                      </a:r>
                    </a:p>
                  </a:txBody>
                  <a:tcPr marL="1778" marR="1778" marT="1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ABHA ID creation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Self-Registration through Passport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To create ABHA ID, a passport supported KYC option shall be made available to users.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55335"/>
                  </a:ext>
                </a:extLst>
              </a:tr>
              <a:tr h="849788">
                <a:tc vMerge="1">
                  <a:txBody>
                    <a:bodyPr/>
                    <a:lstStyle/>
                    <a:p>
                      <a:pPr algn="l" fontAlgn="t"/>
                      <a:r>
                        <a:rPr lang="en-IN" sz="1150" b="1" i="0" u="none" strike="noStrike" dirty="0">
                          <a:solidFill>
                            <a:srgbClr val="000000"/>
                          </a:solidFill>
                          <a:effectLst/>
                          <a:latin typeface="Times New Roman" panose="02020603050405020304" pitchFamily="18" charset="0"/>
                        </a:rPr>
                        <a:t>ABHA ID</a:t>
                      </a:r>
                    </a:p>
                  </a:txBody>
                  <a:tcPr marL="1778" marR="1778" marT="1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Consent Recording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Consent Recording with name and mobile number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Users shall be provided with the functionality to record consent for ABHA ID creation using name and mobile number.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754788"/>
                  </a:ext>
                </a:extLst>
              </a:tr>
              <a:tr h="623781">
                <a:tc vMerge="1">
                  <a:txBody>
                    <a:bodyPr/>
                    <a:lstStyle/>
                    <a:p>
                      <a:pPr algn="ctr" fontAlgn="t"/>
                      <a:endParaRPr lang="en-IN" sz="1600" b="1" i="0" u="none" strike="noStrike" dirty="0">
                        <a:solidFill>
                          <a:srgbClr val="000000"/>
                        </a:solidFill>
                        <a:effectLst/>
                        <a:latin typeface="Times New Roman" panose="02020603050405020304" pitchFamily="18" charset="0"/>
                      </a:endParaRPr>
                    </a:p>
                  </a:txBody>
                  <a:tcPr marL="1778" marR="1778" marT="1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Communication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Communication of ABHA ID through email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functionality to communicate users about the ABHA ID details via email should be enabled.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819644"/>
                  </a:ext>
                </a:extLst>
              </a:tr>
              <a:tr h="591167">
                <a:tc vMerge="1">
                  <a:txBody>
                    <a:bodyPr/>
                    <a:lstStyle/>
                    <a:p>
                      <a:pPr algn="ctr" fontAlgn="t"/>
                      <a:endParaRPr lang="en-IN" sz="1600" b="1" i="0" u="none" strike="noStrike" dirty="0">
                        <a:solidFill>
                          <a:srgbClr val="000000"/>
                        </a:solidFill>
                        <a:effectLst/>
                        <a:latin typeface="Times New Roman" panose="02020603050405020304" pitchFamily="18" charset="0"/>
                      </a:endParaRPr>
                    </a:p>
                  </a:txBody>
                  <a:tcPr marL="1778" marR="1778" marT="1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just"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Integration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Single sign 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 marR="497205" indent="-6350" algn="just"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functionality to allow users to login in the integrated ABDM system via single sign on with ABHA ID should be enabled.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053500"/>
                  </a:ext>
                </a:extLst>
              </a:tr>
              <a:tr h="620231">
                <a:tc rowSpan="3">
                  <a:txBody>
                    <a:bodyPr/>
                    <a:lstStyle/>
                    <a:p>
                      <a:pPr algn="ctr" fontAlgn="t"/>
                      <a:r>
                        <a:rPr lang="en-IN" sz="1600" b="1" i="0" u="none" strike="noStrike" dirty="0">
                          <a:solidFill>
                            <a:srgbClr val="000000"/>
                          </a:solidFill>
                          <a:effectLst/>
                          <a:latin typeface="Times New Roman" panose="02020603050405020304" pitchFamily="18" charset="0"/>
                        </a:rPr>
                        <a:t>HPID</a:t>
                      </a:r>
                    </a:p>
                  </a:txBody>
                  <a:tcPr marL="1778" marR="1778" marT="1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Registration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KYC Authentication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functionality to register and create HPID via PAN and/or Passport as means of KYC authentication should be made available.</a:t>
                      </a:r>
                      <a:endPar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76616"/>
                  </a:ext>
                </a:extLst>
              </a:tr>
              <a:tr h="739572">
                <a:tc vMerge="1">
                  <a:txBody>
                    <a:bodyPr/>
                    <a:lstStyle/>
                    <a:p>
                      <a:pPr algn="l" fontAlgn="t"/>
                      <a:r>
                        <a:rPr lang="en-IN" sz="1150" b="1" i="0" u="none" strike="noStrike" dirty="0">
                          <a:solidFill>
                            <a:srgbClr val="000000"/>
                          </a:solidFill>
                          <a:effectLst/>
                          <a:latin typeface="Times New Roman" panose="02020603050405020304" pitchFamily="18" charset="0"/>
                        </a:rPr>
                        <a:t>HPID</a:t>
                      </a:r>
                    </a:p>
                  </a:txBody>
                  <a:tcPr marL="1778" marR="1778" marT="1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Registration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Offline Healthcare</a:t>
                      </a:r>
                      <a:r>
                        <a:rPr lang="en-IN" sz="1200" spc="125"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Professional</a:t>
                      </a:r>
                      <a:r>
                        <a:rPr lang="en-IN" sz="1200" spc="125"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ID</a:t>
                      </a:r>
                      <a:r>
                        <a:rPr lang="en-IN" sz="1200" spc="12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creation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a:t>
                      </a:r>
                      <a:endPar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implementing agency shall take into consideration setting up of offline platforms in areas with no internet access to support creation of HP ID.</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4907815"/>
                  </a:ext>
                </a:extLst>
              </a:tr>
              <a:tr h="542725">
                <a:tc vMerge="1">
                  <a:txBody>
                    <a:bodyPr/>
                    <a:lstStyle/>
                    <a:p>
                      <a:pPr algn="l" fontAlgn="t"/>
                      <a:r>
                        <a:rPr lang="en-IN" sz="1150" b="1" i="0" u="none" strike="noStrike" dirty="0">
                          <a:solidFill>
                            <a:srgbClr val="000000"/>
                          </a:solidFill>
                          <a:effectLst/>
                          <a:latin typeface="Times New Roman" panose="02020603050405020304" pitchFamily="18" charset="0"/>
                        </a:rPr>
                        <a:t>HPID</a:t>
                      </a:r>
                    </a:p>
                  </a:txBody>
                  <a:tcPr marL="1778" marR="1778" marT="1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Linkage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just">
                        <a:lnSpc>
                          <a:spcPct val="103000"/>
                        </a:lnSpc>
                        <a:spcBef>
                          <a:spcPts val="10"/>
                        </a:spcBef>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HPID Linkage with public/private</a:t>
                      </a:r>
                      <a:r>
                        <a:rPr lang="en-IN" sz="1200" spc="-295"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applications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 </a:t>
                      </a:r>
                      <a:endPar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 Software can be developed to enable linkage of public /private domains with the HP ID of all stakeholders present in ABDM.</a:t>
                      </a:r>
                      <a:endPar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7371343"/>
                  </a:ext>
                </a:extLst>
              </a:tr>
            </a:tbl>
          </a:graphicData>
        </a:graphic>
      </p:graphicFrame>
      <p:pic>
        <p:nvPicPr>
          <p:cNvPr id="8" name="Picture 7">
            <a:extLst>
              <a:ext uri="{FF2B5EF4-FFF2-40B4-BE49-F238E27FC236}">
                <a16:creationId xmlns:a16="http://schemas.microsoft.com/office/drawing/2014/main" id="{0C03BD98-D2F1-4488-8252-CE8361ACA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
        <p:nvSpPr>
          <p:cNvPr id="6" name="Slide Number Placeholder 3">
            <a:extLst>
              <a:ext uri="{FF2B5EF4-FFF2-40B4-BE49-F238E27FC236}">
                <a16:creationId xmlns:a16="http://schemas.microsoft.com/office/drawing/2014/main" id="{A523FFFE-05EC-43B6-947A-27ED20AF9EC2}"/>
              </a:ext>
            </a:extLst>
          </p:cNvPr>
          <p:cNvSpPr txBox="1">
            <a:spLocks/>
          </p:cNvSpPr>
          <p:nvPr/>
        </p:nvSpPr>
        <p:spPr>
          <a:xfrm>
            <a:off x="11973337" y="6632649"/>
            <a:ext cx="265043" cy="27194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8</a:t>
            </a:fld>
            <a:endParaRPr lang="en-IN" dirty="0"/>
          </a:p>
        </p:txBody>
      </p:sp>
      <p:sp>
        <p:nvSpPr>
          <p:cNvPr id="9" name="TextBox 8">
            <a:extLst>
              <a:ext uri="{FF2B5EF4-FFF2-40B4-BE49-F238E27FC236}">
                <a16:creationId xmlns:a16="http://schemas.microsoft.com/office/drawing/2014/main" id="{07A70F34-A16A-4FBA-BD61-F555D0072370}"/>
              </a:ext>
            </a:extLst>
          </p:cNvPr>
          <p:cNvSpPr txBox="1"/>
          <p:nvPr/>
        </p:nvSpPr>
        <p:spPr>
          <a:xfrm>
            <a:off x="86001" y="6567631"/>
            <a:ext cx="6097712" cy="276614"/>
          </a:xfrm>
          <a:prstGeom prst="rect">
            <a:avLst/>
          </a:prstGeom>
          <a:noFill/>
        </p:spPr>
        <p:txBody>
          <a:bodyPr wrap="square">
            <a:spAutoFit/>
          </a:bodyPr>
          <a:lstStyle/>
          <a:p>
            <a:pPr marL="6350" marR="497205" indent="-6350" algn="l">
              <a:lnSpc>
                <a:spcPct val="107000"/>
              </a:lnSpc>
              <a:spcAft>
                <a:spcPts val="20"/>
              </a:spcAft>
            </a:pPr>
            <a:r>
              <a:rPr lang="en-IN" sz="1200" dirty="0">
                <a:solidFill>
                  <a:srgbClr val="000000"/>
                </a:solidFill>
                <a:latin typeface="Times New Roman" panose="02020603050405020304" pitchFamily="18" charset="0"/>
                <a:ea typeface="Times New Roman" panose="02020603050405020304" pitchFamily="18" charset="0"/>
              </a:rPr>
              <a:t>Table 3</a:t>
            </a:r>
            <a:r>
              <a:rPr lang="en-IN" sz="1200" dirty="0">
                <a:solidFill>
                  <a:srgbClr val="000000"/>
                </a:solidFill>
                <a:effectLst/>
                <a:latin typeface="Times New Roman" panose="02020603050405020304" pitchFamily="18" charset="0"/>
                <a:ea typeface="Times New Roman" panose="02020603050405020304" pitchFamily="18" charset="0"/>
              </a:rPr>
              <a:t>: Gap Analysis Matrix- ABHA ID &amp; HP ID</a:t>
            </a:r>
          </a:p>
        </p:txBody>
      </p:sp>
    </p:spTree>
    <p:extLst>
      <p:ext uri="{BB962C8B-B14F-4D97-AF65-F5344CB8AC3E}">
        <p14:creationId xmlns:p14="http://schemas.microsoft.com/office/powerpoint/2010/main" val="321663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046922" y="53629"/>
            <a:ext cx="10515600" cy="731561"/>
          </a:xfrm>
        </p:spPr>
        <p:txBody>
          <a:bodyPr/>
          <a:lstStyle/>
          <a:p>
            <a:pPr algn="ctr"/>
            <a:r>
              <a:rPr lang="en-IN" sz="4000" b="1" dirty="0">
                <a:latin typeface="Times New Roman" panose="02020603050405020304" pitchFamily="18" charset="0"/>
                <a:cs typeface="Times New Roman" panose="02020603050405020304" pitchFamily="18" charset="0"/>
              </a:rPr>
              <a:t>RESULT – ABHA APP &amp; SANDBOX</a:t>
            </a:r>
            <a:endParaRPr lang="en-IN" dirty="0">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83291BB3-A021-4083-A133-260F925EEB4A}"/>
              </a:ext>
            </a:extLst>
          </p:cNvPr>
          <p:cNvGraphicFramePr>
            <a:graphicFrameLocks noGrp="1"/>
          </p:cNvGraphicFramePr>
          <p:nvPr>
            <p:ph idx="1"/>
            <p:extLst>
              <p:ext uri="{D42A27DB-BD31-4B8C-83A1-F6EECF244321}">
                <p14:modId xmlns:p14="http://schemas.microsoft.com/office/powerpoint/2010/main" val="2888145617"/>
              </p:ext>
            </p:extLst>
          </p:nvPr>
        </p:nvGraphicFramePr>
        <p:xfrm>
          <a:off x="178904" y="800098"/>
          <a:ext cx="11797196" cy="5689601"/>
        </p:xfrm>
        <a:graphic>
          <a:graphicData uri="http://schemas.openxmlformats.org/drawingml/2006/table">
            <a:tbl>
              <a:tblPr/>
              <a:tblGrid>
                <a:gridCol w="956877">
                  <a:extLst>
                    <a:ext uri="{9D8B030D-6E8A-4147-A177-3AD203B41FA5}">
                      <a16:colId xmlns:a16="http://schemas.microsoft.com/office/drawing/2014/main" val="1683158920"/>
                    </a:ext>
                  </a:extLst>
                </a:gridCol>
                <a:gridCol w="1594719">
                  <a:extLst>
                    <a:ext uri="{9D8B030D-6E8A-4147-A177-3AD203B41FA5}">
                      <a16:colId xmlns:a16="http://schemas.microsoft.com/office/drawing/2014/main" val="1251817340"/>
                    </a:ext>
                  </a:extLst>
                </a:gridCol>
                <a:gridCol w="2933700">
                  <a:extLst>
                    <a:ext uri="{9D8B030D-6E8A-4147-A177-3AD203B41FA5}">
                      <a16:colId xmlns:a16="http://schemas.microsoft.com/office/drawing/2014/main" val="3008708673"/>
                    </a:ext>
                  </a:extLst>
                </a:gridCol>
                <a:gridCol w="2286000">
                  <a:extLst>
                    <a:ext uri="{9D8B030D-6E8A-4147-A177-3AD203B41FA5}">
                      <a16:colId xmlns:a16="http://schemas.microsoft.com/office/drawing/2014/main" val="90843268"/>
                    </a:ext>
                  </a:extLst>
                </a:gridCol>
                <a:gridCol w="4025900">
                  <a:extLst>
                    <a:ext uri="{9D8B030D-6E8A-4147-A177-3AD203B41FA5}">
                      <a16:colId xmlns:a16="http://schemas.microsoft.com/office/drawing/2014/main" val="628713401"/>
                    </a:ext>
                  </a:extLst>
                </a:gridCol>
              </a:tblGrid>
              <a:tr h="820763">
                <a:tc>
                  <a:txBody>
                    <a:bodyPr/>
                    <a:lstStyle/>
                    <a:p>
                      <a:pPr algn="ctr" fontAlgn="t"/>
                      <a:r>
                        <a:rPr lang="en-IN" sz="1400" b="1" i="0" u="sng" strike="noStrike" dirty="0">
                          <a:solidFill>
                            <a:srgbClr val="000000"/>
                          </a:solidFill>
                          <a:effectLst/>
                          <a:latin typeface="Times New Roman" panose="02020603050405020304" pitchFamily="18" charset="0"/>
                        </a:rPr>
                        <a:t>Building Block</a:t>
                      </a: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Requirement Sub-category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Functional Requirement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Category of issue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6350" marR="497205" indent="-6350" algn="ctr" fontAlgn="base">
                        <a:lnSpc>
                          <a:spcPct val="103000"/>
                        </a:lnSpc>
                        <a:spcAft>
                          <a:spcPts val="20"/>
                        </a:spcAft>
                      </a:pPr>
                      <a:r>
                        <a:rPr lang="en-IN" sz="1400" b="1" i="0" u="sng" strike="noStrike" kern="1200" dirty="0">
                          <a:solidFill>
                            <a:srgbClr val="000000"/>
                          </a:solidFill>
                          <a:effectLst/>
                          <a:latin typeface="Times New Roman" panose="02020603050405020304" pitchFamily="18" charset="0"/>
                          <a:ea typeface="+mn-ea"/>
                          <a:cs typeface="+mn-cs"/>
                        </a:rPr>
                        <a:t>Suggested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301163319"/>
                  </a:ext>
                </a:extLst>
              </a:tr>
              <a:tr h="369688">
                <a:tc rowSpan="5">
                  <a:txBody>
                    <a:bodyPr/>
                    <a:lstStyle/>
                    <a:p>
                      <a:pPr algn="ctr" fontAlgn="t"/>
                      <a:r>
                        <a:rPr lang="en-IN" sz="1400" b="1" i="0" u="none" strike="noStrike" dirty="0">
                          <a:solidFill>
                            <a:srgbClr val="000000"/>
                          </a:solidFill>
                          <a:effectLst/>
                          <a:latin typeface="Times New Roman" panose="02020603050405020304" pitchFamily="18" charset="0"/>
                        </a:rPr>
                        <a:t>ABHA App (PHR)</a:t>
                      </a: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Enable/disable Biometric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Biometric authentication (face/fingerprint)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app should provide user with the functionality to login through biometric authentication.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9148678"/>
                  </a:ext>
                </a:extLst>
              </a:tr>
              <a:tr h="369688">
                <a:tc vMerge="1">
                  <a:txBody>
                    <a:bodyPr/>
                    <a:lstStyle/>
                    <a:p>
                      <a:pPr algn="l" fontAlgn="t"/>
                      <a:r>
                        <a:rPr lang="en-IN" sz="1150" b="1" i="0" u="none" strike="noStrike" dirty="0">
                          <a:solidFill>
                            <a:srgbClr val="000000"/>
                          </a:solidFill>
                          <a:effectLst/>
                          <a:latin typeface="Times New Roman" panose="02020603050405020304" pitchFamily="18" charset="0"/>
                        </a:rPr>
                        <a:t>ABHA App (PHR)</a:t>
                      </a: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PHR app: Opt-out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Opt-Out process (Deactivate/ Delete functionality).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system should allow users to deactivate and move out of ABHA number.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1544482"/>
                  </a:ext>
                </a:extLst>
              </a:tr>
              <a:tr h="398220">
                <a:tc vMerge="1">
                  <a:txBody>
                    <a:bodyPr/>
                    <a:lstStyle/>
                    <a:p>
                      <a:pPr algn="l" fontAlgn="t"/>
                      <a:r>
                        <a:rPr lang="en-IN" sz="1150" b="1" i="0" u="none" strike="noStrike" dirty="0">
                          <a:solidFill>
                            <a:srgbClr val="000000"/>
                          </a:solidFill>
                          <a:effectLst/>
                          <a:latin typeface="Times New Roman" panose="02020603050405020304" pitchFamily="18" charset="0"/>
                        </a:rPr>
                        <a:t>ABHA App (PHR)</a:t>
                      </a: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PHR app: Opt-in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Opt-in process (Reactivate functionality)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system should allow users to reactivate the ABHA account.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4146109"/>
                  </a:ext>
                </a:extLst>
              </a:tr>
              <a:tr h="709242">
                <a:tc vMerge="1">
                  <a:txBody>
                    <a:bodyPr/>
                    <a:lstStyle/>
                    <a:p>
                      <a:pPr algn="l" fontAlgn="t"/>
                      <a:r>
                        <a:rPr lang="en-IN" sz="1150" b="1" i="0" u="none" strike="noStrike" dirty="0">
                          <a:solidFill>
                            <a:srgbClr val="000000"/>
                          </a:solidFill>
                          <a:effectLst/>
                          <a:latin typeface="Times New Roman" panose="02020603050405020304" pitchFamily="18" charset="0"/>
                        </a:rPr>
                        <a:t>ABHA App (PHR)</a:t>
                      </a: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Record Viewing and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Viewing of health records of all family members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system should allow users to view health records of family members using the same registered mobile number.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9357348"/>
                  </a:ext>
                </a:extLst>
              </a:tr>
              <a:tr h="941473">
                <a:tc vMerge="1">
                  <a:txBody>
                    <a:bodyPr/>
                    <a:lstStyle/>
                    <a:p>
                      <a:pPr algn="l" fontAlgn="t"/>
                      <a:r>
                        <a:rPr lang="en-IN" sz="1150" b="1" i="0" u="none" strike="noStrike" dirty="0">
                          <a:solidFill>
                            <a:srgbClr val="000000"/>
                          </a:solidFill>
                          <a:effectLst/>
                          <a:latin typeface="Times New Roman" panose="02020603050405020304" pitchFamily="18" charset="0"/>
                        </a:rPr>
                        <a:t>ABHA App (PHR)</a:t>
                      </a: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Integrations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Grievance Redressal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6350" marR="497205" indent="-6350" algn="l" fontAlgn="base">
                        <a:lnSpc>
                          <a:spcPct val="103000"/>
                        </a:lnSpc>
                        <a:spcAft>
                          <a:spcPts val="2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ABDM App should support integration with grievance portal for redressal of any complaints registered by the users. The App should have the functionality to allow users to register grievances via the app.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0042197"/>
                  </a:ext>
                </a:extLst>
              </a:tr>
              <a:tr h="793688">
                <a:tc rowSpan="4">
                  <a:txBody>
                    <a:bodyPr/>
                    <a:lstStyle/>
                    <a:p>
                      <a:pPr algn="ctr" fontAlgn="t"/>
                      <a:r>
                        <a:rPr lang="en-IN" sz="1400" b="1" i="0" u="none" strike="noStrike">
                          <a:solidFill>
                            <a:srgbClr val="000000"/>
                          </a:solidFill>
                          <a:effectLst/>
                          <a:latin typeface="Times New Roman" panose="02020603050405020304" pitchFamily="18" charset="0"/>
                          <a:cs typeface="Times New Roman" panose="02020603050405020304" pitchFamily="18" charset="0"/>
                        </a:rPr>
                        <a:t>SANDBOX</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Website Maintenance</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Sandbox website content</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Process Gap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sandbox environment should have website maintenance and compliance document.</a:t>
                      </a:r>
                      <a:endPar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71644"/>
                  </a:ext>
                </a:extLst>
              </a:tr>
              <a:tr h="398220">
                <a:tc vMerge="1">
                  <a:txBody>
                    <a:bodyPr/>
                    <a:lstStyle/>
                    <a:p>
                      <a:pPr algn="l" fontAlgn="t"/>
                      <a:r>
                        <a:rPr lang="en-IN" sz="1150" b="1" i="0" u="none" strike="noStrike" dirty="0">
                          <a:solidFill>
                            <a:srgbClr val="000000"/>
                          </a:solidFill>
                          <a:effectLst/>
                          <a:latin typeface="Times New Roman" panose="02020603050405020304" pitchFamily="18" charset="0"/>
                          <a:cs typeface="Times New Roman" panose="02020603050405020304" pitchFamily="18" charset="0"/>
                        </a:rPr>
                        <a:t>Sandbox</a:t>
                      </a: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Documentation</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Sandbox website content</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Documentation error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Sandbox webpage should display a Help manual for each section of Sandbox.</a:t>
                      </a:r>
                      <a:endPar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932572"/>
                  </a:ext>
                </a:extLst>
              </a:tr>
              <a:tr h="369688">
                <a:tc vMerge="1">
                  <a:txBody>
                    <a:bodyPr/>
                    <a:lstStyle/>
                    <a:p>
                      <a:pPr algn="l" fontAlgn="t"/>
                      <a:r>
                        <a:rPr lang="en-IN" sz="1150" b="1" i="0" u="none" strike="noStrike" dirty="0">
                          <a:solidFill>
                            <a:srgbClr val="000000"/>
                          </a:solidFill>
                          <a:effectLst/>
                          <a:latin typeface="Times New Roman" panose="02020603050405020304" pitchFamily="18" charset="0"/>
                          <a:cs typeface="Times New Roman" panose="02020603050405020304" pitchFamily="18" charset="0"/>
                        </a:rPr>
                        <a:t>Sandbox</a:t>
                      </a: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Test Bench availability</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Test Environment</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Software Deficiency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test environment can be made more user friendly and easier to comprehend by new users</a:t>
                      </a:r>
                      <a:endPar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8197524"/>
                  </a:ext>
                </a:extLst>
              </a:tr>
              <a:tr h="518931">
                <a:tc vMerge="1">
                  <a:txBody>
                    <a:bodyPr/>
                    <a:lstStyle/>
                    <a:p>
                      <a:pPr algn="l" fontAlgn="t"/>
                      <a:r>
                        <a:rPr lang="en-IN" sz="1150" b="1" i="0" u="none" strike="noStrike" dirty="0">
                          <a:solidFill>
                            <a:srgbClr val="000000"/>
                          </a:solidFill>
                          <a:effectLst/>
                          <a:latin typeface="Times New Roman" panose="02020603050405020304" pitchFamily="18" charset="0"/>
                          <a:cs typeface="Times New Roman" panose="02020603050405020304" pitchFamily="18" charset="0"/>
                        </a:rPr>
                        <a:t>Sandbox</a:t>
                      </a:r>
                    </a:p>
                  </a:txBody>
                  <a:tcPr marL="2123" marR="2123" marT="2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API documentation</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API Document availability</a:t>
                      </a:r>
                      <a:endPar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Documentation error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350" marR="497205" indent="-6350" algn="l" fontAlgn="base">
                        <a:lnSpc>
                          <a:spcPct val="103000"/>
                        </a:lnSpc>
                        <a:spcAft>
                          <a:spcPts val="20"/>
                        </a:spcAft>
                      </a:pPr>
                      <a:r>
                        <a:rPr lang="en-AU"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API document for each API should be made available</a:t>
                      </a:r>
                      <a:endPar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179151"/>
                  </a:ext>
                </a:extLst>
              </a:tr>
            </a:tbl>
          </a:graphicData>
        </a:graphic>
      </p:graphicFrame>
      <p:pic>
        <p:nvPicPr>
          <p:cNvPr id="7" name="Picture 6">
            <a:extLst>
              <a:ext uri="{FF2B5EF4-FFF2-40B4-BE49-F238E27FC236}">
                <a16:creationId xmlns:a16="http://schemas.microsoft.com/office/drawing/2014/main" id="{8398567D-2944-4AB8-94F7-FE91260F8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86"/>
            <a:ext cx="1515947" cy="713555"/>
          </a:xfrm>
          <a:prstGeom prst="rect">
            <a:avLst/>
          </a:prstGeom>
        </p:spPr>
      </p:pic>
      <p:sp>
        <p:nvSpPr>
          <p:cNvPr id="6" name="Slide Number Placeholder 3">
            <a:extLst>
              <a:ext uri="{FF2B5EF4-FFF2-40B4-BE49-F238E27FC236}">
                <a16:creationId xmlns:a16="http://schemas.microsoft.com/office/drawing/2014/main" id="{429E8F1C-884E-433E-9376-2068428644DB}"/>
              </a:ext>
            </a:extLst>
          </p:cNvPr>
          <p:cNvSpPr>
            <a:spLocks noGrp="1"/>
          </p:cNvSpPr>
          <p:nvPr>
            <p:ph type="sldNum" sz="quarter" idx="12"/>
          </p:nvPr>
        </p:nvSpPr>
        <p:spPr>
          <a:xfrm>
            <a:off x="11973337" y="6632649"/>
            <a:ext cx="265043" cy="271942"/>
          </a:xfrm>
        </p:spPr>
        <p:txBody>
          <a:bodyPr/>
          <a:lstStyle/>
          <a:p>
            <a:fld id="{26AD20E6-394B-4DF0-96A5-9647FF39C943}" type="slidenum">
              <a:rPr lang="en-IN" smtClean="0"/>
              <a:t>9</a:t>
            </a:fld>
            <a:endParaRPr lang="en-IN" dirty="0"/>
          </a:p>
        </p:txBody>
      </p:sp>
      <p:sp>
        <p:nvSpPr>
          <p:cNvPr id="9" name="TextBox 8">
            <a:extLst>
              <a:ext uri="{FF2B5EF4-FFF2-40B4-BE49-F238E27FC236}">
                <a16:creationId xmlns:a16="http://schemas.microsoft.com/office/drawing/2014/main" id="{628B4B55-91C6-4FEA-83D7-18C0BF4324F2}"/>
              </a:ext>
            </a:extLst>
          </p:cNvPr>
          <p:cNvSpPr txBox="1"/>
          <p:nvPr/>
        </p:nvSpPr>
        <p:spPr>
          <a:xfrm>
            <a:off x="178904" y="6494342"/>
            <a:ext cx="6097712" cy="276614"/>
          </a:xfrm>
          <a:prstGeom prst="rect">
            <a:avLst/>
          </a:prstGeom>
          <a:noFill/>
        </p:spPr>
        <p:txBody>
          <a:bodyPr wrap="square">
            <a:spAutoFit/>
          </a:bodyPr>
          <a:lstStyle/>
          <a:p>
            <a:pPr marL="6350" marR="497205" indent="-6350" algn="l">
              <a:lnSpc>
                <a:spcPct val="107000"/>
              </a:lnSpc>
              <a:spcAft>
                <a:spcPts val="20"/>
              </a:spcAft>
            </a:pPr>
            <a:r>
              <a:rPr lang="en-IN" sz="1200" dirty="0">
                <a:solidFill>
                  <a:srgbClr val="000000"/>
                </a:solidFill>
                <a:latin typeface="Times New Roman" panose="02020603050405020304" pitchFamily="18" charset="0"/>
                <a:ea typeface="Times New Roman" panose="02020603050405020304" pitchFamily="18" charset="0"/>
              </a:rPr>
              <a:t>Table 4</a:t>
            </a:r>
            <a:r>
              <a:rPr lang="en-IN" sz="1200" dirty="0">
                <a:solidFill>
                  <a:srgbClr val="000000"/>
                </a:solidFill>
                <a:effectLst/>
                <a:latin typeface="Times New Roman" panose="02020603050405020304" pitchFamily="18" charset="0"/>
                <a:ea typeface="Times New Roman" panose="02020603050405020304" pitchFamily="18" charset="0"/>
              </a:rPr>
              <a:t>: Gap Analysis Matrix- ABHA App &amp; Sandbox</a:t>
            </a:r>
          </a:p>
        </p:txBody>
      </p:sp>
    </p:spTree>
    <p:extLst>
      <p:ext uri="{BB962C8B-B14F-4D97-AF65-F5344CB8AC3E}">
        <p14:creationId xmlns:p14="http://schemas.microsoft.com/office/powerpoint/2010/main" val="499491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76431D4272EB4FAEC88A882D8D17C3" ma:contentTypeVersion="12" ma:contentTypeDescription="Create a new document." ma:contentTypeScope="" ma:versionID="ad5273b82b19c737779a9ef4273dc7f0">
  <xsd:schema xmlns:xsd="http://www.w3.org/2001/XMLSchema" xmlns:xs="http://www.w3.org/2001/XMLSchema" xmlns:p="http://schemas.microsoft.com/office/2006/metadata/properties" xmlns:ns3="3151a54b-236b-41a4-aac1-a13607759f73" xmlns:ns4="200a8b6e-4526-4e0a-b3fd-02e3bd79b8b2" targetNamespace="http://schemas.microsoft.com/office/2006/metadata/properties" ma:root="true" ma:fieldsID="c8129b38e96e7beea7be1f1070a50cac" ns3:_="" ns4:_="">
    <xsd:import namespace="3151a54b-236b-41a4-aac1-a13607759f73"/>
    <xsd:import namespace="200a8b6e-4526-4e0a-b3fd-02e3bd79b8b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1a54b-236b-41a4-aac1-a13607759f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0a8b6e-4526-4e0a-b3fd-02e3bd79b8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CB1606-22C3-4BE2-9D78-3347BE3C5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1a54b-236b-41a4-aac1-a13607759f73"/>
    <ds:schemaRef ds:uri="200a8b6e-4526-4e0a-b3fd-02e3bd79b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9ABA75-99C0-4A1D-BDE6-6903465065BB}">
  <ds:schemaRefs>
    <ds:schemaRef ds:uri="http://schemas.microsoft.com/sharepoint/v3/contenttype/forms"/>
  </ds:schemaRefs>
</ds:datastoreItem>
</file>

<file path=customXml/itemProps3.xml><?xml version="1.0" encoding="utf-8"?>
<ds:datastoreItem xmlns:ds="http://schemas.openxmlformats.org/officeDocument/2006/customXml" ds:itemID="{6C81FC77-C726-4ED7-AD5C-99DC10F31313}">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200a8b6e-4526-4e0a-b3fd-02e3bd79b8b2"/>
    <ds:schemaRef ds:uri="http://purl.org/dc/terms/"/>
    <ds:schemaRef ds:uri="http://schemas.microsoft.com/office/2006/documentManagement/types"/>
    <ds:schemaRef ds:uri="3151a54b-236b-41a4-aac1-a13607759f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1209</TotalTime>
  <Words>2300</Words>
  <Application>Microsoft Office PowerPoint</Application>
  <PresentationFormat>Widescreen</PresentationFormat>
  <Paragraphs>341</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MT</vt:lpstr>
      <vt:lpstr>Calibri</vt:lpstr>
      <vt:lpstr>Calibri Light</vt:lpstr>
      <vt:lpstr>Impact</vt:lpstr>
      <vt:lpstr>Symbol</vt:lpstr>
      <vt:lpstr>Times New Roman</vt:lpstr>
      <vt:lpstr>Office Theme</vt:lpstr>
      <vt:lpstr> Gap Analysis of Functional Requirements of Existing Building Blocks of Digital Health Interventions of NHA.  Ernst &amp; Young</vt:lpstr>
      <vt:lpstr>SCREENSHOT OF APPROVAL</vt:lpstr>
      <vt:lpstr>INTRODUCTION</vt:lpstr>
      <vt:lpstr>PowerPoint Presentation</vt:lpstr>
      <vt:lpstr>OBJECTIVES</vt:lpstr>
      <vt:lpstr>PowerPoint Presentation</vt:lpstr>
      <vt:lpstr>RESULT – HPR &amp; HFR</vt:lpstr>
      <vt:lpstr>RESULT – ABHA ID &amp; HPID </vt:lpstr>
      <vt:lpstr>RESULT – ABHA APP &amp; SANDBOX</vt:lpstr>
      <vt:lpstr>RESULT –ABDM WEBSITE</vt:lpstr>
      <vt:lpstr>RESULT – GRIEVANCE PORTAL</vt:lpstr>
      <vt:lpstr>PowerPoint Presentation</vt:lpstr>
      <vt:lpstr>PowerPoint Presentation</vt:lpstr>
      <vt:lpstr>CONCLUSION</vt:lpstr>
      <vt:lpstr>REFERENCES</vt:lpstr>
      <vt:lpstr>Thank You</vt:lpstr>
      <vt:lpstr>DISSERTATION EXPERIENCES</vt:lpstr>
      <vt:lpstr>SUGGESTIONS TO THE ORGANISATION</vt:lpstr>
      <vt:lpstr>PICTORIAL JOURNEY  Project Team</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Saloni Chawla</cp:lastModifiedBy>
  <cp:revision>13</cp:revision>
  <dcterms:created xsi:type="dcterms:W3CDTF">2022-05-20T15:11:38Z</dcterms:created>
  <dcterms:modified xsi:type="dcterms:W3CDTF">2022-06-25T06:37:21Z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2022-06-25T01:05:57Z</vt:filetime>
  </property>
  <property fmtid="{D5CDD505-2E9C-101B-9397-08002B2CF9AE}" pid="12" name="ContentTypeId">
    <vt:lpwstr>0x0101002A76431D4272EB4FAEC88A882D8D17C3</vt:lpwstr>
  </property>
</Properties>
</file>