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4" r:id="rId3"/>
    <p:sldId id="257" r:id="rId4"/>
    <p:sldId id="258" r:id="rId5"/>
    <p:sldId id="260" r:id="rId6"/>
    <p:sldId id="259" r:id="rId7"/>
    <p:sldId id="281" r:id="rId8"/>
    <p:sldId id="263" r:id="rId9"/>
    <p:sldId id="262" r:id="rId10"/>
    <p:sldId id="264" r:id="rId11"/>
    <p:sldId id="265" r:id="rId12"/>
    <p:sldId id="266" r:id="rId13"/>
    <p:sldId id="275" r:id="rId14"/>
    <p:sldId id="267" r:id="rId15"/>
    <p:sldId id="273" r:id="rId16"/>
    <p:sldId id="279" r:id="rId17"/>
    <p:sldId id="280" r:id="rId18"/>
    <p:sldId id="268" r:id="rId19"/>
    <p:sldId id="276" r:id="rId20"/>
    <p:sldId id="26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0000"/>
    <a:srgbClr val="0E38BE"/>
    <a:srgbClr val="0F3DCF"/>
    <a:srgbClr val="D60000"/>
    <a:srgbClr val="CC0000"/>
    <a:srgbClr val="FF1D1D"/>
    <a:srgbClr val="FF3737"/>
    <a:srgbClr val="FF3300"/>
    <a:srgbClr val="1246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fif"/><Relationship Id="rId4" Type="http://schemas.openxmlformats.org/officeDocument/2006/relationships/image" Target="../media/image7.jp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png"/><Relationship Id="rId1" Type="http://schemas.openxmlformats.org/officeDocument/2006/relationships/image" Target="../media/image15.jpg"/><Relationship Id="rId5" Type="http://schemas.openxmlformats.org/officeDocument/2006/relationships/image" Target="../media/image18.jpg"/><Relationship Id="rId4" Type="http://schemas.openxmlformats.org/officeDocument/2006/relationships/image" Target="../media/image4.jfif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fif"/><Relationship Id="rId1" Type="http://schemas.openxmlformats.org/officeDocument/2006/relationships/image" Target="../media/image8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fif"/><Relationship Id="rId1" Type="http://schemas.openxmlformats.org/officeDocument/2006/relationships/image" Target="../media/image1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fif"/><Relationship Id="rId4" Type="http://schemas.openxmlformats.org/officeDocument/2006/relationships/image" Target="../media/image7.jp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17.jfif"/><Relationship Id="rId1" Type="http://schemas.openxmlformats.org/officeDocument/2006/relationships/image" Target="../media/image15.jpg"/><Relationship Id="rId5" Type="http://schemas.openxmlformats.org/officeDocument/2006/relationships/image" Target="../media/image16.png"/><Relationship Id="rId4" Type="http://schemas.openxmlformats.org/officeDocument/2006/relationships/image" Target="../media/image18.jp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fif"/><Relationship Id="rId1" Type="http://schemas.openxmlformats.org/officeDocument/2006/relationships/image" Target="../media/image8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fif"/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DA9F0A-1128-4427-A31A-8CD39651F6B5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DE6EBCD-1037-4A9F-8DAC-A794A09AB7AF}">
      <dgm:prSet phldrT="[Text]" custT="1"/>
      <dgm:spPr/>
      <dgm:t>
        <a:bodyPr/>
        <a:lstStyle/>
        <a:p>
          <a:r>
            <a:rPr lang="en-US" sz="2400" b="0" dirty="0" smtClean="0">
              <a:solidFill>
                <a:schemeClr val="tx1"/>
              </a:solidFill>
            </a:rPr>
            <a:t>Lab test findings are thought to account for about two-thirds of critical healthcare decisions such as admits, discharges and treatment.</a:t>
          </a:r>
          <a:endParaRPr lang="en-US" sz="2400" b="0" dirty="0">
            <a:solidFill>
              <a:schemeClr val="tx1"/>
            </a:solidFill>
          </a:endParaRPr>
        </a:p>
      </dgm:t>
    </dgm:pt>
    <dgm:pt modelId="{12757C39-264D-4794-A867-FFD3F501A966}" type="parTrans" cxnId="{0A60C39B-357C-469E-98D2-DDB0048D44B6}">
      <dgm:prSet/>
      <dgm:spPr/>
      <dgm:t>
        <a:bodyPr/>
        <a:lstStyle/>
        <a:p>
          <a:endParaRPr lang="en-US"/>
        </a:p>
      </dgm:t>
    </dgm:pt>
    <dgm:pt modelId="{D1853914-FFA4-4E67-980F-BB24EA493E9D}" type="sibTrans" cxnId="{0A60C39B-357C-469E-98D2-DDB0048D44B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65EF58B-47F8-4B3F-AA19-EE4E3A3F3061}">
      <dgm:prSet phldrT="[Text]" custT="1"/>
      <dgm:spPr/>
      <dgm:t>
        <a:bodyPr/>
        <a:lstStyle/>
        <a:p>
          <a:r>
            <a:rPr lang="en-US" sz="2400" b="0" dirty="0" smtClean="0">
              <a:solidFill>
                <a:schemeClr val="tx1"/>
              </a:solidFill>
            </a:rPr>
            <a:t>Lab testing is split into 3 different phases: pre-analytical, analytical, and post-analytical. Pre-analytical errors arise from the moment clinician orders a lab test until the specimen is available for examination. </a:t>
          </a:r>
          <a:endParaRPr lang="en-US" sz="2400" b="0" dirty="0">
            <a:solidFill>
              <a:schemeClr val="tx1"/>
            </a:solidFill>
          </a:endParaRPr>
        </a:p>
      </dgm:t>
    </dgm:pt>
    <dgm:pt modelId="{730AC04C-8F01-41F9-B34F-2D50B6EC669C}" type="parTrans" cxnId="{6B58AD2D-1C67-46AB-9139-F8A97716C047}">
      <dgm:prSet/>
      <dgm:spPr/>
      <dgm:t>
        <a:bodyPr/>
        <a:lstStyle/>
        <a:p>
          <a:endParaRPr lang="en-US"/>
        </a:p>
      </dgm:t>
    </dgm:pt>
    <dgm:pt modelId="{D1A0A4DA-8AAE-4694-A87D-D866A7069DF9}" type="sibTrans" cxnId="{6B58AD2D-1C67-46AB-9139-F8A97716C047}">
      <dgm:prSet/>
      <dgm:spPr/>
      <dgm:t>
        <a:bodyPr/>
        <a:lstStyle/>
        <a:p>
          <a:endParaRPr lang="en-US"/>
        </a:p>
      </dgm:t>
    </dgm:pt>
    <dgm:pt modelId="{A6EFA7F4-68CF-46FC-8221-E7DDE37FD774}">
      <dgm:prSet phldrT="[Text]" custT="1"/>
      <dgm:spPr/>
      <dgm:t>
        <a:bodyPr/>
        <a:lstStyle/>
        <a:p>
          <a:r>
            <a:rPr lang="en-US" sz="2400" b="0" dirty="0" smtClean="0">
              <a:solidFill>
                <a:schemeClr val="tx1"/>
              </a:solidFill>
            </a:rPr>
            <a:t>Pre-analytical phase, which accounts for about 46% to 68% of errors occurring across the entire testing procedure requires additional care. </a:t>
          </a:r>
          <a:endParaRPr lang="en-US" sz="2400" b="0" dirty="0">
            <a:solidFill>
              <a:schemeClr val="tx1"/>
            </a:solidFill>
          </a:endParaRPr>
        </a:p>
      </dgm:t>
    </dgm:pt>
    <dgm:pt modelId="{07E161D8-D43A-488C-A24A-5AAC2969C2DF}" type="parTrans" cxnId="{E5070CFB-0577-4477-923F-8EDDB68580BB}">
      <dgm:prSet/>
      <dgm:spPr/>
      <dgm:t>
        <a:bodyPr/>
        <a:lstStyle/>
        <a:p>
          <a:endParaRPr lang="en-US"/>
        </a:p>
      </dgm:t>
    </dgm:pt>
    <dgm:pt modelId="{520CD3AB-E5D6-48AD-887F-2269C57084A7}" type="sibTrans" cxnId="{E5070CFB-0577-4477-923F-8EDDB68580BB}">
      <dgm:prSet/>
      <dgm:spPr/>
      <dgm:t>
        <a:bodyPr/>
        <a:lstStyle/>
        <a:p>
          <a:endParaRPr lang="en-US"/>
        </a:p>
      </dgm:t>
    </dgm:pt>
    <dgm:pt modelId="{5C6B7B2D-D3A4-47A1-A5F3-947E2684FA53}">
      <dgm:prSet phldrT="[Text]" custT="1"/>
      <dgm:spPr/>
      <dgm:t>
        <a:bodyPr/>
        <a:lstStyle/>
        <a:p>
          <a:r>
            <a:rPr lang="en-US" sz="2400" b="0" dirty="0" smtClean="0">
              <a:solidFill>
                <a:schemeClr val="tx1"/>
              </a:solidFill>
            </a:rPr>
            <a:t>Phlebotomists and lab staff play a critical part in collecting and processing samples, as well as in delivering correct information to patients before tests.</a:t>
          </a:r>
          <a:endParaRPr lang="en-US" sz="2400" b="0" dirty="0">
            <a:solidFill>
              <a:schemeClr val="tx1"/>
            </a:solidFill>
          </a:endParaRPr>
        </a:p>
      </dgm:t>
    </dgm:pt>
    <dgm:pt modelId="{4E1DAFCE-DE12-4624-88A2-E9235CAB9DA6}" type="parTrans" cxnId="{F9F181F5-BE1E-4E87-8E9C-A0A45E9465F5}">
      <dgm:prSet/>
      <dgm:spPr/>
      <dgm:t>
        <a:bodyPr/>
        <a:lstStyle/>
        <a:p>
          <a:endParaRPr lang="en-US"/>
        </a:p>
      </dgm:t>
    </dgm:pt>
    <dgm:pt modelId="{E0E0AE03-9967-4968-B282-225A63E1594C}" type="sibTrans" cxnId="{F9F181F5-BE1E-4E87-8E9C-A0A45E9465F5}">
      <dgm:prSet/>
      <dgm:spPr/>
      <dgm:t>
        <a:bodyPr/>
        <a:lstStyle/>
        <a:p>
          <a:endParaRPr lang="en-US"/>
        </a:p>
      </dgm:t>
    </dgm:pt>
    <dgm:pt modelId="{6B92D145-06E2-45E6-A9B4-8917B7E8C3A5}" type="pres">
      <dgm:prSet presAssocID="{76DA9F0A-1128-4427-A31A-8CD39651F6B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C2BB136-EC5B-41A9-9247-1F76BDCFEDAA}" type="pres">
      <dgm:prSet presAssocID="{76DA9F0A-1128-4427-A31A-8CD39651F6B5}" presName="Name1" presStyleCnt="0"/>
      <dgm:spPr/>
      <dgm:t>
        <a:bodyPr/>
        <a:lstStyle/>
        <a:p>
          <a:endParaRPr lang="en-US"/>
        </a:p>
      </dgm:t>
    </dgm:pt>
    <dgm:pt modelId="{2E5D19CF-89C7-41C4-8A4B-919E404F0B2D}" type="pres">
      <dgm:prSet presAssocID="{76DA9F0A-1128-4427-A31A-8CD39651F6B5}" presName="cycle" presStyleCnt="0"/>
      <dgm:spPr/>
      <dgm:t>
        <a:bodyPr/>
        <a:lstStyle/>
        <a:p>
          <a:endParaRPr lang="en-US"/>
        </a:p>
      </dgm:t>
    </dgm:pt>
    <dgm:pt modelId="{CBD9D267-BBD4-4EA1-A8A3-0D5353B23C5E}" type="pres">
      <dgm:prSet presAssocID="{76DA9F0A-1128-4427-A31A-8CD39651F6B5}" presName="srcNode" presStyleLbl="node1" presStyleIdx="0" presStyleCnt="4"/>
      <dgm:spPr/>
      <dgm:t>
        <a:bodyPr/>
        <a:lstStyle/>
        <a:p>
          <a:endParaRPr lang="en-US"/>
        </a:p>
      </dgm:t>
    </dgm:pt>
    <dgm:pt modelId="{7BBDB761-613B-41DB-A9B8-EFF4C2B719E9}" type="pres">
      <dgm:prSet presAssocID="{76DA9F0A-1128-4427-A31A-8CD39651F6B5}" presName="conn" presStyleLbl="parChTrans1D2" presStyleIdx="0" presStyleCnt="1"/>
      <dgm:spPr/>
      <dgm:t>
        <a:bodyPr/>
        <a:lstStyle/>
        <a:p>
          <a:endParaRPr lang="en-US"/>
        </a:p>
      </dgm:t>
    </dgm:pt>
    <dgm:pt modelId="{AB275092-2012-490F-A440-7957DAAA100A}" type="pres">
      <dgm:prSet presAssocID="{76DA9F0A-1128-4427-A31A-8CD39651F6B5}" presName="extraNode" presStyleLbl="node1" presStyleIdx="0" presStyleCnt="4"/>
      <dgm:spPr/>
      <dgm:t>
        <a:bodyPr/>
        <a:lstStyle/>
        <a:p>
          <a:endParaRPr lang="en-US"/>
        </a:p>
      </dgm:t>
    </dgm:pt>
    <dgm:pt modelId="{DDE7E22C-9577-4851-B98F-EBFB1A507C8D}" type="pres">
      <dgm:prSet presAssocID="{76DA9F0A-1128-4427-A31A-8CD39651F6B5}" presName="dstNode" presStyleLbl="node1" presStyleIdx="0" presStyleCnt="4"/>
      <dgm:spPr/>
      <dgm:t>
        <a:bodyPr/>
        <a:lstStyle/>
        <a:p>
          <a:endParaRPr lang="en-US"/>
        </a:p>
      </dgm:t>
    </dgm:pt>
    <dgm:pt modelId="{418AD3A8-19CE-42BE-87EB-7FEE8B4A1E3D}" type="pres">
      <dgm:prSet presAssocID="{3DE6EBCD-1037-4A9F-8DAC-A794A09AB7AF}" presName="text_1" presStyleLbl="node1" presStyleIdx="0" presStyleCnt="4" custScaleY="1232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791DA4-FAE3-4E30-975D-5C9A666B4FF4}" type="pres">
      <dgm:prSet presAssocID="{3DE6EBCD-1037-4A9F-8DAC-A794A09AB7AF}" presName="accent_1" presStyleCnt="0"/>
      <dgm:spPr/>
      <dgm:t>
        <a:bodyPr/>
        <a:lstStyle/>
        <a:p>
          <a:endParaRPr lang="en-US"/>
        </a:p>
      </dgm:t>
    </dgm:pt>
    <dgm:pt modelId="{C3600C17-798A-443B-AD51-B149C6E3B5DE}" type="pres">
      <dgm:prSet presAssocID="{3DE6EBCD-1037-4A9F-8DAC-A794A09AB7AF}" presName="accentRepeatNode" presStyleLbl="solidFgAcc1" presStyleIdx="0" presStyleCnt="4" custLinFactNeighborX="5588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8E5FC56F-DA09-4472-83B7-98C32858318F}" type="pres">
      <dgm:prSet presAssocID="{D65EF58B-47F8-4B3F-AA19-EE4E3A3F3061}" presName="text_2" presStyleLbl="node1" presStyleIdx="1" presStyleCnt="4" custScaleY="120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45F24F-CCE4-4967-A2FD-AFCB4BE8462A}" type="pres">
      <dgm:prSet presAssocID="{D65EF58B-47F8-4B3F-AA19-EE4E3A3F3061}" presName="accent_2" presStyleCnt="0"/>
      <dgm:spPr/>
      <dgm:t>
        <a:bodyPr/>
        <a:lstStyle/>
        <a:p>
          <a:endParaRPr lang="en-US"/>
        </a:p>
      </dgm:t>
    </dgm:pt>
    <dgm:pt modelId="{1C958009-1D0D-4293-A950-77F342583D11}" type="pres">
      <dgm:prSet presAssocID="{D65EF58B-47F8-4B3F-AA19-EE4E3A3F3061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823310D-60F4-4AA7-AD56-9B68AB7161D8}" type="pres">
      <dgm:prSet presAssocID="{A6EFA7F4-68CF-46FC-8221-E7DDE37FD774}" presName="text_3" presStyleLbl="node1" presStyleIdx="2" presStyleCnt="4" custScaleY="1342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58BE3-5209-4340-AC35-5666EE5BFDEC}" type="pres">
      <dgm:prSet presAssocID="{A6EFA7F4-68CF-46FC-8221-E7DDE37FD774}" presName="accent_3" presStyleCnt="0"/>
      <dgm:spPr/>
      <dgm:t>
        <a:bodyPr/>
        <a:lstStyle/>
        <a:p>
          <a:endParaRPr lang="en-US"/>
        </a:p>
      </dgm:t>
    </dgm:pt>
    <dgm:pt modelId="{A70AAE10-90C0-4A5D-8CA7-26C940BBF5D0}" type="pres">
      <dgm:prSet presAssocID="{A6EFA7F4-68CF-46FC-8221-E7DDE37FD774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A7A79DF-5D69-459E-85A9-454E2EB4BE7D}" type="pres">
      <dgm:prSet presAssocID="{5C6B7B2D-D3A4-47A1-A5F3-947E2684FA53}" presName="text_4" presStyleLbl="node1" presStyleIdx="3" presStyleCnt="4" custScaleY="1268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75D167-1F90-4E03-ACED-1B3E8AC53FCD}" type="pres">
      <dgm:prSet presAssocID="{5C6B7B2D-D3A4-47A1-A5F3-947E2684FA53}" presName="accent_4" presStyleCnt="0"/>
      <dgm:spPr/>
      <dgm:t>
        <a:bodyPr/>
        <a:lstStyle/>
        <a:p>
          <a:endParaRPr lang="en-US"/>
        </a:p>
      </dgm:t>
    </dgm:pt>
    <dgm:pt modelId="{B4AC5EF4-FCF0-4CDB-AD48-23C40844B3F9}" type="pres">
      <dgm:prSet presAssocID="{5C6B7B2D-D3A4-47A1-A5F3-947E2684FA53}" presName="accentRepeatNode" presStyleLbl="solidFgAcc1" presStyleIdx="3" presStyleCnt="4" custLinFactNeighborX="558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78E45866-560B-44D6-991A-634DCF72CDAF}" type="presOf" srcId="{5C6B7B2D-D3A4-47A1-A5F3-947E2684FA53}" destId="{3A7A79DF-5D69-459E-85A9-454E2EB4BE7D}" srcOrd="0" destOrd="0" presId="urn:microsoft.com/office/officeart/2008/layout/VerticalCurvedList"/>
    <dgm:cxn modelId="{6B58AD2D-1C67-46AB-9139-F8A97716C047}" srcId="{76DA9F0A-1128-4427-A31A-8CD39651F6B5}" destId="{D65EF58B-47F8-4B3F-AA19-EE4E3A3F3061}" srcOrd="1" destOrd="0" parTransId="{730AC04C-8F01-41F9-B34F-2D50B6EC669C}" sibTransId="{D1A0A4DA-8AAE-4694-A87D-D866A7069DF9}"/>
    <dgm:cxn modelId="{1521FC7A-9AF1-44A4-A211-6893550BDF94}" type="presOf" srcId="{D65EF58B-47F8-4B3F-AA19-EE4E3A3F3061}" destId="{8E5FC56F-DA09-4472-83B7-98C32858318F}" srcOrd="0" destOrd="0" presId="urn:microsoft.com/office/officeart/2008/layout/VerticalCurvedList"/>
    <dgm:cxn modelId="{E5070CFB-0577-4477-923F-8EDDB68580BB}" srcId="{76DA9F0A-1128-4427-A31A-8CD39651F6B5}" destId="{A6EFA7F4-68CF-46FC-8221-E7DDE37FD774}" srcOrd="2" destOrd="0" parTransId="{07E161D8-D43A-488C-A24A-5AAC2969C2DF}" sibTransId="{520CD3AB-E5D6-48AD-887F-2269C57084A7}"/>
    <dgm:cxn modelId="{81F8AD0E-4CFB-45FA-8BF9-7BB5DF4103BD}" type="presOf" srcId="{D1853914-FFA4-4E67-980F-BB24EA493E9D}" destId="{7BBDB761-613B-41DB-A9B8-EFF4C2B719E9}" srcOrd="0" destOrd="0" presId="urn:microsoft.com/office/officeart/2008/layout/VerticalCurvedList"/>
    <dgm:cxn modelId="{40C5DC10-EDD0-4572-B0C7-F5F3FF76FCC3}" type="presOf" srcId="{76DA9F0A-1128-4427-A31A-8CD39651F6B5}" destId="{6B92D145-06E2-45E6-A9B4-8917B7E8C3A5}" srcOrd="0" destOrd="0" presId="urn:microsoft.com/office/officeart/2008/layout/VerticalCurvedList"/>
    <dgm:cxn modelId="{0A60C39B-357C-469E-98D2-DDB0048D44B6}" srcId="{76DA9F0A-1128-4427-A31A-8CD39651F6B5}" destId="{3DE6EBCD-1037-4A9F-8DAC-A794A09AB7AF}" srcOrd="0" destOrd="0" parTransId="{12757C39-264D-4794-A867-FFD3F501A966}" sibTransId="{D1853914-FFA4-4E67-980F-BB24EA493E9D}"/>
    <dgm:cxn modelId="{28505572-0F89-4447-B0FF-10B41F3E0F99}" type="presOf" srcId="{A6EFA7F4-68CF-46FC-8221-E7DDE37FD774}" destId="{A823310D-60F4-4AA7-AD56-9B68AB7161D8}" srcOrd="0" destOrd="0" presId="urn:microsoft.com/office/officeart/2008/layout/VerticalCurvedList"/>
    <dgm:cxn modelId="{F9F181F5-BE1E-4E87-8E9C-A0A45E9465F5}" srcId="{76DA9F0A-1128-4427-A31A-8CD39651F6B5}" destId="{5C6B7B2D-D3A4-47A1-A5F3-947E2684FA53}" srcOrd="3" destOrd="0" parTransId="{4E1DAFCE-DE12-4624-88A2-E9235CAB9DA6}" sibTransId="{E0E0AE03-9967-4968-B282-225A63E1594C}"/>
    <dgm:cxn modelId="{87486120-8730-43D2-9F33-7123E63E420C}" type="presOf" srcId="{3DE6EBCD-1037-4A9F-8DAC-A794A09AB7AF}" destId="{418AD3A8-19CE-42BE-87EB-7FEE8B4A1E3D}" srcOrd="0" destOrd="0" presId="urn:microsoft.com/office/officeart/2008/layout/VerticalCurvedList"/>
    <dgm:cxn modelId="{C1843602-F543-4909-95C0-8BD3FC506A68}" type="presParOf" srcId="{6B92D145-06E2-45E6-A9B4-8917B7E8C3A5}" destId="{8C2BB136-EC5B-41A9-9247-1F76BDCFEDAA}" srcOrd="0" destOrd="0" presId="urn:microsoft.com/office/officeart/2008/layout/VerticalCurvedList"/>
    <dgm:cxn modelId="{CD57B076-A8B9-4059-8C79-D86EF17E092B}" type="presParOf" srcId="{8C2BB136-EC5B-41A9-9247-1F76BDCFEDAA}" destId="{2E5D19CF-89C7-41C4-8A4B-919E404F0B2D}" srcOrd="0" destOrd="0" presId="urn:microsoft.com/office/officeart/2008/layout/VerticalCurvedList"/>
    <dgm:cxn modelId="{C7CB2DED-433E-45D0-BAC5-49A19378FBC5}" type="presParOf" srcId="{2E5D19CF-89C7-41C4-8A4B-919E404F0B2D}" destId="{CBD9D267-BBD4-4EA1-A8A3-0D5353B23C5E}" srcOrd="0" destOrd="0" presId="urn:microsoft.com/office/officeart/2008/layout/VerticalCurvedList"/>
    <dgm:cxn modelId="{CF372FD7-2828-4BCD-880B-070175459FE3}" type="presParOf" srcId="{2E5D19CF-89C7-41C4-8A4B-919E404F0B2D}" destId="{7BBDB761-613B-41DB-A9B8-EFF4C2B719E9}" srcOrd="1" destOrd="0" presId="urn:microsoft.com/office/officeart/2008/layout/VerticalCurvedList"/>
    <dgm:cxn modelId="{5E911723-6852-4213-B3D7-F0E43FD9BD86}" type="presParOf" srcId="{2E5D19CF-89C7-41C4-8A4B-919E404F0B2D}" destId="{AB275092-2012-490F-A440-7957DAAA100A}" srcOrd="2" destOrd="0" presId="urn:microsoft.com/office/officeart/2008/layout/VerticalCurvedList"/>
    <dgm:cxn modelId="{BB1B2BF7-2C31-4428-941C-A3F895353254}" type="presParOf" srcId="{2E5D19CF-89C7-41C4-8A4B-919E404F0B2D}" destId="{DDE7E22C-9577-4851-B98F-EBFB1A507C8D}" srcOrd="3" destOrd="0" presId="urn:microsoft.com/office/officeart/2008/layout/VerticalCurvedList"/>
    <dgm:cxn modelId="{9ACBA316-3C9B-42CE-A112-CD61313A4427}" type="presParOf" srcId="{8C2BB136-EC5B-41A9-9247-1F76BDCFEDAA}" destId="{418AD3A8-19CE-42BE-87EB-7FEE8B4A1E3D}" srcOrd="1" destOrd="0" presId="urn:microsoft.com/office/officeart/2008/layout/VerticalCurvedList"/>
    <dgm:cxn modelId="{F6B067AB-2D82-455E-BED3-578271D0120E}" type="presParOf" srcId="{8C2BB136-EC5B-41A9-9247-1F76BDCFEDAA}" destId="{C8791DA4-FAE3-4E30-975D-5C9A666B4FF4}" srcOrd="2" destOrd="0" presId="urn:microsoft.com/office/officeart/2008/layout/VerticalCurvedList"/>
    <dgm:cxn modelId="{46148BB2-B8BB-4C55-BE61-2FE9ECDAC628}" type="presParOf" srcId="{C8791DA4-FAE3-4E30-975D-5C9A666B4FF4}" destId="{C3600C17-798A-443B-AD51-B149C6E3B5DE}" srcOrd="0" destOrd="0" presId="urn:microsoft.com/office/officeart/2008/layout/VerticalCurvedList"/>
    <dgm:cxn modelId="{E855E4A7-B83A-4279-86A2-55C2966E0A09}" type="presParOf" srcId="{8C2BB136-EC5B-41A9-9247-1F76BDCFEDAA}" destId="{8E5FC56F-DA09-4472-83B7-98C32858318F}" srcOrd="3" destOrd="0" presId="urn:microsoft.com/office/officeart/2008/layout/VerticalCurvedList"/>
    <dgm:cxn modelId="{D12D48F4-639F-4BBE-958F-B80504C1351D}" type="presParOf" srcId="{8C2BB136-EC5B-41A9-9247-1F76BDCFEDAA}" destId="{AE45F24F-CCE4-4967-A2FD-AFCB4BE8462A}" srcOrd="4" destOrd="0" presId="urn:microsoft.com/office/officeart/2008/layout/VerticalCurvedList"/>
    <dgm:cxn modelId="{8C95DA3F-4F2B-44F3-A598-B1A482E13E72}" type="presParOf" srcId="{AE45F24F-CCE4-4967-A2FD-AFCB4BE8462A}" destId="{1C958009-1D0D-4293-A950-77F342583D11}" srcOrd="0" destOrd="0" presId="urn:microsoft.com/office/officeart/2008/layout/VerticalCurvedList"/>
    <dgm:cxn modelId="{3AAD021D-1E5D-4495-A042-62A2D6087FE0}" type="presParOf" srcId="{8C2BB136-EC5B-41A9-9247-1F76BDCFEDAA}" destId="{A823310D-60F4-4AA7-AD56-9B68AB7161D8}" srcOrd="5" destOrd="0" presId="urn:microsoft.com/office/officeart/2008/layout/VerticalCurvedList"/>
    <dgm:cxn modelId="{593D3C72-1089-489B-BA44-EFA856341EE9}" type="presParOf" srcId="{8C2BB136-EC5B-41A9-9247-1F76BDCFEDAA}" destId="{52258BE3-5209-4340-AC35-5666EE5BFDEC}" srcOrd="6" destOrd="0" presId="urn:microsoft.com/office/officeart/2008/layout/VerticalCurvedList"/>
    <dgm:cxn modelId="{91C77421-D9C3-468F-A0EF-E68814FCEB39}" type="presParOf" srcId="{52258BE3-5209-4340-AC35-5666EE5BFDEC}" destId="{A70AAE10-90C0-4A5D-8CA7-26C940BBF5D0}" srcOrd="0" destOrd="0" presId="urn:microsoft.com/office/officeart/2008/layout/VerticalCurvedList"/>
    <dgm:cxn modelId="{3511C293-157A-4F44-9718-005A68758D84}" type="presParOf" srcId="{8C2BB136-EC5B-41A9-9247-1F76BDCFEDAA}" destId="{3A7A79DF-5D69-459E-85A9-454E2EB4BE7D}" srcOrd="7" destOrd="0" presId="urn:microsoft.com/office/officeart/2008/layout/VerticalCurvedList"/>
    <dgm:cxn modelId="{7CDBB86F-AC23-4A1A-B4C5-98BED948C341}" type="presParOf" srcId="{8C2BB136-EC5B-41A9-9247-1F76BDCFEDAA}" destId="{1675D167-1F90-4E03-ACED-1B3E8AC53FCD}" srcOrd="8" destOrd="0" presId="urn:microsoft.com/office/officeart/2008/layout/VerticalCurvedList"/>
    <dgm:cxn modelId="{85841CCC-D25A-4500-A500-7A8E99AB3F86}" type="presParOf" srcId="{1675D167-1F90-4E03-ACED-1B3E8AC53FCD}" destId="{B4AC5EF4-FCF0-4CDB-AD48-23C40844B3F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F1CB17B-51C9-4708-8FFA-447BE515606E}" type="doc">
      <dgm:prSet loTypeId="urn:microsoft.com/office/officeart/2005/8/layout/hList6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1B9C4A4-7B41-4D4B-9D09-5B9130B63E03}">
      <dgm:prSet phldrT="[Text]" custT="1"/>
      <dgm:spPr/>
      <dgm:t>
        <a:bodyPr/>
        <a:lstStyle/>
        <a:p>
          <a:pPr algn="l"/>
          <a:r>
            <a:rPr lang="en-US" sz="2400" b="0" dirty="0" smtClean="0">
              <a:solidFill>
                <a:schemeClr val="tx1"/>
              </a:solidFill>
              <a:latin typeface="+mn-lt"/>
            </a:rPr>
            <a:t>Pre-analytical errors account for about 70% of the total errors occurring in laboratory</a:t>
          </a:r>
          <a:endParaRPr lang="en-US" sz="2400" b="0" dirty="0">
            <a:solidFill>
              <a:schemeClr val="tx1"/>
            </a:solidFill>
            <a:latin typeface="+mn-lt"/>
          </a:endParaRPr>
        </a:p>
      </dgm:t>
    </dgm:pt>
    <dgm:pt modelId="{36638E2D-5837-4D27-8CE0-106906BA9238}" type="parTrans" cxnId="{F857248B-5461-4D24-B075-79AC5AE2BCC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145FF7B-AE58-4A67-9DB9-94202AA8629C}" type="sibTrans" cxnId="{F857248B-5461-4D24-B075-79AC5AE2BCC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2E04D64-3BDD-4F17-9DB5-DC207CD7150B}">
      <dgm:prSet phldrT="[Text]" custT="1"/>
      <dgm:spPr/>
      <dgm:t>
        <a:bodyPr/>
        <a:lstStyle/>
        <a:p>
          <a:pPr algn="l"/>
          <a:r>
            <a:rPr lang="en-US" sz="2200" b="0" dirty="0" smtClean="0">
              <a:solidFill>
                <a:schemeClr val="tx1"/>
              </a:solidFill>
            </a:rPr>
            <a:t>Lost samples, incorrect sample identification, sample tampering, usage of inappropriate containers, incorrect patient identification &amp; inadequate sample transport conditions are among the most serious pre- analytical errors</a:t>
          </a:r>
          <a:endParaRPr lang="en-US" sz="2200" b="0" dirty="0">
            <a:solidFill>
              <a:schemeClr val="tx1"/>
            </a:solidFill>
          </a:endParaRPr>
        </a:p>
      </dgm:t>
    </dgm:pt>
    <dgm:pt modelId="{A987B7FD-C949-4C9D-A167-88A3877EF240}" type="parTrans" cxnId="{64E293F5-4C53-46E8-8433-04EACA0FB06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0C466A0-0B9A-4C22-B2C0-C5ACE3E871C6}" type="sibTrans" cxnId="{64E293F5-4C53-46E8-8433-04EACA0FB06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6BB8C56-F2B1-4F92-870F-11F6EE6A7157}">
      <dgm:prSet phldrT="[Text]" custT="1"/>
      <dgm:spPr/>
      <dgm:t>
        <a:bodyPr/>
        <a:lstStyle/>
        <a:p>
          <a:pPr algn="l"/>
          <a:r>
            <a:rPr lang="en-US" sz="2400" b="0" dirty="0" smtClean="0">
              <a:solidFill>
                <a:schemeClr val="tx1"/>
              </a:solidFill>
            </a:rPr>
            <a:t>Clot development, inadequate quantity &amp; hemolysis are the most common reasons for specimens being rejected</a:t>
          </a:r>
          <a:endParaRPr lang="en-US" sz="2400" b="0" dirty="0">
            <a:solidFill>
              <a:schemeClr val="tx1"/>
            </a:solidFill>
          </a:endParaRPr>
        </a:p>
      </dgm:t>
    </dgm:pt>
    <dgm:pt modelId="{B408D82B-19A6-4657-A2BD-F9F9B14D0933}" type="parTrans" cxnId="{FACFF6AF-8462-4E10-B4AC-1030487B812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80F75FF-44DF-4B44-8D0D-42732AE1D5EA}" type="sibTrans" cxnId="{FACFF6AF-8462-4E10-B4AC-1030487B812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6441C6F-06A0-449F-910A-DBE098B0D7B2}">
      <dgm:prSet phldrT="[Text]" custT="1"/>
      <dgm:spPr/>
      <dgm:t>
        <a:bodyPr/>
        <a:lstStyle/>
        <a:p>
          <a:pPr algn="l"/>
          <a:r>
            <a:rPr lang="en-US" sz="2400" b="0" dirty="0" smtClean="0">
              <a:solidFill>
                <a:schemeClr val="tx1"/>
              </a:solidFill>
            </a:rPr>
            <a:t>To conclude, the lab staff need to be aware of the of the pre-analytical errors at play throughout sample collection</a:t>
          </a:r>
          <a:endParaRPr lang="en-US" sz="2400" b="0" dirty="0">
            <a:solidFill>
              <a:schemeClr val="tx1"/>
            </a:solidFill>
          </a:endParaRPr>
        </a:p>
      </dgm:t>
    </dgm:pt>
    <dgm:pt modelId="{00742D8E-5733-4552-9FEF-78467EE9B0DE}" type="parTrans" cxnId="{931AEF1F-59FC-4853-8168-6A06134CC22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35024E2-B882-4277-A07C-4F0EB2EF8D68}" type="sibTrans" cxnId="{931AEF1F-59FC-4853-8168-6A06134CC22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FA4DE0E-662B-418B-BEC4-8B428723BD0D}" type="pres">
      <dgm:prSet presAssocID="{0F1CB17B-51C9-4708-8FFA-447BE515606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430B48-0025-4453-A024-24E0789502C7}" type="pres">
      <dgm:prSet presAssocID="{41B9C4A4-7B41-4D4B-9D09-5B9130B63E03}" presName="node" presStyleLbl="node1" presStyleIdx="0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73194A-E58B-45F0-8200-A9F033B986A4}" type="pres">
      <dgm:prSet presAssocID="{C145FF7B-AE58-4A67-9DB9-94202AA8629C}" presName="sibTrans" presStyleCnt="0"/>
      <dgm:spPr/>
      <dgm:t>
        <a:bodyPr/>
        <a:lstStyle/>
        <a:p>
          <a:endParaRPr lang="en-US"/>
        </a:p>
      </dgm:t>
    </dgm:pt>
    <dgm:pt modelId="{D76C0A96-6097-45DD-8ECB-D4CF1CBF4052}" type="pres">
      <dgm:prSet presAssocID="{E2E04D64-3BDD-4F17-9DB5-DC207CD7150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FE3A82-7A24-4F3B-9797-9702A9DB7997}" type="pres">
      <dgm:prSet presAssocID="{80C466A0-0B9A-4C22-B2C0-C5ACE3E871C6}" presName="sibTrans" presStyleCnt="0"/>
      <dgm:spPr/>
      <dgm:t>
        <a:bodyPr/>
        <a:lstStyle/>
        <a:p>
          <a:endParaRPr lang="en-US"/>
        </a:p>
      </dgm:t>
    </dgm:pt>
    <dgm:pt modelId="{825ABB65-CD5B-41EF-9979-708344158746}" type="pres">
      <dgm:prSet presAssocID="{66BB8C56-F2B1-4F92-870F-11F6EE6A7157}" presName="node" presStyleLbl="node1" presStyleIdx="2" presStyleCnt="4" custLinFactNeighborX="34849" custLinFactNeighborY="-1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7669A-60BD-460D-83E9-177D6E435A27}" type="pres">
      <dgm:prSet presAssocID="{180F75FF-44DF-4B44-8D0D-42732AE1D5EA}" presName="sibTrans" presStyleCnt="0"/>
      <dgm:spPr/>
      <dgm:t>
        <a:bodyPr/>
        <a:lstStyle/>
        <a:p>
          <a:endParaRPr lang="en-US"/>
        </a:p>
      </dgm:t>
    </dgm:pt>
    <dgm:pt modelId="{F61168FF-26A2-4575-BB66-90A077459FF3}" type="pres">
      <dgm:prSet presAssocID="{86441C6F-06A0-449F-910A-DBE098B0D7B2}" presName="node" presStyleLbl="node1" presStyleIdx="3" presStyleCnt="4" custLinFactNeighborX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D504D3-BB2B-43AA-9E01-4741C65DB6E2}" type="presOf" srcId="{86441C6F-06A0-449F-910A-DBE098B0D7B2}" destId="{F61168FF-26A2-4575-BB66-90A077459FF3}" srcOrd="0" destOrd="0" presId="urn:microsoft.com/office/officeart/2005/8/layout/hList6"/>
    <dgm:cxn modelId="{19608585-B00D-410E-9F63-EF2106CE144D}" type="presOf" srcId="{41B9C4A4-7B41-4D4B-9D09-5B9130B63E03}" destId="{99430B48-0025-4453-A024-24E0789502C7}" srcOrd="0" destOrd="0" presId="urn:microsoft.com/office/officeart/2005/8/layout/hList6"/>
    <dgm:cxn modelId="{64E293F5-4C53-46E8-8433-04EACA0FB069}" srcId="{0F1CB17B-51C9-4708-8FFA-447BE515606E}" destId="{E2E04D64-3BDD-4F17-9DB5-DC207CD7150B}" srcOrd="1" destOrd="0" parTransId="{A987B7FD-C949-4C9D-A167-88A3877EF240}" sibTransId="{80C466A0-0B9A-4C22-B2C0-C5ACE3E871C6}"/>
    <dgm:cxn modelId="{FACFF6AF-8462-4E10-B4AC-1030487B8127}" srcId="{0F1CB17B-51C9-4708-8FFA-447BE515606E}" destId="{66BB8C56-F2B1-4F92-870F-11F6EE6A7157}" srcOrd="2" destOrd="0" parTransId="{B408D82B-19A6-4657-A2BD-F9F9B14D0933}" sibTransId="{180F75FF-44DF-4B44-8D0D-42732AE1D5EA}"/>
    <dgm:cxn modelId="{B611E99A-F542-4DA2-81E8-76BCD881EB26}" type="presOf" srcId="{0F1CB17B-51C9-4708-8FFA-447BE515606E}" destId="{2FA4DE0E-662B-418B-BEC4-8B428723BD0D}" srcOrd="0" destOrd="0" presId="urn:microsoft.com/office/officeart/2005/8/layout/hList6"/>
    <dgm:cxn modelId="{F857248B-5461-4D24-B075-79AC5AE2BCC6}" srcId="{0F1CB17B-51C9-4708-8FFA-447BE515606E}" destId="{41B9C4A4-7B41-4D4B-9D09-5B9130B63E03}" srcOrd="0" destOrd="0" parTransId="{36638E2D-5837-4D27-8CE0-106906BA9238}" sibTransId="{C145FF7B-AE58-4A67-9DB9-94202AA8629C}"/>
    <dgm:cxn modelId="{53A6CE05-1380-41C8-9B01-7A618838E20B}" type="presOf" srcId="{E2E04D64-3BDD-4F17-9DB5-DC207CD7150B}" destId="{D76C0A96-6097-45DD-8ECB-D4CF1CBF4052}" srcOrd="0" destOrd="0" presId="urn:microsoft.com/office/officeart/2005/8/layout/hList6"/>
    <dgm:cxn modelId="{C14B0BDC-CA6D-4C4E-B246-39D54309AF9D}" type="presOf" srcId="{66BB8C56-F2B1-4F92-870F-11F6EE6A7157}" destId="{825ABB65-CD5B-41EF-9979-708344158746}" srcOrd="0" destOrd="0" presId="urn:microsoft.com/office/officeart/2005/8/layout/hList6"/>
    <dgm:cxn modelId="{931AEF1F-59FC-4853-8168-6A06134CC221}" srcId="{0F1CB17B-51C9-4708-8FFA-447BE515606E}" destId="{86441C6F-06A0-449F-910A-DBE098B0D7B2}" srcOrd="3" destOrd="0" parTransId="{00742D8E-5733-4552-9FEF-78467EE9B0DE}" sibTransId="{435024E2-B882-4277-A07C-4F0EB2EF8D68}"/>
    <dgm:cxn modelId="{536FA739-93C9-465B-909A-0C422B00AC96}" type="presParOf" srcId="{2FA4DE0E-662B-418B-BEC4-8B428723BD0D}" destId="{99430B48-0025-4453-A024-24E0789502C7}" srcOrd="0" destOrd="0" presId="urn:microsoft.com/office/officeart/2005/8/layout/hList6"/>
    <dgm:cxn modelId="{0A939F53-C887-4BB5-B58D-B6260475DAE7}" type="presParOf" srcId="{2FA4DE0E-662B-418B-BEC4-8B428723BD0D}" destId="{C173194A-E58B-45F0-8200-A9F033B986A4}" srcOrd="1" destOrd="0" presId="urn:microsoft.com/office/officeart/2005/8/layout/hList6"/>
    <dgm:cxn modelId="{92A882D6-6F0F-43FC-8E96-2C21BBBB3320}" type="presParOf" srcId="{2FA4DE0E-662B-418B-BEC4-8B428723BD0D}" destId="{D76C0A96-6097-45DD-8ECB-D4CF1CBF4052}" srcOrd="2" destOrd="0" presId="urn:microsoft.com/office/officeart/2005/8/layout/hList6"/>
    <dgm:cxn modelId="{ABD6634D-ECEC-436A-927F-A547A0FD50C3}" type="presParOf" srcId="{2FA4DE0E-662B-418B-BEC4-8B428723BD0D}" destId="{AAFE3A82-7A24-4F3B-9797-9702A9DB7997}" srcOrd="3" destOrd="0" presId="urn:microsoft.com/office/officeart/2005/8/layout/hList6"/>
    <dgm:cxn modelId="{D81670F2-79CA-4D65-B795-B323D449A696}" type="presParOf" srcId="{2FA4DE0E-662B-418B-BEC4-8B428723BD0D}" destId="{825ABB65-CD5B-41EF-9979-708344158746}" srcOrd="4" destOrd="0" presId="urn:microsoft.com/office/officeart/2005/8/layout/hList6"/>
    <dgm:cxn modelId="{F1A76063-F22E-4F3F-AF07-AC5A6ECC5AF4}" type="presParOf" srcId="{2FA4DE0E-662B-418B-BEC4-8B428723BD0D}" destId="{1987669A-60BD-460D-83E9-177D6E435A27}" srcOrd="5" destOrd="0" presId="urn:microsoft.com/office/officeart/2005/8/layout/hList6"/>
    <dgm:cxn modelId="{9E2EF3D3-FDEA-4B35-8AC2-E4EA639F3BC2}" type="presParOf" srcId="{2FA4DE0E-662B-418B-BEC4-8B428723BD0D}" destId="{F61168FF-26A2-4575-BB66-90A077459FF3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0904042-9743-4CE8-BA04-66E37FA9C02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D5BA25F-F4B2-4BDF-A22C-181077447AAE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1. </a:t>
          </a:r>
          <a:r>
            <a:rPr lang="en-US" sz="1800" dirty="0" err="1" smtClean="0">
              <a:solidFill>
                <a:schemeClr val="tx1"/>
              </a:solidFill>
            </a:rPr>
            <a:t>Wiwanitkit</a:t>
          </a:r>
          <a:r>
            <a:rPr lang="en-US" sz="1800" dirty="0" smtClean="0">
              <a:solidFill>
                <a:schemeClr val="tx1"/>
              </a:solidFill>
            </a:rPr>
            <a:t> V, </a:t>
          </a:r>
          <a:r>
            <a:rPr lang="en-US" sz="1800" dirty="0" err="1" smtClean="0">
              <a:solidFill>
                <a:schemeClr val="tx1"/>
              </a:solidFill>
            </a:rPr>
            <a:t>Lekngarm</a:t>
          </a:r>
          <a:r>
            <a:rPr lang="en-US" sz="1800" dirty="0" smtClean="0">
              <a:solidFill>
                <a:schemeClr val="tx1"/>
              </a:solidFill>
            </a:rPr>
            <a:t> P. Requisition errors for blood glucose tests: a hospital-based study. Lab Med 2007; 38: 559-60.</a:t>
          </a:r>
          <a:endParaRPr lang="en-US" sz="1800" b="0" baseline="0" dirty="0">
            <a:solidFill>
              <a:schemeClr val="tx1"/>
            </a:solidFill>
            <a:latin typeface="+mn-lt"/>
          </a:endParaRPr>
        </a:p>
      </dgm:t>
    </dgm:pt>
    <dgm:pt modelId="{98D6CBFA-9F9F-44B2-8E65-E64BB364B635}" type="parTrans" cxnId="{20B53016-450C-432B-B84A-E4E170952DF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E0B6B28-CB5C-4A2A-9788-BD2744AEB601}" type="sibTrans" cxnId="{20B53016-450C-432B-B84A-E4E170952DF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31D2D6B-04FC-4FF1-8652-E1BD419EB2E4}">
      <dgm:prSet phldrT="[Text]" custT="1"/>
      <dgm:spPr/>
      <dgm:t>
        <a:bodyPr/>
        <a:lstStyle/>
        <a:p>
          <a:r>
            <a:rPr lang="en-US" sz="1800" b="0" baseline="0" dirty="0" smtClean="0">
              <a:solidFill>
                <a:schemeClr val="tx1"/>
              </a:solidFill>
              <a:latin typeface="+mn-lt"/>
            </a:rPr>
            <a:t>2. </a:t>
          </a:r>
          <a:r>
            <a:rPr lang="en-US" sz="1800" dirty="0" smtClean="0">
              <a:solidFill>
                <a:schemeClr val="tx1"/>
              </a:solidFill>
            </a:rPr>
            <a:t>Da </a:t>
          </a:r>
          <a:r>
            <a:rPr lang="en-US" sz="1800" dirty="0" err="1" smtClean="0">
              <a:solidFill>
                <a:schemeClr val="tx1"/>
              </a:solidFill>
            </a:rPr>
            <a:t>Rin</a:t>
          </a:r>
          <a:r>
            <a:rPr lang="en-US" sz="1800" dirty="0" smtClean="0">
              <a:solidFill>
                <a:schemeClr val="tx1"/>
              </a:solidFill>
            </a:rPr>
            <a:t> G. Pre-analytical workstations: A tool for reducing laboratory errors. </a:t>
          </a:r>
          <a:r>
            <a:rPr lang="en-US" sz="1800" dirty="0" err="1" smtClean="0">
              <a:solidFill>
                <a:schemeClr val="tx1"/>
              </a:solidFill>
            </a:rPr>
            <a:t>Clin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Chim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Acta</a:t>
          </a:r>
          <a:r>
            <a:rPr lang="en-US" sz="1800" dirty="0" smtClean="0">
              <a:solidFill>
                <a:schemeClr val="tx1"/>
              </a:solidFill>
            </a:rPr>
            <a:t> 2009; 404: 68-74.</a:t>
          </a:r>
          <a:endParaRPr lang="en-US" sz="1800" b="0" baseline="0" dirty="0">
            <a:solidFill>
              <a:schemeClr val="tx1"/>
            </a:solidFill>
            <a:latin typeface="+mn-lt"/>
          </a:endParaRPr>
        </a:p>
      </dgm:t>
    </dgm:pt>
    <dgm:pt modelId="{409FC1F6-1668-401B-8C09-699811946D22}" type="parTrans" cxnId="{476B1236-0BCE-4C0F-BF59-D4FBF804D5E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7E6C521-D96F-4E39-A10B-F02FCEB5EF31}" type="sibTrans" cxnId="{476B1236-0BCE-4C0F-BF59-D4FBF804D5E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D5C4530-B593-46CC-9537-D1CFA96659FA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3. </a:t>
          </a:r>
          <a:r>
            <a:rPr lang="en-US" sz="1800" dirty="0" err="1" smtClean="0">
              <a:solidFill>
                <a:schemeClr val="tx1"/>
              </a:solidFill>
            </a:rPr>
            <a:t>Tripodi</a:t>
          </a:r>
          <a:r>
            <a:rPr lang="en-US" sz="1800" dirty="0" smtClean="0">
              <a:solidFill>
                <a:schemeClr val="tx1"/>
              </a:solidFill>
            </a:rPr>
            <a:t> A, </a:t>
          </a:r>
          <a:r>
            <a:rPr lang="en-US" sz="1800" dirty="0" err="1" smtClean="0">
              <a:solidFill>
                <a:schemeClr val="tx1"/>
              </a:solidFill>
            </a:rPr>
            <a:t>Breukink-Engbers</a:t>
          </a:r>
          <a:r>
            <a:rPr lang="en-US" sz="1800" dirty="0" smtClean="0">
              <a:solidFill>
                <a:schemeClr val="tx1"/>
              </a:solidFill>
            </a:rPr>
            <a:t> WG, van den </a:t>
          </a:r>
          <a:r>
            <a:rPr lang="en-US" sz="1800" dirty="0" err="1" smtClean="0">
              <a:solidFill>
                <a:schemeClr val="tx1"/>
              </a:solidFill>
            </a:rPr>
            <a:t>Besselaar</a:t>
          </a:r>
          <a:r>
            <a:rPr lang="en-US" sz="1800" dirty="0" smtClean="0">
              <a:solidFill>
                <a:schemeClr val="tx1"/>
              </a:solidFill>
            </a:rPr>
            <a:t> AM. Oral anticoagulant monitoring by laboratory or near-patient testing: what a clinician should be aware of. </a:t>
          </a:r>
          <a:r>
            <a:rPr lang="en-US" sz="1800" dirty="0" err="1" smtClean="0">
              <a:solidFill>
                <a:schemeClr val="tx1"/>
              </a:solidFill>
            </a:rPr>
            <a:t>Semin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Vasc</a:t>
          </a:r>
          <a:r>
            <a:rPr lang="en-US" sz="1800" dirty="0" smtClean="0">
              <a:solidFill>
                <a:schemeClr val="tx1"/>
              </a:solidFill>
            </a:rPr>
            <a:t> Med 2003; 3: 243-54. </a:t>
          </a:r>
          <a:endParaRPr lang="en-US" sz="1800" b="0" baseline="0" dirty="0">
            <a:solidFill>
              <a:schemeClr val="tx1"/>
            </a:solidFill>
            <a:latin typeface="+mn-lt"/>
          </a:endParaRPr>
        </a:p>
      </dgm:t>
    </dgm:pt>
    <dgm:pt modelId="{7D8162AA-F013-4AB8-B5BB-B295B539E19E}" type="parTrans" cxnId="{93E35C21-5FE4-4E8D-85C2-020AD325CDB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B9C1BE0-724B-439D-8F9B-400790388316}" type="sibTrans" cxnId="{93E35C21-5FE4-4E8D-85C2-020AD325CDB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876D8F1-88E5-484E-9843-03425EAEDC9F}">
      <dgm:prSet phldrT="[Text]" custT="1"/>
      <dgm:spPr/>
      <dgm:t>
        <a:bodyPr/>
        <a:lstStyle/>
        <a:p>
          <a:r>
            <a:rPr lang="en-US" sz="1800" b="0" baseline="0" dirty="0" smtClean="0">
              <a:solidFill>
                <a:schemeClr val="tx1"/>
              </a:solidFill>
              <a:latin typeface="+mn-lt"/>
            </a:rPr>
            <a:t>4. </a:t>
          </a:r>
          <a:r>
            <a:rPr lang="en-US" sz="1800" b="0" baseline="0" dirty="0" smtClean="0">
              <a:solidFill>
                <a:schemeClr val="tx1"/>
              </a:solidFill>
              <a:latin typeface="Calibri" panose="020F0502020204030204" pitchFamily="34" charset="0"/>
            </a:rPr>
            <a:t>. Lippi G, </a:t>
          </a:r>
          <a:r>
            <a:rPr lang="en-US" sz="1800" b="0" baseline="0" dirty="0" err="1" smtClean="0">
              <a:solidFill>
                <a:schemeClr val="tx1"/>
              </a:solidFill>
              <a:latin typeface="Calibri" panose="020F0502020204030204" pitchFamily="34" charset="0"/>
            </a:rPr>
            <a:t>Montagnana</a:t>
          </a:r>
          <a:r>
            <a:rPr lang="en-US" sz="1800" b="0" baseline="0" dirty="0" smtClean="0">
              <a:solidFill>
                <a:schemeClr val="tx1"/>
              </a:solidFill>
              <a:latin typeface="Calibri" panose="020F0502020204030204" pitchFamily="34" charset="0"/>
            </a:rPr>
            <a:t> M, </a:t>
          </a:r>
          <a:r>
            <a:rPr lang="en-US" sz="1800" b="0" baseline="0" dirty="0" err="1" smtClean="0">
              <a:solidFill>
                <a:schemeClr val="tx1"/>
              </a:solidFill>
              <a:latin typeface="Calibri" panose="020F0502020204030204" pitchFamily="34" charset="0"/>
            </a:rPr>
            <a:t>Giavarina</a:t>
          </a:r>
          <a:r>
            <a:rPr lang="en-US" sz="1800" b="0" baseline="0" dirty="0" smtClean="0">
              <a:solidFill>
                <a:schemeClr val="tx1"/>
              </a:solidFill>
              <a:latin typeface="Calibri" panose="020F0502020204030204" pitchFamily="34" charset="0"/>
            </a:rPr>
            <a:t> D. National survey on the pre-analytical variability in a representative cohort of Italian laboratories. </a:t>
          </a:r>
          <a:r>
            <a:rPr lang="en-US" sz="1800" b="0" baseline="0" dirty="0" err="1" smtClean="0">
              <a:solidFill>
                <a:schemeClr val="tx1"/>
              </a:solidFill>
              <a:latin typeface="Calibri" panose="020F0502020204030204" pitchFamily="34" charset="0"/>
            </a:rPr>
            <a:t>Clin</a:t>
          </a:r>
          <a:r>
            <a:rPr lang="en-US" sz="1800" b="0" baseline="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en-US" sz="1800" b="0" baseline="0" dirty="0" err="1" smtClean="0">
              <a:solidFill>
                <a:schemeClr val="tx1"/>
              </a:solidFill>
              <a:latin typeface="Calibri" panose="020F0502020204030204" pitchFamily="34" charset="0"/>
            </a:rPr>
            <a:t>Chem</a:t>
          </a:r>
          <a:r>
            <a:rPr lang="en-US" sz="1800" b="0" baseline="0" dirty="0" smtClean="0">
              <a:solidFill>
                <a:schemeClr val="tx1"/>
              </a:solidFill>
              <a:latin typeface="Calibri" panose="020F0502020204030204" pitchFamily="34" charset="0"/>
            </a:rPr>
            <a:t> Lab Med 2006; 44: 1491-4.</a:t>
          </a:r>
          <a:endParaRPr lang="en-US" sz="1800" b="0" baseline="0" dirty="0">
            <a:solidFill>
              <a:schemeClr val="tx1"/>
            </a:solidFill>
            <a:latin typeface="+mn-lt"/>
          </a:endParaRPr>
        </a:p>
      </dgm:t>
    </dgm:pt>
    <dgm:pt modelId="{32851190-C4F8-48D5-9661-CA6A506683AA}" type="parTrans" cxnId="{C647AA87-C5DC-4435-800A-5580F65DC79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1AA5412-2059-4BC4-B160-1BED2E689019}" type="sibTrans" cxnId="{C647AA87-C5DC-4435-800A-5580F65DC79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FE327A8-8544-49BB-8930-0D16EAD2E1E9}">
      <dgm:prSet phldrT="[Text]" custT="1"/>
      <dgm:spPr/>
      <dgm:t>
        <a:bodyPr/>
        <a:lstStyle/>
        <a:p>
          <a:r>
            <a:rPr lang="en-US" sz="1800" b="0" baseline="0" dirty="0" smtClean="0">
              <a:solidFill>
                <a:schemeClr val="tx1"/>
              </a:solidFill>
              <a:latin typeface="+mn-lt"/>
            </a:rPr>
            <a:t>5. </a:t>
          </a:r>
          <a:r>
            <a:rPr lang="en-US" sz="1800" b="0" baseline="0" dirty="0" smtClean="0">
              <a:solidFill>
                <a:schemeClr val="tx1"/>
              </a:solidFill>
              <a:latin typeface="Calibri" panose="020F0502020204030204" pitchFamily="34" charset="0"/>
            </a:rPr>
            <a:t>Lippi G, </a:t>
          </a:r>
          <a:r>
            <a:rPr lang="en-US" sz="1800" b="0" baseline="0" dirty="0" err="1" smtClean="0">
              <a:solidFill>
                <a:schemeClr val="tx1"/>
              </a:solidFill>
              <a:latin typeface="Calibri" panose="020F0502020204030204" pitchFamily="34" charset="0"/>
            </a:rPr>
            <a:t>Blanckaert</a:t>
          </a:r>
          <a:r>
            <a:rPr lang="en-US" sz="1800" b="0" baseline="0" dirty="0" smtClean="0">
              <a:solidFill>
                <a:schemeClr val="tx1"/>
              </a:solidFill>
              <a:latin typeface="Calibri" panose="020F0502020204030204" pitchFamily="34" charset="0"/>
            </a:rPr>
            <a:t> N, </a:t>
          </a:r>
          <a:r>
            <a:rPr lang="en-US" sz="1800" b="0" baseline="0" dirty="0" err="1" smtClean="0">
              <a:solidFill>
                <a:schemeClr val="tx1"/>
              </a:solidFill>
              <a:latin typeface="Calibri" panose="020F0502020204030204" pitchFamily="34" charset="0"/>
            </a:rPr>
            <a:t>Bonini</a:t>
          </a:r>
          <a:r>
            <a:rPr lang="en-US" sz="1800" b="0" baseline="0" dirty="0" smtClean="0">
              <a:solidFill>
                <a:schemeClr val="tx1"/>
              </a:solidFill>
              <a:latin typeface="Calibri" panose="020F0502020204030204" pitchFamily="34" charset="0"/>
            </a:rPr>
            <a:t> P, Green S, Kitchen S, </a:t>
          </a:r>
          <a:r>
            <a:rPr lang="en-US" sz="1800" b="0" baseline="0" dirty="0" err="1" smtClean="0">
              <a:solidFill>
                <a:schemeClr val="tx1"/>
              </a:solidFill>
              <a:latin typeface="Calibri" panose="020F0502020204030204" pitchFamily="34" charset="0"/>
            </a:rPr>
            <a:t>Palicka</a:t>
          </a:r>
          <a:r>
            <a:rPr lang="en-US" sz="1800" b="0" baseline="0" dirty="0" smtClean="0">
              <a:solidFill>
                <a:schemeClr val="tx1"/>
              </a:solidFill>
              <a:latin typeface="Calibri" panose="020F0502020204030204" pitchFamily="34" charset="0"/>
            </a:rPr>
            <a:t> V, </a:t>
          </a:r>
          <a:r>
            <a:rPr lang="en-US" sz="1800" b="0" baseline="0" dirty="0" err="1" smtClean="0">
              <a:solidFill>
                <a:schemeClr val="tx1"/>
              </a:solidFill>
              <a:latin typeface="Calibri" panose="020F0502020204030204" pitchFamily="34" charset="0"/>
            </a:rPr>
            <a:t>Vassault</a:t>
          </a:r>
          <a:r>
            <a:rPr lang="en-US" sz="1800" b="0" baseline="0" dirty="0" smtClean="0">
              <a:solidFill>
                <a:schemeClr val="tx1"/>
              </a:solidFill>
              <a:latin typeface="Calibri" panose="020F0502020204030204" pitchFamily="34" charset="0"/>
            </a:rPr>
            <a:t> AJ, </a:t>
          </a:r>
          <a:r>
            <a:rPr lang="en-US" sz="1800" b="0" baseline="0" dirty="0" err="1" smtClean="0">
              <a:solidFill>
                <a:schemeClr val="tx1"/>
              </a:solidFill>
              <a:latin typeface="Calibri" panose="020F0502020204030204" pitchFamily="34" charset="0"/>
            </a:rPr>
            <a:t>Plebani</a:t>
          </a:r>
          <a:r>
            <a:rPr lang="en-US" sz="1800" b="0" baseline="0" dirty="0" smtClean="0">
              <a:solidFill>
                <a:schemeClr val="tx1"/>
              </a:solidFill>
              <a:latin typeface="Calibri" panose="020F0502020204030204" pitchFamily="34" charset="0"/>
            </a:rPr>
            <a:t> M. Causes, consequences, detection, and prevention of identification errors in laboratory diagnostics. </a:t>
          </a:r>
          <a:r>
            <a:rPr lang="en-US" sz="1800" b="0" baseline="0" dirty="0" err="1" smtClean="0">
              <a:solidFill>
                <a:schemeClr val="tx1"/>
              </a:solidFill>
              <a:latin typeface="Calibri" panose="020F0502020204030204" pitchFamily="34" charset="0"/>
            </a:rPr>
            <a:t>Clin</a:t>
          </a:r>
          <a:r>
            <a:rPr lang="en-US" sz="1800" b="0" baseline="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en-US" sz="1800" b="0" baseline="0" dirty="0" err="1" smtClean="0">
              <a:solidFill>
                <a:schemeClr val="tx1"/>
              </a:solidFill>
              <a:latin typeface="Calibri" panose="020F0502020204030204" pitchFamily="34" charset="0"/>
            </a:rPr>
            <a:t>Chem</a:t>
          </a:r>
          <a:r>
            <a:rPr lang="en-US" sz="1800" b="0" baseline="0" dirty="0" smtClean="0">
              <a:solidFill>
                <a:schemeClr val="tx1"/>
              </a:solidFill>
              <a:latin typeface="Calibri" panose="020F0502020204030204" pitchFamily="34" charset="0"/>
            </a:rPr>
            <a:t> Lab Med 2009; 47.</a:t>
          </a:r>
          <a:endParaRPr lang="en-US" sz="1800" b="0" baseline="0" dirty="0">
            <a:solidFill>
              <a:schemeClr val="tx1"/>
            </a:solidFill>
            <a:latin typeface="+mn-lt"/>
          </a:endParaRPr>
        </a:p>
      </dgm:t>
    </dgm:pt>
    <dgm:pt modelId="{73690903-E69A-49A1-A4BE-3EAFF448A5B1}" type="parTrans" cxnId="{EC2CE925-0CB8-4CEA-A340-E6DADFD4075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4577E0D-D686-467E-A7F7-44B4BB3AFB7D}" type="sibTrans" cxnId="{EC2CE925-0CB8-4CEA-A340-E6DADFD4075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7FC6436-2910-4187-9B4C-3F734BC5289B}">
      <dgm:prSet phldrT="[Text]" custT="1"/>
      <dgm:spPr/>
      <dgm:t>
        <a:bodyPr/>
        <a:lstStyle/>
        <a:p>
          <a:r>
            <a:rPr lang="en-US" sz="1800" b="0" baseline="0" dirty="0" smtClean="0">
              <a:solidFill>
                <a:schemeClr val="tx1"/>
              </a:solidFill>
              <a:latin typeface="+mn-lt"/>
            </a:rPr>
            <a:t>6. </a:t>
          </a:r>
          <a:r>
            <a:rPr lang="en-US" sz="1800" dirty="0" err="1" smtClean="0">
              <a:solidFill>
                <a:schemeClr val="tx1"/>
              </a:solidFill>
            </a:rPr>
            <a:t>Plebani</a:t>
          </a:r>
          <a:r>
            <a:rPr lang="en-US" sz="1800" dirty="0" smtClean="0">
              <a:solidFill>
                <a:schemeClr val="tx1"/>
              </a:solidFill>
            </a:rPr>
            <a:t> M. Exploring the iceberg of errors in laboratory medicine. </a:t>
          </a:r>
          <a:r>
            <a:rPr lang="en-US" sz="1800" dirty="0" err="1" smtClean="0">
              <a:solidFill>
                <a:schemeClr val="tx1"/>
              </a:solidFill>
            </a:rPr>
            <a:t>Clin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Chim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Acta</a:t>
          </a:r>
          <a:r>
            <a:rPr lang="en-US" sz="1800" dirty="0" smtClean="0">
              <a:solidFill>
                <a:schemeClr val="tx1"/>
              </a:solidFill>
            </a:rPr>
            <a:t> 2009; 404: 16-23.</a:t>
          </a:r>
          <a:endParaRPr lang="en-US" sz="1800" b="0" baseline="0" dirty="0">
            <a:solidFill>
              <a:schemeClr val="tx1"/>
            </a:solidFill>
            <a:latin typeface="+mn-lt"/>
          </a:endParaRPr>
        </a:p>
      </dgm:t>
    </dgm:pt>
    <dgm:pt modelId="{5B3CAC28-5091-4B97-9DCF-8B4BB03F5F4E}" type="parTrans" cxnId="{ACE59D83-D246-4747-87F4-DEA4BF20599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5662E6C-3C58-4CDB-9776-5C91C9A2913A}" type="sibTrans" cxnId="{ACE59D83-D246-4747-87F4-DEA4BF20599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5ED68DB-58B7-42C7-9DFE-09DEC34DB514}">
      <dgm:prSet phldrT="[Text]" custT="1"/>
      <dgm:spPr/>
      <dgm:t>
        <a:bodyPr/>
        <a:lstStyle/>
        <a:p>
          <a:r>
            <a:rPr lang="en-US" sz="1800" b="0" baseline="0" dirty="0" smtClean="0">
              <a:solidFill>
                <a:schemeClr val="tx1"/>
              </a:solidFill>
              <a:latin typeface="+mn-lt"/>
            </a:rPr>
            <a:t>7. </a:t>
          </a:r>
          <a:r>
            <a:rPr lang="en-US" sz="1800" dirty="0" smtClean="0">
              <a:solidFill>
                <a:schemeClr val="tx1"/>
              </a:solidFill>
            </a:rPr>
            <a:t>Rattan A, Lippi G. Frequency and type of </a:t>
          </a:r>
          <a:r>
            <a:rPr lang="en-US" sz="1800" dirty="0" err="1" smtClean="0">
              <a:solidFill>
                <a:schemeClr val="tx1"/>
              </a:solidFill>
            </a:rPr>
            <a:t>preanalytical</a:t>
          </a:r>
          <a:r>
            <a:rPr lang="en-US" sz="1800" dirty="0" smtClean="0">
              <a:solidFill>
                <a:schemeClr val="tx1"/>
              </a:solidFill>
            </a:rPr>
            <a:t> error in a laboratory medicine department in India. </a:t>
          </a:r>
          <a:r>
            <a:rPr lang="en-US" sz="1800" dirty="0" err="1" smtClean="0">
              <a:solidFill>
                <a:schemeClr val="tx1"/>
              </a:solidFill>
            </a:rPr>
            <a:t>Clin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Chem</a:t>
          </a:r>
          <a:r>
            <a:rPr lang="en-US" sz="1800" dirty="0" smtClean="0">
              <a:solidFill>
                <a:schemeClr val="tx1"/>
              </a:solidFill>
            </a:rPr>
            <a:t> Lab Med 2008; 46: 1657-9.</a:t>
          </a:r>
          <a:endParaRPr lang="en-US" sz="1800" b="0" baseline="0" dirty="0">
            <a:solidFill>
              <a:schemeClr val="tx1"/>
            </a:solidFill>
            <a:latin typeface="+mn-lt"/>
          </a:endParaRPr>
        </a:p>
      </dgm:t>
    </dgm:pt>
    <dgm:pt modelId="{0A006575-CE3D-4BF8-9F14-71F130827FF9}" type="parTrans" cxnId="{083A3EDA-1AFD-4020-A594-AE565318E47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8B01FAD-60CF-40E8-B4D3-62886E985218}" type="sibTrans" cxnId="{083A3EDA-1AFD-4020-A594-AE565318E47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A0F8527-4B98-4154-A28E-D5FA580A2258}" type="pres">
      <dgm:prSet presAssocID="{30904042-9743-4CE8-BA04-66E37FA9C02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397A09D-0B0C-4945-B1E7-B298E1CC3C12}" type="pres">
      <dgm:prSet presAssocID="{30904042-9743-4CE8-BA04-66E37FA9C026}" presName="Name1" presStyleCnt="0"/>
      <dgm:spPr/>
      <dgm:t>
        <a:bodyPr/>
        <a:lstStyle/>
        <a:p>
          <a:endParaRPr lang="en-US"/>
        </a:p>
      </dgm:t>
    </dgm:pt>
    <dgm:pt modelId="{087BD790-4AAB-4D7A-8086-0E6E3D77BFBE}" type="pres">
      <dgm:prSet presAssocID="{30904042-9743-4CE8-BA04-66E37FA9C026}" presName="cycle" presStyleCnt="0"/>
      <dgm:spPr/>
      <dgm:t>
        <a:bodyPr/>
        <a:lstStyle/>
        <a:p>
          <a:endParaRPr lang="en-US"/>
        </a:p>
      </dgm:t>
    </dgm:pt>
    <dgm:pt modelId="{FCADDDA7-F84F-449A-BE1C-F49484BC8649}" type="pres">
      <dgm:prSet presAssocID="{30904042-9743-4CE8-BA04-66E37FA9C026}" presName="srcNode" presStyleLbl="node1" presStyleIdx="0" presStyleCnt="7"/>
      <dgm:spPr/>
      <dgm:t>
        <a:bodyPr/>
        <a:lstStyle/>
        <a:p>
          <a:endParaRPr lang="en-US"/>
        </a:p>
      </dgm:t>
    </dgm:pt>
    <dgm:pt modelId="{BD88F122-F1FA-41E2-9363-83F609C918C5}" type="pres">
      <dgm:prSet presAssocID="{30904042-9743-4CE8-BA04-66E37FA9C026}" presName="conn" presStyleLbl="parChTrans1D2" presStyleIdx="0" presStyleCnt="1"/>
      <dgm:spPr/>
      <dgm:t>
        <a:bodyPr/>
        <a:lstStyle/>
        <a:p>
          <a:endParaRPr lang="en-US"/>
        </a:p>
      </dgm:t>
    </dgm:pt>
    <dgm:pt modelId="{C63699FE-6226-45E0-9F05-D015B60201AC}" type="pres">
      <dgm:prSet presAssocID="{30904042-9743-4CE8-BA04-66E37FA9C026}" presName="extraNode" presStyleLbl="node1" presStyleIdx="0" presStyleCnt="7"/>
      <dgm:spPr/>
      <dgm:t>
        <a:bodyPr/>
        <a:lstStyle/>
        <a:p>
          <a:endParaRPr lang="en-US"/>
        </a:p>
      </dgm:t>
    </dgm:pt>
    <dgm:pt modelId="{9022DB7E-1DD7-4DD7-9EEC-AEBC975AE15B}" type="pres">
      <dgm:prSet presAssocID="{30904042-9743-4CE8-BA04-66E37FA9C026}" presName="dstNode" presStyleLbl="node1" presStyleIdx="0" presStyleCnt="7"/>
      <dgm:spPr/>
      <dgm:t>
        <a:bodyPr/>
        <a:lstStyle/>
        <a:p>
          <a:endParaRPr lang="en-US"/>
        </a:p>
      </dgm:t>
    </dgm:pt>
    <dgm:pt modelId="{5598D5C4-3010-46B3-B929-1E49880C447D}" type="pres">
      <dgm:prSet presAssocID="{7D5BA25F-F4B2-4BDF-A22C-181077447AAE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4F9B5-2713-4A1E-84EC-B9CEA2C59F0C}" type="pres">
      <dgm:prSet presAssocID="{7D5BA25F-F4B2-4BDF-A22C-181077447AAE}" presName="accent_1" presStyleCnt="0"/>
      <dgm:spPr/>
    </dgm:pt>
    <dgm:pt modelId="{DFBE1FA3-6B8D-405B-833E-C0B626B8EF69}" type="pres">
      <dgm:prSet presAssocID="{7D5BA25F-F4B2-4BDF-A22C-181077447AAE}" presName="accentRepeatNode" presStyleLbl="solidFgAcc1" presStyleIdx="0" presStyleCnt="7"/>
      <dgm:spPr/>
    </dgm:pt>
    <dgm:pt modelId="{1DFCE3B1-18A7-4A7E-8164-B0B18A0B75D3}" type="pres">
      <dgm:prSet presAssocID="{131D2D6B-04FC-4FF1-8652-E1BD419EB2E4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F7D588-EBAA-44FC-A24F-E53278193B7B}" type="pres">
      <dgm:prSet presAssocID="{131D2D6B-04FC-4FF1-8652-E1BD419EB2E4}" presName="accent_2" presStyleCnt="0"/>
      <dgm:spPr/>
    </dgm:pt>
    <dgm:pt modelId="{59191E9D-1D2F-455C-AC5C-ABB2C352F7BC}" type="pres">
      <dgm:prSet presAssocID="{131D2D6B-04FC-4FF1-8652-E1BD419EB2E4}" presName="accentRepeatNode" presStyleLbl="solidFgAcc1" presStyleIdx="1" presStyleCnt="7"/>
      <dgm:spPr/>
    </dgm:pt>
    <dgm:pt modelId="{18A92BE9-8761-4FEE-955D-847E840AAFA8}" type="pres">
      <dgm:prSet presAssocID="{BD5C4530-B593-46CC-9537-D1CFA96659F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B3F2B-7C08-4A8E-8AFD-1AFABA0FB4AF}" type="pres">
      <dgm:prSet presAssocID="{BD5C4530-B593-46CC-9537-D1CFA96659FA}" presName="accent_3" presStyleCnt="0"/>
      <dgm:spPr/>
    </dgm:pt>
    <dgm:pt modelId="{99A87708-88A6-4798-981D-80379A84E2FF}" type="pres">
      <dgm:prSet presAssocID="{BD5C4530-B593-46CC-9537-D1CFA96659FA}" presName="accentRepeatNode" presStyleLbl="solidFgAcc1" presStyleIdx="2" presStyleCnt="7"/>
      <dgm:spPr/>
    </dgm:pt>
    <dgm:pt modelId="{A145C3DB-D200-4FDC-88AA-2D1152B042FB}" type="pres">
      <dgm:prSet presAssocID="{2876D8F1-88E5-484E-9843-03425EAEDC9F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2491E1-FB59-4A1C-A39A-A7F0E236CF67}" type="pres">
      <dgm:prSet presAssocID="{2876D8F1-88E5-484E-9843-03425EAEDC9F}" presName="accent_4" presStyleCnt="0"/>
      <dgm:spPr/>
    </dgm:pt>
    <dgm:pt modelId="{EBBB952A-E5A9-4714-B804-74FEE01B0E71}" type="pres">
      <dgm:prSet presAssocID="{2876D8F1-88E5-484E-9843-03425EAEDC9F}" presName="accentRepeatNode" presStyleLbl="solidFgAcc1" presStyleIdx="3" presStyleCnt="7"/>
      <dgm:spPr/>
    </dgm:pt>
    <dgm:pt modelId="{64657D70-D96F-424B-9849-8285B8AB5C5C}" type="pres">
      <dgm:prSet presAssocID="{5FE327A8-8544-49BB-8930-0D16EAD2E1E9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F1C305-6360-493C-B8CF-D901341A94EE}" type="pres">
      <dgm:prSet presAssocID="{5FE327A8-8544-49BB-8930-0D16EAD2E1E9}" presName="accent_5" presStyleCnt="0"/>
      <dgm:spPr/>
    </dgm:pt>
    <dgm:pt modelId="{B959F655-2EDE-4106-8A8E-81D1CB65FA8B}" type="pres">
      <dgm:prSet presAssocID="{5FE327A8-8544-49BB-8930-0D16EAD2E1E9}" presName="accentRepeatNode" presStyleLbl="solidFgAcc1" presStyleIdx="4" presStyleCnt="7"/>
      <dgm:spPr/>
    </dgm:pt>
    <dgm:pt modelId="{069E9A71-A867-4690-88FD-FD4A899D1A69}" type="pres">
      <dgm:prSet presAssocID="{F7FC6436-2910-4187-9B4C-3F734BC5289B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D69A8-05D6-453F-9A29-E157A590771E}" type="pres">
      <dgm:prSet presAssocID="{F7FC6436-2910-4187-9B4C-3F734BC5289B}" presName="accent_6" presStyleCnt="0"/>
      <dgm:spPr/>
    </dgm:pt>
    <dgm:pt modelId="{5FDDC89F-0F83-4481-9C82-2E45BFD8F1DE}" type="pres">
      <dgm:prSet presAssocID="{F7FC6436-2910-4187-9B4C-3F734BC5289B}" presName="accentRepeatNode" presStyleLbl="solidFgAcc1" presStyleIdx="5" presStyleCnt="7"/>
      <dgm:spPr/>
    </dgm:pt>
    <dgm:pt modelId="{5A513640-CD30-4AC8-8F85-9F4EBF5D9D4D}" type="pres">
      <dgm:prSet presAssocID="{A5ED68DB-58B7-42C7-9DFE-09DEC34DB514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75A7B5-3AD1-4D04-9ACD-86EC141E5FBD}" type="pres">
      <dgm:prSet presAssocID="{A5ED68DB-58B7-42C7-9DFE-09DEC34DB514}" presName="accent_7" presStyleCnt="0"/>
      <dgm:spPr/>
    </dgm:pt>
    <dgm:pt modelId="{6ED83C39-9EBA-40B5-B07D-313CE255F9C0}" type="pres">
      <dgm:prSet presAssocID="{A5ED68DB-58B7-42C7-9DFE-09DEC34DB514}" presName="accentRepeatNode" presStyleLbl="solidFgAcc1" presStyleIdx="6" presStyleCnt="7"/>
      <dgm:spPr/>
    </dgm:pt>
  </dgm:ptLst>
  <dgm:cxnLst>
    <dgm:cxn modelId="{6B534F7B-9DE9-4954-8A79-8EF0FBCC20D3}" type="presOf" srcId="{2876D8F1-88E5-484E-9843-03425EAEDC9F}" destId="{A145C3DB-D200-4FDC-88AA-2D1152B042FB}" srcOrd="0" destOrd="0" presId="urn:microsoft.com/office/officeart/2008/layout/VerticalCurvedList"/>
    <dgm:cxn modelId="{C647AA87-C5DC-4435-800A-5580F65DC795}" srcId="{30904042-9743-4CE8-BA04-66E37FA9C026}" destId="{2876D8F1-88E5-484E-9843-03425EAEDC9F}" srcOrd="3" destOrd="0" parTransId="{32851190-C4F8-48D5-9661-CA6A506683AA}" sibTransId="{41AA5412-2059-4BC4-B160-1BED2E689019}"/>
    <dgm:cxn modelId="{ACE59D83-D246-4747-87F4-DEA4BF20599C}" srcId="{30904042-9743-4CE8-BA04-66E37FA9C026}" destId="{F7FC6436-2910-4187-9B4C-3F734BC5289B}" srcOrd="5" destOrd="0" parTransId="{5B3CAC28-5091-4B97-9DCF-8B4BB03F5F4E}" sibTransId="{A5662E6C-3C58-4CDB-9776-5C91C9A2913A}"/>
    <dgm:cxn modelId="{2F101A43-5119-408C-9C66-60BD30357D43}" type="presOf" srcId="{A5ED68DB-58B7-42C7-9DFE-09DEC34DB514}" destId="{5A513640-CD30-4AC8-8F85-9F4EBF5D9D4D}" srcOrd="0" destOrd="0" presId="urn:microsoft.com/office/officeart/2008/layout/VerticalCurvedList"/>
    <dgm:cxn modelId="{083A3EDA-1AFD-4020-A594-AE565318E47D}" srcId="{30904042-9743-4CE8-BA04-66E37FA9C026}" destId="{A5ED68DB-58B7-42C7-9DFE-09DEC34DB514}" srcOrd="6" destOrd="0" parTransId="{0A006575-CE3D-4BF8-9F14-71F130827FF9}" sibTransId="{98B01FAD-60CF-40E8-B4D3-62886E985218}"/>
    <dgm:cxn modelId="{20B53016-450C-432B-B84A-E4E170952DF3}" srcId="{30904042-9743-4CE8-BA04-66E37FA9C026}" destId="{7D5BA25F-F4B2-4BDF-A22C-181077447AAE}" srcOrd="0" destOrd="0" parTransId="{98D6CBFA-9F9F-44B2-8E65-E64BB364B635}" sibTransId="{CE0B6B28-CB5C-4A2A-9788-BD2744AEB601}"/>
    <dgm:cxn modelId="{476B1236-0BCE-4C0F-BF59-D4FBF804D5E2}" srcId="{30904042-9743-4CE8-BA04-66E37FA9C026}" destId="{131D2D6B-04FC-4FF1-8652-E1BD419EB2E4}" srcOrd="1" destOrd="0" parTransId="{409FC1F6-1668-401B-8C09-699811946D22}" sibTransId="{77E6C521-D96F-4E39-A10B-F02FCEB5EF31}"/>
    <dgm:cxn modelId="{E50ECE03-B1AA-4170-9BE0-328AD5AF57F1}" type="presOf" srcId="{7D5BA25F-F4B2-4BDF-A22C-181077447AAE}" destId="{5598D5C4-3010-46B3-B929-1E49880C447D}" srcOrd="0" destOrd="0" presId="urn:microsoft.com/office/officeart/2008/layout/VerticalCurvedList"/>
    <dgm:cxn modelId="{EC2CE925-0CB8-4CEA-A340-E6DADFD40758}" srcId="{30904042-9743-4CE8-BA04-66E37FA9C026}" destId="{5FE327A8-8544-49BB-8930-0D16EAD2E1E9}" srcOrd="4" destOrd="0" parTransId="{73690903-E69A-49A1-A4BE-3EAFF448A5B1}" sibTransId="{14577E0D-D686-467E-A7F7-44B4BB3AFB7D}"/>
    <dgm:cxn modelId="{07698758-189A-4C36-B184-B448D25A4C6C}" type="presOf" srcId="{F7FC6436-2910-4187-9B4C-3F734BC5289B}" destId="{069E9A71-A867-4690-88FD-FD4A899D1A69}" srcOrd="0" destOrd="0" presId="urn:microsoft.com/office/officeart/2008/layout/VerticalCurvedList"/>
    <dgm:cxn modelId="{D8A09698-74D1-4C0F-B471-88EE6107F7B8}" type="presOf" srcId="{5FE327A8-8544-49BB-8930-0D16EAD2E1E9}" destId="{64657D70-D96F-424B-9849-8285B8AB5C5C}" srcOrd="0" destOrd="0" presId="urn:microsoft.com/office/officeart/2008/layout/VerticalCurvedList"/>
    <dgm:cxn modelId="{93E35C21-5FE4-4E8D-85C2-020AD325CDB6}" srcId="{30904042-9743-4CE8-BA04-66E37FA9C026}" destId="{BD5C4530-B593-46CC-9537-D1CFA96659FA}" srcOrd="2" destOrd="0" parTransId="{7D8162AA-F013-4AB8-B5BB-B295B539E19E}" sibTransId="{BB9C1BE0-724B-439D-8F9B-400790388316}"/>
    <dgm:cxn modelId="{C7249023-0F1B-4B43-93E5-E8C703900ACE}" type="presOf" srcId="{131D2D6B-04FC-4FF1-8652-E1BD419EB2E4}" destId="{1DFCE3B1-18A7-4A7E-8164-B0B18A0B75D3}" srcOrd="0" destOrd="0" presId="urn:microsoft.com/office/officeart/2008/layout/VerticalCurvedList"/>
    <dgm:cxn modelId="{4590B1E6-EE74-4DCC-8CFD-0728104E2C88}" type="presOf" srcId="{30904042-9743-4CE8-BA04-66E37FA9C026}" destId="{4A0F8527-4B98-4154-A28E-D5FA580A2258}" srcOrd="0" destOrd="0" presId="urn:microsoft.com/office/officeart/2008/layout/VerticalCurvedList"/>
    <dgm:cxn modelId="{C9EE995C-462A-471D-865C-BE9D8B575AA4}" type="presOf" srcId="{CE0B6B28-CB5C-4A2A-9788-BD2744AEB601}" destId="{BD88F122-F1FA-41E2-9363-83F609C918C5}" srcOrd="0" destOrd="0" presId="urn:microsoft.com/office/officeart/2008/layout/VerticalCurvedList"/>
    <dgm:cxn modelId="{F5DFC700-FD0E-4956-82E4-4C020ABAD215}" type="presOf" srcId="{BD5C4530-B593-46CC-9537-D1CFA96659FA}" destId="{18A92BE9-8761-4FEE-955D-847E840AAFA8}" srcOrd="0" destOrd="0" presId="urn:microsoft.com/office/officeart/2008/layout/VerticalCurvedList"/>
    <dgm:cxn modelId="{4113E958-F324-44CD-B1C4-5F265A4ECCB1}" type="presParOf" srcId="{4A0F8527-4B98-4154-A28E-D5FA580A2258}" destId="{6397A09D-0B0C-4945-B1E7-B298E1CC3C12}" srcOrd="0" destOrd="0" presId="urn:microsoft.com/office/officeart/2008/layout/VerticalCurvedList"/>
    <dgm:cxn modelId="{B5EDB0F5-E5AB-4C41-A219-1B15A9AB9E9D}" type="presParOf" srcId="{6397A09D-0B0C-4945-B1E7-B298E1CC3C12}" destId="{087BD790-4AAB-4D7A-8086-0E6E3D77BFBE}" srcOrd="0" destOrd="0" presId="urn:microsoft.com/office/officeart/2008/layout/VerticalCurvedList"/>
    <dgm:cxn modelId="{5A595BF5-C59B-43F5-8F63-7DAEB1C7B949}" type="presParOf" srcId="{087BD790-4AAB-4D7A-8086-0E6E3D77BFBE}" destId="{FCADDDA7-F84F-449A-BE1C-F49484BC8649}" srcOrd="0" destOrd="0" presId="urn:microsoft.com/office/officeart/2008/layout/VerticalCurvedList"/>
    <dgm:cxn modelId="{841B2205-5963-4B47-94AE-7D214F83F2CE}" type="presParOf" srcId="{087BD790-4AAB-4D7A-8086-0E6E3D77BFBE}" destId="{BD88F122-F1FA-41E2-9363-83F609C918C5}" srcOrd="1" destOrd="0" presId="urn:microsoft.com/office/officeart/2008/layout/VerticalCurvedList"/>
    <dgm:cxn modelId="{EFC08C4A-3197-4462-A9D8-62B3746F0EAA}" type="presParOf" srcId="{087BD790-4AAB-4D7A-8086-0E6E3D77BFBE}" destId="{C63699FE-6226-45E0-9F05-D015B60201AC}" srcOrd="2" destOrd="0" presId="urn:microsoft.com/office/officeart/2008/layout/VerticalCurvedList"/>
    <dgm:cxn modelId="{22F87FBC-B8E2-402F-A4FC-2D5E40C3DBBF}" type="presParOf" srcId="{087BD790-4AAB-4D7A-8086-0E6E3D77BFBE}" destId="{9022DB7E-1DD7-4DD7-9EEC-AEBC975AE15B}" srcOrd="3" destOrd="0" presId="urn:microsoft.com/office/officeart/2008/layout/VerticalCurvedList"/>
    <dgm:cxn modelId="{76D6AAB9-0531-43DE-BE29-A477176AA327}" type="presParOf" srcId="{6397A09D-0B0C-4945-B1E7-B298E1CC3C12}" destId="{5598D5C4-3010-46B3-B929-1E49880C447D}" srcOrd="1" destOrd="0" presId="urn:microsoft.com/office/officeart/2008/layout/VerticalCurvedList"/>
    <dgm:cxn modelId="{F0AC9FD7-0EF0-430C-A0F2-F23D8C7F4AAE}" type="presParOf" srcId="{6397A09D-0B0C-4945-B1E7-B298E1CC3C12}" destId="{7D34F9B5-2713-4A1E-84EC-B9CEA2C59F0C}" srcOrd="2" destOrd="0" presId="urn:microsoft.com/office/officeart/2008/layout/VerticalCurvedList"/>
    <dgm:cxn modelId="{C00EC289-3B33-4FCB-ABC5-3C87DDD41E89}" type="presParOf" srcId="{7D34F9B5-2713-4A1E-84EC-B9CEA2C59F0C}" destId="{DFBE1FA3-6B8D-405B-833E-C0B626B8EF69}" srcOrd="0" destOrd="0" presId="urn:microsoft.com/office/officeart/2008/layout/VerticalCurvedList"/>
    <dgm:cxn modelId="{49708F4D-04AE-45C0-8C6A-7ED94C180923}" type="presParOf" srcId="{6397A09D-0B0C-4945-B1E7-B298E1CC3C12}" destId="{1DFCE3B1-18A7-4A7E-8164-B0B18A0B75D3}" srcOrd="3" destOrd="0" presId="urn:microsoft.com/office/officeart/2008/layout/VerticalCurvedList"/>
    <dgm:cxn modelId="{8B2BEF9F-F63E-483A-BCC7-3EA8CF0D047F}" type="presParOf" srcId="{6397A09D-0B0C-4945-B1E7-B298E1CC3C12}" destId="{1BF7D588-EBAA-44FC-A24F-E53278193B7B}" srcOrd="4" destOrd="0" presId="urn:microsoft.com/office/officeart/2008/layout/VerticalCurvedList"/>
    <dgm:cxn modelId="{D77E59E3-61EE-440F-83D5-F8FFC7C32EBA}" type="presParOf" srcId="{1BF7D588-EBAA-44FC-A24F-E53278193B7B}" destId="{59191E9D-1D2F-455C-AC5C-ABB2C352F7BC}" srcOrd="0" destOrd="0" presId="urn:microsoft.com/office/officeart/2008/layout/VerticalCurvedList"/>
    <dgm:cxn modelId="{932B9B86-4759-416D-B8F8-0BA32D0E1F10}" type="presParOf" srcId="{6397A09D-0B0C-4945-B1E7-B298E1CC3C12}" destId="{18A92BE9-8761-4FEE-955D-847E840AAFA8}" srcOrd="5" destOrd="0" presId="urn:microsoft.com/office/officeart/2008/layout/VerticalCurvedList"/>
    <dgm:cxn modelId="{916E8355-AAB4-4E10-AA3C-008587DE3E45}" type="presParOf" srcId="{6397A09D-0B0C-4945-B1E7-B298E1CC3C12}" destId="{9C4B3F2B-7C08-4A8E-8AFD-1AFABA0FB4AF}" srcOrd="6" destOrd="0" presId="urn:microsoft.com/office/officeart/2008/layout/VerticalCurvedList"/>
    <dgm:cxn modelId="{F68E324C-445A-42B0-AD12-6F2DA3211F29}" type="presParOf" srcId="{9C4B3F2B-7C08-4A8E-8AFD-1AFABA0FB4AF}" destId="{99A87708-88A6-4798-981D-80379A84E2FF}" srcOrd="0" destOrd="0" presId="urn:microsoft.com/office/officeart/2008/layout/VerticalCurvedList"/>
    <dgm:cxn modelId="{3A459C24-B785-49BE-B7BE-57DF48F01DBD}" type="presParOf" srcId="{6397A09D-0B0C-4945-B1E7-B298E1CC3C12}" destId="{A145C3DB-D200-4FDC-88AA-2D1152B042FB}" srcOrd="7" destOrd="0" presId="urn:microsoft.com/office/officeart/2008/layout/VerticalCurvedList"/>
    <dgm:cxn modelId="{775E1751-6EB4-4DEB-A717-D8DE0C9DA266}" type="presParOf" srcId="{6397A09D-0B0C-4945-B1E7-B298E1CC3C12}" destId="{FF2491E1-FB59-4A1C-A39A-A7F0E236CF67}" srcOrd="8" destOrd="0" presId="urn:microsoft.com/office/officeart/2008/layout/VerticalCurvedList"/>
    <dgm:cxn modelId="{0069FF74-9A77-4B0A-9137-07675E6BEC58}" type="presParOf" srcId="{FF2491E1-FB59-4A1C-A39A-A7F0E236CF67}" destId="{EBBB952A-E5A9-4714-B804-74FEE01B0E71}" srcOrd="0" destOrd="0" presId="urn:microsoft.com/office/officeart/2008/layout/VerticalCurvedList"/>
    <dgm:cxn modelId="{CC36DD99-33B9-4945-B659-EFCBFF864A1C}" type="presParOf" srcId="{6397A09D-0B0C-4945-B1E7-B298E1CC3C12}" destId="{64657D70-D96F-424B-9849-8285B8AB5C5C}" srcOrd="9" destOrd="0" presId="urn:microsoft.com/office/officeart/2008/layout/VerticalCurvedList"/>
    <dgm:cxn modelId="{F5E9C548-DA34-4D4B-B284-05F9EAE5446E}" type="presParOf" srcId="{6397A09D-0B0C-4945-B1E7-B298E1CC3C12}" destId="{39F1C305-6360-493C-B8CF-D901341A94EE}" srcOrd="10" destOrd="0" presId="urn:microsoft.com/office/officeart/2008/layout/VerticalCurvedList"/>
    <dgm:cxn modelId="{BCD11F3B-FD8B-4BBC-BB7A-8BEC4D2FFC70}" type="presParOf" srcId="{39F1C305-6360-493C-B8CF-D901341A94EE}" destId="{B959F655-2EDE-4106-8A8E-81D1CB65FA8B}" srcOrd="0" destOrd="0" presId="urn:microsoft.com/office/officeart/2008/layout/VerticalCurvedList"/>
    <dgm:cxn modelId="{D5B6F54C-08BA-44BC-95F0-AD9E3010BD4A}" type="presParOf" srcId="{6397A09D-0B0C-4945-B1E7-B298E1CC3C12}" destId="{069E9A71-A867-4690-88FD-FD4A899D1A69}" srcOrd="11" destOrd="0" presId="urn:microsoft.com/office/officeart/2008/layout/VerticalCurvedList"/>
    <dgm:cxn modelId="{38E1FC9D-9516-45C1-B887-B789798A9C72}" type="presParOf" srcId="{6397A09D-0B0C-4945-B1E7-B298E1CC3C12}" destId="{2A9D69A8-05D6-453F-9A29-E157A590771E}" srcOrd="12" destOrd="0" presId="urn:microsoft.com/office/officeart/2008/layout/VerticalCurvedList"/>
    <dgm:cxn modelId="{E1AFA2BE-B61D-4AAD-86FF-B29AC3DD566F}" type="presParOf" srcId="{2A9D69A8-05D6-453F-9A29-E157A590771E}" destId="{5FDDC89F-0F83-4481-9C82-2E45BFD8F1DE}" srcOrd="0" destOrd="0" presId="urn:microsoft.com/office/officeart/2008/layout/VerticalCurvedList"/>
    <dgm:cxn modelId="{4C79C712-934F-4366-AC8F-9A7BE2325471}" type="presParOf" srcId="{6397A09D-0B0C-4945-B1E7-B298E1CC3C12}" destId="{5A513640-CD30-4AC8-8F85-9F4EBF5D9D4D}" srcOrd="13" destOrd="0" presId="urn:microsoft.com/office/officeart/2008/layout/VerticalCurvedList"/>
    <dgm:cxn modelId="{DD77DA2A-1552-4CF5-A08E-BAEA399930CF}" type="presParOf" srcId="{6397A09D-0B0C-4945-B1E7-B298E1CC3C12}" destId="{FB75A7B5-3AD1-4D04-9ACD-86EC141E5FBD}" srcOrd="14" destOrd="0" presId="urn:microsoft.com/office/officeart/2008/layout/VerticalCurvedList"/>
    <dgm:cxn modelId="{98BA54B7-8EFA-4422-A80F-E9CA6203D6A8}" type="presParOf" srcId="{FB75A7B5-3AD1-4D04-9ACD-86EC141E5FBD}" destId="{6ED83C39-9EBA-40B5-B07D-313CE255F9C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4CBD685-4EED-4769-A646-B75023C95399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03FDA81-7F16-4994-94C3-2A023EB3E01D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8. </a:t>
          </a:r>
          <a:r>
            <a:rPr lang="en-US" sz="1800" dirty="0" err="1" smtClean="0">
              <a:solidFill>
                <a:schemeClr val="tx1"/>
              </a:solidFill>
            </a:rPr>
            <a:t>Stroobants</a:t>
          </a:r>
          <a:r>
            <a:rPr lang="en-US" sz="1800" dirty="0" smtClean="0">
              <a:solidFill>
                <a:schemeClr val="tx1"/>
              </a:solidFill>
            </a:rPr>
            <a:t> A, Goldschmidt H, </a:t>
          </a:r>
          <a:r>
            <a:rPr lang="en-US" sz="1800" dirty="0" err="1" smtClean="0">
              <a:solidFill>
                <a:schemeClr val="tx1"/>
              </a:solidFill>
            </a:rPr>
            <a:t>Plebani</a:t>
          </a:r>
          <a:r>
            <a:rPr lang="en-US" sz="1800" dirty="0" smtClean="0">
              <a:solidFill>
                <a:schemeClr val="tx1"/>
              </a:solidFill>
            </a:rPr>
            <a:t> M. Error budget calculations in laboratory medicine: linking the concepts of biological variation and allowable medical errors. </a:t>
          </a:r>
          <a:r>
            <a:rPr lang="en-US" sz="1800" dirty="0" err="1" smtClean="0">
              <a:solidFill>
                <a:schemeClr val="tx1"/>
              </a:solidFill>
            </a:rPr>
            <a:t>Clin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Chim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Acta</a:t>
          </a:r>
          <a:r>
            <a:rPr lang="en-US" sz="1800" dirty="0" smtClean="0">
              <a:solidFill>
                <a:schemeClr val="tx1"/>
              </a:solidFill>
            </a:rPr>
            <a:t> 2003; 333: 169-76.</a:t>
          </a:r>
          <a:endParaRPr lang="en-US" sz="1800" dirty="0">
            <a:solidFill>
              <a:schemeClr val="tx1"/>
            </a:solidFill>
          </a:endParaRPr>
        </a:p>
      </dgm:t>
    </dgm:pt>
    <dgm:pt modelId="{E72D0217-FA9F-403A-A3F2-869E6A054441}" type="parTrans" cxnId="{FA550796-E9C1-44BD-9E51-F08CBCBD888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D6CA83C-FE82-442C-B2CE-7FC91E5F2217}" type="sibTrans" cxnId="{FA550796-E9C1-44BD-9E51-F08CBCBD888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EB2782D-3EC4-4E42-90F0-F99D76BB6CF4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9. </a:t>
          </a:r>
          <a:r>
            <a:rPr lang="en-US" sz="1600" dirty="0" err="1" smtClean="0">
              <a:solidFill>
                <a:schemeClr val="tx1"/>
              </a:solidFill>
            </a:rPr>
            <a:t>Favaloro</a:t>
          </a:r>
          <a:r>
            <a:rPr lang="en-US" sz="1600" dirty="0" smtClean="0">
              <a:solidFill>
                <a:schemeClr val="tx1"/>
              </a:solidFill>
            </a:rPr>
            <a:t> E, </a:t>
          </a:r>
          <a:r>
            <a:rPr lang="en-US" sz="1600" dirty="0" err="1" smtClean="0">
              <a:solidFill>
                <a:schemeClr val="tx1"/>
              </a:solidFill>
            </a:rPr>
            <a:t>Soltani</a:t>
          </a:r>
          <a:r>
            <a:rPr lang="en-US" sz="1600" dirty="0" smtClean="0">
              <a:solidFill>
                <a:schemeClr val="tx1"/>
              </a:solidFill>
            </a:rPr>
            <a:t> S, McDonald J, </a:t>
          </a:r>
          <a:r>
            <a:rPr lang="en-US" sz="1600" dirty="0" err="1" smtClean="0">
              <a:solidFill>
                <a:schemeClr val="tx1"/>
              </a:solidFill>
            </a:rPr>
            <a:t>Grezchnik</a:t>
          </a:r>
          <a:r>
            <a:rPr lang="en-US" sz="1600" dirty="0" smtClean="0">
              <a:solidFill>
                <a:schemeClr val="tx1"/>
              </a:solidFill>
            </a:rPr>
            <a:t> E, Easton L. Laboratory identification of familial thrombophilia: Do the pitfalls exceed the benefits? A reassessment of ABO-blood group, gender, age, and other laboratory parameters on the potential influence on a diagnosis of protein C, protein S, and </a:t>
          </a:r>
          <a:r>
            <a:rPr lang="en-US" sz="1600" dirty="0" err="1" smtClean="0">
              <a:solidFill>
                <a:schemeClr val="tx1"/>
              </a:solidFill>
            </a:rPr>
            <a:t>antithrombin</a:t>
          </a:r>
          <a:r>
            <a:rPr lang="en-US" sz="1600" dirty="0" smtClean="0">
              <a:solidFill>
                <a:schemeClr val="tx1"/>
              </a:solidFill>
            </a:rPr>
            <a:t> deficiency and the potential high risk of a false positive diagnosis. In: Laboratory Hematology. </a:t>
          </a:r>
          <a:r>
            <a:rPr lang="en-US" sz="1600" dirty="0" err="1" smtClean="0">
              <a:solidFill>
                <a:schemeClr val="tx1"/>
              </a:solidFill>
            </a:rPr>
            <a:t>Carden</a:t>
          </a:r>
          <a:r>
            <a:rPr lang="en-US" sz="1600" dirty="0" smtClean="0">
              <a:solidFill>
                <a:schemeClr val="tx1"/>
              </a:solidFill>
            </a:rPr>
            <a:t> Jennings Publishing Co., Ltd. 2005; 11: 174-84.</a:t>
          </a:r>
          <a:endParaRPr lang="en-US" sz="1600" dirty="0">
            <a:solidFill>
              <a:schemeClr val="tx1"/>
            </a:solidFill>
          </a:endParaRPr>
        </a:p>
      </dgm:t>
    </dgm:pt>
    <dgm:pt modelId="{1A1CBB48-CF47-47B0-BDDF-A4AC4423316C}" type="parTrans" cxnId="{CF6E1F88-C376-4B7D-AD5D-3AAE036DD09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2D90235-AF50-4778-A907-435D537EFD3C}" type="sibTrans" cxnId="{CF6E1F88-C376-4B7D-AD5D-3AAE036DD09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39F5B2D-A56B-48D6-AD71-9F43E0CFE442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10. Roshan T, </a:t>
          </a:r>
          <a:r>
            <a:rPr lang="en-US" sz="1800" dirty="0" err="1" smtClean="0">
              <a:solidFill>
                <a:schemeClr val="tx1"/>
              </a:solidFill>
            </a:rPr>
            <a:t>Rosline</a:t>
          </a:r>
          <a:r>
            <a:rPr lang="en-US" sz="1800" dirty="0" smtClean="0">
              <a:solidFill>
                <a:schemeClr val="tx1"/>
              </a:solidFill>
            </a:rPr>
            <a:t> H, </a:t>
          </a:r>
          <a:r>
            <a:rPr lang="en-US" sz="1800" dirty="0" err="1" smtClean="0">
              <a:solidFill>
                <a:schemeClr val="tx1"/>
              </a:solidFill>
            </a:rPr>
            <a:t>Rapiaah</a:t>
          </a:r>
          <a:r>
            <a:rPr lang="en-US" sz="1800" dirty="0" smtClean="0">
              <a:solidFill>
                <a:schemeClr val="tx1"/>
              </a:solidFill>
            </a:rPr>
            <a:t> M, </a:t>
          </a:r>
          <a:r>
            <a:rPr lang="en-US" sz="1800" dirty="0" err="1" smtClean="0">
              <a:solidFill>
                <a:schemeClr val="tx1"/>
              </a:solidFill>
            </a:rPr>
            <a:t>Zaidah</a:t>
          </a:r>
          <a:r>
            <a:rPr lang="en-US" sz="1800" dirty="0" smtClean="0">
              <a:solidFill>
                <a:schemeClr val="tx1"/>
              </a:solidFill>
            </a:rPr>
            <a:t> A, </a:t>
          </a:r>
          <a:r>
            <a:rPr lang="en-US" sz="1800" dirty="0" err="1" smtClean="0">
              <a:solidFill>
                <a:schemeClr val="tx1"/>
              </a:solidFill>
            </a:rPr>
            <a:t>Khattak</a:t>
          </a:r>
          <a:r>
            <a:rPr lang="en-US" sz="1800" dirty="0" smtClean="0">
              <a:solidFill>
                <a:schemeClr val="tx1"/>
              </a:solidFill>
            </a:rPr>
            <a:t> MN. Hematological reference values of healthy Malaysian population. </a:t>
          </a:r>
          <a:r>
            <a:rPr lang="en-US" sz="1800" dirty="0" err="1" smtClean="0">
              <a:solidFill>
                <a:schemeClr val="tx1"/>
              </a:solidFill>
            </a:rPr>
            <a:t>Int</a:t>
          </a:r>
          <a:r>
            <a:rPr lang="en-US" sz="1800" dirty="0" smtClean="0">
              <a:solidFill>
                <a:schemeClr val="tx1"/>
              </a:solidFill>
            </a:rPr>
            <a:t> J Lab </a:t>
          </a:r>
          <a:r>
            <a:rPr lang="en-US" sz="1800" dirty="0" err="1" smtClean="0">
              <a:solidFill>
                <a:schemeClr val="tx1"/>
              </a:solidFill>
            </a:rPr>
            <a:t>Hematol</a:t>
          </a:r>
          <a:r>
            <a:rPr lang="en-US" sz="1800" dirty="0" smtClean="0">
              <a:solidFill>
                <a:schemeClr val="tx1"/>
              </a:solidFill>
            </a:rPr>
            <a:t> 2009; 31: 505-12.</a:t>
          </a:r>
          <a:endParaRPr lang="en-US" sz="1800" dirty="0">
            <a:solidFill>
              <a:schemeClr val="tx1"/>
            </a:solidFill>
          </a:endParaRPr>
        </a:p>
      </dgm:t>
    </dgm:pt>
    <dgm:pt modelId="{D72A7BB5-6E9C-4D1D-A7A9-D5AD96CC3F83}" type="parTrans" cxnId="{A1FA4F4A-6A1F-48E2-B530-BDFEA27D847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7D3336B-38BB-42F6-9D5C-366C9EC92FEC}" type="sibTrans" cxnId="{A1FA4F4A-6A1F-48E2-B530-BDFEA27D847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3E0D556-227A-476C-859B-49F4635B85D2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11. </a:t>
          </a:r>
          <a:r>
            <a:rPr lang="en-US" sz="1800" dirty="0" err="1" smtClean="0">
              <a:solidFill>
                <a:schemeClr val="tx1"/>
              </a:solidFill>
            </a:rPr>
            <a:t>Piva</a:t>
          </a:r>
          <a:r>
            <a:rPr lang="en-US" sz="1800" dirty="0" smtClean="0">
              <a:solidFill>
                <a:schemeClr val="tx1"/>
              </a:solidFill>
            </a:rPr>
            <a:t> E, </a:t>
          </a:r>
          <a:r>
            <a:rPr lang="en-US" sz="1800" dirty="0" err="1" smtClean="0">
              <a:solidFill>
                <a:schemeClr val="tx1"/>
              </a:solidFill>
            </a:rPr>
            <a:t>Plebani</a:t>
          </a:r>
          <a:r>
            <a:rPr lang="en-US" sz="1800" dirty="0" smtClean="0">
              <a:solidFill>
                <a:schemeClr val="tx1"/>
              </a:solidFill>
            </a:rPr>
            <a:t> M. Interpretative reports and critical values. </a:t>
          </a:r>
          <a:r>
            <a:rPr lang="en-US" sz="1800" dirty="0" err="1" smtClean="0">
              <a:solidFill>
                <a:schemeClr val="tx1"/>
              </a:solidFill>
            </a:rPr>
            <a:t>Clin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Chim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Acta</a:t>
          </a:r>
          <a:r>
            <a:rPr lang="en-US" sz="1800" dirty="0" smtClean="0">
              <a:solidFill>
                <a:schemeClr val="tx1"/>
              </a:solidFill>
            </a:rPr>
            <a:t> 2009; 404: 52-8</a:t>
          </a:r>
          <a:r>
            <a:rPr lang="en-US" sz="1500" dirty="0" smtClean="0">
              <a:solidFill>
                <a:schemeClr val="tx1"/>
              </a:solidFill>
            </a:rPr>
            <a:t>.</a:t>
          </a:r>
          <a:endParaRPr lang="en-US" sz="1500" dirty="0">
            <a:solidFill>
              <a:schemeClr val="tx1"/>
            </a:solidFill>
          </a:endParaRPr>
        </a:p>
      </dgm:t>
    </dgm:pt>
    <dgm:pt modelId="{EBA2C430-10A1-409A-8FDE-5A08132901A6}" type="parTrans" cxnId="{81780C38-DAAB-47B3-98B2-48383AB29E5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737FFAC-C4C9-4BBD-B5B0-3248AF8AE366}" type="sibTrans" cxnId="{81780C38-DAAB-47B3-98B2-48383AB29E5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7E5F6C7-9B14-4F32-8040-DB8F2E4CB439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12. Lippi G. Governance of pre-analytical variability: Travelling the right path to the bright side of the moon. </a:t>
          </a:r>
          <a:r>
            <a:rPr lang="en-US" sz="1800" dirty="0" err="1" smtClean="0">
              <a:solidFill>
                <a:schemeClr val="tx1"/>
              </a:solidFill>
            </a:rPr>
            <a:t>Clin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Chim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Acta</a:t>
          </a:r>
          <a:r>
            <a:rPr lang="en-US" sz="1800" dirty="0" smtClean="0">
              <a:solidFill>
                <a:schemeClr val="tx1"/>
              </a:solidFill>
            </a:rPr>
            <a:t> 2009; 404: 32-6.</a:t>
          </a:r>
          <a:endParaRPr lang="en-US" sz="1800" dirty="0">
            <a:solidFill>
              <a:schemeClr val="tx1"/>
            </a:solidFill>
          </a:endParaRPr>
        </a:p>
      </dgm:t>
    </dgm:pt>
    <dgm:pt modelId="{8E308BC8-9AC8-4828-BC8D-CAA780684F4F}" type="parTrans" cxnId="{4F5EE228-DB17-4B6F-8153-BF89B5F5109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377C611-3154-4BD2-8E85-1AA67BFB0B0B}" type="sibTrans" cxnId="{4F5EE228-DB17-4B6F-8153-BF89B5F5109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6F14CD9-7331-4079-9C9A-0C9CDE88A03A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13. </a:t>
          </a:r>
          <a:r>
            <a:rPr lang="en-US" sz="1800" dirty="0" err="1" smtClean="0">
              <a:solidFill>
                <a:schemeClr val="tx1"/>
              </a:solidFill>
            </a:rPr>
            <a:t>Gräsbeck</a:t>
          </a:r>
          <a:r>
            <a:rPr lang="en-US" sz="1800" dirty="0" smtClean="0">
              <a:solidFill>
                <a:schemeClr val="tx1"/>
              </a:solidFill>
            </a:rPr>
            <a:t> R. The evolution of the reference value concept. </a:t>
          </a:r>
          <a:r>
            <a:rPr lang="en-US" sz="1800" dirty="0" err="1" smtClean="0">
              <a:solidFill>
                <a:schemeClr val="tx1"/>
              </a:solidFill>
            </a:rPr>
            <a:t>Clin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Chem</a:t>
          </a:r>
          <a:r>
            <a:rPr lang="en-US" sz="1800" dirty="0" smtClean="0">
              <a:solidFill>
                <a:schemeClr val="tx1"/>
              </a:solidFill>
            </a:rPr>
            <a:t> Lab Med 2004; 42: 692-7.</a:t>
          </a:r>
          <a:endParaRPr lang="en-US" sz="1800" dirty="0">
            <a:solidFill>
              <a:schemeClr val="tx1"/>
            </a:solidFill>
          </a:endParaRPr>
        </a:p>
      </dgm:t>
    </dgm:pt>
    <dgm:pt modelId="{CFE06602-FE87-4B76-9836-2B66755AD7DE}" type="parTrans" cxnId="{79ADB2A4-FA2D-4424-85E5-FCA11DD4157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8C0AABD-7B0D-4A10-9923-4B559968FEA1}" type="sibTrans" cxnId="{79ADB2A4-FA2D-4424-85E5-FCA11DD4157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7ABCA33-42AD-494F-9E7C-20249C361099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14. </a:t>
          </a:r>
          <a:r>
            <a:rPr lang="en-US" sz="1800" dirty="0" err="1" smtClean="0">
              <a:solidFill>
                <a:schemeClr val="tx1"/>
              </a:solidFill>
            </a:rPr>
            <a:t>Chaigneau</a:t>
          </a:r>
          <a:r>
            <a:rPr lang="en-US" sz="1800" dirty="0" smtClean="0">
              <a:solidFill>
                <a:schemeClr val="tx1"/>
              </a:solidFill>
            </a:rPr>
            <a:t> C, </a:t>
          </a:r>
          <a:r>
            <a:rPr lang="en-US" sz="1800" dirty="0" err="1" smtClean="0">
              <a:solidFill>
                <a:schemeClr val="tx1"/>
              </a:solidFill>
            </a:rPr>
            <a:t>Cabioch</a:t>
          </a:r>
          <a:r>
            <a:rPr lang="en-US" sz="1800" dirty="0" smtClean="0">
              <a:solidFill>
                <a:schemeClr val="tx1"/>
              </a:solidFill>
            </a:rPr>
            <a:t> T, Beaumont K, </a:t>
          </a:r>
          <a:r>
            <a:rPr lang="en-US" sz="1800" dirty="0" err="1" smtClean="0">
              <a:solidFill>
                <a:schemeClr val="tx1"/>
              </a:solidFill>
            </a:rPr>
            <a:t>Betsou</a:t>
          </a:r>
          <a:r>
            <a:rPr lang="en-US" sz="1800" dirty="0" smtClean="0">
              <a:solidFill>
                <a:schemeClr val="tx1"/>
              </a:solidFill>
            </a:rPr>
            <a:t> F. Serum biobank certification and the establishment of quality controls for biological fluids: examples of serum biomarker stability after temperature variation. </a:t>
          </a:r>
          <a:r>
            <a:rPr lang="en-US" sz="1800" dirty="0" err="1" smtClean="0">
              <a:solidFill>
                <a:schemeClr val="tx1"/>
              </a:solidFill>
            </a:rPr>
            <a:t>Clin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Chem</a:t>
          </a:r>
          <a:r>
            <a:rPr lang="en-US" sz="1800" dirty="0" smtClean="0">
              <a:solidFill>
                <a:schemeClr val="tx1"/>
              </a:solidFill>
            </a:rPr>
            <a:t> Lab Med 2007; 45: 1390-5.</a:t>
          </a:r>
          <a:endParaRPr lang="en-US" sz="1800" dirty="0">
            <a:solidFill>
              <a:schemeClr val="tx1"/>
            </a:solidFill>
          </a:endParaRPr>
        </a:p>
      </dgm:t>
    </dgm:pt>
    <dgm:pt modelId="{6608A61B-41B5-47FF-A318-B6FF4256B315}" type="parTrans" cxnId="{844DB7C6-24DD-4F54-80C8-2DC02737C1D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EDCC81B-FB6F-4DC9-91B1-0067FACC1AB7}" type="sibTrans" cxnId="{844DB7C6-24DD-4F54-80C8-2DC02737C1D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B814079-2419-4AD5-BF34-E3D40714AC43}" type="pres">
      <dgm:prSet presAssocID="{34CBD685-4EED-4769-A646-B75023C9539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9CB8912-592E-432A-ACD3-23FE4C87D33F}" type="pres">
      <dgm:prSet presAssocID="{34CBD685-4EED-4769-A646-B75023C95399}" presName="Name1" presStyleCnt="0"/>
      <dgm:spPr/>
    </dgm:pt>
    <dgm:pt modelId="{32CDE487-EA43-4D7D-8722-04E9C141DD87}" type="pres">
      <dgm:prSet presAssocID="{34CBD685-4EED-4769-A646-B75023C95399}" presName="cycle" presStyleCnt="0"/>
      <dgm:spPr/>
    </dgm:pt>
    <dgm:pt modelId="{4B9FB946-E579-4EEA-B981-28616C9AD94A}" type="pres">
      <dgm:prSet presAssocID="{34CBD685-4EED-4769-A646-B75023C95399}" presName="srcNode" presStyleLbl="node1" presStyleIdx="0" presStyleCnt="7"/>
      <dgm:spPr/>
    </dgm:pt>
    <dgm:pt modelId="{9479A83E-8F25-463C-8422-8E798368C63E}" type="pres">
      <dgm:prSet presAssocID="{34CBD685-4EED-4769-A646-B75023C95399}" presName="conn" presStyleLbl="parChTrans1D2" presStyleIdx="0" presStyleCnt="1"/>
      <dgm:spPr/>
      <dgm:t>
        <a:bodyPr/>
        <a:lstStyle/>
        <a:p>
          <a:endParaRPr lang="en-US"/>
        </a:p>
      </dgm:t>
    </dgm:pt>
    <dgm:pt modelId="{F8CE591A-7089-4500-821A-2CB3406F96CA}" type="pres">
      <dgm:prSet presAssocID="{34CBD685-4EED-4769-A646-B75023C95399}" presName="extraNode" presStyleLbl="node1" presStyleIdx="0" presStyleCnt="7"/>
      <dgm:spPr/>
    </dgm:pt>
    <dgm:pt modelId="{3C8B737B-02C8-435D-BE85-722AD86EE7B5}" type="pres">
      <dgm:prSet presAssocID="{34CBD685-4EED-4769-A646-B75023C95399}" presName="dstNode" presStyleLbl="node1" presStyleIdx="0" presStyleCnt="7"/>
      <dgm:spPr/>
    </dgm:pt>
    <dgm:pt modelId="{7F70D161-A334-4FDB-B465-1F719F3410B8}" type="pres">
      <dgm:prSet presAssocID="{003FDA81-7F16-4994-94C3-2A023EB3E01D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7092E-8DE9-46A5-8B87-3E7E88871FD6}" type="pres">
      <dgm:prSet presAssocID="{003FDA81-7F16-4994-94C3-2A023EB3E01D}" presName="accent_1" presStyleCnt="0"/>
      <dgm:spPr/>
    </dgm:pt>
    <dgm:pt modelId="{6E367CD3-1170-43FF-A8F9-50463ABE22A7}" type="pres">
      <dgm:prSet presAssocID="{003FDA81-7F16-4994-94C3-2A023EB3E01D}" presName="accentRepeatNode" presStyleLbl="solidFgAcc1" presStyleIdx="0" presStyleCnt="7"/>
      <dgm:spPr/>
    </dgm:pt>
    <dgm:pt modelId="{E68CA08D-CC0B-4C96-BC28-9114B7DA9125}" type="pres">
      <dgm:prSet presAssocID="{7EB2782D-3EC4-4E42-90F0-F99D76BB6CF4}" presName="text_2" presStyleLbl="node1" presStyleIdx="1" presStyleCnt="7" custScaleY="1673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8EFC5F-AE87-4489-B2D4-56B90DD62B56}" type="pres">
      <dgm:prSet presAssocID="{7EB2782D-3EC4-4E42-90F0-F99D76BB6CF4}" presName="accent_2" presStyleCnt="0"/>
      <dgm:spPr/>
    </dgm:pt>
    <dgm:pt modelId="{B588A4B2-169F-4255-A0AD-01B67B0CABEE}" type="pres">
      <dgm:prSet presAssocID="{7EB2782D-3EC4-4E42-90F0-F99D76BB6CF4}" presName="accentRepeatNode" presStyleLbl="solidFgAcc1" presStyleIdx="1" presStyleCnt="7"/>
      <dgm:spPr/>
    </dgm:pt>
    <dgm:pt modelId="{2F787727-DCE1-478A-A047-A9C3D9510352}" type="pres">
      <dgm:prSet presAssocID="{539F5B2D-A56B-48D6-AD71-9F43E0CFE442}" presName="text_3" presStyleLbl="node1" presStyleIdx="2" presStyleCnt="7" custLinFactNeighborY="7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25BCEB-E0E0-4BC7-862F-DB8B12C5DE15}" type="pres">
      <dgm:prSet presAssocID="{539F5B2D-A56B-48D6-AD71-9F43E0CFE442}" presName="accent_3" presStyleCnt="0"/>
      <dgm:spPr/>
    </dgm:pt>
    <dgm:pt modelId="{A077B0FF-49E5-4058-A169-D78694B9265B}" type="pres">
      <dgm:prSet presAssocID="{539F5B2D-A56B-48D6-AD71-9F43E0CFE442}" presName="accentRepeatNode" presStyleLbl="solidFgAcc1" presStyleIdx="2" presStyleCnt="7" custLinFactNeighborX="-2932" custLinFactNeighborY="7330"/>
      <dgm:spPr/>
    </dgm:pt>
    <dgm:pt modelId="{2E3AAFC1-7C33-4C52-8EC9-E5AB94EBDDBA}" type="pres">
      <dgm:prSet presAssocID="{93E0D556-227A-476C-859B-49F4635B85D2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29FB4D-E369-4FFB-A2FB-72949B892E2B}" type="pres">
      <dgm:prSet presAssocID="{93E0D556-227A-476C-859B-49F4635B85D2}" presName="accent_4" presStyleCnt="0"/>
      <dgm:spPr/>
    </dgm:pt>
    <dgm:pt modelId="{6407186C-A0D5-4597-AF4E-A4D39E85F861}" type="pres">
      <dgm:prSet presAssocID="{93E0D556-227A-476C-859B-49F4635B85D2}" presName="accentRepeatNode" presStyleLbl="solidFgAcc1" presStyleIdx="3" presStyleCnt="7"/>
      <dgm:spPr/>
    </dgm:pt>
    <dgm:pt modelId="{63EC0594-686C-4779-A893-7FA87D5A718A}" type="pres">
      <dgm:prSet presAssocID="{37E5F6C7-9B14-4F32-8040-DB8F2E4CB439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BAD169-722E-455F-8145-940569922382}" type="pres">
      <dgm:prSet presAssocID="{37E5F6C7-9B14-4F32-8040-DB8F2E4CB439}" presName="accent_5" presStyleCnt="0"/>
      <dgm:spPr/>
    </dgm:pt>
    <dgm:pt modelId="{D9EB4A2C-44F3-4F2A-AEE5-CCBF00C970E9}" type="pres">
      <dgm:prSet presAssocID="{37E5F6C7-9B14-4F32-8040-DB8F2E4CB439}" presName="accentRepeatNode" presStyleLbl="solidFgAcc1" presStyleIdx="4" presStyleCnt="7"/>
      <dgm:spPr/>
    </dgm:pt>
    <dgm:pt modelId="{68B05ABC-217F-4E05-AC72-27F2D580A88B}" type="pres">
      <dgm:prSet presAssocID="{B6F14CD9-7331-4079-9C9A-0C9CDE88A03A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781521-F46E-4A33-8E0B-6A0CE7ABF023}" type="pres">
      <dgm:prSet presAssocID="{B6F14CD9-7331-4079-9C9A-0C9CDE88A03A}" presName="accent_6" presStyleCnt="0"/>
      <dgm:spPr/>
    </dgm:pt>
    <dgm:pt modelId="{2C88B515-CDCB-4270-91E1-856F3524ADB5}" type="pres">
      <dgm:prSet presAssocID="{B6F14CD9-7331-4079-9C9A-0C9CDE88A03A}" presName="accentRepeatNode" presStyleLbl="solidFgAcc1" presStyleIdx="5" presStyleCnt="7"/>
      <dgm:spPr/>
    </dgm:pt>
    <dgm:pt modelId="{570EC9F4-5DB9-4896-9580-007EAF4E4D83}" type="pres">
      <dgm:prSet presAssocID="{37ABCA33-42AD-494F-9E7C-20249C361099}" presName="text_7" presStyleLbl="node1" presStyleIdx="6" presStyleCnt="7" custScaleY="1291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AC29E4-8F7C-403C-ABD8-4702139737A8}" type="pres">
      <dgm:prSet presAssocID="{37ABCA33-42AD-494F-9E7C-20249C361099}" presName="accent_7" presStyleCnt="0"/>
      <dgm:spPr/>
    </dgm:pt>
    <dgm:pt modelId="{B37C8930-89F6-4AFB-8873-A726CFE68664}" type="pres">
      <dgm:prSet presAssocID="{37ABCA33-42AD-494F-9E7C-20249C361099}" presName="accentRepeatNode" presStyleLbl="solidFgAcc1" presStyleIdx="6" presStyleCnt="7"/>
      <dgm:spPr/>
    </dgm:pt>
  </dgm:ptLst>
  <dgm:cxnLst>
    <dgm:cxn modelId="{B12BF4B1-5F70-43C5-8B6F-AB85168FCE96}" type="presOf" srcId="{539F5B2D-A56B-48D6-AD71-9F43E0CFE442}" destId="{2F787727-DCE1-478A-A047-A9C3D9510352}" srcOrd="0" destOrd="0" presId="urn:microsoft.com/office/officeart/2008/layout/VerticalCurvedList"/>
    <dgm:cxn modelId="{81780C38-DAAB-47B3-98B2-48383AB29E55}" srcId="{34CBD685-4EED-4769-A646-B75023C95399}" destId="{93E0D556-227A-476C-859B-49F4635B85D2}" srcOrd="3" destOrd="0" parTransId="{EBA2C430-10A1-409A-8FDE-5A08132901A6}" sibTransId="{5737FFAC-C4C9-4BBD-B5B0-3248AF8AE366}"/>
    <dgm:cxn modelId="{DB566BB0-5DE8-4FCE-ACE0-64892A937FA2}" type="presOf" srcId="{B6F14CD9-7331-4079-9C9A-0C9CDE88A03A}" destId="{68B05ABC-217F-4E05-AC72-27F2D580A88B}" srcOrd="0" destOrd="0" presId="urn:microsoft.com/office/officeart/2008/layout/VerticalCurvedList"/>
    <dgm:cxn modelId="{CF6E1F88-C376-4B7D-AD5D-3AAE036DD095}" srcId="{34CBD685-4EED-4769-A646-B75023C95399}" destId="{7EB2782D-3EC4-4E42-90F0-F99D76BB6CF4}" srcOrd="1" destOrd="0" parTransId="{1A1CBB48-CF47-47B0-BDDF-A4AC4423316C}" sibTransId="{82D90235-AF50-4778-A907-435D537EFD3C}"/>
    <dgm:cxn modelId="{4F5EE228-DB17-4B6F-8153-BF89B5F51093}" srcId="{34CBD685-4EED-4769-A646-B75023C95399}" destId="{37E5F6C7-9B14-4F32-8040-DB8F2E4CB439}" srcOrd="4" destOrd="0" parTransId="{8E308BC8-9AC8-4828-BC8D-CAA780684F4F}" sibTransId="{8377C611-3154-4BD2-8E85-1AA67BFB0B0B}"/>
    <dgm:cxn modelId="{CD3914C2-27E7-4D0D-A741-2BC88D528FF3}" type="presOf" srcId="{9D6CA83C-FE82-442C-B2CE-7FC91E5F2217}" destId="{9479A83E-8F25-463C-8422-8E798368C63E}" srcOrd="0" destOrd="0" presId="urn:microsoft.com/office/officeart/2008/layout/VerticalCurvedList"/>
    <dgm:cxn modelId="{A3019196-7D62-4E5D-B8F2-372F60B9D18C}" type="presOf" srcId="{93E0D556-227A-476C-859B-49F4635B85D2}" destId="{2E3AAFC1-7C33-4C52-8EC9-E5AB94EBDDBA}" srcOrd="0" destOrd="0" presId="urn:microsoft.com/office/officeart/2008/layout/VerticalCurvedList"/>
    <dgm:cxn modelId="{52B97B52-01A3-4380-AD89-563C0FCA9A69}" type="presOf" srcId="{003FDA81-7F16-4994-94C3-2A023EB3E01D}" destId="{7F70D161-A334-4FDB-B465-1F719F3410B8}" srcOrd="0" destOrd="0" presId="urn:microsoft.com/office/officeart/2008/layout/VerticalCurvedList"/>
    <dgm:cxn modelId="{FA550796-E9C1-44BD-9E51-F08CBCBD888A}" srcId="{34CBD685-4EED-4769-A646-B75023C95399}" destId="{003FDA81-7F16-4994-94C3-2A023EB3E01D}" srcOrd="0" destOrd="0" parTransId="{E72D0217-FA9F-403A-A3F2-869E6A054441}" sibTransId="{9D6CA83C-FE82-442C-B2CE-7FC91E5F2217}"/>
    <dgm:cxn modelId="{87DB7B6C-C527-4F67-AA8B-ED62A396B115}" type="presOf" srcId="{37ABCA33-42AD-494F-9E7C-20249C361099}" destId="{570EC9F4-5DB9-4896-9580-007EAF4E4D83}" srcOrd="0" destOrd="0" presId="urn:microsoft.com/office/officeart/2008/layout/VerticalCurvedList"/>
    <dgm:cxn modelId="{A1FA4F4A-6A1F-48E2-B530-BDFEA27D8473}" srcId="{34CBD685-4EED-4769-A646-B75023C95399}" destId="{539F5B2D-A56B-48D6-AD71-9F43E0CFE442}" srcOrd="2" destOrd="0" parTransId="{D72A7BB5-6E9C-4D1D-A7A9-D5AD96CC3F83}" sibTransId="{E7D3336B-38BB-42F6-9D5C-366C9EC92FEC}"/>
    <dgm:cxn modelId="{FB9E96B3-6D36-4D1D-BC55-2B85D902831B}" type="presOf" srcId="{37E5F6C7-9B14-4F32-8040-DB8F2E4CB439}" destId="{63EC0594-686C-4779-A893-7FA87D5A718A}" srcOrd="0" destOrd="0" presId="urn:microsoft.com/office/officeart/2008/layout/VerticalCurvedList"/>
    <dgm:cxn modelId="{5B42F9C6-829F-429C-B3C5-876BA1B50792}" type="presOf" srcId="{34CBD685-4EED-4769-A646-B75023C95399}" destId="{EB814079-2419-4AD5-BF34-E3D40714AC43}" srcOrd="0" destOrd="0" presId="urn:microsoft.com/office/officeart/2008/layout/VerticalCurvedList"/>
    <dgm:cxn modelId="{9B226ECD-7715-40A9-BF99-D80FE246A42E}" type="presOf" srcId="{7EB2782D-3EC4-4E42-90F0-F99D76BB6CF4}" destId="{E68CA08D-CC0B-4C96-BC28-9114B7DA9125}" srcOrd="0" destOrd="0" presId="urn:microsoft.com/office/officeart/2008/layout/VerticalCurvedList"/>
    <dgm:cxn modelId="{844DB7C6-24DD-4F54-80C8-2DC02737C1D7}" srcId="{34CBD685-4EED-4769-A646-B75023C95399}" destId="{37ABCA33-42AD-494F-9E7C-20249C361099}" srcOrd="6" destOrd="0" parTransId="{6608A61B-41B5-47FF-A318-B6FF4256B315}" sibTransId="{9EDCC81B-FB6F-4DC9-91B1-0067FACC1AB7}"/>
    <dgm:cxn modelId="{79ADB2A4-FA2D-4424-85E5-FCA11DD41574}" srcId="{34CBD685-4EED-4769-A646-B75023C95399}" destId="{B6F14CD9-7331-4079-9C9A-0C9CDE88A03A}" srcOrd="5" destOrd="0" parTransId="{CFE06602-FE87-4B76-9836-2B66755AD7DE}" sibTransId="{48C0AABD-7B0D-4A10-9923-4B559968FEA1}"/>
    <dgm:cxn modelId="{9673C862-D858-4C70-BF15-16F61ECF2AAD}" type="presParOf" srcId="{EB814079-2419-4AD5-BF34-E3D40714AC43}" destId="{99CB8912-592E-432A-ACD3-23FE4C87D33F}" srcOrd="0" destOrd="0" presId="urn:microsoft.com/office/officeart/2008/layout/VerticalCurvedList"/>
    <dgm:cxn modelId="{53BA9849-8DFA-48F0-89D0-89415BE07238}" type="presParOf" srcId="{99CB8912-592E-432A-ACD3-23FE4C87D33F}" destId="{32CDE487-EA43-4D7D-8722-04E9C141DD87}" srcOrd="0" destOrd="0" presId="urn:microsoft.com/office/officeart/2008/layout/VerticalCurvedList"/>
    <dgm:cxn modelId="{0DD4D357-55E8-41FD-B024-5E7EBD8E7476}" type="presParOf" srcId="{32CDE487-EA43-4D7D-8722-04E9C141DD87}" destId="{4B9FB946-E579-4EEA-B981-28616C9AD94A}" srcOrd="0" destOrd="0" presId="urn:microsoft.com/office/officeart/2008/layout/VerticalCurvedList"/>
    <dgm:cxn modelId="{8A7500ED-079F-4F5F-93AB-E3CB3A28CD34}" type="presParOf" srcId="{32CDE487-EA43-4D7D-8722-04E9C141DD87}" destId="{9479A83E-8F25-463C-8422-8E798368C63E}" srcOrd="1" destOrd="0" presId="urn:microsoft.com/office/officeart/2008/layout/VerticalCurvedList"/>
    <dgm:cxn modelId="{FF22C955-6C46-496A-AD0D-96BBE77A4E04}" type="presParOf" srcId="{32CDE487-EA43-4D7D-8722-04E9C141DD87}" destId="{F8CE591A-7089-4500-821A-2CB3406F96CA}" srcOrd="2" destOrd="0" presId="urn:microsoft.com/office/officeart/2008/layout/VerticalCurvedList"/>
    <dgm:cxn modelId="{41E2392C-959F-4CEE-B57B-00705D021D27}" type="presParOf" srcId="{32CDE487-EA43-4D7D-8722-04E9C141DD87}" destId="{3C8B737B-02C8-435D-BE85-722AD86EE7B5}" srcOrd="3" destOrd="0" presId="urn:microsoft.com/office/officeart/2008/layout/VerticalCurvedList"/>
    <dgm:cxn modelId="{D24BAF45-A115-44D5-9428-6D5B652E78F1}" type="presParOf" srcId="{99CB8912-592E-432A-ACD3-23FE4C87D33F}" destId="{7F70D161-A334-4FDB-B465-1F719F3410B8}" srcOrd="1" destOrd="0" presId="urn:microsoft.com/office/officeart/2008/layout/VerticalCurvedList"/>
    <dgm:cxn modelId="{931294FA-FA32-4750-B980-AB364E226E0F}" type="presParOf" srcId="{99CB8912-592E-432A-ACD3-23FE4C87D33F}" destId="{0E97092E-8DE9-46A5-8B87-3E7E88871FD6}" srcOrd="2" destOrd="0" presId="urn:microsoft.com/office/officeart/2008/layout/VerticalCurvedList"/>
    <dgm:cxn modelId="{F412F684-DD6F-4B7E-A43A-F4DE3EFAF181}" type="presParOf" srcId="{0E97092E-8DE9-46A5-8B87-3E7E88871FD6}" destId="{6E367CD3-1170-43FF-A8F9-50463ABE22A7}" srcOrd="0" destOrd="0" presId="urn:microsoft.com/office/officeart/2008/layout/VerticalCurvedList"/>
    <dgm:cxn modelId="{B2FCDCEE-F651-443C-BF1B-702CE1077A26}" type="presParOf" srcId="{99CB8912-592E-432A-ACD3-23FE4C87D33F}" destId="{E68CA08D-CC0B-4C96-BC28-9114B7DA9125}" srcOrd="3" destOrd="0" presId="urn:microsoft.com/office/officeart/2008/layout/VerticalCurvedList"/>
    <dgm:cxn modelId="{8BAF19C1-999F-4627-87C0-2BDB579C99C0}" type="presParOf" srcId="{99CB8912-592E-432A-ACD3-23FE4C87D33F}" destId="{AA8EFC5F-AE87-4489-B2D4-56B90DD62B56}" srcOrd="4" destOrd="0" presId="urn:microsoft.com/office/officeart/2008/layout/VerticalCurvedList"/>
    <dgm:cxn modelId="{FDC00AEE-E636-4099-A022-D283BA2FE41E}" type="presParOf" srcId="{AA8EFC5F-AE87-4489-B2D4-56B90DD62B56}" destId="{B588A4B2-169F-4255-A0AD-01B67B0CABEE}" srcOrd="0" destOrd="0" presId="urn:microsoft.com/office/officeart/2008/layout/VerticalCurvedList"/>
    <dgm:cxn modelId="{E246B001-60CA-4E83-8BE0-332142D8A50B}" type="presParOf" srcId="{99CB8912-592E-432A-ACD3-23FE4C87D33F}" destId="{2F787727-DCE1-478A-A047-A9C3D9510352}" srcOrd="5" destOrd="0" presId="urn:microsoft.com/office/officeart/2008/layout/VerticalCurvedList"/>
    <dgm:cxn modelId="{2B51A986-24B3-4AA3-8802-023479CE598B}" type="presParOf" srcId="{99CB8912-592E-432A-ACD3-23FE4C87D33F}" destId="{9025BCEB-E0E0-4BC7-862F-DB8B12C5DE15}" srcOrd="6" destOrd="0" presId="urn:microsoft.com/office/officeart/2008/layout/VerticalCurvedList"/>
    <dgm:cxn modelId="{B2C7C0C9-26C2-4823-BD81-7F5F1F1AD859}" type="presParOf" srcId="{9025BCEB-E0E0-4BC7-862F-DB8B12C5DE15}" destId="{A077B0FF-49E5-4058-A169-D78694B9265B}" srcOrd="0" destOrd="0" presId="urn:microsoft.com/office/officeart/2008/layout/VerticalCurvedList"/>
    <dgm:cxn modelId="{23667DDF-3756-4AB9-872B-98EB6F708E4E}" type="presParOf" srcId="{99CB8912-592E-432A-ACD3-23FE4C87D33F}" destId="{2E3AAFC1-7C33-4C52-8EC9-E5AB94EBDDBA}" srcOrd="7" destOrd="0" presId="urn:microsoft.com/office/officeart/2008/layout/VerticalCurvedList"/>
    <dgm:cxn modelId="{50CDF9A5-5396-484F-8451-C21FA3AF7948}" type="presParOf" srcId="{99CB8912-592E-432A-ACD3-23FE4C87D33F}" destId="{E429FB4D-E369-4FFB-A2FB-72949B892E2B}" srcOrd="8" destOrd="0" presId="urn:microsoft.com/office/officeart/2008/layout/VerticalCurvedList"/>
    <dgm:cxn modelId="{E6832099-6119-4DCB-A2F4-0AD3688F8EE8}" type="presParOf" srcId="{E429FB4D-E369-4FFB-A2FB-72949B892E2B}" destId="{6407186C-A0D5-4597-AF4E-A4D39E85F861}" srcOrd="0" destOrd="0" presId="urn:microsoft.com/office/officeart/2008/layout/VerticalCurvedList"/>
    <dgm:cxn modelId="{E281A98B-92AB-4C8A-A4E5-C48263D05320}" type="presParOf" srcId="{99CB8912-592E-432A-ACD3-23FE4C87D33F}" destId="{63EC0594-686C-4779-A893-7FA87D5A718A}" srcOrd="9" destOrd="0" presId="urn:microsoft.com/office/officeart/2008/layout/VerticalCurvedList"/>
    <dgm:cxn modelId="{D0411ECC-4148-4F8C-A6B6-6DFA35A2DC94}" type="presParOf" srcId="{99CB8912-592E-432A-ACD3-23FE4C87D33F}" destId="{A6BAD169-722E-455F-8145-940569922382}" srcOrd="10" destOrd="0" presId="urn:microsoft.com/office/officeart/2008/layout/VerticalCurvedList"/>
    <dgm:cxn modelId="{ECC20025-8BDE-425D-8747-1FCFE86E257E}" type="presParOf" srcId="{A6BAD169-722E-455F-8145-940569922382}" destId="{D9EB4A2C-44F3-4F2A-AEE5-CCBF00C970E9}" srcOrd="0" destOrd="0" presId="urn:microsoft.com/office/officeart/2008/layout/VerticalCurvedList"/>
    <dgm:cxn modelId="{AB62FE06-60FE-4DCF-A620-66F1F5761403}" type="presParOf" srcId="{99CB8912-592E-432A-ACD3-23FE4C87D33F}" destId="{68B05ABC-217F-4E05-AC72-27F2D580A88B}" srcOrd="11" destOrd="0" presId="urn:microsoft.com/office/officeart/2008/layout/VerticalCurvedList"/>
    <dgm:cxn modelId="{01726E65-E1EC-45BA-96E5-38FF04AFF717}" type="presParOf" srcId="{99CB8912-592E-432A-ACD3-23FE4C87D33F}" destId="{1A781521-F46E-4A33-8E0B-6A0CE7ABF023}" srcOrd="12" destOrd="0" presId="urn:microsoft.com/office/officeart/2008/layout/VerticalCurvedList"/>
    <dgm:cxn modelId="{50A0624A-E788-4699-B727-C350BA29BBA1}" type="presParOf" srcId="{1A781521-F46E-4A33-8E0B-6A0CE7ABF023}" destId="{2C88B515-CDCB-4270-91E1-856F3524ADB5}" srcOrd="0" destOrd="0" presId="urn:microsoft.com/office/officeart/2008/layout/VerticalCurvedList"/>
    <dgm:cxn modelId="{BB94AF86-1F65-4838-95CA-5BF36CA36360}" type="presParOf" srcId="{99CB8912-592E-432A-ACD3-23FE4C87D33F}" destId="{570EC9F4-5DB9-4896-9580-007EAF4E4D83}" srcOrd="13" destOrd="0" presId="urn:microsoft.com/office/officeart/2008/layout/VerticalCurvedList"/>
    <dgm:cxn modelId="{98FDA1F4-D8F4-475E-B9C9-5D2B4CAC44FB}" type="presParOf" srcId="{99CB8912-592E-432A-ACD3-23FE4C87D33F}" destId="{DCAC29E4-8F7C-403C-ABD8-4702139737A8}" srcOrd="14" destOrd="0" presId="urn:microsoft.com/office/officeart/2008/layout/VerticalCurvedList"/>
    <dgm:cxn modelId="{82A2C143-D894-4430-9516-4E137F6982B0}" type="presParOf" srcId="{DCAC29E4-8F7C-403C-ABD8-4702139737A8}" destId="{B37C8930-89F6-4AFB-8873-A726CFE6866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197F761-6D4C-4727-B291-FCA4F424A841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B33A668-EB62-4D44-ACD0-0465589C83E2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15.  </a:t>
          </a:r>
          <a:r>
            <a:rPr lang="en-US" dirty="0" err="1" smtClean="0">
              <a:solidFill>
                <a:schemeClr val="tx1"/>
              </a:solidFill>
            </a:rPr>
            <a:t>Wagar</a:t>
          </a:r>
          <a:r>
            <a:rPr lang="en-US" dirty="0" smtClean="0">
              <a:solidFill>
                <a:schemeClr val="tx1"/>
              </a:solidFill>
            </a:rPr>
            <a:t> EA, Tamashiro L, </a:t>
          </a:r>
          <a:r>
            <a:rPr lang="en-US" dirty="0" err="1" smtClean="0">
              <a:solidFill>
                <a:schemeClr val="tx1"/>
              </a:solidFill>
            </a:rPr>
            <a:t>Yasin</a:t>
          </a:r>
          <a:r>
            <a:rPr lang="en-US" dirty="0" smtClean="0">
              <a:solidFill>
                <a:schemeClr val="tx1"/>
              </a:solidFill>
            </a:rPr>
            <a:t> B, </a:t>
          </a:r>
          <a:r>
            <a:rPr lang="en-US" dirty="0" err="1" smtClean="0">
              <a:solidFill>
                <a:schemeClr val="tx1"/>
              </a:solidFill>
            </a:rPr>
            <a:t>Hilborne</a:t>
          </a:r>
          <a:r>
            <a:rPr lang="en-US" dirty="0" smtClean="0">
              <a:solidFill>
                <a:schemeClr val="tx1"/>
              </a:solidFill>
            </a:rPr>
            <a:t> L, Bruckner DA. Patient safety in the clinical laboratory: a longitudinal analysis of specimen identification errors. Arch </a:t>
          </a:r>
          <a:r>
            <a:rPr lang="en-US" dirty="0" err="1" smtClean="0">
              <a:solidFill>
                <a:schemeClr val="tx1"/>
              </a:solidFill>
            </a:rPr>
            <a:t>Pathol</a:t>
          </a:r>
          <a:r>
            <a:rPr lang="en-US" dirty="0" smtClean="0">
              <a:solidFill>
                <a:schemeClr val="tx1"/>
              </a:solidFill>
            </a:rPr>
            <a:t> Lab Med 2006; 130: 1662-8</a:t>
          </a:r>
          <a:endParaRPr lang="en-US" dirty="0">
            <a:solidFill>
              <a:schemeClr val="tx1"/>
            </a:solidFill>
          </a:endParaRPr>
        </a:p>
      </dgm:t>
    </dgm:pt>
    <dgm:pt modelId="{87618732-7D7E-49D7-82B8-D2053763EC8D}" type="parTrans" cxnId="{0B6F7688-4D7A-4795-BF84-27F587EBEB3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4FA9D3E-6EFD-47D5-BA8D-5814E678BB34}" type="sibTrans" cxnId="{0B6F7688-4D7A-4795-BF84-27F587EBEB3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4BB6B57-CF02-4B82-AA40-8C3D0A5D5B87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16. O’Kane M. The reporting, classification and grading of quality failures in the medical laboratory. </a:t>
          </a:r>
          <a:r>
            <a:rPr lang="en-US" dirty="0" err="1" smtClean="0">
              <a:solidFill>
                <a:schemeClr val="tx1"/>
              </a:solidFill>
            </a:rPr>
            <a:t>Clin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Chim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Acta</a:t>
          </a:r>
          <a:r>
            <a:rPr lang="en-US" dirty="0" smtClean="0">
              <a:solidFill>
                <a:schemeClr val="tx1"/>
              </a:solidFill>
            </a:rPr>
            <a:t> 2009; 404: 28-31.</a:t>
          </a:r>
          <a:endParaRPr lang="en-US" dirty="0">
            <a:solidFill>
              <a:schemeClr val="tx1"/>
            </a:solidFill>
          </a:endParaRPr>
        </a:p>
      </dgm:t>
    </dgm:pt>
    <dgm:pt modelId="{E680774C-9F5E-442C-9381-D1F36BDDD631}" type="parTrans" cxnId="{8D107BC0-BD0E-43AB-8255-59436AFBB19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5150238-42E9-4F37-BCC4-1FDE89509E08}" type="sibTrans" cxnId="{8D107BC0-BD0E-43AB-8255-59436AFBB19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8AB1AE5-B403-4FA0-AEA8-12D37B55053B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17. Gama R, Teale J, Marks V. Clinical and laboratory investigation of adult spontaneous </a:t>
          </a:r>
          <a:r>
            <a:rPr lang="en-US" dirty="0" err="1" smtClean="0">
              <a:solidFill>
                <a:schemeClr val="tx1"/>
              </a:solidFill>
            </a:rPr>
            <a:t>hypoglycaemia</a:t>
          </a:r>
          <a:r>
            <a:rPr lang="en-US" dirty="0" smtClean="0">
              <a:solidFill>
                <a:schemeClr val="tx1"/>
              </a:solidFill>
            </a:rPr>
            <a:t>. J </a:t>
          </a:r>
          <a:r>
            <a:rPr lang="en-US" dirty="0" err="1" smtClean="0">
              <a:solidFill>
                <a:schemeClr val="tx1"/>
              </a:solidFill>
            </a:rPr>
            <a:t>Clin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Pathol</a:t>
          </a:r>
          <a:r>
            <a:rPr lang="en-US" dirty="0" smtClean="0">
              <a:solidFill>
                <a:schemeClr val="tx1"/>
              </a:solidFill>
            </a:rPr>
            <a:t> 2003; 56: 641-6.</a:t>
          </a:r>
          <a:endParaRPr lang="en-US" dirty="0">
            <a:solidFill>
              <a:schemeClr val="tx1"/>
            </a:solidFill>
          </a:endParaRPr>
        </a:p>
      </dgm:t>
    </dgm:pt>
    <dgm:pt modelId="{C7F2AB4B-F24F-423E-817A-99C2CA05092B}" type="parTrans" cxnId="{1D280D32-3E25-413D-91E8-1C1E0624035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E82E1F1-E78D-4FDA-BAF7-BB20D576123C}" type="sibTrans" cxnId="{1D280D32-3E25-413D-91E8-1C1E0624035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ED839C5-715F-4B23-B0C9-FCFF26B9BF5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18. Bowen R, </a:t>
          </a:r>
          <a:r>
            <a:rPr lang="en-US" dirty="0" err="1" smtClean="0">
              <a:solidFill>
                <a:schemeClr val="tx1"/>
              </a:solidFill>
            </a:rPr>
            <a:t>Hortin</a:t>
          </a:r>
          <a:r>
            <a:rPr lang="en-US" dirty="0" smtClean="0">
              <a:solidFill>
                <a:schemeClr val="tx1"/>
              </a:solidFill>
            </a:rPr>
            <a:t> G, </a:t>
          </a:r>
          <a:r>
            <a:rPr lang="en-US" dirty="0" err="1" smtClean="0">
              <a:solidFill>
                <a:schemeClr val="tx1"/>
              </a:solidFill>
            </a:rPr>
            <a:t>Csako</a:t>
          </a:r>
          <a:r>
            <a:rPr lang="en-US" dirty="0" smtClean="0">
              <a:solidFill>
                <a:schemeClr val="tx1"/>
              </a:solidFill>
            </a:rPr>
            <a:t> G, </a:t>
          </a:r>
          <a:r>
            <a:rPr lang="en-US" dirty="0" err="1" smtClean="0">
              <a:solidFill>
                <a:schemeClr val="tx1"/>
              </a:solidFill>
            </a:rPr>
            <a:t>Otanez</a:t>
          </a:r>
          <a:r>
            <a:rPr lang="en-US" dirty="0" smtClean="0">
              <a:solidFill>
                <a:schemeClr val="tx1"/>
              </a:solidFill>
            </a:rPr>
            <a:t> O, </a:t>
          </a:r>
          <a:r>
            <a:rPr lang="en-US" dirty="0" err="1" smtClean="0">
              <a:solidFill>
                <a:schemeClr val="tx1"/>
              </a:solidFill>
            </a:rPr>
            <a:t>Remaley</a:t>
          </a:r>
          <a:r>
            <a:rPr lang="en-US" dirty="0" smtClean="0">
              <a:solidFill>
                <a:schemeClr val="tx1"/>
              </a:solidFill>
            </a:rPr>
            <a:t> O. Impact of blood collection devices on clinical chemistry assays. </a:t>
          </a:r>
          <a:r>
            <a:rPr lang="en-US" dirty="0" err="1" smtClean="0">
              <a:solidFill>
                <a:schemeClr val="tx1"/>
              </a:solidFill>
            </a:rPr>
            <a:t>Clin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Biochem</a:t>
          </a:r>
          <a:r>
            <a:rPr lang="en-US" dirty="0" smtClean="0">
              <a:solidFill>
                <a:schemeClr val="tx1"/>
              </a:solidFill>
            </a:rPr>
            <a:t> 2010; 43: 4-25.</a:t>
          </a:r>
          <a:endParaRPr lang="en-US" dirty="0">
            <a:solidFill>
              <a:schemeClr val="tx1"/>
            </a:solidFill>
          </a:endParaRPr>
        </a:p>
      </dgm:t>
    </dgm:pt>
    <dgm:pt modelId="{6D87D05B-6CC4-4D61-A002-83979E940B4F}" type="parTrans" cxnId="{24B025AF-7D50-4596-8421-2D278252F3B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FE4E3AF-0C2E-4A1A-9E62-B07FBBF0E988}" type="sibTrans" cxnId="{24B025AF-7D50-4596-8421-2D278252F3B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A22618C-B050-436F-848A-D614CD8229E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19. </a:t>
          </a:r>
          <a:r>
            <a:rPr lang="en-US" dirty="0" err="1" smtClean="0">
              <a:solidFill>
                <a:schemeClr val="tx1"/>
              </a:solidFill>
            </a:rPr>
            <a:t>Steindel</a:t>
          </a:r>
          <a:r>
            <a:rPr lang="en-US" dirty="0" smtClean="0">
              <a:solidFill>
                <a:schemeClr val="tx1"/>
              </a:solidFill>
            </a:rPr>
            <a:t> S, Jones B. Routine outpatient laboratory test turnaround times and practice patterns. Arch </a:t>
          </a:r>
          <a:r>
            <a:rPr lang="en-US" dirty="0" err="1" smtClean="0">
              <a:solidFill>
                <a:schemeClr val="tx1"/>
              </a:solidFill>
            </a:rPr>
            <a:t>Pathol</a:t>
          </a:r>
          <a:r>
            <a:rPr lang="en-US" dirty="0" smtClean="0">
              <a:solidFill>
                <a:schemeClr val="tx1"/>
              </a:solidFill>
            </a:rPr>
            <a:t> Lab Med 2002; 126: 11-8.</a:t>
          </a:r>
          <a:endParaRPr lang="en-US" dirty="0">
            <a:solidFill>
              <a:schemeClr val="tx1"/>
            </a:solidFill>
          </a:endParaRPr>
        </a:p>
      </dgm:t>
    </dgm:pt>
    <dgm:pt modelId="{417A1661-D3CC-471B-99D3-268AAC0B4F92}" type="parTrans" cxnId="{3AF7AE95-A639-44F7-B2BA-DF1021C8EEC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E7430FD-1FCA-4B0D-8C90-7272697FA4A9}" type="sibTrans" cxnId="{3AF7AE95-A639-44F7-B2BA-DF1021C8EEC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5CFA37D-EBEB-466D-B5FB-4088AE85E44E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20. </a:t>
          </a:r>
          <a:r>
            <a:rPr lang="en-US" dirty="0" err="1" smtClean="0">
              <a:solidFill>
                <a:schemeClr val="tx1"/>
              </a:solidFill>
            </a:rPr>
            <a:t>Nauck</a:t>
          </a:r>
          <a:r>
            <a:rPr lang="en-US" dirty="0" smtClean="0">
              <a:solidFill>
                <a:schemeClr val="tx1"/>
              </a:solidFill>
            </a:rPr>
            <a:t> M, </a:t>
          </a:r>
          <a:r>
            <a:rPr lang="en-US" dirty="0" err="1" smtClean="0">
              <a:solidFill>
                <a:schemeClr val="tx1"/>
              </a:solidFill>
            </a:rPr>
            <a:t>Nauck</a:t>
          </a:r>
          <a:r>
            <a:rPr lang="en-US" dirty="0" smtClean="0">
              <a:solidFill>
                <a:schemeClr val="tx1"/>
              </a:solidFill>
            </a:rPr>
            <a:t> M, </a:t>
          </a:r>
          <a:r>
            <a:rPr lang="en-US" dirty="0" err="1" smtClean="0">
              <a:solidFill>
                <a:schemeClr val="tx1"/>
              </a:solidFill>
            </a:rPr>
            <a:t>Koetting</a:t>
          </a:r>
          <a:r>
            <a:rPr lang="en-US" dirty="0" smtClean="0">
              <a:solidFill>
                <a:schemeClr val="tx1"/>
              </a:solidFill>
            </a:rPr>
            <a:t> J. A recapping system for automatic, semiautomatic, and manual use. Arch </a:t>
          </a:r>
          <a:r>
            <a:rPr lang="en-US" dirty="0" err="1" smtClean="0">
              <a:solidFill>
                <a:schemeClr val="tx1"/>
              </a:solidFill>
            </a:rPr>
            <a:t>Pathol</a:t>
          </a:r>
          <a:r>
            <a:rPr lang="en-US" dirty="0" smtClean="0">
              <a:solidFill>
                <a:schemeClr val="tx1"/>
              </a:solidFill>
            </a:rPr>
            <a:t> Lab Med 2008; 132: 690-3.</a:t>
          </a:r>
          <a:endParaRPr lang="en-US" dirty="0">
            <a:solidFill>
              <a:schemeClr val="tx1"/>
            </a:solidFill>
          </a:endParaRPr>
        </a:p>
      </dgm:t>
    </dgm:pt>
    <dgm:pt modelId="{65D88174-890B-42CE-8311-1CA45178EA80}" type="parTrans" cxnId="{02B2B176-B83A-4ED9-AD56-9085F692B12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BAEACF8-A951-41EC-8812-88AF1C6BEB50}" type="sibTrans" cxnId="{02B2B176-B83A-4ED9-AD56-9085F692B12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151F95B-0DAC-4F1E-84A8-C6DB0420E9B3}" type="pres">
      <dgm:prSet presAssocID="{C197F761-6D4C-4727-B291-FCA4F424A84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2794594-7C74-4A64-BF93-78E1B4108ECB}" type="pres">
      <dgm:prSet presAssocID="{C197F761-6D4C-4727-B291-FCA4F424A841}" presName="Name1" presStyleCnt="0"/>
      <dgm:spPr/>
    </dgm:pt>
    <dgm:pt modelId="{85918173-0DD4-4ADD-9A70-007DA0300F73}" type="pres">
      <dgm:prSet presAssocID="{C197F761-6D4C-4727-B291-FCA4F424A841}" presName="cycle" presStyleCnt="0"/>
      <dgm:spPr/>
    </dgm:pt>
    <dgm:pt modelId="{7A3EE94A-0472-42F1-AF12-C273F8A415D9}" type="pres">
      <dgm:prSet presAssocID="{C197F761-6D4C-4727-B291-FCA4F424A841}" presName="srcNode" presStyleLbl="node1" presStyleIdx="0" presStyleCnt="6"/>
      <dgm:spPr/>
    </dgm:pt>
    <dgm:pt modelId="{B1251FB5-DFA9-4E4A-AF5D-38D388E7258F}" type="pres">
      <dgm:prSet presAssocID="{C197F761-6D4C-4727-B291-FCA4F424A841}" presName="conn" presStyleLbl="parChTrans1D2" presStyleIdx="0" presStyleCnt="1"/>
      <dgm:spPr/>
      <dgm:t>
        <a:bodyPr/>
        <a:lstStyle/>
        <a:p>
          <a:endParaRPr lang="en-US"/>
        </a:p>
      </dgm:t>
    </dgm:pt>
    <dgm:pt modelId="{811BEF49-7F3B-4B6F-BFA8-980E2B26516C}" type="pres">
      <dgm:prSet presAssocID="{C197F761-6D4C-4727-B291-FCA4F424A841}" presName="extraNode" presStyleLbl="node1" presStyleIdx="0" presStyleCnt="6"/>
      <dgm:spPr/>
    </dgm:pt>
    <dgm:pt modelId="{407EA2E4-1F09-4BB2-9A91-D650766B57C9}" type="pres">
      <dgm:prSet presAssocID="{C197F761-6D4C-4727-B291-FCA4F424A841}" presName="dstNode" presStyleLbl="node1" presStyleIdx="0" presStyleCnt="6"/>
      <dgm:spPr/>
    </dgm:pt>
    <dgm:pt modelId="{F1ED8F4E-8C50-4A2D-B4DB-F4FD7721CF3A}" type="pres">
      <dgm:prSet presAssocID="{0B33A668-EB62-4D44-ACD0-0465589C83E2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44E89F-5A11-4859-8FE8-FEE2514A37CA}" type="pres">
      <dgm:prSet presAssocID="{0B33A668-EB62-4D44-ACD0-0465589C83E2}" presName="accent_1" presStyleCnt="0"/>
      <dgm:spPr/>
    </dgm:pt>
    <dgm:pt modelId="{AFE09812-4487-4CE3-9E60-B72C0BB2E3BB}" type="pres">
      <dgm:prSet presAssocID="{0B33A668-EB62-4D44-ACD0-0465589C83E2}" presName="accentRepeatNode" presStyleLbl="solidFgAcc1" presStyleIdx="0" presStyleCnt="6"/>
      <dgm:spPr/>
    </dgm:pt>
    <dgm:pt modelId="{66DBEEB7-A53F-4696-AA63-06EAB249B61E}" type="pres">
      <dgm:prSet presAssocID="{64BB6B57-CF02-4B82-AA40-8C3D0A5D5B87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ABF463-4154-4E30-948C-D30570D4CB5E}" type="pres">
      <dgm:prSet presAssocID="{64BB6B57-CF02-4B82-AA40-8C3D0A5D5B87}" presName="accent_2" presStyleCnt="0"/>
      <dgm:spPr/>
    </dgm:pt>
    <dgm:pt modelId="{CBAC9C2D-AB3B-43DF-9170-D7E88CE47E9D}" type="pres">
      <dgm:prSet presAssocID="{64BB6B57-CF02-4B82-AA40-8C3D0A5D5B87}" presName="accentRepeatNode" presStyleLbl="solidFgAcc1" presStyleIdx="1" presStyleCnt="6"/>
      <dgm:spPr/>
    </dgm:pt>
    <dgm:pt modelId="{70EB9CFC-C79D-40DC-A49B-AD6A636961C3}" type="pres">
      <dgm:prSet presAssocID="{C8AB1AE5-B403-4FA0-AEA8-12D37B55053B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4DB098-F92E-4095-AB3B-EFDF95E2391E}" type="pres">
      <dgm:prSet presAssocID="{C8AB1AE5-B403-4FA0-AEA8-12D37B55053B}" presName="accent_3" presStyleCnt="0"/>
      <dgm:spPr/>
    </dgm:pt>
    <dgm:pt modelId="{9921AD10-CCC2-4901-BAE3-68A15A300682}" type="pres">
      <dgm:prSet presAssocID="{C8AB1AE5-B403-4FA0-AEA8-12D37B55053B}" presName="accentRepeatNode" presStyleLbl="solidFgAcc1" presStyleIdx="2" presStyleCnt="6"/>
      <dgm:spPr/>
    </dgm:pt>
    <dgm:pt modelId="{EBCCD0B3-ED73-41EC-941F-22B2639CFB67}" type="pres">
      <dgm:prSet presAssocID="{DED839C5-715F-4B23-B0C9-FCFF26B9BF54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8B190C-F7B8-494D-AD86-327C7D50CBE1}" type="pres">
      <dgm:prSet presAssocID="{DED839C5-715F-4B23-B0C9-FCFF26B9BF54}" presName="accent_4" presStyleCnt="0"/>
      <dgm:spPr/>
    </dgm:pt>
    <dgm:pt modelId="{0C578F2E-0DD7-4755-80FB-650B78BD3C55}" type="pres">
      <dgm:prSet presAssocID="{DED839C5-715F-4B23-B0C9-FCFF26B9BF54}" presName="accentRepeatNode" presStyleLbl="solidFgAcc1" presStyleIdx="3" presStyleCnt="6"/>
      <dgm:spPr/>
    </dgm:pt>
    <dgm:pt modelId="{28B649E6-186C-4C49-B093-69A20180632D}" type="pres">
      <dgm:prSet presAssocID="{6A22618C-B050-436F-848A-D614CD8229E3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CFB768-D505-4F4C-8E22-F36818FCBAF4}" type="pres">
      <dgm:prSet presAssocID="{6A22618C-B050-436F-848A-D614CD8229E3}" presName="accent_5" presStyleCnt="0"/>
      <dgm:spPr/>
    </dgm:pt>
    <dgm:pt modelId="{0263571A-1395-48B5-B38A-AE83A1A86E2C}" type="pres">
      <dgm:prSet presAssocID="{6A22618C-B050-436F-848A-D614CD8229E3}" presName="accentRepeatNode" presStyleLbl="solidFgAcc1" presStyleIdx="4" presStyleCnt="6"/>
      <dgm:spPr/>
    </dgm:pt>
    <dgm:pt modelId="{3ED7F228-C15E-447A-A499-A0A2008A3D77}" type="pres">
      <dgm:prSet presAssocID="{E5CFA37D-EBEB-466D-B5FB-4088AE85E44E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57A714-4DAD-469B-BF99-A61B2FD0C62C}" type="pres">
      <dgm:prSet presAssocID="{E5CFA37D-EBEB-466D-B5FB-4088AE85E44E}" presName="accent_6" presStyleCnt="0"/>
      <dgm:spPr/>
    </dgm:pt>
    <dgm:pt modelId="{A2DCC5A2-7D6C-497A-B370-101A5801DF71}" type="pres">
      <dgm:prSet presAssocID="{E5CFA37D-EBEB-466D-B5FB-4088AE85E44E}" presName="accentRepeatNode" presStyleLbl="solidFgAcc1" presStyleIdx="5" presStyleCnt="6"/>
      <dgm:spPr/>
    </dgm:pt>
  </dgm:ptLst>
  <dgm:cxnLst>
    <dgm:cxn modelId="{8D107BC0-BD0E-43AB-8255-59436AFBB197}" srcId="{C197F761-6D4C-4727-B291-FCA4F424A841}" destId="{64BB6B57-CF02-4B82-AA40-8C3D0A5D5B87}" srcOrd="1" destOrd="0" parTransId="{E680774C-9F5E-442C-9381-D1F36BDDD631}" sibTransId="{15150238-42E9-4F37-BCC4-1FDE89509E08}"/>
    <dgm:cxn modelId="{24B025AF-7D50-4596-8421-2D278252F3BC}" srcId="{C197F761-6D4C-4727-B291-FCA4F424A841}" destId="{DED839C5-715F-4B23-B0C9-FCFF26B9BF54}" srcOrd="3" destOrd="0" parTransId="{6D87D05B-6CC4-4D61-A002-83979E940B4F}" sibTransId="{BFE4E3AF-0C2E-4A1A-9E62-B07FBBF0E988}"/>
    <dgm:cxn modelId="{483D68A0-4832-4559-9FF3-8265EB8E663E}" type="presOf" srcId="{0B33A668-EB62-4D44-ACD0-0465589C83E2}" destId="{F1ED8F4E-8C50-4A2D-B4DB-F4FD7721CF3A}" srcOrd="0" destOrd="0" presId="urn:microsoft.com/office/officeart/2008/layout/VerticalCurvedList"/>
    <dgm:cxn modelId="{A7C1319E-C7E9-4022-9FFC-ADFCDCC124A5}" type="presOf" srcId="{C197F761-6D4C-4727-B291-FCA4F424A841}" destId="{F151F95B-0DAC-4F1E-84A8-C6DB0420E9B3}" srcOrd="0" destOrd="0" presId="urn:microsoft.com/office/officeart/2008/layout/VerticalCurvedList"/>
    <dgm:cxn modelId="{BF08746D-CD6D-463D-AC9A-3ADE7EEA479F}" type="presOf" srcId="{44FA9D3E-6EFD-47D5-BA8D-5814E678BB34}" destId="{B1251FB5-DFA9-4E4A-AF5D-38D388E7258F}" srcOrd="0" destOrd="0" presId="urn:microsoft.com/office/officeart/2008/layout/VerticalCurvedList"/>
    <dgm:cxn modelId="{3AF7AE95-A639-44F7-B2BA-DF1021C8EECE}" srcId="{C197F761-6D4C-4727-B291-FCA4F424A841}" destId="{6A22618C-B050-436F-848A-D614CD8229E3}" srcOrd="4" destOrd="0" parTransId="{417A1661-D3CC-471B-99D3-268AAC0B4F92}" sibTransId="{CE7430FD-1FCA-4B0D-8C90-7272697FA4A9}"/>
    <dgm:cxn modelId="{8EA0BE80-CD2F-4A8E-8145-BC04C8D0B7F7}" type="presOf" srcId="{C8AB1AE5-B403-4FA0-AEA8-12D37B55053B}" destId="{70EB9CFC-C79D-40DC-A49B-AD6A636961C3}" srcOrd="0" destOrd="0" presId="urn:microsoft.com/office/officeart/2008/layout/VerticalCurvedList"/>
    <dgm:cxn modelId="{02B2B176-B83A-4ED9-AD56-9085F692B12A}" srcId="{C197F761-6D4C-4727-B291-FCA4F424A841}" destId="{E5CFA37D-EBEB-466D-B5FB-4088AE85E44E}" srcOrd="5" destOrd="0" parTransId="{65D88174-890B-42CE-8311-1CA45178EA80}" sibTransId="{0BAEACF8-A951-41EC-8812-88AF1C6BEB50}"/>
    <dgm:cxn modelId="{2FFD0609-4007-43B7-9C4E-932D96BEEA3F}" type="presOf" srcId="{E5CFA37D-EBEB-466D-B5FB-4088AE85E44E}" destId="{3ED7F228-C15E-447A-A499-A0A2008A3D77}" srcOrd="0" destOrd="0" presId="urn:microsoft.com/office/officeart/2008/layout/VerticalCurvedList"/>
    <dgm:cxn modelId="{14041FC8-A29B-4172-A5B8-25D59C22D97B}" type="presOf" srcId="{6A22618C-B050-436F-848A-D614CD8229E3}" destId="{28B649E6-186C-4C49-B093-69A20180632D}" srcOrd="0" destOrd="0" presId="urn:microsoft.com/office/officeart/2008/layout/VerticalCurvedList"/>
    <dgm:cxn modelId="{C6D7E4BA-03B6-4356-8D34-783A9F4F8868}" type="presOf" srcId="{DED839C5-715F-4B23-B0C9-FCFF26B9BF54}" destId="{EBCCD0B3-ED73-41EC-941F-22B2639CFB67}" srcOrd="0" destOrd="0" presId="urn:microsoft.com/office/officeart/2008/layout/VerticalCurvedList"/>
    <dgm:cxn modelId="{1D280D32-3E25-413D-91E8-1C1E06240357}" srcId="{C197F761-6D4C-4727-B291-FCA4F424A841}" destId="{C8AB1AE5-B403-4FA0-AEA8-12D37B55053B}" srcOrd="2" destOrd="0" parTransId="{C7F2AB4B-F24F-423E-817A-99C2CA05092B}" sibTransId="{4E82E1F1-E78D-4FDA-BAF7-BB20D576123C}"/>
    <dgm:cxn modelId="{0B6F7688-4D7A-4795-BF84-27F587EBEB38}" srcId="{C197F761-6D4C-4727-B291-FCA4F424A841}" destId="{0B33A668-EB62-4D44-ACD0-0465589C83E2}" srcOrd="0" destOrd="0" parTransId="{87618732-7D7E-49D7-82B8-D2053763EC8D}" sibTransId="{44FA9D3E-6EFD-47D5-BA8D-5814E678BB34}"/>
    <dgm:cxn modelId="{B30D2F0B-45D8-42E5-AB65-0C668DA563ED}" type="presOf" srcId="{64BB6B57-CF02-4B82-AA40-8C3D0A5D5B87}" destId="{66DBEEB7-A53F-4696-AA63-06EAB249B61E}" srcOrd="0" destOrd="0" presId="urn:microsoft.com/office/officeart/2008/layout/VerticalCurvedList"/>
    <dgm:cxn modelId="{1DD449B0-5C1B-4685-950F-37523F737D59}" type="presParOf" srcId="{F151F95B-0DAC-4F1E-84A8-C6DB0420E9B3}" destId="{E2794594-7C74-4A64-BF93-78E1B4108ECB}" srcOrd="0" destOrd="0" presId="urn:microsoft.com/office/officeart/2008/layout/VerticalCurvedList"/>
    <dgm:cxn modelId="{533E742C-DCFE-4D0C-9670-A9D0515526A0}" type="presParOf" srcId="{E2794594-7C74-4A64-BF93-78E1B4108ECB}" destId="{85918173-0DD4-4ADD-9A70-007DA0300F73}" srcOrd="0" destOrd="0" presId="urn:microsoft.com/office/officeart/2008/layout/VerticalCurvedList"/>
    <dgm:cxn modelId="{C5B75EA0-F256-450A-887E-A812484886A1}" type="presParOf" srcId="{85918173-0DD4-4ADD-9A70-007DA0300F73}" destId="{7A3EE94A-0472-42F1-AF12-C273F8A415D9}" srcOrd="0" destOrd="0" presId="urn:microsoft.com/office/officeart/2008/layout/VerticalCurvedList"/>
    <dgm:cxn modelId="{FF8CF52E-41F5-4603-9040-9ED92ED91DEB}" type="presParOf" srcId="{85918173-0DD4-4ADD-9A70-007DA0300F73}" destId="{B1251FB5-DFA9-4E4A-AF5D-38D388E7258F}" srcOrd="1" destOrd="0" presId="urn:microsoft.com/office/officeart/2008/layout/VerticalCurvedList"/>
    <dgm:cxn modelId="{E7AA07E1-23BF-4E2F-888D-B7A237FA1CCF}" type="presParOf" srcId="{85918173-0DD4-4ADD-9A70-007DA0300F73}" destId="{811BEF49-7F3B-4B6F-BFA8-980E2B26516C}" srcOrd="2" destOrd="0" presId="urn:microsoft.com/office/officeart/2008/layout/VerticalCurvedList"/>
    <dgm:cxn modelId="{F2729885-A2E5-4DFB-9396-F93AB32BD885}" type="presParOf" srcId="{85918173-0DD4-4ADD-9A70-007DA0300F73}" destId="{407EA2E4-1F09-4BB2-9A91-D650766B57C9}" srcOrd="3" destOrd="0" presId="urn:microsoft.com/office/officeart/2008/layout/VerticalCurvedList"/>
    <dgm:cxn modelId="{329F55A9-6B1D-47FA-8EC7-232BBCAA4B57}" type="presParOf" srcId="{E2794594-7C74-4A64-BF93-78E1B4108ECB}" destId="{F1ED8F4E-8C50-4A2D-B4DB-F4FD7721CF3A}" srcOrd="1" destOrd="0" presId="urn:microsoft.com/office/officeart/2008/layout/VerticalCurvedList"/>
    <dgm:cxn modelId="{FACB288B-5914-457F-8ED1-81A3AF03A9E7}" type="presParOf" srcId="{E2794594-7C74-4A64-BF93-78E1B4108ECB}" destId="{A544E89F-5A11-4859-8FE8-FEE2514A37CA}" srcOrd="2" destOrd="0" presId="urn:microsoft.com/office/officeart/2008/layout/VerticalCurvedList"/>
    <dgm:cxn modelId="{A2EE53C3-A7FB-4C34-992F-2279CF1FDA55}" type="presParOf" srcId="{A544E89F-5A11-4859-8FE8-FEE2514A37CA}" destId="{AFE09812-4487-4CE3-9E60-B72C0BB2E3BB}" srcOrd="0" destOrd="0" presId="urn:microsoft.com/office/officeart/2008/layout/VerticalCurvedList"/>
    <dgm:cxn modelId="{0114218B-234C-4EDA-8FD7-FA6EAA175A82}" type="presParOf" srcId="{E2794594-7C74-4A64-BF93-78E1B4108ECB}" destId="{66DBEEB7-A53F-4696-AA63-06EAB249B61E}" srcOrd="3" destOrd="0" presId="urn:microsoft.com/office/officeart/2008/layout/VerticalCurvedList"/>
    <dgm:cxn modelId="{08D0DD8B-FFA5-40EB-9712-258A731CD45A}" type="presParOf" srcId="{E2794594-7C74-4A64-BF93-78E1B4108ECB}" destId="{46ABF463-4154-4E30-948C-D30570D4CB5E}" srcOrd="4" destOrd="0" presId="urn:microsoft.com/office/officeart/2008/layout/VerticalCurvedList"/>
    <dgm:cxn modelId="{DFD7D472-8A22-4968-AF50-AAB7916D0C2C}" type="presParOf" srcId="{46ABF463-4154-4E30-948C-D30570D4CB5E}" destId="{CBAC9C2D-AB3B-43DF-9170-D7E88CE47E9D}" srcOrd="0" destOrd="0" presId="urn:microsoft.com/office/officeart/2008/layout/VerticalCurvedList"/>
    <dgm:cxn modelId="{0AA8A2CF-3F0C-4A2A-B9B0-B570110AD640}" type="presParOf" srcId="{E2794594-7C74-4A64-BF93-78E1B4108ECB}" destId="{70EB9CFC-C79D-40DC-A49B-AD6A636961C3}" srcOrd="5" destOrd="0" presId="urn:microsoft.com/office/officeart/2008/layout/VerticalCurvedList"/>
    <dgm:cxn modelId="{EC8B7AE4-6B69-4094-82E4-ED8679A9690D}" type="presParOf" srcId="{E2794594-7C74-4A64-BF93-78E1B4108ECB}" destId="{D94DB098-F92E-4095-AB3B-EFDF95E2391E}" srcOrd="6" destOrd="0" presId="urn:microsoft.com/office/officeart/2008/layout/VerticalCurvedList"/>
    <dgm:cxn modelId="{8AB72AED-D17D-4D3C-8EF3-C7E750EE2364}" type="presParOf" srcId="{D94DB098-F92E-4095-AB3B-EFDF95E2391E}" destId="{9921AD10-CCC2-4901-BAE3-68A15A300682}" srcOrd="0" destOrd="0" presId="urn:microsoft.com/office/officeart/2008/layout/VerticalCurvedList"/>
    <dgm:cxn modelId="{F720864B-CACE-415C-9E6D-B38DD714103A}" type="presParOf" srcId="{E2794594-7C74-4A64-BF93-78E1B4108ECB}" destId="{EBCCD0B3-ED73-41EC-941F-22B2639CFB67}" srcOrd="7" destOrd="0" presId="urn:microsoft.com/office/officeart/2008/layout/VerticalCurvedList"/>
    <dgm:cxn modelId="{CE936CB4-AD2F-4C7A-A1BD-B8DF2AA73D5D}" type="presParOf" srcId="{E2794594-7C74-4A64-BF93-78E1B4108ECB}" destId="{458B190C-F7B8-494D-AD86-327C7D50CBE1}" srcOrd="8" destOrd="0" presId="urn:microsoft.com/office/officeart/2008/layout/VerticalCurvedList"/>
    <dgm:cxn modelId="{92487432-D933-4A9A-9B12-161EF67B1CAB}" type="presParOf" srcId="{458B190C-F7B8-494D-AD86-327C7D50CBE1}" destId="{0C578F2E-0DD7-4755-80FB-650B78BD3C55}" srcOrd="0" destOrd="0" presId="urn:microsoft.com/office/officeart/2008/layout/VerticalCurvedList"/>
    <dgm:cxn modelId="{CFC7F57F-671C-442C-A227-E1E6D9585143}" type="presParOf" srcId="{E2794594-7C74-4A64-BF93-78E1B4108ECB}" destId="{28B649E6-186C-4C49-B093-69A20180632D}" srcOrd="9" destOrd="0" presId="urn:microsoft.com/office/officeart/2008/layout/VerticalCurvedList"/>
    <dgm:cxn modelId="{2522C0D4-3987-4D3C-8593-2F61B5F4490C}" type="presParOf" srcId="{E2794594-7C74-4A64-BF93-78E1B4108ECB}" destId="{63CFB768-D505-4F4C-8E22-F36818FCBAF4}" srcOrd="10" destOrd="0" presId="urn:microsoft.com/office/officeart/2008/layout/VerticalCurvedList"/>
    <dgm:cxn modelId="{B4BD1853-F67C-4071-A6EB-0AB48D5A3732}" type="presParOf" srcId="{63CFB768-D505-4F4C-8E22-F36818FCBAF4}" destId="{0263571A-1395-48B5-B38A-AE83A1A86E2C}" srcOrd="0" destOrd="0" presId="urn:microsoft.com/office/officeart/2008/layout/VerticalCurvedList"/>
    <dgm:cxn modelId="{37FB5598-ACFF-4FA2-8FFC-484B0EF5144E}" type="presParOf" srcId="{E2794594-7C74-4A64-BF93-78E1B4108ECB}" destId="{3ED7F228-C15E-447A-A499-A0A2008A3D77}" srcOrd="11" destOrd="0" presId="urn:microsoft.com/office/officeart/2008/layout/VerticalCurvedList"/>
    <dgm:cxn modelId="{4894C22E-1200-46D5-9769-72500968E7C8}" type="presParOf" srcId="{E2794594-7C74-4A64-BF93-78E1B4108ECB}" destId="{5D57A714-4DAD-469B-BF99-A61B2FD0C62C}" srcOrd="12" destOrd="0" presId="urn:microsoft.com/office/officeart/2008/layout/VerticalCurvedList"/>
    <dgm:cxn modelId="{70561799-53CB-4AC0-9B2D-8FCC7834839E}" type="presParOf" srcId="{5D57A714-4DAD-469B-BF99-A61B2FD0C62C}" destId="{A2DCC5A2-7D6C-497A-B370-101A5801DF7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3FFD94C-0F92-48EE-8ABB-15FA9A075178}" type="doc">
      <dgm:prSet loTypeId="urn:microsoft.com/office/officeart/2008/layout/HexagonCluster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EAAB795-0083-401E-B041-EBC83EB16229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Phlebotomy Education</a:t>
          </a:r>
          <a:endParaRPr lang="en-US" b="1" dirty="0">
            <a:solidFill>
              <a:schemeClr val="tx1"/>
            </a:solidFill>
          </a:endParaRPr>
        </a:p>
      </dgm:t>
    </dgm:pt>
    <dgm:pt modelId="{1EEAF155-A110-447A-B4F0-EF519C546657}" type="parTrans" cxnId="{F0F8BB35-81CB-4024-B2DD-66275E1BF44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2E15A80-C629-4092-AF71-4C7FE15A9339}" type="sibTrans" cxnId="{F0F8BB35-81CB-4024-B2DD-66275E1BF44C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BD76FB5-E5C8-47F5-906D-1610F5176E38}">
      <dgm:prSet phldrT="[Text]"/>
      <dgm:spPr/>
      <dgm:t>
        <a:bodyPr/>
        <a:lstStyle/>
        <a:p>
          <a:r>
            <a:rPr lang="en-US" b="1" i="0" dirty="0" smtClean="0">
              <a:solidFill>
                <a:schemeClr val="tx1"/>
              </a:solidFill>
            </a:rPr>
            <a:t>Monitoring quality indicators in the lab: </a:t>
          </a:r>
          <a:endParaRPr lang="en-US" b="1" i="0" dirty="0">
            <a:solidFill>
              <a:schemeClr val="tx1"/>
            </a:solidFill>
          </a:endParaRPr>
        </a:p>
      </dgm:t>
    </dgm:pt>
    <dgm:pt modelId="{3FBF5FB9-AB59-42F7-9C9B-C54884CF46FA}" type="parTrans" cxnId="{DAEB0AB8-483F-49AB-9AEE-CCD82A636F2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FD571FF-DE15-48B4-B276-5944DBC1825C}" type="sibTrans" cxnId="{DAEB0AB8-483F-49AB-9AEE-CCD82A636F2F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275704F-CB6F-485C-A368-25ED1F0DC89D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Using appropriate technology</a:t>
          </a:r>
          <a:endParaRPr lang="en-US" b="1" dirty="0">
            <a:solidFill>
              <a:schemeClr val="tx1"/>
            </a:solidFill>
          </a:endParaRPr>
        </a:p>
      </dgm:t>
    </dgm:pt>
    <dgm:pt modelId="{16D4B684-EAE4-426F-936C-51B9A34E99EF}" type="parTrans" cxnId="{3216DAE7-E86A-41D4-9E52-3A453D661D6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9D358FE-2C24-4994-B3C8-D35948E73898}" type="sibTrans" cxnId="{3216DAE7-E86A-41D4-9E52-3A453D661D60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E72A32E-3AAA-4DAD-9461-F4332FD69F6F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Developing clear and written procedures</a:t>
          </a:r>
          <a:endParaRPr lang="en-US" b="1" dirty="0">
            <a:solidFill>
              <a:schemeClr val="tx1"/>
            </a:solidFill>
          </a:endParaRPr>
        </a:p>
      </dgm:t>
    </dgm:pt>
    <dgm:pt modelId="{E37661D8-737A-4086-8E28-0BFA9EDE2105}" type="parTrans" cxnId="{AE590D59-616C-469C-A293-398E72B8128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EFC73C3-6728-4665-8F8C-59A25AFA8B24}" type="sibTrans" cxnId="{AE590D59-616C-469C-A293-398E72B81281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F2EF2BF-CC16-43AC-8B6F-FA5929EA9B32}">
      <dgm:prSet phldrT="[Text]"/>
      <dgm:spPr/>
      <dgm:t>
        <a:bodyPr/>
        <a:lstStyle/>
        <a:p>
          <a:r>
            <a:rPr lang="en-US" b="1" i="0" dirty="0" smtClean="0">
              <a:solidFill>
                <a:schemeClr val="tx1"/>
              </a:solidFill>
            </a:rPr>
            <a:t>Validating any new instrument or procedure</a:t>
          </a:r>
          <a:endParaRPr lang="en-US" b="1" i="0" dirty="0">
            <a:solidFill>
              <a:schemeClr val="tx1"/>
            </a:solidFill>
          </a:endParaRPr>
        </a:p>
      </dgm:t>
    </dgm:pt>
    <dgm:pt modelId="{D5BA9E32-718E-4D5B-A15C-DCA39B1FAA1B}" type="parTrans" cxnId="{D105BAC8-95C5-4322-A6BD-C66EA6DFCD5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E64A010-B283-44E9-BB67-53442C06427F}" type="sibTrans" cxnId="{D105BAC8-95C5-4322-A6BD-C66EA6DFCD5D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B25FA17-0C42-4193-B9AB-515E80ECBF29}" type="pres">
      <dgm:prSet presAssocID="{F3FFD94C-0F92-48EE-8ABB-15FA9A075178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7C0A49E2-4C52-43AC-8C02-65F9B5CCDEAF}" type="pres">
      <dgm:prSet presAssocID="{5EAAB795-0083-401E-B041-EBC83EB16229}" presName="text1" presStyleCnt="0"/>
      <dgm:spPr/>
      <dgm:t>
        <a:bodyPr/>
        <a:lstStyle/>
        <a:p>
          <a:endParaRPr lang="en-US"/>
        </a:p>
      </dgm:t>
    </dgm:pt>
    <dgm:pt modelId="{36B4CE9F-FA62-404B-8FBE-1D47A001BD13}" type="pres">
      <dgm:prSet presAssocID="{5EAAB795-0083-401E-B041-EBC83EB16229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3A93C3-B295-48D0-AEC6-6FC3DA918D81}" type="pres">
      <dgm:prSet presAssocID="{5EAAB795-0083-401E-B041-EBC83EB16229}" presName="textaccent1" presStyleCnt="0"/>
      <dgm:spPr/>
      <dgm:t>
        <a:bodyPr/>
        <a:lstStyle/>
        <a:p>
          <a:endParaRPr lang="en-US"/>
        </a:p>
      </dgm:t>
    </dgm:pt>
    <dgm:pt modelId="{4E792F1A-456E-479B-A1CF-58A6DC6E2353}" type="pres">
      <dgm:prSet presAssocID="{5EAAB795-0083-401E-B041-EBC83EB16229}" presName="accentRepeatNode" presStyleLbl="solidAlignAcc1" presStyleIdx="0" presStyleCnt="10"/>
      <dgm:spPr/>
      <dgm:t>
        <a:bodyPr/>
        <a:lstStyle/>
        <a:p>
          <a:endParaRPr lang="en-US"/>
        </a:p>
      </dgm:t>
    </dgm:pt>
    <dgm:pt modelId="{D62F32A4-51B7-4059-8C07-18C8097A4E79}" type="pres">
      <dgm:prSet presAssocID="{F2E15A80-C629-4092-AF71-4C7FE15A9339}" presName="image1" presStyleCnt="0"/>
      <dgm:spPr/>
      <dgm:t>
        <a:bodyPr/>
        <a:lstStyle/>
        <a:p>
          <a:endParaRPr lang="en-US"/>
        </a:p>
      </dgm:t>
    </dgm:pt>
    <dgm:pt modelId="{3C889FCF-503A-4BD1-9C03-FDDD449A2461}" type="pres">
      <dgm:prSet presAssocID="{F2E15A80-C629-4092-AF71-4C7FE15A9339}" presName="imageRepeatNode" presStyleLbl="alignAcc1" presStyleIdx="0" presStyleCnt="5"/>
      <dgm:spPr/>
      <dgm:t>
        <a:bodyPr/>
        <a:lstStyle/>
        <a:p>
          <a:endParaRPr lang="en-US"/>
        </a:p>
      </dgm:t>
    </dgm:pt>
    <dgm:pt modelId="{35313190-A59B-4C8F-8C9D-250FF5243914}" type="pres">
      <dgm:prSet presAssocID="{F2E15A80-C629-4092-AF71-4C7FE15A9339}" presName="imageaccent1" presStyleCnt="0"/>
      <dgm:spPr/>
      <dgm:t>
        <a:bodyPr/>
        <a:lstStyle/>
        <a:p>
          <a:endParaRPr lang="en-US"/>
        </a:p>
      </dgm:t>
    </dgm:pt>
    <dgm:pt modelId="{4EBB443F-7A05-48AC-B952-09246BE1ED79}" type="pres">
      <dgm:prSet presAssocID="{F2E15A80-C629-4092-AF71-4C7FE15A9339}" presName="accentRepeatNode" presStyleLbl="solidAlignAcc1" presStyleIdx="1" presStyleCnt="10"/>
      <dgm:spPr/>
      <dgm:t>
        <a:bodyPr/>
        <a:lstStyle/>
        <a:p>
          <a:endParaRPr lang="en-US"/>
        </a:p>
      </dgm:t>
    </dgm:pt>
    <dgm:pt modelId="{F74C0923-4CEE-459C-9F9C-9C866431FBA5}" type="pres">
      <dgm:prSet presAssocID="{9275704F-CB6F-485C-A368-25ED1F0DC89D}" presName="text2" presStyleCnt="0"/>
      <dgm:spPr/>
      <dgm:t>
        <a:bodyPr/>
        <a:lstStyle/>
        <a:p>
          <a:endParaRPr lang="en-US"/>
        </a:p>
      </dgm:t>
    </dgm:pt>
    <dgm:pt modelId="{2EF2FAF1-7453-465E-BFD9-DD01467BEF8C}" type="pres">
      <dgm:prSet presAssocID="{9275704F-CB6F-485C-A368-25ED1F0DC89D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EF7508-3515-4C28-912B-869C8834EE4A}" type="pres">
      <dgm:prSet presAssocID="{9275704F-CB6F-485C-A368-25ED1F0DC89D}" presName="textaccent2" presStyleCnt="0"/>
      <dgm:spPr/>
      <dgm:t>
        <a:bodyPr/>
        <a:lstStyle/>
        <a:p>
          <a:endParaRPr lang="en-US"/>
        </a:p>
      </dgm:t>
    </dgm:pt>
    <dgm:pt modelId="{C5568070-DD7A-47FE-9694-EAF03FA71ECC}" type="pres">
      <dgm:prSet presAssocID="{9275704F-CB6F-485C-A368-25ED1F0DC89D}" presName="accentRepeatNode" presStyleLbl="solidAlignAcc1" presStyleIdx="2" presStyleCnt="10"/>
      <dgm:spPr/>
      <dgm:t>
        <a:bodyPr/>
        <a:lstStyle/>
        <a:p>
          <a:endParaRPr lang="en-US"/>
        </a:p>
      </dgm:t>
    </dgm:pt>
    <dgm:pt modelId="{2E2D8CAA-B0D2-4E52-A1D7-59F31B98CB90}" type="pres">
      <dgm:prSet presAssocID="{B9D358FE-2C24-4994-B3C8-D35948E73898}" presName="image2" presStyleCnt="0"/>
      <dgm:spPr/>
      <dgm:t>
        <a:bodyPr/>
        <a:lstStyle/>
        <a:p>
          <a:endParaRPr lang="en-US"/>
        </a:p>
      </dgm:t>
    </dgm:pt>
    <dgm:pt modelId="{96989036-E8A2-4BD5-A056-B4CFED8E04B6}" type="pres">
      <dgm:prSet presAssocID="{B9D358FE-2C24-4994-B3C8-D35948E73898}" presName="imageRepeatNode" presStyleLbl="alignAcc1" presStyleIdx="1" presStyleCnt="5" custLinFactNeighborY="-3653"/>
      <dgm:spPr/>
      <dgm:t>
        <a:bodyPr/>
        <a:lstStyle/>
        <a:p>
          <a:endParaRPr lang="en-US"/>
        </a:p>
      </dgm:t>
    </dgm:pt>
    <dgm:pt modelId="{1B915083-8607-47B7-BA80-4A1833F40AD2}" type="pres">
      <dgm:prSet presAssocID="{B9D358FE-2C24-4994-B3C8-D35948E73898}" presName="imageaccent2" presStyleCnt="0"/>
      <dgm:spPr/>
      <dgm:t>
        <a:bodyPr/>
        <a:lstStyle/>
        <a:p>
          <a:endParaRPr lang="en-US"/>
        </a:p>
      </dgm:t>
    </dgm:pt>
    <dgm:pt modelId="{35332A1C-1EA1-498A-BF66-44D774DA1831}" type="pres">
      <dgm:prSet presAssocID="{B9D358FE-2C24-4994-B3C8-D35948E73898}" presName="accentRepeatNode" presStyleLbl="solidAlignAcc1" presStyleIdx="3" presStyleCnt="10"/>
      <dgm:spPr/>
      <dgm:t>
        <a:bodyPr/>
        <a:lstStyle/>
        <a:p>
          <a:endParaRPr lang="en-US"/>
        </a:p>
      </dgm:t>
    </dgm:pt>
    <dgm:pt modelId="{D375776C-0B58-421B-B3C3-7F8F35CBA567}" type="pres">
      <dgm:prSet presAssocID="{8E72A32E-3AAA-4DAD-9461-F4332FD69F6F}" presName="text3" presStyleCnt="0"/>
      <dgm:spPr/>
      <dgm:t>
        <a:bodyPr/>
        <a:lstStyle/>
        <a:p>
          <a:endParaRPr lang="en-US"/>
        </a:p>
      </dgm:t>
    </dgm:pt>
    <dgm:pt modelId="{6376D8FE-6525-4EF8-96A9-422FEEE5CED7}" type="pres">
      <dgm:prSet presAssocID="{8E72A32E-3AAA-4DAD-9461-F4332FD69F6F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2503A6-23DE-412D-A166-CEA64E573004}" type="pres">
      <dgm:prSet presAssocID="{8E72A32E-3AAA-4DAD-9461-F4332FD69F6F}" presName="textaccent3" presStyleCnt="0"/>
      <dgm:spPr/>
      <dgm:t>
        <a:bodyPr/>
        <a:lstStyle/>
        <a:p>
          <a:endParaRPr lang="en-US"/>
        </a:p>
      </dgm:t>
    </dgm:pt>
    <dgm:pt modelId="{EE166896-B6B4-4035-A0BB-6C8C35A95E67}" type="pres">
      <dgm:prSet presAssocID="{8E72A32E-3AAA-4DAD-9461-F4332FD69F6F}" presName="accentRepeatNode" presStyleLbl="solidAlignAcc1" presStyleIdx="4" presStyleCnt="10"/>
      <dgm:spPr/>
      <dgm:t>
        <a:bodyPr/>
        <a:lstStyle/>
        <a:p>
          <a:endParaRPr lang="en-US"/>
        </a:p>
      </dgm:t>
    </dgm:pt>
    <dgm:pt modelId="{5CECFBAE-A22A-403C-8B7F-CD5AADFA1FEE}" type="pres">
      <dgm:prSet presAssocID="{0EFC73C3-6728-4665-8F8C-59A25AFA8B24}" presName="image3" presStyleCnt="0"/>
      <dgm:spPr/>
      <dgm:t>
        <a:bodyPr/>
        <a:lstStyle/>
        <a:p>
          <a:endParaRPr lang="en-US"/>
        </a:p>
      </dgm:t>
    </dgm:pt>
    <dgm:pt modelId="{C422E295-8F1B-4919-B423-3F70330430C9}" type="pres">
      <dgm:prSet presAssocID="{0EFC73C3-6728-4665-8F8C-59A25AFA8B24}" presName="imageRepeatNode" presStyleLbl="alignAcc1" presStyleIdx="2" presStyleCnt="5"/>
      <dgm:spPr/>
      <dgm:t>
        <a:bodyPr/>
        <a:lstStyle/>
        <a:p>
          <a:endParaRPr lang="en-US"/>
        </a:p>
      </dgm:t>
    </dgm:pt>
    <dgm:pt modelId="{C5EF0BB1-E77B-4BA3-BE31-0CAE672E149D}" type="pres">
      <dgm:prSet presAssocID="{0EFC73C3-6728-4665-8F8C-59A25AFA8B24}" presName="imageaccent3" presStyleCnt="0"/>
      <dgm:spPr/>
      <dgm:t>
        <a:bodyPr/>
        <a:lstStyle/>
        <a:p>
          <a:endParaRPr lang="en-US"/>
        </a:p>
      </dgm:t>
    </dgm:pt>
    <dgm:pt modelId="{C95B39F8-5175-4467-9CC8-C98F707666B1}" type="pres">
      <dgm:prSet presAssocID="{0EFC73C3-6728-4665-8F8C-59A25AFA8B24}" presName="accentRepeatNode" presStyleLbl="solidAlignAcc1" presStyleIdx="5" presStyleCnt="10"/>
      <dgm:spPr/>
      <dgm:t>
        <a:bodyPr/>
        <a:lstStyle/>
        <a:p>
          <a:endParaRPr lang="en-US"/>
        </a:p>
      </dgm:t>
    </dgm:pt>
    <dgm:pt modelId="{4BE546F8-00AA-43E1-B853-00448D1F5733}" type="pres">
      <dgm:prSet presAssocID="{7F2EF2BF-CC16-43AC-8B6F-FA5929EA9B32}" presName="text4" presStyleCnt="0"/>
      <dgm:spPr/>
      <dgm:t>
        <a:bodyPr/>
        <a:lstStyle/>
        <a:p>
          <a:endParaRPr lang="en-US"/>
        </a:p>
      </dgm:t>
    </dgm:pt>
    <dgm:pt modelId="{4359E856-B3BC-498D-9809-7D070A863547}" type="pres">
      <dgm:prSet presAssocID="{7F2EF2BF-CC16-43AC-8B6F-FA5929EA9B32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74856-12A0-4DA6-BDFD-F16B76630B8F}" type="pres">
      <dgm:prSet presAssocID="{7F2EF2BF-CC16-43AC-8B6F-FA5929EA9B32}" presName="textaccent4" presStyleCnt="0"/>
      <dgm:spPr/>
      <dgm:t>
        <a:bodyPr/>
        <a:lstStyle/>
        <a:p>
          <a:endParaRPr lang="en-US"/>
        </a:p>
      </dgm:t>
    </dgm:pt>
    <dgm:pt modelId="{85399D8E-C29D-4527-ADB9-0EEECB9C0E15}" type="pres">
      <dgm:prSet presAssocID="{7F2EF2BF-CC16-43AC-8B6F-FA5929EA9B32}" presName="accentRepeatNode" presStyleLbl="solidAlignAcc1" presStyleIdx="6" presStyleCnt="10"/>
      <dgm:spPr/>
      <dgm:t>
        <a:bodyPr/>
        <a:lstStyle/>
        <a:p>
          <a:endParaRPr lang="en-US"/>
        </a:p>
      </dgm:t>
    </dgm:pt>
    <dgm:pt modelId="{79C680F4-7946-46FE-8CCE-1BFBAC4FA1F2}" type="pres">
      <dgm:prSet presAssocID="{2E64A010-B283-44E9-BB67-53442C06427F}" presName="image4" presStyleCnt="0"/>
      <dgm:spPr/>
      <dgm:t>
        <a:bodyPr/>
        <a:lstStyle/>
        <a:p>
          <a:endParaRPr lang="en-US"/>
        </a:p>
      </dgm:t>
    </dgm:pt>
    <dgm:pt modelId="{8C3FBEF5-1BF2-4361-8F68-CAF09E93FE5A}" type="pres">
      <dgm:prSet presAssocID="{2E64A010-B283-44E9-BB67-53442C06427F}" presName="imageRepeatNode" presStyleLbl="alignAcc1" presStyleIdx="3" presStyleCnt="5"/>
      <dgm:spPr/>
      <dgm:t>
        <a:bodyPr/>
        <a:lstStyle/>
        <a:p>
          <a:endParaRPr lang="en-US"/>
        </a:p>
      </dgm:t>
    </dgm:pt>
    <dgm:pt modelId="{B4F99CAF-04D5-43F3-A6DB-2160ECFD2FD0}" type="pres">
      <dgm:prSet presAssocID="{2E64A010-B283-44E9-BB67-53442C06427F}" presName="imageaccent4" presStyleCnt="0"/>
      <dgm:spPr/>
      <dgm:t>
        <a:bodyPr/>
        <a:lstStyle/>
        <a:p>
          <a:endParaRPr lang="en-US"/>
        </a:p>
      </dgm:t>
    </dgm:pt>
    <dgm:pt modelId="{131B87C7-DA21-47CB-948A-E9CBFD802C57}" type="pres">
      <dgm:prSet presAssocID="{2E64A010-B283-44E9-BB67-53442C06427F}" presName="accentRepeatNode" presStyleLbl="solidAlignAcc1" presStyleIdx="7" presStyleCnt="10"/>
      <dgm:spPr/>
      <dgm:t>
        <a:bodyPr/>
        <a:lstStyle/>
        <a:p>
          <a:endParaRPr lang="en-US"/>
        </a:p>
      </dgm:t>
    </dgm:pt>
    <dgm:pt modelId="{B93DBB29-C22F-4731-9971-3CFE4595994B}" type="pres">
      <dgm:prSet presAssocID="{6BD76FB5-E5C8-47F5-906D-1610F5176E38}" presName="text5" presStyleCnt="0"/>
      <dgm:spPr/>
      <dgm:t>
        <a:bodyPr/>
        <a:lstStyle/>
        <a:p>
          <a:endParaRPr lang="en-US"/>
        </a:p>
      </dgm:t>
    </dgm:pt>
    <dgm:pt modelId="{C5E27C21-752F-408C-9AED-BE659C3C400C}" type="pres">
      <dgm:prSet presAssocID="{6BD76FB5-E5C8-47F5-906D-1610F5176E38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54B010-511F-4487-94DD-2D8CB7705B21}" type="pres">
      <dgm:prSet presAssocID="{6BD76FB5-E5C8-47F5-906D-1610F5176E38}" presName="textaccent5" presStyleCnt="0"/>
      <dgm:spPr/>
      <dgm:t>
        <a:bodyPr/>
        <a:lstStyle/>
        <a:p>
          <a:endParaRPr lang="en-US"/>
        </a:p>
      </dgm:t>
    </dgm:pt>
    <dgm:pt modelId="{091D9465-5BC4-4D5F-8FF9-FEB69B5490AE}" type="pres">
      <dgm:prSet presAssocID="{6BD76FB5-E5C8-47F5-906D-1610F5176E38}" presName="accentRepeatNode" presStyleLbl="solidAlignAcc1" presStyleIdx="8" presStyleCnt="10"/>
      <dgm:spPr/>
      <dgm:t>
        <a:bodyPr/>
        <a:lstStyle/>
        <a:p>
          <a:endParaRPr lang="en-US"/>
        </a:p>
      </dgm:t>
    </dgm:pt>
    <dgm:pt modelId="{052B371A-9CC3-470D-9453-B1351599CAD1}" type="pres">
      <dgm:prSet presAssocID="{0FD571FF-DE15-48B4-B276-5944DBC1825C}" presName="image5" presStyleCnt="0"/>
      <dgm:spPr/>
      <dgm:t>
        <a:bodyPr/>
        <a:lstStyle/>
        <a:p>
          <a:endParaRPr lang="en-US"/>
        </a:p>
      </dgm:t>
    </dgm:pt>
    <dgm:pt modelId="{039DD836-28DE-430E-AA41-E8807BFE8EB7}" type="pres">
      <dgm:prSet presAssocID="{0FD571FF-DE15-48B4-B276-5944DBC1825C}" presName="imageRepeatNode" presStyleLbl="alignAcc1" presStyleIdx="4" presStyleCnt="5"/>
      <dgm:spPr/>
      <dgm:t>
        <a:bodyPr/>
        <a:lstStyle/>
        <a:p>
          <a:endParaRPr lang="en-US"/>
        </a:p>
      </dgm:t>
    </dgm:pt>
    <dgm:pt modelId="{C722DEAB-B424-4735-A31B-D275F7F23D7B}" type="pres">
      <dgm:prSet presAssocID="{0FD571FF-DE15-48B4-B276-5944DBC1825C}" presName="imageaccent5" presStyleCnt="0"/>
      <dgm:spPr/>
      <dgm:t>
        <a:bodyPr/>
        <a:lstStyle/>
        <a:p>
          <a:endParaRPr lang="en-US"/>
        </a:p>
      </dgm:t>
    </dgm:pt>
    <dgm:pt modelId="{5CFDE602-1414-49D3-8295-6F041D75EF46}" type="pres">
      <dgm:prSet presAssocID="{0FD571FF-DE15-48B4-B276-5944DBC1825C}" presName="accentRepeatNode" presStyleLbl="solidAlignAcc1" presStyleIdx="9" presStyleCnt="10"/>
      <dgm:spPr/>
      <dgm:t>
        <a:bodyPr/>
        <a:lstStyle/>
        <a:p>
          <a:endParaRPr lang="en-US"/>
        </a:p>
      </dgm:t>
    </dgm:pt>
  </dgm:ptLst>
  <dgm:cxnLst>
    <dgm:cxn modelId="{AE590D59-616C-469C-A293-398E72B81281}" srcId="{F3FFD94C-0F92-48EE-8ABB-15FA9A075178}" destId="{8E72A32E-3AAA-4DAD-9461-F4332FD69F6F}" srcOrd="2" destOrd="0" parTransId="{E37661D8-737A-4086-8E28-0BFA9EDE2105}" sibTransId="{0EFC73C3-6728-4665-8F8C-59A25AFA8B24}"/>
    <dgm:cxn modelId="{0C5A7A27-4626-4A34-9BB7-898A5F980A06}" type="presOf" srcId="{9275704F-CB6F-485C-A368-25ED1F0DC89D}" destId="{2EF2FAF1-7453-465E-BFD9-DD01467BEF8C}" srcOrd="0" destOrd="0" presId="urn:microsoft.com/office/officeart/2008/layout/HexagonCluster"/>
    <dgm:cxn modelId="{3216DAE7-E86A-41D4-9E52-3A453D661D60}" srcId="{F3FFD94C-0F92-48EE-8ABB-15FA9A075178}" destId="{9275704F-CB6F-485C-A368-25ED1F0DC89D}" srcOrd="1" destOrd="0" parTransId="{16D4B684-EAE4-426F-936C-51B9A34E99EF}" sibTransId="{B9D358FE-2C24-4994-B3C8-D35948E73898}"/>
    <dgm:cxn modelId="{E962EB15-9C07-464E-8773-BAC426FDE99F}" type="presOf" srcId="{8E72A32E-3AAA-4DAD-9461-F4332FD69F6F}" destId="{6376D8FE-6525-4EF8-96A9-422FEEE5CED7}" srcOrd="0" destOrd="0" presId="urn:microsoft.com/office/officeart/2008/layout/HexagonCluster"/>
    <dgm:cxn modelId="{8740538A-6ECE-4627-A75C-543543AE9C69}" type="presOf" srcId="{5EAAB795-0083-401E-B041-EBC83EB16229}" destId="{36B4CE9F-FA62-404B-8FBE-1D47A001BD13}" srcOrd="0" destOrd="0" presId="urn:microsoft.com/office/officeart/2008/layout/HexagonCluster"/>
    <dgm:cxn modelId="{8E40E6A2-1094-4801-8F01-BCC10BFB16BC}" type="presOf" srcId="{B9D358FE-2C24-4994-B3C8-D35948E73898}" destId="{96989036-E8A2-4BD5-A056-B4CFED8E04B6}" srcOrd="0" destOrd="0" presId="urn:microsoft.com/office/officeart/2008/layout/HexagonCluster"/>
    <dgm:cxn modelId="{E0AD844F-24D3-474A-8D35-91BB5FC72774}" type="presOf" srcId="{F2E15A80-C629-4092-AF71-4C7FE15A9339}" destId="{3C889FCF-503A-4BD1-9C03-FDDD449A2461}" srcOrd="0" destOrd="0" presId="urn:microsoft.com/office/officeart/2008/layout/HexagonCluster"/>
    <dgm:cxn modelId="{8B7E5D0B-9615-4EF3-B04D-2CB4A820841F}" type="presOf" srcId="{0FD571FF-DE15-48B4-B276-5944DBC1825C}" destId="{039DD836-28DE-430E-AA41-E8807BFE8EB7}" srcOrd="0" destOrd="0" presId="urn:microsoft.com/office/officeart/2008/layout/HexagonCluster"/>
    <dgm:cxn modelId="{67729480-B97F-4570-9F79-10061378E1CA}" type="presOf" srcId="{7F2EF2BF-CC16-43AC-8B6F-FA5929EA9B32}" destId="{4359E856-B3BC-498D-9809-7D070A863547}" srcOrd="0" destOrd="0" presId="urn:microsoft.com/office/officeart/2008/layout/HexagonCluster"/>
    <dgm:cxn modelId="{D105BAC8-95C5-4322-A6BD-C66EA6DFCD5D}" srcId="{F3FFD94C-0F92-48EE-8ABB-15FA9A075178}" destId="{7F2EF2BF-CC16-43AC-8B6F-FA5929EA9B32}" srcOrd="3" destOrd="0" parTransId="{D5BA9E32-718E-4D5B-A15C-DCA39B1FAA1B}" sibTransId="{2E64A010-B283-44E9-BB67-53442C06427F}"/>
    <dgm:cxn modelId="{BE3E7B09-D9EA-4926-BCD5-6EED3603B9CC}" type="presOf" srcId="{6BD76FB5-E5C8-47F5-906D-1610F5176E38}" destId="{C5E27C21-752F-408C-9AED-BE659C3C400C}" srcOrd="0" destOrd="0" presId="urn:microsoft.com/office/officeart/2008/layout/HexagonCluster"/>
    <dgm:cxn modelId="{6F7A6FAB-A32B-448B-B8E6-FD4EAFFA88BD}" type="presOf" srcId="{F3FFD94C-0F92-48EE-8ABB-15FA9A075178}" destId="{EB25FA17-0C42-4193-B9AB-515E80ECBF29}" srcOrd="0" destOrd="0" presId="urn:microsoft.com/office/officeart/2008/layout/HexagonCluster"/>
    <dgm:cxn modelId="{F0F8BB35-81CB-4024-B2DD-66275E1BF44C}" srcId="{F3FFD94C-0F92-48EE-8ABB-15FA9A075178}" destId="{5EAAB795-0083-401E-B041-EBC83EB16229}" srcOrd="0" destOrd="0" parTransId="{1EEAF155-A110-447A-B4F0-EF519C546657}" sibTransId="{F2E15A80-C629-4092-AF71-4C7FE15A9339}"/>
    <dgm:cxn modelId="{DAEB0AB8-483F-49AB-9AEE-CCD82A636F2F}" srcId="{F3FFD94C-0F92-48EE-8ABB-15FA9A075178}" destId="{6BD76FB5-E5C8-47F5-906D-1610F5176E38}" srcOrd="4" destOrd="0" parTransId="{3FBF5FB9-AB59-42F7-9C9B-C54884CF46FA}" sibTransId="{0FD571FF-DE15-48B4-B276-5944DBC1825C}"/>
    <dgm:cxn modelId="{3EF1CA27-E555-4D72-BA43-10D4E7D167B2}" type="presOf" srcId="{0EFC73C3-6728-4665-8F8C-59A25AFA8B24}" destId="{C422E295-8F1B-4919-B423-3F70330430C9}" srcOrd="0" destOrd="0" presId="urn:microsoft.com/office/officeart/2008/layout/HexagonCluster"/>
    <dgm:cxn modelId="{1E218E94-7450-48A0-8C75-7ADA0DD4C202}" type="presOf" srcId="{2E64A010-B283-44E9-BB67-53442C06427F}" destId="{8C3FBEF5-1BF2-4361-8F68-CAF09E93FE5A}" srcOrd="0" destOrd="0" presId="urn:microsoft.com/office/officeart/2008/layout/HexagonCluster"/>
    <dgm:cxn modelId="{2CCC5298-A986-4B3D-8AC2-C4B42B57BE87}" type="presParOf" srcId="{EB25FA17-0C42-4193-B9AB-515E80ECBF29}" destId="{7C0A49E2-4C52-43AC-8C02-65F9B5CCDEAF}" srcOrd="0" destOrd="0" presId="urn:microsoft.com/office/officeart/2008/layout/HexagonCluster"/>
    <dgm:cxn modelId="{570FA18C-B6EF-49B6-9F28-A5B866F9B03E}" type="presParOf" srcId="{7C0A49E2-4C52-43AC-8C02-65F9B5CCDEAF}" destId="{36B4CE9F-FA62-404B-8FBE-1D47A001BD13}" srcOrd="0" destOrd="0" presId="urn:microsoft.com/office/officeart/2008/layout/HexagonCluster"/>
    <dgm:cxn modelId="{30DBD818-7277-48B9-A777-0631C461CC57}" type="presParOf" srcId="{EB25FA17-0C42-4193-B9AB-515E80ECBF29}" destId="{DC3A93C3-B295-48D0-AEC6-6FC3DA918D81}" srcOrd="1" destOrd="0" presId="urn:microsoft.com/office/officeart/2008/layout/HexagonCluster"/>
    <dgm:cxn modelId="{447C719C-980E-4B0B-9A32-AB42E61BF9AE}" type="presParOf" srcId="{DC3A93C3-B295-48D0-AEC6-6FC3DA918D81}" destId="{4E792F1A-456E-479B-A1CF-58A6DC6E2353}" srcOrd="0" destOrd="0" presId="urn:microsoft.com/office/officeart/2008/layout/HexagonCluster"/>
    <dgm:cxn modelId="{663F94CE-A2D6-4586-B7FC-9600F577A488}" type="presParOf" srcId="{EB25FA17-0C42-4193-B9AB-515E80ECBF29}" destId="{D62F32A4-51B7-4059-8C07-18C8097A4E79}" srcOrd="2" destOrd="0" presId="urn:microsoft.com/office/officeart/2008/layout/HexagonCluster"/>
    <dgm:cxn modelId="{AF8DD2E2-FA58-445B-8F9D-F6470373FE77}" type="presParOf" srcId="{D62F32A4-51B7-4059-8C07-18C8097A4E79}" destId="{3C889FCF-503A-4BD1-9C03-FDDD449A2461}" srcOrd="0" destOrd="0" presId="urn:microsoft.com/office/officeart/2008/layout/HexagonCluster"/>
    <dgm:cxn modelId="{FC84952C-A926-41F6-B39E-3B39F3F926B5}" type="presParOf" srcId="{EB25FA17-0C42-4193-B9AB-515E80ECBF29}" destId="{35313190-A59B-4C8F-8C9D-250FF5243914}" srcOrd="3" destOrd="0" presId="urn:microsoft.com/office/officeart/2008/layout/HexagonCluster"/>
    <dgm:cxn modelId="{74F9CC42-4B2E-43E9-83D0-95DCF8ABE127}" type="presParOf" srcId="{35313190-A59B-4C8F-8C9D-250FF5243914}" destId="{4EBB443F-7A05-48AC-B952-09246BE1ED79}" srcOrd="0" destOrd="0" presId="urn:microsoft.com/office/officeart/2008/layout/HexagonCluster"/>
    <dgm:cxn modelId="{5997389D-1A09-494E-9BF0-B2251B81FBB5}" type="presParOf" srcId="{EB25FA17-0C42-4193-B9AB-515E80ECBF29}" destId="{F74C0923-4CEE-459C-9F9C-9C866431FBA5}" srcOrd="4" destOrd="0" presId="urn:microsoft.com/office/officeart/2008/layout/HexagonCluster"/>
    <dgm:cxn modelId="{98C7EC60-9BC9-4D97-AF61-F1345C22B52A}" type="presParOf" srcId="{F74C0923-4CEE-459C-9F9C-9C866431FBA5}" destId="{2EF2FAF1-7453-465E-BFD9-DD01467BEF8C}" srcOrd="0" destOrd="0" presId="urn:microsoft.com/office/officeart/2008/layout/HexagonCluster"/>
    <dgm:cxn modelId="{C1D1DF07-68F5-40BA-9AE1-ED86FF2A5EFE}" type="presParOf" srcId="{EB25FA17-0C42-4193-B9AB-515E80ECBF29}" destId="{DCEF7508-3515-4C28-912B-869C8834EE4A}" srcOrd="5" destOrd="0" presId="urn:microsoft.com/office/officeart/2008/layout/HexagonCluster"/>
    <dgm:cxn modelId="{BEE1FE95-F144-4E75-B3BB-53CBE6A51E6A}" type="presParOf" srcId="{DCEF7508-3515-4C28-912B-869C8834EE4A}" destId="{C5568070-DD7A-47FE-9694-EAF03FA71ECC}" srcOrd="0" destOrd="0" presId="urn:microsoft.com/office/officeart/2008/layout/HexagonCluster"/>
    <dgm:cxn modelId="{64D811D0-7746-4999-8780-48225D1AB478}" type="presParOf" srcId="{EB25FA17-0C42-4193-B9AB-515E80ECBF29}" destId="{2E2D8CAA-B0D2-4E52-A1D7-59F31B98CB90}" srcOrd="6" destOrd="0" presId="urn:microsoft.com/office/officeart/2008/layout/HexagonCluster"/>
    <dgm:cxn modelId="{F76D005F-947A-4F8E-814E-0976C22BD985}" type="presParOf" srcId="{2E2D8CAA-B0D2-4E52-A1D7-59F31B98CB90}" destId="{96989036-E8A2-4BD5-A056-B4CFED8E04B6}" srcOrd="0" destOrd="0" presId="urn:microsoft.com/office/officeart/2008/layout/HexagonCluster"/>
    <dgm:cxn modelId="{21A771B2-529B-474F-9ED2-5527ED986FD0}" type="presParOf" srcId="{EB25FA17-0C42-4193-B9AB-515E80ECBF29}" destId="{1B915083-8607-47B7-BA80-4A1833F40AD2}" srcOrd="7" destOrd="0" presId="urn:microsoft.com/office/officeart/2008/layout/HexagonCluster"/>
    <dgm:cxn modelId="{7B2BA08B-489E-4CBE-B592-03709BCB0882}" type="presParOf" srcId="{1B915083-8607-47B7-BA80-4A1833F40AD2}" destId="{35332A1C-1EA1-498A-BF66-44D774DA1831}" srcOrd="0" destOrd="0" presId="urn:microsoft.com/office/officeart/2008/layout/HexagonCluster"/>
    <dgm:cxn modelId="{2FEEBB8C-12F1-4ED7-944F-E7663B3EBEB9}" type="presParOf" srcId="{EB25FA17-0C42-4193-B9AB-515E80ECBF29}" destId="{D375776C-0B58-421B-B3C3-7F8F35CBA567}" srcOrd="8" destOrd="0" presId="urn:microsoft.com/office/officeart/2008/layout/HexagonCluster"/>
    <dgm:cxn modelId="{F1F5336C-6EA2-4D0C-92A2-1A920AAA8E56}" type="presParOf" srcId="{D375776C-0B58-421B-B3C3-7F8F35CBA567}" destId="{6376D8FE-6525-4EF8-96A9-422FEEE5CED7}" srcOrd="0" destOrd="0" presId="urn:microsoft.com/office/officeart/2008/layout/HexagonCluster"/>
    <dgm:cxn modelId="{BA69BE53-75C0-429F-8481-F90C2D7B1649}" type="presParOf" srcId="{EB25FA17-0C42-4193-B9AB-515E80ECBF29}" destId="{412503A6-23DE-412D-A166-CEA64E573004}" srcOrd="9" destOrd="0" presId="urn:microsoft.com/office/officeart/2008/layout/HexagonCluster"/>
    <dgm:cxn modelId="{2ADF3E3C-A88D-4136-B9B3-AD99C4747559}" type="presParOf" srcId="{412503A6-23DE-412D-A166-CEA64E573004}" destId="{EE166896-B6B4-4035-A0BB-6C8C35A95E67}" srcOrd="0" destOrd="0" presId="urn:microsoft.com/office/officeart/2008/layout/HexagonCluster"/>
    <dgm:cxn modelId="{B9A0055B-50F9-4CF0-8A1A-AAD90601B918}" type="presParOf" srcId="{EB25FA17-0C42-4193-B9AB-515E80ECBF29}" destId="{5CECFBAE-A22A-403C-8B7F-CD5AADFA1FEE}" srcOrd="10" destOrd="0" presId="urn:microsoft.com/office/officeart/2008/layout/HexagonCluster"/>
    <dgm:cxn modelId="{BA8FCC45-2192-4E72-942C-BC53EF11AC23}" type="presParOf" srcId="{5CECFBAE-A22A-403C-8B7F-CD5AADFA1FEE}" destId="{C422E295-8F1B-4919-B423-3F70330430C9}" srcOrd="0" destOrd="0" presId="urn:microsoft.com/office/officeart/2008/layout/HexagonCluster"/>
    <dgm:cxn modelId="{C2AC69C1-BBD6-48E5-8560-89394AAA594A}" type="presParOf" srcId="{EB25FA17-0C42-4193-B9AB-515E80ECBF29}" destId="{C5EF0BB1-E77B-4BA3-BE31-0CAE672E149D}" srcOrd="11" destOrd="0" presId="urn:microsoft.com/office/officeart/2008/layout/HexagonCluster"/>
    <dgm:cxn modelId="{156F12BA-0FA7-430C-B568-BB084BFF9F23}" type="presParOf" srcId="{C5EF0BB1-E77B-4BA3-BE31-0CAE672E149D}" destId="{C95B39F8-5175-4467-9CC8-C98F707666B1}" srcOrd="0" destOrd="0" presId="urn:microsoft.com/office/officeart/2008/layout/HexagonCluster"/>
    <dgm:cxn modelId="{F292C5FC-434F-4C41-B247-55F9B38F2F29}" type="presParOf" srcId="{EB25FA17-0C42-4193-B9AB-515E80ECBF29}" destId="{4BE546F8-00AA-43E1-B853-00448D1F5733}" srcOrd="12" destOrd="0" presId="urn:microsoft.com/office/officeart/2008/layout/HexagonCluster"/>
    <dgm:cxn modelId="{C63D42E9-2EBC-4E69-864D-FC4DCBD139CD}" type="presParOf" srcId="{4BE546F8-00AA-43E1-B853-00448D1F5733}" destId="{4359E856-B3BC-498D-9809-7D070A863547}" srcOrd="0" destOrd="0" presId="urn:microsoft.com/office/officeart/2008/layout/HexagonCluster"/>
    <dgm:cxn modelId="{5FAE3802-D864-43F4-9EFD-97BC88358C41}" type="presParOf" srcId="{EB25FA17-0C42-4193-B9AB-515E80ECBF29}" destId="{42674856-12A0-4DA6-BDFD-F16B76630B8F}" srcOrd="13" destOrd="0" presId="urn:microsoft.com/office/officeart/2008/layout/HexagonCluster"/>
    <dgm:cxn modelId="{9EAD91F3-E55C-4311-A36C-C82FBAAE3887}" type="presParOf" srcId="{42674856-12A0-4DA6-BDFD-F16B76630B8F}" destId="{85399D8E-C29D-4527-ADB9-0EEECB9C0E15}" srcOrd="0" destOrd="0" presId="urn:microsoft.com/office/officeart/2008/layout/HexagonCluster"/>
    <dgm:cxn modelId="{392D4D6E-7AAC-4FCB-96CB-354C2A663E0D}" type="presParOf" srcId="{EB25FA17-0C42-4193-B9AB-515E80ECBF29}" destId="{79C680F4-7946-46FE-8CCE-1BFBAC4FA1F2}" srcOrd="14" destOrd="0" presId="urn:microsoft.com/office/officeart/2008/layout/HexagonCluster"/>
    <dgm:cxn modelId="{19AFFA31-292D-406F-B904-AA31DE3EC429}" type="presParOf" srcId="{79C680F4-7946-46FE-8CCE-1BFBAC4FA1F2}" destId="{8C3FBEF5-1BF2-4361-8F68-CAF09E93FE5A}" srcOrd="0" destOrd="0" presId="urn:microsoft.com/office/officeart/2008/layout/HexagonCluster"/>
    <dgm:cxn modelId="{A425849B-1780-466F-96B9-31FCDBAA95BF}" type="presParOf" srcId="{EB25FA17-0C42-4193-B9AB-515E80ECBF29}" destId="{B4F99CAF-04D5-43F3-A6DB-2160ECFD2FD0}" srcOrd="15" destOrd="0" presId="urn:microsoft.com/office/officeart/2008/layout/HexagonCluster"/>
    <dgm:cxn modelId="{49EE24F0-71E8-4E18-90F7-BF7F8AC7D656}" type="presParOf" srcId="{B4F99CAF-04D5-43F3-A6DB-2160ECFD2FD0}" destId="{131B87C7-DA21-47CB-948A-E9CBFD802C57}" srcOrd="0" destOrd="0" presId="urn:microsoft.com/office/officeart/2008/layout/HexagonCluster"/>
    <dgm:cxn modelId="{5FB9391C-A373-4483-B17C-AA1CE230AF2F}" type="presParOf" srcId="{EB25FA17-0C42-4193-B9AB-515E80ECBF29}" destId="{B93DBB29-C22F-4731-9971-3CFE4595994B}" srcOrd="16" destOrd="0" presId="urn:microsoft.com/office/officeart/2008/layout/HexagonCluster"/>
    <dgm:cxn modelId="{4CF8AECB-6FBA-477B-B4D2-D67BB4A23EAD}" type="presParOf" srcId="{B93DBB29-C22F-4731-9971-3CFE4595994B}" destId="{C5E27C21-752F-408C-9AED-BE659C3C400C}" srcOrd="0" destOrd="0" presId="urn:microsoft.com/office/officeart/2008/layout/HexagonCluster"/>
    <dgm:cxn modelId="{753D3AB7-FD7B-4122-A0FC-942E6BD7440B}" type="presParOf" srcId="{EB25FA17-0C42-4193-B9AB-515E80ECBF29}" destId="{A854B010-511F-4487-94DD-2D8CB7705B21}" srcOrd="17" destOrd="0" presId="urn:microsoft.com/office/officeart/2008/layout/HexagonCluster"/>
    <dgm:cxn modelId="{22B9BED3-B145-45E1-A062-C1944DA901A8}" type="presParOf" srcId="{A854B010-511F-4487-94DD-2D8CB7705B21}" destId="{091D9465-5BC4-4D5F-8FF9-FEB69B5490AE}" srcOrd="0" destOrd="0" presId="urn:microsoft.com/office/officeart/2008/layout/HexagonCluster"/>
    <dgm:cxn modelId="{DBA8E529-E911-44CF-99F0-9712FDD80078}" type="presParOf" srcId="{EB25FA17-0C42-4193-B9AB-515E80ECBF29}" destId="{052B371A-9CC3-470D-9453-B1351599CAD1}" srcOrd="18" destOrd="0" presId="urn:microsoft.com/office/officeart/2008/layout/HexagonCluster"/>
    <dgm:cxn modelId="{03D08D8E-1AAF-46BC-9ED2-F9F414FEE0B2}" type="presParOf" srcId="{052B371A-9CC3-470D-9453-B1351599CAD1}" destId="{039DD836-28DE-430E-AA41-E8807BFE8EB7}" srcOrd="0" destOrd="0" presId="urn:microsoft.com/office/officeart/2008/layout/HexagonCluster"/>
    <dgm:cxn modelId="{9F12F61F-F30F-4A40-9E95-4E19BE372A5C}" type="presParOf" srcId="{EB25FA17-0C42-4193-B9AB-515E80ECBF29}" destId="{C722DEAB-B424-4735-A31B-D275F7F23D7B}" srcOrd="19" destOrd="0" presId="urn:microsoft.com/office/officeart/2008/layout/HexagonCluster"/>
    <dgm:cxn modelId="{BD2D4B76-DEA6-4540-A446-B670FDD93924}" type="presParOf" srcId="{C722DEAB-B424-4735-A31B-D275F7F23D7B}" destId="{5CFDE602-1414-49D3-8295-6F041D75EF46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CCD4A0-455A-4332-971F-24BB22E441B0}" type="doc">
      <dgm:prSet loTypeId="urn:microsoft.com/office/officeart/2005/8/layout/chevron2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AC9A38C7-9670-49BB-BD87-DD1ACA2A84FA}">
      <dgm:prSet phldrT="[Text]"/>
      <dgm:spPr/>
      <dgm:t>
        <a:bodyPr/>
        <a:lstStyle/>
        <a:p>
          <a:r>
            <a:rPr lang="en-US" b="1" dirty="0" smtClean="0"/>
            <a:t>Aim</a:t>
          </a:r>
          <a:endParaRPr lang="en-US" b="1" dirty="0"/>
        </a:p>
      </dgm:t>
    </dgm:pt>
    <dgm:pt modelId="{6302080C-C5D3-41F8-971F-8C9A573CA388}" type="parTrans" cxnId="{EB4F1CE4-D8A5-4C09-9200-BEE01AB7E5C2}">
      <dgm:prSet/>
      <dgm:spPr/>
      <dgm:t>
        <a:bodyPr/>
        <a:lstStyle/>
        <a:p>
          <a:endParaRPr lang="en-US"/>
        </a:p>
      </dgm:t>
    </dgm:pt>
    <dgm:pt modelId="{03C19AA6-529F-4C35-ADBB-6EEEFD04E694}" type="sibTrans" cxnId="{EB4F1CE4-D8A5-4C09-9200-BEE01AB7E5C2}">
      <dgm:prSet/>
      <dgm:spPr/>
      <dgm:t>
        <a:bodyPr/>
        <a:lstStyle/>
        <a:p>
          <a:endParaRPr lang="en-US"/>
        </a:p>
      </dgm:t>
    </dgm:pt>
    <dgm:pt modelId="{769495DA-C1DB-4954-883E-36F6660D251A}">
      <dgm:prSet phldrT="[Text]" custT="1"/>
      <dgm:spPr/>
      <dgm:t>
        <a:bodyPr/>
        <a:lstStyle/>
        <a:p>
          <a:r>
            <a:rPr lang="en-US" sz="2400" b="0" dirty="0" smtClean="0"/>
            <a:t>To outline different types of Pre-Analytical errors &amp; determine their impact on the Quality of Lab results.</a:t>
          </a:r>
          <a:endParaRPr lang="en-US" sz="2400" b="0" dirty="0"/>
        </a:p>
      </dgm:t>
    </dgm:pt>
    <dgm:pt modelId="{F5F6E8CD-A440-42DF-91EE-DD9869F7E650}" type="parTrans" cxnId="{3C279308-20CB-4C73-9682-C56B4C58DE9B}">
      <dgm:prSet/>
      <dgm:spPr/>
      <dgm:t>
        <a:bodyPr/>
        <a:lstStyle/>
        <a:p>
          <a:endParaRPr lang="en-US"/>
        </a:p>
      </dgm:t>
    </dgm:pt>
    <dgm:pt modelId="{0A29E4C0-82AF-48A5-B790-96AA984CE45B}" type="sibTrans" cxnId="{3C279308-20CB-4C73-9682-C56B4C58DE9B}">
      <dgm:prSet/>
      <dgm:spPr/>
      <dgm:t>
        <a:bodyPr/>
        <a:lstStyle/>
        <a:p>
          <a:endParaRPr lang="en-US"/>
        </a:p>
      </dgm:t>
    </dgm:pt>
    <dgm:pt modelId="{059035EB-018B-46E8-A088-C94B9D87F1A1}">
      <dgm:prSet phldrT="[Text]"/>
      <dgm:spPr/>
      <dgm:t>
        <a:bodyPr/>
        <a:lstStyle/>
        <a:p>
          <a:r>
            <a:rPr lang="en-US" b="1" dirty="0" smtClean="0"/>
            <a:t>Objectives</a:t>
          </a:r>
          <a:endParaRPr lang="en-US" b="1" dirty="0"/>
        </a:p>
      </dgm:t>
    </dgm:pt>
    <dgm:pt modelId="{E8CF45F7-E3A2-4D97-BD4D-64478CF1386D}" type="parTrans" cxnId="{EF841442-176C-42B1-9FC9-E0814FF5E930}">
      <dgm:prSet/>
      <dgm:spPr/>
      <dgm:t>
        <a:bodyPr/>
        <a:lstStyle/>
        <a:p>
          <a:endParaRPr lang="en-US"/>
        </a:p>
      </dgm:t>
    </dgm:pt>
    <dgm:pt modelId="{2CEB6BA4-FD97-4A55-B59B-286CAF441664}" type="sibTrans" cxnId="{EF841442-176C-42B1-9FC9-E0814FF5E930}">
      <dgm:prSet/>
      <dgm:spPr/>
      <dgm:t>
        <a:bodyPr/>
        <a:lstStyle/>
        <a:p>
          <a:endParaRPr lang="en-US"/>
        </a:p>
      </dgm:t>
    </dgm:pt>
    <dgm:pt modelId="{D08E156A-3493-43FA-AAFC-D5B594C9AE7F}">
      <dgm:prSet phldrT="[Text]" custT="1"/>
      <dgm:spPr/>
      <dgm:t>
        <a:bodyPr/>
        <a:lstStyle/>
        <a:p>
          <a:r>
            <a:rPr lang="en-US" sz="2200" b="0" dirty="0" smtClean="0"/>
            <a:t>To understand the causes and effects of pre-analytical errors on quality of lab results, overall lab performance and patient health.</a:t>
          </a:r>
          <a:endParaRPr lang="en-US" sz="2200" b="0" dirty="0"/>
        </a:p>
      </dgm:t>
    </dgm:pt>
    <dgm:pt modelId="{A9008A17-366D-4C02-96C8-FE5BA53A8CAD}" type="parTrans" cxnId="{D584D005-D134-48B5-94AB-5C9528E72BA2}">
      <dgm:prSet/>
      <dgm:spPr/>
      <dgm:t>
        <a:bodyPr/>
        <a:lstStyle/>
        <a:p>
          <a:endParaRPr lang="en-US"/>
        </a:p>
      </dgm:t>
    </dgm:pt>
    <dgm:pt modelId="{92157EE5-B154-4B58-AECF-255B75C96359}" type="sibTrans" cxnId="{D584D005-D134-48B5-94AB-5C9528E72BA2}">
      <dgm:prSet/>
      <dgm:spPr/>
      <dgm:t>
        <a:bodyPr/>
        <a:lstStyle/>
        <a:p>
          <a:endParaRPr lang="en-US"/>
        </a:p>
      </dgm:t>
    </dgm:pt>
    <dgm:pt modelId="{8E4B04A7-D6CA-4215-9439-E97A54D1D7C8}">
      <dgm:prSet custT="1"/>
      <dgm:spPr/>
      <dgm:t>
        <a:bodyPr/>
        <a:lstStyle/>
        <a:p>
          <a:r>
            <a:rPr lang="en-US" sz="2200" b="0" dirty="0" smtClean="0"/>
            <a:t>To identify the possible corrective and preventive measures to be taken to minimize pre-analytical errors.</a:t>
          </a:r>
          <a:endParaRPr lang="en-US" sz="2200" b="0" dirty="0"/>
        </a:p>
      </dgm:t>
    </dgm:pt>
    <dgm:pt modelId="{3BE371D1-BF28-430B-B4AD-EB4846B6DF6A}" type="parTrans" cxnId="{3BF6D038-38C1-401C-ACF2-BFD4C444779A}">
      <dgm:prSet/>
      <dgm:spPr/>
      <dgm:t>
        <a:bodyPr/>
        <a:lstStyle/>
        <a:p>
          <a:endParaRPr lang="en-US"/>
        </a:p>
      </dgm:t>
    </dgm:pt>
    <dgm:pt modelId="{D8342A14-4BB9-4EA1-93BF-C65122E03A29}" type="sibTrans" cxnId="{3BF6D038-38C1-401C-ACF2-BFD4C444779A}">
      <dgm:prSet/>
      <dgm:spPr/>
      <dgm:t>
        <a:bodyPr/>
        <a:lstStyle/>
        <a:p>
          <a:endParaRPr lang="en-US"/>
        </a:p>
      </dgm:t>
    </dgm:pt>
    <dgm:pt modelId="{F936086E-08F4-4F56-A52E-D783A2AA5527}">
      <dgm:prSet phldrT="[Text]" custT="1"/>
      <dgm:spPr/>
      <dgm:t>
        <a:bodyPr/>
        <a:lstStyle/>
        <a:p>
          <a:r>
            <a:rPr lang="en-US" sz="2200" b="0" dirty="0" smtClean="0"/>
            <a:t>To explore and define various types of Pre-Analytical Errors within the laboratory total testing process, starting from test request to processing of the blood sample.</a:t>
          </a:r>
          <a:endParaRPr lang="en-US" sz="2200" b="0" dirty="0"/>
        </a:p>
      </dgm:t>
    </dgm:pt>
    <dgm:pt modelId="{F7D9C6A6-7BD6-4624-B392-C426094F54DC}" type="parTrans" cxnId="{A1A8D9D0-63F7-4527-A980-B37C0C46348B}">
      <dgm:prSet/>
      <dgm:spPr/>
      <dgm:t>
        <a:bodyPr/>
        <a:lstStyle/>
        <a:p>
          <a:endParaRPr lang="en-US"/>
        </a:p>
      </dgm:t>
    </dgm:pt>
    <dgm:pt modelId="{98C21674-FCA5-4EC0-8F3F-3F15B603560F}" type="sibTrans" cxnId="{A1A8D9D0-63F7-4527-A980-B37C0C46348B}">
      <dgm:prSet/>
      <dgm:spPr/>
      <dgm:t>
        <a:bodyPr/>
        <a:lstStyle/>
        <a:p>
          <a:endParaRPr lang="en-US"/>
        </a:p>
      </dgm:t>
    </dgm:pt>
    <dgm:pt modelId="{670C9D61-41AF-4A55-9C2D-1452D981EAAA}" type="pres">
      <dgm:prSet presAssocID="{36CCD4A0-455A-4332-971F-24BB22E441B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98E34E-E2CA-4E18-9635-55EFC5108366}" type="pres">
      <dgm:prSet presAssocID="{AC9A38C7-9670-49BB-BD87-DD1ACA2A84FA}" presName="composite" presStyleCnt="0"/>
      <dgm:spPr/>
      <dgm:t>
        <a:bodyPr/>
        <a:lstStyle/>
        <a:p>
          <a:endParaRPr lang="en-US"/>
        </a:p>
      </dgm:t>
    </dgm:pt>
    <dgm:pt modelId="{6087DEE4-C189-4A34-9B17-9DAE64033B22}" type="pres">
      <dgm:prSet presAssocID="{AC9A38C7-9670-49BB-BD87-DD1ACA2A84FA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BC70B-3324-4FF5-B176-C57CC0CC3B80}" type="pres">
      <dgm:prSet presAssocID="{AC9A38C7-9670-49BB-BD87-DD1ACA2A84FA}" presName="descendantText" presStyleLbl="alignAcc1" presStyleIdx="0" presStyleCnt="2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79012-F139-438A-9C30-04D41808BF0D}" type="pres">
      <dgm:prSet presAssocID="{03C19AA6-529F-4C35-ADBB-6EEEFD04E694}" presName="sp" presStyleCnt="0"/>
      <dgm:spPr/>
      <dgm:t>
        <a:bodyPr/>
        <a:lstStyle/>
        <a:p>
          <a:endParaRPr lang="en-US"/>
        </a:p>
      </dgm:t>
    </dgm:pt>
    <dgm:pt modelId="{C74ACC1E-28D3-4A9B-A1EA-5075CF9BBFD1}" type="pres">
      <dgm:prSet presAssocID="{059035EB-018B-46E8-A088-C94B9D87F1A1}" presName="composite" presStyleCnt="0"/>
      <dgm:spPr/>
      <dgm:t>
        <a:bodyPr/>
        <a:lstStyle/>
        <a:p>
          <a:endParaRPr lang="en-US"/>
        </a:p>
      </dgm:t>
    </dgm:pt>
    <dgm:pt modelId="{5B13A38A-D3F1-45A1-AAEA-71FF6119F7E7}" type="pres">
      <dgm:prSet presAssocID="{059035EB-018B-46E8-A088-C94B9D87F1A1}" presName="parentText" presStyleLbl="alignNode1" presStyleIdx="1" presStyleCnt="2" custScaleY="116761" custLinFactNeighborY="-210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132DB-2FB2-43EE-B73B-8123CD64D2EC}" type="pres">
      <dgm:prSet presAssocID="{059035EB-018B-46E8-A088-C94B9D87F1A1}" presName="descendantText" presStyleLbl="alignAcc1" presStyleIdx="1" presStyleCnt="2" custScaleY="1501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84D005-D134-48B5-94AB-5C9528E72BA2}" srcId="{059035EB-018B-46E8-A088-C94B9D87F1A1}" destId="{D08E156A-3493-43FA-AAFC-D5B594C9AE7F}" srcOrd="1" destOrd="0" parTransId="{A9008A17-366D-4C02-96C8-FE5BA53A8CAD}" sibTransId="{92157EE5-B154-4B58-AECF-255B75C96359}"/>
    <dgm:cxn modelId="{74CE7946-E7EF-421A-B578-7E4F384258FF}" type="presOf" srcId="{36CCD4A0-455A-4332-971F-24BB22E441B0}" destId="{670C9D61-41AF-4A55-9C2D-1452D981EAAA}" srcOrd="0" destOrd="0" presId="urn:microsoft.com/office/officeart/2005/8/layout/chevron2"/>
    <dgm:cxn modelId="{905D0CE1-4E29-444F-9F54-42D5B9F5AED7}" type="presOf" srcId="{F936086E-08F4-4F56-A52E-D783A2AA5527}" destId="{609132DB-2FB2-43EE-B73B-8123CD64D2EC}" srcOrd="0" destOrd="0" presId="urn:microsoft.com/office/officeart/2005/8/layout/chevron2"/>
    <dgm:cxn modelId="{EB4F1CE4-D8A5-4C09-9200-BEE01AB7E5C2}" srcId="{36CCD4A0-455A-4332-971F-24BB22E441B0}" destId="{AC9A38C7-9670-49BB-BD87-DD1ACA2A84FA}" srcOrd="0" destOrd="0" parTransId="{6302080C-C5D3-41F8-971F-8C9A573CA388}" sibTransId="{03C19AA6-529F-4C35-ADBB-6EEEFD04E694}"/>
    <dgm:cxn modelId="{CD2D4BB0-D385-4A5A-8575-B740B4336598}" type="presOf" srcId="{059035EB-018B-46E8-A088-C94B9D87F1A1}" destId="{5B13A38A-D3F1-45A1-AAEA-71FF6119F7E7}" srcOrd="0" destOrd="0" presId="urn:microsoft.com/office/officeart/2005/8/layout/chevron2"/>
    <dgm:cxn modelId="{EF841442-176C-42B1-9FC9-E0814FF5E930}" srcId="{36CCD4A0-455A-4332-971F-24BB22E441B0}" destId="{059035EB-018B-46E8-A088-C94B9D87F1A1}" srcOrd="1" destOrd="0" parTransId="{E8CF45F7-E3A2-4D97-BD4D-64478CF1386D}" sibTransId="{2CEB6BA4-FD97-4A55-B59B-286CAF441664}"/>
    <dgm:cxn modelId="{A1A8D9D0-63F7-4527-A980-B37C0C46348B}" srcId="{059035EB-018B-46E8-A088-C94B9D87F1A1}" destId="{F936086E-08F4-4F56-A52E-D783A2AA5527}" srcOrd="0" destOrd="0" parTransId="{F7D9C6A6-7BD6-4624-B392-C426094F54DC}" sibTransId="{98C21674-FCA5-4EC0-8F3F-3F15B603560F}"/>
    <dgm:cxn modelId="{EB7C4C90-25BC-47F2-A94D-95D72795ECAD}" type="presOf" srcId="{AC9A38C7-9670-49BB-BD87-DD1ACA2A84FA}" destId="{6087DEE4-C189-4A34-9B17-9DAE64033B22}" srcOrd="0" destOrd="0" presId="urn:microsoft.com/office/officeart/2005/8/layout/chevron2"/>
    <dgm:cxn modelId="{3BF6D038-38C1-401C-ACF2-BFD4C444779A}" srcId="{059035EB-018B-46E8-A088-C94B9D87F1A1}" destId="{8E4B04A7-D6CA-4215-9439-E97A54D1D7C8}" srcOrd="2" destOrd="0" parTransId="{3BE371D1-BF28-430B-B4AD-EB4846B6DF6A}" sibTransId="{D8342A14-4BB9-4EA1-93BF-C65122E03A29}"/>
    <dgm:cxn modelId="{DCA96431-3894-4E60-B555-145E6B954756}" type="presOf" srcId="{769495DA-C1DB-4954-883E-36F6660D251A}" destId="{8F8BC70B-3324-4FF5-B176-C57CC0CC3B80}" srcOrd="0" destOrd="0" presId="urn:microsoft.com/office/officeart/2005/8/layout/chevron2"/>
    <dgm:cxn modelId="{EB458A77-E0E1-4A89-B558-E1126D78DB04}" type="presOf" srcId="{D08E156A-3493-43FA-AAFC-D5B594C9AE7F}" destId="{609132DB-2FB2-43EE-B73B-8123CD64D2EC}" srcOrd="0" destOrd="1" presId="urn:microsoft.com/office/officeart/2005/8/layout/chevron2"/>
    <dgm:cxn modelId="{3C279308-20CB-4C73-9682-C56B4C58DE9B}" srcId="{AC9A38C7-9670-49BB-BD87-DD1ACA2A84FA}" destId="{769495DA-C1DB-4954-883E-36F6660D251A}" srcOrd="0" destOrd="0" parTransId="{F5F6E8CD-A440-42DF-91EE-DD9869F7E650}" sibTransId="{0A29E4C0-82AF-48A5-B790-96AA984CE45B}"/>
    <dgm:cxn modelId="{9184A54C-F2C3-459C-8376-386E9FD02E97}" type="presOf" srcId="{8E4B04A7-D6CA-4215-9439-E97A54D1D7C8}" destId="{609132DB-2FB2-43EE-B73B-8123CD64D2EC}" srcOrd="0" destOrd="2" presId="urn:microsoft.com/office/officeart/2005/8/layout/chevron2"/>
    <dgm:cxn modelId="{93B45CBE-5372-46F5-AF85-7F74619F882C}" type="presParOf" srcId="{670C9D61-41AF-4A55-9C2D-1452D981EAAA}" destId="{F298E34E-E2CA-4E18-9635-55EFC5108366}" srcOrd="0" destOrd="0" presId="urn:microsoft.com/office/officeart/2005/8/layout/chevron2"/>
    <dgm:cxn modelId="{1891C626-EAB4-4B2E-AC95-AF17B4A3D566}" type="presParOf" srcId="{F298E34E-E2CA-4E18-9635-55EFC5108366}" destId="{6087DEE4-C189-4A34-9B17-9DAE64033B22}" srcOrd="0" destOrd="0" presId="urn:microsoft.com/office/officeart/2005/8/layout/chevron2"/>
    <dgm:cxn modelId="{85A2D17C-22E1-4136-B506-C510482AB3AD}" type="presParOf" srcId="{F298E34E-E2CA-4E18-9635-55EFC5108366}" destId="{8F8BC70B-3324-4FF5-B176-C57CC0CC3B80}" srcOrd="1" destOrd="0" presId="urn:microsoft.com/office/officeart/2005/8/layout/chevron2"/>
    <dgm:cxn modelId="{DE273922-3E26-4F98-AA43-165ECFD7DCA7}" type="presParOf" srcId="{670C9D61-41AF-4A55-9C2D-1452D981EAAA}" destId="{A7379012-F139-438A-9C30-04D41808BF0D}" srcOrd="1" destOrd="0" presId="urn:microsoft.com/office/officeart/2005/8/layout/chevron2"/>
    <dgm:cxn modelId="{ECF4798D-5965-4619-AE44-E427A7E3F83E}" type="presParOf" srcId="{670C9D61-41AF-4A55-9C2D-1452D981EAAA}" destId="{C74ACC1E-28D3-4A9B-A1EA-5075CF9BBFD1}" srcOrd="2" destOrd="0" presId="urn:microsoft.com/office/officeart/2005/8/layout/chevron2"/>
    <dgm:cxn modelId="{A7EBBB56-C2D4-42E5-BEAC-DD67E96DEC5B}" type="presParOf" srcId="{C74ACC1E-28D3-4A9B-A1EA-5075CF9BBFD1}" destId="{5B13A38A-D3F1-45A1-AAEA-71FF6119F7E7}" srcOrd="0" destOrd="0" presId="urn:microsoft.com/office/officeart/2005/8/layout/chevron2"/>
    <dgm:cxn modelId="{F87BDD45-4A0B-4F2C-8AEC-4CEDFFC9BB0E}" type="presParOf" srcId="{C74ACC1E-28D3-4A9B-A1EA-5075CF9BBFD1}" destId="{609132DB-2FB2-43EE-B73B-8123CD64D2E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00EA48-7DC7-4573-AD64-B3C6A31DD0D4}" type="doc">
      <dgm:prSet loTypeId="urn:microsoft.com/office/officeart/2005/8/layout/lProcess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15FE011-7130-44CE-BEC5-90DCD27615B0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Research Design</a:t>
          </a:r>
          <a:endParaRPr lang="en-US" b="1" dirty="0">
            <a:solidFill>
              <a:schemeClr val="tx1"/>
            </a:solidFill>
          </a:endParaRPr>
        </a:p>
      </dgm:t>
    </dgm:pt>
    <dgm:pt modelId="{32137508-896D-4A1B-A094-CA0DCC6DF4DC}" type="parTrans" cxnId="{CFD465C8-5DCE-4765-B01A-01D69A1077B0}">
      <dgm:prSet/>
      <dgm:spPr/>
      <dgm:t>
        <a:bodyPr/>
        <a:lstStyle/>
        <a:p>
          <a:endParaRPr lang="en-US"/>
        </a:p>
      </dgm:t>
    </dgm:pt>
    <dgm:pt modelId="{B0C6B2B9-5670-4B04-A851-C1DB7322C371}" type="sibTrans" cxnId="{CFD465C8-5DCE-4765-B01A-01D69A1077B0}">
      <dgm:prSet/>
      <dgm:spPr/>
      <dgm:t>
        <a:bodyPr/>
        <a:lstStyle/>
        <a:p>
          <a:endParaRPr lang="en-US"/>
        </a:p>
      </dgm:t>
    </dgm:pt>
    <dgm:pt modelId="{1B18D956-CE5A-4B59-91BA-03E38C6E0A10}">
      <dgm:prSet phldrT="[Text]" custT="1"/>
      <dgm:spPr/>
      <dgm:t>
        <a:bodyPr/>
        <a:lstStyle/>
        <a:p>
          <a:r>
            <a:rPr lang="en-US" sz="2100" b="0" dirty="0" smtClean="0">
              <a:solidFill>
                <a:schemeClr val="tx1"/>
              </a:solidFill>
            </a:rPr>
            <a:t>Exploratory Study</a:t>
          </a:r>
          <a:endParaRPr lang="en-US" sz="2100" b="0" dirty="0">
            <a:solidFill>
              <a:schemeClr val="tx1"/>
            </a:solidFill>
          </a:endParaRPr>
        </a:p>
      </dgm:t>
    </dgm:pt>
    <dgm:pt modelId="{213A9ADC-700C-42F5-A586-F6F5B340447B}" type="parTrans" cxnId="{6C75E051-390B-420A-9EF3-9B643CF34512}">
      <dgm:prSet/>
      <dgm:spPr/>
      <dgm:t>
        <a:bodyPr/>
        <a:lstStyle/>
        <a:p>
          <a:endParaRPr lang="en-US"/>
        </a:p>
      </dgm:t>
    </dgm:pt>
    <dgm:pt modelId="{8929B625-7C88-4E28-BDC8-9AE91DEFAEFF}" type="sibTrans" cxnId="{6C75E051-390B-420A-9EF3-9B643CF34512}">
      <dgm:prSet/>
      <dgm:spPr/>
      <dgm:t>
        <a:bodyPr/>
        <a:lstStyle/>
        <a:p>
          <a:endParaRPr lang="en-US"/>
        </a:p>
      </dgm:t>
    </dgm:pt>
    <dgm:pt modelId="{9DAD2A1B-9A0F-4BAB-B430-F25E6D28222F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Type of Data</a:t>
          </a:r>
          <a:endParaRPr lang="en-US" b="1" dirty="0">
            <a:solidFill>
              <a:schemeClr val="tx1"/>
            </a:solidFill>
          </a:endParaRPr>
        </a:p>
      </dgm:t>
    </dgm:pt>
    <dgm:pt modelId="{C325C8A5-169F-4025-AC90-437ADDEC96BE}" type="parTrans" cxnId="{DC29104D-67A2-4E71-A0EB-9D05C5C29FB2}">
      <dgm:prSet/>
      <dgm:spPr/>
      <dgm:t>
        <a:bodyPr/>
        <a:lstStyle/>
        <a:p>
          <a:endParaRPr lang="en-US"/>
        </a:p>
      </dgm:t>
    </dgm:pt>
    <dgm:pt modelId="{4C45A617-5156-4126-8CCA-D5D676720BDF}" type="sibTrans" cxnId="{DC29104D-67A2-4E71-A0EB-9D05C5C29FB2}">
      <dgm:prSet/>
      <dgm:spPr/>
      <dgm:t>
        <a:bodyPr/>
        <a:lstStyle/>
        <a:p>
          <a:endParaRPr lang="en-US"/>
        </a:p>
      </dgm:t>
    </dgm:pt>
    <dgm:pt modelId="{7F068070-8AB1-444D-9698-F74EDF462EE9}">
      <dgm:prSet phldrT="[Text]" custT="1"/>
      <dgm:spPr/>
      <dgm:t>
        <a:bodyPr/>
        <a:lstStyle/>
        <a:p>
          <a:r>
            <a:rPr lang="en-US" sz="2200" b="0" dirty="0" smtClean="0">
              <a:solidFill>
                <a:schemeClr val="tx1"/>
              </a:solidFill>
            </a:rPr>
            <a:t>Secondary Data</a:t>
          </a:r>
          <a:endParaRPr lang="en-US" sz="2200" b="0" dirty="0">
            <a:solidFill>
              <a:schemeClr val="tx1"/>
            </a:solidFill>
          </a:endParaRPr>
        </a:p>
      </dgm:t>
    </dgm:pt>
    <dgm:pt modelId="{72B0E5F6-1410-487E-B53D-A5980462F16C}" type="parTrans" cxnId="{18BC8B0B-B30E-4EE7-B074-6CCBF1646017}">
      <dgm:prSet/>
      <dgm:spPr/>
      <dgm:t>
        <a:bodyPr/>
        <a:lstStyle/>
        <a:p>
          <a:endParaRPr lang="en-US"/>
        </a:p>
      </dgm:t>
    </dgm:pt>
    <dgm:pt modelId="{C0FA46FE-8156-41A0-9D7C-315D96199DA0}" type="sibTrans" cxnId="{18BC8B0B-B30E-4EE7-B074-6CCBF1646017}">
      <dgm:prSet/>
      <dgm:spPr/>
      <dgm:t>
        <a:bodyPr/>
        <a:lstStyle/>
        <a:p>
          <a:endParaRPr lang="en-US"/>
        </a:p>
      </dgm:t>
    </dgm:pt>
    <dgm:pt modelId="{ACCFF3DE-8E0A-427D-A1B4-F759C3F4BD79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Data Sources</a:t>
          </a:r>
          <a:endParaRPr lang="en-US" b="1" dirty="0">
            <a:solidFill>
              <a:schemeClr val="tx1"/>
            </a:solidFill>
          </a:endParaRPr>
        </a:p>
      </dgm:t>
    </dgm:pt>
    <dgm:pt modelId="{BBA3D909-9715-4E7F-B8D4-06A0C1492F02}" type="parTrans" cxnId="{8F285F1F-5B2A-4106-9878-09C21A68CE80}">
      <dgm:prSet/>
      <dgm:spPr/>
      <dgm:t>
        <a:bodyPr/>
        <a:lstStyle/>
        <a:p>
          <a:endParaRPr lang="en-US"/>
        </a:p>
      </dgm:t>
    </dgm:pt>
    <dgm:pt modelId="{B7169218-E655-4015-8642-C7A178C774FB}" type="sibTrans" cxnId="{8F285F1F-5B2A-4106-9878-09C21A68CE80}">
      <dgm:prSet/>
      <dgm:spPr/>
      <dgm:t>
        <a:bodyPr/>
        <a:lstStyle/>
        <a:p>
          <a:endParaRPr lang="en-US"/>
        </a:p>
      </dgm:t>
    </dgm:pt>
    <dgm:pt modelId="{068E7E5C-9800-43FE-9D5E-EF3737E80FD5}">
      <dgm:prSet phldrT="[Text]" custT="1"/>
      <dgm:spPr/>
      <dgm:t>
        <a:bodyPr/>
        <a:lstStyle/>
        <a:p>
          <a:r>
            <a:rPr lang="en-US" sz="2400" b="0" dirty="0" smtClean="0">
              <a:solidFill>
                <a:schemeClr val="tx1"/>
              </a:solidFill>
            </a:rPr>
            <a:t>Published articles </a:t>
          </a:r>
          <a:endParaRPr lang="en-US" sz="2400" b="0" dirty="0">
            <a:solidFill>
              <a:schemeClr val="tx1"/>
            </a:solidFill>
          </a:endParaRPr>
        </a:p>
      </dgm:t>
    </dgm:pt>
    <dgm:pt modelId="{0826B616-D524-4F6F-95B8-183EF1B033BA}" type="parTrans" cxnId="{790D1CAA-A756-4E12-AE7F-7CBF6AD9558E}">
      <dgm:prSet/>
      <dgm:spPr/>
      <dgm:t>
        <a:bodyPr/>
        <a:lstStyle/>
        <a:p>
          <a:endParaRPr lang="en-US"/>
        </a:p>
      </dgm:t>
    </dgm:pt>
    <dgm:pt modelId="{1DD173CF-9FF0-492F-B5CE-54F47C2159B6}" type="sibTrans" cxnId="{790D1CAA-A756-4E12-AE7F-7CBF6AD9558E}">
      <dgm:prSet/>
      <dgm:spPr/>
      <dgm:t>
        <a:bodyPr/>
        <a:lstStyle/>
        <a:p>
          <a:endParaRPr lang="en-US"/>
        </a:p>
      </dgm:t>
    </dgm:pt>
    <dgm:pt modelId="{858AC27F-39D5-4456-B71A-2FFEA2DCFB72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Key Words</a:t>
          </a:r>
          <a:endParaRPr lang="en-US" b="1" dirty="0">
            <a:solidFill>
              <a:schemeClr val="tx1"/>
            </a:solidFill>
          </a:endParaRPr>
        </a:p>
      </dgm:t>
    </dgm:pt>
    <dgm:pt modelId="{1EFCF234-AA30-49EE-BA77-704F0B5B34FB}" type="parTrans" cxnId="{7A54269D-9087-44C1-ADE7-96BF5A55FFBB}">
      <dgm:prSet/>
      <dgm:spPr/>
      <dgm:t>
        <a:bodyPr/>
        <a:lstStyle/>
        <a:p>
          <a:endParaRPr lang="en-US"/>
        </a:p>
      </dgm:t>
    </dgm:pt>
    <dgm:pt modelId="{ED1FB122-4824-419E-8941-2E70C869A6C6}" type="sibTrans" cxnId="{7A54269D-9087-44C1-ADE7-96BF5A55FFBB}">
      <dgm:prSet/>
      <dgm:spPr/>
      <dgm:t>
        <a:bodyPr/>
        <a:lstStyle/>
        <a:p>
          <a:endParaRPr lang="en-US"/>
        </a:p>
      </dgm:t>
    </dgm:pt>
    <dgm:pt modelId="{362AC49D-9940-402F-8426-384DEF009B76}">
      <dgm:prSet phldrT="[Text]" custT="1"/>
      <dgm:spPr/>
      <dgm:t>
        <a:bodyPr/>
        <a:lstStyle/>
        <a:p>
          <a:r>
            <a:rPr lang="en-US" sz="2400" b="0" dirty="0" smtClean="0">
              <a:solidFill>
                <a:schemeClr val="tx1"/>
              </a:solidFill>
            </a:rPr>
            <a:t>News articles</a:t>
          </a:r>
          <a:endParaRPr lang="en-US" sz="2400" b="0" dirty="0">
            <a:solidFill>
              <a:schemeClr val="tx1"/>
            </a:solidFill>
          </a:endParaRPr>
        </a:p>
      </dgm:t>
    </dgm:pt>
    <dgm:pt modelId="{1ED38DB6-A6E6-4AA7-B877-40FAB4E95E6E}" type="parTrans" cxnId="{7E4B15EA-818D-4ACB-9301-E583A85E3B5E}">
      <dgm:prSet/>
      <dgm:spPr/>
      <dgm:t>
        <a:bodyPr/>
        <a:lstStyle/>
        <a:p>
          <a:endParaRPr lang="en-US"/>
        </a:p>
      </dgm:t>
    </dgm:pt>
    <dgm:pt modelId="{6599BEDE-2016-40CE-8D58-BC7AD5630E1E}" type="sibTrans" cxnId="{7E4B15EA-818D-4ACB-9301-E583A85E3B5E}">
      <dgm:prSet/>
      <dgm:spPr/>
      <dgm:t>
        <a:bodyPr/>
        <a:lstStyle/>
        <a:p>
          <a:endParaRPr lang="en-US"/>
        </a:p>
      </dgm:t>
    </dgm:pt>
    <dgm:pt modelId="{7EE53402-70B1-4AC9-ADF8-034768ECBDBA}">
      <dgm:prSet phldrT="[Text]" custT="1"/>
      <dgm:spPr/>
      <dgm:t>
        <a:bodyPr/>
        <a:lstStyle/>
        <a:p>
          <a:r>
            <a:rPr lang="en-US" sz="2400" b="0" dirty="0" smtClean="0">
              <a:solidFill>
                <a:schemeClr val="tx1"/>
              </a:solidFill>
            </a:rPr>
            <a:t>Sites</a:t>
          </a:r>
          <a:r>
            <a:rPr lang="en-US" sz="2000" b="0" dirty="0" smtClean="0">
              <a:solidFill>
                <a:schemeClr val="tx1"/>
              </a:solidFill>
            </a:rPr>
            <a:t> </a:t>
          </a:r>
          <a:endParaRPr lang="en-US" sz="2000" b="0" dirty="0">
            <a:solidFill>
              <a:schemeClr val="tx1"/>
            </a:solidFill>
          </a:endParaRPr>
        </a:p>
      </dgm:t>
    </dgm:pt>
    <dgm:pt modelId="{D514406D-5C31-476A-A481-5D65537FE976}" type="parTrans" cxnId="{24B96614-811E-4950-AAEA-E249FCA9D013}">
      <dgm:prSet/>
      <dgm:spPr/>
      <dgm:t>
        <a:bodyPr/>
        <a:lstStyle/>
        <a:p>
          <a:endParaRPr lang="en-US"/>
        </a:p>
      </dgm:t>
    </dgm:pt>
    <dgm:pt modelId="{87CE4B86-2CB4-4EA7-BDC3-216C54CB0DCF}" type="sibTrans" cxnId="{24B96614-811E-4950-AAEA-E249FCA9D013}">
      <dgm:prSet/>
      <dgm:spPr/>
      <dgm:t>
        <a:bodyPr/>
        <a:lstStyle/>
        <a:p>
          <a:endParaRPr lang="en-US"/>
        </a:p>
      </dgm:t>
    </dgm:pt>
    <dgm:pt modelId="{4A65E521-86E6-4B7F-91D8-D1999E1450C4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Tools</a:t>
          </a:r>
          <a:endParaRPr lang="en-US" b="1" dirty="0">
            <a:solidFill>
              <a:schemeClr val="tx1"/>
            </a:solidFill>
          </a:endParaRPr>
        </a:p>
      </dgm:t>
    </dgm:pt>
    <dgm:pt modelId="{0CA2C7F3-23FD-4518-83DC-C4DAF6556311}" type="parTrans" cxnId="{8D1D5B38-6895-4890-8617-F24E5518EDBE}">
      <dgm:prSet/>
      <dgm:spPr/>
      <dgm:t>
        <a:bodyPr/>
        <a:lstStyle/>
        <a:p>
          <a:endParaRPr lang="en-US"/>
        </a:p>
      </dgm:t>
    </dgm:pt>
    <dgm:pt modelId="{1DF6CBA3-DE0A-4271-A130-8A6906E1C746}" type="sibTrans" cxnId="{8D1D5B38-6895-4890-8617-F24E5518EDBE}">
      <dgm:prSet/>
      <dgm:spPr/>
      <dgm:t>
        <a:bodyPr/>
        <a:lstStyle/>
        <a:p>
          <a:endParaRPr lang="en-US"/>
        </a:p>
      </dgm:t>
    </dgm:pt>
    <dgm:pt modelId="{7FEE25A8-1038-4FA8-8C7D-A9BF3A981BE9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Methods of data Collection</a:t>
          </a:r>
          <a:endParaRPr lang="en-US" b="1" dirty="0">
            <a:solidFill>
              <a:schemeClr val="tx1"/>
            </a:solidFill>
          </a:endParaRPr>
        </a:p>
      </dgm:t>
    </dgm:pt>
    <dgm:pt modelId="{FD528D25-4588-42FD-8936-5C2E3EFC567B}" type="parTrans" cxnId="{09B41AB1-A3A4-456A-BACF-25271F4DB8E1}">
      <dgm:prSet/>
      <dgm:spPr/>
      <dgm:t>
        <a:bodyPr/>
        <a:lstStyle/>
        <a:p>
          <a:endParaRPr lang="en-US"/>
        </a:p>
      </dgm:t>
    </dgm:pt>
    <dgm:pt modelId="{DED234F2-0E54-4EA1-9664-0272AFCABA78}" type="sibTrans" cxnId="{09B41AB1-A3A4-456A-BACF-25271F4DB8E1}">
      <dgm:prSet/>
      <dgm:spPr/>
      <dgm:t>
        <a:bodyPr/>
        <a:lstStyle/>
        <a:p>
          <a:endParaRPr lang="en-US"/>
        </a:p>
      </dgm:t>
    </dgm:pt>
    <dgm:pt modelId="{2BFDFD38-375B-405A-8174-1FA62594FD89}">
      <dgm:prSet custT="1"/>
      <dgm:spPr/>
      <dgm:t>
        <a:bodyPr/>
        <a:lstStyle/>
        <a:p>
          <a:r>
            <a:rPr lang="en-US" sz="2400" b="0" dirty="0" smtClean="0">
              <a:solidFill>
                <a:schemeClr val="tx1"/>
              </a:solidFill>
            </a:rPr>
            <a:t>Literature</a:t>
          </a:r>
        </a:p>
        <a:p>
          <a:r>
            <a:rPr lang="en-US" sz="2400" b="0" dirty="0" smtClean="0">
              <a:solidFill>
                <a:schemeClr val="tx1"/>
              </a:solidFill>
            </a:rPr>
            <a:t>Review</a:t>
          </a:r>
          <a:endParaRPr lang="en-US" sz="2400" b="0" dirty="0">
            <a:solidFill>
              <a:schemeClr val="tx1"/>
            </a:solidFill>
          </a:endParaRPr>
        </a:p>
      </dgm:t>
    </dgm:pt>
    <dgm:pt modelId="{8FF4CD9F-E4F1-40D1-9191-6EE091DFD66F}" type="parTrans" cxnId="{EEB829BF-5129-47ED-ABCD-8ED148D48F5F}">
      <dgm:prSet/>
      <dgm:spPr/>
      <dgm:t>
        <a:bodyPr/>
        <a:lstStyle/>
        <a:p>
          <a:endParaRPr lang="en-US"/>
        </a:p>
      </dgm:t>
    </dgm:pt>
    <dgm:pt modelId="{3AC55BA9-7605-43F4-B61A-D8AF5E2BCD4E}" type="sibTrans" cxnId="{EEB829BF-5129-47ED-ABCD-8ED148D48F5F}">
      <dgm:prSet/>
      <dgm:spPr/>
      <dgm:t>
        <a:bodyPr/>
        <a:lstStyle/>
        <a:p>
          <a:endParaRPr lang="en-US"/>
        </a:p>
      </dgm:t>
    </dgm:pt>
    <dgm:pt modelId="{2F678047-53AC-4D24-88D4-F7A2F8C698EA}">
      <dgm:prSet custT="1"/>
      <dgm:spPr/>
      <dgm:t>
        <a:bodyPr/>
        <a:lstStyle/>
        <a:p>
          <a:r>
            <a:rPr lang="en-US" sz="1900" b="0" dirty="0" err="1" smtClean="0">
              <a:solidFill>
                <a:schemeClr val="tx1"/>
              </a:solidFill>
            </a:rPr>
            <a:t>Preanalytical</a:t>
          </a:r>
          <a:endParaRPr lang="en-US" sz="1900" b="0" dirty="0">
            <a:solidFill>
              <a:schemeClr val="tx1"/>
            </a:solidFill>
          </a:endParaRPr>
        </a:p>
      </dgm:t>
    </dgm:pt>
    <dgm:pt modelId="{23EB7937-F213-4B10-AA9F-B06DD5B8DE03}" type="parTrans" cxnId="{108C150B-AF8F-4B75-9542-2938A73BAA5F}">
      <dgm:prSet/>
      <dgm:spPr/>
      <dgm:t>
        <a:bodyPr/>
        <a:lstStyle/>
        <a:p>
          <a:endParaRPr lang="en-US"/>
        </a:p>
      </dgm:t>
    </dgm:pt>
    <dgm:pt modelId="{FA844D19-7F88-47E7-A330-29262EAD19FE}" type="sibTrans" cxnId="{108C150B-AF8F-4B75-9542-2938A73BAA5F}">
      <dgm:prSet/>
      <dgm:spPr/>
      <dgm:t>
        <a:bodyPr/>
        <a:lstStyle/>
        <a:p>
          <a:endParaRPr lang="en-US"/>
        </a:p>
      </dgm:t>
    </dgm:pt>
    <dgm:pt modelId="{D036C8A6-FC22-495B-BD22-97A8CA827E65}">
      <dgm:prSet custT="1"/>
      <dgm:spPr/>
      <dgm:t>
        <a:bodyPr/>
        <a:lstStyle/>
        <a:p>
          <a:r>
            <a:rPr lang="en-US" sz="2400" b="0" dirty="0" smtClean="0">
              <a:solidFill>
                <a:schemeClr val="tx1"/>
              </a:solidFill>
            </a:rPr>
            <a:t>Tables</a:t>
          </a:r>
        </a:p>
      </dgm:t>
    </dgm:pt>
    <dgm:pt modelId="{9CE9F745-CC00-4215-99E6-B0CE9AB520F2}" type="parTrans" cxnId="{F858A86A-CBAC-4FAC-828D-40A72F19E92C}">
      <dgm:prSet/>
      <dgm:spPr/>
      <dgm:t>
        <a:bodyPr/>
        <a:lstStyle/>
        <a:p>
          <a:endParaRPr lang="en-US"/>
        </a:p>
      </dgm:t>
    </dgm:pt>
    <dgm:pt modelId="{11D0BB2F-5174-4509-A70C-F33FFC0C0177}" type="sibTrans" cxnId="{F858A86A-CBAC-4FAC-828D-40A72F19E92C}">
      <dgm:prSet/>
      <dgm:spPr/>
      <dgm:t>
        <a:bodyPr/>
        <a:lstStyle/>
        <a:p>
          <a:endParaRPr lang="en-US"/>
        </a:p>
      </dgm:t>
    </dgm:pt>
    <dgm:pt modelId="{2685C8FD-92D0-422B-9BDF-A8B3FA775651}">
      <dgm:prSet custT="1"/>
      <dgm:spPr/>
      <dgm:t>
        <a:bodyPr/>
        <a:lstStyle/>
        <a:p>
          <a:r>
            <a:rPr lang="en-US" sz="2400" b="0" dirty="0" smtClean="0">
              <a:solidFill>
                <a:schemeClr val="tx1"/>
              </a:solidFill>
            </a:rPr>
            <a:t> Diagrams</a:t>
          </a:r>
        </a:p>
      </dgm:t>
    </dgm:pt>
    <dgm:pt modelId="{1A8FA8EA-AA3F-49DB-8619-37E2C05EDAC2}" type="parTrans" cxnId="{D2A96213-7822-4FBE-91F2-4E259AAFF38E}">
      <dgm:prSet/>
      <dgm:spPr/>
      <dgm:t>
        <a:bodyPr/>
        <a:lstStyle/>
        <a:p>
          <a:endParaRPr lang="en-US"/>
        </a:p>
      </dgm:t>
    </dgm:pt>
    <dgm:pt modelId="{AA356795-A3AC-4897-83FB-5965CC0F410B}" type="sibTrans" cxnId="{D2A96213-7822-4FBE-91F2-4E259AAFF38E}">
      <dgm:prSet/>
      <dgm:spPr/>
      <dgm:t>
        <a:bodyPr/>
        <a:lstStyle/>
        <a:p>
          <a:endParaRPr lang="en-US"/>
        </a:p>
      </dgm:t>
    </dgm:pt>
    <dgm:pt modelId="{17C7B54A-0F76-42C8-A6BC-D124EAFCFDBD}">
      <dgm:prSet custT="1"/>
      <dgm:spPr/>
      <dgm:t>
        <a:bodyPr/>
        <a:lstStyle/>
        <a:p>
          <a:r>
            <a:rPr lang="en-US" sz="2400" b="0" dirty="0" smtClean="0">
              <a:solidFill>
                <a:schemeClr val="tx1"/>
              </a:solidFill>
            </a:rPr>
            <a:t>Figures</a:t>
          </a:r>
        </a:p>
      </dgm:t>
    </dgm:pt>
    <dgm:pt modelId="{26CFFBA4-2D4E-49AC-86DD-7A185FED6188}" type="parTrans" cxnId="{33ACAEAD-E251-4C6F-9D6A-03BC1457C209}">
      <dgm:prSet/>
      <dgm:spPr/>
      <dgm:t>
        <a:bodyPr/>
        <a:lstStyle/>
        <a:p>
          <a:endParaRPr lang="en-US"/>
        </a:p>
      </dgm:t>
    </dgm:pt>
    <dgm:pt modelId="{89AF90B8-130D-4834-BCFB-73E84501E667}" type="sibTrans" cxnId="{33ACAEAD-E251-4C6F-9D6A-03BC1457C209}">
      <dgm:prSet/>
      <dgm:spPr/>
      <dgm:t>
        <a:bodyPr/>
        <a:lstStyle/>
        <a:p>
          <a:endParaRPr lang="en-US"/>
        </a:p>
      </dgm:t>
    </dgm:pt>
    <dgm:pt modelId="{A1FC855F-1709-49F0-9B56-DE6D915BBB1E}">
      <dgm:prSet custT="1"/>
      <dgm:spPr/>
      <dgm:t>
        <a:bodyPr/>
        <a:lstStyle/>
        <a:p>
          <a:r>
            <a:rPr lang="en-US" sz="2400" b="0" dirty="0" smtClean="0">
              <a:solidFill>
                <a:schemeClr val="tx1"/>
              </a:solidFill>
            </a:rPr>
            <a:t>errors</a:t>
          </a:r>
          <a:endParaRPr lang="en-US" sz="2400" b="0" dirty="0">
            <a:solidFill>
              <a:schemeClr val="tx1"/>
            </a:solidFill>
          </a:endParaRPr>
        </a:p>
      </dgm:t>
    </dgm:pt>
    <dgm:pt modelId="{98931F35-189F-4085-8841-433A77E03473}" type="parTrans" cxnId="{8C0EAF4A-63E8-447D-91F1-74A1A247D843}">
      <dgm:prSet/>
      <dgm:spPr/>
      <dgm:t>
        <a:bodyPr/>
        <a:lstStyle/>
        <a:p>
          <a:endParaRPr lang="en-US"/>
        </a:p>
      </dgm:t>
    </dgm:pt>
    <dgm:pt modelId="{2E5E7F1C-5165-43F6-BAEE-9218BE20D191}" type="sibTrans" cxnId="{8C0EAF4A-63E8-447D-91F1-74A1A247D843}">
      <dgm:prSet/>
      <dgm:spPr/>
      <dgm:t>
        <a:bodyPr/>
        <a:lstStyle/>
        <a:p>
          <a:endParaRPr lang="en-US"/>
        </a:p>
      </dgm:t>
    </dgm:pt>
    <dgm:pt modelId="{53225C35-186F-4FD9-A138-99AE265BF124}">
      <dgm:prSet custT="1"/>
      <dgm:spPr/>
      <dgm:t>
        <a:bodyPr/>
        <a:lstStyle/>
        <a:p>
          <a:r>
            <a:rPr lang="en-US" sz="2400" b="0" dirty="0" smtClean="0">
              <a:solidFill>
                <a:schemeClr val="tx1"/>
              </a:solidFill>
            </a:rPr>
            <a:t>lab</a:t>
          </a:r>
          <a:endParaRPr lang="en-US" sz="2400" b="0" dirty="0">
            <a:solidFill>
              <a:schemeClr val="tx1"/>
            </a:solidFill>
          </a:endParaRPr>
        </a:p>
      </dgm:t>
    </dgm:pt>
    <dgm:pt modelId="{B7DB781E-61FE-48DC-ADC0-CA8A157F8C1A}" type="parTrans" cxnId="{01C8BA6C-000A-4C49-8F9C-2C092E49FFFB}">
      <dgm:prSet/>
      <dgm:spPr/>
      <dgm:t>
        <a:bodyPr/>
        <a:lstStyle/>
        <a:p>
          <a:endParaRPr lang="en-US"/>
        </a:p>
      </dgm:t>
    </dgm:pt>
    <dgm:pt modelId="{5F3947DF-EE4A-4B7D-9116-69CC0342F14A}" type="sibTrans" cxnId="{01C8BA6C-000A-4C49-8F9C-2C092E49FFFB}">
      <dgm:prSet/>
      <dgm:spPr/>
      <dgm:t>
        <a:bodyPr/>
        <a:lstStyle/>
        <a:p>
          <a:endParaRPr lang="en-US"/>
        </a:p>
      </dgm:t>
    </dgm:pt>
    <dgm:pt modelId="{7C1BAE3C-5043-4A8B-BE47-6C878310772D}">
      <dgm:prSet custT="1"/>
      <dgm:spPr/>
      <dgm:t>
        <a:bodyPr/>
        <a:lstStyle/>
        <a:p>
          <a:r>
            <a:rPr lang="en-US" sz="2400" b="0" dirty="0" smtClean="0">
              <a:solidFill>
                <a:schemeClr val="tx1"/>
              </a:solidFill>
            </a:rPr>
            <a:t>Result</a:t>
          </a:r>
          <a:endParaRPr lang="en-US" sz="2400" b="0" dirty="0">
            <a:solidFill>
              <a:schemeClr val="tx1"/>
            </a:solidFill>
          </a:endParaRPr>
        </a:p>
      </dgm:t>
    </dgm:pt>
    <dgm:pt modelId="{E3397286-9A14-4FF9-BCA1-E92492D797F0}" type="parTrans" cxnId="{671BA37C-0154-4BC7-BD91-E360C710D346}">
      <dgm:prSet/>
      <dgm:spPr/>
      <dgm:t>
        <a:bodyPr/>
        <a:lstStyle/>
        <a:p>
          <a:endParaRPr lang="en-US"/>
        </a:p>
      </dgm:t>
    </dgm:pt>
    <dgm:pt modelId="{F438B8DE-BBEB-4A8B-B368-D95DA3E4A313}" type="sibTrans" cxnId="{671BA37C-0154-4BC7-BD91-E360C710D346}">
      <dgm:prSet/>
      <dgm:spPr/>
      <dgm:t>
        <a:bodyPr/>
        <a:lstStyle/>
        <a:p>
          <a:endParaRPr lang="en-US"/>
        </a:p>
      </dgm:t>
    </dgm:pt>
    <dgm:pt modelId="{9F15531A-F6F7-4519-898A-E4AA852F6C5D}">
      <dgm:prSet custT="1"/>
      <dgm:spPr/>
      <dgm:t>
        <a:bodyPr/>
        <a:lstStyle/>
        <a:p>
          <a:r>
            <a:rPr lang="en-US" sz="2400" b="0" dirty="0" smtClean="0">
              <a:solidFill>
                <a:schemeClr val="tx1"/>
              </a:solidFill>
            </a:rPr>
            <a:t>Reviews of Case Studies</a:t>
          </a:r>
          <a:endParaRPr lang="en-US" sz="2400" b="0" dirty="0">
            <a:solidFill>
              <a:schemeClr val="tx1"/>
            </a:solidFill>
          </a:endParaRPr>
        </a:p>
      </dgm:t>
    </dgm:pt>
    <dgm:pt modelId="{7598A31F-C5D6-4A8A-85FE-FC8ED5779574}" type="parTrans" cxnId="{93AA3DF6-409C-4F22-8746-D0E11D03C586}">
      <dgm:prSet/>
      <dgm:spPr/>
      <dgm:t>
        <a:bodyPr/>
        <a:lstStyle/>
        <a:p>
          <a:endParaRPr lang="en-US"/>
        </a:p>
      </dgm:t>
    </dgm:pt>
    <dgm:pt modelId="{9923A18C-198B-41FC-BCE2-C82C76A62D6B}" type="sibTrans" cxnId="{93AA3DF6-409C-4F22-8746-D0E11D03C586}">
      <dgm:prSet/>
      <dgm:spPr/>
      <dgm:t>
        <a:bodyPr/>
        <a:lstStyle/>
        <a:p>
          <a:endParaRPr lang="en-US"/>
        </a:p>
      </dgm:t>
    </dgm:pt>
    <dgm:pt modelId="{E50AAFD4-EF98-4577-8ED5-09838912461F}">
      <dgm:prSet custT="1"/>
      <dgm:spPr/>
      <dgm:t>
        <a:bodyPr/>
        <a:lstStyle/>
        <a:p>
          <a:r>
            <a:rPr lang="en-US" sz="2100" b="0" dirty="0" smtClean="0">
              <a:solidFill>
                <a:schemeClr val="tx1"/>
              </a:solidFill>
            </a:rPr>
            <a:t>2000-2022</a:t>
          </a:r>
          <a:endParaRPr lang="en-US" sz="2100" b="0" dirty="0">
            <a:solidFill>
              <a:schemeClr val="tx1"/>
            </a:solidFill>
          </a:endParaRPr>
        </a:p>
      </dgm:t>
    </dgm:pt>
    <dgm:pt modelId="{F5BD1ED2-BDB1-4028-92CE-8BCE696F0FFE}" type="parTrans" cxnId="{18FD9789-0065-461A-A66B-B01278A2F15A}">
      <dgm:prSet/>
      <dgm:spPr/>
      <dgm:t>
        <a:bodyPr/>
        <a:lstStyle/>
        <a:p>
          <a:endParaRPr lang="en-US"/>
        </a:p>
      </dgm:t>
    </dgm:pt>
    <dgm:pt modelId="{8D8BC09B-D355-4DB3-BDAB-80AEFD16C861}" type="sibTrans" cxnId="{18FD9789-0065-461A-A66B-B01278A2F15A}">
      <dgm:prSet/>
      <dgm:spPr/>
      <dgm:t>
        <a:bodyPr/>
        <a:lstStyle/>
        <a:p>
          <a:endParaRPr lang="en-US"/>
        </a:p>
      </dgm:t>
    </dgm:pt>
    <dgm:pt modelId="{254099B3-3537-43AF-A876-FD915ECF4135}" type="pres">
      <dgm:prSet presAssocID="{AB00EA48-7DC7-4573-AD64-B3C6A31DD0D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EC171B-BCDD-4F74-BAD3-07F91A06C01F}" type="pres">
      <dgm:prSet presAssocID="{415FE011-7130-44CE-BEC5-90DCD27615B0}" presName="compNode" presStyleCnt="0"/>
      <dgm:spPr/>
    </dgm:pt>
    <dgm:pt modelId="{CAE23E40-3C78-44FA-B421-036A81486B05}" type="pres">
      <dgm:prSet presAssocID="{415FE011-7130-44CE-BEC5-90DCD27615B0}" presName="aNode" presStyleLbl="bgShp" presStyleIdx="0" presStyleCnt="6" custLinFactNeighborY="16"/>
      <dgm:spPr/>
      <dgm:t>
        <a:bodyPr/>
        <a:lstStyle/>
        <a:p>
          <a:endParaRPr lang="en-US"/>
        </a:p>
      </dgm:t>
    </dgm:pt>
    <dgm:pt modelId="{C11183EF-DC8F-4142-9C61-684A33E61EA8}" type="pres">
      <dgm:prSet presAssocID="{415FE011-7130-44CE-BEC5-90DCD27615B0}" presName="textNode" presStyleLbl="bgShp" presStyleIdx="0" presStyleCnt="6"/>
      <dgm:spPr/>
      <dgm:t>
        <a:bodyPr/>
        <a:lstStyle/>
        <a:p>
          <a:endParaRPr lang="en-US"/>
        </a:p>
      </dgm:t>
    </dgm:pt>
    <dgm:pt modelId="{C302E394-AB30-4765-B868-099E23006526}" type="pres">
      <dgm:prSet presAssocID="{415FE011-7130-44CE-BEC5-90DCD27615B0}" presName="compChildNode" presStyleCnt="0"/>
      <dgm:spPr/>
    </dgm:pt>
    <dgm:pt modelId="{EFFBB3FD-87C1-4145-8AAB-4C9059D6BE45}" type="pres">
      <dgm:prSet presAssocID="{415FE011-7130-44CE-BEC5-90DCD27615B0}" presName="theInnerList" presStyleCnt="0"/>
      <dgm:spPr/>
    </dgm:pt>
    <dgm:pt modelId="{AE53C3A7-A4E6-4FD8-A1ED-B0C58AED93DA}" type="pres">
      <dgm:prSet presAssocID="{1B18D956-CE5A-4B59-91BA-03E38C6E0A10}" presName="childNode" presStyleLbl="node1" presStyleIdx="0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3A40F9-24C5-44E9-94BA-9198DD546048}" type="pres">
      <dgm:prSet presAssocID="{415FE011-7130-44CE-BEC5-90DCD27615B0}" presName="aSpace" presStyleCnt="0"/>
      <dgm:spPr/>
    </dgm:pt>
    <dgm:pt modelId="{61DB9200-FCF9-4697-80D3-B665B874AC7D}" type="pres">
      <dgm:prSet presAssocID="{9DAD2A1B-9A0F-4BAB-B430-F25E6D28222F}" presName="compNode" presStyleCnt="0"/>
      <dgm:spPr/>
    </dgm:pt>
    <dgm:pt modelId="{69BF33BA-AC23-4B35-AC88-358452B152C2}" type="pres">
      <dgm:prSet presAssocID="{9DAD2A1B-9A0F-4BAB-B430-F25E6D28222F}" presName="aNode" presStyleLbl="bgShp" presStyleIdx="1" presStyleCnt="6"/>
      <dgm:spPr/>
      <dgm:t>
        <a:bodyPr/>
        <a:lstStyle/>
        <a:p>
          <a:endParaRPr lang="en-US"/>
        </a:p>
      </dgm:t>
    </dgm:pt>
    <dgm:pt modelId="{76EB3707-F1F0-43AD-BDD1-4C712DB5583F}" type="pres">
      <dgm:prSet presAssocID="{9DAD2A1B-9A0F-4BAB-B430-F25E6D28222F}" presName="textNode" presStyleLbl="bgShp" presStyleIdx="1" presStyleCnt="6"/>
      <dgm:spPr/>
      <dgm:t>
        <a:bodyPr/>
        <a:lstStyle/>
        <a:p>
          <a:endParaRPr lang="en-US"/>
        </a:p>
      </dgm:t>
    </dgm:pt>
    <dgm:pt modelId="{8C5A71C5-BE99-42AA-B9F7-B8AF998D7732}" type="pres">
      <dgm:prSet presAssocID="{9DAD2A1B-9A0F-4BAB-B430-F25E6D28222F}" presName="compChildNode" presStyleCnt="0"/>
      <dgm:spPr/>
    </dgm:pt>
    <dgm:pt modelId="{E1DD0B19-7F0A-4916-AB6B-4C02C81A21B8}" type="pres">
      <dgm:prSet presAssocID="{9DAD2A1B-9A0F-4BAB-B430-F25E6D28222F}" presName="theInnerList" presStyleCnt="0"/>
      <dgm:spPr/>
    </dgm:pt>
    <dgm:pt modelId="{933E3FCA-7146-48E9-840A-604DB30D733E}" type="pres">
      <dgm:prSet presAssocID="{7F068070-8AB1-444D-9698-F74EDF462EE9}" presName="child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BE1E8D-C37A-4F4A-A651-78A4C057959B}" type="pres">
      <dgm:prSet presAssocID="{9DAD2A1B-9A0F-4BAB-B430-F25E6D28222F}" presName="aSpace" presStyleCnt="0"/>
      <dgm:spPr/>
    </dgm:pt>
    <dgm:pt modelId="{8C4F5B9E-6FC4-4AFF-95E0-292F5DEF8DDF}" type="pres">
      <dgm:prSet presAssocID="{7FEE25A8-1038-4FA8-8C7D-A9BF3A981BE9}" presName="compNode" presStyleCnt="0"/>
      <dgm:spPr/>
    </dgm:pt>
    <dgm:pt modelId="{A75D354D-35D9-40FE-92D2-2A501F65843F}" type="pres">
      <dgm:prSet presAssocID="{7FEE25A8-1038-4FA8-8C7D-A9BF3A981BE9}" presName="aNode" presStyleLbl="bgShp" presStyleIdx="2" presStyleCnt="6"/>
      <dgm:spPr/>
      <dgm:t>
        <a:bodyPr/>
        <a:lstStyle/>
        <a:p>
          <a:endParaRPr lang="en-US"/>
        </a:p>
      </dgm:t>
    </dgm:pt>
    <dgm:pt modelId="{DDCCCF3C-32F8-426F-8CA8-474E9B6A7845}" type="pres">
      <dgm:prSet presAssocID="{7FEE25A8-1038-4FA8-8C7D-A9BF3A981BE9}" presName="textNode" presStyleLbl="bgShp" presStyleIdx="2" presStyleCnt="6"/>
      <dgm:spPr/>
      <dgm:t>
        <a:bodyPr/>
        <a:lstStyle/>
        <a:p>
          <a:endParaRPr lang="en-US"/>
        </a:p>
      </dgm:t>
    </dgm:pt>
    <dgm:pt modelId="{1229898F-AC22-4DAA-BC7B-113DB38ECEA7}" type="pres">
      <dgm:prSet presAssocID="{7FEE25A8-1038-4FA8-8C7D-A9BF3A981BE9}" presName="compChildNode" presStyleCnt="0"/>
      <dgm:spPr/>
    </dgm:pt>
    <dgm:pt modelId="{6FDE4127-2959-41A7-9826-BA5CDE77B730}" type="pres">
      <dgm:prSet presAssocID="{7FEE25A8-1038-4FA8-8C7D-A9BF3A981BE9}" presName="theInnerList" presStyleCnt="0"/>
      <dgm:spPr/>
    </dgm:pt>
    <dgm:pt modelId="{41035A78-86D6-4157-B713-5F9DBBA3F28C}" type="pres">
      <dgm:prSet presAssocID="{2BFDFD38-375B-405A-8174-1FA62594FD89}" presName="child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0D37C4-C386-424A-9FBE-519A7F025BCA}" type="pres">
      <dgm:prSet presAssocID="{2BFDFD38-375B-405A-8174-1FA62594FD89}" presName="aSpace2" presStyleCnt="0"/>
      <dgm:spPr/>
    </dgm:pt>
    <dgm:pt modelId="{D2286A51-E2DC-4148-9EAB-B93322F372D7}" type="pres">
      <dgm:prSet presAssocID="{9F15531A-F6F7-4519-898A-E4AA852F6C5D}" presName="childNode" presStyleLbl="node1" presStyleIdx="3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F95F6E-9911-4F95-A0BE-1201D03DF65F}" type="pres">
      <dgm:prSet presAssocID="{7FEE25A8-1038-4FA8-8C7D-A9BF3A981BE9}" presName="aSpace" presStyleCnt="0"/>
      <dgm:spPr/>
    </dgm:pt>
    <dgm:pt modelId="{8EBC9826-8B67-4D8A-B809-F85762F47860}" type="pres">
      <dgm:prSet presAssocID="{ACCFF3DE-8E0A-427D-A1B4-F759C3F4BD79}" presName="compNode" presStyleCnt="0"/>
      <dgm:spPr/>
    </dgm:pt>
    <dgm:pt modelId="{3EAC1837-3D84-4C5A-AD1D-02F646B3B6A2}" type="pres">
      <dgm:prSet presAssocID="{ACCFF3DE-8E0A-427D-A1B4-F759C3F4BD79}" presName="aNode" presStyleLbl="bgShp" presStyleIdx="3" presStyleCnt="6"/>
      <dgm:spPr/>
      <dgm:t>
        <a:bodyPr/>
        <a:lstStyle/>
        <a:p>
          <a:endParaRPr lang="en-US"/>
        </a:p>
      </dgm:t>
    </dgm:pt>
    <dgm:pt modelId="{62F5DBEE-DB19-455D-BB73-2321B4989080}" type="pres">
      <dgm:prSet presAssocID="{ACCFF3DE-8E0A-427D-A1B4-F759C3F4BD79}" presName="textNode" presStyleLbl="bgShp" presStyleIdx="3" presStyleCnt="6"/>
      <dgm:spPr/>
      <dgm:t>
        <a:bodyPr/>
        <a:lstStyle/>
        <a:p>
          <a:endParaRPr lang="en-US"/>
        </a:p>
      </dgm:t>
    </dgm:pt>
    <dgm:pt modelId="{8CCAFDA7-83A5-4CC3-ADD7-47596209BBCD}" type="pres">
      <dgm:prSet presAssocID="{ACCFF3DE-8E0A-427D-A1B4-F759C3F4BD79}" presName="compChildNode" presStyleCnt="0"/>
      <dgm:spPr/>
    </dgm:pt>
    <dgm:pt modelId="{C60C5323-B8AB-4E7F-A7A9-F6BA03E66AD2}" type="pres">
      <dgm:prSet presAssocID="{ACCFF3DE-8E0A-427D-A1B4-F759C3F4BD79}" presName="theInnerList" presStyleCnt="0"/>
      <dgm:spPr/>
    </dgm:pt>
    <dgm:pt modelId="{3373B2FC-AC7D-4ED2-88EF-4128258A83D0}" type="pres">
      <dgm:prSet presAssocID="{068E7E5C-9800-43FE-9D5E-EF3737E80FD5}" presName="child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DC6249-8343-4FE3-AF01-3E671528F782}" type="pres">
      <dgm:prSet presAssocID="{068E7E5C-9800-43FE-9D5E-EF3737E80FD5}" presName="aSpace2" presStyleCnt="0"/>
      <dgm:spPr/>
    </dgm:pt>
    <dgm:pt modelId="{F449D5B4-C6AE-4680-98DF-B681C58D96E9}" type="pres">
      <dgm:prSet presAssocID="{362AC49D-9940-402F-8426-384DEF009B76}" presName="child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178078-114E-4717-A257-070EA27DF292}" type="pres">
      <dgm:prSet presAssocID="{362AC49D-9940-402F-8426-384DEF009B76}" presName="aSpace2" presStyleCnt="0"/>
      <dgm:spPr/>
    </dgm:pt>
    <dgm:pt modelId="{AB2E4226-C9B1-461C-90DA-B5CAD0801F80}" type="pres">
      <dgm:prSet presAssocID="{7EE53402-70B1-4AC9-ADF8-034768ECBDBA}" presName="child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DA84D6-D595-43AB-8C9A-B93B6E6F034C}" type="pres">
      <dgm:prSet presAssocID="{ACCFF3DE-8E0A-427D-A1B4-F759C3F4BD79}" presName="aSpace" presStyleCnt="0"/>
      <dgm:spPr/>
    </dgm:pt>
    <dgm:pt modelId="{4E921122-F6F5-48DC-B266-A46F83C1B8D3}" type="pres">
      <dgm:prSet presAssocID="{858AC27F-39D5-4456-B71A-2FFEA2DCFB72}" presName="compNode" presStyleCnt="0"/>
      <dgm:spPr/>
    </dgm:pt>
    <dgm:pt modelId="{89689158-E1F6-4C1A-B31C-879AD9A80802}" type="pres">
      <dgm:prSet presAssocID="{858AC27F-39D5-4456-B71A-2FFEA2DCFB72}" presName="aNode" presStyleLbl="bgShp" presStyleIdx="4" presStyleCnt="6"/>
      <dgm:spPr/>
      <dgm:t>
        <a:bodyPr/>
        <a:lstStyle/>
        <a:p>
          <a:endParaRPr lang="en-US"/>
        </a:p>
      </dgm:t>
    </dgm:pt>
    <dgm:pt modelId="{9C5FBA38-3C50-4B30-9ED4-3E5E6E4578B5}" type="pres">
      <dgm:prSet presAssocID="{858AC27F-39D5-4456-B71A-2FFEA2DCFB72}" presName="textNode" presStyleLbl="bgShp" presStyleIdx="4" presStyleCnt="6"/>
      <dgm:spPr/>
      <dgm:t>
        <a:bodyPr/>
        <a:lstStyle/>
        <a:p>
          <a:endParaRPr lang="en-US"/>
        </a:p>
      </dgm:t>
    </dgm:pt>
    <dgm:pt modelId="{C65CFBFC-07D8-44C8-82C3-E65B6BA8F8D1}" type="pres">
      <dgm:prSet presAssocID="{858AC27F-39D5-4456-B71A-2FFEA2DCFB72}" presName="compChildNode" presStyleCnt="0"/>
      <dgm:spPr/>
    </dgm:pt>
    <dgm:pt modelId="{E2E578CC-DA27-4494-8FCC-9807BEDCE6EC}" type="pres">
      <dgm:prSet presAssocID="{858AC27F-39D5-4456-B71A-2FFEA2DCFB72}" presName="theInnerList" presStyleCnt="0"/>
      <dgm:spPr/>
    </dgm:pt>
    <dgm:pt modelId="{78D36668-9CBE-45B1-9D77-7C7EA7CE5346}" type="pres">
      <dgm:prSet presAssocID="{2F678047-53AC-4D24-88D4-F7A2F8C698EA}" presName="child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F4993B-E417-483D-B062-97A74850E095}" type="pres">
      <dgm:prSet presAssocID="{2F678047-53AC-4D24-88D4-F7A2F8C698EA}" presName="aSpace2" presStyleCnt="0"/>
      <dgm:spPr/>
    </dgm:pt>
    <dgm:pt modelId="{E0840C92-823F-4FC8-B718-514E8F104383}" type="pres">
      <dgm:prSet presAssocID="{A1FC855F-1709-49F0-9B56-DE6D915BBB1E}" presName="child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449F55-B292-4BA4-B78A-083E3C0F7588}" type="pres">
      <dgm:prSet presAssocID="{A1FC855F-1709-49F0-9B56-DE6D915BBB1E}" presName="aSpace2" presStyleCnt="0"/>
      <dgm:spPr/>
    </dgm:pt>
    <dgm:pt modelId="{060DFA14-F18A-4EA0-949C-4589CCECD0E5}" type="pres">
      <dgm:prSet presAssocID="{53225C35-186F-4FD9-A138-99AE265BF124}" presName="child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35C65F-E598-4964-A9E4-834A08C05181}" type="pres">
      <dgm:prSet presAssocID="{53225C35-186F-4FD9-A138-99AE265BF124}" presName="aSpace2" presStyleCnt="0"/>
      <dgm:spPr/>
    </dgm:pt>
    <dgm:pt modelId="{572805E8-C6AE-4F24-92E5-B730B2F0BD5C}" type="pres">
      <dgm:prSet presAssocID="{7C1BAE3C-5043-4A8B-BE47-6C878310772D}" presName="child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2E523E-D009-4BDA-89EB-FE48FDB4C64F}" type="pres">
      <dgm:prSet presAssocID="{7C1BAE3C-5043-4A8B-BE47-6C878310772D}" presName="aSpace2" presStyleCnt="0"/>
      <dgm:spPr/>
    </dgm:pt>
    <dgm:pt modelId="{7FC35C54-8BF6-4A69-B335-F54C3BB9EA45}" type="pres">
      <dgm:prSet presAssocID="{E50AAFD4-EF98-4577-8ED5-09838912461F}" presName="child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E6272E-7265-4D42-99F3-57F96413B580}" type="pres">
      <dgm:prSet presAssocID="{858AC27F-39D5-4456-B71A-2FFEA2DCFB72}" presName="aSpace" presStyleCnt="0"/>
      <dgm:spPr/>
    </dgm:pt>
    <dgm:pt modelId="{3DD5A714-B711-4594-BF33-B1E2EFC4E1F0}" type="pres">
      <dgm:prSet presAssocID="{4A65E521-86E6-4B7F-91D8-D1999E1450C4}" presName="compNode" presStyleCnt="0"/>
      <dgm:spPr/>
    </dgm:pt>
    <dgm:pt modelId="{21A68509-6DA9-4202-9841-BB9D9D2FCE46}" type="pres">
      <dgm:prSet presAssocID="{4A65E521-86E6-4B7F-91D8-D1999E1450C4}" presName="aNode" presStyleLbl="bgShp" presStyleIdx="5" presStyleCnt="6"/>
      <dgm:spPr/>
      <dgm:t>
        <a:bodyPr/>
        <a:lstStyle/>
        <a:p>
          <a:endParaRPr lang="en-US"/>
        </a:p>
      </dgm:t>
    </dgm:pt>
    <dgm:pt modelId="{94A252C1-2D16-4D58-AAEE-869573A12C8F}" type="pres">
      <dgm:prSet presAssocID="{4A65E521-86E6-4B7F-91D8-D1999E1450C4}" presName="textNode" presStyleLbl="bgShp" presStyleIdx="5" presStyleCnt="6"/>
      <dgm:spPr/>
      <dgm:t>
        <a:bodyPr/>
        <a:lstStyle/>
        <a:p>
          <a:endParaRPr lang="en-US"/>
        </a:p>
      </dgm:t>
    </dgm:pt>
    <dgm:pt modelId="{89B1881F-8759-4E13-B4E0-1F351AA28BB3}" type="pres">
      <dgm:prSet presAssocID="{4A65E521-86E6-4B7F-91D8-D1999E1450C4}" presName="compChildNode" presStyleCnt="0"/>
      <dgm:spPr/>
    </dgm:pt>
    <dgm:pt modelId="{5AF44C19-30C6-48E2-91DE-0C88868E7070}" type="pres">
      <dgm:prSet presAssocID="{4A65E521-86E6-4B7F-91D8-D1999E1450C4}" presName="theInnerList" presStyleCnt="0"/>
      <dgm:spPr/>
    </dgm:pt>
    <dgm:pt modelId="{5750C55B-78A7-488A-BBBC-C21352325028}" type="pres">
      <dgm:prSet presAssocID="{D036C8A6-FC22-495B-BD22-97A8CA827E65}" presName="child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39737E-8175-4F79-A5B1-93FB4FF06387}" type="pres">
      <dgm:prSet presAssocID="{D036C8A6-FC22-495B-BD22-97A8CA827E65}" presName="aSpace2" presStyleCnt="0"/>
      <dgm:spPr/>
    </dgm:pt>
    <dgm:pt modelId="{C505B726-6059-476E-91D1-02CA08F386C8}" type="pres">
      <dgm:prSet presAssocID="{2685C8FD-92D0-422B-9BDF-A8B3FA775651}" presName="child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00B759-9844-4CBE-B04C-3C513DA68B2D}" type="pres">
      <dgm:prSet presAssocID="{2685C8FD-92D0-422B-9BDF-A8B3FA775651}" presName="aSpace2" presStyleCnt="0"/>
      <dgm:spPr/>
    </dgm:pt>
    <dgm:pt modelId="{44C14B4D-A7EE-48E8-9EC6-9D0AE40EAF08}" type="pres">
      <dgm:prSet presAssocID="{17C7B54A-0F76-42C8-A6BC-D124EAFCFDBD}" presName="child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A3A3F7-E929-44BA-B416-A8ABD458B8C3}" type="presOf" srcId="{068E7E5C-9800-43FE-9D5E-EF3737E80FD5}" destId="{3373B2FC-AC7D-4ED2-88EF-4128258A83D0}" srcOrd="0" destOrd="0" presId="urn:microsoft.com/office/officeart/2005/8/layout/lProcess2"/>
    <dgm:cxn modelId="{790D1CAA-A756-4E12-AE7F-7CBF6AD9558E}" srcId="{ACCFF3DE-8E0A-427D-A1B4-F759C3F4BD79}" destId="{068E7E5C-9800-43FE-9D5E-EF3737E80FD5}" srcOrd="0" destOrd="0" parTransId="{0826B616-D524-4F6F-95B8-183EF1B033BA}" sibTransId="{1DD173CF-9FF0-492F-B5CE-54F47C2159B6}"/>
    <dgm:cxn modelId="{6C75E051-390B-420A-9EF3-9B643CF34512}" srcId="{415FE011-7130-44CE-BEC5-90DCD27615B0}" destId="{1B18D956-CE5A-4B59-91BA-03E38C6E0A10}" srcOrd="0" destOrd="0" parTransId="{213A9ADC-700C-42F5-A586-F6F5B340447B}" sibTransId="{8929B625-7C88-4E28-BDC8-9AE91DEFAEFF}"/>
    <dgm:cxn modelId="{8C0EAF4A-63E8-447D-91F1-74A1A247D843}" srcId="{858AC27F-39D5-4456-B71A-2FFEA2DCFB72}" destId="{A1FC855F-1709-49F0-9B56-DE6D915BBB1E}" srcOrd="1" destOrd="0" parTransId="{98931F35-189F-4085-8841-433A77E03473}" sibTransId="{2E5E7F1C-5165-43F6-BAEE-9218BE20D191}"/>
    <dgm:cxn modelId="{01C8BA6C-000A-4C49-8F9C-2C092E49FFFB}" srcId="{858AC27F-39D5-4456-B71A-2FFEA2DCFB72}" destId="{53225C35-186F-4FD9-A138-99AE265BF124}" srcOrd="2" destOrd="0" parTransId="{B7DB781E-61FE-48DC-ADC0-CA8A157F8C1A}" sibTransId="{5F3947DF-EE4A-4B7D-9116-69CC0342F14A}"/>
    <dgm:cxn modelId="{69993489-6C15-40B5-94DC-20531DDA814B}" type="presOf" srcId="{9DAD2A1B-9A0F-4BAB-B430-F25E6D28222F}" destId="{76EB3707-F1F0-43AD-BDD1-4C712DB5583F}" srcOrd="1" destOrd="0" presId="urn:microsoft.com/office/officeart/2005/8/layout/lProcess2"/>
    <dgm:cxn modelId="{9E3FF192-20B6-455B-B17B-32C6B1BA236F}" type="presOf" srcId="{1B18D956-CE5A-4B59-91BA-03E38C6E0A10}" destId="{AE53C3A7-A4E6-4FD8-A1ED-B0C58AED93DA}" srcOrd="0" destOrd="0" presId="urn:microsoft.com/office/officeart/2005/8/layout/lProcess2"/>
    <dgm:cxn modelId="{8D1D5B38-6895-4890-8617-F24E5518EDBE}" srcId="{AB00EA48-7DC7-4573-AD64-B3C6A31DD0D4}" destId="{4A65E521-86E6-4B7F-91D8-D1999E1450C4}" srcOrd="5" destOrd="0" parTransId="{0CA2C7F3-23FD-4518-83DC-C4DAF6556311}" sibTransId="{1DF6CBA3-DE0A-4271-A130-8A6906E1C746}"/>
    <dgm:cxn modelId="{DC29104D-67A2-4E71-A0EB-9D05C5C29FB2}" srcId="{AB00EA48-7DC7-4573-AD64-B3C6A31DD0D4}" destId="{9DAD2A1B-9A0F-4BAB-B430-F25E6D28222F}" srcOrd="1" destOrd="0" parTransId="{C325C8A5-169F-4025-AC90-437ADDEC96BE}" sibTransId="{4C45A617-5156-4126-8CCA-D5D676720BDF}"/>
    <dgm:cxn modelId="{09B41AB1-A3A4-456A-BACF-25271F4DB8E1}" srcId="{AB00EA48-7DC7-4573-AD64-B3C6A31DD0D4}" destId="{7FEE25A8-1038-4FA8-8C7D-A9BF3A981BE9}" srcOrd="2" destOrd="0" parTransId="{FD528D25-4588-42FD-8936-5C2E3EFC567B}" sibTransId="{DED234F2-0E54-4EA1-9664-0272AFCABA78}"/>
    <dgm:cxn modelId="{EEB829BF-5129-47ED-ABCD-8ED148D48F5F}" srcId="{7FEE25A8-1038-4FA8-8C7D-A9BF3A981BE9}" destId="{2BFDFD38-375B-405A-8174-1FA62594FD89}" srcOrd="0" destOrd="0" parTransId="{8FF4CD9F-E4F1-40D1-9191-6EE091DFD66F}" sibTransId="{3AC55BA9-7605-43F4-B61A-D8AF5E2BCD4E}"/>
    <dgm:cxn modelId="{7A54269D-9087-44C1-ADE7-96BF5A55FFBB}" srcId="{AB00EA48-7DC7-4573-AD64-B3C6A31DD0D4}" destId="{858AC27F-39D5-4456-B71A-2FFEA2DCFB72}" srcOrd="4" destOrd="0" parTransId="{1EFCF234-AA30-49EE-BA77-704F0B5B34FB}" sibTransId="{ED1FB122-4824-419E-8941-2E70C869A6C6}"/>
    <dgm:cxn modelId="{CFD465C8-5DCE-4765-B01A-01D69A1077B0}" srcId="{AB00EA48-7DC7-4573-AD64-B3C6A31DD0D4}" destId="{415FE011-7130-44CE-BEC5-90DCD27615B0}" srcOrd="0" destOrd="0" parTransId="{32137508-896D-4A1B-A094-CA0DCC6DF4DC}" sibTransId="{B0C6B2B9-5670-4B04-A851-C1DB7322C371}"/>
    <dgm:cxn modelId="{EC316D5A-C030-45B7-9A76-3CAF36BDD8C4}" type="presOf" srcId="{4A65E521-86E6-4B7F-91D8-D1999E1450C4}" destId="{21A68509-6DA9-4202-9841-BB9D9D2FCE46}" srcOrd="0" destOrd="0" presId="urn:microsoft.com/office/officeart/2005/8/layout/lProcess2"/>
    <dgm:cxn modelId="{F556DBAA-98F3-42CC-B397-EC8721FFD702}" type="presOf" srcId="{2F678047-53AC-4D24-88D4-F7A2F8C698EA}" destId="{78D36668-9CBE-45B1-9D77-7C7EA7CE5346}" srcOrd="0" destOrd="0" presId="urn:microsoft.com/office/officeart/2005/8/layout/lProcess2"/>
    <dgm:cxn modelId="{498A12D9-4987-4C8F-8116-9AD476C229B2}" type="presOf" srcId="{E50AAFD4-EF98-4577-8ED5-09838912461F}" destId="{7FC35C54-8BF6-4A69-B335-F54C3BB9EA45}" srcOrd="0" destOrd="0" presId="urn:microsoft.com/office/officeart/2005/8/layout/lProcess2"/>
    <dgm:cxn modelId="{127E2D31-5F26-4B25-90A9-27B20494C030}" type="presOf" srcId="{415FE011-7130-44CE-BEC5-90DCD27615B0}" destId="{C11183EF-DC8F-4142-9C61-684A33E61EA8}" srcOrd="1" destOrd="0" presId="urn:microsoft.com/office/officeart/2005/8/layout/lProcess2"/>
    <dgm:cxn modelId="{F3D1B280-832C-43C3-88CB-B4F0A19047BE}" type="presOf" srcId="{53225C35-186F-4FD9-A138-99AE265BF124}" destId="{060DFA14-F18A-4EA0-949C-4589CCECD0E5}" srcOrd="0" destOrd="0" presId="urn:microsoft.com/office/officeart/2005/8/layout/lProcess2"/>
    <dgm:cxn modelId="{33ACAEAD-E251-4C6F-9D6A-03BC1457C209}" srcId="{4A65E521-86E6-4B7F-91D8-D1999E1450C4}" destId="{17C7B54A-0F76-42C8-A6BC-D124EAFCFDBD}" srcOrd="2" destOrd="0" parTransId="{26CFFBA4-2D4E-49AC-86DD-7A185FED6188}" sibTransId="{89AF90B8-130D-4834-BCFB-73E84501E667}"/>
    <dgm:cxn modelId="{03432264-B6B9-41CB-A1D5-AFF73E5D1543}" type="presOf" srcId="{7C1BAE3C-5043-4A8B-BE47-6C878310772D}" destId="{572805E8-C6AE-4F24-92E5-B730B2F0BD5C}" srcOrd="0" destOrd="0" presId="urn:microsoft.com/office/officeart/2005/8/layout/lProcess2"/>
    <dgm:cxn modelId="{7E4B15EA-818D-4ACB-9301-E583A85E3B5E}" srcId="{ACCFF3DE-8E0A-427D-A1B4-F759C3F4BD79}" destId="{362AC49D-9940-402F-8426-384DEF009B76}" srcOrd="1" destOrd="0" parTransId="{1ED38DB6-A6E6-4AA7-B877-40FAB4E95E6E}" sibTransId="{6599BEDE-2016-40CE-8D58-BC7AD5630E1E}"/>
    <dgm:cxn modelId="{4878B872-2276-4E78-A0E6-52DA6D780B96}" type="presOf" srcId="{415FE011-7130-44CE-BEC5-90DCD27615B0}" destId="{CAE23E40-3C78-44FA-B421-036A81486B05}" srcOrd="0" destOrd="0" presId="urn:microsoft.com/office/officeart/2005/8/layout/lProcess2"/>
    <dgm:cxn modelId="{F86EABB0-F3F5-47B5-A998-2EBBBEFD8E23}" type="presOf" srcId="{4A65E521-86E6-4B7F-91D8-D1999E1450C4}" destId="{94A252C1-2D16-4D58-AAEE-869573A12C8F}" srcOrd="1" destOrd="0" presId="urn:microsoft.com/office/officeart/2005/8/layout/lProcess2"/>
    <dgm:cxn modelId="{2FEFF260-3303-4951-A233-02A7A2442CA5}" type="presOf" srcId="{7FEE25A8-1038-4FA8-8C7D-A9BF3A981BE9}" destId="{DDCCCF3C-32F8-426F-8CA8-474E9B6A7845}" srcOrd="1" destOrd="0" presId="urn:microsoft.com/office/officeart/2005/8/layout/lProcess2"/>
    <dgm:cxn modelId="{31C76B2B-E380-4729-AFED-A33C873A6FB7}" type="presOf" srcId="{D036C8A6-FC22-495B-BD22-97A8CA827E65}" destId="{5750C55B-78A7-488A-BBBC-C21352325028}" srcOrd="0" destOrd="0" presId="urn:microsoft.com/office/officeart/2005/8/layout/lProcess2"/>
    <dgm:cxn modelId="{D2A96213-7822-4FBE-91F2-4E259AAFF38E}" srcId="{4A65E521-86E6-4B7F-91D8-D1999E1450C4}" destId="{2685C8FD-92D0-422B-9BDF-A8B3FA775651}" srcOrd="1" destOrd="0" parTransId="{1A8FA8EA-AA3F-49DB-8619-37E2C05EDAC2}" sibTransId="{AA356795-A3AC-4897-83FB-5965CC0F410B}"/>
    <dgm:cxn modelId="{24B96614-811E-4950-AAEA-E249FCA9D013}" srcId="{ACCFF3DE-8E0A-427D-A1B4-F759C3F4BD79}" destId="{7EE53402-70B1-4AC9-ADF8-034768ECBDBA}" srcOrd="2" destOrd="0" parTransId="{D514406D-5C31-476A-A481-5D65537FE976}" sibTransId="{87CE4B86-2CB4-4EA7-BDC3-216C54CB0DCF}"/>
    <dgm:cxn modelId="{F858A86A-CBAC-4FAC-828D-40A72F19E92C}" srcId="{4A65E521-86E6-4B7F-91D8-D1999E1450C4}" destId="{D036C8A6-FC22-495B-BD22-97A8CA827E65}" srcOrd="0" destOrd="0" parTransId="{9CE9F745-CC00-4215-99E6-B0CE9AB520F2}" sibTransId="{11D0BB2F-5174-4509-A70C-F33FFC0C0177}"/>
    <dgm:cxn modelId="{18BC8B0B-B30E-4EE7-B074-6CCBF1646017}" srcId="{9DAD2A1B-9A0F-4BAB-B430-F25E6D28222F}" destId="{7F068070-8AB1-444D-9698-F74EDF462EE9}" srcOrd="0" destOrd="0" parTransId="{72B0E5F6-1410-487E-B53D-A5980462F16C}" sibTransId="{C0FA46FE-8156-41A0-9D7C-315D96199DA0}"/>
    <dgm:cxn modelId="{7323A8D2-64D2-45DC-8FF1-67D5389F6668}" type="presOf" srcId="{858AC27F-39D5-4456-B71A-2FFEA2DCFB72}" destId="{9C5FBA38-3C50-4B30-9ED4-3E5E6E4578B5}" srcOrd="1" destOrd="0" presId="urn:microsoft.com/office/officeart/2005/8/layout/lProcess2"/>
    <dgm:cxn modelId="{59D2ABB0-ADE3-4082-81E5-E57BF288F766}" type="presOf" srcId="{2BFDFD38-375B-405A-8174-1FA62594FD89}" destId="{41035A78-86D6-4157-B713-5F9DBBA3F28C}" srcOrd="0" destOrd="0" presId="urn:microsoft.com/office/officeart/2005/8/layout/lProcess2"/>
    <dgm:cxn modelId="{18FD9789-0065-461A-A66B-B01278A2F15A}" srcId="{858AC27F-39D5-4456-B71A-2FFEA2DCFB72}" destId="{E50AAFD4-EF98-4577-8ED5-09838912461F}" srcOrd="4" destOrd="0" parTransId="{F5BD1ED2-BDB1-4028-92CE-8BCE696F0FFE}" sibTransId="{8D8BC09B-D355-4DB3-BDAB-80AEFD16C861}"/>
    <dgm:cxn modelId="{8F285F1F-5B2A-4106-9878-09C21A68CE80}" srcId="{AB00EA48-7DC7-4573-AD64-B3C6A31DD0D4}" destId="{ACCFF3DE-8E0A-427D-A1B4-F759C3F4BD79}" srcOrd="3" destOrd="0" parTransId="{BBA3D909-9715-4E7F-B8D4-06A0C1492F02}" sibTransId="{B7169218-E655-4015-8642-C7A178C774FB}"/>
    <dgm:cxn modelId="{DA256BF8-4414-4651-B261-331172E056FE}" type="presOf" srcId="{858AC27F-39D5-4456-B71A-2FFEA2DCFB72}" destId="{89689158-E1F6-4C1A-B31C-879AD9A80802}" srcOrd="0" destOrd="0" presId="urn:microsoft.com/office/officeart/2005/8/layout/lProcess2"/>
    <dgm:cxn modelId="{93AA3DF6-409C-4F22-8746-D0E11D03C586}" srcId="{7FEE25A8-1038-4FA8-8C7D-A9BF3A981BE9}" destId="{9F15531A-F6F7-4519-898A-E4AA852F6C5D}" srcOrd="1" destOrd="0" parTransId="{7598A31F-C5D6-4A8A-85FE-FC8ED5779574}" sibTransId="{9923A18C-198B-41FC-BCE2-C82C76A62D6B}"/>
    <dgm:cxn modelId="{C3E4FCC3-C70A-4A44-A2A0-A16ADA93B927}" type="presOf" srcId="{9F15531A-F6F7-4519-898A-E4AA852F6C5D}" destId="{D2286A51-E2DC-4148-9EAB-B93322F372D7}" srcOrd="0" destOrd="0" presId="urn:microsoft.com/office/officeart/2005/8/layout/lProcess2"/>
    <dgm:cxn modelId="{AD276085-9F9D-426C-A095-4BD7AF7375B9}" type="presOf" srcId="{362AC49D-9940-402F-8426-384DEF009B76}" destId="{F449D5B4-C6AE-4680-98DF-B681C58D96E9}" srcOrd="0" destOrd="0" presId="urn:microsoft.com/office/officeart/2005/8/layout/lProcess2"/>
    <dgm:cxn modelId="{671BA37C-0154-4BC7-BD91-E360C710D346}" srcId="{858AC27F-39D5-4456-B71A-2FFEA2DCFB72}" destId="{7C1BAE3C-5043-4A8B-BE47-6C878310772D}" srcOrd="3" destOrd="0" parTransId="{E3397286-9A14-4FF9-BCA1-E92492D797F0}" sibTransId="{F438B8DE-BBEB-4A8B-B368-D95DA3E4A313}"/>
    <dgm:cxn modelId="{108C150B-AF8F-4B75-9542-2938A73BAA5F}" srcId="{858AC27F-39D5-4456-B71A-2FFEA2DCFB72}" destId="{2F678047-53AC-4D24-88D4-F7A2F8C698EA}" srcOrd="0" destOrd="0" parTransId="{23EB7937-F213-4B10-AA9F-B06DD5B8DE03}" sibTransId="{FA844D19-7F88-47E7-A330-29262EAD19FE}"/>
    <dgm:cxn modelId="{8F19AE5A-D41C-4F06-A1C0-85DEE39A469C}" type="presOf" srcId="{AB00EA48-7DC7-4573-AD64-B3C6A31DD0D4}" destId="{254099B3-3537-43AF-A876-FD915ECF4135}" srcOrd="0" destOrd="0" presId="urn:microsoft.com/office/officeart/2005/8/layout/lProcess2"/>
    <dgm:cxn modelId="{59384D71-F090-4400-AB6F-869BC94738CB}" type="presOf" srcId="{9DAD2A1B-9A0F-4BAB-B430-F25E6D28222F}" destId="{69BF33BA-AC23-4B35-AC88-358452B152C2}" srcOrd="0" destOrd="0" presId="urn:microsoft.com/office/officeart/2005/8/layout/lProcess2"/>
    <dgm:cxn modelId="{ED189E9C-8C1A-48FE-BB94-2F70AB488F87}" type="presOf" srcId="{ACCFF3DE-8E0A-427D-A1B4-F759C3F4BD79}" destId="{62F5DBEE-DB19-455D-BB73-2321B4989080}" srcOrd="1" destOrd="0" presId="urn:microsoft.com/office/officeart/2005/8/layout/lProcess2"/>
    <dgm:cxn modelId="{DAD333D3-6767-4757-9D1C-33B59A96D92D}" type="presOf" srcId="{7F068070-8AB1-444D-9698-F74EDF462EE9}" destId="{933E3FCA-7146-48E9-840A-604DB30D733E}" srcOrd="0" destOrd="0" presId="urn:microsoft.com/office/officeart/2005/8/layout/lProcess2"/>
    <dgm:cxn modelId="{40A4B0C0-5AB0-4199-BFDC-3BC91AF68253}" type="presOf" srcId="{ACCFF3DE-8E0A-427D-A1B4-F759C3F4BD79}" destId="{3EAC1837-3D84-4C5A-AD1D-02F646B3B6A2}" srcOrd="0" destOrd="0" presId="urn:microsoft.com/office/officeart/2005/8/layout/lProcess2"/>
    <dgm:cxn modelId="{6B719338-4B05-4044-AF0C-C4277E7E11E9}" type="presOf" srcId="{2685C8FD-92D0-422B-9BDF-A8B3FA775651}" destId="{C505B726-6059-476E-91D1-02CA08F386C8}" srcOrd="0" destOrd="0" presId="urn:microsoft.com/office/officeart/2005/8/layout/lProcess2"/>
    <dgm:cxn modelId="{5ED39EE3-4373-4494-AEC3-B86E2FFBEDD7}" type="presOf" srcId="{7FEE25A8-1038-4FA8-8C7D-A9BF3A981BE9}" destId="{A75D354D-35D9-40FE-92D2-2A501F65843F}" srcOrd="0" destOrd="0" presId="urn:microsoft.com/office/officeart/2005/8/layout/lProcess2"/>
    <dgm:cxn modelId="{0AEDBDDE-D09D-42EA-BFFA-6858C4E2DBD6}" type="presOf" srcId="{A1FC855F-1709-49F0-9B56-DE6D915BBB1E}" destId="{E0840C92-823F-4FC8-B718-514E8F104383}" srcOrd="0" destOrd="0" presId="urn:microsoft.com/office/officeart/2005/8/layout/lProcess2"/>
    <dgm:cxn modelId="{680ED59D-FFBC-4873-9ABE-7733189C6D05}" type="presOf" srcId="{7EE53402-70B1-4AC9-ADF8-034768ECBDBA}" destId="{AB2E4226-C9B1-461C-90DA-B5CAD0801F80}" srcOrd="0" destOrd="0" presId="urn:microsoft.com/office/officeart/2005/8/layout/lProcess2"/>
    <dgm:cxn modelId="{24D37E4C-4189-4E93-B7AE-7E181E8D6D80}" type="presOf" srcId="{17C7B54A-0F76-42C8-A6BC-D124EAFCFDBD}" destId="{44C14B4D-A7EE-48E8-9EC6-9D0AE40EAF08}" srcOrd="0" destOrd="0" presId="urn:microsoft.com/office/officeart/2005/8/layout/lProcess2"/>
    <dgm:cxn modelId="{E79FE59A-E201-4F13-9797-414230523D8B}" type="presParOf" srcId="{254099B3-3537-43AF-A876-FD915ECF4135}" destId="{22EC171B-BCDD-4F74-BAD3-07F91A06C01F}" srcOrd="0" destOrd="0" presId="urn:microsoft.com/office/officeart/2005/8/layout/lProcess2"/>
    <dgm:cxn modelId="{B5461630-26B5-413C-9517-37F0D566945D}" type="presParOf" srcId="{22EC171B-BCDD-4F74-BAD3-07F91A06C01F}" destId="{CAE23E40-3C78-44FA-B421-036A81486B05}" srcOrd="0" destOrd="0" presId="urn:microsoft.com/office/officeart/2005/8/layout/lProcess2"/>
    <dgm:cxn modelId="{56E28FBB-86E9-45DD-8113-CBEF04D8A484}" type="presParOf" srcId="{22EC171B-BCDD-4F74-BAD3-07F91A06C01F}" destId="{C11183EF-DC8F-4142-9C61-684A33E61EA8}" srcOrd="1" destOrd="0" presId="urn:microsoft.com/office/officeart/2005/8/layout/lProcess2"/>
    <dgm:cxn modelId="{D42A1EB6-D565-444D-B885-70D355CE5BB9}" type="presParOf" srcId="{22EC171B-BCDD-4F74-BAD3-07F91A06C01F}" destId="{C302E394-AB30-4765-B868-099E23006526}" srcOrd="2" destOrd="0" presId="urn:microsoft.com/office/officeart/2005/8/layout/lProcess2"/>
    <dgm:cxn modelId="{D3F6B45A-369C-4555-89C7-E1968D615415}" type="presParOf" srcId="{C302E394-AB30-4765-B868-099E23006526}" destId="{EFFBB3FD-87C1-4145-8AAB-4C9059D6BE45}" srcOrd="0" destOrd="0" presId="urn:microsoft.com/office/officeart/2005/8/layout/lProcess2"/>
    <dgm:cxn modelId="{2525273A-995E-4763-B72F-A3440C5ECCAD}" type="presParOf" srcId="{EFFBB3FD-87C1-4145-8AAB-4C9059D6BE45}" destId="{AE53C3A7-A4E6-4FD8-A1ED-B0C58AED93DA}" srcOrd="0" destOrd="0" presId="urn:microsoft.com/office/officeart/2005/8/layout/lProcess2"/>
    <dgm:cxn modelId="{497EF22D-3D5D-4B21-9E5A-AEE7BCC01255}" type="presParOf" srcId="{254099B3-3537-43AF-A876-FD915ECF4135}" destId="{FB3A40F9-24C5-44E9-94BA-9198DD546048}" srcOrd="1" destOrd="0" presId="urn:microsoft.com/office/officeart/2005/8/layout/lProcess2"/>
    <dgm:cxn modelId="{0595A1CF-2A7D-4066-A2A8-4A9F7187AD62}" type="presParOf" srcId="{254099B3-3537-43AF-A876-FD915ECF4135}" destId="{61DB9200-FCF9-4697-80D3-B665B874AC7D}" srcOrd="2" destOrd="0" presId="urn:microsoft.com/office/officeart/2005/8/layout/lProcess2"/>
    <dgm:cxn modelId="{7D251FFB-AD7C-4ADF-9E20-0ACE600633C6}" type="presParOf" srcId="{61DB9200-FCF9-4697-80D3-B665B874AC7D}" destId="{69BF33BA-AC23-4B35-AC88-358452B152C2}" srcOrd="0" destOrd="0" presId="urn:microsoft.com/office/officeart/2005/8/layout/lProcess2"/>
    <dgm:cxn modelId="{18317B32-9E20-49DD-8677-5E6800E150C1}" type="presParOf" srcId="{61DB9200-FCF9-4697-80D3-B665B874AC7D}" destId="{76EB3707-F1F0-43AD-BDD1-4C712DB5583F}" srcOrd="1" destOrd="0" presId="urn:microsoft.com/office/officeart/2005/8/layout/lProcess2"/>
    <dgm:cxn modelId="{954FD7BC-7DC4-4420-A0E7-E993765A20C1}" type="presParOf" srcId="{61DB9200-FCF9-4697-80D3-B665B874AC7D}" destId="{8C5A71C5-BE99-42AA-B9F7-B8AF998D7732}" srcOrd="2" destOrd="0" presId="urn:microsoft.com/office/officeart/2005/8/layout/lProcess2"/>
    <dgm:cxn modelId="{9D7B8D1D-0430-4471-AF69-E238993DCFD3}" type="presParOf" srcId="{8C5A71C5-BE99-42AA-B9F7-B8AF998D7732}" destId="{E1DD0B19-7F0A-4916-AB6B-4C02C81A21B8}" srcOrd="0" destOrd="0" presId="urn:microsoft.com/office/officeart/2005/8/layout/lProcess2"/>
    <dgm:cxn modelId="{99A2B65E-02B5-47C6-A30C-7793ADC9593A}" type="presParOf" srcId="{E1DD0B19-7F0A-4916-AB6B-4C02C81A21B8}" destId="{933E3FCA-7146-48E9-840A-604DB30D733E}" srcOrd="0" destOrd="0" presId="urn:microsoft.com/office/officeart/2005/8/layout/lProcess2"/>
    <dgm:cxn modelId="{245B4F5A-BBF5-4BFD-83A5-6DCE71580F80}" type="presParOf" srcId="{254099B3-3537-43AF-A876-FD915ECF4135}" destId="{3ABE1E8D-C37A-4F4A-A651-78A4C057959B}" srcOrd="3" destOrd="0" presId="urn:microsoft.com/office/officeart/2005/8/layout/lProcess2"/>
    <dgm:cxn modelId="{6CE5DEAD-72A9-4338-86AC-E71E8972EAB8}" type="presParOf" srcId="{254099B3-3537-43AF-A876-FD915ECF4135}" destId="{8C4F5B9E-6FC4-4AFF-95E0-292F5DEF8DDF}" srcOrd="4" destOrd="0" presId="urn:microsoft.com/office/officeart/2005/8/layout/lProcess2"/>
    <dgm:cxn modelId="{6F37CF1B-674C-4A08-BD55-35CEBDA31D43}" type="presParOf" srcId="{8C4F5B9E-6FC4-4AFF-95E0-292F5DEF8DDF}" destId="{A75D354D-35D9-40FE-92D2-2A501F65843F}" srcOrd="0" destOrd="0" presId="urn:microsoft.com/office/officeart/2005/8/layout/lProcess2"/>
    <dgm:cxn modelId="{CFF669DA-26A7-4B15-A262-8AE3ECB761C4}" type="presParOf" srcId="{8C4F5B9E-6FC4-4AFF-95E0-292F5DEF8DDF}" destId="{DDCCCF3C-32F8-426F-8CA8-474E9B6A7845}" srcOrd="1" destOrd="0" presId="urn:microsoft.com/office/officeart/2005/8/layout/lProcess2"/>
    <dgm:cxn modelId="{FB62C2AF-84A6-41F4-9A75-C466023F76F1}" type="presParOf" srcId="{8C4F5B9E-6FC4-4AFF-95E0-292F5DEF8DDF}" destId="{1229898F-AC22-4DAA-BC7B-113DB38ECEA7}" srcOrd="2" destOrd="0" presId="urn:microsoft.com/office/officeart/2005/8/layout/lProcess2"/>
    <dgm:cxn modelId="{BFD88CB4-558F-4DB6-9CC5-E048B0623238}" type="presParOf" srcId="{1229898F-AC22-4DAA-BC7B-113DB38ECEA7}" destId="{6FDE4127-2959-41A7-9826-BA5CDE77B730}" srcOrd="0" destOrd="0" presId="urn:microsoft.com/office/officeart/2005/8/layout/lProcess2"/>
    <dgm:cxn modelId="{037C5125-2789-4089-955F-08B3D09C5883}" type="presParOf" srcId="{6FDE4127-2959-41A7-9826-BA5CDE77B730}" destId="{41035A78-86D6-4157-B713-5F9DBBA3F28C}" srcOrd="0" destOrd="0" presId="urn:microsoft.com/office/officeart/2005/8/layout/lProcess2"/>
    <dgm:cxn modelId="{7A873066-BA2D-4353-8F6C-6F0DB57C2B0D}" type="presParOf" srcId="{6FDE4127-2959-41A7-9826-BA5CDE77B730}" destId="{360D37C4-C386-424A-9FBE-519A7F025BCA}" srcOrd="1" destOrd="0" presId="urn:microsoft.com/office/officeart/2005/8/layout/lProcess2"/>
    <dgm:cxn modelId="{7CDD2774-F9DB-4418-A0EC-A3827A08B38F}" type="presParOf" srcId="{6FDE4127-2959-41A7-9826-BA5CDE77B730}" destId="{D2286A51-E2DC-4148-9EAB-B93322F372D7}" srcOrd="2" destOrd="0" presId="urn:microsoft.com/office/officeart/2005/8/layout/lProcess2"/>
    <dgm:cxn modelId="{F62F2C65-E4A5-43D4-B55B-2A566658BC42}" type="presParOf" srcId="{254099B3-3537-43AF-A876-FD915ECF4135}" destId="{E4F95F6E-9911-4F95-A0BE-1201D03DF65F}" srcOrd="5" destOrd="0" presId="urn:microsoft.com/office/officeart/2005/8/layout/lProcess2"/>
    <dgm:cxn modelId="{B71C97C5-94C7-4FF9-8D35-0A748F9F4A9B}" type="presParOf" srcId="{254099B3-3537-43AF-A876-FD915ECF4135}" destId="{8EBC9826-8B67-4D8A-B809-F85762F47860}" srcOrd="6" destOrd="0" presId="urn:microsoft.com/office/officeart/2005/8/layout/lProcess2"/>
    <dgm:cxn modelId="{301B408D-CF99-41AF-B5A2-25ECD1DDAD3A}" type="presParOf" srcId="{8EBC9826-8B67-4D8A-B809-F85762F47860}" destId="{3EAC1837-3D84-4C5A-AD1D-02F646B3B6A2}" srcOrd="0" destOrd="0" presId="urn:microsoft.com/office/officeart/2005/8/layout/lProcess2"/>
    <dgm:cxn modelId="{882A8247-36CC-4571-ACB0-55E3D83BCF13}" type="presParOf" srcId="{8EBC9826-8B67-4D8A-B809-F85762F47860}" destId="{62F5DBEE-DB19-455D-BB73-2321B4989080}" srcOrd="1" destOrd="0" presId="urn:microsoft.com/office/officeart/2005/8/layout/lProcess2"/>
    <dgm:cxn modelId="{C4A05B5D-1EA1-4430-BCFB-1A1E45E9BF3D}" type="presParOf" srcId="{8EBC9826-8B67-4D8A-B809-F85762F47860}" destId="{8CCAFDA7-83A5-4CC3-ADD7-47596209BBCD}" srcOrd="2" destOrd="0" presId="urn:microsoft.com/office/officeart/2005/8/layout/lProcess2"/>
    <dgm:cxn modelId="{CFF7A754-B45F-4ECD-B2BE-1AA3B1443A64}" type="presParOf" srcId="{8CCAFDA7-83A5-4CC3-ADD7-47596209BBCD}" destId="{C60C5323-B8AB-4E7F-A7A9-F6BA03E66AD2}" srcOrd="0" destOrd="0" presId="urn:microsoft.com/office/officeart/2005/8/layout/lProcess2"/>
    <dgm:cxn modelId="{417B3755-D512-421F-A8B2-0F9472AF3267}" type="presParOf" srcId="{C60C5323-B8AB-4E7F-A7A9-F6BA03E66AD2}" destId="{3373B2FC-AC7D-4ED2-88EF-4128258A83D0}" srcOrd="0" destOrd="0" presId="urn:microsoft.com/office/officeart/2005/8/layout/lProcess2"/>
    <dgm:cxn modelId="{0FB9E51F-D45F-4463-8B28-DBCF523EAA4B}" type="presParOf" srcId="{C60C5323-B8AB-4E7F-A7A9-F6BA03E66AD2}" destId="{5FDC6249-8343-4FE3-AF01-3E671528F782}" srcOrd="1" destOrd="0" presId="urn:microsoft.com/office/officeart/2005/8/layout/lProcess2"/>
    <dgm:cxn modelId="{4BAE570C-2E80-45FB-9BCC-C1A648948D75}" type="presParOf" srcId="{C60C5323-B8AB-4E7F-A7A9-F6BA03E66AD2}" destId="{F449D5B4-C6AE-4680-98DF-B681C58D96E9}" srcOrd="2" destOrd="0" presId="urn:microsoft.com/office/officeart/2005/8/layout/lProcess2"/>
    <dgm:cxn modelId="{5E80E2B0-E25F-4161-9F69-AFFAA9B59CE9}" type="presParOf" srcId="{C60C5323-B8AB-4E7F-A7A9-F6BA03E66AD2}" destId="{1A178078-114E-4717-A257-070EA27DF292}" srcOrd="3" destOrd="0" presId="urn:microsoft.com/office/officeart/2005/8/layout/lProcess2"/>
    <dgm:cxn modelId="{F4A4C016-1F04-4C72-9AE6-EC0CEF02E358}" type="presParOf" srcId="{C60C5323-B8AB-4E7F-A7A9-F6BA03E66AD2}" destId="{AB2E4226-C9B1-461C-90DA-B5CAD0801F80}" srcOrd="4" destOrd="0" presId="urn:microsoft.com/office/officeart/2005/8/layout/lProcess2"/>
    <dgm:cxn modelId="{E565AE25-EC7A-4A40-8FFC-BD86C4841408}" type="presParOf" srcId="{254099B3-3537-43AF-A876-FD915ECF4135}" destId="{C4DA84D6-D595-43AB-8C9A-B93B6E6F034C}" srcOrd="7" destOrd="0" presId="urn:microsoft.com/office/officeart/2005/8/layout/lProcess2"/>
    <dgm:cxn modelId="{BFB30A57-CBD6-4F3B-96D2-1887671D769B}" type="presParOf" srcId="{254099B3-3537-43AF-A876-FD915ECF4135}" destId="{4E921122-F6F5-48DC-B266-A46F83C1B8D3}" srcOrd="8" destOrd="0" presId="urn:microsoft.com/office/officeart/2005/8/layout/lProcess2"/>
    <dgm:cxn modelId="{2066DAC5-05D4-4EA7-B289-DF18B3259F66}" type="presParOf" srcId="{4E921122-F6F5-48DC-B266-A46F83C1B8D3}" destId="{89689158-E1F6-4C1A-B31C-879AD9A80802}" srcOrd="0" destOrd="0" presId="urn:microsoft.com/office/officeart/2005/8/layout/lProcess2"/>
    <dgm:cxn modelId="{FE99B21C-0369-4AC1-8FD1-F83394046A9B}" type="presParOf" srcId="{4E921122-F6F5-48DC-B266-A46F83C1B8D3}" destId="{9C5FBA38-3C50-4B30-9ED4-3E5E6E4578B5}" srcOrd="1" destOrd="0" presId="urn:microsoft.com/office/officeart/2005/8/layout/lProcess2"/>
    <dgm:cxn modelId="{8D3C39DD-24DC-4D8A-B8F2-6AB1F29F311C}" type="presParOf" srcId="{4E921122-F6F5-48DC-B266-A46F83C1B8D3}" destId="{C65CFBFC-07D8-44C8-82C3-E65B6BA8F8D1}" srcOrd="2" destOrd="0" presId="urn:microsoft.com/office/officeart/2005/8/layout/lProcess2"/>
    <dgm:cxn modelId="{F0E37329-416B-4200-99A7-8DFD1DD5F764}" type="presParOf" srcId="{C65CFBFC-07D8-44C8-82C3-E65B6BA8F8D1}" destId="{E2E578CC-DA27-4494-8FCC-9807BEDCE6EC}" srcOrd="0" destOrd="0" presId="urn:microsoft.com/office/officeart/2005/8/layout/lProcess2"/>
    <dgm:cxn modelId="{C91374AD-1F8D-48F5-A87B-674A91F8D978}" type="presParOf" srcId="{E2E578CC-DA27-4494-8FCC-9807BEDCE6EC}" destId="{78D36668-9CBE-45B1-9D77-7C7EA7CE5346}" srcOrd="0" destOrd="0" presId="urn:microsoft.com/office/officeart/2005/8/layout/lProcess2"/>
    <dgm:cxn modelId="{2C1974F5-7E2B-4430-8A75-8CA1882B93D4}" type="presParOf" srcId="{E2E578CC-DA27-4494-8FCC-9807BEDCE6EC}" destId="{47F4993B-E417-483D-B062-97A74850E095}" srcOrd="1" destOrd="0" presId="urn:microsoft.com/office/officeart/2005/8/layout/lProcess2"/>
    <dgm:cxn modelId="{1ABB94A9-4201-4D2E-8E84-710FFE8C246E}" type="presParOf" srcId="{E2E578CC-DA27-4494-8FCC-9807BEDCE6EC}" destId="{E0840C92-823F-4FC8-B718-514E8F104383}" srcOrd="2" destOrd="0" presId="urn:microsoft.com/office/officeart/2005/8/layout/lProcess2"/>
    <dgm:cxn modelId="{914FBD2B-4F38-4860-9A61-A0AD6E2BA3B4}" type="presParOf" srcId="{E2E578CC-DA27-4494-8FCC-9807BEDCE6EC}" destId="{25449F55-B292-4BA4-B78A-083E3C0F7588}" srcOrd="3" destOrd="0" presId="urn:microsoft.com/office/officeart/2005/8/layout/lProcess2"/>
    <dgm:cxn modelId="{59A72C03-AD26-466A-9178-B7C85D17A383}" type="presParOf" srcId="{E2E578CC-DA27-4494-8FCC-9807BEDCE6EC}" destId="{060DFA14-F18A-4EA0-949C-4589CCECD0E5}" srcOrd="4" destOrd="0" presId="urn:microsoft.com/office/officeart/2005/8/layout/lProcess2"/>
    <dgm:cxn modelId="{8349088C-B177-403F-8440-5E726E4DC737}" type="presParOf" srcId="{E2E578CC-DA27-4494-8FCC-9807BEDCE6EC}" destId="{0135C65F-E598-4964-A9E4-834A08C05181}" srcOrd="5" destOrd="0" presId="urn:microsoft.com/office/officeart/2005/8/layout/lProcess2"/>
    <dgm:cxn modelId="{50034D30-1CE8-460D-8209-19DFD6BD3094}" type="presParOf" srcId="{E2E578CC-DA27-4494-8FCC-9807BEDCE6EC}" destId="{572805E8-C6AE-4F24-92E5-B730B2F0BD5C}" srcOrd="6" destOrd="0" presId="urn:microsoft.com/office/officeart/2005/8/layout/lProcess2"/>
    <dgm:cxn modelId="{378272C0-81F9-4CF8-AF0A-827587C31F0D}" type="presParOf" srcId="{E2E578CC-DA27-4494-8FCC-9807BEDCE6EC}" destId="{802E523E-D009-4BDA-89EB-FE48FDB4C64F}" srcOrd="7" destOrd="0" presId="urn:microsoft.com/office/officeart/2005/8/layout/lProcess2"/>
    <dgm:cxn modelId="{9D97FF29-C802-4BBD-BEFD-1FE130161E73}" type="presParOf" srcId="{E2E578CC-DA27-4494-8FCC-9807BEDCE6EC}" destId="{7FC35C54-8BF6-4A69-B335-F54C3BB9EA45}" srcOrd="8" destOrd="0" presId="urn:microsoft.com/office/officeart/2005/8/layout/lProcess2"/>
    <dgm:cxn modelId="{E47AABD6-73AF-4259-8F95-9F7F5E9B3661}" type="presParOf" srcId="{254099B3-3537-43AF-A876-FD915ECF4135}" destId="{60E6272E-7265-4D42-99F3-57F96413B580}" srcOrd="9" destOrd="0" presId="urn:microsoft.com/office/officeart/2005/8/layout/lProcess2"/>
    <dgm:cxn modelId="{B660DD1F-1024-454A-9D82-232717FD1B5C}" type="presParOf" srcId="{254099B3-3537-43AF-A876-FD915ECF4135}" destId="{3DD5A714-B711-4594-BF33-B1E2EFC4E1F0}" srcOrd="10" destOrd="0" presId="urn:microsoft.com/office/officeart/2005/8/layout/lProcess2"/>
    <dgm:cxn modelId="{52FB8F97-A2DF-4E4C-A318-81DBE05BC6C4}" type="presParOf" srcId="{3DD5A714-B711-4594-BF33-B1E2EFC4E1F0}" destId="{21A68509-6DA9-4202-9841-BB9D9D2FCE46}" srcOrd="0" destOrd="0" presId="urn:microsoft.com/office/officeart/2005/8/layout/lProcess2"/>
    <dgm:cxn modelId="{B6F907B1-F77D-48D7-BC62-72A14856BD0E}" type="presParOf" srcId="{3DD5A714-B711-4594-BF33-B1E2EFC4E1F0}" destId="{94A252C1-2D16-4D58-AAEE-869573A12C8F}" srcOrd="1" destOrd="0" presId="urn:microsoft.com/office/officeart/2005/8/layout/lProcess2"/>
    <dgm:cxn modelId="{A1E62BB3-E99D-463D-AB5A-5F0F63D0947A}" type="presParOf" srcId="{3DD5A714-B711-4594-BF33-B1E2EFC4E1F0}" destId="{89B1881F-8759-4E13-B4E0-1F351AA28BB3}" srcOrd="2" destOrd="0" presId="urn:microsoft.com/office/officeart/2005/8/layout/lProcess2"/>
    <dgm:cxn modelId="{FAFB82F3-73FA-44A7-A0BF-CB35A543D512}" type="presParOf" srcId="{89B1881F-8759-4E13-B4E0-1F351AA28BB3}" destId="{5AF44C19-30C6-48E2-91DE-0C88868E7070}" srcOrd="0" destOrd="0" presId="urn:microsoft.com/office/officeart/2005/8/layout/lProcess2"/>
    <dgm:cxn modelId="{252513C7-7FDE-4DCB-A179-D097E4584F67}" type="presParOf" srcId="{5AF44C19-30C6-48E2-91DE-0C88868E7070}" destId="{5750C55B-78A7-488A-BBBC-C21352325028}" srcOrd="0" destOrd="0" presId="urn:microsoft.com/office/officeart/2005/8/layout/lProcess2"/>
    <dgm:cxn modelId="{E29C2629-ECAA-4325-BA4E-351EC5E80593}" type="presParOf" srcId="{5AF44C19-30C6-48E2-91DE-0C88868E7070}" destId="{F239737E-8175-4F79-A5B1-93FB4FF06387}" srcOrd="1" destOrd="0" presId="urn:microsoft.com/office/officeart/2005/8/layout/lProcess2"/>
    <dgm:cxn modelId="{0FFCE594-CBB2-4399-B71F-3B0BEC2F4E68}" type="presParOf" srcId="{5AF44C19-30C6-48E2-91DE-0C88868E7070}" destId="{C505B726-6059-476E-91D1-02CA08F386C8}" srcOrd="2" destOrd="0" presId="urn:microsoft.com/office/officeart/2005/8/layout/lProcess2"/>
    <dgm:cxn modelId="{24669260-4036-479F-B22F-4712465ED149}" type="presParOf" srcId="{5AF44C19-30C6-48E2-91DE-0C88868E7070}" destId="{1D00B759-9844-4CBE-B04C-3C513DA68B2D}" srcOrd="3" destOrd="0" presId="urn:microsoft.com/office/officeart/2005/8/layout/lProcess2"/>
    <dgm:cxn modelId="{6CAA77C8-2ACD-4A0F-A107-31EB32B9B45F}" type="presParOf" srcId="{5AF44C19-30C6-48E2-91DE-0C88868E7070}" destId="{44C14B4D-A7EE-48E8-9EC6-9D0AE40EAF08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B4EB7C-A549-49DF-9A04-0F8A983CEE4A}" type="doc">
      <dgm:prSet loTypeId="urn:microsoft.com/office/officeart/2005/8/layout/process4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51D4F79-B03E-48FF-9B35-76B0BEC62EF1}">
      <dgm:prSet phldrT="[Text]" custT="1"/>
      <dgm:spPr/>
      <dgm:t>
        <a:bodyPr/>
        <a:lstStyle/>
        <a:p>
          <a:pPr algn="ctr"/>
          <a:r>
            <a:rPr lang="en-US" sz="1800" b="1" dirty="0" err="1" smtClean="0">
              <a:solidFill>
                <a:schemeClr val="tx1"/>
              </a:solidFill>
            </a:rPr>
            <a:t>Pubmed</a:t>
          </a:r>
          <a:r>
            <a:rPr lang="en-US" sz="1800" dirty="0" smtClean="0">
              <a:solidFill>
                <a:schemeClr val="tx1"/>
              </a:solidFill>
            </a:rPr>
            <a:t> database was used to conduct the literature search. The papers were written in </a:t>
          </a:r>
          <a:r>
            <a:rPr lang="en-US" sz="1800" b="1" dirty="0" smtClean="0">
              <a:solidFill>
                <a:schemeClr val="tx1"/>
              </a:solidFill>
            </a:rPr>
            <a:t>English. </a:t>
          </a:r>
        </a:p>
        <a:p>
          <a:pPr algn="ctr"/>
          <a:r>
            <a:rPr lang="en-US" sz="1800" dirty="0" smtClean="0">
              <a:solidFill>
                <a:schemeClr val="tx1"/>
              </a:solidFill>
            </a:rPr>
            <a:t>All examined the impact of pre-analytical mistakes on lab results. </a:t>
          </a:r>
          <a:endParaRPr lang="en-US" sz="1800" dirty="0">
            <a:solidFill>
              <a:schemeClr val="tx1"/>
            </a:solidFill>
          </a:endParaRPr>
        </a:p>
      </dgm:t>
    </dgm:pt>
    <dgm:pt modelId="{090900C8-C1D1-4F75-9B77-C60392C41777}" type="parTrans" cxnId="{B32E5F2D-013D-4D4D-84D2-5776049356C9}">
      <dgm:prSet/>
      <dgm:spPr/>
      <dgm:t>
        <a:bodyPr/>
        <a:lstStyle/>
        <a:p>
          <a:endParaRPr lang="en-US"/>
        </a:p>
      </dgm:t>
    </dgm:pt>
    <dgm:pt modelId="{409483CB-7F95-4106-9AB9-8CB99DB93B26}" type="sibTrans" cxnId="{B32E5F2D-013D-4D4D-84D2-5776049356C9}">
      <dgm:prSet/>
      <dgm:spPr/>
      <dgm:t>
        <a:bodyPr/>
        <a:lstStyle/>
        <a:p>
          <a:endParaRPr lang="en-US"/>
        </a:p>
      </dgm:t>
    </dgm:pt>
    <dgm:pt modelId="{AC23705A-F1F8-46A9-9DC1-A5205BDC451D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201 studies were found in the first search. Additional 11 relevant researches were added by citation tracking and reference chaining. Search method returned 212 citations in total.</a:t>
          </a:r>
          <a:endParaRPr lang="en-US" sz="1800" dirty="0">
            <a:solidFill>
              <a:schemeClr val="tx1"/>
            </a:solidFill>
          </a:endParaRPr>
        </a:p>
      </dgm:t>
    </dgm:pt>
    <dgm:pt modelId="{071118AD-8181-46A5-BC50-D4076F20C3F4}" type="parTrans" cxnId="{44D5A5B1-8EE6-4852-B3D5-120DCA7DFECC}">
      <dgm:prSet/>
      <dgm:spPr/>
      <dgm:t>
        <a:bodyPr/>
        <a:lstStyle/>
        <a:p>
          <a:endParaRPr lang="en-US"/>
        </a:p>
      </dgm:t>
    </dgm:pt>
    <dgm:pt modelId="{2DF604D5-7A04-47E3-94C4-38554D41AFDF}" type="sibTrans" cxnId="{44D5A5B1-8EE6-4852-B3D5-120DCA7DFECC}">
      <dgm:prSet/>
      <dgm:spPr/>
      <dgm:t>
        <a:bodyPr/>
        <a:lstStyle/>
        <a:p>
          <a:endParaRPr lang="en-US"/>
        </a:p>
      </dgm:t>
    </dgm:pt>
    <dgm:pt modelId="{5978E8B1-B2B3-42A1-B33D-E0B2EA348A78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Original study or review was included, as were papers investigating pre-analytical errors in medical testing laboratories.</a:t>
          </a:r>
          <a:endParaRPr lang="en-US" sz="1800" dirty="0">
            <a:solidFill>
              <a:schemeClr val="tx1"/>
            </a:solidFill>
          </a:endParaRPr>
        </a:p>
      </dgm:t>
    </dgm:pt>
    <dgm:pt modelId="{40A41386-F897-499A-A654-983D42E6EBCE}" type="parTrans" cxnId="{D1503821-9F43-4EFC-B72D-BF3E8E05C338}">
      <dgm:prSet/>
      <dgm:spPr/>
      <dgm:t>
        <a:bodyPr/>
        <a:lstStyle/>
        <a:p>
          <a:endParaRPr lang="en-US"/>
        </a:p>
      </dgm:t>
    </dgm:pt>
    <dgm:pt modelId="{16D2254C-8D12-48BC-8778-AD89F1A95483}" type="sibTrans" cxnId="{D1503821-9F43-4EFC-B72D-BF3E8E05C338}">
      <dgm:prSet/>
      <dgm:spPr/>
      <dgm:t>
        <a:bodyPr/>
        <a:lstStyle/>
        <a:p>
          <a:endParaRPr lang="en-US"/>
        </a:p>
      </dgm:t>
    </dgm:pt>
    <dgm:pt modelId="{C82F506A-E5C3-419E-A5D3-7CB2A0717427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5 duplicates were removed &amp; 207 papers were extracted. Abstracts were examined and 124 papers relating to sample material other than blood were excluded. </a:t>
          </a:r>
          <a:endParaRPr lang="en-US" sz="1800" dirty="0">
            <a:solidFill>
              <a:schemeClr val="tx1"/>
            </a:solidFill>
          </a:endParaRPr>
        </a:p>
      </dgm:t>
    </dgm:pt>
    <dgm:pt modelId="{405197D0-FD7C-4C8F-B18D-4647F4829AA4}" type="parTrans" cxnId="{2520FA7F-B75F-4362-8F67-941588450DD8}">
      <dgm:prSet/>
      <dgm:spPr/>
      <dgm:t>
        <a:bodyPr/>
        <a:lstStyle/>
        <a:p>
          <a:endParaRPr lang="en-US"/>
        </a:p>
      </dgm:t>
    </dgm:pt>
    <dgm:pt modelId="{FC490707-7147-4AB9-A5C4-AEA423B036A8}" type="sibTrans" cxnId="{2520FA7F-B75F-4362-8F67-941588450DD8}">
      <dgm:prSet/>
      <dgm:spPr/>
      <dgm:t>
        <a:bodyPr/>
        <a:lstStyle/>
        <a:p>
          <a:endParaRPr lang="en-US"/>
        </a:p>
      </dgm:t>
    </dgm:pt>
    <dgm:pt modelId="{2695CA18-6786-44F9-B805-539E5E3667A1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Selected papers were screened and 63 irrelevant studies were excluded. In total, </a:t>
          </a:r>
          <a:r>
            <a:rPr lang="en-US" sz="1800" b="1" dirty="0" smtClean="0">
              <a:solidFill>
                <a:schemeClr val="tx1"/>
              </a:solidFill>
            </a:rPr>
            <a:t>20</a:t>
          </a:r>
          <a:r>
            <a:rPr lang="en-US" sz="1800" dirty="0" smtClean="0">
              <a:solidFill>
                <a:schemeClr val="tx1"/>
              </a:solidFill>
            </a:rPr>
            <a:t> studies were identified and examined </a:t>
          </a:r>
          <a:endParaRPr lang="en-US" sz="1800" dirty="0">
            <a:solidFill>
              <a:schemeClr val="tx1"/>
            </a:solidFill>
          </a:endParaRPr>
        </a:p>
      </dgm:t>
    </dgm:pt>
    <dgm:pt modelId="{2E097CAE-97F7-409E-8CE9-F63278B561B6}" type="parTrans" cxnId="{8043136E-2310-4741-BEF3-21656E054D0A}">
      <dgm:prSet/>
      <dgm:spPr/>
      <dgm:t>
        <a:bodyPr/>
        <a:lstStyle/>
        <a:p>
          <a:endParaRPr lang="en-US"/>
        </a:p>
      </dgm:t>
    </dgm:pt>
    <dgm:pt modelId="{2720276D-E8B3-4F01-9DC5-C54B1B9F69D8}" type="sibTrans" cxnId="{8043136E-2310-4741-BEF3-21656E054D0A}">
      <dgm:prSet/>
      <dgm:spPr/>
      <dgm:t>
        <a:bodyPr/>
        <a:lstStyle/>
        <a:p>
          <a:endParaRPr lang="en-US"/>
        </a:p>
      </dgm:t>
    </dgm:pt>
    <dgm:pt modelId="{ED53F82F-E3FD-4061-A67F-662443AB7012}" type="pres">
      <dgm:prSet presAssocID="{50B4EB7C-A549-49DF-9A04-0F8A983CEE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2E5970-E8DA-408E-9039-714BD1CDE68D}" type="pres">
      <dgm:prSet presAssocID="{2695CA18-6786-44F9-B805-539E5E3667A1}" presName="boxAndChildren" presStyleCnt="0"/>
      <dgm:spPr/>
    </dgm:pt>
    <dgm:pt modelId="{B492A206-380B-4037-A378-EA126BD0E715}" type="pres">
      <dgm:prSet presAssocID="{2695CA18-6786-44F9-B805-539E5E3667A1}" presName="parentTextBox" presStyleLbl="node1" presStyleIdx="0" presStyleCnt="5"/>
      <dgm:spPr/>
      <dgm:t>
        <a:bodyPr/>
        <a:lstStyle/>
        <a:p>
          <a:endParaRPr lang="en-US"/>
        </a:p>
      </dgm:t>
    </dgm:pt>
    <dgm:pt modelId="{01B13067-7A0B-4072-B45A-D447D2DF1129}" type="pres">
      <dgm:prSet presAssocID="{FC490707-7147-4AB9-A5C4-AEA423B036A8}" presName="sp" presStyleCnt="0"/>
      <dgm:spPr/>
    </dgm:pt>
    <dgm:pt modelId="{28E9754F-E302-4FA7-BE58-A3732E022636}" type="pres">
      <dgm:prSet presAssocID="{C82F506A-E5C3-419E-A5D3-7CB2A0717427}" presName="arrowAndChildren" presStyleCnt="0"/>
      <dgm:spPr/>
    </dgm:pt>
    <dgm:pt modelId="{66A9D742-6502-4CA3-9613-0336BB1B4480}" type="pres">
      <dgm:prSet presAssocID="{C82F506A-E5C3-419E-A5D3-7CB2A0717427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A5821C94-11AB-4615-9867-380A52F419FD}" type="pres">
      <dgm:prSet presAssocID="{16D2254C-8D12-48BC-8778-AD89F1A95483}" presName="sp" presStyleCnt="0"/>
      <dgm:spPr/>
    </dgm:pt>
    <dgm:pt modelId="{5E4D2F04-CA1D-43D8-BAB3-CBBEEA95C060}" type="pres">
      <dgm:prSet presAssocID="{5978E8B1-B2B3-42A1-B33D-E0B2EA348A78}" presName="arrowAndChildren" presStyleCnt="0"/>
      <dgm:spPr/>
    </dgm:pt>
    <dgm:pt modelId="{A430A2B9-3767-4DF9-9E05-AFDB0C15DB90}" type="pres">
      <dgm:prSet presAssocID="{5978E8B1-B2B3-42A1-B33D-E0B2EA348A78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33CE9EE8-1E66-4798-AB2F-2573F1511B0E}" type="pres">
      <dgm:prSet presAssocID="{2DF604D5-7A04-47E3-94C4-38554D41AFDF}" presName="sp" presStyleCnt="0"/>
      <dgm:spPr/>
    </dgm:pt>
    <dgm:pt modelId="{6430978C-7250-4808-9223-2AE1DF2A22CB}" type="pres">
      <dgm:prSet presAssocID="{AC23705A-F1F8-46A9-9DC1-A5205BDC451D}" presName="arrowAndChildren" presStyleCnt="0"/>
      <dgm:spPr/>
    </dgm:pt>
    <dgm:pt modelId="{7B0F1C57-10A3-4303-BD5E-F8EADD1BEDC6}" type="pres">
      <dgm:prSet presAssocID="{AC23705A-F1F8-46A9-9DC1-A5205BDC451D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12731DF7-5733-4F71-A5CB-7A3F6F217EE4}" type="pres">
      <dgm:prSet presAssocID="{409483CB-7F95-4106-9AB9-8CB99DB93B26}" presName="sp" presStyleCnt="0"/>
      <dgm:spPr/>
    </dgm:pt>
    <dgm:pt modelId="{C5991FCB-53F9-4B13-84A7-627F55FE2267}" type="pres">
      <dgm:prSet presAssocID="{851D4F79-B03E-48FF-9B35-76B0BEC62EF1}" presName="arrowAndChildren" presStyleCnt="0"/>
      <dgm:spPr/>
    </dgm:pt>
    <dgm:pt modelId="{4DDBAB3F-E729-4F61-8385-45FA4D54A171}" type="pres">
      <dgm:prSet presAssocID="{851D4F79-B03E-48FF-9B35-76B0BEC62EF1}" presName="parentTextArrow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8043136E-2310-4741-BEF3-21656E054D0A}" srcId="{50B4EB7C-A549-49DF-9A04-0F8A983CEE4A}" destId="{2695CA18-6786-44F9-B805-539E5E3667A1}" srcOrd="4" destOrd="0" parTransId="{2E097CAE-97F7-409E-8CE9-F63278B561B6}" sibTransId="{2720276D-E8B3-4F01-9DC5-C54B1B9F69D8}"/>
    <dgm:cxn modelId="{2520FA7F-B75F-4362-8F67-941588450DD8}" srcId="{50B4EB7C-A549-49DF-9A04-0F8A983CEE4A}" destId="{C82F506A-E5C3-419E-A5D3-7CB2A0717427}" srcOrd="3" destOrd="0" parTransId="{405197D0-FD7C-4C8F-B18D-4647F4829AA4}" sibTransId="{FC490707-7147-4AB9-A5C4-AEA423B036A8}"/>
    <dgm:cxn modelId="{05E526D2-27D2-432C-A28F-B5AD49A6FD59}" type="presOf" srcId="{5978E8B1-B2B3-42A1-B33D-E0B2EA348A78}" destId="{A430A2B9-3767-4DF9-9E05-AFDB0C15DB90}" srcOrd="0" destOrd="0" presId="urn:microsoft.com/office/officeart/2005/8/layout/process4"/>
    <dgm:cxn modelId="{72C02F2E-BB5A-4050-B726-FFE2A924083F}" type="presOf" srcId="{50B4EB7C-A549-49DF-9A04-0F8A983CEE4A}" destId="{ED53F82F-E3FD-4061-A67F-662443AB7012}" srcOrd="0" destOrd="0" presId="urn:microsoft.com/office/officeart/2005/8/layout/process4"/>
    <dgm:cxn modelId="{44D5A5B1-8EE6-4852-B3D5-120DCA7DFECC}" srcId="{50B4EB7C-A549-49DF-9A04-0F8A983CEE4A}" destId="{AC23705A-F1F8-46A9-9DC1-A5205BDC451D}" srcOrd="1" destOrd="0" parTransId="{071118AD-8181-46A5-BC50-D4076F20C3F4}" sibTransId="{2DF604D5-7A04-47E3-94C4-38554D41AFDF}"/>
    <dgm:cxn modelId="{9C76569D-4C2B-4A3C-BFD0-48B9CBCF1A71}" type="presOf" srcId="{2695CA18-6786-44F9-B805-539E5E3667A1}" destId="{B492A206-380B-4037-A378-EA126BD0E715}" srcOrd="0" destOrd="0" presId="urn:microsoft.com/office/officeart/2005/8/layout/process4"/>
    <dgm:cxn modelId="{B32E5F2D-013D-4D4D-84D2-5776049356C9}" srcId="{50B4EB7C-A549-49DF-9A04-0F8A983CEE4A}" destId="{851D4F79-B03E-48FF-9B35-76B0BEC62EF1}" srcOrd="0" destOrd="0" parTransId="{090900C8-C1D1-4F75-9B77-C60392C41777}" sibTransId="{409483CB-7F95-4106-9AB9-8CB99DB93B26}"/>
    <dgm:cxn modelId="{2A77B67B-1630-4D05-84CB-7583787ED68B}" type="presOf" srcId="{AC23705A-F1F8-46A9-9DC1-A5205BDC451D}" destId="{7B0F1C57-10A3-4303-BD5E-F8EADD1BEDC6}" srcOrd="0" destOrd="0" presId="urn:microsoft.com/office/officeart/2005/8/layout/process4"/>
    <dgm:cxn modelId="{D1503821-9F43-4EFC-B72D-BF3E8E05C338}" srcId="{50B4EB7C-A549-49DF-9A04-0F8A983CEE4A}" destId="{5978E8B1-B2B3-42A1-B33D-E0B2EA348A78}" srcOrd="2" destOrd="0" parTransId="{40A41386-F897-499A-A654-983D42E6EBCE}" sibTransId="{16D2254C-8D12-48BC-8778-AD89F1A95483}"/>
    <dgm:cxn modelId="{0FA6713A-D29A-4FF6-A6BD-65B008013D89}" type="presOf" srcId="{851D4F79-B03E-48FF-9B35-76B0BEC62EF1}" destId="{4DDBAB3F-E729-4F61-8385-45FA4D54A171}" srcOrd="0" destOrd="0" presId="urn:microsoft.com/office/officeart/2005/8/layout/process4"/>
    <dgm:cxn modelId="{A32EDB84-FB7D-4700-85B2-996C40977F4F}" type="presOf" srcId="{C82F506A-E5C3-419E-A5D3-7CB2A0717427}" destId="{66A9D742-6502-4CA3-9613-0336BB1B4480}" srcOrd="0" destOrd="0" presId="urn:microsoft.com/office/officeart/2005/8/layout/process4"/>
    <dgm:cxn modelId="{2E643AA6-F29D-4605-9E61-DB8CCEF8116E}" type="presParOf" srcId="{ED53F82F-E3FD-4061-A67F-662443AB7012}" destId="{9F2E5970-E8DA-408E-9039-714BD1CDE68D}" srcOrd="0" destOrd="0" presId="urn:microsoft.com/office/officeart/2005/8/layout/process4"/>
    <dgm:cxn modelId="{C17066B0-2519-4EDE-BB92-89751A6B685D}" type="presParOf" srcId="{9F2E5970-E8DA-408E-9039-714BD1CDE68D}" destId="{B492A206-380B-4037-A378-EA126BD0E715}" srcOrd="0" destOrd="0" presId="urn:microsoft.com/office/officeart/2005/8/layout/process4"/>
    <dgm:cxn modelId="{D78BBCDF-9099-4161-903E-C7B7C8E2A536}" type="presParOf" srcId="{ED53F82F-E3FD-4061-A67F-662443AB7012}" destId="{01B13067-7A0B-4072-B45A-D447D2DF1129}" srcOrd="1" destOrd="0" presId="urn:microsoft.com/office/officeart/2005/8/layout/process4"/>
    <dgm:cxn modelId="{D126DAE4-9843-46A0-BC1D-B91106875746}" type="presParOf" srcId="{ED53F82F-E3FD-4061-A67F-662443AB7012}" destId="{28E9754F-E302-4FA7-BE58-A3732E022636}" srcOrd="2" destOrd="0" presId="urn:microsoft.com/office/officeart/2005/8/layout/process4"/>
    <dgm:cxn modelId="{7C72566D-D124-441F-BA19-4193C4B54291}" type="presParOf" srcId="{28E9754F-E302-4FA7-BE58-A3732E022636}" destId="{66A9D742-6502-4CA3-9613-0336BB1B4480}" srcOrd="0" destOrd="0" presId="urn:microsoft.com/office/officeart/2005/8/layout/process4"/>
    <dgm:cxn modelId="{17881850-9283-4E39-AA89-A6874111D724}" type="presParOf" srcId="{ED53F82F-E3FD-4061-A67F-662443AB7012}" destId="{A5821C94-11AB-4615-9867-380A52F419FD}" srcOrd="3" destOrd="0" presId="urn:microsoft.com/office/officeart/2005/8/layout/process4"/>
    <dgm:cxn modelId="{61391374-0AEA-4EBA-A04D-186CEA8EBB7E}" type="presParOf" srcId="{ED53F82F-E3FD-4061-A67F-662443AB7012}" destId="{5E4D2F04-CA1D-43D8-BAB3-CBBEEA95C060}" srcOrd="4" destOrd="0" presId="urn:microsoft.com/office/officeart/2005/8/layout/process4"/>
    <dgm:cxn modelId="{95DE4DFE-F9E2-493D-BF99-4805EDA1580A}" type="presParOf" srcId="{5E4D2F04-CA1D-43D8-BAB3-CBBEEA95C060}" destId="{A430A2B9-3767-4DF9-9E05-AFDB0C15DB90}" srcOrd="0" destOrd="0" presId="urn:microsoft.com/office/officeart/2005/8/layout/process4"/>
    <dgm:cxn modelId="{E542B87C-7E7B-401C-880A-0817AECBBD70}" type="presParOf" srcId="{ED53F82F-E3FD-4061-A67F-662443AB7012}" destId="{33CE9EE8-1E66-4798-AB2F-2573F1511B0E}" srcOrd="5" destOrd="0" presId="urn:microsoft.com/office/officeart/2005/8/layout/process4"/>
    <dgm:cxn modelId="{4A1BB243-D568-4C03-AC39-62D6589EF4E8}" type="presParOf" srcId="{ED53F82F-E3FD-4061-A67F-662443AB7012}" destId="{6430978C-7250-4808-9223-2AE1DF2A22CB}" srcOrd="6" destOrd="0" presId="urn:microsoft.com/office/officeart/2005/8/layout/process4"/>
    <dgm:cxn modelId="{8E0F35D3-E23C-452A-9DE9-F50A8912401B}" type="presParOf" srcId="{6430978C-7250-4808-9223-2AE1DF2A22CB}" destId="{7B0F1C57-10A3-4303-BD5E-F8EADD1BEDC6}" srcOrd="0" destOrd="0" presId="urn:microsoft.com/office/officeart/2005/8/layout/process4"/>
    <dgm:cxn modelId="{E16B7440-1CC1-4487-8307-6095DB0FC26D}" type="presParOf" srcId="{ED53F82F-E3FD-4061-A67F-662443AB7012}" destId="{12731DF7-5733-4F71-A5CB-7A3F6F217EE4}" srcOrd="7" destOrd="0" presId="urn:microsoft.com/office/officeart/2005/8/layout/process4"/>
    <dgm:cxn modelId="{253BD18D-BDC6-4C62-B6F1-31D30DE3D2A5}" type="presParOf" srcId="{ED53F82F-E3FD-4061-A67F-662443AB7012}" destId="{C5991FCB-53F9-4B13-84A7-627F55FE2267}" srcOrd="8" destOrd="0" presId="urn:microsoft.com/office/officeart/2005/8/layout/process4"/>
    <dgm:cxn modelId="{117776C6-267D-4FE1-8FAD-DCB1DA8C78D1}" type="presParOf" srcId="{C5991FCB-53F9-4B13-84A7-627F55FE2267}" destId="{4DDBAB3F-E729-4F61-8385-45FA4D54A17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D6C566-B320-4498-A098-7E9003463B8F}" type="doc">
      <dgm:prSet loTypeId="urn:microsoft.com/office/officeart/2005/8/layout/hierarchy3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94A1497-BFA5-4BDF-9E3D-F10B2FBB6F99}">
      <dgm:prSet phldrT="[Text]" custT="1"/>
      <dgm:spPr/>
      <dgm:t>
        <a:bodyPr/>
        <a:lstStyle/>
        <a:p>
          <a:r>
            <a:rPr lang="en-US" sz="4400" b="1" dirty="0" smtClean="0"/>
            <a:t>Before Collection</a:t>
          </a:r>
          <a:endParaRPr lang="en-US" sz="4400" b="1" dirty="0"/>
        </a:p>
      </dgm:t>
    </dgm:pt>
    <dgm:pt modelId="{6E757FC5-B677-4935-9D8C-058BF46ABC74}" type="parTrans" cxnId="{151BA74D-1E5B-4FBB-A2D1-B53723442696}">
      <dgm:prSet/>
      <dgm:spPr/>
      <dgm:t>
        <a:bodyPr/>
        <a:lstStyle/>
        <a:p>
          <a:endParaRPr lang="en-US"/>
        </a:p>
      </dgm:t>
    </dgm:pt>
    <dgm:pt modelId="{89D6E88D-AC07-4540-8C23-798698B266A5}" type="sibTrans" cxnId="{151BA74D-1E5B-4FBB-A2D1-B53723442696}">
      <dgm:prSet/>
      <dgm:spPr/>
      <dgm:t>
        <a:bodyPr/>
        <a:lstStyle/>
        <a:p>
          <a:endParaRPr lang="en-US"/>
        </a:p>
      </dgm:t>
    </dgm:pt>
    <dgm:pt modelId="{E1427D69-CCEC-4944-949F-F6A241D81F18}">
      <dgm:prSet phldrT="[Text]"/>
      <dgm:spPr/>
      <dgm:t>
        <a:bodyPr/>
        <a:lstStyle/>
        <a:p>
          <a:r>
            <a:rPr lang="en-US" b="0" dirty="0" smtClean="0"/>
            <a:t>Preparing patients for testing procedure</a:t>
          </a:r>
          <a:endParaRPr lang="en-US" b="1" dirty="0"/>
        </a:p>
      </dgm:t>
    </dgm:pt>
    <dgm:pt modelId="{1D294991-363A-48BE-9F07-25F69DC6A155}" type="parTrans" cxnId="{BD6035E3-2AD2-40E2-934B-0EE7621E883A}">
      <dgm:prSet/>
      <dgm:spPr/>
      <dgm:t>
        <a:bodyPr/>
        <a:lstStyle/>
        <a:p>
          <a:endParaRPr lang="en-US"/>
        </a:p>
      </dgm:t>
    </dgm:pt>
    <dgm:pt modelId="{B9600A41-D009-4051-911F-6FDE31D32A1F}" type="sibTrans" cxnId="{BD6035E3-2AD2-40E2-934B-0EE7621E883A}">
      <dgm:prSet/>
      <dgm:spPr/>
      <dgm:t>
        <a:bodyPr/>
        <a:lstStyle/>
        <a:p>
          <a:endParaRPr lang="en-US"/>
        </a:p>
      </dgm:t>
    </dgm:pt>
    <dgm:pt modelId="{CD792EAB-4543-40F7-81D2-66B257036B76}">
      <dgm:prSet phldrT="[Text]" custT="1"/>
      <dgm:spPr/>
      <dgm:t>
        <a:bodyPr/>
        <a:lstStyle/>
        <a:p>
          <a:r>
            <a:rPr lang="en-US" sz="4400" b="1" dirty="0" smtClean="0"/>
            <a:t>During Collection</a:t>
          </a:r>
          <a:endParaRPr lang="en-US" sz="4400" b="1" dirty="0"/>
        </a:p>
      </dgm:t>
    </dgm:pt>
    <dgm:pt modelId="{A7C40AB5-D250-4308-A234-2B870259DA44}" type="parTrans" cxnId="{889E5D5A-CFAD-4D7A-AD78-8DC851BA724B}">
      <dgm:prSet/>
      <dgm:spPr/>
      <dgm:t>
        <a:bodyPr/>
        <a:lstStyle/>
        <a:p>
          <a:endParaRPr lang="en-US"/>
        </a:p>
      </dgm:t>
    </dgm:pt>
    <dgm:pt modelId="{ECDCA044-6154-4702-8984-46CCDB4C44EA}" type="sibTrans" cxnId="{889E5D5A-CFAD-4D7A-AD78-8DC851BA724B}">
      <dgm:prSet/>
      <dgm:spPr/>
      <dgm:t>
        <a:bodyPr/>
        <a:lstStyle/>
        <a:p>
          <a:endParaRPr lang="en-US"/>
        </a:p>
      </dgm:t>
    </dgm:pt>
    <dgm:pt modelId="{6A4C96E9-ABFF-4A54-A84C-E68C3007CC06}">
      <dgm:prSet phldrT="[Text]"/>
      <dgm:spPr/>
      <dgm:t>
        <a:bodyPr/>
        <a:lstStyle/>
        <a:p>
          <a:pPr algn="ctr"/>
          <a:r>
            <a:rPr lang="en-US" b="0" dirty="0" smtClean="0"/>
            <a:t>Collection &amp; monitoring of samples</a:t>
          </a:r>
          <a:endParaRPr lang="en-US" b="0" dirty="0"/>
        </a:p>
      </dgm:t>
    </dgm:pt>
    <dgm:pt modelId="{A1CFADDC-1CDA-44AB-B538-17F7D53D6BE9}" type="parTrans" cxnId="{21D36461-B04F-4DCD-836B-3FAA0B1A35FA}">
      <dgm:prSet/>
      <dgm:spPr/>
      <dgm:t>
        <a:bodyPr/>
        <a:lstStyle/>
        <a:p>
          <a:endParaRPr lang="en-US"/>
        </a:p>
      </dgm:t>
    </dgm:pt>
    <dgm:pt modelId="{79A98724-5D7B-4E9D-AAF8-512E5FE9FEDD}" type="sibTrans" cxnId="{21D36461-B04F-4DCD-836B-3FAA0B1A35FA}">
      <dgm:prSet/>
      <dgm:spPr/>
      <dgm:t>
        <a:bodyPr/>
        <a:lstStyle/>
        <a:p>
          <a:endParaRPr lang="en-US"/>
        </a:p>
      </dgm:t>
    </dgm:pt>
    <dgm:pt modelId="{2A484216-15E0-49B3-BC27-4D456C7270B0}">
      <dgm:prSet phldrT="[Text]" custT="1"/>
      <dgm:spPr/>
      <dgm:t>
        <a:bodyPr/>
        <a:lstStyle/>
        <a:p>
          <a:r>
            <a:rPr lang="en-US" sz="4400" b="1" dirty="0" smtClean="0"/>
            <a:t>After Collection</a:t>
          </a:r>
          <a:endParaRPr lang="en-US" sz="4400" b="1" dirty="0"/>
        </a:p>
      </dgm:t>
    </dgm:pt>
    <dgm:pt modelId="{7FD64E3A-2520-4572-8AB8-C024CBA1EA0F}" type="parTrans" cxnId="{47C3462E-6487-4AF1-8E13-DF5BD2DF380F}">
      <dgm:prSet/>
      <dgm:spPr/>
      <dgm:t>
        <a:bodyPr/>
        <a:lstStyle/>
        <a:p>
          <a:endParaRPr lang="en-US"/>
        </a:p>
      </dgm:t>
    </dgm:pt>
    <dgm:pt modelId="{45C7AC70-5190-40E0-A0B7-8302C8A45B97}" type="sibTrans" cxnId="{47C3462E-6487-4AF1-8E13-DF5BD2DF380F}">
      <dgm:prSet/>
      <dgm:spPr/>
      <dgm:t>
        <a:bodyPr/>
        <a:lstStyle/>
        <a:p>
          <a:endParaRPr lang="en-US"/>
        </a:p>
      </dgm:t>
    </dgm:pt>
    <dgm:pt modelId="{BAA48A58-6D91-47A7-A49B-CAA312DFA052}">
      <dgm:prSet/>
      <dgm:spPr/>
      <dgm:t>
        <a:bodyPr/>
        <a:lstStyle/>
        <a:p>
          <a:r>
            <a:rPr lang="en-US" b="0" dirty="0" smtClean="0"/>
            <a:t>Storage &amp; transportation of samples</a:t>
          </a:r>
          <a:endParaRPr lang="en-US" b="0" dirty="0"/>
        </a:p>
      </dgm:t>
    </dgm:pt>
    <dgm:pt modelId="{8ADEA676-A9A6-4543-9E46-4573833CF6A0}" type="parTrans" cxnId="{510BD9B7-3A05-42A1-8E15-D2EB48E92C4B}">
      <dgm:prSet/>
      <dgm:spPr/>
      <dgm:t>
        <a:bodyPr/>
        <a:lstStyle/>
        <a:p>
          <a:endParaRPr lang="en-US"/>
        </a:p>
      </dgm:t>
    </dgm:pt>
    <dgm:pt modelId="{FB5F90BC-8990-4EB3-90EB-398A57069FDE}" type="sibTrans" cxnId="{510BD9B7-3A05-42A1-8E15-D2EB48E92C4B}">
      <dgm:prSet/>
      <dgm:spPr/>
      <dgm:t>
        <a:bodyPr/>
        <a:lstStyle/>
        <a:p>
          <a:endParaRPr lang="en-US"/>
        </a:p>
      </dgm:t>
    </dgm:pt>
    <dgm:pt modelId="{82C4E08E-E82D-4612-B3BA-2680E5FDE5A0}" type="pres">
      <dgm:prSet presAssocID="{C7D6C566-B320-4498-A098-7E9003463B8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C9743E0-B5F9-4CC3-93BC-8A7D7C2FA8A2}" type="pres">
      <dgm:prSet presAssocID="{094A1497-BFA5-4BDF-9E3D-F10B2FBB6F99}" presName="root" presStyleCnt="0"/>
      <dgm:spPr/>
      <dgm:t>
        <a:bodyPr/>
        <a:lstStyle/>
        <a:p>
          <a:endParaRPr lang="en-US"/>
        </a:p>
      </dgm:t>
    </dgm:pt>
    <dgm:pt modelId="{84D8BDAE-5B9B-466A-9AD5-94B9818D8CBB}" type="pres">
      <dgm:prSet presAssocID="{094A1497-BFA5-4BDF-9E3D-F10B2FBB6F99}" presName="rootComposite" presStyleCnt="0"/>
      <dgm:spPr/>
      <dgm:t>
        <a:bodyPr/>
        <a:lstStyle/>
        <a:p>
          <a:endParaRPr lang="en-US"/>
        </a:p>
      </dgm:t>
    </dgm:pt>
    <dgm:pt modelId="{7E80258F-D2D6-4F58-96C8-509474786860}" type="pres">
      <dgm:prSet presAssocID="{094A1497-BFA5-4BDF-9E3D-F10B2FBB6F99}" presName="rootText" presStyleLbl="node1" presStyleIdx="0" presStyleCnt="3"/>
      <dgm:spPr/>
      <dgm:t>
        <a:bodyPr/>
        <a:lstStyle/>
        <a:p>
          <a:endParaRPr lang="en-US"/>
        </a:p>
      </dgm:t>
    </dgm:pt>
    <dgm:pt modelId="{EEC07BBD-B348-4733-9B22-D75B4981AA79}" type="pres">
      <dgm:prSet presAssocID="{094A1497-BFA5-4BDF-9E3D-F10B2FBB6F99}" presName="rootConnector" presStyleLbl="node1" presStyleIdx="0" presStyleCnt="3"/>
      <dgm:spPr/>
      <dgm:t>
        <a:bodyPr/>
        <a:lstStyle/>
        <a:p>
          <a:endParaRPr lang="en-US"/>
        </a:p>
      </dgm:t>
    </dgm:pt>
    <dgm:pt modelId="{8F38BFF2-8B03-4998-9B6F-F8505502C4E5}" type="pres">
      <dgm:prSet presAssocID="{094A1497-BFA5-4BDF-9E3D-F10B2FBB6F99}" presName="childShape" presStyleCnt="0"/>
      <dgm:spPr/>
      <dgm:t>
        <a:bodyPr/>
        <a:lstStyle/>
        <a:p>
          <a:endParaRPr lang="en-US"/>
        </a:p>
      </dgm:t>
    </dgm:pt>
    <dgm:pt modelId="{1CF55A6D-099E-49B9-B7C2-C7B7151B7225}" type="pres">
      <dgm:prSet presAssocID="{1D294991-363A-48BE-9F07-25F69DC6A155}" presName="Name13" presStyleLbl="parChTrans1D2" presStyleIdx="0" presStyleCnt="3"/>
      <dgm:spPr/>
      <dgm:t>
        <a:bodyPr/>
        <a:lstStyle/>
        <a:p>
          <a:endParaRPr lang="en-US"/>
        </a:p>
      </dgm:t>
    </dgm:pt>
    <dgm:pt modelId="{5203D988-5896-4A97-80E2-049518026396}" type="pres">
      <dgm:prSet presAssocID="{E1427D69-CCEC-4944-949F-F6A241D81F18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BBFA6A-ECED-4A78-9746-D620225E56E6}" type="pres">
      <dgm:prSet presAssocID="{CD792EAB-4543-40F7-81D2-66B257036B76}" presName="root" presStyleCnt="0"/>
      <dgm:spPr/>
      <dgm:t>
        <a:bodyPr/>
        <a:lstStyle/>
        <a:p>
          <a:endParaRPr lang="en-US"/>
        </a:p>
      </dgm:t>
    </dgm:pt>
    <dgm:pt modelId="{1F78DBB7-2F06-4887-A65B-D6CBCC422739}" type="pres">
      <dgm:prSet presAssocID="{CD792EAB-4543-40F7-81D2-66B257036B76}" presName="rootComposite" presStyleCnt="0"/>
      <dgm:spPr/>
      <dgm:t>
        <a:bodyPr/>
        <a:lstStyle/>
        <a:p>
          <a:endParaRPr lang="en-US"/>
        </a:p>
      </dgm:t>
    </dgm:pt>
    <dgm:pt modelId="{FEE1D6D8-8783-4801-9400-7DF2D52E8A46}" type="pres">
      <dgm:prSet presAssocID="{CD792EAB-4543-40F7-81D2-66B257036B76}" presName="rootText" presStyleLbl="node1" presStyleIdx="1" presStyleCnt="3"/>
      <dgm:spPr/>
      <dgm:t>
        <a:bodyPr/>
        <a:lstStyle/>
        <a:p>
          <a:endParaRPr lang="en-US"/>
        </a:p>
      </dgm:t>
    </dgm:pt>
    <dgm:pt modelId="{C31E1A62-ECDB-4B8E-B0AE-1B4A98330405}" type="pres">
      <dgm:prSet presAssocID="{CD792EAB-4543-40F7-81D2-66B257036B76}" presName="rootConnector" presStyleLbl="node1" presStyleIdx="1" presStyleCnt="3"/>
      <dgm:spPr/>
      <dgm:t>
        <a:bodyPr/>
        <a:lstStyle/>
        <a:p>
          <a:endParaRPr lang="en-US"/>
        </a:p>
      </dgm:t>
    </dgm:pt>
    <dgm:pt modelId="{2477A0DD-4AEA-4898-BAE7-D587170DA8B0}" type="pres">
      <dgm:prSet presAssocID="{CD792EAB-4543-40F7-81D2-66B257036B76}" presName="childShape" presStyleCnt="0"/>
      <dgm:spPr/>
      <dgm:t>
        <a:bodyPr/>
        <a:lstStyle/>
        <a:p>
          <a:endParaRPr lang="en-US"/>
        </a:p>
      </dgm:t>
    </dgm:pt>
    <dgm:pt modelId="{D611D26F-5435-4D35-B71D-109333829ED3}" type="pres">
      <dgm:prSet presAssocID="{A1CFADDC-1CDA-44AB-B538-17F7D53D6BE9}" presName="Name13" presStyleLbl="parChTrans1D2" presStyleIdx="1" presStyleCnt="3"/>
      <dgm:spPr/>
      <dgm:t>
        <a:bodyPr/>
        <a:lstStyle/>
        <a:p>
          <a:endParaRPr lang="en-US"/>
        </a:p>
      </dgm:t>
    </dgm:pt>
    <dgm:pt modelId="{B4FBDD13-D8D0-4265-AA38-31736A98681C}" type="pres">
      <dgm:prSet presAssocID="{6A4C96E9-ABFF-4A54-A84C-E68C3007CC06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764B59-1E98-4FD6-85DA-B00B2B3A7C1D}" type="pres">
      <dgm:prSet presAssocID="{2A484216-15E0-49B3-BC27-4D456C7270B0}" presName="root" presStyleCnt="0"/>
      <dgm:spPr/>
      <dgm:t>
        <a:bodyPr/>
        <a:lstStyle/>
        <a:p>
          <a:endParaRPr lang="en-US"/>
        </a:p>
      </dgm:t>
    </dgm:pt>
    <dgm:pt modelId="{900F66F7-CD3C-483E-84AD-06BA4B7F9571}" type="pres">
      <dgm:prSet presAssocID="{2A484216-15E0-49B3-BC27-4D456C7270B0}" presName="rootComposite" presStyleCnt="0"/>
      <dgm:spPr/>
      <dgm:t>
        <a:bodyPr/>
        <a:lstStyle/>
        <a:p>
          <a:endParaRPr lang="en-US"/>
        </a:p>
      </dgm:t>
    </dgm:pt>
    <dgm:pt modelId="{514B55F2-AF77-4F74-B101-046B214BC8E7}" type="pres">
      <dgm:prSet presAssocID="{2A484216-15E0-49B3-BC27-4D456C7270B0}" presName="rootText" presStyleLbl="node1" presStyleIdx="2" presStyleCnt="3" custLinFactNeighborX="43"/>
      <dgm:spPr/>
      <dgm:t>
        <a:bodyPr/>
        <a:lstStyle/>
        <a:p>
          <a:endParaRPr lang="en-US"/>
        </a:p>
      </dgm:t>
    </dgm:pt>
    <dgm:pt modelId="{27F028B2-39DC-4032-96CD-8B17F84BC85F}" type="pres">
      <dgm:prSet presAssocID="{2A484216-15E0-49B3-BC27-4D456C7270B0}" presName="rootConnector" presStyleLbl="node1" presStyleIdx="2" presStyleCnt="3"/>
      <dgm:spPr/>
      <dgm:t>
        <a:bodyPr/>
        <a:lstStyle/>
        <a:p>
          <a:endParaRPr lang="en-US"/>
        </a:p>
      </dgm:t>
    </dgm:pt>
    <dgm:pt modelId="{642E1688-F556-4A10-A867-E51AEC525EF9}" type="pres">
      <dgm:prSet presAssocID="{2A484216-15E0-49B3-BC27-4D456C7270B0}" presName="childShape" presStyleCnt="0"/>
      <dgm:spPr/>
      <dgm:t>
        <a:bodyPr/>
        <a:lstStyle/>
        <a:p>
          <a:endParaRPr lang="en-US"/>
        </a:p>
      </dgm:t>
    </dgm:pt>
    <dgm:pt modelId="{EF439836-B4F9-42F9-BB87-0EA131F09C41}" type="pres">
      <dgm:prSet presAssocID="{8ADEA676-A9A6-4543-9E46-4573833CF6A0}" presName="Name13" presStyleLbl="parChTrans1D2" presStyleIdx="2" presStyleCnt="3"/>
      <dgm:spPr/>
      <dgm:t>
        <a:bodyPr/>
        <a:lstStyle/>
        <a:p>
          <a:endParaRPr lang="en-US"/>
        </a:p>
      </dgm:t>
    </dgm:pt>
    <dgm:pt modelId="{5C9494D9-9BBD-4338-830E-1A244F1DECC7}" type="pres">
      <dgm:prSet presAssocID="{BAA48A58-6D91-47A7-A49B-CAA312DFA052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D106BC-89D7-44E3-B688-4B7AC2BBFE9A}" type="presOf" srcId="{E1427D69-CCEC-4944-949F-F6A241D81F18}" destId="{5203D988-5896-4A97-80E2-049518026396}" srcOrd="0" destOrd="0" presId="urn:microsoft.com/office/officeart/2005/8/layout/hierarchy3"/>
    <dgm:cxn modelId="{EF07AD74-C573-414E-A20E-ED210930955F}" type="presOf" srcId="{8ADEA676-A9A6-4543-9E46-4573833CF6A0}" destId="{EF439836-B4F9-42F9-BB87-0EA131F09C41}" srcOrd="0" destOrd="0" presId="urn:microsoft.com/office/officeart/2005/8/layout/hierarchy3"/>
    <dgm:cxn modelId="{FCD130A3-0444-41FC-B6E4-2571E9208423}" type="presOf" srcId="{2A484216-15E0-49B3-BC27-4D456C7270B0}" destId="{27F028B2-39DC-4032-96CD-8B17F84BC85F}" srcOrd="1" destOrd="0" presId="urn:microsoft.com/office/officeart/2005/8/layout/hierarchy3"/>
    <dgm:cxn modelId="{510BD9B7-3A05-42A1-8E15-D2EB48E92C4B}" srcId="{2A484216-15E0-49B3-BC27-4D456C7270B0}" destId="{BAA48A58-6D91-47A7-A49B-CAA312DFA052}" srcOrd="0" destOrd="0" parTransId="{8ADEA676-A9A6-4543-9E46-4573833CF6A0}" sibTransId="{FB5F90BC-8990-4EB3-90EB-398A57069FDE}"/>
    <dgm:cxn modelId="{C9E6A9DE-72E3-427A-A952-2E85DE19A3D0}" type="presOf" srcId="{BAA48A58-6D91-47A7-A49B-CAA312DFA052}" destId="{5C9494D9-9BBD-4338-830E-1A244F1DECC7}" srcOrd="0" destOrd="0" presId="urn:microsoft.com/office/officeart/2005/8/layout/hierarchy3"/>
    <dgm:cxn modelId="{BD6035E3-2AD2-40E2-934B-0EE7621E883A}" srcId="{094A1497-BFA5-4BDF-9E3D-F10B2FBB6F99}" destId="{E1427D69-CCEC-4944-949F-F6A241D81F18}" srcOrd="0" destOrd="0" parTransId="{1D294991-363A-48BE-9F07-25F69DC6A155}" sibTransId="{B9600A41-D009-4051-911F-6FDE31D32A1F}"/>
    <dgm:cxn modelId="{9FA5F73D-29F5-4820-9ACC-95C839529709}" type="presOf" srcId="{2A484216-15E0-49B3-BC27-4D456C7270B0}" destId="{514B55F2-AF77-4F74-B101-046B214BC8E7}" srcOrd="0" destOrd="0" presId="urn:microsoft.com/office/officeart/2005/8/layout/hierarchy3"/>
    <dgm:cxn modelId="{46A72755-5368-42AB-AB86-48A8502F4A09}" type="presOf" srcId="{094A1497-BFA5-4BDF-9E3D-F10B2FBB6F99}" destId="{EEC07BBD-B348-4733-9B22-D75B4981AA79}" srcOrd="1" destOrd="0" presId="urn:microsoft.com/office/officeart/2005/8/layout/hierarchy3"/>
    <dgm:cxn modelId="{47C3462E-6487-4AF1-8E13-DF5BD2DF380F}" srcId="{C7D6C566-B320-4498-A098-7E9003463B8F}" destId="{2A484216-15E0-49B3-BC27-4D456C7270B0}" srcOrd="2" destOrd="0" parTransId="{7FD64E3A-2520-4572-8AB8-C024CBA1EA0F}" sibTransId="{45C7AC70-5190-40E0-A0B7-8302C8A45B97}"/>
    <dgm:cxn modelId="{21D36461-B04F-4DCD-836B-3FAA0B1A35FA}" srcId="{CD792EAB-4543-40F7-81D2-66B257036B76}" destId="{6A4C96E9-ABFF-4A54-A84C-E68C3007CC06}" srcOrd="0" destOrd="0" parTransId="{A1CFADDC-1CDA-44AB-B538-17F7D53D6BE9}" sibTransId="{79A98724-5D7B-4E9D-AAF8-512E5FE9FEDD}"/>
    <dgm:cxn modelId="{151BA74D-1E5B-4FBB-A2D1-B53723442696}" srcId="{C7D6C566-B320-4498-A098-7E9003463B8F}" destId="{094A1497-BFA5-4BDF-9E3D-F10B2FBB6F99}" srcOrd="0" destOrd="0" parTransId="{6E757FC5-B677-4935-9D8C-058BF46ABC74}" sibTransId="{89D6E88D-AC07-4540-8C23-798698B266A5}"/>
    <dgm:cxn modelId="{6687371C-5EE0-4730-9EA2-D66FD49C09AB}" type="presOf" srcId="{1D294991-363A-48BE-9F07-25F69DC6A155}" destId="{1CF55A6D-099E-49B9-B7C2-C7B7151B7225}" srcOrd="0" destOrd="0" presId="urn:microsoft.com/office/officeart/2005/8/layout/hierarchy3"/>
    <dgm:cxn modelId="{B05C8CBF-F9FD-4D36-8C08-E7EAD01765AD}" type="presOf" srcId="{CD792EAB-4543-40F7-81D2-66B257036B76}" destId="{FEE1D6D8-8783-4801-9400-7DF2D52E8A46}" srcOrd="0" destOrd="0" presId="urn:microsoft.com/office/officeart/2005/8/layout/hierarchy3"/>
    <dgm:cxn modelId="{149E0A32-378B-46A2-9385-1E872D396F3C}" type="presOf" srcId="{C7D6C566-B320-4498-A098-7E9003463B8F}" destId="{82C4E08E-E82D-4612-B3BA-2680E5FDE5A0}" srcOrd="0" destOrd="0" presId="urn:microsoft.com/office/officeart/2005/8/layout/hierarchy3"/>
    <dgm:cxn modelId="{0173E2D8-799D-4A95-9D94-F51932ECF37B}" type="presOf" srcId="{A1CFADDC-1CDA-44AB-B538-17F7D53D6BE9}" destId="{D611D26F-5435-4D35-B71D-109333829ED3}" srcOrd="0" destOrd="0" presId="urn:microsoft.com/office/officeart/2005/8/layout/hierarchy3"/>
    <dgm:cxn modelId="{889E5D5A-CFAD-4D7A-AD78-8DC851BA724B}" srcId="{C7D6C566-B320-4498-A098-7E9003463B8F}" destId="{CD792EAB-4543-40F7-81D2-66B257036B76}" srcOrd="1" destOrd="0" parTransId="{A7C40AB5-D250-4308-A234-2B870259DA44}" sibTransId="{ECDCA044-6154-4702-8984-46CCDB4C44EA}"/>
    <dgm:cxn modelId="{091B7A71-6F08-4BAD-A268-2521CBDD0896}" type="presOf" srcId="{CD792EAB-4543-40F7-81D2-66B257036B76}" destId="{C31E1A62-ECDB-4B8E-B0AE-1B4A98330405}" srcOrd="1" destOrd="0" presId="urn:microsoft.com/office/officeart/2005/8/layout/hierarchy3"/>
    <dgm:cxn modelId="{85B5DFBB-14FB-43D6-AF9F-AF54564EAF10}" type="presOf" srcId="{094A1497-BFA5-4BDF-9E3D-F10B2FBB6F99}" destId="{7E80258F-D2D6-4F58-96C8-509474786860}" srcOrd="0" destOrd="0" presId="urn:microsoft.com/office/officeart/2005/8/layout/hierarchy3"/>
    <dgm:cxn modelId="{E9C368EC-457E-48A1-B4E9-53582BE32C42}" type="presOf" srcId="{6A4C96E9-ABFF-4A54-A84C-E68C3007CC06}" destId="{B4FBDD13-D8D0-4265-AA38-31736A98681C}" srcOrd="0" destOrd="0" presId="urn:microsoft.com/office/officeart/2005/8/layout/hierarchy3"/>
    <dgm:cxn modelId="{1AB38D9D-EA97-43FC-9A50-374C8AECA47D}" type="presParOf" srcId="{82C4E08E-E82D-4612-B3BA-2680E5FDE5A0}" destId="{DC9743E0-B5F9-4CC3-93BC-8A7D7C2FA8A2}" srcOrd="0" destOrd="0" presId="urn:microsoft.com/office/officeart/2005/8/layout/hierarchy3"/>
    <dgm:cxn modelId="{B7A7176D-8372-466F-AA25-FB4EF92D1A8B}" type="presParOf" srcId="{DC9743E0-B5F9-4CC3-93BC-8A7D7C2FA8A2}" destId="{84D8BDAE-5B9B-466A-9AD5-94B9818D8CBB}" srcOrd="0" destOrd="0" presId="urn:microsoft.com/office/officeart/2005/8/layout/hierarchy3"/>
    <dgm:cxn modelId="{87BE776B-D812-4E63-9150-97AF29D97091}" type="presParOf" srcId="{84D8BDAE-5B9B-466A-9AD5-94B9818D8CBB}" destId="{7E80258F-D2D6-4F58-96C8-509474786860}" srcOrd="0" destOrd="0" presId="urn:microsoft.com/office/officeart/2005/8/layout/hierarchy3"/>
    <dgm:cxn modelId="{7453408C-7904-4D12-B21C-FA87084F2E65}" type="presParOf" srcId="{84D8BDAE-5B9B-466A-9AD5-94B9818D8CBB}" destId="{EEC07BBD-B348-4733-9B22-D75B4981AA79}" srcOrd="1" destOrd="0" presId="urn:microsoft.com/office/officeart/2005/8/layout/hierarchy3"/>
    <dgm:cxn modelId="{7FFEC2EC-704C-4FF5-B292-ACE94FC2071D}" type="presParOf" srcId="{DC9743E0-B5F9-4CC3-93BC-8A7D7C2FA8A2}" destId="{8F38BFF2-8B03-4998-9B6F-F8505502C4E5}" srcOrd="1" destOrd="0" presId="urn:microsoft.com/office/officeart/2005/8/layout/hierarchy3"/>
    <dgm:cxn modelId="{61B7EA10-3D6A-4B40-B868-637568881C46}" type="presParOf" srcId="{8F38BFF2-8B03-4998-9B6F-F8505502C4E5}" destId="{1CF55A6D-099E-49B9-B7C2-C7B7151B7225}" srcOrd="0" destOrd="0" presId="urn:microsoft.com/office/officeart/2005/8/layout/hierarchy3"/>
    <dgm:cxn modelId="{0B958685-D215-47D5-A33E-A25AB3978791}" type="presParOf" srcId="{8F38BFF2-8B03-4998-9B6F-F8505502C4E5}" destId="{5203D988-5896-4A97-80E2-049518026396}" srcOrd="1" destOrd="0" presId="urn:microsoft.com/office/officeart/2005/8/layout/hierarchy3"/>
    <dgm:cxn modelId="{B96EACD5-FDAF-41E6-899A-9DD365A9A35B}" type="presParOf" srcId="{82C4E08E-E82D-4612-B3BA-2680E5FDE5A0}" destId="{06BBFA6A-ECED-4A78-9746-D620225E56E6}" srcOrd="1" destOrd="0" presId="urn:microsoft.com/office/officeart/2005/8/layout/hierarchy3"/>
    <dgm:cxn modelId="{87E3E5E5-D7AB-4F46-A200-CF3BD7F97AEB}" type="presParOf" srcId="{06BBFA6A-ECED-4A78-9746-D620225E56E6}" destId="{1F78DBB7-2F06-4887-A65B-D6CBCC422739}" srcOrd="0" destOrd="0" presId="urn:microsoft.com/office/officeart/2005/8/layout/hierarchy3"/>
    <dgm:cxn modelId="{B440DA19-AA46-41B6-91C7-09F7CE070FED}" type="presParOf" srcId="{1F78DBB7-2F06-4887-A65B-D6CBCC422739}" destId="{FEE1D6D8-8783-4801-9400-7DF2D52E8A46}" srcOrd="0" destOrd="0" presId="urn:microsoft.com/office/officeart/2005/8/layout/hierarchy3"/>
    <dgm:cxn modelId="{CE35C579-2577-4FE4-8227-B52A7B5EA46E}" type="presParOf" srcId="{1F78DBB7-2F06-4887-A65B-D6CBCC422739}" destId="{C31E1A62-ECDB-4B8E-B0AE-1B4A98330405}" srcOrd="1" destOrd="0" presId="urn:microsoft.com/office/officeart/2005/8/layout/hierarchy3"/>
    <dgm:cxn modelId="{4862E136-C424-42E0-A402-36C7CCBBD5CE}" type="presParOf" srcId="{06BBFA6A-ECED-4A78-9746-D620225E56E6}" destId="{2477A0DD-4AEA-4898-BAE7-D587170DA8B0}" srcOrd="1" destOrd="0" presId="urn:microsoft.com/office/officeart/2005/8/layout/hierarchy3"/>
    <dgm:cxn modelId="{F0C9FBCF-3D81-4046-A9E2-A29DA3B0CB4E}" type="presParOf" srcId="{2477A0DD-4AEA-4898-BAE7-D587170DA8B0}" destId="{D611D26F-5435-4D35-B71D-109333829ED3}" srcOrd="0" destOrd="0" presId="urn:microsoft.com/office/officeart/2005/8/layout/hierarchy3"/>
    <dgm:cxn modelId="{95D8F7B1-2AE0-4A63-BEA0-4113AFF1791B}" type="presParOf" srcId="{2477A0DD-4AEA-4898-BAE7-D587170DA8B0}" destId="{B4FBDD13-D8D0-4265-AA38-31736A98681C}" srcOrd="1" destOrd="0" presId="urn:microsoft.com/office/officeart/2005/8/layout/hierarchy3"/>
    <dgm:cxn modelId="{8E8867BD-A9AC-4D63-9C05-957A8409F246}" type="presParOf" srcId="{82C4E08E-E82D-4612-B3BA-2680E5FDE5A0}" destId="{4F764B59-1E98-4FD6-85DA-B00B2B3A7C1D}" srcOrd="2" destOrd="0" presId="urn:microsoft.com/office/officeart/2005/8/layout/hierarchy3"/>
    <dgm:cxn modelId="{8C8DADB7-E46B-4033-87B6-2781F7B5B6DE}" type="presParOf" srcId="{4F764B59-1E98-4FD6-85DA-B00B2B3A7C1D}" destId="{900F66F7-CD3C-483E-84AD-06BA4B7F9571}" srcOrd="0" destOrd="0" presId="urn:microsoft.com/office/officeart/2005/8/layout/hierarchy3"/>
    <dgm:cxn modelId="{1C15A7B5-63CD-4926-817D-817796F62BC8}" type="presParOf" srcId="{900F66F7-CD3C-483E-84AD-06BA4B7F9571}" destId="{514B55F2-AF77-4F74-B101-046B214BC8E7}" srcOrd="0" destOrd="0" presId="urn:microsoft.com/office/officeart/2005/8/layout/hierarchy3"/>
    <dgm:cxn modelId="{F85C4C8B-0DCD-45BF-A600-AC432A910210}" type="presParOf" srcId="{900F66F7-CD3C-483E-84AD-06BA4B7F9571}" destId="{27F028B2-39DC-4032-96CD-8B17F84BC85F}" srcOrd="1" destOrd="0" presId="urn:microsoft.com/office/officeart/2005/8/layout/hierarchy3"/>
    <dgm:cxn modelId="{A98E6FB4-CE3C-42C0-BB9E-F0ECA15B180C}" type="presParOf" srcId="{4F764B59-1E98-4FD6-85DA-B00B2B3A7C1D}" destId="{642E1688-F556-4A10-A867-E51AEC525EF9}" srcOrd="1" destOrd="0" presId="urn:microsoft.com/office/officeart/2005/8/layout/hierarchy3"/>
    <dgm:cxn modelId="{1AB8AFC0-2AD3-4CE3-8DE7-59DB47091965}" type="presParOf" srcId="{642E1688-F556-4A10-A867-E51AEC525EF9}" destId="{EF439836-B4F9-42F9-BB87-0EA131F09C41}" srcOrd="0" destOrd="0" presId="urn:microsoft.com/office/officeart/2005/8/layout/hierarchy3"/>
    <dgm:cxn modelId="{F6FCEDED-D674-4BB4-9DDA-AC70834BAA69}" type="presParOf" srcId="{642E1688-F556-4A10-A867-E51AEC525EF9}" destId="{5C9494D9-9BBD-4338-830E-1A244F1DECC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A51F452-1C93-4072-A860-33DEC96A19AB}" type="doc">
      <dgm:prSet loTypeId="urn:microsoft.com/office/officeart/2005/8/layout/chevron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BCBE728-B5A6-4AE1-B0D5-500D0C75FB64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Before Collection</a:t>
          </a:r>
          <a:endParaRPr lang="en-US" sz="2400" b="1" dirty="0">
            <a:solidFill>
              <a:schemeClr val="tx1"/>
            </a:solidFill>
          </a:endParaRPr>
        </a:p>
      </dgm:t>
    </dgm:pt>
    <dgm:pt modelId="{E1A0645F-1248-4443-A42F-4E8A40C8C418}" type="parTrans" cxnId="{5DE083B2-0AB9-4BC0-AA23-CF46CD1E4199}">
      <dgm:prSet/>
      <dgm:spPr/>
      <dgm:t>
        <a:bodyPr/>
        <a:lstStyle/>
        <a:p>
          <a:endParaRPr lang="en-US"/>
        </a:p>
      </dgm:t>
    </dgm:pt>
    <dgm:pt modelId="{6028E45E-DA75-4B29-B28B-4FBCC31D7D3C}" type="sibTrans" cxnId="{5DE083B2-0AB9-4BC0-AA23-CF46CD1E4199}">
      <dgm:prSet/>
      <dgm:spPr/>
      <dgm:t>
        <a:bodyPr/>
        <a:lstStyle/>
        <a:p>
          <a:endParaRPr lang="en-US"/>
        </a:p>
      </dgm:t>
    </dgm:pt>
    <dgm:pt modelId="{C9FBE0D1-9513-413A-BD02-4F2745195C8B}">
      <dgm:prSet phldrT="[Text]" custT="1"/>
      <dgm:spPr/>
      <dgm:t>
        <a:bodyPr/>
        <a:lstStyle/>
        <a:p>
          <a:r>
            <a:rPr lang="en-US" sz="2000" b="0" dirty="0" smtClean="0"/>
            <a:t>Patients misidentification &amp; incorrect instructions to patients</a:t>
          </a:r>
          <a:endParaRPr lang="en-US" sz="2000" b="1" dirty="0"/>
        </a:p>
      </dgm:t>
    </dgm:pt>
    <dgm:pt modelId="{09E26D54-7E0F-49D2-A508-846CB25939AC}" type="parTrans" cxnId="{0CAA84C1-5294-4369-A9A9-43B5BA57E875}">
      <dgm:prSet/>
      <dgm:spPr/>
      <dgm:t>
        <a:bodyPr/>
        <a:lstStyle/>
        <a:p>
          <a:endParaRPr lang="en-US"/>
        </a:p>
      </dgm:t>
    </dgm:pt>
    <dgm:pt modelId="{A6DF5478-BDD6-4380-BD3D-7E79C9C7FC71}" type="sibTrans" cxnId="{0CAA84C1-5294-4369-A9A9-43B5BA57E875}">
      <dgm:prSet/>
      <dgm:spPr/>
      <dgm:t>
        <a:bodyPr/>
        <a:lstStyle/>
        <a:p>
          <a:endParaRPr lang="en-US"/>
        </a:p>
      </dgm:t>
    </dgm:pt>
    <dgm:pt modelId="{AC438F83-C9A6-4B90-92B4-1164BDE8C634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During Collection</a:t>
          </a:r>
          <a:endParaRPr lang="en-US" sz="2400" b="1" dirty="0">
            <a:solidFill>
              <a:schemeClr val="tx1"/>
            </a:solidFill>
          </a:endParaRPr>
        </a:p>
      </dgm:t>
    </dgm:pt>
    <dgm:pt modelId="{662185BD-74E7-484A-88DB-C601256386BF}" type="parTrans" cxnId="{01541D17-4C3B-44B7-8CFE-D1F1BF0F8021}">
      <dgm:prSet/>
      <dgm:spPr/>
      <dgm:t>
        <a:bodyPr/>
        <a:lstStyle/>
        <a:p>
          <a:endParaRPr lang="en-US"/>
        </a:p>
      </dgm:t>
    </dgm:pt>
    <dgm:pt modelId="{39CD73C3-889D-452A-B392-F2432F8AFF6A}" type="sibTrans" cxnId="{01541D17-4C3B-44B7-8CFE-D1F1BF0F8021}">
      <dgm:prSet/>
      <dgm:spPr/>
      <dgm:t>
        <a:bodyPr/>
        <a:lstStyle/>
        <a:p>
          <a:endParaRPr lang="en-US"/>
        </a:p>
      </dgm:t>
    </dgm:pt>
    <dgm:pt modelId="{2AA187E4-9CF1-4594-AEC2-0EC13143535D}">
      <dgm:prSet phldrT="[Text]" custT="1"/>
      <dgm:spPr/>
      <dgm:t>
        <a:bodyPr/>
        <a:lstStyle/>
        <a:p>
          <a:r>
            <a:rPr lang="en-US" sz="2000" b="0" dirty="0" smtClean="0"/>
            <a:t>Prolonged application of a tourniquet</a:t>
          </a:r>
          <a:endParaRPr lang="en-US" sz="2000" b="0" dirty="0"/>
        </a:p>
      </dgm:t>
    </dgm:pt>
    <dgm:pt modelId="{F617B427-211E-4926-8388-0515B530B0FB}" type="parTrans" cxnId="{89BA195A-9ADB-4E7A-AB81-7186DD8408B6}">
      <dgm:prSet/>
      <dgm:spPr/>
      <dgm:t>
        <a:bodyPr/>
        <a:lstStyle/>
        <a:p>
          <a:endParaRPr lang="en-US"/>
        </a:p>
      </dgm:t>
    </dgm:pt>
    <dgm:pt modelId="{A8DE1AD9-15DA-40F7-9504-D1E01F73D6E8}" type="sibTrans" cxnId="{89BA195A-9ADB-4E7A-AB81-7186DD8408B6}">
      <dgm:prSet/>
      <dgm:spPr/>
      <dgm:t>
        <a:bodyPr/>
        <a:lstStyle/>
        <a:p>
          <a:endParaRPr lang="en-US"/>
        </a:p>
      </dgm:t>
    </dgm:pt>
    <dgm:pt modelId="{31B42CFC-9209-458C-B0AA-347D0F7C5ECE}">
      <dgm:prSet phldrT="[Text]" custT="1"/>
      <dgm:spPr/>
      <dgm:t>
        <a:bodyPr/>
        <a:lstStyle/>
        <a:p>
          <a:r>
            <a:rPr lang="en-US" sz="2000" b="0" dirty="0" smtClean="0"/>
            <a:t>Samples were taken in wrong containers in certain trials</a:t>
          </a:r>
          <a:endParaRPr lang="en-US" sz="2000" b="0" dirty="0"/>
        </a:p>
      </dgm:t>
    </dgm:pt>
    <dgm:pt modelId="{8233D5BA-71C4-4789-AC60-F878DBA3C113}" type="parTrans" cxnId="{6820AC58-9BD1-4AB3-86FC-B6CA8B378BA9}">
      <dgm:prSet/>
      <dgm:spPr/>
      <dgm:t>
        <a:bodyPr/>
        <a:lstStyle/>
        <a:p>
          <a:endParaRPr lang="en-US"/>
        </a:p>
      </dgm:t>
    </dgm:pt>
    <dgm:pt modelId="{21B2BAD3-8CA8-4DD8-80DB-B8B56EAD0BB4}" type="sibTrans" cxnId="{6820AC58-9BD1-4AB3-86FC-B6CA8B378BA9}">
      <dgm:prSet/>
      <dgm:spPr/>
      <dgm:t>
        <a:bodyPr/>
        <a:lstStyle/>
        <a:p>
          <a:endParaRPr lang="en-US"/>
        </a:p>
      </dgm:t>
    </dgm:pt>
    <dgm:pt modelId="{674A654A-6942-47EC-8BBB-89EAB70D8268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After Collection       </a:t>
          </a:r>
          <a:endParaRPr lang="en-US" sz="2400" b="1" dirty="0">
            <a:solidFill>
              <a:schemeClr val="tx1"/>
            </a:solidFill>
          </a:endParaRPr>
        </a:p>
      </dgm:t>
    </dgm:pt>
    <dgm:pt modelId="{F06E8BA0-B823-4D6A-93C2-938FFE7F0698}" type="parTrans" cxnId="{A9D80F2A-FCEB-460D-B5BD-F79EB47312D0}">
      <dgm:prSet/>
      <dgm:spPr/>
      <dgm:t>
        <a:bodyPr/>
        <a:lstStyle/>
        <a:p>
          <a:endParaRPr lang="en-US"/>
        </a:p>
      </dgm:t>
    </dgm:pt>
    <dgm:pt modelId="{ECF7BE39-6D2A-47A2-9160-12B651FB5AD3}" type="sibTrans" cxnId="{A9D80F2A-FCEB-460D-B5BD-F79EB47312D0}">
      <dgm:prSet/>
      <dgm:spPr/>
      <dgm:t>
        <a:bodyPr/>
        <a:lstStyle/>
        <a:p>
          <a:endParaRPr lang="en-US"/>
        </a:p>
      </dgm:t>
    </dgm:pt>
    <dgm:pt modelId="{F74E58BD-DD9C-4C37-B769-0F4489F7334F}">
      <dgm:prSet phldrT="[Text]" custT="1"/>
      <dgm:spPr/>
      <dgm:t>
        <a:bodyPr/>
        <a:lstStyle/>
        <a:p>
          <a:r>
            <a:rPr lang="en-US" sz="2000" b="0" dirty="0" smtClean="0"/>
            <a:t>Hemolysis was a prevalent error</a:t>
          </a:r>
          <a:endParaRPr lang="en-US" sz="2000" b="0" dirty="0"/>
        </a:p>
      </dgm:t>
    </dgm:pt>
    <dgm:pt modelId="{85D610D4-B228-42DE-9100-DEE8DEFEC24E}" type="parTrans" cxnId="{C0C036CD-1055-48F2-8899-99C673D3CBD0}">
      <dgm:prSet/>
      <dgm:spPr/>
      <dgm:t>
        <a:bodyPr/>
        <a:lstStyle/>
        <a:p>
          <a:endParaRPr lang="en-US"/>
        </a:p>
      </dgm:t>
    </dgm:pt>
    <dgm:pt modelId="{49111A00-518D-4409-B44C-F6F9EC91AB96}" type="sibTrans" cxnId="{C0C036CD-1055-48F2-8899-99C673D3CBD0}">
      <dgm:prSet/>
      <dgm:spPr/>
      <dgm:t>
        <a:bodyPr/>
        <a:lstStyle/>
        <a:p>
          <a:endParaRPr lang="en-US"/>
        </a:p>
      </dgm:t>
    </dgm:pt>
    <dgm:pt modelId="{81F640D0-B12F-4FB8-A037-6EDA298D12E0}">
      <dgm:prSet custT="1"/>
      <dgm:spPr/>
      <dgm:t>
        <a:bodyPr/>
        <a:lstStyle/>
        <a:p>
          <a:r>
            <a:rPr lang="en-US" sz="2000" b="0" dirty="0" smtClean="0"/>
            <a:t>Handling and storage of samples outside the lab have an influence on their viability. </a:t>
          </a:r>
          <a:endParaRPr lang="en-US" sz="2000" b="0" dirty="0"/>
        </a:p>
      </dgm:t>
    </dgm:pt>
    <dgm:pt modelId="{19B7EEB8-E514-4C4E-B2D9-22F73D6A3FB0}" type="parTrans" cxnId="{2D42FAAF-719B-4092-8D2C-80110DD55407}">
      <dgm:prSet/>
      <dgm:spPr/>
      <dgm:t>
        <a:bodyPr/>
        <a:lstStyle/>
        <a:p>
          <a:endParaRPr lang="en-US"/>
        </a:p>
      </dgm:t>
    </dgm:pt>
    <dgm:pt modelId="{4497FC96-E899-4CE3-ADB2-A05C325D4178}" type="sibTrans" cxnId="{2D42FAAF-719B-4092-8D2C-80110DD55407}">
      <dgm:prSet/>
      <dgm:spPr/>
      <dgm:t>
        <a:bodyPr/>
        <a:lstStyle/>
        <a:p>
          <a:endParaRPr lang="en-US"/>
        </a:p>
      </dgm:t>
    </dgm:pt>
    <dgm:pt modelId="{0288004A-D2DB-473B-A60B-DB2A9D9DE8A3}">
      <dgm:prSet custT="1"/>
      <dgm:spPr/>
      <dgm:t>
        <a:bodyPr/>
        <a:lstStyle/>
        <a:p>
          <a:r>
            <a:rPr lang="en-US" sz="2000" b="0" dirty="0" smtClean="0"/>
            <a:t>Clotted specimens is a real issue in practice. </a:t>
          </a:r>
          <a:endParaRPr lang="en-US" sz="2000" b="0" dirty="0"/>
        </a:p>
      </dgm:t>
    </dgm:pt>
    <dgm:pt modelId="{3068F0C6-6A5E-46E3-A7B9-EF7BFAD192BA}" type="parTrans" cxnId="{61505E28-F95D-410D-B513-6667DADB602D}">
      <dgm:prSet/>
      <dgm:spPr/>
      <dgm:t>
        <a:bodyPr/>
        <a:lstStyle/>
        <a:p>
          <a:endParaRPr lang="en-US"/>
        </a:p>
      </dgm:t>
    </dgm:pt>
    <dgm:pt modelId="{D233A7AF-E285-4F3F-B758-85D712DF1277}" type="sibTrans" cxnId="{61505E28-F95D-410D-B513-6667DADB602D}">
      <dgm:prSet/>
      <dgm:spPr/>
      <dgm:t>
        <a:bodyPr/>
        <a:lstStyle/>
        <a:p>
          <a:endParaRPr lang="en-US"/>
        </a:p>
      </dgm:t>
    </dgm:pt>
    <dgm:pt modelId="{D024F31B-7F3C-49BE-BFEC-EFD7741F4128}">
      <dgm:prSet phldrT="[Text]" custT="1"/>
      <dgm:spPr/>
      <dgm:t>
        <a:bodyPr/>
        <a:lstStyle/>
        <a:p>
          <a:r>
            <a:rPr lang="en-US" sz="2000" b="0" dirty="0" err="1" smtClean="0"/>
            <a:t>Mis</a:t>
          </a:r>
          <a:r>
            <a:rPr lang="en-US" sz="2000" b="0" dirty="0" smtClean="0"/>
            <a:t>-labeled and unlabeled specimens were frequent errors</a:t>
          </a:r>
          <a:endParaRPr lang="en-US" sz="1600" b="0" dirty="0"/>
        </a:p>
      </dgm:t>
    </dgm:pt>
    <dgm:pt modelId="{9897E9AF-738C-40CB-8C71-4BB742EBCCAD}" type="parTrans" cxnId="{31FF40A3-CE8D-4336-8657-FBABB4DC433F}">
      <dgm:prSet/>
      <dgm:spPr/>
      <dgm:t>
        <a:bodyPr/>
        <a:lstStyle/>
        <a:p>
          <a:endParaRPr lang="en-US"/>
        </a:p>
      </dgm:t>
    </dgm:pt>
    <dgm:pt modelId="{84622278-F922-4A55-8B8F-FFB045DAD32F}" type="sibTrans" cxnId="{31FF40A3-CE8D-4336-8657-FBABB4DC433F}">
      <dgm:prSet/>
      <dgm:spPr/>
      <dgm:t>
        <a:bodyPr/>
        <a:lstStyle/>
        <a:p>
          <a:endParaRPr lang="en-US"/>
        </a:p>
      </dgm:t>
    </dgm:pt>
    <dgm:pt modelId="{D7234A97-AB38-489D-9D78-840560F777DC}">
      <dgm:prSet phldrT="[Text]" custT="1"/>
      <dgm:spPr/>
      <dgm:t>
        <a:bodyPr/>
        <a:lstStyle/>
        <a:p>
          <a:r>
            <a:rPr lang="en-US" sz="2000" b="0" dirty="0" smtClean="0"/>
            <a:t>Over-filling &amp; Under-filling of tubes</a:t>
          </a:r>
          <a:endParaRPr lang="en-US" sz="2000" b="0" dirty="0"/>
        </a:p>
      </dgm:t>
    </dgm:pt>
    <dgm:pt modelId="{41FF32ED-4DA7-4B69-AE28-551F1E5625F2}" type="parTrans" cxnId="{DC62B9B5-4572-4ACB-9834-6BB47C93DDDB}">
      <dgm:prSet/>
      <dgm:spPr/>
      <dgm:t>
        <a:bodyPr/>
        <a:lstStyle/>
        <a:p>
          <a:endParaRPr lang="en-US"/>
        </a:p>
      </dgm:t>
    </dgm:pt>
    <dgm:pt modelId="{91F9FCA0-0989-42F5-869E-2B480E0109D4}" type="sibTrans" cxnId="{DC62B9B5-4572-4ACB-9834-6BB47C93DDDB}">
      <dgm:prSet/>
      <dgm:spPr/>
      <dgm:t>
        <a:bodyPr/>
        <a:lstStyle/>
        <a:p>
          <a:endParaRPr lang="en-US"/>
        </a:p>
      </dgm:t>
    </dgm:pt>
    <dgm:pt modelId="{87D9DD13-3B05-4B47-A7B3-74168B483EF2}">
      <dgm:prSet custT="1"/>
      <dgm:spPr/>
      <dgm:t>
        <a:bodyPr/>
        <a:lstStyle/>
        <a:p>
          <a:r>
            <a:rPr lang="en-US" sz="2000" b="0" dirty="0" smtClean="0"/>
            <a:t>Process delays could potentially have an impact on lab results</a:t>
          </a:r>
          <a:endParaRPr lang="en-US" sz="2000" b="0" dirty="0"/>
        </a:p>
      </dgm:t>
    </dgm:pt>
    <dgm:pt modelId="{9238FCA3-D52F-4120-8105-D4B6BED3CCDB}" type="parTrans" cxnId="{EDA98D69-FEE0-4AF2-9363-6E95E683D068}">
      <dgm:prSet/>
      <dgm:spPr/>
      <dgm:t>
        <a:bodyPr/>
        <a:lstStyle/>
        <a:p>
          <a:endParaRPr lang="en-US"/>
        </a:p>
      </dgm:t>
    </dgm:pt>
    <dgm:pt modelId="{31BE0402-F859-40F3-BED7-185860BE4799}" type="sibTrans" cxnId="{EDA98D69-FEE0-4AF2-9363-6E95E683D068}">
      <dgm:prSet/>
      <dgm:spPr/>
      <dgm:t>
        <a:bodyPr/>
        <a:lstStyle/>
        <a:p>
          <a:endParaRPr lang="en-US"/>
        </a:p>
      </dgm:t>
    </dgm:pt>
    <dgm:pt modelId="{9E5338E9-535E-4908-AF4D-CB28A5343D75}" type="pres">
      <dgm:prSet presAssocID="{5A51F452-1C93-4072-A860-33DEC96A19A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45DA59-A34F-4DD3-BD48-D86207E1C7CB}" type="pres">
      <dgm:prSet presAssocID="{3BCBE728-B5A6-4AE1-B0D5-500D0C75FB64}" presName="composite" presStyleCnt="0"/>
      <dgm:spPr/>
    </dgm:pt>
    <dgm:pt modelId="{244F2F49-F20B-431B-949D-957063F4E0FA}" type="pres">
      <dgm:prSet presAssocID="{3BCBE728-B5A6-4AE1-B0D5-500D0C75FB6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247AC1-D15A-4B8B-A832-42C26E698C43}" type="pres">
      <dgm:prSet presAssocID="{3BCBE728-B5A6-4AE1-B0D5-500D0C75FB64}" presName="descendantText" presStyleLbl="alignAcc1" presStyleIdx="0" presStyleCnt="3" custScaleY="118084" custLinFactNeighborY="-40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640B08-A277-4BDC-A200-E276D51046D5}" type="pres">
      <dgm:prSet presAssocID="{6028E45E-DA75-4B29-B28B-4FBCC31D7D3C}" presName="sp" presStyleCnt="0"/>
      <dgm:spPr/>
    </dgm:pt>
    <dgm:pt modelId="{42546FBB-C238-4EA1-87E0-0D74A1406C0A}" type="pres">
      <dgm:prSet presAssocID="{AC438F83-C9A6-4B90-92B4-1164BDE8C634}" presName="composite" presStyleCnt="0"/>
      <dgm:spPr/>
    </dgm:pt>
    <dgm:pt modelId="{4CFDDBE2-B173-4831-8560-C1DFB0693734}" type="pres">
      <dgm:prSet presAssocID="{AC438F83-C9A6-4B90-92B4-1164BDE8C63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1FB5E2-9991-4B0B-B73F-C7D8F57BC409}" type="pres">
      <dgm:prSet presAssocID="{AC438F83-C9A6-4B90-92B4-1164BDE8C634}" presName="descendantText" presStyleLbl="alignAcc1" presStyleIdx="1" presStyleCnt="3" custScaleY="129090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A6FEF-4AFE-41CE-95B0-1DD061F6B9AD}" type="pres">
      <dgm:prSet presAssocID="{39CD73C3-889D-452A-B392-F2432F8AFF6A}" presName="sp" presStyleCnt="0"/>
      <dgm:spPr/>
    </dgm:pt>
    <dgm:pt modelId="{BE5941AD-363A-4E0A-A983-A5CC21B4E907}" type="pres">
      <dgm:prSet presAssocID="{674A654A-6942-47EC-8BBB-89EAB70D8268}" presName="composite" presStyleCnt="0"/>
      <dgm:spPr/>
    </dgm:pt>
    <dgm:pt modelId="{D78B9861-E4C5-49B9-BD5D-176C7BC65B68}" type="pres">
      <dgm:prSet presAssocID="{674A654A-6942-47EC-8BBB-89EAB70D8268}" presName="parentText" presStyleLbl="alignNode1" presStyleIdx="2" presStyleCnt="3" custLinFactNeighborY="-482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0FA6C1-7518-457D-944A-7D740928EE7A}" type="pres">
      <dgm:prSet presAssocID="{674A654A-6942-47EC-8BBB-89EAB70D8268}" presName="descendantText" presStyleLbl="alignAcc1" presStyleIdx="2" presStyleCnt="3" custScaleY="139351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CD9119-2EAE-480F-A7DD-D4A87A8A073F}" type="presOf" srcId="{2AA187E4-9CF1-4594-AEC2-0EC13143535D}" destId="{5F1FB5E2-9991-4B0B-B73F-C7D8F57BC409}" srcOrd="0" destOrd="0" presId="urn:microsoft.com/office/officeart/2005/8/layout/chevron2"/>
    <dgm:cxn modelId="{8CE711BC-23C8-4264-9919-A0EAF95C5F57}" type="presOf" srcId="{3BCBE728-B5A6-4AE1-B0D5-500D0C75FB64}" destId="{244F2F49-F20B-431B-949D-957063F4E0FA}" srcOrd="0" destOrd="0" presId="urn:microsoft.com/office/officeart/2005/8/layout/chevron2"/>
    <dgm:cxn modelId="{A4D99E20-48CD-43C7-90D9-388083CEA1E7}" type="presOf" srcId="{D024F31B-7F3C-49BE-BFEC-EFD7741F4128}" destId="{5F1FB5E2-9991-4B0B-B73F-C7D8F57BC409}" srcOrd="0" destOrd="4" presId="urn:microsoft.com/office/officeart/2005/8/layout/chevron2"/>
    <dgm:cxn modelId="{266EC80E-E610-4F21-A78A-66869C935355}" type="presOf" srcId="{AC438F83-C9A6-4B90-92B4-1164BDE8C634}" destId="{4CFDDBE2-B173-4831-8560-C1DFB0693734}" srcOrd="0" destOrd="0" presId="urn:microsoft.com/office/officeart/2005/8/layout/chevron2"/>
    <dgm:cxn modelId="{E96E3373-639A-475B-AE11-78D813245F68}" type="presOf" srcId="{C9FBE0D1-9513-413A-BD02-4F2745195C8B}" destId="{45247AC1-D15A-4B8B-A832-42C26E698C43}" srcOrd="0" destOrd="0" presId="urn:microsoft.com/office/officeart/2005/8/layout/chevron2"/>
    <dgm:cxn modelId="{4D5B5C64-E189-4694-B15F-A10095B57442}" type="presOf" srcId="{31B42CFC-9209-458C-B0AA-347D0F7C5ECE}" destId="{5F1FB5E2-9991-4B0B-B73F-C7D8F57BC409}" srcOrd="0" destOrd="1" presId="urn:microsoft.com/office/officeart/2005/8/layout/chevron2"/>
    <dgm:cxn modelId="{2D42FAAF-719B-4092-8D2C-80110DD55407}" srcId="{674A654A-6942-47EC-8BBB-89EAB70D8268}" destId="{81F640D0-B12F-4FB8-A037-6EDA298D12E0}" srcOrd="0" destOrd="0" parTransId="{19B7EEB8-E514-4C4E-B2D9-22F73D6A3FB0}" sibTransId="{4497FC96-E899-4CE3-ADB2-A05C325D4178}"/>
    <dgm:cxn modelId="{401DA93D-148C-469E-B388-70E24B215B2E}" type="presOf" srcId="{D7234A97-AB38-489D-9D78-840560F777DC}" destId="{5F1FB5E2-9991-4B0B-B73F-C7D8F57BC409}" srcOrd="0" destOrd="2" presId="urn:microsoft.com/office/officeart/2005/8/layout/chevron2"/>
    <dgm:cxn modelId="{C0C036CD-1055-48F2-8899-99C673D3CBD0}" srcId="{AC438F83-C9A6-4B90-92B4-1164BDE8C634}" destId="{F74E58BD-DD9C-4C37-B769-0F4489F7334F}" srcOrd="3" destOrd="0" parTransId="{85D610D4-B228-42DE-9100-DEE8DEFEC24E}" sibTransId="{49111A00-518D-4409-B44C-F6F9EC91AB96}"/>
    <dgm:cxn modelId="{31FF40A3-CE8D-4336-8657-FBABB4DC433F}" srcId="{AC438F83-C9A6-4B90-92B4-1164BDE8C634}" destId="{D024F31B-7F3C-49BE-BFEC-EFD7741F4128}" srcOrd="4" destOrd="0" parTransId="{9897E9AF-738C-40CB-8C71-4BB742EBCCAD}" sibTransId="{84622278-F922-4A55-8B8F-FFB045DAD32F}"/>
    <dgm:cxn modelId="{5BEC8ACF-2B4E-48BC-8C88-1A37D1FB89E2}" type="presOf" srcId="{87D9DD13-3B05-4B47-A7B3-74168B483EF2}" destId="{740FA6C1-7518-457D-944A-7D740928EE7A}" srcOrd="0" destOrd="2" presId="urn:microsoft.com/office/officeart/2005/8/layout/chevron2"/>
    <dgm:cxn modelId="{65A067DE-31A6-4B73-89DA-FDB0636C05D0}" type="presOf" srcId="{674A654A-6942-47EC-8BBB-89EAB70D8268}" destId="{D78B9861-E4C5-49B9-BD5D-176C7BC65B68}" srcOrd="0" destOrd="0" presId="urn:microsoft.com/office/officeart/2005/8/layout/chevron2"/>
    <dgm:cxn modelId="{EDA98D69-FEE0-4AF2-9363-6E95E683D068}" srcId="{674A654A-6942-47EC-8BBB-89EAB70D8268}" destId="{87D9DD13-3B05-4B47-A7B3-74168B483EF2}" srcOrd="2" destOrd="0" parTransId="{9238FCA3-D52F-4120-8105-D4B6BED3CCDB}" sibTransId="{31BE0402-F859-40F3-BED7-185860BE4799}"/>
    <dgm:cxn modelId="{5DE083B2-0AB9-4BC0-AA23-CF46CD1E4199}" srcId="{5A51F452-1C93-4072-A860-33DEC96A19AB}" destId="{3BCBE728-B5A6-4AE1-B0D5-500D0C75FB64}" srcOrd="0" destOrd="0" parTransId="{E1A0645F-1248-4443-A42F-4E8A40C8C418}" sibTransId="{6028E45E-DA75-4B29-B28B-4FBCC31D7D3C}"/>
    <dgm:cxn modelId="{6820AC58-9BD1-4AB3-86FC-B6CA8B378BA9}" srcId="{AC438F83-C9A6-4B90-92B4-1164BDE8C634}" destId="{31B42CFC-9209-458C-B0AA-347D0F7C5ECE}" srcOrd="1" destOrd="0" parTransId="{8233D5BA-71C4-4789-AC60-F878DBA3C113}" sibTransId="{21B2BAD3-8CA8-4DD8-80DB-B8B56EAD0BB4}"/>
    <dgm:cxn modelId="{602001C7-8180-49EE-85ED-D4F16363D603}" type="presOf" srcId="{5A51F452-1C93-4072-A860-33DEC96A19AB}" destId="{9E5338E9-535E-4908-AF4D-CB28A5343D75}" srcOrd="0" destOrd="0" presId="urn:microsoft.com/office/officeart/2005/8/layout/chevron2"/>
    <dgm:cxn modelId="{89BA195A-9ADB-4E7A-AB81-7186DD8408B6}" srcId="{AC438F83-C9A6-4B90-92B4-1164BDE8C634}" destId="{2AA187E4-9CF1-4594-AEC2-0EC13143535D}" srcOrd="0" destOrd="0" parTransId="{F617B427-211E-4926-8388-0515B530B0FB}" sibTransId="{A8DE1AD9-15DA-40F7-9504-D1E01F73D6E8}"/>
    <dgm:cxn modelId="{74081A23-99F8-4333-947A-BA4CEC559761}" type="presOf" srcId="{F74E58BD-DD9C-4C37-B769-0F4489F7334F}" destId="{5F1FB5E2-9991-4B0B-B73F-C7D8F57BC409}" srcOrd="0" destOrd="3" presId="urn:microsoft.com/office/officeart/2005/8/layout/chevron2"/>
    <dgm:cxn modelId="{DC62B9B5-4572-4ACB-9834-6BB47C93DDDB}" srcId="{AC438F83-C9A6-4B90-92B4-1164BDE8C634}" destId="{D7234A97-AB38-489D-9D78-840560F777DC}" srcOrd="2" destOrd="0" parTransId="{41FF32ED-4DA7-4B69-AE28-551F1E5625F2}" sibTransId="{91F9FCA0-0989-42F5-869E-2B480E0109D4}"/>
    <dgm:cxn modelId="{3874BF0E-52C6-400A-AA7A-59ED3D87E8F2}" type="presOf" srcId="{81F640D0-B12F-4FB8-A037-6EDA298D12E0}" destId="{740FA6C1-7518-457D-944A-7D740928EE7A}" srcOrd="0" destOrd="0" presId="urn:microsoft.com/office/officeart/2005/8/layout/chevron2"/>
    <dgm:cxn modelId="{01541D17-4C3B-44B7-8CFE-D1F1BF0F8021}" srcId="{5A51F452-1C93-4072-A860-33DEC96A19AB}" destId="{AC438F83-C9A6-4B90-92B4-1164BDE8C634}" srcOrd="1" destOrd="0" parTransId="{662185BD-74E7-484A-88DB-C601256386BF}" sibTransId="{39CD73C3-889D-452A-B392-F2432F8AFF6A}"/>
    <dgm:cxn modelId="{0CAA84C1-5294-4369-A9A9-43B5BA57E875}" srcId="{3BCBE728-B5A6-4AE1-B0D5-500D0C75FB64}" destId="{C9FBE0D1-9513-413A-BD02-4F2745195C8B}" srcOrd="0" destOrd="0" parTransId="{09E26D54-7E0F-49D2-A508-846CB25939AC}" sibTransId="{A6DF5478-BDD6-4380-BD3D-7E79C9C7FC71}"/>
    <dgm:cxn modelId="{A9D80F2A-FCEB-460D-B5BD-F79EB47312D0}" srcId="{5A51F452-1C93-4072-A860-33DEC96A19AB}" destId="{674A654A-6942-47EC-8BBB-89EAB70D8268}" srcOrd="2" destOrd="0" parTransId="{F06E8BA0-B823-4D6A-93C2-938FFE7F0698}" sibTransId="{ECF7BE39-6D2A-47A2-9160-12B651FB5AD3}"/>
    <dgm:cxn modelId="{61505E28-F95D-410D-B513-6667DADB602D}" srcId="{674A654A-6942-47EC-8BBB-89EAB70D8268}" destId="{0288004A-D2DB-473B-A60B-DB2A9D9DE8A3}" srcOrd="1" destOrd="0" parTransId="{3068F0C6-6A5E-46E3-A7B9-EF7BFAD192BA}" sibTransId="{D233A7AF-E285-4F3F-B758-85D712DF1277}"/>
    <dgm:cxn modelId="{34514539-FC0E-4C6C-93E5-E07A69281C1C}" type="presOf" srcId="{0288004A-D2DB-473B-A60B-DB2A9D9DE8A3}" destId="{740FA6C1-7518-457D-944A-7D740928EE7A}" srcOrd="0" destOrd="1" presId="urn:microsoft.com/office/officeart/2005/8/layout/chevron2"/>
    <dgm:cxn modelId="{6E4B67CB-AB68-4F6F-8436-4F6CCFA17F46}" type="presParOf" srcId="{9E5338E9-535E-4908-AF4D-CB28A5343D75}" destId="{EA45DA59-A34F-4DD3-BD48-D86207E1C7CB}" srcOrd="0" destOrd="0" presId="urn:microsoft.com/office/officeart/2005/8/layout/chevron2"/>
    <dgm:cxn modelId="{545BF306-5747-4B61-872D-104F8FE35B2C}" type="presParOf" srcId="{EA45DA59-A34F-4DD3-BD48-D86207E1C7CB}" destId="{244F2F49-F20B-431B-949D-957063F4E0FA}" srcOrd="0" destOrd="0" presId="urn:microsoft.com/office/officeart/2005/8/layout/chevron2"/>
    <dgm:cxn modelId="{0CF23653-8FAC-4172-ADBB-176DB05CB8E7}" type="presParOf" srcId="{EA45DA59-A34F-4DD3-BD48-D86207E1C7CB}" destId="{45247AC1-D15A-4B8B-A832-42C26E698C43}" srcOrd="1" destOrd="0" presId="urn:microsoft.com/office/officeart/2005/8/layout/chevron2"/>
    <dgm:cxn modelId="{61C508FC-20C3-4CE5-A004-38F5528C5F8E}" type="presParOf" srcId="{9E5338E9-535E-4908-AF4D-CB28A5343D75}" destId="{FB640B08-A277-4BDC-A200-E276D51046D5}" srcOrd="1" destOrd="0" presId="urn:microsoft.com/office/officeart/2005/8/layout/chevron2"/>
    <dgm:cxn modelId="{64495302-097C-4A9B-A7D6-E0683766664D}" type="presParOf" srcId="{9E5338E9-535E-4908-AF4D-CB28A5343D75}" destId="{42546FBB-C238-4EA1-87E0-0D74A1406C0A}" srcOrd="2" destOrd="0" presId="urn:microsoft.com/office/officeart/2005/8/layout/chevron2"/>
    <dgm:cxn modelId="{54B99C09-34FA-4B77-A633-F502BF3C0483}" type="presParOf" srcId="{42546FBB-C238-4EA1-87E0-0D74A1406C0A}" destId="{4CFDDBE2-B173-4831-8560-C1DFB0693734}" srcOrd="0" destOrd="0" presId="urn:microsoft.com/office/officeart/2005/8/layout/chevron2"/>
    <dgm:cxn modelId="{CE5647F5-A7EC-4EC2-9FD3-453C77D3B5BE}" type="presParOf" srcId="{42546FBB-C238-4EA1-87E0-0D74A1406C0A}" destId="{5F1FB5E2-9991-4B0B-B73F-C7D8F57BC409}" srcOrd="1" destOrd="0" presId="urn:microsoft.com/office/officeart/2005/8/layout/chevron2"/>
    <dgm:cxn modelId="{806D68B9-B3A9-4439-8856-DF94627F7213}" type="presParOf" srcId="{9E5338E9-535E-4908-AF4D-CB28A5343D75}" destId="{29FA6FEF-4AFE-41CE-95B0-1DD061F6B9AD}" srcOrd="3" destOrd="0" presId="urn:microsoft.com/office/officeart/2005/8/layout/chevron2"/>
    <dgm:cxn modelId="{2BCFE245-83C4-467C-9410-7AA523413725}" type="presParOf" srcId="{9E5338E9-535E-4908-AF4D-CB28A5343D75}" destId="{BE5941AD-363A-4E0A-A983-A5CC21B4E907}" srcOrd="4" destOrd="0" presId="urn:microsoft.com/office/officeart/2005/8/layout/chevron2"/>
    <dgm:cxn modelId="{6F3E597E-2D29-401B-801A-28D2E24FB6B9}" type="presParOf" srcId="{BE5941AD-363A-4E0A-A983-A5CC21B4E907}" destId="{D78B9861-E4C5-49B9-BD5D-176C7BC65B68}" srcOrd="0" destOrd="0" presId="urn:microsoft.com/office/officeart/2005/8/layout/chevron2"/>
    <dgm:cxn modelId="{A70D80C3-8ACC-41B8-9EDF-ACF14CECE438}" type="presParOf" srcId="{BE5941AD-363A-4E0A-A983-A5CC21B4E907}" destId="{740FA6C1-7518-457D-944A-7D740928EE7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718D977-F234-46C4-BD65-4B6C7892E52C}" type="doc">
      <dgm:prSet loTypeId="urn:microsoft.com/office/officeart/2005/8/layout/vList4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4C3E68B-332D-4DE4-B60C-718A0994400B}">
      <dgm:prSet phldrT="[Text]" custT="1"/>
      <dgm:spPr/>
      <dgm:t>
        <a:bodyPr/>
        <a:lstStyle/>
        <a:p>
          <a:r>
            <a:rPr lang="en-US" sz="2800" b="0" dirty="0" smtClean="0">
              <a:solidFill>
                <a:schemeClr val="tx1"/>
              </a:solidFill>
            </a:rPr>
            <a:t>Patient misidentification &amp; incorrect instructions to patients were found to be the top significant errors.</a:t>
          </a:r>
          <a:endParaRPr lang="en-US" sz="2500" b="1" dirty="0">
            <a:solidFill>
              <a:schemeClr val="tx1"/>
            </a:solidFill>
          </a:endParaRPr>
        </a:p>
      </dgm:t>
    </dgm:pt>
    <dgm:pt modelId="{06F9BDDB-A659-4F4A-88B5-39F0A9FE2EB1}" type="parTrans" cxnId="{4D21D03E-B865-4380-9580-3958100A1A17}">
      <dgm:prSet/>
      <dgm:spPr/>
      <dgm:t>
        <a:bodyPr/>
        <a:lstStyle/>
        <a:p>
          <a:endParaRPr lang="en-US"/>
        </a:p>
      </dgm:t>
    </dgm:pt>
    <dgm:pt modelId="{C7A401EC-B89E-4B76-9BD2-10A7B5462838}" type="sibTrans" cxnId="{4D21D03E-B865-4380-9580-3958100A1A17}">
      <dgm:prSet/>
      <dgm:spPr/>
      <dgm:t>
        <a:bodyPr/>
        <a:lstStyle/>
        <a:p>
          <a:endParaRPr lang="en-US"/>
        </a:p>
      </dgm:t>
    </dgm:pt>
    <dgm:pt modelId="{97EA6336-9757-4174-85FB-163B1D09CD99}">
      <dgm:prSet phldrT="[Text]" custT="1"/>
      <dgm:spPr/>
      <dgm:t>
        <a:bodyPr/>
        <a:lstStyle/>
        <a:p>
          <a:r>
            <a:rPr lang="en-US" sz="2800" b="0" dirty="0" smtClean="0">
              <a:solidFill>
                <a:schemeClr val="tx1"/>
              </a:solidFill>
            </a:rPr>
            <a:t>Prolonged application a tourniquet. </a:t>
          </a:r>
        </a:p>
        <a:p>
          <a:r>
            <a:rPr lang="en-US" sz="2800" b="0" dirty="0" smtClean="0">
              <a:solidFill>
                <a:schemeClr val="tx1"/>
              </a:solidFill>
            </a:rPr>
            <a:t>Lab staff and Phlebotomists must know &amp; comprehend how to utilize various tools &amp; substances. </a:t>
          </a:r>
          <a:endParaRPr lang="en-US" sz="2800" b="0" dirty="0">
            <a:solidFill>
              <a:schemeClr val="tx1"/>
            </a:solidFill>
          </a:endParaRPr>
        </a:p>
      </dgm:t>
    </dgm:pt>
    <dgm:pt modelId="{57C68670-E068-4A49-9A60-4C1918DBA620}" type="parTrans" cxnId="{599DDFE8-B271-494E-81A2-9892487909A7}">
      <dgm:prSet/>
      <dgm:spPr/>
      <dgm:t>
        <a:bodyPr/>
        <a:lstStyle/>
        <a:p>
          <a:endParaRPr lang="en-US"/>
        </a:p>
      </dgm:t>
    </dgm:pt>
    <dgm:pt modelId="{39DB95BE-DC11-40BE-8F3B-577452A5747A}" type="sibTrans" cxnId="{599DDFE8-B271-494E-81A2-9892487909A7}">
      <dgm:prSet/>
      <dgm:spPr/>
      <dgm:t>
        <a:bodyPr/>
        <a:lstStyle/>
        <a:p>
          <a:endParaRPr lang="en-US"/>
        </a:p>
      </dgm:t>
    </dgm:pt>
    <dgm:pt modelId="{AD1478A4-E75C-4100-A09D-3BF4365F447E}">
      <dgm:prSet phldrT="[Text]" custT="1"/>
      <dgm:spPr/>
      <dgm:t>
        <a:bodyPr/>
        <a:lstStyle/>
        <a:p>
          <a:r>
            <a:rPr lang="en-US" sz="2800" b="0" dirty="0" smtClean="0">
              <a:solidFill>
                <a:schemeClr val="tx1"/>
              </a:solidFill>
            </a:rPr>
            <a:t>When lab staff are counselling patients on how to prepare for lab testing, it is essential that they utilize up-to-date understanding about pre- analytical variables.</a:t>
          </a:r>
          <a:endParaRPr lang="en-US" sz="2700" b="0" dirty="0">
            <a:solidFill>
              <a:schemeClr val="tx1"/>
            </a:solidFill>
          </a:endParaRPr>
        </a:p>
      </dgm:t>
    </dgm:pt>
    <dgm:pt modelId="{EA591CEB-7BA5-4B7C-A0D0-7FF330378366}" type="parTrans" cxnId="{189F9ABB-5D48-4726-A788-49327F579CC0}">
      <dgm:prSet/>
      <dgm:spPr/>
      <dgm:t>
        <a:bodyPr/>
        <a:lstStyle/>
        <a:p>
          <a:endParaRPr lang="en-US"/>
        </a:p>
      </dgm:t>
    </dgm:pt>
    <dgm:pt modelId="{5BF0853B-69F5-4641-85B7-BED2D58B00EF}" type="sibTrans" cxnId="{189F9ABB-5D48-4726-A788-49327F579CC0}">
      <dgm:prSet/>
      <dgm:spPr/>
      <dgm:t>
        <a:bodyPr/>
        <a:lstStyle/>
        <a:p>
          <a:endParaRPr lang="en-US"/>
        </a:p>
      </dgm:t>
    </dgm:pt>
    <dgm:pt modelId="{BDCD0FFF-409A-453D-98A3-935DB7700208}" type="pres">
      <dgm:prSet presAssocID="{A718D977-F234-46C4-BD65-4B6C7892E52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E8218A-1917-41A0-B568-76FD6D32153D}" type="pres">
      <dgm:prSet presAssocID="{44C3E68B-332D-4DE4-B60C-718A0994400B}" presName="comp" presStyleCnt="0"/>
      <dgm:spPr/>
    </dgm:pt>
    <dgm:pt modelId="{532EED01-C4E2-4357-8E79-B54BD0D9CE14}" type="pres">
      <dgm:prSet presAssocID="{44C3E68B-332D-4DE4-B60C-718A0994400B}" presName="box" presStyleLbl="node1" presStyleIdx="0" presStyleCnt="3"/>
      <dgm:spPr/>
      <dgm:t>
        <a:bodyPr/>
        <a:lstStyle/>
        <a:p>
          <a:endParaRPr lang="en-US"/>
        </a:p>
      </dgm:t>
    </dgm:pt>
    <dgm:pt modelId="{83316FB3-D563-48F8-8178-05720A6382A1}" type="pres">
      <dgm:prSet presAssocID="{44C3E68B-332D-4DE4-B60C-718A0994400B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8A366CF-6279-4D02-8FB3-4CCB875B27D4}" type="pres">
      <dgm:prSet presAssocID="{44C3E68B-332D-4DE4-B60C-718A0994400B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BE036-3EA2-48AA-92AF-57BAA27181AF}" type="pres">
      <dgm:prSet presAssocID="{C7A401EC-B89E-4B76-9BD2-10A7B5462838}" presName="spacer" presStyleCnt="0"/>
      <dgm:spPr/>
    </dgm:pt>
    <dgm:pt modelId="{5580E4FE-F835-4F4C-B180-E42012B5B74E}" type="pres">
      <dgm:prSet presAssocID="{97EA6336-9757-4174-85FB-163B1D09CD99}" presName="comp" presStyleCnt="0"/>
      <dgm:spPr/>
    </dgm:pt>
    <dgm:pt modelId="{D134CBD4-C2F5-422C-BD09-57E168B9D225}" type="pres">
      <dgm:prSet presAssocID="{97EA6336-9757-4174-85FB-163B1D09CD99}" presName="box" presStyleLbl="node1" presStyleIdx="1" presStyleCnt="3"/>
      <dgm:spPr/>
      <dgm:t>
        <a:bodyPr/>
        <a:lstStyle/>
        <a:p>
          <a:endParaRPr lang="en-US"/>
        </a:p>
      </dgm:t>
    </dgm:pt>
    <dgm:pt modelId="{4937B415-E368-4927-BD0E-5FBF59FC5395}" type="pres">
      <dgm:prSet presAssocID="{97EA6336-9757-4174-85FB-163B1D09CD99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  <dgm:t>
        <a:bodyPr/>
        <a:lstStyle/>
        <a:p>
          <a:endParaRPr lang="en-US"/>
        </a:p>
      </dgm:t>
    </dgm:pt>
    <dgm:pt modelId="{5E0A6C5F-88B0-4746-911F-5D881F9ADD71}" type="pres">
      <dgm:prSet presAssocID="{97EA6336-9757-4174-85FB-163B1D09CD9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C61328-A783-4A6B-BFAC-CF8D98256259}" type="pres">
      <dgm:prSet presAssocID="{39DB95BE-DC11-40BE-8F3B-577452A5747A}" presName="spacer" presStyleCnt="0"/>
      <dgm:spPr/>
    </dgm:pt>
    <dgm:pt modelId="{E221DA39-4709-4B7F-8B3A-C008E9322F88}" type="pres">
      <dgm:prSet presAssocID="{AD1478A4-E75C-4100-A09D-3BF4365F447E}" presName="comp" presStyleCnt="0"/>
      <dgm:spPr/>
    </dgm:pt>
    <dgm:pt modelId="{BAC5BA02-3047-458A-8BBE-11A1BF2BCF2D}" type="pres">
      <dgm:prSet presAssocID="{AD1478A4-E75C-4100-A09D-3BF4365F447E}" presName="box" presStyleLbl="node1" presStyleIdx="2" presStyleCnt="3"/>
      <dgm:spPr/>
      <dgm:t>
        <a:bodyPr/>
        <a:lstStyle/>
        <a:p>
          <a:endParaRPr lang="en-US"/>
        </a:p>
      </dgm:t>
    </dgm:pt>
    <dgm:pt modelId="{801E6049-76E0-41DD-9F86-655CF8132AB4}" type="pres">
      <dgm:prSet presAssocID="{AD1478A4-E75C-4100-A09D-3BF4365F447E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en-US"/>
        </a:p>
      </dgm:t>
    </dgm:pt>
    <dgm:pt modelId="{37955018-7A3A-437E-A41F-3F174CCF7DD8}" type="pres">
      <dgm:prSet presAssocID="{AD1478A4-E75C-4100-A09D-3BF4365F447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156FAC-FCE1-4A31-B9A5-3B6539CB983B}" type="presOf" srcId="{AD1478A4-E75C-4100-A09D-3BF4365F447E}" destId="{BAC5BA02-3047-458A-8BBE-11A1BF2BCF2D}" srcOrd="0" destOrd="0" presId="urn:microsoft.com/office/officeart/2005/8/layout/vList4"/>
    <dgm:cxn modelId="{4D21D03E-B865-4380-9580-3958100A1A17}" srcId="{A718D977-F234-46C4-BD65-4B6C7892E52C}" destId="{44C3E68B-332D-4DE4-B60C-718A0994400B}" srcOrd="0" destOrd="0" parTransId="{06F9BDDB-A659-4F4A-88B5-39F0A9FE2EB1}" sibTransId="{C7A401EC-B89E-4B76-9BD2-10A7B5462838}"/>
    <dgm:cxn modelId="{11535D00-CCD7-4E27-A346-DF6E1AEDB912}" type="presOf" srcId="{44C3E68B-332D-4DE4-B60C-718A0994400B}" destId="{78A366CF-6279-4D02-8FB3-4CCB875B27D4}" srcOrd="1" destOrd="0" presId="urn:microsoft.com/office/officeart/2005/8/layout/vList4"/>
    <dgm:cxn modelId="{189F9ABB-5D48-4726-A788-49327F579CC0}" srcId="{A718D977-F234-46C4-BD65-4B6C7892E52C}" destId="{AD1478A4-E75C-4100-A09D-3BF4365F447E}" srcOrd="2" destOrd="0" parTransId="{EA591CEB-7BA5-4B7C-A0D0-7FF330378366}" sibTransId="{5BF0853B-69F5-4641-85B7-BED2D58B00EF}"/>
    <dgm:cxn modelId="{599DDFE8-B271-494E-81A2-9892487909A7}" srcId="{A718D977-F234-46C4-BD65-4B6C7892E52C}" destId="{97EA6336-9757-4174-85FB-163B1D09CD99}" srcOrd="1" destOrd="0" parTransId="{57C68670-E068-4A49-9A60-4C1918DBA620}" sibTransId="{39DB95BE-DC11-40BE-8F3B-577452A5747A}"/>
    <dgm:cxn modelId="{AA9A471B-C523-4A99-9C00-B4F50A874F75}" type="presOf" srcId="{AD1478A4-E75C-4100-A09D-3BF4365F447E}" destId="{37955018-7A3A-437E-A41F-3F174CCF7DD8}" srcOrd="1" destOrd="0" presId="urn:microsoft.com/office/officeart/2005/8/layout/vList4"/>
    <dgm:cxn modelId="{C4913E17-61A9-4F8F-A758-57B8EFE24FEB}" type="presOf" srcId="{44C3E68B-332D-4DE4-B60C-718A0994400B}" destId="{532EED01-C4E2-4357-8E79-B54BD0D9CE14}" srcOrd="0" destOrd="0" presId="urn:microsoft.com/office/officeart/2005/8/layout/vList4"/>
    <dgm:cxn modelId="{99DCC086-F949-4244-ADB7-A18C8865FBB1}" type="presOf" srcId="{A718D977-F234-46C4-BD65-4B6C7892E52C}" destId="{BDCD0FFF-409A-453D-98A3-935DB7700208}" srcOrd="0" destOrd="0" presId="urn:microsoft.com/office/officeart/2005/8/layout/vList4"/>
    <dgm:cxn modelId="{2B87DB6D-F025-4003-9678-F3AB280CE8D7}" type="presOf" srcId="{97EA6336-9757-4174-85FB-163B1D09CD99}" destId="{5E0A6C5F-88B0-4746-911F-5D881F9ADD71}" srcOrd="1" destOrd="0" presId="urn:microsoft.com/office/officeart/2005/8/layout/vList4"/>
    <dgm:cxn modelId="{44C07F75-78FC-4D16-8060-40C0A7F86646}" type="presOf" srcId="{97EA6336-9757-4174-85FB-163B1D09CD99}" destId="{D134CBD4-C2F5-422C-BD09-57E168B9D225}" srcOrd="0" destOrd="0" presId="urn:microsoft.com/office/officeart/2005/8/layout/vList4"/>
    <dgm:cxn modelId="{EE7AEEC2-0E85-4DBD-8D6C-31E1B2E66E95}" type="presParOf" srcId="{BDCD0FFF-409A-453D-98A3-935DB7700208}" destId="{DEE8218A-1917-41A0-B568-76FD6D32153D}" srcOrd="0" destOrd="0" presId="urn:microsoft.com/office/officeart/2005/8/layout/vList4"/>
    <dgm:cxn modelId="{C39CB5E0-489E-4203-A2AD-FDDBD8FE3BD1}" type="presParOf" srcId="{DEE8218A-1917-41A0-B568-76FD6D32153D}" destId="{532EED01-C4E2-4357-8E79-B54BD0D9CE14}" srcOrd="0" destOrd="0" presId="urn:microsoft.com/office/officeart/2005/8/layout/vList4"/>
    <dgm:cxn modelId="{782063D9-E411-42DA-9625-D465111A9622}" type="presParOf" srcId="{DEE8218A-1917-41A0-B568-76FD6D32153D}" destId="{83316FB3-D563-48F8-8178-05720A6382A1}" srcOrd="1" destOrd="0" presId="urn:microsoft.com/office/officeart/2005/8/layout/vList4"/>
    <dgm:cxn modelId="{123C8CF7-C23D-47CF-952C-EB2D44B8D568}" type="presParOf" srcId="{DEE8218A-1917-41A0-B568-76FD6D32153D}" destId="{78A366CF-6279-4D02-8FB3-4CCB875B27D4}" srcOrd="2" destOrd="0" presId="urn:microsoft.com/office/officeart/2005/8/layout/vList4"/>
    <dgm:cxn modelId="{8640F762-86BA-49BA-ADD7-EC27732BE5DF}" type="presParOf" srcId="{BDCD0FFF-409A-453D-98A3-935DB7700208}" destId="{0FFBE036-3EA2-48AA-92AF-57BAA27181AF}" srcOrd="1" destOrd="0" presId="urn:microsoft.com/office/officeart/2005/8/layout/vList4"/>
    <dgm:cxn modelId="{F368A927-076A-404A-88FE-AC64A8CA5AD3}" type="presParOf" srcId="{BDCD0FFF-409A-453D-98A3-935DB7700208}" destId="{5580E4FE-F835-4F4C-B180-E42012B5B74E}" srcOrd="2" destOrd="0" presId="urn:microsoft.com/office/officeart/2005/8/layout/vList4"/>
    <dgm:cxn modelId="{6DD5AECC-C785-4FC9-AC69-394C15A1E3A0}" type="presParOf" srcId="{5580E4FE-F835-4F4C-B180-E42012B5B74E}" destId="{D134CBD4-C2F5-422C-BD09-57E168B9D225}" srcOrd="0" destOrd="0" presId="urn:microsoft.com/office/officeart/2005/8/layout/vList4"/>
    <dgm:cxn modelId="{43E1D39C-7CF1-43CF-A982-CFA33A757F74}" type="presParOf" srcId="{5580E4FE-F835-4F4C-B180-E42012B5B74E}" destId="{4937B415-E368-4927-BD0E-5FBF59FC5395}" srcOrd="1" destOrd="0" presId="urn:microsoft.com/office/officeart/2005/8/layout/vList4"/>
    <dgm:cxn modelId="{5D42A155-D946-4038-8638-930B94AE1405}" type="presParOf" srcId="{5580E4FE-F835-4F4C-B180-E42012B5B74E}" destId="{5E0A6C5F-88B0-4746-911F-5D881F9ADD71}" srcOrd="2" destOrd="0" presId="urn:microsoft.com/office/officeart/2005/8/layout/vList4"/>
    <dgm:cxn modelId="{6B17E8FE-A37D-470B-93D8-8C95EDC69994}" type="presParOf" srcId="{BDCD0FFF-409A-453D-98A3-935DB7700208}" destId="{DAC61328-A783-4A6B-BFAC-CF8D98256259}" srcOrd="3" destOrd="0" presId="urn:microsoft.com/office/officeart/2005/8/layout/vList4"/>
    <dgm:cxn modelId="{634C23DA-C751-4911-AA61-D3582B732674}" type="presParOf" srcId="{BDCD0FFF-409A-453D-98A3-935DB7700208}" destId="{E221DA39-4709-4B7F-8B3A-C008E9322F88}" srcOrd="4" destOrd="0" presId="urn:microsoft.com/office/officeart/2005/8/layout/vList4"/>
    <dgm:cxn modelId="{404D9829-2B7C-4696-9F4E-238BD781523B}" type="presParOf" srcId="{E221DA39-4709-4B7F-8B3A-C008E9322F88}" destId="{BAC5BA02-3047-458A-8BBE-11A1BF2BCF2D}" srcOrd="0" destOrd="0" presId="urn:microsoft.com/office/officeart/2005/8/layout/vList4"/>
    <dgm:cxn modelId="{295D42EF-042A-4BB1-95AC-EC307A055369}" type="presParOf" srcId="{E221DA39-4709-4B7F-8B3A-C008E9322F88}" destId="{801E6049-76E0-41DD-9F86-655CF8132AB4}" srcOrd="1" destOrd="0" presId="urn:microsoft.com/office/officeart/2005/8/layout/vList4"/>
    <dgm:cxn modelId="{1A43B14D-EB8F-4530-ABBC-74A34900BC57}" type="presParOf" srcId="{E221DA39-4709-4B7F-8B3A-C008E9322F88}" destId="{37955018-7A3A-437E-A41F-3F174CCF7DD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6E99ED8-C477-4AD0-8D1E-03F31E7BDE8E}" type="doc">
      <dgm:prSet loTypeId="urn:microsoft.com/office/officeart/2005/8/layout/vList4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3CA2513-4BAB-4A89-9422-79E985E7C602}">
      <dgm:prSet phldrT="[Text]" custT="1"/>
      <dgm:spPr/>
      <dgm:t>
        <a:bodyPr/>
        <a:lstStyle/>
        <a:p>
          <a:r>
            <a:rPr lang="en-US" sz="2800" b="0" dirty="0" smtClean="0">
              <a:solidFill>
                <a:schemeClr val="tx1"/>
              </a:solidFill>
            </a:rPr>
            <a:t>Pre-analytical errors are defined as human dependent and preventable sources of errors. </a:t>
          </a:r>
          <a:endParaRPr lang="en-US" sz="2800" b="0" dirty="0">
            <a:solidFill>
              <a:schemeClr val="tx1"/>
            </a:solidFill>
          </a:endParaRPr>
        </a:p>
      </dgm:t>
    </dgm:pt>
    <dgm:pt modelId="{2A1F4804-3DE8-4F02-B06C-99DEA349C8BE}" type="parTrans" cxnId="{52EA98AC-465B-4E12-8593-28742C7D30D2}">
      <dgm:prSet/>
      <dgm:spPr/>
      <dgm:t>
        <a:bodyPr/>
        <a:lstStyle/>
        <a:p>
          <a:endParaRPr lang="en-US"/>
        </a:p>
      </dgm:t>
    </dgm:pt>
    <dgm:pt modelId="{AB9802EB-DB9E-4334-868F-286004A9AEE3}" type="sibTrans" cxnId="{52EA98AC-465B-4E12-8593-28742C7D30D2}">
      <dgm:prSet/>
      <dgm:spPr/>
      <dgm:t>
        <a:bodyPr/>
        <a:lstStyle/>
        <a:p>
          <a:endParaRPr lang="en-US"/>
        </a:p>
      </dgm:t>
    </dgm:pt>
    <dgm:pt modelId="{912C6E4A-EA5E-4724-9A9D-CE6B553C7278}">
      <dgm:prSet phldrT="[Text]" custT="1"/>
      <dgm:spPr/>
      <dgm:t>
        <a:bodyPr/>
        <a:lstStyle/>
        <a:p>
          <a:r>
            <a:rPr lang="en-US" sz="2800" b="0" dirty="0" smtClean="0">
              <a:solidFill>
                <a:schemeClr val="tx1"/>
              </a:solidFill>
            </a:rPr>
            <a:t>Training the phlebotomists in the basics of sample collection and the potential sources of errors.</a:t>
          </a:r>
          <a:endParaRPr lang="en-US" sz="2800" b="0" dirty="0">
            <a:solidFill>
              <a:schemeClr val="tx1"/>
            </a:solidFill>
          </a:endParaRPr>
        </a:p>
      </dgm:t>
    </dgm:pt>
    <dgm:pt modelId="{AD603AF6-EA3A-4BA4-8499-7C6BF8510561}" type="parTrans" cxnId="{B45BAC07-00CB-405F-A132-BD6600F25CAC}">
      <dgm:prSet/>
      <dgm:spPr/>
      <dgm:t>
        <a:bodyPr/>
        <a:lstStyle/>
        <a:p>
          <a:endParaRPr lang="en-US"/>
        </a:p>
      </dgm:t>
    </dgm:pt>
    <dgm:pt modelId="{3CE4E86D-70AE-4C49-B699-ED4036FAB1A0}" type="sibTrans" cxnId="{B45BAC07-00CB-405F-A132-BD6600F25CAC}">
      <dgm:prSet/>
      <dgm:spPr/>
      <dgm:t>
        <a:bodyPr/>
        <a:lstStyle/>
        <a:p>
          <a:endParaRPr lang="en-US"/>
        </a:p>
      </dgm:t>
    </dgm:pt>
    <dgm:pt modelId="{08DA3B2F-6680-428E-8E65-806485433DCE}">
      <dgm:prSet phldrT="[Text]" custT="1"/>
      <dgm:spPr/>
      <dgm:t>
        <a:bodyPr/>
        <a:lstStyle/>
        <a:p>
          <a:r>
            <a:rPr lang="en-US" sz="2800" b="0" dirty="0" smtClean="0">
              <a:solidFill>
                <a:schemeClr val="tx1"/>
              </a:solidFill>
            </a:rPr>
            <a:t>Awareness among Lab Staff about the pre-analytical errors and their prevention.</a:t>
          </a:r>
          <a:endParaRPr lang="en-US" sz="2800" b="0" dirty="0">
            <a:solidFill>
              <a:schemeClr val="tx1"/>
            </a:solidFill>
          </a:endParaRPr>
        </a:p>
      </dgm:t>
    </dgm:pt>
    <dgm:pt modelId="{90B7A81A-26EB-4687-86E0-03A7B7EA8634}" type="parTrans" cxnId="{D1009471-CEE0-4659-A1EE-A564298AF5FF}">
      <dgm:prSet/>
      <dgm:spPr/>
      <dgm:t>
        <a:bodyPr/>
        <a:lstStyle/>
        <a:p>
          <a:endParaRPr lang="en-US"/>
        </a:p>
      </dgm:t>
    </dgm:pt>
    <dgm:pt modelId="{54F68DAB-6AAC-4350-B769-4CBEF6EF5CEF}" type="sibTrans" cxnId="{D1009471-CEE0-4659-A1EE-A564298AF5FF}">
      <dgm:prSet/>
      <dgm:spPr/>
      <dgm:t>
        <a:bodyPr/>
        <a:lstStyle/>
        <a:p>
          <a:endParaRPr lang="en-US"/>
        </a:p>
      </dgm:t>
    </dgm:pt>
    <dgm:pt modelId="{DAE1A35A-6EFD-434F-A8BC-276E89171E74}" type="pres">
      <dgm:prSet presAssocID="{B6E99ED8-C477-4AD0-8D1E-03F31E7BDE8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995D5E-6C75-4683-88B1-47FAB5093188}" type="pres">
      <dgm:prSet presAssocID="{73CA2513-4BAB-4A89-9422-79E985E7C602}" presName="comp" presStyleCnt="0"/>
      <dgm:spPr/>
    </dgm:pt>
    <dgm:pt modelId="{30261512-E7CB-4022-946B-CFEFAC22EF6F}" type="pres">
      <dgm:prSet presAssocID="{73CA2513-4BAB-4A89-9422-79E985E7C602}" presName="box" presStyleLbl="node1" presStyleIdx="0" presStyleCnt="3"/>
      <dgm:spPr/>
      <dgm:t>
        <a:bodyPr/>
        <a:lstStyle/>
        <a:p>
          <a:endParaRPr lang="en-US"/>
        </a:p>
      </dgm:t>
    </dgm:pt>
    <dgm:pt modelId="{491737EF-8036-4F90-8416-419B0D4911CE}" type="pres">
      <dgm:prSet presAssocID="{73CA2513-4BAB-4A89-9422-79E985E7C602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0" b="-50000"/>
          </a:stretch>
        </a:blipFill>
      </dgm:spPr>
      <dgm:t>
        <a:bodyPr/>
        <a:lstStyle/>
        <a:p>
          <a:endParaRPr lang="en-US"/>
        </a:p>
      </dgm:t>
    </dgm:pt>
    <dgm:pt modelId="{B0CA34F2-8824-4D1D-8C48-16AD6F62F299}" type="pres">
      <dgm:prSet presAssocID="{73CA2513-4BAB-4A89-9422-79E985E7C60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D806E6-38CE-40A5-B5C6-1F790BC1B9A8}" type="pres">
      <dgm:prSet presAssocID="{AB9802EB-DB9E-4334-868F-286004A9AEE3}" presName="spacer" presStyleCnt="0"/>
      <dgm:spPr/>
    </dgm:pt>
    <dgm:pt modelId="{F3C319E3-076E-444C-A2BE-435BEB3BE8DF}" type="pres">
      <dgm:prSet presAssocID="{912C6E4A-EA5E-4724-9A9D-CE6B553C7278}" presName="comp" presStyleCnt="0"/>
      <dgm:spPr/>
    </dgm:pt>
    <dgm:pt modelId="{6DB2611A-B8F8-4C7A-8335-2753EC6BDD2F}" type="pres">
      <dgm:prSet presAssocID="{912C6E4A-EA5E-4724-9A9D-CE6B553C7278}" presName="box" presStyleLbl="node1" presStyleIdx="1" presStyleCnt="3"/>
      <dgm:spPr/>
      <dgm:t>
        <a:bodyPr/>
        <a:lstStyle/>
        <a:p>
          <a:endParaRPr lang="en-US"/>
        </a:p>
      </dgm:t>
    </dgm:pt>
    <dgm:pt modelId="{3B12B41A-4E29-4CD1-9927-AFD7056DBF0F}" type="pres">
      <dgm:prSet presAssocID="{912C6E4A-EA5E-4724-9A9D-CE6B553C7278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7000" b="-47000"/>
          </a:stretch>
        </a:blipFill>
      </dgm:spPr>
      <dgm:t>
        <a:bodyPr/>
        <a:lstStyle/>
        <a:p>
          <a:endParaRPr lang="en-US"/>
        </a:p>
      </dgm:t>
    </dgm:pt>
    <dgm:pt modelId="{C643827B-1775-47AF-8C2B-481B06768F25}" type="pres">
      <dgm:prSet presAssocID="{912C6E4A-EA5E-4724-9A9D-CE6B553C727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DB4319-70E4-43A0-BB1F-7437743DDC98}" type="pres">
      <dgm:prSet presAssocID="{3CE4E86D-70AE-4C49-B699-ED4036FAB1A0}" presName="spacer" presStyleCnt="0"/>
      <dgm:spPr/>
    </dgm:pt>
    <dgm:pt modelId="{28E893D4-3218-40EA-9A26-0E984BC56B13}" type="pres">
      <dgm:prSet presAssocID="{08DA3B2F-6680-428E-8E65-806485433DCE}" presName="comp" presStyleCnt="0"/>
      <dgm:spPr/>
    </dgm:pt>
    <dgm:pt modelId="{45BD438C-F7BA-4841-9BE3-414EBD33CC39}" type="pres">
      <dgm:prSet presAssocID="{08DA3B2F-6680-428E-8E65-806485433DCE}" presName="box" presStyleLbl="node1" presStyleIdx="2" presStyleCnt="3"/>
      <dgm:spPr/>
      <dgm:t>
        <a:bodyPr/>
        <a:lstStyle/>
        <a:p>
          <a:endParaRPr lang="en-US"/>
        </a:p>
      </dgm:t>
    </dgm:pt>
    <dgm:pt modelId="{9ABA9A4F-42DE-4B76-B454-660ADBE9301A}" type="pres">
      <dgm:prSet presAssocID="{08DA3B2F-6680-428E-8E65-806485433DCE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  <dgm:t>
        <a:bodyPr/>
        <a:lstStyle/>
        <a:p>
          <a:endParaRPr lang="en-US"/>
        </a:p>
      </dgm:t>
    </dgm:pt>
    <dgm:pt modelId="{68E98AD1-B5A2-48D3-A3A8-7C0A90819773}" type="pres">
      <dgm:prSet presAssocID="{08DA3B2F-6680-428E-8E65-806485433DC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5BAC07-00CB-405F-A132-BD6600F25CAC}" srcId="{B6E99ED8-C477-4AD0-8D1E-03F31E7BDE8E}" destId="{912C6E4A-EA5E-4724-9A9D-CE6B553C7278}" srcOrd="1" destOrd="0" parTransId="{AD603AF6-EA3A-4BA4-8499-7C6BF8510561}" sibTransId="{3CE4E86D-70AE-4C49-B699-ED4036FAB1A0}"/>
    <dgm:cxn modelId="{38B51E0A-BDC9-46B8-BB72-CC18A73C31FA}" type="presOf" srcId="{B6E99ED8-C477-4AD0-8D1E-03F31E7BDE8E}" destId="{DAE1A35A-6EFD-434F-A8BC-276E89171E74}" srcOrd="0" destOrd="0" presId="urn:microsoft.com/office/officeart/2005/8/layout/vList4"/>
    <dgm:cxn modelId="{7B414FA4-FA5E-43FE-8A00-44542BCB4D38}" type="presOf" srcId="{73CA2513-4BAB-4A89-9422-79E985E7C602}" destId="{30261512-E7CB-4022-946B-CFEFAC22EF6F}" srcOrd="0" destOrd="0" presId="urn:microsoft.com/office/officeart/2005/8/layout/vList4"/>
    <dgm:cxn modelId="{64FE711C-4A7C-47FE-AEB0-199F1DA042D7}" type="presOf" srcId="{08DA3B2F-6680-428E-8E65-806485433DCE}" destId="{45BD438C-F7BA-4841-9BE3-414EBD33CC39}" srcOrd="0" destOrd="0" presId="urn:microsoft.com/office/officeart/2005/8/layout/vList4"/>
    <dgm:cxn modelId="{52EA98AC-465B-4E12-8593-28742C7D30D2}" srcId="{B6E99ED8-C477-4AD0-8D1E-03F31E7BDE8E}" destId="{73CA2513-4BAB-4A89-9422-79E985E7C602}" srcOrd="0" destOrd="0" parTransId="{2A1F4804-3DE8-4F02-B06C-99DEA349C8BE}" sibTransId="{AB9802EB-DB9E-4334-868F-286004A9AEE3}"/>
    <dgm:cxn modelId="{EF98DAD5-2320-4B97-A4A5-CFA2276C16B4}" type="presOf" srcId="{08DA3B2F-6680-428E-8E65-806485433DCE}" destId="{68E98AD1-B5A2-48D3-A3A8-7C0A90819773}" srcOrd="1" destOrd="0" presId="urn:microsoft.com/office/officeart/2005/8/layout/vList4"/>
    <dgm:cxn modelId="{B30231A9-99AD-4E4E-940E-0A2A35F0CC60}" type="presOf" srcId="{912C6E4A-EA5E-4724-9A9D-CE6B553C7278}" destId="{6DB2611A-B8F8-4C7A-8335-2753EC6BDD2F}" srcOrd="0" destOrd="0" presId="urn:microsoft.com/office/officeart/2005/8/layout/vList4"/>
    <dgm:cxn modelId="{2BE8DB90-440D-4E2D-AE3C-8855FDE497CB}" type="presOf" srcId="{73CA2513-4BAB-4A89-9422-79E985E7C602}" destId="{B0CA34F2-8824-4D1D-8C48-16AD6F62F299}" srcOrd="1" destOrd="0" presId="urn:microsoft.com/office/officeart/2005/8/layout/vList4"/>
    <dgm:cxn modelId="{D1009471-CEE0-4659-A1EE-A564298AF5FF}" srcId="{B6E99ED8-C477-4AD0-8D1E-03F31E7BDE8E}" destId="{08DA3B2F-6680-428E-8E65-806485433DCE}" srcOrd="2" destOrd="0" parTransId="{90B7A81A-26EB-4687-86E0-03A7B7EA8634}" sibTransId="{54F68DAB-6AAC-4350-B769-4CBEF6EF5CEF}"/>
    <dgm:cxn modelId="{262844E8-26F9-4764-AB54-207A30F60044}" type="presOf" srcId="{912C6E4A-EA5E-4724-9A9D-CE6B553C7278}" destId="{C643827B-1775-47AF-8C2B-481B06768F25}" srcOrd="1" destOrd="0" presId="urn:microsoft.com/office/officeart/2005/8/layout/vList4"/>
    <dgm:cxn modelId="{CA5D6DB1-7915-4BA1-A9B3-AF61AE8FDD95}" type="presParOf" srcId="{DAE1A35A-6EFD-434F-A8BC-276E89171E74}" destId="{51995D5E-6C75-4683-88B1-47FAB5093188}" srcOrd="0" destOrd="0" presId="urn:microsoft.com/office/officeart/2005/8/layout/vList4"/>
    <dgm:cxn modelId="{E9416081-A664-4DA9-9562-B4388B1CDF29}" type="presParOf" srcId="{51995D5E-6C75-4683-88B1-47FAB5093188}" destId="{30261512-E7CB-4022-946B-CFEFAC22EF6F}" srcOrd="0" destOrd="0" presId="urn:microsoft.com/office/officeart/2005/8/layout/vList4"/>
    <dgm:cxn modelId="{6AFC4853-7738-4B42-AFC5-4A3BA3620DF3}" type="presParOf" srcId="{51995D5E-6C75-4683-88B1-47FAB5093188}" destId="{491737EF-8036-4F90-8416-419B0D4911CE}" srcOrd="1" destOrd="0" presId="urn:microsoft.com/office/officeart/2005/8/layout/vList4"/>
    <dgm:cxn modelId="{0A34B7E4-DDE4-4203-AD1E-150F52CE2089}" type="presParOf" srcId="{51995D5E-6C75-4683-88B1-47FAB5093188}" destId="{B0CA34F2-8824-4D1D-8C48-16AD6F62F299}" srcOrd="2" destOrd="0" presId="urn:microsoft.com/office/officeart/2005/8/layout/vList4"/>
    <dgm:cxn modelId="{E2FC52F2-AFE5-4A27-A442-6E248566BFD4}" type="presParOf" srcId="{DAE1A35A-6EFD-434F-A8BC-276E89171E74}" destId="{EED806E6-38CE-40A5-B5C6-1F790BC1B9A8}" srcOrd="1" destOrd="0" presId="urn:microsoft.com/office/officeart/2005/8/layout/vList4"/>
    <dgm:cxn modelId="{2D42546A-361D-4F9F-8BD6-AF13FFCFDDA7}" type="presParOf" srcId="{DAE1A35A-6EFD-434F-A8BC-276E89171E74}" destId="{F3C319E3-076E-444C-A2BE-435BEB3BE8DF}" srcOrd="2" destOrd="0" presId="urn:microsoft.com/office/officeart/2005/8/layout/vList4"/>
    <dgm:cxn modelId="{384F977F-776B-42CC-B544-5996D1AF19B6}" type="presParOf" srcId="{F3C319E3-076E-444C-A2BE-435BEB3BE8DF}" destId="{6DB2611A-B8F8-4C7A-8335-2753EC6BDD2F}" srcOrd="0" destOrd="0" presId="urn:microsoft.com/office/officeart/2005/8/layout/vList4"/>
    <dgm:cxn modelId="{30DB6FE6-BB79-41CE-AD8B-439A420D7DC0}" type="presParOf" srcId="{F3C319E3-076E-444C-A2BE-435BEB3BE8DF}" destId="{3B12B41A-4E29-4CD1-9927-AFD7056DBF0F}" srcOrd="1" destOrd="0" presId="urn:microsoft.com/office/officeart/2005/8/layout/vList4"/>
    <dgm:cxn modelId="{E27DD28F-EDB7-4344-A4D1-76FB55C6840F}" type="presParOf" srcId="{F3C319E3-076E-444C-A2BE-435BEB3BE8DF}" destId="{C643827B-1775-47AF-8C2B-481B06768F25}" srcOrd="2" destOrd="0" presId="urn:microsoft.com/office/officeart/2005/8/layout/vList4"/>
    <dgm:cxn modelId="{12E421E0-40F3-4B6D-BB83-1693304992AA}" type="presParOf" srcId="{DAE1A35A-6EFD-434F-A8BC-276E89171E74}" destId="{8CDB4319-70E4-43A0-BB1F-7437743DDC98}" srcOrd="3" destOrd="0" presId="urn:microsoft.com/office/officeart/2005/8/layout/vList4"/>
    <dgm:cxn modelId="{621568AA-73A4-4457-AB76-3690D3FB5F49}" type="presParOf" srcId="{DAE1A35A-6EFD-434F-A8BC-276E89171E74}" destId="{28E893D4-3218-40EA-9A26-0E984BC56B13}" srcOrd="4" destOrd="0" presId="urn:microsoft.com/office/officeart/2005/8/layout/vList4"/>
    <dgm:cxn modelId="{B2010F99-B787-4086-A434-48E49FBBF4FD}" type="presParOf" srcId="{28E893D4-3218-40EA-9A26-0E984BC56B13}" destId="{45BD438C-F7BA-4841-9BE3-414EBD33CC39}" srcOrd="0" destOrd="0" presId="urn:microsoft.com/office/officeart/2005/8/layout/vList4"/>
    <dgm:cxn modelId="{A522DE10-5212-403F-9C53-E4910282D687}" type="presParOf" srcId="{28E893D4-3218-40EA-9A26-0E984BC56B13}" destId="{9ABA9A4F-42DE-4B76-B454-660ADBE9301A}" srcOrd="1" destOrd="0" presId="urn:microsoft.com/office/officeart/2005/8/layout/vList4"/>
    <dgm:cxn modelId="{E62018A9-27A2-48E9-B619-F06B94800E12}" type="presParOf" srcId="{28E893D4-3218-40EA-9A26-0E984BC56B13}" destId="{68E98AD1-B5A2-48D3-A3A8-7C0A9081977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B617F47-6BE0-4046-8455-63654CAD4099}" type="doc">
      <dgm:prSet loTypeId="urn:microsoft.com/office/officeart/2005/8/layout/hProcess9" loCatId="process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E6F3C42A-1CE1-4590-B202-93021DE1E1C6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Database searches yielded a fairly small number of papers</a:t>
          </a:r>
          <a:r>
            <a:rPr lang="en-US" b="1" dirty="0" smtClean="0">
              <a:solidFill>
                <a:schemeClr val="tx1"/>
              </a:solidFill>
            </a:rPr>
            <a:t> </a:t>
          </a:r>
          <a:endParaRPr lang="en-US" b="1" dirty="0">
            <a:solidFill>
              <a:schemeClr val="tx1"/>
            </a:solidFill>
          </a:endParaRPr>
        </a:p>
      </dgm:t>
    </dgm:pt>
    <dgm:pt modelId="{FDBD3C57-F418-45E8-92C0-A4C1F4497F06}" type="parTrans" cxnId="{28C56C94-B8A6-4E08-8CCC-8103B6D4D664}">
      <dgm:prSet/>
      <dgm:spPr/>
      <dgm:t>
        <a:bodyPr/>
        <a:lstStyle/>
        <a:p>
          <a:endParaRPr lang="en-US"/>
        </a:p>
      </dgm:t>
    </dgm:pt>
    <dgm:pt modelId="{67EA870A-8CCF-4F74-A0DC-97B067E27DC8}" type="sibTrans" cxnId="{28C56C94-B8A6-4E08-8CCC-8103B6D4D664}">
      <dgm:prSet/>
      <dgm:spPr/>
      <dgm:t>
        <a:bodyPr/>
        <a:lstStyle/>
        <a:p>
          <a:endParaRPr lang="en-US"/>
        </a:p>
      </dgm:t>
    </dgm:pt>
    <dgm:pt modelId="{87738864-0638-4236-9B6D-C86AC7B060D0}">
      <dgm:prSet phldrT="[Text]" custT="1"/>
      <dgm:spPr/>
      <dgm:t>
        <a:bodyPr/>
        <a:lstStyle/>
        <a:p>
          <a:r>
            <a:rPr lang="en-US" sz="3600" b="0" dirty="0" smtClean="0">
              <a:solidFill>
                <a:schemeClr val="tx1"/>
              </a:solidFill>
            </a:rPr>
            <a:t>Different classification of the data</a:t>
          </a:r>
          <a:endParaRPr lang="en-US" sz="3600" b="0" dirty="0">
            <a:solidFill>
              <a:schemeClr val="tx1"/>
            </a:solidFill>
          </a:endParaRPr>
        </a:p>
      </dgm:t>
    </dgm:pt>
    <dgm:pt modelId="{F4C07BA3-523A-4113-BC8B-DB0B196B925B}" type="parTrans" cxnId="{51B3F808-6818-4127-875A-1675B0D50324}">
      <dgm:prSet/>
      <dgm:spPr/>
      <dgm:t>
        <a:bodyPr/>
        <a:lstStyle/>
        <a:p>
          <a:endParaRPr lang="en-US"/>
        </a:p>
      </dgm:t>
    </dgm:pt>
    <dgm:pt modelId="{F8948840-40CD-41F6-AE87-FE045F44EC2A}" type="sibTrans" cxnId="{51B3F808-6818-4127-875A-1675B0D50324}">
      <dgm:prSet/>
      <dgm:spPr/>
      <dgm:t>
        <a:bodyPr/>
        <a:lstStyle/>
        <a:p>
          <a:endParaRPr lang="en-US"/>
        </a:p>
      </dgm:t>
    </dgm:pt>
    <dgm:pt modelId="{7E41CE31-8AD8-43E3-92D3-4DC18C2A4B96}" type="pres">
      <dgm:prSet presAssocID="{4B617F47-6BE0-4046-8455-63654CAD409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83FF8C-7F14-444E-81CC-3C1DF4B5942F}" type="pres">
      <dgm:prSet presAssocID="{4B617F47-6BE0-4046-8455-63654CAD4099}" presName="arrow" presStyleLbl="bgShp" presStyleIdx="0" presStyleCnt="1"/>
      <dgm:spPr/>
    </dgm:pt>
    <dgm:pt modelId="{C33A85BC-2D6E-417B-89C6-1A1BD53091FF}" type="pres">
      <dgm:prSet presAssocID="{4B617F47-6BE0-4046-8455-63654CAD4099}" presName="linearProcess" presStyleCnt="0"/>
      <dgm:spPr/>
    </dgm:pt>
    <dgm:pt modelId="{7B28FF2C-910C-45E3-A0A1-8D267497FAE8}" type="pres">
      <dgm:prSet presAssocID="{E6F3C42A-1CE1-4590-B202-93021DE1E1C6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1254F4-83D7-4213-A230-584DF594147A}" type="pres">
      <dgm:prSet presAssocID="{67EA870A-8CCF-4F74-A0DC-97B067E27DC8}" presName="sibTrans" presStyleCnt="0"/>
      <dgm:spPr/>
    </dgm:pt>
    <dgm:pt modelId="{B0742824-9490-4044-9E6A-BE055D9976E0}" type="pres">
      <dgm:prSet presAssocID="{87738864-0638-4236-9B6D-C86AC7B060D0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B3864E-65AC-444F-B6E0-9F87752164A4}" type="presOf" srcId="{E6F3C42A-1CE1-4590-B202-93021DE1E1C6}" destId="{7B28FF2C-910C-45E3-A0A1-8D267497FAE8}" srcOrd="0" destOrd="0" presId="urn:microsoft.com/office/officeart/2005/8/layout/hProcess9"/>
    <dgm:cxn modelId="{4398B443-F572-4655-854B-6CED70C25AD4}" type="presOf" srcId="{4B617F47-6BE0-4046-8455-63654CAD4099}" destId="{7E41CE31-8AD8-43E3-92D3-4DC18C2A4B96}" srcOrd="0" destOrd="0" presId="urn:microsoft.com/office/officeart/2005/8/layout/hProcess9"/>
    <dgm:cxn modelId="{278FD3C0-E8CA-457F-8C1F-966542053412}" type="presOf" srcId="{87738864-0638-4236-9B6D-C86AC7B060D0}" destId="{B0742824-9490-4044-9E6A-BE055D9976E0}" srcOrd="0" destOrd="0" presId="urn:microsoft.com/office/officeart/2005/8/layout/hProcess9"/>
    <dgm:cxn modelId="{51B3F808-6818-4127-875A-1675B0D50324}" srcId="{4B617F47-6BE0-4046-8455-63654CAD4099}" destId="{87738864-0638-4236-9B6D-C86AC7B060D0}" srcOrd="1" destOrd="0" parTransId="{F4C07BA3-523A-4113-BC8B-DB0B196B925B}" sibTransId="{F8948840-40CD-41F6-AE87-FE045F44EC2A}"/>
    <dgm:cxn modelId="{28C56C94-B8A6-4E08-8CCC-8103B6D4D664}" srcId="{4B617F47-6BE0-4046-8455-63654CAD4099}" destId="{E6F3C42A-1CE1-4590-B202-93021DE1E1C6}" srcOrd="0" destOrd="0" parTransId="{FDBD3C57-F418-45E8-92C0-A4C1F4497F06}" sibTransId="{67EA870A-8CCF-4F74-A0DC-97B067E27DC8}"/>
    <dgm:cxn modelId="{B5352C51-6A9A-49C4-9E68-5E75045810E1}" type="presParOf" srcId="{7E41CE31-8AD8-43E3-92D3-4DC18C2A4B96}" destId="{C883FF8C-7F14-444E-81CC-3C1DF4B5942F}" srcOrd="0" destOrd="0" presId="urn:microsoft.com/office/officeart/2005/8/layout/hProcess9"/>
    <dgm:cxn modelId="{430956CF-F0A6-42B1-A73B-22140863ACDC}" type="presParOf" srcId="{7E41CE31-8AD8-43E3-92D3-4DC18C2A4B96}" destId="{C33A85BC-2D6E-417B-89C6-1A1BD53091FF}" srcOrd="1" destOrd="0" presId="urn:microsoft.com/office/officeart/2005/8/layout/hProcess9"/>
    <dgm:cxn modelId="{B9DFD9E9-98F8-4868-908D-028BCBFA8445}" type="presParOf" srcId="{C33A85BC-2D6E-417B-89C6-1A1BD53091FF}" destId="{7B28FF2C-910C-45E3-A0A1-8D267497FAE8}" srcOrd="0" destOrd="0" presId="urn:microsoft.com/office/officeart/2005/8/layout/hProcess9"/>
    <dgm:cxn modelId="{25637ABA-1E40-4735-8CF2-F573557673C7}" type="presParOf" srcId="{C33A85BC-2D6E-417B-89C6-1A1BD53091FF}" destId="{421254F4-83D7-4213-A230-584DF594147A}" srcOrd="1" destOrd="0" presId="urn:microsoft.com/office/officeart/2005/8/layout/hProcess9"/>
    <dgm:cxn modelId="{DE3C0CCB-E2A3-4370-BADF-70BE40697F35}" type="presParOf" srcId="{C33A85BC-2D6E-417B-89C6-1A1BD53091FF}" destId="{B0742824-9490-4044-9E6A-BE055D9976E0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BDB761-613B-41DB-A9B8-EFF4C2B719E9}">
      <dsp:nvSpPr>
        <dsp:cNvPr id="0" name=""/>
        <dsp:cNvSpPr/>
      </dsp:nvSpPr>
      <dsp:spPr>
        <a:xfrm>
          <a:off x="-6125744" y="-937222"/>
          <a:ext cx="7292019" cy="7292019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AD3A8-19CE-42BE-87EB-7FEE8B4A1E3D}">
      <dsp:nvSpPr>
        <dsp:cNvPr id="0" name=""/>
        <dsp:cNvSpPr/>
      </dsp:nvSpPr>
      <dsp:spPr>
        <a:xfrm>
          <a:off x="610383" y="319424"/>
          <a:ext cx="10669309" cy="102759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154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tx1"/>
              </a:solidFill>
            </a:rPr>
            <a:t>Lab test findings are thought to account for about two-thirds of critical healthcare decisions such as admits, discharges and treatment.</a:t>
          </a:r>
          <a:endParaRPr lang="en-US" sz="2400" b="0" kern="1200" dirty="0">
            <a:solidFill>
              <a:schemeClr val="tx1"/>
            </a:solidFill>
          </a:endParaRPr>
        </a:p>
      </dsp:txBody>
      <dsp:txXfrm>
        <a:off x="610383" y="319424"/>
        <a:ext cx="10669309" cy="1027597"/>
      </dsp:txXfrm>
    </dsp:sp>
    <dsp:sp modelId="{C3600C17-798A-443B-AD51-B149C6E3B5DE}">
      <dsp:nvSpPr>
        <dsp:cNvPr id="0" name=""/>
        <dsp:cNvSpPr/>
      </dsp:nvSpPr>
      <dsp:spPr>
        <a:xfrm>
          <a:off x="147699" y="312323"/>
          <a:ext cx="1041799" cy="1041799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2000" r="-2000"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E5FC56F-DA09-4472-83B7-98C32858318F}">
      <dsp:nvSpPr>
        <dsp:cNvPr id="0" name=""/>
        <dsp:cNvSpPr/>
      </dsp:nvSpPr>
      <dsp:spPr>
        <a:xfrm>
          <a:off x="1088213" y="1581314"/>
          <a:ext cx="10191479" cy="100456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154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tx1"/>
              </a:solidFill>
            </a:rPr>
            <a:t>Lab testing is split into 3 different phases: pre-analytical, analytical, and post-analytical. Pre-analytical errors arise from the moment clinician orders a lab test until the specimen is available for examination. </a:t>
          </a:r>
          <a:endParaRPr lang="en-US" sz="2400" b="0" kern="1200" dirty="0">
            <a:solidFill>
              <a:schemeClr val="tx1"/>
            </a:solidFill>
          </a:endParaRPr>
        </a:p>
      </dsp:txBody>
      <dsp:txXfrm>
        <a:off x="1088213" y="1581314"/>
        <a:ext cx="10191479" cy="1004569"/>
      </dsp:txXfrm>
    </dsp:sp>
    <dsp:sp modelId="{1C958009-1D0D-4293-A950-77F342583D11}">
      <dsp:nvSpPr>
        <dsp:cNvPr id="0" name=""/>
        <dsp:cNvSpPr/>
      </dsp:nvSpPr>
      <dsp:spPr>
        <a:xfrm>
          <a:off x="567313" y="1562699"/>
          <a:ext cx="1041799" cy="104179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823310D-60F4-4AA7-AD56-9B68AB7161D8}">
      <dsp:nvSpPr>
        <dsp:cNvPr id="0" name=""/>
        <dsp:cNvSpPr/>
      </dsp:nvSpPr>
      <dsp:spPr>
        <a:xfrm>
          <a:off x="1088213" y="2774374"/>
          <a:ext cx="10191479" cy="11192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154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tx1"/>
              </a:solidFill>
            </a:rPr>
            <a:t>Pre-analytical phase, which accounts for about 46% to 68% of errors occurring across the entire testing procedure requires additional care. </a:t>
          </a:r>
          <a:endParaRPr lang="en-US" sz="2400" b="0" kern="1200" dirty="0">
            <a:solidFill>
              <a:schemeClr val="tx1"/>
            </a:solidFill>
          </a:endParaRPr>
        </a:p>
      </dsp:txBody>
      <dsp:txXfrm>
        <a:off x="1088213" y="2774374"/>
        <a:ext cx="10191479" cy="1119201"/>
      </dsp:txXfrm>
    </dsp:sp>
    <dsp:sp modelId="{A70AAE10-90C0-4A5D-8CA7-26C940BBF5D0}">
      <dsp:nvSpPr>
        <dsp:cNvPr id="0" name=""/>
        <dsp:cNvSpPr/>
      </dsp:nvSpPr>
      <dsp:spPr>
        <a:xfrm>
          <a:off x="567313" y="2813075"/>
          <a:ext cx="1041799" cy="104179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7A79DF-5D69-459E-85A9-454E2EB4BE7D}">
      <dsp:nvSpPr>
        <dsp:cNvPr id="0" name=""/>
        <dsp:cNvSpPr/>
      </dsp:nvSpPr>
      <dsp:spPr>
        <a:xfrm>
          <a:off x="610383" y="4055925"/>
          <a:ext cx="10669309" cy="105685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154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tx1"/>
              </a:solidFill>
            </a:rPr>
            <a:t>Phlebotomists and lab staff play a critical part in collecting and processing samples, as well as in delivering correct information to patients before tests.</a:t>
          </a:r>
          <a:endParaRPr lang="en-US" sz="2400" b="0" kern="1200" dirty="0">
            <a:solidFill>
              <a:schemeClr val="tx1"/>
            </a:solidFill>
          </a:endParaRPr>
        </a:p>
      </dsp:txBody>
      <dsp:txXfrm>
        <a:off x="610383" y="4055925"/>
        <a:ext cx="10669309" cy="1056851"/>
      </dsp:txXfrm>
    </dsp:sp>
    <dsp:sp modelId="{B4AC5EF4-FCF0-4CDB-AD48-23C40844B3F9}">
      <dsp:nvSpPr>
        <dsp:cNvPr id="0" name=""/>
        <dsp:cNvSpPr/>
      </dsp:nvSpPr>
      <dsp:spPr>
        <a:xfrm>
          <a:off x="147699" y="4063451"/>
          <a:ext cx="1041799" cy="104179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30B48-0025-4453-A024-24E0789502C7}">
      <dsp:nvSpPr>
        <dsp:cNvPr id="0" name=""/>
        <dsp:cNvSpPr/>
      </dsp:nvSpPr>
      <dsp:spPr>
        <a:xfrm rot="16200000">
          <a:off x="-1310609" y="1313453"/>
          <a:ext cx="5417573" cy="2790666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tx1"/>
              </a:solidFill>
              <a:latin typeface="+mn-lt"/>
            </a:rPr>
            <a:t>Pre-analytical errors account for about 70% of the total errors occurring in laboratory</a:t>
          </a:r>
          <a:endParaRPr lang="en-US" sz="2400" b="0" kern="1200" dirty="0">
            <a:solidFill>
              <a:schemeClr val="tx1"/>
            </a:solidFill>
            <a:latin typeface="+mn-lt"/>
          </a:endParaRPr>
        </a:p>
      </dsp:txBody>
      <dsp:txXfrm rot="5400000">
        <a:off x="2844" y="1083515"/>
        <a:ext cx="2790666" cy="3250543"/>
      </dsp:txXfrm>
    </dsp:sp>
    <dsp:sp modelId="{D76C0A96-6097-45DD-8ECB-D4CF1CBF4052}">
      <dsp:nvSpPr>
        <dsp:cNvPr id="0" name=""/>
        <dsp:cNvSpPr/>
      </dsp:nvSpPr>
      <dsp:spPr>
        <a:xfrm rot="16200000">
          <a:off x="1689356" y="1313453"/>
          <a:ext cx="5417573" cy="2790666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>
              <a:solidFill>
                <a:schemeClr val="tx1"/>
              </a:solidFill>
            </a:rPr>
            <a:t>Lost samples, incorrect sample identification, sample tampering, usage of inappropriate containers, incorrect patient identification &amp; inadequate sample transport conditions are among the most serious pre- analytical errors</a:t>
          </a:r>
          <a:endParaRPr lang="en-US" sz="2200" b="0" kern="1200" dirty="0">
            <a:solidFill>
              <a:schemeClr val="tx1"/>
            </a:solidFill>
          </a:endParaRPr>
        </a:p>
      </dsp:txBody>
      <dsp:txXfrm rot="5400000">
        <a:off x="3002809" y="1083515"/>
        <a:ext cx="2790666" cy="3250543"/>
      </dsp:txXfrm>
    </dsp:sp>
    <dsp:sp modelId="{825ABB65-CD5B-41EF-9979-708344158746}">
      <dsp:nvSpPr>
        <dsp:cNvPr id="0" name=""/>
        <dsp:cNvSpPr/>
      </dsp:nvSpPr>
      <dsp:spPr>
        <a:xfrm rot="16200000">
          <a:off x="4762262" y="1313453"/>
          <a:ext cx="5417573" cy="2790666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tx1"/>
              </a:solidFill>
            </a:rPr>
            <a:t>Clot development, inadequate quantity &amp; hemolysis are the most common reasons for specimens being rejected</a:t>
          </a:r>
          <a:endParaRPr lang="en-US" sz="2400" b="0" kern="1200" dirty="0">
            <a:solidFill>
              <a:schemeClr val="tx1"/>
            </a:solidFill>
          </a:endParaRPr>
        </a:p>
      </dsp:txBody>
      <dsp:txXfrm rot="5400000">
        <a:off x="6075715" y="1083515"/>
        <a:ext cx="2790666" cy="3250543"/>
      </dsp:txXfrm>
    </dsp:sp>
    <dsp:sp modelId="{F61168FF-26A2-4575-BB66-90A077459FF3}">
      <dsp:nvSpPr>
        <dsp:cNvPr id="0" name=""/>
        <dsp:cNvSpPr/>
      </dsp:nvSpPr>
      <dsp:spPr>
        <a:xfrm rot="16200000">
          <a:off x="7689291" y="1313453"/>
          <a:ext cx="5417573" cy="2790666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tx1"/>
              </a:solidFill>
            </a:rPr>
            <a:t>To conclude, the lab staff need to be aware of the of the pre-analytical errors at play throughout sample collection</a:t>
          </a:r>
          <a:endParaRPr lang="en-US" sz="2400" b="0" kern="1200" dirty="0">
            <a:solidFill>
              <a:schemeClr val="tx1"/>
            </a:solidFill>
          </a:endParaRPr>
        </a:p>
      </dsp:txBody>
      <dsp:txXfrm rot="5400000">
        <a:off x="9002744" y="1083515"/>
        <a:ext cx="2790666" cy="325054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8F122-F1FA-41E2-9363-83F609C918C5}">
      <dsp:nvSpPr>
        <dsp:cNvPr id="0" name=""/>
        <dsp:cNvSpPr/>
      </dsp:nvSpPr>
      <dsp:spPr>
        <a:xfrm>
          <a:off x="-6613247" y="-1012142"/>
          <a:ext cx="7877438" cy="7877438"/>
        </a:xfrm>
        <a:prstGeom prst="blockArc">
          <a:avLst>
            <a:gd name="adj1" fmla="val 18900000"/>
            <a:gd name="adj2" fmla="val 2700000"/>
            <a:gd name="adj3" fmla="val 274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98D5C4-3010-46B3-B929-1E49880C447D}">
      <dsp:nvSpPr>
        <dsp:cNvPr id="0" name=""/>
        <dsp:cNvSpPr/>
      </dsp:nvSpPr>
      <dsp:spPr>
        <a:xfrm>
          <a:off x="410598" y="266084"/>
          <a:ext cx="11477119" cy="53193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222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1. </a:t>
          </a:r>
          <a:r>
            <a:rPr lang="en-US" sz="1800" kern="1200" dirty="0" err="1" smtClean="0">
              <a:solidFill>
                <a:schemeClr val="tx1"/>
              </a:solidFill>
            </a:rPr>
            <a:t>Wiwanitkit</a:t>
          </a:r>
          <a:r>
            <a:rPr lang="en-US" sz="1800" kern="1200" dirty="0" smtClean="0">
              <a:solidFill>
                <a:schemeClr val="tx1"/>
              </a:solidFill>
            </a:rPr>
            <a:t> V, </a:t>
          </a:r>
          <a:r>
            <a:rPr lang="en-US" sz="1800" kern="1200" dirty="0" err="1" smtClean="0">
              <a:solidFill>
                <a:schemeClr val="tx1"/>
              </a:solidFill>
            </a:rPr>
            <a:t>Lekngarm</a:t>
          </a:r>
          <a:r>
            <a:rPr lang="en-US" sz="1800" kern="1200" dirty="0" smtClean="0">
              <a:solidFill>
                <a:schemeClr val="tx1"/>
              </a:solidFill>
            </a:rPr>
            <a:t> P. Requisition errors for blood glucose tests: a hospital-based study. Lab Med 2007; 38: 559-60.</a:t>
          </a:r>
          <a:endParaRPr lang="en-US" sz="1800" b="0" kern="1200" baseline="0" dirty="0">
            <a:solidFill>
              <a:schemeClr val="tx1"/>
            </a:solidFill>
            <a:latin typeface="+mn-lt"/>
          </a:endParaRPr>
        </a:p>
      </dsp:txBody>
      <dsp:txXfrm>
        <a:off x="410598" y="266084"/>
        <a:ext cx="11477119" cy="531934"/>
      </dsp:txXfrm>
    </dsp:sp>
    <dsp:sp modelId="{DFBE1FA3-6B8D-405B-833E-C0B626B8EF69}">
      <dsp:nvSpPr>
        <dsp:cNvPr id="0" name=""/>
        <dsp:cNvSpPr/>
      </dsp:nvSpPr>
      <dsp:spPr>
        <a:xfrm>
          <a:off x="78139" y="199592"/>
          <a:ext cx="664918" cy="6649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FCE3B1-18A7-4A7E-8164-B0B18A0B75D3}">
      <dsp:nvSpPr>
        <dsp:cNvPr id="0" name=""/>
        <dsp:cNvSpPr/>
      </dsp:nvSpPr>
      <dsp:spPr>
        <a:xfrm>
          <a:off x="892313" y="1064454"/>
          <a:ext cx="10995405" cy="531934"/>
        </a:xfrm>
        <a:prstGeom prst="rect">
          <a:avLst/>
        </a:prstGeom>
        <a:gradFill rotWithShape="0">
          <a:gsLst>
            <a:gs pos="0">
              <a:schemeClr val="accent5">
                <a:hueOff val="-1126424"/>
                <a:satOff val="-2903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26424"/>
                <a:satOff val="-2903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26424"/>
                <a:satOff val="-2903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222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baseline="0" dirty="0" smtClean="0">
              <a:solidFill>
                <a:schemeClr val="tx1"/>
              </a:solidFill>
              <a:latin typeface="+mn-lt"/>
            </a:rPr>
            <a:t>2. </a:t>
          </a:r>
          <a:r>
            <a:rPr lang="en-US" sz="1800" kern="1200" dirty="0" smtClean="0">
              <a:solidFill>
                <a:schemeClr val="tx1"/>
              </a:solidFill>
            </a:rPr>
            <a:t>Da </a:t>
          </a:r>
          <a:r>
            <a:rPr lang="en-US" sz="1800" kern="1200" dirty="0" err="1" smtClean="0">
              <a:solidFill>
                <a:schemeClr val="tx1"/>
              </a:solidFill>
            </a:rPr>
            <a:t>Rin</a:t>
          </a:r>
          <a:r>
            <a:rPr lang="en-US" sz="1800" kern="1200" dirty="0" smtClean="0">
              <a:solidFill>
                <a:schemeClr val="tx1"/>
              </a:solidFill>
            </a:rPr>
            <a:t> G. Pre-analytical workstations: A tool for reducing laboratory errors. </a:t>
          </a:r>
          <a:r>
            <a:rPr lang="en-US" sz="1800" kern="1200" dirty="0" err="1" smtClean="0">
              <a:solidFill>
                <a:schemeClr val="tx1"/>
              </a:solidFill>
            </a:rPr>
            <a:t>Clin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Chim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Acta</a:t>
          </a:r>
          <a:r>
            <a:rPr lang="en-US" sz="1800" kern="1200" dirty="0" smtClean="0">
              <a:solidFill>
                <a:schemeClr val="tx1"/>
              </a:solidFill>
            </a:rPr>
            <a:t> 2009; 404: 68-74.</a:t>
          </a:r>
          <a:endParaRPr lang="en-US" sz="1800" b="0" kern="1200" baseline="0" dirty="0">
            <a:solidFill>
              <a:schemeClr val="tx1"/>
            </a:solidFill>
            <a:latin typeface="+mn-lt"/>
          </a:endParaRPr>
        </a:p>
      </dsp:txBody>
      <dsp:txXfrm>
        <a:off x="892313" y="1064454"/>
        <a:ext cx="10995405" cy="531934"/>
      </dsp:txXfrm>
    </dsp:sp>
    <dsp:sp modelId="{59191E9D-1D2F-455C-AC5C-ABB2C352F7BC}">
      <dsp:nvSpPr>
        <dsp:cNvPr id="0" name=""/>
        <dsp:cNvSpPr/>
      </dsp:nvSpPr>
      <dsp:spPr>
        <a:xfrm>
          <a:off x="559854" y="997962"/>
          <a:ext cx="664918" cy="6649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126424"/>
              <a:satOff val="-2903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A92BE9-8761-4FEE-955D-847E840AAFA8}">
      <dsp:nvSpPr>
        <dsp:cNvPr id="0" name=""/>
        <dsp:cNvSpPr/>
      </dsp:nvSpPr>
      <dsp:spPr>
        <a:xfrm>
          <a:off x="1156290" y="1862239"/>
          <a:ext cx="10731427" cy="531934"/>
        </a:xfrm>
        <a:prstGeom prst="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222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3. </a:t>
          </a:r>
          <a:r>
            <a:rPr lang="en-US" sz="1800" kern="1200" dirty="0" err="1" smtClean="0">
              <a:solidFill>
                <a:schemeClr val="tx1"/>
              </a:solidFill>
            </a:rPr>
            <a:t>Tripodi</a:t>
          </a:r>
          <a:r>
            <a:rPr lang="en-US" sz="1800" kern="1200" dirty="0" smtClean="0">
              <a:solidFill>
                <a:schemeClr val="tx1"/>
              </a:solidFill>
            </a:rPr>
            <a:t> A, </a:t>
          </a:r>
          <a:r>
            <a:rPr lang="en-US" sz="1800" kern="1200" dirty="0" err="1" smtClean="0">
              <a:solidFill>
                <a:schemeClr val="tx1"/>
              </a:solidFill>
            </a:rPr>
            <a:t>Breukink-Engbers</a:t>
          </a:r>
          <a:r>
            <a:rPr lang="en-US" sz="1800" kern="1200" dirty="0" smtClean="0">
              <a:solidFill>
                <a:schemeClr val="tx1"/>
              </a:solidFill>
            </a:rPr>
            <a:t> WG, van den </a:t>
          </a:r>
          <a:r>
            <a:rPr lang="en-US" sz="1800" kern="1200" dirty="0" err="1" smtClean="0">
              <a:solidFill>
                <a:schemeClr val="tx1"/>
              </a:solidFill>
            </a:rPr>
            <a:t>Besselaar</a:t>
          </a:r>
          <a:r>
            <a:rPr lang="en-US" sz="1800" kern="1200" dirty="0" smtClean="0">
              <a:solidFill>
                <a:schemeClr val="tx1"/>
              </a:solidFill>
            </a:rPr>
            <a:t> AM. Oral anticoagulant monitoring by laboratory or near-patient testing: what a clinician should be aware of. </a:t>
          </a:r>
          <a:r>
            <a:rPr lang="en-US" sz="1800" kern="1200" dirty="0" err="1" smtClean="0">
              <a:solidFill>
                <a:schemeClr val="tx1"/>
              </a:solidFill>
            </a:rPr>
            <a:t>Semin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Vasc</a:t>
          </a:r>
          <a:r>
            <a:rPr lang="en-US" sz="1800" kern="1200" dirty="0" smtClean="0">
              <a:solidFill>
                <a:schemeClr val="tx1"/>
              </a:solidFill>
            </a:rPr>
            <a:t> Med 2003; 3: 243-54. </a:t>
          </a:r>
          <a:endParaRPr lang="en-US" sz="1800" b="0" kern="1200" baseline="0" dirty="0">
            <a:solidFill>
              <a:schemeClr val="tx1"/>
            </a:solidFill>
            <a:latin typeface="+mn-lt"/>
          </a:endParaRPr>
        </a:p>
      </dsp:txBody>
      <dsp:txXfrm>
        <a:off x="1156290" y="1862239"/>
        <a:ext cx="10731427" cy="531934"/>
      </dsp:txXfrm>
    </dsp:sp>
    <dsp:sp modelId="{99A87708-88A6-4798-981D-80379A84E2FF}">
      <dsp:nvSpPr>
        <dsp:cNvPr id="0" name=""/>
        <dsp:cNvSpPr/>
      </dsp:nvSpPr>
      <dsp:spPr>
        <a:xfrm>
          <a:off x="823831" y="1795747"/>
          <a:ext cx="664918" cy="6649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45C3DB-D200-4FDC-88AA-2D1152B042FB}">
      <dsp:nvSpPr>
        <dsp:cNvPr id="0" name=""/>
        <dsp:cNvSpPr/>
      </dsp:nvSpPr>
      <dsp:spPr>
        <a:xfrm>
          <a:off x="1240575" y="2660609"/>
          <a:ext cx="10647142" cy="531934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222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baseline="0" dirty="0" smtClean="0">
              <a:solidFill>
                <a:schemeClr val="tx1"/>
              </a:solidFill>
              <a:latin typeface="+mn-lt"/>
            </a:rPr>
            <a:t>4. </a:t>
          </a:r>
          <a:r>
            <a:rPr lang="en-US" sz="1800" b="0" kern="1200" baseline="0" dirty="0" smtClean="0">
              <a:solidFill>
                <a:schemeClr val="tx1"/>
              </a:solidFill>
              <a:latin typeface="Calibri" panose="020F0502020204030204" pitchFamily="34" charset="0"/>
            </a:rPr>
            <a:t>. Lippi G, </a:t>
          </a:r>
          <a:r>
            <a:rPr lang="en-US" sz="1800" b="0" kern="1200" baseline="0" dirty="0" err="1" smtClean="0">
              <a:solidFill>
                <a:schemeClr val="tx1"/>
              </a:solidFill>
              <a:latin typeface="Calibri" panose="020F0502020204030204" pitchFamily="34" charset="0"/>
            </a:rPr>
            <a:t>Montagnana</a:t>
          </a:r>
          <a:r>
            <a:rPr lang="en-US" sz="1800" b="0" kern="1200" baseline="0" dirty="0" smtClean="0">
              <a:solidFill>
                <a:schemeClr val="tx1"/>
              </a:solidFill>
              <a:latin typeface="Calibri" panose="020F0502020204030204" pitchFamily="34" charset="0"/>
            </a:rPr>
            <a:t> M, </a:t>
          </a:r>
          <a:r>
            <a:rPr lang="en-US" sz="1800" b="0" kern="1200" baseline="0" dirty="0" err="1" smtClean="0">
              <a:solidFill>
                <a:schemeClr val="tx1"/>
              </a:solidFill>
              <a:latin typeface="Calibri" panose="020F0502020204030204" pitchFamily="34" charset="0"/>
            </a:rPr>
            <a:t>Giavarina</a:t>
          </a:r>
          <a:r>
            <a:rPr lang="en-US" sz="1800" b="0" kern="1200" baseline="0" dirty="0" smtClean="0">
              <a:solidFill>
                <a:schemeClr val="tx1"/>
              </a:solidFill>
              <a:latin typeface="Calibri" panose="020F0502020204030204" pitchFamily="34" charset="0"/>
            </a:rPr>
            <a:t> D. National survey on the pre-analytical variability in a representative cohort of Italian laboratories. </a:t>
          </a:r>
          <a:r>
            <a:rPr lang="en-US" sz="1800" b="0" kern="1200" baseline="0" dirty="0" err="1" smtClean="0">
              <a:solidFill>
                <a:schemeClr val="tx1"/>
              </a:solidFill>
              <a:latin typeface="Calibri" panose="020F0502020204030204" pitchFamily="34" charset="0"/>
            </a:rPr>
            <a:t>Clin</a:t>
          </a:r>
          <a:r>
            <a:rPr lang="en-US" sz="1800" b="0" kern="1200" baseline="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en-US" sz="1800" b="0" kern="1200" baseline="0" dirty="0" err="1" smtClean="0">
              <a:solidFill>
                <a:schemeClr val="tx1"/>
              </a:solidFill>
              <a:latin typeface="Calibri" panose="020F0502020204030204" pitchFamily="34" charset="0"/>
            </a:rPr>
            <a:t>Chem</a:t>
          </a:r>
          <a:r>
            <a:rPr lang="en-US" sz="1800" b="0" kern="1200" baseline="0" dirty="0" smtClean="0">
              <a:solidFill>
                <a:schemeClr val="tx1"/>
              </a:solidFill>
              <a:latin typeface="Calibri" panose="020F0502020204030204" pitchFamily="34" charset="0"/>
            </a:rPr>
            <a:t> Lab Med 2006; 44: 1491-4.</a:t>
          </a:r>
          <a:endParaRPr lang="en-US" sz="1800" b="0" kern="1200" baseline="0" dirty="0">
            <a:solidFill>
              <a:schemeClr val="tx1"/>
            </a:solidFill>
            <a:latin typeface="+mn-lt"/>
          </a:endParaRPr>
        </a:p>
      </dsp:txBody>
      <dsp:txXfrm>
        <a:off x="1240575" y="2660609"/>
        <a:ext cx="10647142" cy="531934"/>
      </dsp:txXfrm>
    </dsp:sp>
    <dsp:sp modelId="{EBBB952A-E5A9-4714-B804-74FEE01B0E71}">
      <dsp:nvSpPr>
        <dsp:cNvPr id="0" name=""/>
        <dsp:cNvSpPr/>
      </dsp:nvSpPr>
      <dsp:spPr>
        <a:xfrm>
          <a:off x="908116" y="2594117"/>
          <a:ext cx="664918" cy="6649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657D70-D96F-424B-9849-8285B8AB5C5C}">
      <dsp:nvSpPr>
        <dsp:cNvPr id="0" name=""/>
        <dsp:cNvSpPr/>
      </dsp:nvSpPr>
      <dsp:spPr>
        <a:xfrm>
          <a:off x="1156290" y="3458979"/>
          <a:ext cx="10731427" cy="531934"/>
        </a:xfrm>
        <a:prstGeom prst="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222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baseline="0" dirty="0" smtClean="0">
              <a:solidFill>
                <a:schemeClr val="tx1"/>
              </a:solidFill>
              <a:latin typeface="+mn-lt"/>
            </a:rPr>
            <a:t>5. </a:t>
          </a:r>
          <a:r>
            <a:rPr lang="en-US" sz="1800" b="0" kern="1200" baseline="0" dirty="0" smtClean="0">
              <a:solidFill>
                <a:schemeClr val="tx1"/>
              </a:solidFill>
              <a:latin typeface="Calibri" panose="020F0502020204030204" pitchFamily="34" charset="0"/>
            </a:rPr>
            <a:t>Lippi G, </a:t>
          </a:r>
          <a:r>
            <a:rPr lang="en-US" sz="1800" b="0" kern="1200" baseline="0" dirty="0" err="1" smtClean="0">
              <a:solidFill>
                <a:schemeClr val="tx1"/>
              </a:solidFill>
              <a:latin typeface="Calibri" panose="020F0502020204030204" pitchFamily="34" charset="0"/>
            </a:rPr>
            <a:t>Blanckaert</a:t>
          </a:r>
          <a:r>
            <a:rPr lang="en-US" sz="1800" b="0" kern="1200" baseline="0" dirty="0" smtClean="0">
              <a:solidFill>
                <a:schemeClr val="tx1"/>
              </a:solidFill>
              <a:latin typeface="Calibri" panose="020F0502020204030204" pitchFamily="34" charset="0"/>
            </a:rPr>
            <a:t> N, </a:t>
          </a:r>
          <a:r>
            <a:rPr lang="en-US" sz="1800" b="0" kern="1200" baseline="0" dirty="0" err="1" smtClean="0">
              <a:solidFill>
                <a:schemeClr val="tx1"/>
              </a:solidFill>
              <a:latin typeface="Calibri" panose="020F0502020204030204" pitchFamily="34" charset="0"/>
            </a:rPr>
            <a:t>Bonini</a:t>
          </a:r>
          <a:r>
            <a:rPr lang="en-US" sz="1800" b="0" kern="1200" baseline="0" dirty="0" smtClean="0">
              <a:solidFill>
                <a:schemeClr val="tx1"/>
              </a:solidFill>
              <a:latin typeface="Calibri" panose="020F0502020204030204" pitchFamily="34" charset="0"/>
            </a:rPr>
            <a:t> P, Green S, Kitchen S, </a:t>
          </a:r>
          <a:r>
            <a:rPr lang="en-US" sz="1800" b="0" kern="1200" baseline="0" dirty="0" err="1" smtClean="0">
              <a:solidFill>
                <a:schemeClr val="tx1"/>
              </a:solidFill>
              <a:latin typeface="Calibri" panose="020F0502020204030204" pitchFamily="34" charset="0"/>
            </a:rPr>
            <a:t>Palicka</a:t>
          </a:r>
          <a:r>
            <a:rPr lang="en-US" sz="1800" b="0" kern="1200" baseline="0" dirty="0" smtClean="0">
              <a:solidFill>
                <a:schemeClr val="tx1"/>
              </a:solidFill>
              <a:latin typeface="Calibri" panose="020F0502020204030204" pitchFamily="34" charset="0"/>
            </a:rPr>
            <a:t> V, </a:t>
          </a:r>
          <a:r>
            <a:rPr lang="en-US" sz="1800" b="0" kern="1200" baseline="0" dirty="0" err="1" smtClean="0">
              <a:solidFill>
                <a:schemeClr val="tx1"/>
              </a:solidFill>
              <a:latin typeface="Calibri" panose="020F0502020204030204" pitchFamily="34" charset="0"/>
            </a:rPr>
            <a:t>Vassault</a:t>
          </a:r>
          <a:r>
            <a:rPr lang="en-US" sz="1800" b="0" kern="1200" baseline="0" dirty="0" smtClean="0">
              <a:solidFill>
                <a:schemeClr val="tx1"/>
              </a:solidFill>
              <a:latin typeface="Calibri" panose="020F0502020204030204" pitchFamily="34" charset="0"/>
            </a:rPr>
            <a:t> AJ, </a:t>
          </a:r>
          <a:r>
            <a:rPr lang="en-US" sz="1800" b="0" kern="1200" baseline="0" dirty="0" err="1" smtClean="0">
              <a:solidFill>
                <a:schemeClr val="tx1"/>
              </a:solidFill>
              <a:latin typeface="Calibri" panose="020F0502020204030204" pitchFamily="34" charset="0"/>
            </a:rPr>
            <a:t>Plebani</a:t>
          </a:r>
          <a:r>
            <a:rPr lang="en-US" sz="1800" b="0" kern="1200" baseline="0" dirty="0" smtClean="0">
              <a:solidFill>
                <a:schemeClr val="tx1"/>
              </a:solidFill>
              <a:latin typeface="Calibri" panose="020F0502020204030204" pitchFamily="34" charset="0"/>
            </a:rPr>
            <a:t> M. Causes, consequences, detection, and prevention of identification errors in laboratory diagnostics. </a:t>
          </a:r>
          <a:r>
            <a:rPr lang="en-US" sz="1800" b="0" kern="1200" baseline="0" dirty="0" err="1" smtClean="0">
              <a:solidFill>
                <a:schemeClr val="tx1"/>
              </a:solidFill>
              <a:latin typeface="Calibri" panose="020F0502020204030204" pitchFamily="34" charset="0"/>
            </a:rPr>
            <a:t>Clin</a:t>
          </a:r>
          <a:r>
            <a:rPr lang="en-US" sz="1800" b="0" kern="1200" baseline="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en-US" sz="1800" b="0" kern="1200" baseline="0" dirty="0" err="1" smtClean="0">
              <a:solidFill>
                <a:schemeClr val="tx1"/>
              </a:solidFill>
              <a:latin typeface="Calibri" panose="020F0502020204030204" pitchFamily="34" charset="0"/>
            </a:rPr>
            <a:t>Chem</a:t>
          </a:r>
          <a:r>
            <a:rPr lang="en-US" sz="1800" b="0" kern="1200" baseline="0" dirty="0" smtClean="0">
              <a:solidFill>
                <a:schemeClr val="tx1"/>
              </a:solidFill>
              <a:latin typeface="Calibri" panose="020F0502020204030204" pitchFamily="34" charset="0"/>
            </a:rPr>
            <a:t> Lab Med 2009; 47.</a:t>
          </a:r>
          <a:endParaRPr lang="en-US" sz="1800" b="0" kern="1200" baseline="0" dirty="0">
            <a:solidFill>
              <a:schemeClr val="tx1"/>
            </a:solidFill>
            <a:latin typeface="+mn-lt"/>
          </a:endParaRPr>
        </a:p>
      </dsp:txBody>
      <dsp:txXfrm>
        <a:off x="1156290" y="3458979"/>
        <a:ext cx="10731427" cy="531934"/>
      </dsp:txXfrm>
    </dsp:sp>
    <dsp:sp modelId="{B959F655-2EDE-4106-8A8E-81D1CB65FA8B}">
      <dsp:nvSpPr>
        <dsp:cNvPr id="0" name=""/>
        <dsp:cNvSpPr/>
      </dsp:nvSpPr>
      <dsp:spPr>
        <a:xfrm>
          <a:off x="823831" y="3392488"/>
          <a:ext cx="664918" cy="6649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9E9A71-A867-4690-88FD-FD4A899D1A69}">
      <dsp:nvSpPr>
        <dsp:cNvPr id="0" name=""/>
        <dsp:cNvSpPr/>
      </dsp:nvSpPr>
      <dsp:spPr>
        <a:xfrm>
          <a:off x="892313" y="4256764"/>
          <a:ext cx="10995405" cy="531934"/>
        </a:xfrm>
        <a:prstGeom prst="rect">
          <a:avLst/>
        </a:prstGeom>
        <a:gradFill rotWithShape="0">
          <a:gsLst>
            <a:gs pos="0">
              <a:schemeClr val="accent5">
                <a:hueOff val="-5632119"/>
                <a:satOff val="-14516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632119"/>
                <a:satOff val="-14516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632119"/>
                <a:satOff val="-14516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222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baseline="0" dirty="0" smtClean="0">
              <a:solidFill>
                <a:schemeClr val="tx1"/>
              </a:solidFill>
              <a:latin typeface="+mn-lt"/>
            </a:rPr>
            <a:t>6. </a:t>
          </a:r>
          <a:r>
            <a:rPr lang="en-US" sz="1800" kern="1200" dirty="0" err="1" smtClean="0">
              <a:solidFill>
                <a:schemeClr val="tx1"/>
              </a:solidFill>
            </a:rPr>
            <a:t>Plebani</a:t>
          </a:r>
          <a:r>
            <a:rPr lang="en-US" sz="1800" kern="1200" dirty="0" smtClean="0">
              <a:solidFill>
                <a:schemeClr val="tx1"/>
              </a:solidFill>
            </a:rPr>
            <a:t> M. Exploring the iceberg of errors in laboratory medicine. </a:t>
          </a:r>
          <a:r>
            <a:rPr lang="en-US" sz="1800" kern="1200" dirty="0" err="1" smtClean="0">
              <a:solidFill>
                <a:schemeClr val="tx1"/>
              </a:solidFill>
            </a:rPr>
            <a:t>Clin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Chim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Acta</a:t>
          </a:r>
          <a:r>
            <a:rPr lang="en-US" sz="1800" kern="1200" dirty="0" smtClean="0">
              <a:solidFill>
                <a:schemeClr val="tx1"/>
              </a:solidFill>
            </a:rPr>
            <a:t> 2009; 404: 16-23.</a:t>
          </a:r>
          <a:endParaRPr lang="en-US" sz="1800" b="0" kern="1200" baseline="0" dirty="0">
            <a:solidFill>
              <a:schemeClr val="tx1"/>
            </a:solidFill>
            <a:latin typeface="+mn-lt"/>
          </a:endParaRPr>
        </a:p>
      </dsp:txBody>
      <dsp:txXfrm>
        <a:off x="892313" y="4256764"/>
        <a:ext cx="10995405" cy="531934"/>
      </dsp:txXfrm>
    </dsp:sp>
    <dsp:sp modelId="{5FDDC89F-0F83-4481-9C82-2E45BFD8F1DE}">
      <dsp:nvSpPr>
        <dsp:cNvPr id="0" name=""/>
        <dsp:cNvSpPr/>
      </dsp:nvSpPr>
      <dsp:spPr>
        <a:xfrm>
          <a:off x="559854" y="4190272"/>
          <a:ext cx="664918" cy="6649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632119"/>
              <a:satOff val="-14516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513640-CD30-4AC8-8F85-9F4EBF5D9D4D}">
      <dsp:nvSpPr>
        <dsp:cNvPr id="0" name=""/>
        <dsp:cNvSpPr/>
      </dsp:nvSpPr>
      <dsp:spPr>
        <a:xfrm>
          <a:off x="410598" y="5055134"/>
          <a:ext cx="11477119" cy="531934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222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baseline="0" dirty="0" smtClean="0">
              <a:solidFill>
                <a:schemeClr val="tx1"/>
              </a:solidFill>
              <a:latin typeface="+mn-lt"/>
            </a:rPr>
            <a:t>7. </a:t>
          </a:r>
          <a:r>
            <a:rPr lang="en-US" sz="1800" kern="1200" dirty="0" smtClean="0">
              <a:solidFill>
                <a:schemeClr val="tx1"/>
              </a:solidFill>
            </a:rPr>
            <a:t>Rattan A, Lippi G. Frequency and type of </a:t>
          </a:r>
          <a:r>
            <a:rPr lang="en-US" sz="1800" kern="1200" dirty="0" err="1" smtClean="0">
              <a:solidFill>
                <a:schemeClr val="tx1"/>
              </a:solidFill>
            </a:rPr>
            <a:t>preanalytical</a:t>
          </a:r>
          <a:r>
            <a:rPr lang="en-US" sz="1800" kern="1200" dirty="0" smtClean="0">
              <a:solidFill>
                <a:schemeClr val="tx1"/>
              </a:solidFill>
            </a:rPr>
            <a:t> error in a laboratory medicine department in India. </a:t>
          </a:r>
          <a:r>
            <a:rPr lang="en-US" sz="1800" kern="1200" dirty="0" err="1" smtClean="0">
              <a:solidFill>
                <a:schemeClr val="tx1"/>
              </a:solidFill>
            </a:rPr>
            <a:t>Clin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Chem</a:t>
          </a:r>
          <a:r>
            <a:rPr lang="en-US" sz="1800" kern="1200" dirty="0" smtClean="0">
              <a:solidFill>
                <a:schemeClr val="tx1"/>
              </a:solidFill>
            </a:rPr>
            <a:t> Lab Med 2008; 46: 1657-9.</a:t>
          </a:r>
          <a:endParaRPr lang="en-US" sz="1800" b="0" kern="1200" baseline="0" dirty="0">
            <a:solidFill>
              <a:schemeClr val="tx1"/>
            </a:solidFill>
            <a:latin typeface="+mn-lt"/>
          </a:endParaRPr>
        </a:p>
      </dsp:txBody>
      <dsp:txXfrm>
        <a:off x="410598" y="5055134"/>
        <a:ext cx="11477119" cy="531934"/>
      </dsp:txXfrm>
    </dsp:sp>
    <dsp:sp modelId="{6ED83C39-9EBA-40B5-B07D-313CE255F9C0}">
      <dsp:nvSpPr>
        <dsp:cNvPr id="0" name=""/>
        <dsp:cNvSpPr/>
      </dsp:nvSpPr>
      <dsp:spPr>
        <a:xfrm>
          <a:off x="78139" y="4988643"/>
          <a:ext cx="664918" cy="6649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79A83E-8F25-463C-8422-8E798368C63E}">
      <dsp:nvSpPr>
        <dsp:cNvPr id="0" name=""/>
        <dsp:cNvSpPr/>
      </dsp:nvSpPr>
      <dsp:spPr>
        <a:xfrm>
          <a:off x="-6898503" y="-1055602"/>
          <a:ext cx="8217036" cy="8217036"/>
        </a:xfrm>
        <a:prstGeom prst="blockArc">
          <a:avLst>
            <a:gd name="adj1" fmla="val 18900000"/>
            <a:gd name="adj2" fmla="val 2700000"/>
            <a:gd name="adj3" fmla="val 263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0D161-A334-4FDB-B465-1F719F3410B8}">
      <dsp:nvSpPr>
        <dsp:cNvPr id="0" name=""/>
        <dsp:cNvSpPr/>
      </dsp:nvSpPr>
      <dsp:spPr>
        <a:xfrm>
          <a:off x="428324" y="277571"/>
          <a:ext cx="11672329" cy="55489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045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8. </a:t>
          </a:r>
          <a:r>
            <a:rPr lang="en-US" sz="1800" kern="1200" dirty="0" err="1" smtClean="0">
              <a:solidFill>
                <a:schemeClr val="tx1"/>
              </a:solidFill>
            </a:rPr>
            <a:t>Stroobants</a:t>
          </a:r>
          <a:r>
            <a:rPr lang="en-US" sz="1800" kern="1200" dirty="0" smtClean="0">
              <a:solidFill>
                <a:schemeClr val="tx1"/>
              </a:solidFill>
            </a:rPr>
            <a:t> A, Goldschmidt H, </a:t>
          </a:r>
          <a:r>
            <a:rPr lang="en-US" sz="1800" kern="1200" dirty="0" err="1" smtClean="0">
              <a:solidFill>
                <a:schemeClr val="tx1"/>
              </a:solidFill>
            </a:rPr>
            <a:t>Plebani</a:t>
          </a:r>
          <a:r>
            <a:rPr lang="en-US" sz="1800" kern="1200" dirty="0" smtClean="0">
              <a:solidFill>
                <a:schemeClr val="tx1"/>
              </a:solidFill>
            </a:rPr>
            <a:t> M. Error budget calculations in laboratory medicine: linking the concepts of biological variation and allowable medical errors. </a:t>
          </a:r>
          <a:r>
            <a:rPr lang="en-US" sz="1800" kern="1200" dirty="0" err="1" smtClean="0">
              <a:solidFill>
                <a:schemeClr val="tx1"/>
              </a:solidFill>
            </a:rPr>
            <a:t>Clin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Chim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Acta</a:t>
          </a:r>
          <a:r>
            <a:rPr lang="en-US" sz="1800" kern="1200" dirty="0" smtClean="0">
              <a:solidFill>
                <a:schemeClr val="tx1"/>
              </a:solidFill>
            </a:rPr>
            <a:t> 2003; 333: 169-76.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28324" y="277571"/>
        <a:ext cx="11672329" cy="554897"/>
      </dsp:txXfrm>
    </dsp:sp>
    <dsp:sp modelId="{6E367CD3-1170-43FF-A8F9-50463ABE22A7}">
      <dsp:nvSpPr>
        <dsp:cNvPr id="0" name=""/>
        <dsp:cNvSpPr/>
      </dsp:nvSpPr>
      <dsp:spPr>
        <a:xfrm>
          <a:off x="81512" y="208208"/>
          <a:ext cx="693622" cy="6936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8CA08D-CC0B-4C96-BC28-9114B7DA9125}">
      <dsp:nvSpPr>
        <dsp:cNvPr id="0" name=""/>
        <dsp:cNvSpPr/>
      </dsp:nvSpPr>
      <dsp:spPr>
        <a:xfrm>
          <a:off x="930833" y="923655"/>
          <a:ext cx="11169819" cy="928399"/>
        </a:xfrm>
        <a:prstGeom prst="rect">
          <a:avLst/>
        </a:prstGeom>
        <a:gradFill rotWithShape="0">
          <a:gsLst>
            <a:gs pos="0">
              <a:schemeClr val="accent5">
                <a:hueOff val="-1126424"/>
                <a:satOff val="-2903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26424"/>
                <a:satOff val="-2903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26424"/>
                <a:satOff val="-2903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045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9. </a:t>
          </a:r>
          <a:r>
            <a:rPr lang="en-US" sz="1600" kern="1200" dirty="0" err="1" smtClean="0">
              <a:solidFill>
                <a:schemeClr val="tx1"/>
              </a:solidFill>
            </a:rPr>
            <a:t>Favaloro</a:t>
          </a:r>
          <a:r>
            <a:rPr lang="en-US" sz="1600" kern="1200" dirty="0" smtClean="0">
              <a:solidFill>
                <a:schemeClr val="tx1"/>
              </a:solidFill>
            </a:rPr>
            <a:t> E, </a:t>
          </a:r>
          <a:r>
            <a:rPr lang="en-US" sz="1600" kern="1200" dirty="0" err="1" smtClean="0">
              <a:solidFill>
                <a:schemeClr val="tx1"/>
              </a:solidFill>
            </a:rPr>
            <a:t>Soltani</a:t>
          </a:r>
          <a:r>
            <a:rPr lang="en-US" sz="1600" kern="1200" dirty="0" smtClean="0">
              <a:solidFill>
                <a:schemeClr val="tx1"/>
              </a:solidFill>
            </a:rPr>
            <a:t> S, McDonald J, </a:t>
          </a:r>
          <a:r>
            <a:rPr lang="en-US" sz="1600" kern="1200" dirty="0" err="1" smtClean="0">
              <a:solidFill>
                <a:schemeClr val="tx1"/>
              </a:solidFill>
            </a:rPr>
            <a:t>Grezchnik</a:t>
          </a:r>
          <a:r>
            <a:rPr lang="en-US" sz="1600" kern="1200" dirty="0" smtClean="0">
              <a:solidFill>
                <a:schemeClr val="tx1"/>
              </a:solidFill>
            </a:rPr>
            <a:t> E, Easton L. Laboratory identification of familial thrombophilia: Do the pitfalls exceed the benefits? A reassessment of ABO-blood group, gender, age, and other laboratory parameters on the potential influence on a diagnosis of protein C, protein S, and </a:t>
          </a:r>
          <a:r>
            <a:rPr lang="en-US" sz="1600" kern="1200" dirty="0" err="1" smtClean="0">
              <a:solidFill>
                <a:schemeClr val="tx1"/>
              </a:solidFill>
            </a:rPr>
            <a:t>antithrombin</a:t>
          </a:r>
          <a:r>
            <a:rPr lang="en-US" sz="1600" kern="1200" dirty="0" smtClean="0">
              <a:solidFill>
                <a:schemeClr val="tx1"/>
              </a:solidFill>
            </a:rPr>
            <a:t> deficiency and the potential high risk of a false positive diagnosis. In: Laboratory Hematology. </a:t>
          </a:r>
          <a:r>
            <a:rPr lang="en-US" sz="1600" kern="1200" dirty="0" err="1" smtClean="0">
              <a:solidFill>
                <a:schemeClr val="tx1"/>
              </a:solidFill>
            </a:rPr>
            <a:t>Carden</a:t>
          </a:r>
          <a:r>
            <a:rPr lang="en-US" sz="1600" kern="1200" dirty="0" smtClean="0">
              <a:solidFill>
                <a:schemeClr val="tx1"/>
              </a:solidFill>
            </a:rPr>
            <a:t> Jennings Publishing Co., Ltd. 2005; 11: 174-84.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930833" y="923655"/>
        <a:ext cx="11169819" cy="928399"/>
      </dsp:txXfrm>
    </dsp:sp>
    <dsp:sp modelId="{B588A4B2-169F-4255-A0AD-01B67B0CABEE}">
      <dsp:nvSpPr>
        <dsp:cNvPr id="0" name=""/>
        <dsp:cNvSpPr/>
      </dsp:nvSpPr>
      <dsp:spPr>
        <a:xfrm>
          <a:off x="584022" y="1041044"/>
          <a:ext cx="693622" cy="6936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126424"/>
              <a:satOff val="-2903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787727-DCE1-478A-A047-A9C3D9510352}">
      <dsp:nvSpPr>
        <dsp:cNvPr id="0" name=""/>
        <dsp:cNvSpPr/>
      </dsp:nvSpPr>
      <dsp:spPr>
        <a:xfrm>
          <a:off x="1206206" y="1983294"/>
          <a:ext cx="10894446" cy="554897"/>
        </a:xfrm>
        <a:prstGeom prst="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045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10. Roshan T, </a:t>
          </a:r>
          <a:r>
            <a:rPr lang="en-US" sz="1800" kern="1200" dirty="0" err="1" smtClean="0">
              <a:solidFill>
                <a:schemeClr val="tx1"/>
              </a:solidFill>
            </a:rPr>
            <a:t>Rosline</a:t>
          </a:r>
          <a:r>
            <a:rPr lang="en-US" sz="1800" kern="1200" dirty="0" smtClean="0">
              <a:solidFill>
                <a:schemeClr val="tx1"/>
              </a:solidFill>
            </a:rPr>
            <a:t> H, </a:t>
          </a:r>
          <a:r>
            <a:rPr lang="en-US" sz="1800" kern="1200" dirty="0" err="1" smtClean="0">
              <a:solidFill>
                <a:schemeClr val="tx1"/>
              </a:solidFill>
            </a:rPr>
            <a:t>Rapiaah</a:t>
          </a:r>
          <a:r>
            <a:rPr lang="en-US" sz="1800" kern="1200" dirty="0" smtClean="0">
              <a:solidFill>
                <a:schemeClr val="tx1"/>
              </a:solidFill>
            </a:rPr>
            <a:t> M, </a:t>
          </a:r>
          <a:r>
            <a:rPr lang="en-US" sz="1800" kern="1200" dirty="0" err="1" smtClean="0">
              <a:solidFill>
                <a:schemeClr val="tx1"/>
              </a:solidFill>
            </a:rPr>
            <a:t>Zaidah</a:t>
          </a:r>
          <a:r>
            <a:rPr lang="en-US" sz="1800" kern="1200" dirty="0" smtClean="0">
              <a:solidFill>
                <a:schemeClr val="tx1"/>
              </a:solidFill>
            </a:rPr>
            <a:t> A, </a:t>
          </a:r>
          <a:r>
            <a:rPr lang="en-US" sz="1800" kern="1200" dirty="0" err="1" smtClean="0">
              <a:solidFill>
                <a:schemeClr val="tx1"/>
              </a:solidFill>
            </a:rPr>
            <a:t>Khattak</a:t>
          </a:r>
          <a:r>
            <a:rPr lang="en-US" sz="1800" kern="1200" dirty="0" smtClean="0">
              <a:solidFill>
                <a:schemeClr val="tx1"/>
              </a:solidFill>
            </a:rPr>
            <a:t> MN. Hematological reference values of healthy Malaysian population. </a:t>
          </a:r>
          <a:r>
            <a:rPr lang="en-US" sz="1800" kern="1200" dirty="0" err="1" smtClean="0">
              <a:solidFill>
                <a:schemeClr val="tx1"/>
              </a:solidFill>
            </a:rPr>
            <a:t>Int</a:t>
          </a:r>
          <a:r>
            <a:rPr lang="en-US" sz="1800" kern="1200" dirty="0" smtClean="0">
              <a:solidFill>
                <a:schemeClr val="tx1"/>
              </a:solidFill>
            </a:rPr>
            <a:t> J Lab </a:t>
          </a:r>
          <a:r>
            <a:rPr lang="en-US" sz="1800" kern="1200" dirty="0" err="1" smtClean="0">
              <a:solidFill>
                <a:schemeClr val="tx1"/>
              </a:solidFill>
            </a:rPr>
            <a:t>Hematol</a:t>
          </a:r>
          <a:r>
            <a:rPr lang="en-US" sz="1800" kern="1200" dirty="0" smtClean="0">
              <a:solidFill>
                <a:schemeClr val="tx1"/>
              </a:solidFill>
            </a:rPr>
            <a:t> 2009; 31: 505-12.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206206" y="1983294"/>
        <a:ext cx="10894446" cy="554897"/>
      </dsp:txXfrm>
    </dsp:sp>
    <dsp:sp modelId="{A077B0FF-49E5-4058-A169-D78694B9265B}">
      <dsp:nvSpPr>
        <dsp:cNvPr id="0" name=""/>
        <dsp:cNvSpPr/>
      </dsp:nvSpPr>
      <dsp:spPr>
        <a:xfrm>
          <a:off x="839058" y="1924111"/>
          <a:ext cx="693622" cy="6936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3AAFC1-7C33-4C52-8EC9-E5AB94EBDDBA}">
      <dsp:nvSpPr>
        <dsp:cNvPr id="0" name=""/>
        <dsp:cNvSpPr/>
      </dsp:nvSpPr>
      <dsp:spPr>
        <a:xfrm>
          <a:off x="1294130" y="2775466"/>
          <a:ext cx="10806522" cy="554897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045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11. </a:t>
          </a:r>
          <a:r>
            <a:rPr lang="en-US" sz="1800" kern="1200" dirty="0" err="1" smtClean="0">
              <a:solidFill>
                <a:schemeClr val="tx1"/>
              </a:solidFill>
            </a:rPr>
            <a:t>Piva</a:t>
          </a:r>
          <a:r>
            <a:rPr lang="en-US" sz="1800" kern="1200" dirty="0" smtClean="0">
              <a:solidFill>
                <a:schemeClr val="tx1"/>
              </a:solidFill>
            </a:rPr>
            <a:t> E, </a:t>
          </a:r>
          <a:r>
            <a:rPr lang="en-US" sz="1800" kern="1200" dirty="0" err="1" smtClean="0">
              <a:solidFill>
                <a:schemeClr val="tx1"/>
              </a:solidFill>
            </a:rPr>
            <a:t>Plebani</a:t>
          </a:r>
          <a:r>
            <a:rPr lang="en-US" sz="1800" kern="1200" dirty="0" smtClean="0">
              <a:solidFill>
                <a:schemeClr val="tx1"/>
              </a:solidFill>
            </a:rPr>
            <a:t> M. Interpretative reports and critical values. </a:t>
          </a:r>
          <a:r>
            <a:rPr lang="en-US" sz="1800" kern="1200" dirty="0" err="1" smtClean="0">
              <a:solidFill>
                <a:schemeClr val="tx1"/>
              </a:solidFill>
            </a:rPr>
            <a:t>Clin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Chim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Acta</a:t>
          </a:r>
          <a:r>
            <a:rPr lang="en-US" sz="1800" kern="1200" dirty="0" smtClean="0">
              <a:solidFill>
                <a:schemeClr val="tx1"/>
              </a:solidFill>
            </a:rPr>
            <a:t> 2009; 404: 52-8</a:t>
          </a:r>
          <a:r>
            <a:rPr lang="en-US" sz="1500" kern="1200" dirty="0" smtClean="0">
              <a:solidFill>
                <a:schemeClr val="tx1"/>
              </a:solidFill>
            </a:rPr>
            <a:t>.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1294130" y="2775466"/>
        <a:ext cx="10806522" cy="554897"/>
      </dsp:txXfrm>
    </dsp:sp>
    <dsp:sp modelId="{6407186C-A0D5-4597-AF4E-A4D39E85F861}">
      <dsp:nvSpPr>
        <dsp:cNvPr id="0" name=""/>
        <dsp:cNvSpPr/>
      </dsp:nvSpPr>
      <dsp:spPr>
        <a:xfrm>
          <a:off x="947319" y="2706104"/>
          <a:ext cx="693622" cy="6936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EC0594-686C-4779-A893-7FA87D5A718A}">
      <dsp:nvSpPr>
        <dsp:cNvPr id="0" name=""/>
        <dsp:cNvSpPr/>
      </dsp:nvSpPr>
      <dsp:spPr>
        <a:xfrm>
          <a:off x="1206206" y="3608301"/>
          <a:ext cx="10894446" cy="554897"/>
        </a:xfrm>
        <a:prstGeom prst="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045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12. Lippi G. Governance of pre-analytical variability: Travelling the right path to the bright side of the moon. </a:t>
          </a:r>
          <a:r>
            <a:rPr lang="en-US" sz="1800" kern="1200" dirty="0" err="1" smtClean="0">
              <a:solidFill>
                <a:schemeClr val="tx1"/>
              </a:solidFill>
            </a:rPr>
            <a:t>Clin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Chim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Acta</a:t>
          </a:r>
          <a:r>
            <a:rPr lang="en-US" sz="1800" kern="1200" dirty="0" smtClean="0">
              <a:solidFill>
                <a:schemeClr val="tx1"/>
              </a:solidFill>
            </a:rPr>
            <a:t> 2009; 404: 32-6.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206206" y="3608301"/>
        <a:ext cx="10894446" cy="554897"/>
      </dsp:txXfrm>
    </dsp:sp>
    <dsp:sp modelId="{D9EB4A2C-44F3-4F2A-AEE5-CCBF00C970E9}">
      <dsp:nvSpPr>
        <dsp:cNvPr id="0" name=""/>
        <dsp:cNvSpPr/>
      </dsp:nvSpPr>
      <dsp:spPr>
        <a:xfrm>
          <a:off x="859395" y="3538939"/>
          <a:ext cx="693622" cy="6936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B05ABC-217F-4E05-AC72-27F2D580A88B}">
      <dsp:nvSpPr>
        <dsp:cNvPr id="0" name=""/>
        <dsp:cNvSpPr/>
      </dsp:nvSpPr>
      <dsp:spPr>
        <a:xfrm>
          <a:off x="930833" y="4440526"/>
          <a:ext cx="11169819" cy="554897"/>
        </a:xfrm>
        <a:prstGeom prst="rect">
          <a:avLst/>
        </a:prstGeom>
        <a:gradFill rotWithShape="0">
          <a:gsLst>
            <a:gs pos="0">
              <a:schemeClr val="accent5">
                <a:hueOff val="-5632119"/>
                <a:satOff val="-14516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632119"/>
                <a:satOff val="-14516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632119"/>
                <a:satOff val="-14516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045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13. </a:t>
          </a:r>
          <a:r>
            <a:rPr lang="en-US" sz="1800" kern="1200" dirty="0" err="1" smtClean="0">
              <a:solidFill>
                <a:schemeClr val="tx1"/>
              </a:solidFill>
            </a:rPr>
            <a:t>Gräsbeck</a:t>
          </a:r>
          <a:r>
            <a:rPr lang="en-US" sz="1800" kern="1200" dirty="0" smtClean="0">
              <a:solidFill>
                <a:schemeClr val="tx1"/>
              </a:solidFill>
            </a:rPr>
            <a:t> R. The evolution of the reference value concept. </a:t>
          </a:r>
          <a:r>
            <a:rPr lang="en-US" sz="1800" kern="1200" dirty="0" err="1" smtClean="0">
              <a:solidFill>
                <a:schemeClr val="tx1"/>
              </a:solidFill>
            </a:rPr>
            <a:t>Clin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Chem</a:t>
          </a:r>
          <a:r>
            <a:rPr lang="en-US" sz="1800" kern="1200" dirty="0" smtClean="0">
              <a:solidFill>
                <a:schemeClr val="tx1"/>
              </a:solidFill>
            </a:rPr>
            <a:t> Lab Med 2004; 42: 692-7.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930833" y="4440526"/>
        <a:ext cx="11169819" cy="554897"/>
      </dsp:txXfrm>
    </dsp:sp>
    <dsp:sp modelId="{2C88B515-CDCB-4270-91E1-856F3524ADB5}">
      <dsp:nvSpPr>
        <dsp:cNvPr id="0" name=""/>
        <dsp:cNvSpPr/>
      </dsp:nvSpPr>
      <dsp:spPr>
        <a:xfrm>
          <a:off x="584022" y="4371164"/>
          <a:ext cx="693622" cy="6936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632119"/>
              <a:satOff val="-14516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70EC9F4-5DB9-4896-9580-007EAF4E4D83}">
      <dsp:nvSpPr>
        <dsp:cNvPr id="0" name=""/>
        <dsp:cNvSpPr/>
      </dsp:nvSpPr>
      <dsp:spPr>
        <a:xfrm>
          <a:off x="428324" y="5192432"/>
          <a:ext cx="11672329" cy="716756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045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14. </a:t>
          </a:r>
          <a:r>
            <a:rPr lang="en-US" sz="1800" kern="1200" dirty="0" err="1" smtClean="0">
              <a:solidFill>
                <a:schemeClr val="tx1"/>
              </a:solidFill>
            </a:rPr>
            <a:t>Chaigneau</a:t>
          </a:r>
          <a:r>
            <a:rPr lang="en-US" sz="1800" kern="1200" dirty="0" smtClean="0">
              <a:solidFill>
                <a:schemeClr val="tx1"/>
              </a:solidFill>
            </a:rPr>
            <a:t> C, </a:t>
          </a:r>
          <a:r>
            <a:rPr lang="en-US" sz="1800" kern="1200" dirty="0" err="1" smtClean="0">
              <a:solidFill>
                <a:schemeClr val="tx1"/>
              </a:solidFill>
            </a:rPr>
            <a:t>Cabioch</a:t>
          </a:r>
          <a:r>
            <a:rPr lang="en-US" sz="1800" kern="1200" dirty="0" smtClean="0">
              <a:solidFill>
                <a:schemeClr val="tx1"/>
              </a:solidFill>
            </a:rPr>
            <a:t> T, Beaumont K, </a:t>
          </a:r>
          <a:r>
            <a:rPr lang="en-US" sz="1800" kern="1200" dirty="0" err="1" smtClean="0">
              <a:solidFill>
                <a:schemeClr val="tx1"/>
              </a:solidFill>
            </a:rPr>
            <a:t>Betsou</a:t>
          </a:r>
          <a:r>
            <a:rPr lang="en-US" sz="1800" kern="1200" dirty="0" smtClean="0">
              <a:solidFill>
                <a:schemeClr val="tx1"/>
              </a:solidFill>
            </a:rPr>
            <a:t> F. Serum biobank certification and the establishment of quality controls for biological fluids: examples of serum biomarker stability after temperature variation. </a:t>
          </a:r>
          <a:r>
            <a:rPr lang="en-US" sz="1800" kern="1200" dirty="0" err="1" smtClean="0">
              <a:solidFill>
                <a:schemeClr val="tx1"/>
              </a:solidFill>
            </a:rPr>
            <a:t>Clin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Chem</a:t>
          </a:r>
          <a:r>
            <a:rPr lang="en-US" sz="1800" kern="1200" dirty="0" smtClean="0">
              <a:solidFill>
                <a:schemeClr val="tx1"/>
              </a:solidFill>
            </a:rPr>
            <a:t> Lab Med 2007; 45: 1390-5.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28324" y="5192432"/>
        <a:ext cx="11672329" cy="716756"/>
      </dsp:txXfrm>
    </dsp:sp>
    <dsp:sp modelId="{B37C8930-89F6-4AFB-8873-A726CFE68664}">
      <dsp:nvSpPr>
        <dsp:cNvPr id="0" name=""/>
        <dsp:cNvSpPr/>
      </dsp:nvSpPr>
      <dsp:spPr>
        <a:xfrm>
          <a:off x="81512" y="5203999"/>
          <a:ext cx="693622" cy="6936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251FB5-DFA9-4E4A-AF5D-38D388E7258F}">
      <dsp:nvSpPr>
        <dsp:cNvPr id="0" name=""/>
        <dsp:cNvSpPr/>
      </dsp:nvSpPr>
      <dsp:spPr>
        <a:xfrm>
          <a:off x="-6852505" y="-1047763"/>
          <a:ext cx="8155782" cy="8155782"/>
        </a:xfrm>
        <a:prstGeom prst="blockArc">
          <a:avLst>
            <a:gd name="adj1" fmla="val 18900000"/>
            <a:gd name="adj2" fmla="val 2700000"/>
            <a:gd name="adj3" fmla="val 265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ED8F4E-8C50-4A2D-B4DB-F4FD7721CF3A}">
      <dsp:nvSpPr>
        <dsp:cNvPr id="0" name=""/>
        <dsp:cNvSpPr/>
      </dsp:nvSpPr>
      <dsp:spPr>
        <a:xfrm>
          <a:off x="485123" y="319133"/>
          <a:ext cx="11522193" cy="63802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643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15.  </a:t>
          </a:r>
          <a:r>
            <a:rPr lang="en-US" sz="1900" kern="1200" dirty="0" err="1" smtClean="0">
              <a:solidFill>
                <a:schemeClr val="tx1"/>
              </a:solidFill>
            </a:rPr>
            <a:t>Wagar</a:t>
          </a:r>
          <a:r>
            <a:rPr lang="en-US" sz="1900" kern="1200" dirty="0" smtClean="0">
              <a:solidFill>
                <a:schemeClr val="tx1"/>
              </a:solidFill>
            </a:rPr>
            <a:t> EA, Tamashiro L, </a:t>
          </a:r>
          <a:r>
            <a:rPr lang="en-US" sz="1900" kern="1200" dirty="0" err="1" smtClean="0">
              <a:solidFill>
                <a:schemeClr val="tx1"/>
              </a:solidFill>
            </a:rPr>
            <a:t>Yasin</a:t>
          </a:r>
          <a:r>
            <a:rPr lang="en-US" sz="1900" kern="1200" dirty="0" smtClean="0">
              <a:solidFill>
                <a:schemeClr val="tx1"/>
              </a:solidFill>
            </a:rPr>
            <a:t> B, </a:t>
          </a:r>
          <a:r>
            <a:rPr lang="en-US" sz="1900" kern="1200" dirty="0" err="1" smtClean="0">
              <a:solidFill>
                <a:schemeClr val="tx1"/>
              </a:solidFill>
            </a:rPr>
            <a:t>Hilborne</a:t>
          </a:r>
          <a:r>
            <a:rPr lang="en-US" sz="1900" kern="1200" dirty="0" smtClean="0">
              <a:solidFill>
                <a:schemeClr val="tx1"/>
              </a:solidFill>
            </a:rPr>
            <a:t> L, Bruckner DA. Patient safety in the clinical laboratory: a longitudinal analysis of specimen identification errors. Arch </a:t>
          </a:r>
          <a:r>
            <a:rPr lang="en-US" sz="1900" kern="1200" dirty="0" err="1" smtClean="0">
              <a:solidFill>
                <a:schemeClr val="tx1"/>
              </a:solidFill>
            </a:rPr>
            <a:t>Pathol</a:t>
          </a:r>
          <a:r>
            <a:rPr lang="en-US" sz="1900" kern="1200" dirty="0" smtClean="0">
              <a:solidFill>
                <a:schemeClr val="tx1"/>
              </a:solidFill>
            </a:rPr>
            <a:t> Lab Med 2006; 130: 1662-8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485123" y="319133"/>
        <a:ext cx="11522193" cy="638023"/>
      </dsp:txXfrm>
    </dsp:sp>
    <dsp:sp modelId="{AFE09812-4487-4CE3-9E60-B72C0BB2E3BB}">
      <dsp:nvSpPr>
        <dsp:cNvPr id="0" name=""/>
        <dsp:cNvSpPr/>
      </dsp:nvSpPr>
      <dsp:spPr>
        <a:xfrm>
          <a:off x="86358" y="239380"/>
          <a:ext cx="797529" cy="7975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DBEEB7-A53F-4696-AA63-06EAB249B61E}">
      <dsp:nvSpPr>
        <dsp:cNvPr id="0" name=""/>
        <dsp:cNvSpPr/>
      </dsp:nvSpPr>
      <dsp:spPr>
        <a:xfrm>
          <a:off x="1009941" y="1276047"/>
          <a:ext cx="10997375" cy="638023"/>
        </a:xfrm>
        <a:prstGeom prst="rect">
          <a:avLst/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643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16. O’Kane M. The reporting, classification and grading of quality failures in the medical laboratory. </a:t>
          </a:r>
          <a:r>
            <a:rPr lang="en-US" sz="1900" kern="1200" dirty="0" err="1" smtClean="0">
              <a:solidFill>
                <a:schemeClr val="tx1"/>
              </a:solidFill>
            </a:rPr>
            <a:t>Clin</a:t>
          </a:r>
          <a:r>
            <a:rPr lang="en-US" sz="1900" kern="1200" dirty="0" smtClean="0">
              <a:solidFill>
                <a:schemeClr val="tx1"/>
              </a:solidFill>
            </a:rPr>
            <a:t> </a:t>
          </a:r>
          <a:r>
            <a:rPr lang="en-US" sz="1900" kern="1200" dirty="0" err="1" smtClean="0">
              <a:solidFill>
                <a:schemeClr val="tx1"/>
              </a:solidFill>
            </a:rPr>
            <a:t>Chim</a:t>
          </a:r>
          <a:r>
            <a:rPr lang="en-US" sz="1900" kern="1200" dirty="0" smtClean="0">
              <a:solidFill>
                <a:schemeClr val="tx1"/>
              </a:solidFill>
            </a:rPr>
            <a:t> </a:t>
          </a:r>
          <a:r>
            <a:rPr lang="en-US" sz="1900" kern="1200" dirty="0" err="1" smtClean="0">
              <a:solidFill>
                <a:schemeClr val="tx1"/>
              </a:solidFill>
            </a:rPr>
            <a:t>Acta</a:t>
          </a:r>
          <a:r>
            <a:rPr lang="en-US" sz="1900" kern="1200" dirty="0" smtClean="0">
              <a:solidFill>
                <a:schemeClr val="tx1"/>
              </a:solidFill>
            </a:rPr>
            <a:t> 2009; 404: 28-31.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1009941" y="1276047"/>
        <a:ext cx="10997375" cy="638023"/>
      </dsp:txXfrm>
    </dsp:sp>
    <dsp:sp modelId="{CBAC9C2D-AB3B-43DF-9170-D7E88CE47E9D}">
      <dsp:nvSpPr>
        <dsp:cNvPr id="0" name=""/>
        <dsp:cNvSpPr/>
      </dsp:nvSpPr>
      <dsp:spPr>
        <a:xfrm>
          <a:off x="611176" y="1196294"/>
          <a:ext cx="797529" cy="7975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0EB9CFC-C79D-40DC-A49B-AD6A636961C3}">
      <dsp:nvSpPr>
        <dsp:cNvPr id="0" name=""/>
        <dsp:cNvSpPr/>
      </dsp:nvSpPr>
      <dsp:spPr>
        <a:xfrm>
          <a:off x="1249927" y="2232961"/>
          <a:ext cx="10757389" cy="638023"/>
        </a:xfrm>
        <a:prstGeom prst="rect">
          <a:avLst/>
        </a:prstGeom>
        <a:gradFill rotWithShape="0">
          <a:gsLst>
            <a:gs pos="0">
              <a:schemeClr val="accent5">
                <a:hueOff val="-2703417"/>
                <a:satOff val="-6968"/>
                <a:lumOff val="-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703417"/>
                <a:satOff val="-6968"/>
                <a:lumOff val="-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703417"/>
                <a:satOff val="-6968"/>
                <a:lumOff val="-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643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17. Gama R, Teale J, Marks V. Clinical and laboratory investigation of adult spontaneous </a:t>
          </a:r>
          <a:r>
            <a:rPr lang="en-US" sz="1900" kern="1200" dirty="0" err="1" smtClean="0">
              <a:solidFill>
                <a:schemeClr val="tx1"/>
              </a:solidFill>
            </a:rPr>
            <a:t>hypoglycaemia</a:t>
          </a:r>
          <a:r>
            <a:rPr lang="en-US" sz="1900" kern="1200" dirty="0" smtClean="0">
              <a:solidFill>
                <a:schemeClr val="tx1"/>
              </a:solidFill>
            </a:rPr>
            <a:t>. J </a:t>
          </a:r>
          <a:r>
            <a:rPr lang="en-US" sz="1900" kern="1200" dirty="0" err="1" smtClean="0">
              <a:solidFill>
                <a:schemeClr val="tx1"/>
              </a:solidFill>
            </a:rPr>
            <a:t>Clin</a:t>
          </a:r>
          <a:r>
            <a:rPr lang="en-US" sz="1900" kern="1200" dirty="0" smtClean="0">
              <a:solidFill>
                <a:schemeClr val="tx1"/>
              </a:solidFill>
            </a:rPr>
            <a:t> </a:t>
          </a:r>
          <a:r>
            <a:rPr lang="en-US" sz="1900" kern="1200" dirty="0" err="1" smtClean="0">
              <a:solidFill>
                <a:schemeClr val="tx1"/>
              </a:solidFill>
            </a:rPr>
            <a:t>Pathol</a:t>
          </a:r>
          <a:r>
            <a:rPr lang="en-US" sz="1900" kern="1200" dirty="0" smtClean="0">
              <a:solidFill>
                <a:schemeClr val="tx1"/>
              </a:solidFill>
            </a:rPr>
            <a:t> 2003; 56: 641-6.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1249927" y="2232961"/>
        <a:ext cx="10757389" cy="638023"/>
      </dsp:txXfrm>
    </dsp:sp>
    <dsp:sp modelId="{9921AD10-CCC2-4901-BAE3-68A15A300682}">
      <dsp:nvSpPr>
        <dsp:cNvPr id="0" name=""/>
        <dsp:cNvSpPr/>
      </dsp:nvSpPr>
      <dsp:spPr>
        <a:xfrm>
          <a:off x="851162" y="2153208"/>
          <a:ext cx="797529" cy="7975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CCD0B3-ED73-41EC-941F-22B2639CFB67}">
      <dsp:nvSpPr>
        <dsp:cNvPr id="0" name=""/>
        <dsp:cNvSpPr/>
      </dsp:nvSpPr>
      <dsp:spPr>
        <a:xfrm>
          <a:off x="1249927" y="3189269"/>
          <a:ext cx="10757389" cy="638023"/>
        </a:xfrm>
        <a:prstGeom prst="rect">
          <a:avLst/>
        </a:prstGeom>
        <a:gradFill rotWithShape="0">
          <a:gsLst>
            <a:gs pos="0">
              <a:schemeClr val="accent5">
                <a:hueOff val="-4055126"/>
                <a:satOff val="-1045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5126"/>
                <a:satOff val="-1045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5126"/>
                <a:satOff val="-1045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643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18. Bowen R, </a:t>
          </a:r>
          <a:r>
            <a:rPr lang="en-US" sz="1900" kern="1200" dirty="0" err="1" smtClean="0">
              <a:solidFill>
                <a:schemeClr val="tx1"/>
              </a:solidFill>
            </a:rPr>
            <a:t>Hortin</a:t>
          </a:r>
          <a:r>
            <a:rPr lang="en-US" sz="1900" kern="1200" dirty="0" smtClean="0">
              <a:solidFill>
                <a:schemeClr val="tx1"/>
              </a:solidFill>
            </a:rPr>
            <a:t> G, </a:t>
          </a:r>
          <a:r>
            <a:rPr lang="en-US" sz="1900" kern="1200" dirty="0" err="1" smtClean="0">
              <a:solidFill>
                <a:schemeClr val="tx1"/>
              </a:solidFill>
            </a:rPr>
            <a:t>Csako</a:t>
          </a:r>
          <a:r>
            <a:rPr lang="en-US" sz="1900" kern="1200" dirty="0" smtClean="0">
              <a:solidFill>
                <a:schemeClr val="tx1"/>
              </a:solidFill>
            </a:rPr>
            <a:t> G, </a:t>
          </a:r>
          <a:r>
            <a:rPr lang="en-US" sz="1900" kern="1200" dirty="0" err="1" smtClean="0">
              <a:solidFill>
                <a:schemeClr val="tx1"/>
              </a:solidFill>
            </a:rPr>
            <a:t>Otanez</a:t>
          </a:r>
          <a:r>
            <a:rPr lang="en-US" sz="1900" kern="1200" dirty="0" smtClean="0">
              <a:solidFill>
                <a:schemeClr val="tx1"/>
              </a:solidFill>
            </a:rPr>
            <a:t> O, </a:t>
          </a:r>
          <a:r>
            <a:rPr lang="en-US" sz="1900" kern="1200" dirty="0" err="1" smtClean="0">
              <a:solidFill>
                <a:schemeClr val="tx1"/>
              </a:solidFill>
            </a:rPr>
            <a:t>Remaley</a:t>
          </a:r>
          <a:r>
            <a:rPr lang="en-US" sz="1900" kern="1200" dirty="0" smtClean="0">
              <a:solidFill>
                <a:schemeClr val="tx1"/>
              </a:solidFill>
            </a:rPr>
            <a:t> O. Impact of blood collection devices on clinical chemistry assays. </a:t>
          </a:r>
          <a:r>
            <a:rPr lang="en-US" sz="1900" kern="1200" dirty="0" err="1" smtClean="0">
              <a:solidFill>
                <a:schemeClr val="tx1"/>
              </a:solidFill>
            </a:rPr>
            <a:t>Clin</a:t>
          </a:r>
          <a:r>
            <a:rPr lang="en-US" sz="1900" kern="1200" dirty="0" smtClean="0">
              <a:solidFill>
                <a:schemeClr val="tx1"/>
              </a:solidFill>
            </a:rPr>
            <a:t> </a:t>
          </a:r>
          <a:r>
            <a:rPr lang="en-US" sz="1900" kern="1200" dirty="0" err="1" smtClean="0">
              <a:solidFill>
                <a:schemeClr val="tx1"/>
              </a:solidFill>
            </a:rPr>
            <a:t>Biochem</a:t>
          </a:r>
          <a:r>
            <a:rPr lang="en-US" sz="1900" kern="1200" dirty="0" smtClean="0">
              <a:solidFill>
                <a:schemeClr val="tx1"/>
              </a:solidFill>
            </a:rPr>
            <a:t> 2010; 43: 4-25.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1249927" y="3189269"/>
        <a:ext cx="10757389" cy="638023"/>
      </dsp:txXfrm>
    </dsp:sp>
    <dsp:sp modelId="{0C578F2E-0DD7-4755-80FB-650B78BD3C55}">
      <dsp:nvSpPr>
        <dsp:cNvPr id="0" name=""/>
        <dsp:cNvSpPr/>
      </dsp:nvSpPr>
      <dsp:spPr>
        <a:xfrm>
          <a:off x="851162" y="3109516"/>
          <a:ext cx="797529" cy="7975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B649E6-186C-4C49-B093-69A20180632D}">
      <dsp:nvSpPr>
        <dsp:cNvPr id="0" name=""/>
        <dsp:cNvSpPr/>
      </dsp:nvSpPr>
      <dsp:spPr>
        <a:xfrm>
          <a:off x="1009941" y="4146184"/>
          <a:ext cx="10997375" cy="638023"/>
        </a:xfrm>
        <a:prstGeom prst="rect">
          <a:avLst/>
        </a:prstGeom>
        <a:gradFill rotWithShape="0">
          <a:gsLst>
            <a:gs pos="0">
              <a:schemeClr val="accent5">
                <a:hueOff val="-5406834"/>
                <a:satOff val="-13935"/>
                <a:lumOff val="-9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406834"/>
                <a:satOff val="-13935"/>
                <a:lumOff val="-9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406834"/>
                <a:satOff val="-13935"/>
                <a:lumOff val="-9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643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19. </a:t>
          </a:r>
          <a:r>
            <a:rPr lang="en-US" sz="1900" kern="1200" dirty="0" err="1" smtClean="0">
              <a:solidFill>
                <a:schemeClr val="tx1"/>
              </a:solidFill>
            </a:rPr>
            <a:t>Steindel</a:t>
          </a:r>
          <a:r>
            <a:rPr lang="en-US" sz="1900" kern="1200" dirty="0" smtClean="0">
              <a:solidFill>
                <a:schemeClr val="tx1"/>
              </a:solidFill>
            </a:rPr>
            <a:t> S, Jones B. Routine outpatient laboratory test turnaround times and practice patterns. Arch </a:t>
          </a:r>
          <a:r>
            <a:rPr lang="en-US" sz="1900" kern="1200" dirty="0" err="1" smtClean="0">
              <a:solidFill>
                <a:schemeClr val="tx1"/>
              </a:solidFill>
            </a:rPr>
            <a:t>Pathol</a:t>
          </a:r>
          <a:r>
            <a:rPr lang="en-US" sz="1900" kern="1200" dirty="0" smtClean="0">
              <a:solidFill>
                <a:schemeClr val="tx1"/>
              </a:solidFill>
            </a:rPr>
            <a:t> Lab Med 2002; 126: 11-8.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1009941" y="4146184"/>
        <a:ext cx="10997375" cy="638023"/>
      </dsp:txXfrm>
    </dsp:sp>
    <dsp:sp modelId="{0263571A-1395-48B5-B38A-AE83A1A86E2C}">
      <dsp:nvSpPr>
        <dsp:cNvPr id="0" name=""/>
        <dsp:cNvSpPr/>
      </dsp:nvSpPr>
      <dsp:spPr>
        <a:xfrm>
          <a:off x="611176" y="4066431"/>
          <a:ext cx="797529" cy="7975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D7F228-C15E-447A-A499-A0A2008A3D77}">
      <dsp:nvSpPr>
        <dsp:cNvPr id="0" name=""/>
        <dsp:cNvSpPr/>
      </dsp:nvSpPr>
      <dsp:spPr>
        <a:xfrm>
          <a:off x="485123" y="5103098"/>
          <a:ext cx="11522193" cy="638023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643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20. </a:t>
          </a:r>
          <a:r>
            <a:rPr lang="en-US" sz="1900" kern="1200" dirty="0" err="1" smtClean="0">
              <a:solidFill>
                <a:schemeClr val="tx1"/>
              </a:solidFill>
            </a:rPr>
            <a:t>Nauck</a:t>
          </a:r>
          <a:r>
            <a:rPr lang="en-US" sz="1900" kern="1200" dirty="0" smtClean="0">
              <a:solidFill>
                <a:schemeClr val="tx1"/>
              </a:solidFill>
            </a:rPr>
            <a:t> M, </a:t>
          </a:r>
          <a:r>
            <a:rPr lang="en-US" sz="1900" kern="1200" dirty="0" err="1" smtClean="0">
              <a:solidFill>
                <a:schemeClr val="tx1"/>
              </a:solidFill>
            </a:rPr>
            <a:t>Nauck</a:t>
          </a:r>
          <a:r>
            <a:rPr lang="en-US" sz="1900" kern="1200" dirty="0" smtClean="0">
              <a:solidFill>
                <a:schemeClr val="tx1"/>
              </a:solidFill>
            </a:rPr>
            <a:t> M, </a:t>
          </a:r>
          <a:r>
            <a:rPr lang="en-US" sz="1900" kern="1200" dirty="0" err="1" smtClean="0">
              <a:solidFill>
                <a:schemeClr val="tx1"/>
              </a:solidFill>
            </a:rPr>
            <a:t>Koetting</a:t>
          </a:r>
          <a:r>
            <a:rPr lang="en-US" sz="1900" kern="1200" dirty="0" smtClean="0">
              <a:solidFill>
                <a:schemeClr val="tx1"/>
              </a:solidFill>
            </a:rPr>
            <a:t> J. A recapping system for automatic, semiautomatic, and manual use. Arch </a:t>
          </a:r>
          <a:r>
            <a:rPr lang="en-US" sz="1900" kern="1200" dirty="0" err="1" smtClean="0">
              <a:solidFill>
                <a:schemeClr val="tx1"/>
              </a:solidFill>
            </a:rPr>
            <a:t>Pathol</a:t>
          </a:r>
          <a:r>
            <a:rPr lang="en-US" sz="1900" kern="1200" dirty="0" smtClean="0">
              <a:solidFill>
                <a:schemeClr val="tx1"/>
              </a:solidFill>
            </a:rPr>
            <a:t> Lab Med 2008; 132: 690-3.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485123" y="5103098"/>
        <a:ext cx="11522193" cy="638023"/>
      </dsp:txXfrm>
    </dsp:sp>
    <dsp:sp modelId="{A2DCC5A2-7D6C-497A-B370-101A5801DF71}">
      <dsp:nvSpPr>
        <dsp:cNvPr id="0" name=""/>
        <dsp:cNvSpPr/>
      </dsp:nvSpPr>
      <dsp:spPr>
        <a:xfrm>
          <a:off x="86358" y="5023345"/>
          <a:ext cx="797529" cy="7975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4CE9F-FA62-404B-8FBE-1D47A001BD13}">
      <dsp:nvSpPr>
        <dsp:cNvPr id="0" name=""/>
        <dsp:cNvSpPr/>
      </dsp:nvSpPr>
      <dsp:spPr>
        <a:xfrm>
          <a:off x="1848242" y="2716540"/>
          <a:ext cx="1904182" cy="163479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tx1"/>
              </a:solidFill>
            </a:rPr>
            <a:t>Phlebotomy Education</a:t>
          </a:r>
          <a:endParaRPr lang="en-US" sz="1900" b="1" kern="1200" dirty="0">
            <a:solidFill>
              <a:schemeClr val="tx1"/>
            </a:solidFill>
          </a:endParaRPr>
        </a:p>
      </dsp:txBody>
      <dsp:txXfrm>
        <a:off x="2143157" y="2969733"/>
        <a:ext cx="1314352" cy="1128411"/>
      </dsp:txXfrm>
    </dsp:sp>
    <dsp:sp modelId="{4E792F1A-456E-479B-A1CF-58A6DC6E2353}">
      <dsp:nvSpPr>
        <dsp:cNvPr id="0" name=""/>
        <dsp:cNvSpPr/>
      </dsp:nvSpPr>
      <dsp:spPr>
        <a:xfrm>
          <a:off x="1893676" y="3447565"/>
          <a:ext cx="222121" cy="1914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C889FCF-503A-4BD1-9C03-FDDD449A2461}">
      <dsp:nvSpPr>
        <dsp:cNvPr id="0" name=""/>
        <dsp:cNvSpPr/>
      </dsp:nvSpPr>
      <dsp:spPr>
        <a:xfrm>
          <a:off x="209595" y="1812767"/>
          <a:ext cx="1904182" cy="16347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BB443F-7A05-48AC-B952-09246BE1ED79}">
      <dsp:nvSpPr>
        <dsp:cNvPr id="0" name=""/>
        <dsp:cNvSpPr/>
      </dsp:nvSpPr>
      <dsp:spPr>
        <a:xfrm>
          <a:off x="1514051" y="3230433"/>
          <a:ext cx="222121" cy="1914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EF2FAF1-7453-465E-BFD9-DD01467BEF8C}">
      <dsp:nvSpPr>
        <dsp:cNvPr id="0" name=""/>
        <dsp:cNvSpPr/>
      </dsp:nvSpPr>
      <dsp:spPr>
        <a:xfrm>
          <a:off x="3486889" y="1807545"/>
          <a:ext cx="1904182" cy="163479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tx1"/>
              </a:solidFill>
            </a:rPr>
            <a:t>Using appropriate technology</a:t>
          </a:r>
          <a:endParaRPr lang="en-US" sz="1900" b="1" kern="1200" dirty="0">
            <a:solidFill>
              <a:schemeClr val="tx1"/>
            </a:solidFill>
          </a:endParaRPr>
        </a:p>
      </dsp:txBody>
      <dsp:txXfrm>
        <a:off x="3781804" y="2060738"/>
        <a:ext cx="1314352" cy="1128411"/>
      </dsp:txXfrm>
    </dsp:sp>
    <dsp:sp modelId="{C5568070-DD7A-47FE-9694-EAF03FA71ECC}">
      <dsp:nvSpPr>
        <dsp:cNvPr id="0" name=""/>
        <dsp:cNvSpPr/>
      </dsp:nvSpPr>
      <dsp:spPr>
        <a:xfrm>
          <a:off x="4797403" y="3221730"/>
          <a:ext cx="222121" cy="1914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6989036-E8A2-4BD5-A056-B4CFED8E04B6}">
      <dsp:nvSpPr>
        <dsp:cNvPr id="0" name=""/>
        <dsp:cNvSpPr/>
      </dsp:nvSpPr>
      <dsp:spPr>
        <a:xfrm>
          <a:off x="5124527" y="2653340"/>
          <a:ext cx="1904182" cy="16347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332A1C-1EA1-498A-BF66-44D774DA1831}">
      <dsp:nvSpPr>
        <dsp:cNvPr id="0" name=""/>
        <dsp:cNvSpPr/>
      </dsp:nvSpPr>
      <dsp:spPr>
        <a:xfrm>
          <a:off x="5170970" y="3440602"/>
          <a:ext cx="222121" cy="1914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376D8FE-6525-4EF8-96A9-422FEEE5CED7}">
      <dsp:nvSpPr>
        <dsp:cNvPr id="0" name=""/>
        <dsp:cNvSpPr/>
      </dsp:nvSpPr>
      <dsp:spPr>
        <a:xfrm>
          <a:off x="1848242" y="908994"/>
          <a:ext cx="1904182" cy="163479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tx1"/>
              </a:solidFill>
            </a:rPr>
            <a:t>Developing clear and written procedures</a:t>
          </a:r>
          <a:endParaRPr lang="en-US" sz="1900" b="1" kern="1200" dirty="0">
            <a:solidFill>
              <a:schemeClr val="tx1"/>
            </a:solidFill>
          </a:endParaRPr>
        </a:p>
      </dsp:txBody>
      <dsp:txXfrm>
        <a:off x="2143157" y="1162187"/>
        <a:ext cx="1314352" cy="1128411"/>
      </dsp:txXfrm>
    </dsp:sp>
    <dsp:sp modelId="{EE166896-B6B4-4035-A0BB-6C8C35A95E67}">
      <dsp:nvSpPr>
        <dsp:cNvPr id="0" name=""/>
        <dsp:cNvSpPr/>
      </dsp:nvSpPr>
      <dsp:spPr>
        <a:xfrm>
          <a:off x="3152698" y="939889"/>
          <a:ext cx="222121" cy="1914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422E295-8F1B-4919-B423-3F70330430C9}">
      <dsp:nvSpPr>
        <dsp:cNvPr id="0" name=""/>
        <dsp:cNvSpPr/>
      </dsp:nvSpPr>
      <dsp:spPr>
        <a:xfrm>
          <a:off x="3486889" y="0"/>
          <a:ext cx="1904182" cy="16347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5B39F8-5175-4467-9CC8-C98F707666B1}">
      <dsp:nvSpPr>
        <dsp:cNvPr id="0" name=""/>
        <dsp:cNvSpPr/>
      </dsp:nvSpPr>
      <dsp:spPr>
        <a:xfrm>
          <a:off x="3540400" y="724497"/>
          <a:ext cx="222121" cy="1914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359E856-B3BC-498D-9809-7D070A863547}">
      <dsp:nvSpPr>
        <dsp:cNvPr id="0" name=""/>
        <dsp:cNvSpPr/>
      </dsp:nvSpPr>
      <dsp:spPr>
        <a:xfrm>
          <a:off x="5124527" y="905513"/>
          <a:ext cx="1904182" cy="163479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0" kern="1200" dirty="0" smtClean="0">
              <a:solidFill>
                <a:schemeClr val="tx1"/>
              </a:solidFill>
            </a:rPr>
            <a:t>Validating any new instrument or procedure</a:t>
          </a:r>
          <a:endParaRPr lang="en-US" sz="1900" b="1" i="0" kern="1200" dirty="0">
            <a:solidFill>
              <a:schemeClr val="tx1"/>
            </a:solidFill>
          </a:endParaRPr>
        </a:p>
      </dsp:txBody>
      <dsp:txXfrm>
        <a:off x="5419442" y="1158706"/>
        <a:ext cx="1314352" cy="1128411"/>
      </dsp:txXfrm>
    </dsp:sp>
    <dsp:sp modelId="{85399D8E-C29D-4527-ADB9-0EEECB9C0E15}">
      <dsp:nvSpPr>
        <dsp:cNvPr id="0" name=""/>
        <dsp:cNvSpPr/>
      </dsp:nvSpPr>
      <dsp:spPr>
        <a:xfrm>
          <a:off x="6772261" y="1630011"/>
          <a:ext cx="222121" cy="1914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C3FBEF5-1BF2-4361-8F68-CAF09E93FE5A}">
      <dsp:nvSpPr>
        <dsp:cNvPr id="0" name=""/>
        <dsp:cNvSpPr/>
      </dsp:nvSpPr>
      <dsp:spPr>
        <a:xfrm>
          <a:off x="6763174" y="1824516"/>
          <a:ext cx="1904182" cy="16347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1B87C7-DA21-47CB-948A-E9CBFD802C57}">
      <dsp:nvSpPr>
        <dsp:cNvPr id="0" name=""/>
        <dsp:cNvSpPr/>
      </dsp:nvSpPr>
      <dsp:spPr>
        <a:xfrm>
          <a:off x="7134722" y="1854105"/>
          <a:ext cx="222121" cy="1914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5E27C21-752F-408C-9AED-BE659C3C400C}">
      <dsp:nvSpPr>
        <dsp:cNvPr id="0" name=""/>
        <dsp:cNvSpPr/>
      </dsp:nvSpPr>
      <dsp:spPr>
        <a:xfrm>
          <a:off x="6763174" y="17405"/>
          <a:ext cx="1904182" cy="163479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0" kern="1200" dirty="0" smtClean="0">
              <a:solidFill>
                <a:schemeClr val="tx1"/>
              </a:solidFill>
            </a:rPr>
            <a:t>Monitoring quality indicators in the lab: </a:t>
          </a:r>
          <a:endParaRPr lang="en-US" sz="1900" b="1" i="0" kern="1200" dirty="0">
            <a:solidFill>
              <a:schemeClr val="tx1"/>
            </a:solidFill>
          </a:endParaRPr>
        </a:p>
      </dsp:txBody>
      <dsp:txXfrm>
        <a:off x="7058089" y="270598"/>
        <a:ext cx="1314352" cy="1128411"/>
      </dsp:txXfrm>
    </dsp:sp>
    <dsp:sp modelId="{091D9465-5BC4-4D5F-8FF9-FEB69B5490AE}">
      <dsp:nvSpPr>
        <dsp:cNvPr id="0" name=""/>
        <dsp:cNvSpPr/>
      </dsp:nvSpPr>
      <dsp:spPr>
        <a:xfrm>
          <a:off x="8410908" y="750170"/>
          <a:ext cx="222121" cy="1914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39DD836-28DE-430E-AA41-E8807BFE8EB7}">
      <dsp:nvSpPr>
        <dsp:cNvPr id="0" name=""/>
        <dsp:cNvSpPr/>
      </dsp:nvSpPr>
      <dsp:spPr>
        <a:xfrm>
          <a:off x="8401821" y="929445"/>
          <a:ext cx="1904182" cy="16347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FDE602-1414-49D3-8295-6F041D75EF46}">
      <dsp:nvSpPr>
        <dsp:cNvPr id="0" name=""/>
        <dsp:cNvSpPr/>
      </dsp:nvSpPr>
      <dsp:spPr>
        <a:xfrm>
          <a:off x="8781446" y="965997"/>
          <a:ext cx="222121" cy="1914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7DEE4-C189-4A34-9B17-9DAE64033B22}">
      <dsp:nvSpPr>
        <dsp:cNvPr id="0" name=""/>
        <dsp:cNvSpPr/>
      </dsp:nvSpPr>
      <dsp:spPr>
        <a:xfrm rot="5400000">
          <a:off x="-350477" y="353170"/>
          <a:ext cx="2336515" cy="163556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Aim</a:t>
          </a:r>
          <a:endParaRPr lang="en-US" sz="2800" b="1" kern="1200" dirty="0"/>
        </a:p>
      </dsp:txBody>
      <dsp:txXfrm rot="-5400000">
        <a:off x="1" y="820472"/>
        <a:ext cx="1635560" cy="700955"/>
      </dsp:txXfrm>
    </dsp:sp>
    <dsp:sp modelId="{8F8BC70B-3324-4FF5-B176-C57CC0CC3B80}">
      <dsp:nvSpPr>
        <dsp:cNvPr id="0" name=""/>
        <dsp:cNvSpPr/>
      </dsp:nvSpPr>
      <dsp:spPr>
        <a:xfrm rot="5400000">
          <a:off x="5510399" y="-3872145"/>
          <a:ext cx="1518735" cy="92684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/>
            <a:t>To outline different types of Pre-Analytical errors &amp; determine their impact on the Quality of Lab results.</a:t>
          </a:r>
          <a:endParaRPr lang="en-US" sz="2400" b="0" kern="1200" dirty="0"/>
        </a:p>
      </dsp:txBody>
      <dsp:txXfrm rot="-5400000">
        <a:off x="1635561" y="76832"/>
        <a:ext cx="9194274" cy="1370457"/>
      </dsp:txXfrm>
    </dsp:sp>
    <dsp:sp modelId="{5B13A38A-D3F1-45A1-AAEA-71FF6119F7E7}">
      <dsp:nvSpPr>
        <dsp:cNvPr id="0" name=""/>
        <dsp:cNvSpPr/>
      </dsp:nvSpPr>
      <dsp:spPr>
        <a:xfrm rot="5400000">
          <a:off x="-546289" y="2771353"/>
          <a:ext cx="2728138" cy="163556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Objectives</a:t>
          </a:r>
          <a:endParaRPr lang="en-US" sz="2800" b="1" kern="1200" dirty="0"/>
        </a:p>
      </dsp:txBody>
      <dsp:txXfrm rot="-5400000">
        <a:off x="0" y="3042844"/>
        <a:ext cx="1635560" cy="1092578"/>
      </dsp:txXfrm>
    </dsp:sp>
    <dsp:sp modelId="{609132DB-2FB2-43EE-B73B-8123CD64D2EC}">
      <dsp:nvSpPr>
        <dsp:cNvPr id="0" name=""/>
        <dsp:cNvSpPr/>
      </dsp:nvSpPr>
      <dsp:spPr>
        <a:xfrm rot="5400000">
          <a:off x="5129478" y="-1404779"/>
          <a:ext cx="2280578" cy="92684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0" kern="1200" dirty="0" smtClean="0"/>
            <a:t>To explore and define various types of Pre-Analytical Errors within the laboratory total testing process, starting from test request to processing of the blood sample.</a:t>
          </a:r>
          <a:endParaRPr lang="en-US" sz="2200" b="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0" kern="1200" dirty="0" smtClean="0"/>
            <a:t>To understand the causes and effects of pre-analytical errors on quality of lab results, overall lab performance and patient health.</a:t>
          </a:r>
          <a:endParaRPr lang="en-US" sz="2200" b="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0" kern="1200" dirty="0" smtClean="0"/>
            <a:t>To identify the possible corrective and preventive measures to be taken to minimize pre-analytical errors.</a:t>
          </a:r>
          <a:endParaRPr lang="en-US" sz="2200" b="0" kern="1200" dirty="0"/>
        </a:p>
      </dsp:txBody>
      <dsp:txXfrm rot="-5400000">
        <a:off x="1635561" y="2200467"/>
        <a:ext cx="9157084" cy="20579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23E40-3C78-44FA-B421-036A81486B05}">
      <dsp:nvSpPr>
        <dsp:cNvPr id="0" name=""/>
        <dsp:cNvSpPr/>
      </dsp:nvSpPr>
      <dsp:spPr>
        <a:xfrm>
          <a:off x="4571" y="0"/>
          <a:ext cx="1806159" cy="57398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chemeClr val="tx1"/>
              </a:solidFill>
            </a:rPr>
            <a:t>Research Design</a:t>
          </a:r>
          <a:endParaRPr lang="en-US" sz="2900" b="1" kern="1200" dirty="0">
            <a:solidFill>
              <a:schemeClr val="tx1"/>
            </a:solidFill>
          </a:endParaRPr>
        </a:p>
      </dsp:txBody>
      <dsp:txXfrm>
        <a:off x="4571" y="0"/>
        <a:ext cx="1806159" cy="1721958"/>
      </dsp:txXfrm>
    </dsp:sp>
    <dsp:sp modelId="{AE53C3A7-A4E6-4FD8-A1ED-B0C58AED93DA}">
      <dsp:nvSpPr>
        <dsp:cNvPr id="0" name=""/>
        <dsp:cNvSpPr/>
      </dsp:nvSpPr>
      <dsp:spPr>
        <a:xfrm>
          <a:off x="185187" y="1721958"/>
          <a:ext cx="1444927" cy="37309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 smtClean="0">
              <a:solidFill>
                <a:schemeClr val="tx1"/>
              </a:solidFill>
            </a:rPr>
            <a:t>Exploratory Study</a:t>
          </a:r>
          <a:endParaRPr lang="en-US" sz="2100" b="0" kern="1200" dirty="0">
            <a:solidFill>
              <a:schemeClr val="tx1"/>
            </a:solidFill>
          </a:endParaRPr>
        </a:p>
      </dsp:txBody>
      <dsp:txXfrm>
        <a:off x="227507" y="1764278"/>
        <a:ext cx="1360287" cy="3646270"/>
      </dsp:txXfrm>
    </dsp:sp>
    <dsp:sp modelId="{69BF33BA-AC23-4B35-AC88-358452B152C2}">
      <dsp:nvSpPr>
        <dsp:cNvPr id="0" name=""/>
        <dsp:cNvSpPr/>
      </dsp:nvSpPr>
      <dsp:spPr>
        <a:xfrm>
          <a:off x="1946192" y="0"/>
          <a:ext cx="1806159" cy="57398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chemeClr val="tx1"/>
              </a:solidFill>
            </a:rPr>
            <a:t>Type of Data</a:t>
          </a:r>
          <a:endParaRPr lang="en-US" sz="2900" b="1" kern="1200" dirty="0">
            <a:solidFill>
              <a:schemeClr val="tx1"/>
            </a:solidFill>
          </a:endParaRPr>
        </a:p>
      </dsp:txBody>
      <dsp:txXfrm>
        <a:off x="1946192" y="0"/>
        <a:ext cx="1806159" cy="1721958"/>
      </dsp:txXfrm>
    </dsp:sp>
    <dsp:sp modelId="{933E3FCA-7146-48E9-840A-604DB30D733E}">
      <dsp:nvSpPr>
        <dsp:cNvPr id="0" name=""/>
        <dsp:cNvSpPr/>
      </dsp:nvSpPr>
      <dsp:spPr>
        <a:xfrm>
          <a:off x="2126808" y="1721958"/>
          <a:ext cx="1444927" cy="37309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>
              <a:solidFill>
                <a:schemeClr val="tx1"/>
              </a:solidFill>
            </a:rPr>
            <a:t>Secondary Data</a:t>
          </a:r>
          <a:endParaRPr lang="en-US" sz="2200" b="0" kern="1200" dirty="0">
            <a:solidFill>
              <a:schemeClr val="tx1"/>
            </a:solidFill>
          </a:endParaRPr>
        </a:p>
      </dsp:txBody>
      <dsp:txXfrm>
        <a:off x="2169128" y="1764278"/>
        <a:ext cx="1360287" cy="3646270"/>
      </dsp:txXfrm>
    </dsp:sp>
    <dsp:sp modelId="{A75D354D-35D9-40FE-92D2-2A501F65843F}">
      <dsp:nvSpPr>
        <dsp:cNvPr id="0" name=""/>
        <dsp:cNvSpPr/>
      </dsp:nvSpPr>
      <dsp:spPr>
        <a:xfrm>
          <a:off x="3887813" y="0"/>
          <a:ext cx="1806159" cy="57398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chemeClr val="tx1"/>
              </a:solidFill>
            </a:rPr>
            <a:t>Methods of data Collection</a:t>
          </a:r>
          <a:endParaRPr lang="en-US" sz="2900" b="1" kern="1200" dirty="0">
            <a:solidFill>
              <a:schemeClr val="tx1"/>
            </a:solidFill>
          </a:endParaRPr>
        </a:p>
      </dsp:txBody>
      <dsp:txXfrm>
        <a:off x="3887813" y="0"/>
        <a:ext cx="1806159" cy="1721958"/>
      </dsp:txXfrm>
    </dsp:sp>
    <dsp:sp modelId="{41035A78-86D6-4157-B713-5F9DBBA3F28C}">
      <dsp:nvSpPr>
        <dsp:cNvPr id="0" name=""/>
        <dsp:cNvSpPr/>
      </dsp:nvSpPr>
      <dsp:spPr>
        <a:xfrm>
          <a:off x="4068429" y="1723640"/>
          <a:ext cx="1444927" cy="17306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tx1"/>
              </a:solidFill>
            </a:rPr>
            <a:t>Literature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tx1"/>
              </a:solidFill>
            </a:rPr>
            <a:t>Review</a:t>
          </a:r>
          <a:endParaRPr lang="en-US" sz="2400" b="0" kern="1200" dirty="0">
            <a:solidFill>
              <a:schemeClr val="tx1"/>
            </a:solidFill>
          </a:endParaRPr>
        </a:p>
      </dsp:txBody>
      <dsp:txXfrm>
        <a:off x="4110749" y="1765960"/>
        <a:ext cx="1360287" cy="1646007"/>
      </dsp:txXfrm>
    </dsp:sp>
    <dsp:sp modelId="{D2286A51-E2DC-4148-9EAB-B93322F372D7}">
      <dsp:nvSpPr>
        <dsp:cNvPr id="0" name=""/>
        <dsp:cNvSpPr/>
      </dsp:nvSpPr>
      <dsp:spPr>
        <a:xfrm>
          <a:off x="4068429" y="3720541"/>
          <a:ext cx="1444927" cy="17306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tx1"/>
              </a:solidFill>
            </a:rPr>
            <a:t>Reviews of Case Studies</a:t>
          </a:r>
          <a:endParaRPr lang="en-US" sz="2400" b="0" kern="1200" dirty="0">
            <a:solidFill>
              <a:schemeClr val="tx1"/>
            </a:solidFill>
          </a:endParaRPr>
        </a:p>
      </dsp:txBody>
      <dsp:txXfrm>
        <a:off x="4110749" y="3762861"/>
        <a:ext cx="1360287" cy="1646007"/>
      </dsp:txXfrm>
    </dsp:sp>
    <dsp:sp modelId="{3EAC1837-3D84-4C5A-AD1D-02F646B3B6A2}">
      <dsp:nvSpPr>
        <dsp:cNvPr id="0" name=""/>
        <dsp:cNvSpPr/>
      </dsp:nvSpPr>
      <dsp:spPr>
        <a:xfrm>
          <a:off x="5829434" y="0"/>
          <a:ext cx="1806159" cy="57398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chemeClr val="tx1"/>
              </a:solidFill>
            </a:rPr>
            <a:t>Data Sources</a:t>
          </a:r>
          <a:endParaRPr lang="en-US" sz="2900" b="1" kern="1200" dirty="0">
            <a:solidFill>
              <a:schemeClr val="tx1"/>
            </a:solidFill>
          </a:endParaRPr>
        </a:p>
      </dsp:txBody>
      <dsp:txXfrm>
        <a:off x="5829434" y="0"/>
        <a:ext cx="1806159" cy="1721958"/>
      </dsp:txXfrm>
    </dsp:sp>
    <dsp:sp modelId="{3373B2FC-AC7D-4ED2-88EF-4128258A83D0}">
      <dsp:nvSpPr>
        <dsp:cNvPr id="0" name=""/>
        <dsp:cNvSpPr/>
      </dsp:nvSpPr>
      <dsp:spPr>
        <a:xfrm>
          <a:off x="6010050" y="1722449"/>
          <a:ext cx="1444927" cy="11276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tx1"/>
              </a:solidFill>
            </a:rPr>
            <a:t>Published articles </a:t>
          </a:r>
          <a:endParaRPr lang="en-US" sz="2400" b="0" kern="1200" dirty="0">
            <a:solidFill>
              <a:schemeClr val="tx1"/>
            </a:solidFill>
          </a:endParaRPr>
        </a:p>
      </dsp:txBody>
      <dsp:txXfrm>
        <a:off x="6043078" y="1755477"/>
        <a:ext cx="1378871" cy="1061597"/>
      </dsp:txXfrm>
    </dsp:sp>
    <dsp:sp modelId="{F449D5B4-C6AE-4680-98DF-B681C58D96E9}">
      <dsp:nvSpPr>
        <dsp:cNvPr id="0" name=""/>
        <dsp:cNvSpPr/>
      </dsp:nvSpPr>
      <dsp:spPr>
        <a:xfrm>
          <a:off x="6010050" y="3023587"/>
          <a:ext cx="1444927" cy="11276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tx1"/>
              </a:solidFill>
            </a:rPr>
            <a:t>News articles</a:t>
          </a:r>
          <a:endParaRPr lang="en-US" sz="2400" b="0" kern="1200" dirty="0">
            <a:solidFill>
              <a:schemeClr val="tx1"/>
            </a:solidFill>
          </a:endParaRPr>
        </a:p>
      </dsp:txBody>
      <dsp:txXfrm>
        <a:off x="6043078" y="3056615"/>
        <a:ext cx="1378871" cy="1061597"/>
      </dsp:txXfrm>
    </dsp:sp>
    <dsp:sp modelId="{AB2E4226-C9B1-461C-90DA-B5CAD0801F80}">
      <dsp:nvSpPr>
        <dsp:cNvPr id="0" name=""/>
        <dsp:cNvSpPr/>
      </dsp:nvSpPr>
      <dsp:spPr>
        <a:xfrm>
          <a:off x="6010050" y="4324726"/>
          <a:ext cx="1444927" cy="11276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tx1"/>
              </a:solidFill>
            </a:rPr>
            <a:t>Sites</a:t>
          </a:r>
          <a:r>
            <a:rPr lang="en-US" sz="2000" b="0" kern="1200" dirty="0" smtClean="0">
              <a:solidFill>
                <a:schemeClr val="tx1"/>
              </a:solidFill>
            </a:rPr>
            <a:t> </a:t>
          </a:r>
          <a:endParaRPr lang="en-US" sz="2000" b="0" kern="1200" dirty="0">
            <a:solidFill>
              <a:schemeClr val="tx1"/>
            </a:solidFill>
          </a:endParaRPr>
        </a:p>
      </dsp:txBody>
      <dsp:txXfrm>
        <a:off x="6043078" y="4357754"/>
        <a:ext cx="1378871" cy="1061597"/>
      </dsp:txXfrm>
    </dsp:sp>
    <dsp:sp modelId="{89689158-E1F6-4C1A-B31C-879AD9A80802}">
      <dsp:nvSpPr>
        <dsp:cNvPr id="0" name=""/>
        <dsp:cNvSpPr/>
      </dsp:nvSpPr>
      <dsp:spPr>
        <a:xfrm>
          <a:off x="7771055" y="0"/>
          <a:ext cx="1806159" cy="57398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chemeClr val="tx1"/>
              </a:solidFill>
            </a:rPr>
            <a:t>Key Words</a:t>
          </a:r>
          <a:endParaRPr lang="en-US" sz="2900" b="1" kern="1200" dirty="0">
            <a:solidFill>
              <a:schemeClr val="tx1"/>
            </a:solidFill>
          </a:endParaRPr>
        </a:p>
      </dsp:txBody>
      <dsp:txXfrm>
        <a:off x="7771055" y="0"/>
        <a:ext cx="1806159" cy="1721958"/>
      </dsp:txXfrm>
    </dsp:sp>
    <dsp:sp modelId="{78D36668-9CBE-45B1-9D77-7C7EA7CE5346}">
      <dsp:nvSpPr>
        <dsp:cNvPr id="0" name=""/>
        <dsp:cNvSpPr/>
      </dsp:nvSpPr>
      <dsp:spPr>
        <a:xfrm>
          <a:off x="7951671" y="1723044"/>
          <a:ext cx="1444927" cy="6640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err="1" smtClean="0">
              <a:solidFill>
                <a:schemeClr val="tx1"/>
              </a:solidFill>
            </a:rPr>
            <a:t>Preanalytical</a:t>
          </a:r>
          <a:endParaRPr lang="en-US" sz="1900" b="0" kern="1200" dirty="0">
            <a:solidFill>
              <a:schemeClr val="tx1"/>
            </a:solidFill>
          </a:endParaRPr>
        </a:p>
      </dsp:txBody>
      <dsp:txXfrm>
        <a:off x="7971120" y="1742493"/>
        <a:ext cx="1406029" cy="625123"/>
      </dsp:txXfrm>
    </dsp:sp>
    <dsp:sp modelId="{E0840C92-823F-4FC8-B718-514E8F104383}">
      <dsp:nvSpPr>
        <dsp:cNvPr id="0" name=""/>
        <dsp:cNvSpPr/>
      </dsp:nvSpPr>
      <dsp:spPr>
        <a:xfrm>
          <a:off x="7951671" y="2489224"/>
          <a:ext cx="1444927" cy="6640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tx1"/>
              </a:solidFill>
            </a:rPr>
            <a:t>errors</a:t>
          </a:r>
          <a:endParaRPr lang="en-US" sz="2400" b="0" kern="1200" dirty="0">
            <a:solidFill>
              <a:schemeClr val="tx1"/>
            </a:solidFill>
          </a:endParaRPr>
        </a:p>
      </dsp:txBody>
      <dsp:txXfrm>
        <a:off x="7971120" y="2508673"/>
        <a:ext cx="1406029" cy="625123"/>
      </dsp:txXfrm>
    </dsp:sp>
    <dsp:sp modelId="{060DFA14-F18A-4EA0-949C-4589CCECD0E5}">
      <dsp:nvSpPr>
        <dsp:cNvPr id="0" name=""/>
        <dsp:cNvSpPr/>
      </dsp:nvSpPr>
      <dsp:spPr>
        <a:xfrm>
          <a:off x="7951671" y="3255403"/>
          <a:ext cx="1444927" cy="6640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tx1"/>
              </a:solidFill>
            </a:rPr>
            <a:t>lab</a:t>
          </a:r>
          <a:endParaRPr lang="en-US" sz="2400" b="0" kern="1200" dirty="0">
            <a:solidFill>
              <a:schemeClr val="tx1"/>
            </a:solidFill>
          </a:endParaRPr>
        </a:p>
      </dsp:txBody>
      <dsp:txXfrm>
        <a:off x="7971120" y="3274852"/>
        <a:ext cx="1406029" cy="625123"/>
      </dsp:txXfrm>
    </dsp:sp>
    <dsp:sp modelId="{572805E8-C6AE-4F24-92E5-B730B2F0BD5C}">
      <dsp:nvSpPr>
        <dsp:cNvPr id="0" name=""/>
        <dsp:cNvSpPr/>
      </dsp:nvSpPr>
      <dsp:spPr>
        <a:xfrm>
          <a:off x="7951671" y="4021582"/>
          <a:ext cx="1444927" cy="6640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tx1"/>
              </a:solidFill>
            </a:rPr>
            <a:t>Result</a:t>
          </a:r>
          <a:endParaRPr lang="en-US" sz="2400" b="0" kern="1200" dirty="0">
            <a:solidFill>
              <a:schemeClr val="tx1"/>
            </a:solidFill>
          </a:endParaRPr>
        </a:p>
      </dsp:txBody>
      <dsp:txXfrm>
        <a:off x="7971120" y="4041031"/>
        <a:ext cx="1406029" cy="625123"/>
      </dsp:txXfrm>
    </dsp:sp>
    <dsp:sp modelId="{7FC35C54-8BF6-4A69-B335-F54C3BB9EA45}">
      <dsp:nvSpPr>
        <dsp:cNvPr id="0" name=""/>
        <dsp:cNvSpPr/>
      </dsp:nvSpPr>
      <dsp:spPr>
        <a:xfrm>
          <a:off x="7951671" y="4787761"/>
          <a:ext cx="1444927" cy="6640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 smtClean="0">
              <a:solidFill>
                <a:schemeClr val="tx1"/>
              </a:solidFill>
            </a:rPr>
            <a:t>2000-2022</a:t>
          </a:r>
          <a:endParaRPr lang="en-US" sz="2100" b="0" kern="1200" dirty="0">
            <a:solidFill>
              <a:schemeClr val="tx1"/>
            </a:solidFill>
          </a:endParaRPr>
        </a:p>
      </dsp:txBody>
      <dsp:txXfrm>
        <a:off x="7971120" y="4807210"/>
        <a:ext cx="1406029" cy="625123"/>
      </dsp:txXfrm>
    </dsp:sp>
    <dsp:sp modelId="{21A68509-6DA9-4202-9841-BB9D9D2FCE46}">
      <dsp:nvSpPr>
        <dsp:cNvPr id="0" name=""/>
        <dsp:cNvSpPr/>
      </dsp:nvSpPr>
      <dsp:spPr>
        <a:xfrm>
          <a:off x="9712676" y="0"/>
          <a:ext cx="1806159" cy="57398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chemeClr val="tx1"/>
              </a:solidFill>
            </a:rPr>
            <a:t>Tools</a:t>
          </a:r>
          <a:endParaRPr lang="en-US" sz="2900" b="1" kern="1200" dirty="0">
            <a:solidFill>
              <a:schemeClr val="tx1"/>
            </a:solidFill>
          </a:endParaRPr>
        </a:p>
      </dsp:txBody>
      <dsp:txXfrm>
        <a:off x="9712676" y="0"/>
        <a:ext cx="1806159" cy="1721958"/>
      </dsp:txXfrm>
    </dsp:sp>
    <dsp:sp modelId="{5750C55B-78A7-488A-BBBC-C21352325028}">
      <dsp:nvSpPr>
        <dsp:cNvPr id="0" name=""/>
        <dsp:cNvSpPr/>
      </dsp:nvSpPr>
      <dsp:spPr>
        <a:xfrm>
          <a:off x="9893292" y="1722449"/>
          <a:ext cx="1444927" cy="11276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tx1"/>
              </a:solidFill>
            </a:rPr>
            <a:t>Tables</a:t>
          </a:r>
        </a:p>
      </dsp:txBody>
      <dsp:txXfrm>
        <a:off x="9926320" y="1755477"/>
        <a:ext cx="1378871" cy="1061597"/>
      </dsp:txXfrm>
    </dsp:sp>
    <dsp:sp modelId="{C505B726-6059-476E-91D1-02CA08F386C8}">
      <dsp:nvSpPr>
        <dsp:cNvPr id="0" name=""/>
        <dsp:cNvSpPr/>
      </dsp:nvSpPr>
      <dsp:spPr>
        <a:xfrm>
          <a:off x="9893292" y="3023587"/>
          <a:ext cx="1444927" cy="11276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tx1"/>
              </a:solidFill>
            </a:rPr>
            <a:t> Diagrams</a:t>
          </a:r>
        </a:p>
      </dsp:txBody>
      <dsp:txXfrm>
        <a:off x="9926320" y="3056615"/>
        <a:ext cx="1378871" cy="1061597"/>
      </dsp:txXfrm>
    </dsp:sp>
    <dsp:sp modelId="{44C14B4D-A7EE-48E8-9EC6-9D0AE40EAF08}">
      <dsp:nvSpPr>
        <dsp:cNvPr id="0" name=""/>
        <dsp:cNvSpPr/>
      </dsp:nvSpPr>
      <dsp:spPr>
        <a:xfrm>
          <a:off x="9893292" y="4324726"/>
          <a:ext cx="1444927" cy="11276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tx1"/>
              </a:solidFill>
            </a:rPr>
            <a:t>Figures</a:t>
          </a:r>
        </a:p>
      </dsp:txBody>
      <dsp:txXfrm>
        <a:off x="9926320" y="4357754"/>
        <a:ext cx="1378871" cy="10615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2A206-380B-4037-A378-EA126BD0E715}">
      <dsp:nvSpPr>
        <dsp:cNvPr id="0" name=""/>
        <dsp:cNvSpPr/>
      </dsp:nvSpPr>
      <dsp:spPr>
        <a:xfrm>
          <a:off x="0" y="4542063"/>
          <a:ext cx="10872019" cy="7451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Selected papers were screened and 63 irrelevant studies were excluded. In total, </a:t>
          </a:r>
          <a:r>
            <a:rPr lang="en-US" sz="1800" b="1" kern="1200" dirty="0" smtClean="0">
              <a:solidFill>
                <a:schemeClr val="tx1"/>
              </a:solidFill>
            </a:rPr>
            <a:t>20</a:t>
          </a:r>
          <a:r>
            <a:rPr lang="en-US" sz="1800" kern="1200" dirty="0" smtClean="0">
              <a:solidFill>
                <a:schemeClr val="tx1"/>
              </a:solidFill>
            </a:rPr>
            <a:t> studies were identified and examined 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0" y="4542063"/>
        <a:ext cx="10872019" cy="745163"/>
      </dsp:txXfrm>
    </dsp:sp>
    <dsp:sp modelId="{66A9D742-6502-4CA3-9613-0336BB1B4480}">
      <dsp:nvSpPr>
        <dsp:cNvPr id="0" name=""/>
        <dsp:cNvSpPr/>
      </dsp:nvSpPr>
      <dsp:spPr>
        <a:xfrm rot="10800000">
          <a:off x="0" y="3407179"/>
          <a:ext cx="10872019" cy="1146061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5 duplicates were removed &amp; 207 papers were extracted. Abstracts were examined and 124 papers relating to sample material other than blood were excluded. </a:t>
          </a:r>
          <a:endParaRPr lang="en-US" sz="1800" kern="1200" dirty="0">
            <a:solidFill>
              <a:schemeClr val="tx1"/>
            </a:solidFill>
          </a:endParaRPr>
        </a:p>
      </dsp:txBody>
      <dsp:txXfrm rot="10800000">
        <a:off x="0" y="3407179"/>
        <a:ext cx="10872019" cy="744676"/>
      </dsp:txXfrm>
    </dsp:sp>
    <dsp:sp modelId="{A430A2B9-3767-4DF9-9E05-AFDB0C15DB90}">
      <dsp:nvSpPr>
        <dsp:cNvPr id="0" name=""/>
        <dsp:cNvSpPr/>
      </dsp:nvSpPr>
      <dsp:spPr>
        <a:xfrm rot="10800000">
          <a:off x="0" y="2272295"/>
          <a:ext cx="10872019" cy="1146061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Original study or review was included, as were papers investigating pre-analytical errors in medical testing laboratories.</a:t>
          </a:r>
          <a:endParaRPr lang="en-US" sz="1800" kern="1200" dirty="0">
            <a:solidFill>
              <a:schemeClr val="tx1"/>
            </a:solidFill>
          </a:endParaRPr>
        </a:p>
      </dsp:txBody>
      <dsp:txXfrm rot="10800000">
        <a:off x="0" y="2272295"/>
        <a:ext cx="10872019" cy="744676"/>
      </dsp:txXfrm>
    </dsp:sp>
    <dsp:sp modelId="{7B0F1C57-10A3-4303-BD5E-F8EADD1BEDC6}">
      <dsp:nvSpPr>
        <dsp:cNvPr id="0" name=""/>
        <dsp:cNvSpPr/>
      </dsp:nvSpPr>
      <dsp:spPr>
        <a:xfrm rot="10800000">
          <a:off x="0" y="1137412"/>
          <a:ext cx="10872019" cy="1146061"/>
        </a:xfrm>
        <a:prstGeom prst="upArrowCallou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201 studies were found in the first search. Additional 11 relevant researches were added by citation tracking and reference chaining. Search method returned 212 citations in total.</a:t>
          </a:r>
          <a:endParaRPr lang="en-US" sz="1800" kern="1200" dirty="0">
            <a:solidFill>
              <a:schemeClr val="tx1"/>
            </a:solidFill>
          </a:endParaRPr>
        </a:p>
      </dsp:txBody>
      <dsp:txXfrm rot="10800000">
        <a:off x="0" y="1137412"/>
        <a:ext cx="10872019" cy="744676"/>
      </dsp:txXfrm>
    </dsp:sp>
    <dsp:sp modelId="{4DDBAB3F-E729-4F61-8385-45FA4D54A171}">
      <dsp:nvSpPr>
        <dsp:cNvPr id="0" name=""/>
        <dsp:cNvSpPr/>
      </dsp:nvSpPr>
      <dsp:spPr>
        <a:xfrm rot="10800000">
          <a:off x="0" y="2528"/>
          <a:ext cx="10872019" cy="1146061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tx1"/>
              </a:solidFill>
            </a:rPr>
            <a:t>Pubmed</a:t>
          </a:r>
          <a:r>
            <a:rPr lang="en-US" sz="1800" kern="1200" dirty="0" smtClean="0">
              <a:solidFill>
                <a:schemeClr val="tx1"/>
              </a:solidFill>
            </a:rPr>
            <a:t> database was used to conduct the literature search. The papers were written in </a:t>
          </a:r>
          <a:r>
            <a:rPr lang="en-US" sz="1800" b="1" kern="1200" dirty="0" smtClean="0">
              <a:solidFill>
                <a:schemeClr val="tx1"/>
              </a:solidFill>
            </a:rPr>
            <a:t>English.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All examined the impact of pre-analytical mistakes on lab results. </a:t>
          </a:r>
          <a:endParaRPr lang="en-US" sz="1800" kern="1200" dirty="0">
            <a:solidFill>
              <a:schemeClr val="tx1"/>
            </a:solidFill>
          </a:endParaRPr>
        </a:p>
      </dsp:txBody>
      <dsp:txXfrm rot="10800000">
        <a:off x="0" y="2528"/>
        <a:ext cx="10872019" cy="7446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0258F-D2D6-4F58-96C8-509474786860}">
      <dsp:nvSpPr>
        <dsp:cNvPr id="0" name=""/>
        <dsp:cNvSpPr/>
      </dsp:nvSpPr>
      <dsp:spPr>
        <a:xfrm>
          <a:off x="1283" y="546245"/>
          <a:ext cx="3003723" cy="15018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/>
            <a:t>Before Collection</a:t>
          </a:r>
          <a:endParaRPr lang="en-US" sz="4400" b="1" kern="1200" dirty="0"/>
        </a:p>
      </dsp:txBody>
      <dsp:txXfrm>
        <a:off x="45271" y="590233"/>
        <a:ext cx="2915747" cy="1413885"/>
      </dsp:txXfrm>
    </dsp:sp>
    <dsp:sp modelId="{1CF55A6D-099E-49B9-B7C2-C7B7151B7225}">
      <dsp:nvSpPr>
        <dsp:cNvPr id="0" name=""/>
        <dsp:cNvSpPr/>
      </dsp:nvSpPr>
      <dsp:spPr>
        <a:xfrm>
          <a:off x="301656" y="2048107"/>
          <a:ext cx="300372" cy="1126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6396"/>
              </a:lnTo>
              <a:lnTo>
                <a:pt x="300372" y="112639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3D988-5896-4A97-80E2-049518026396}">
      <dsp:nvSpPr>
        <dsp:cNvPr id="0" name=""/>
        <dsp:cNvSpPr/>
      </dsp:nvSpPr>
      <dsp:spPr>
        <a:xfrm>
          <a:off x="602028" y="2423573"/>
          <a:ext cx="2402978" cy="1501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Preparing patients for testing procedure</a:t>
          </a:r>
          <a:endParaRPr lang="en-US" sz="2400" b="1" kern="1200" dirty="0"/>
        </a:p>
      </dsp:txBody>
      <dsp:txXfrm>
        <a:off x="646016" y="2467561"/>
        <a:ext cx="2315002" cy="1413885"/>
      </dsp:txXfrm>
    </dsp:sp>
    <dsp:sp modelId="{FEE1D6D8-8783-4801-9400-7DF2D52E8A46}">
      <dsp:nvSpPr>
        <dsp:cNvPr id="0" name=""/>
        <dsp:cNvSpPr/>
      </dsp:nvSpPr>
      <dsp:spPr>
        <a:xfrm>
          <a:off x="3755938" y="546245"/>
          <a:ext cx="3003723" cy="15018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/>
            <a:t>During Collection</a:t>
          </a:r>
          <a:endParaRPr lang="en-US" sz="4400" b="1" kern="1200" dirty="0"/>
        </a:p>
      </dsp:txBody>
      <dsp:txXfrm>
        <a:off x="3799926" y="590233"/>
        <a:ext cx="2915747" cy="1413885"/>
      </dsp:txXfrm>
    </dsp:sp>
    <dsp:sp modelId="{D611D26F-5435-4D35-B71D-109333829ED3}">
      <dsp:nvSpPr>
        <dsp:cNvPr id="0" name=""/>
        <dsp:cNvSpPr/>
      </dsp:nvSpPr>
      <dsp:spPr>
        <a:xfrm>
          <a:off x="4056310" y="2048107"/>
          <a:ext cx="300372" cy="1126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6396"/>
              </a:lnTo>
              <a:lnTo>
                <a:pt x="300372" y="112639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FBDD13-D8D0-4265-AA38-31736A98681C}">
      <dsp:nvSpPr>
        <dsp:cNvPr id="0" name=""/>
        <dsp:cNvSpPr/>
      </dsp:nvSpPr>
      <dsp:spPr>
        <a:xfrm>
          <a:off x="4356682" y="2423573"/>
          <a:ext cx="2402978" cy="1501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Collection &amp; monitoring of samples</a:t>
          </a:r>
          <a:endParaRPr lang="en-US" sz="2400" b="0" kern="1200" dirty="0"/>
        </a:p>
      </dsp:txBody>
      <dsp:txXfrm>
        <a:off x="4400670" y="2467561"/>
        <a:ext cx="2315002" cy="1413885"/>
      </dsp:txXfrm>
    </dsp:sp>
    <dsp:sp modelId="{514B55F2-AF77-4F74-B101-046B214BC8E7}">
      <dsp:nvSpPr>
        <dsp:cNvPr id="0" name=""/>
        <dsp:cNvSpPr/>
      </dsp:nvSpPr>
      <dsp:spPr>
        <a:xfrm>
          <a:off x="7511876" y="546245"/>
          <a:ext cx="3003723" cy="15018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/>
            <a:t>After Collection</a:t>
          </a:r>
          <a:endParaRPr lang="en-US" sz="4400" b="1" kern="1200" dirty="0"/>
        </a:p>
      </dsp:txBody>
      <dsp:txXfrm>
        <a:off x="7555864" y="590233"/>
        <a:ext cx="2915747" cy="1413885"/>
      </dsp:txXfrm>
    </dsp:sp>
    <dsp:sp modelId="{EF439836-B4F9-42F9-BB87-0EA131F09C41}">
      <dsp:nvSpPr>
        <dsp:cNvPr id="0" name=""/>
        <dsp:cNvSpPr/>
      </dsp:nvSpPr>
      <dsp:spPr>
        <a:xfrm>
          <a:off x="7812248" y="2048107"/>
          <a:ext cx="299088" cy="1126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6396"/>
              </a:lnTo>
              <a:lnTo>
                <a:pt x="299088" y="112639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9494D9-9BBD-4338-830E-1A244F1DECC7}">
      <dsp:nvSpPr>
        <dsp:cNvPr id="0" name=""/>
        <dsp:cNvSpPr/>
      </dsp:nvSpPr>
      <dsp:spPr>
        <a:xfrm>
          <a:off x="8111337" y="2423573"/>
          <a:ext cx="2402978" cy="1501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Storage &amp; transportation of samples</a:t>
          </a:r>
          <a:endParaRPr lang="en-US" sz="2400" b="0" kern="1200" dirty="0"/>
        </a:p>
      </dsp:txBody>
      <dsp:txXfrm>
        <a:off x="8155325" y="2467561"/>
        <a:ext cx="2315002" cy="14138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4F2F49-F20B-431B-949D-957063F4E0FA}">
      <dsp:nvSpPr>
        <dsp:cNvPr id="0" name=""/>
        <dsp:cNvSpPr/>
      </dsp:nvSpPr>
      <dsp:spPr>
        <a:xfrm rot="5400000">
          <a:off x="-283187" y="397135"/>
          <a:ext cx="1887914" cy="1321539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Before Collection</a:t>
          </a:r>
          <a:endParaRPr lang="en-US" sz="2400" b="1" kern="1200" dirty="0">
            <a:solidFill>
              <a:schemeClr val="tx1"/>
            </a:solidFill>
          </a:endParaRPr>
        </a:p>
      </dsp:txBody>
      <dsp:txXfrm rot="-5400000">
        <a:off x="1" y="774718"/>
        <a:ext cx="1321539" cy="566375"/>
      </dsp:txXfrm>
    </dsp:sp>
    <dsp:sp modelId="{45247AC1-D15A-4B8B-A832-42C26E698C43}">
      <dsp:nvSpPr>
        <dsp:cNvPr id="0" name=""/>
        <dsp:cNvSpPr/>
      </dsp:nvSpPr>
      <dsp:spPr>
        <a:xfrm rot="5400000">
          <a:off x="5559910" y="-4238370"/>
          <a:ext cx="1449822" cy="99265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/>
            <a:t>Patients misidentification &amp; incorrect instructions to patients</a:t>
          </a:r>
          <a:endParaRPr lang="en-US" sz="2000" b="1" kern="1200" dirty="0"/>
        </a:p>
      </dsp:txBody>
      <dsp:txXfrm rot="-5400000">
        <a:off x="1321539" y="70775"/>
        <a:ext cx="9855790" cy="1308274"/>
      </dsp:txXfrm>
    </dsp:sp>
    <dsp:sp modelId="{4CFDDBE2-B173-4831-8560-C1DFB0693734}">
      <dsp:nvSpPr>
        <dsp:cNvPr id="0" name=""/>
        <dsp:cNvSpPr/>
      </dsp:nvSpPr>
      <dsp:spPr>
        <a:xfrm rot="5400000">
          <a:off x="-283187" y="2290814"/>
          <a:ext cx="1887914" cy="1321539"/>
        </a:xfrm>
        <a:prstGeom prst="chevron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During Collection</a:t>
          </a:r>
          <a:endParaRPr lang="en-US" sz="2400" b="1" kern="1200" dirty="0">
            <a:solidFill>
              <a:schemeClr val="tx1"/>
            </a:solidFill>
          </a:endParaRPr>
        </a:p>
      </dsp:txBody>
      <dsp:txXfrm rot="-5400000">
        <a:off x="1" y="2668397"/>
        <a:ext cx="1321539" cy="566375"/>
      </dsp:txXfrm>
    </dsp:sp>
    <dsp:sp modelId="{5F1FB5E2-9991-4B0B-B73F-C7D8F57BC409}">
      <dsp:nvSpPr>
        <dsp:cNvPr id="0" name=""/>
        <dsp:cNvSpPr/>
      </dsp:nvSpPr>
      <dsp:spPr>
        <a:xfrm rot="5400000">
          <a:off x="5492761" y="-2342082"/>
          <a:ext cx="1584120" cy="99265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/>
            <a:t>Prolonged application of a tourniquet</a:t>
          </a:r>
          <a:endParaRPr lang="en-US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/>
            <a:t>Samples were taken in wrong containers in certain trials</a:t>
          </a:r>
          <a:endParaRPr lang="en-US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/>
            <a:t>Over-filling &amp; Under-filling of tubes</a:t>
          </a:r>
          <a:endParaRPr lang="en-US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/>
            <a:t>Hemolysis was a prevalent error</a:t>
          </a:r>
          <a:endParaRPr lang="en-US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err="1" smtClean="0"/>
            <a:t>Mis</a:t>
          </a:r>
          <a:r>
            <a:rPr lang="en-US" sz="2000" b="0" kern="1200" dirty="0" smtClean="0"/>
            <a:t>-labeled and unlabeled specimens were frequent errors</a:t>
          </a:r>
          <a:endParaRPr lang="en-US" sz="1600" b="0" kern="1200" dirty="0"/>
        </a:p>
      </dsp:txBody>
      <dsp:txXfrm rot="-5400000">
        <a:off x="1321539" y="1906470"/>
        <a:ext cx="9849234" cy="1429460"/>
      </dsp:txXfrm>
    </dsp:sp>
    <dsp:sp modelId="{D78B9861-E4C5-49B9-BD5D-176C7BC65B68}">
      <dsp:nvSpPr>
        <dsp:cNvPr id="0" name=""/>
        <dsp:cNvSpPr/>
      </dsp:nvSpPr>
      <dsp:spPr>
        <a:xfrm rot="5400000">
          <a:off x="-283187" y="4156396"/>
          <a:ext cx="1887914" cy="1321539"/>
        </a:xfrm>
        <a:prstGeom prst="chevron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After Collection       </a:t>
          </a:r>
          <a:endParaRPr lang="en-US" sz="2400" b="1" kern="1200" dirty="0">
            <a:solidFill>
              <a:schemeClr val="tx1"/>
            </a:solidFill>
          </a:endParaRPr>
        </a:p>
      </dsp:txBody>
      <dsp:txXfrm rot="-5400000">
        <a:off x="1" y="4533979"/>
        <a:ext cx="1321539" cy="566375"/>
      </dsp:txXfrm>
    </dsp:sp>
    <dsp:sp modelId="{740FA6C1-7518-457D-944A-7D740928EE7A}">
      <dsp:nvSpPr>
        <dsp:cNvPr id="0" name=""/>
        <dsp:cNvSpPr/>
      </dsp:nvSpPr>
      <dsp:spPr>
        <a:xfrm rot="5400000">
          <a:off x="5429803" y="-385446"/>
          <a:ext cx="1710037" cy="99265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/>
            <a:t>Handling and storage of samples outside the lab have an influence on their viability. </a:t>
          </a:r>
          <a:endParaRPr lang="en-US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/>
            <a:t>Clotted specimens is a real issue in practice. </a:t>
          </a:r>
          <a:endParaRPr lang="en-US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/>
            <a:t>Process delays could potentially have an impact on lab results</a:t>
          </a:r>
          <a:endParaRPr lang="en-US" sz="2000" b="0" kern="1200" dirty="0"/>
        </a:p>
      </dsp:txBody>
      <dsp:txXfrm rot="-5400000">
        <a:off x="1321540" y="3806294"/>
        <a:ext cx="9843087" cy="15430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EED01-C4E2-4357-8E79-B54BD0D9CE14}">
      <dsp:nvSpPr>
        <dsp:cNvPr id="0" name=""/>
        <dsp:cNvSpPr/>
      </dsp:nvSpPr>
      <dsp:spPr>
        <a:xfrm>
          <a:off x="0" y="0"/>
          <a:ext cx="10515600" cy="16390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tx1"/>
              </a:solidFill>
            </a:rPr>
            <a:t>Patient misidentification &amp; incorrect instructions to patients were found to be the top significant errors.</a:t>
          </a:r>
          <a:endParaRPr lang="en-US" sz="2500" b="1" kern="1200" dirty="0">
            <a:solidFill>
              <a:schemeClr val="tx1"/>
            </a:solidFill>
          </a:endParaRPr>
        </a:p>
      </dsp:txBody>
      <dsp:txXfrm>
        <a:off x="2267029" y="0"/>
        <a:ext cx="8248570" cy="1639093"/>
      </dsp:txXfrm>
    </dsp:sp>
    <dsp:sp modelId="{83316FB3-D563-48F8-8178-05720A6382A1}">
      <dsp:nvSpPr>
        <dsp:cNvPr id="0" name=""/>
        <dsp:cNvSpPr/>
      </dsp:nvSpPr>
      <dsp:spPr>
        <a:xfrm>
          <a:off x="163909" y="163909"/>
          <a:ext cx="2103120" cy="131127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134CBD4-C2F5-422C-BD09-57E168B9D225}">
      <dsp:nvSpPr>
        <dsp:cNvPr id="0" name=""/>
        <dsp:cNvSpPr/>
      </dsp:nvSpPr>
      <dsp:spPr>
        <a:xfrm>
          <a:off x="0" y="1803003"/>
          <a:ext cx="10515600" cy="16390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tx1"/>
              </a:solidFill>
            </a:rPr>
            <a:t>Prolonged application a tourniquet.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tx1"/>
              </a:solidFill>
            </a:rPr>
            <a:t>Lab staff and Phlebotomists must know &amp; comprehend how to utilize various tools &amp; substances. </a:t>
          </a:r>
          <a:endParaRPr lang="en-US" sz="2800" b="0" kern="1200" dirty="0">
            <a:solidFill>
              <a:schemeClr val="tx1"/>
            </a:solidFill>
          </a:endParaRPr>
        </a:p>
      </dsp:txBody>
      <dsp:txXfrm>
        <a:off x="2267029" y="1803003"/>
        <a:ext cx="8248570" cy="1639093"/>
      </dsp:txXfrm>
    </dsp:sp>
    <dsp:sp modelId="{4937B415-E368-4927-BD0E-5FBF59FC5395}">
      <dsp:nvSpPr>
        <dsp:cNvPr id="0" name=""/>
        <dsp:cNvSpPr/>
      </dsp:nvSpPr>
      <dsp:spPr>
        <a:xfrm>
          <a:off x="163909" y="1966912"/>
          <a:ext cx="2103120" cy="131127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AC5BA02-3047-458A-8BBE-11A1BF2BCF2D}">
      <dsp:nvSpPr>
        <dsp:cNvPr id="0" name=""/>
        <dsp:cNvSpPr/>
      </dsp:nvSpPr>
      <dsp:spPr>
        <a:xfrm>
          <a:off x="0" y="3606006"/>
          <a:ext cx="10515600" cy="16390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tx1"/>
              </a:solidFill>
            </a:rPr>
            <a:t>When lab staff are counselling patients on how to prepare for lab testing, it is essential that they utilize up-to-date understanding about pre- analytical variables.</a:t>
          </a:r>
          <a:endParaRPr lang="en-US" sz="2700" b="0" kern="1200" dirty="0">
            <a:solidFill>
              <a:schemeClr val="tx1"/>
            </a:solidFill>
          </a:endParaRPr>
        </a:p>
      </dsp:txBody>
      <dsp:txXfrm>
        <a:off x="2267029" y="3606006"/>
        <a:ext cx="8248570" cy="1639093"/>
      </dsp:txXfrm>
    </dsp:sp>
    <dsp:sp modelId="{801E6049-76E0-41DD-9F86-655CF8132AB4}">
      <dsp:nvSpPr>
        <dsp:cNvPr id="0" name=""/>
        <dsp:cNvSpPr/>
      </dsp:nvSpPr>
      <dsp:spPr>
        <a:xfrm>
          <a:off x="163909" y="3769915"/>
          <a:ext cx="2103120" cy="131127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61512-E7CB-4022-946B-CFEFAC22EF6F}">
      <dsp:nvSpPr>
        <dsp:cNvPr id="0" name=""/>
        <dsp:cNvSpPr/>
      </dsp:nvSpPr>
      <dsp:spPr>
        <a:xfrm>
          <a:off x="0" y="0"/>
          <a:ext cx="10515600" cy="1359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tx1"/>
              </a:solidFill>
            </a:rPr>
            <a:t>Pre-analytical errors are defined as human dependent and preventable sources of errors. </a:t>
          </a:r>
          <a:endParaRPr lang="en-US" sz="2800" b="0" kern="1200" dirty="0">
            <a:solidFill>
              <a:schemeClr val="tx1"/>
            </a:solidFill>
          </a:endParaRPr>
        </a:p>
      </dsp:txBody>
      <dsp:txXfrm>
        <a:off x="2239099" y="0"/>
        <a:ext cx="8276500" cy="1359793"/>
      </dsp:txXfrm>
    </dsp:sp>
    <dsp:sp modelId="{491737EF-8036-4F90-8416-419B0D4911CE}">
      <dsp:nvSpPr>
        <dsp:cNvPr id="0" name=""/>
        <dsp:cNvSpPr/>
      </dsp:nvSpPr>
      <dsp:spPr>
        <a:xfrm>
          <a:off x="135979" y="135979"/>
          <a:ext cx="2103120" cy="10878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0" b="-50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DB2611A-B8F8-4C7A-8335-2753EC6BDD2F}">
      <dsp:nvSpPr>
        <dsp:cNvPr id="0" name=""/>
        <dsp:cNvSpPr/>
      </dsp:nvSpPr>
      <dsp:spPr>
        <a:xfrm>
          <a:off x="0" y="1495772"/>
          <a:ext cx="10515600" cy="1359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tx1"/>
              </a:solidFill>
            </a:rPr>
            <a:t>Training the phlebotomists in the basics of sample collection and the potential sources of errors.</a:t>
          </a:r>
          <a:endParaRPr lang="en-US" sz="2800" b="0" kern="1200" dirty="0">
            <a:solidFill>
              <a:schemeClr val="tx1"/>
            </a:solidFill>
          </a:endParaRPr>
        </a:p>
      </dsp:txBody>
      <dsp:txXfrm>
        <a:off x="2239099" y="1495772"/>
        <a:ext cx="8276500" cy="1359793"/>
      </dsp:txXfrm>
    </dsp:sp>
    <dsp:sp modelId="{3B12B41A-4E29-4CD1-9927-AFD7056DBF0F}">
      <dsp:nvSpPr>
        <dsp:cNvPr id="0" name=""/>
        <dsp:cNvSpPr/>
      </dsp:nvSpPr>
      <dsp:spPr>
        <a:xfrm>
          <a:off x="135979" y="1631751"/>
          <a:ext cx="2103120" cy="10878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7000" b="-4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5BD438C-F7BA-4841-9BE3-414EBD33CC39}">
      <dsp:nvSpPr>
        <dsp:cNvPr id="0" name=""/>
        <dsp:cNvSpPr/>
      </dsp:nvSpPr>
      <dsp:spPr>
        <a:xfrm>
          <a:off x="0" y="2991544"/>
          <a:ext cx="10515600" cy="1359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tx1"/>
              </a:solidFill>
            </a:rPr>
            <a:t>Awareness among Lab Staff about the pre-analytical errors and their prevention.</a:t>
          </a:r>
          <a:endParaRPr lang="en-US" sz="2800" b="0" kern="1200" dirty="0">
            <a:solidFill>
              <a:schemeClr val="tx1"/>
            </a:solidFill>
          </a:endParaRPr>
        </a:p>
      </dsp:txBody>
      <dsp:txXfrm>
        <a:off x="2239099" y="2991544"/>
        <a:ext cx="8276500" cy="1359793"/>
      </dsp:txXfrm>
    </dsp:sp>
    <dsp:sp modelId="{9ABA9A4F-42DE-4B76-B454-660ADBE9301A}">
      <dsp:nvSpPr>
        <dsp:cNvPr id="0" name=""/>
        <dsp:cNvSpPr/>
      </dsp:nvSpPr>
      <dsp:spPr>
        <a:xfrm>
          <a:off x="135979" y="3127524"/>
          <a:ext cx="2103120" cy="10878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3FF8C-7F14-444E-81CC-3C1DF4B5942F}">
      <dsp:nvSpPr>
        <dsp:cNvPr id="0" name=""/>
        <dsp:cNvSpPr/>
      </dsp:nvSpPr>
      <dsp:spPr>
        <a:xfrm>
          <a:off x="778382" y="0"/>
          <a:ext cx="8821674" cy="4770968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28FF2C-910C-45E3-A0A1-8D267497FAE8}">
      <dsp:nvSpPr>
        <dsp:cNvPr id="0" name=""/>
        <dsp:cNvSpPr/>
      </dsp:nvSpPr>
      <dsp:spPr>
        <a:xfrm>
          <a:off x="445061" y="1431290"/>
          <a:ext cx="4617594" cy="190838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0" kern="1200" dirty="0" smtClean="0">
              <a:solidFill>
                <a:schemeClr val="tx1"/>
              </a:solidFill>
            </a:rPr>
            <a:t>Database searches yielded a fairly small number of papers</a:t>
          </a:r>
          <a:r>
            <a:rPr lang="en-US" sz="3400" b="1" kern="1200" dirty="0" smtClean="0">
              <a:solidFill>
                <a:schemeClr val="tx1"/>
              </a:solidFill>
            </a:rPr>
            <a:t> </a:t>
          </a:r>
          <a:endParaRPr lang="en-US" sz="3400" b="1" kern="1200" dirty="0">
            <a:solidFill>
              <a:schemeClr val="tx1"/>
            </a:solidFill>
          </a:endParaRPr>
        </a:p>
      </dsp:txBody>
      <dsp:txXfrm>
        <a:off x="538221" y="1524450"/>
        <a:ext cx="4431274" cy="1722067"/>
      </dsp:txXfrm>
    </dsp:sp>
    <dsp:sp modelId="{B0742824-9490-4044-9E6A-BE055D9976E0}">
      <dsp:nvSpPr>
        <dsp:cNvPr id="0" name=""/>
        <dsp:cNvSpPr/>
      </dsp:nvSpPr>
      <dsp:spPr>
        <a:xfrm>
          <a:off x="5315783" y="1431290"/>
          <a:ext cx="4617594" cy="190838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smtClean="0">
              <a:solidFill>
                <a:schemeClr val="tx1"/>
              </a:solidFill>
            </a:rPr>
            <a:t>Different classification of the data</a:t>
          </a:r>
          <a:endParaRPr lang="en-US" sz="3600" b="0" kern="1200" dirty="0">
            <a:solidFill>
              <a:schemeClr val="tx1"/>
            </a:solidFill>
          </a:endParaRPr>
        </a:p>
      </dsp:txBody>
      <dsp:txXfrm>
        <a:off x="5408943" y="1524450"/>
        <a:ext cx="4431274" cy="1722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7A45B-3F67-4A46-B80E-86DB28E7B237}" type="datetimeFigureOut">
              <a:rPr lang="en-IN" smtClean="0"/>
              <a:t>25-08-2022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BCBBF-3B14-49EE-839D-F9D0F54BEC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7737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CBBF-3B14-49EE-839D-F9D0F54BECC4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5474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CBBF-3B14-49EE-839D-F9D0F54BECC4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9149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CBBF-3B14-49EE-839D-F9D0F54BECC4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6318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CBBF-3B14-49EE-839D-F9D0F54BECC4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9291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CBBF-3B14-49EE-839D-F9D0F54BECC4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3057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CBBF-3B14-49EE-839D-F9D0F54BECC4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959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CBBF-3B14-49EE-839D-F9D0F54BECC4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7506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CBBF-3B14-49EE-839D-F9D0F54BECC4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5463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CBBF-3B14-49EE-839D-F9D0F54BECC4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93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CBBF-3B14-49EE-839D-F9D0F54BECC4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1403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CBBF-3B14-49EE-839D-F9D0F54BECC4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799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CBBF-3B14-49EE-839D-F9D0F54BECC4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5060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CBBF-3B14-49EE-839D-F9D0F54BECC4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4295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CBBF-3B14-49EE-839D-F9D0F54BECC4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2822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F2C74-2A67-7B88-E4B0-49C7348E4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2E0EF-E98B-4A5E-6AAD-8E0D81174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30B9F-6AC3-446B-BE5D-168B172F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C0E5-F472-4823-852C-D183FA2F2488}" type="datetime1">
              <a:rPr lang="en-IN" smtClean="0"/>
              <a:t>25-08-2022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DD859-66CB-8ECC-6E50-6A57DFF25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186DF-C26B-58D8-1801-6CC6107B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8703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E0628-FB36-BD34-9FE2-97E896AC4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12D301-275B-FF6C-40F7-2E9B0CD333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54F30-EF25-E3E3-BB1C-47025CFDE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CF6C-BC1F-457E-8C73-045A403582E6}" type="datetime1">
              <a:rPr lang="en-IN" smtClean="0"/>
              <a:t>25-08-2022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A5C90-C15D-39BC-189C-B04FF8FDA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8025F-FDA9-0B8F-AD5D-453E4F100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2630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39D957-C999-1C16-1853-9A023AA6CE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6E3950-F0D6-5D89-066D-0857231806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CAA96-007B-16EB-59B9-8466CF3A2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070E-952C-41C9-9ABB-C56A7BE64D88}" type="datetime1">
              <a:rPr lang="en-IN" smtClean="0"/>
              <a:t>25-08-2022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D4BE2-2DF2-045A-8669-1F641EBCA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5D12E-7ED4-76EF-2510-3424364F4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2111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E716E-3B2D-E963-79E7-5EF7FA211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94634-ABC2-6BED-BF96-9B5559CE3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EF2B4-2DC2-6314-D99D-D61B5F64E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FBC0-878C-4FB7-8E1F-1D6F6FF7C223}" type="datetime1">
              <a:rPr lang="en-IN" smtClean="0"/>
              <a:t>25-08-2022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9C864-56F9-6F24-ACE2-68994362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218AD-0394-8E9F-0B97-7A979B03D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6011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37D86-16D6-2081-9141-B69FF05CE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4426C-57D7-F200-FA35-8E436A5D5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E632E-3E25-D2A6-491C-E5592C33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5ADF-9D55-472F-A142-0A5A20BA4577}" type="datetime1">
              <a:rPr lang="en-IN" smtClean="0"/>
              <a:t>25-08-2022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8D8A7-1FEB-8F74-CC96-60F713D9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64CDB-61F8-D5A9-1F23-AD369A51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090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8D318-BBB3-1ED4-702E-7B3E99D8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2F8E8-3ED1-3166-5784-09ACC24D9F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0D193F-E080-1819-0001-EC324458C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19AC5-0DE1-5E65-1A58-599D06B82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6A866-57B6-4C39-8809-FBA78A30FCC9}" type="datetime1">
              <a:rPr lang="en-IN" smtClean="0"/>
              <a:t>25-08-2022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95DFD7-A0B2-3C6A-D7BA-B22A8C682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B4F3E3-D244-DE91-E177-93FD9910D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2291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DD731-E7C4-A269-BE92-C85C60837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A0333-AA9A-DF4F-C57C-56BAA1F98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AEBD8-A870-7FD7-F78A-B5EAACA47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07F615-1CA8-AC3F-C4FE-FFF9F49AF4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811C04-731E-98E6-D3D9-0ACFEBE391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C9A91A-EBEF-9BB2-B813-F1A9FBC7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4237-4DA9-498D-81CC-7DEBFDE0146A}" type="datetime1">
              <a:rPr lang="en-IN" smtClean="0"/>
              <a:t>25-08-2022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56CC76-53AF-D09D-7090-C46C6BC2E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AEB7F1-3FD9-614A-DD77-0F4054D21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8433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EC571-DEF0-68A8-EA51-110C122C1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654D79-6E0A-9D35-0EBD-FB1ECA55D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9E31-0E2B-4B8B-A4CD-804F6A5D47A9}" type="datetime1">
              <a:rPr lang="en-IN" smtClean="0"/>
              <a:t>25-08-2022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34C3BC-2067-8919-8B3E-4092015A7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EB87ED-C91F-42C9-2E08-5FC7E4892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8817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6467BF-AB2E-3DEF-67BB-BD30CABBC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5607-A4BB-4D67-95B9-C9085ECC35A9}" type="datetime1">
              <a:rPr lang="en-IN" smtClean="0"/>
              <a:t>25-08-2022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09D29-4BFA-2AC9-ECDF-923DF9F3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A3FC0-FAB4-106E-CBFC-20A7CD390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0885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67C7E-D521-F661-1C58-D19B826A0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1BD9D-2A21-680C-A275-4A3D85F04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C0A35F-23A3-07EE-6BAB-E164189CE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B0979A-120B-82A8-026D-4BE0C2466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9E65-501E-4E79-B301-EC94E1C8867E}" type="datetime1">
              <a:rPr lang="en-IN" smtClean="0"/>
              <a:t>25-08-2022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45F37-3CB4-AE2D-2533-3877135BE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D38491-67AF-16FC-0E0E-3D1128F13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49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10D0E-376D-78FD-7FC8-983C6801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AD1C15-75FE-9ACA-314E-0ADC5BF18D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65D50-FC72-AC28-0F4E-E904A7F17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42FAAF-4A7B-5286-4106-E767F58BB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C047-BE12-4A43-A323-58AFB768CD35}" type="datetime1">
              <a:rPr lang="en-IN" smtClean="0"/>
              <a:t>25-08-2022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331BE-AD49-7317-E681-91E7744CE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6059E-4898-883B-FD49-34EA78AE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606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3B505A-F512-A52E-E888-47C174A75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418E4A-8F52-4B39-2902-CB954C5F4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08D44-8BFC-15F0-F07E-C32BCCF653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2769F-3E27-4D36-A194-1A84EAEDBFA1}" type="datetime1">
              <a:rPr lang="en-IN" smtClean="0"/>
              <a:t>25-08-2022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45A2C-4190-4E5A-5D38-07DF0B68B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B15AD-CE55-F5B7-3AE1-4BE3BEF7D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033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9BD04-9EFD-5298-48E0-BBFFD1042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01260"/>
            <a:ext cx="12192000" cy="2387600"/>
          </a:xfrm>
          <a:blipFill dpi="0" rotWithShape="1">
            <a:blip r:embed="rId3">
              <a:alphaModFix amt="0"/>
            </a:blip>
            <a:srcRect/>
            <a:stretch>
              <a:fillRect/>
            </a:stretch>
          </a:blipFill>
        </p:spPr>
        <p:txBody>
          <a:bodyPr>
            <a:noAutofit/>
          </a:bodyPr>
          <a:lstStyle/>
          <a:p>
            <a:r>
              <a:rPr lang="en-IN" sz="5400" b="1" dirty="0" smtClean="0">
                <a:solidFill>
                  <a:srgbClr val="F20000"/>
                </a:solidFill>
                <a:latin typeface="+mn-lt"/>
              </a:rPr>
              <a:t>Effect of Pre-Analytical </a:t>
            </a:r>
            <a:r>
              <a:rPr lang="en-IN" sz="5400" b="1" dirty="0">
                <a:solidFill>
                  <a:srgbClr val="F20000"/>
                </a:solidFill>
                <a:latin typeface="+mn-lt"/>
              </a:rPr>
              <a:t>E</a:t>
            </a:r>
            <a:r>
              <a:rPr lang="en-IN" sz="5400" b="1" dirty="0" smtClean="0">
                <a:solidFill>
                  <a:srgbClr val="F20000"/>
                </a:solidFill>
                <a:latin typeface="+mn-lt"/>
              </a:rPr>
              <a:t>rrors on Quality of Laboratory Results</a:t>
            </a:r>
            <a:br>
              <a:rPr lang="en-IN" sz="5400" b="1" dirty="0" smtClean="0">
                <a:solidFill>
                  <a:srgbClr val="F20000"/>
                </a:solidFill>
                <a:latin typeface="+mn-lt"/>
              </a:rPr>
            </a:br>
            <a:r>
              <a:rPr lang="en-IN" sz="5400" b="1" dirty="0" smtClean="0">
                <a:solidFill>
                  <a:srgbClr val="F20000"/>
                </a:solidFill>
                <a:latin typeface="+mn-lt"/>
              </a:rPr>
              <a:t>Dr Lal Path Labs, NRL, Delhi</a:t>
            </a:r>
            <a:endParaRPr lang="en-IN" sz="5400" b="1" dirty="0">
              <a:solidFill>
                <a:srgbClr val="F20000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3AE62-677A-E7A9-D759-F10B648DEE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3929" y="5146281"/>
            <a:ext cx="9144000" cy="1288726"/>
          </a:xfrm>
        </p:spPr>
        <p:txBody>
          <a:bodyPr>
            <a:noAutofit/>
          </a:bodyPr>
          <a:lstStyle/>
          <a:p>
            <a:r>
              <a:rPr lang="en-IN" sz="2800" b="1" dirty="0" smtClean="0">
                <a:solidFill>
                  <a:srgbClr val="0E38BE"/>
                </a:solidFill>
              </a:rPr>
              <a:t>Name: Dr Shuchi Soti (PG/20/078)</a:t>
            </a:r>
            <a:endParaRPr lang="en-IN" sz="2800" b="1" dirty="0">
              <a:solidFill>
                <a:srgbClr val="0E38BE"/>
              </a:solidFill>
            </a:endParaRPr>
          </a:p>
          <a:p>
            <a:r>
              <a:rPr lang="en-IN" sz="2800" b="1" dirty="0">
                <a:solidFill>
                  <a:srgbClr val="0E38BE"/>
                </a:solidFill>
              </a:rPr>
              <a:t>Faculty </a:t>
            </a:r>
            <a:r>
              <a:rPr lang="en-IN" sz="2800" b="1" dirty="0" smtClean="0">
                <a:solidFill>
                  <a:srgbClr val="0E38BE"/>
                </a:solidFill>
              </a:rPr>
              <a:t>Mentor: Dr </a:t>
            </a:r>
            <a:r>
              <a:rPr lang="en-IN" sz="2800" b="1" dirty="0" err="1" smtClean="0">
                <a:solidFill>
                  <a:srgbClr val="0E38BE"/>
                </a:solidFill>
              </a:rPr>
              <a:t>Nitish</a:t>
            </a:r>
            <a:r>
              <a:rPr lang="en-IN" sz="2800" b="1" dirty="0" smtClean="0">
                <a:solidFill>
                  <a:srgbClr val="0E38BE"/>
                </a:solidFill>
              </a:rPr>
              <a:t> Dogra</a:t>
            </a:r>
            <a:endParaRPr lang="en-IN" sz="2800" b="1" dirty="0">
              <a:solidFill>
                <a:srgbClr val="0E38BE"/>
              </a:solidFill>
            </a:endParaRPr>
          </a:p>
          <a:p>
            <a:r>
              <a:rPr lang="en-IN" sz="2800" b="1" dirty="0" smtClean="0">
                <a:solidFill>
                  <a:srgbClr val="0E38BE"/>
                </a:solidFill>
              </a:rPr>
              <a:t>IIHMR </a:t>
            </a:r>
            <a:r>
              <a:rPr lang="en-IN" sz="2800" b="1" dirty="0">
                <a:solidFill>
                  <a:srgbClr val="0E38BE"/>
                </a:solidFill>
              </a:rPr>
              <a:t>Delhi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97BFF-5EB9-4347-6E13-67AD995EB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9700" y="6435007"/>
            <a:ext cx="2743200" cy="365125"/>
          </a:xfrm>
          <a:blipFill>
            <a:blip r:embed="rId3">
              <a:alphaModFix amt="0"/>
            </a:blip>
            <a:stretch>
              <a:fillRect/>
            </a:stretch>
          </a:blipFill>
        </p:spPr>
        <p:txBody>
          <a:bodyPr/>
          <a:lstStyle/>
          <a:p>
            <a:fld id="{26AD20E6-394B-4DF0-96A5-9647FF39C943}" type="slidenum">
              <a:rPr lang="en-IN" sz="20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fld>
            <a:endParaRPr lang="en-IN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5D235C-68B3-B360-0BE2-EE01D32938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25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41077" cy="382127"/>
          </a:xfrm>
        </p:spPr>
        <p:txBody>
          <a:bodyPr>
            <a:normAutofit fontScale="90000"/>
          </a:bodyPr>
          <a:lstStyle/>
          <a:p>
            <a:pPr algn="ctr"/>
            <a:r>
              <a:rPr lang="en-IN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Results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0E2DC-1F64-6150-E936-2EFC08A56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D75EE-F9AD-7ECC-099C-1DECD261D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5001" y="6576244"/>
            <a:ext cx="2743200" cy="365125"/>
          </a:xfrm>
        </p:spPr>
        <p:txBody>
          <a:bodyPr/>
          <a:lstStyle/>
          <a:p>
            <a:fld id="{26AD20E6-394B-4DF0-96A5-9647FF39C943}" type="slidenum">
              <a:rPr lang="en-IN" sz="1600" b="1" smtClean="0">
                <a:solidFill>
                  <a:schemeClr val="tx1"/>
                </a:solidFill>
              </a:rPr>
              <a:t>10</a:t>
            </a:fld>
            <a:endParaRPr lang="en-IN" sz="1600" b="1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668B9E-FFED-72D7-8936-12D60B63D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3"/>
            <a:ext cx="2123768" cy="880755"/>
          </a:xfrm>
          <a:prstGeom prst="rect">
            <a:avLst/>
          </a:prstGeom>
        </p:spPr>
      </p:pic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0280412"/>
              </p:ext>
            </p:extLst>
          </p:nvPr>
        </p:nvGraphicFramePr>
        <p:xfrm>
          <a:off x="550606" y="1002890"/>
          <a:ext cx="11248104" cy="5855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98613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59676-68AE-B31D-2B17-777B3CE4C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166"/>
            <a:ext cx="10515600" cy="578772"/>
          </a:xfrm>
        </p:spPr>
        <p:txBody>
          <a:bodyPr>
            <a:noAutofit/>
          </a:bodyPr>
          <a:lstStyle/>
          <a:p>
            <a:pPr algn="ctr"/>
            <a:r>
              <a:rPr lang="en-IN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Discussion</a:t>
            </a:r>
            <a:endParaRPr lang="en-IN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86BD3-7B28-3873-3378-A9DBB9E3B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3" y="6444837"/>
            <a:ext cx="2743200" cy="365125"/>
          </a:xfrm>
        </p:spPr>
        <p:txBody>
          <a:bodyPr/>
          <a:lstStyle/>
          <a:p>
            <a:fld id="{26AD20E6-394B-4DF0-96A5-9647FF39C943}" type="slidenum">
              <a:rPr lang="en-IN" sz="1600" b="1" smtClean="0">
                <a:solidFill>
                  <a:schemeClr val="tx1"/>
                </a:solidFill>
              </a:rPr>
              <a:t>11</a:t>
            </a:fld>
            <a:endParaRPr lang="en-IN" sz="1700" b="1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261C97-CF15-220B-FFE7-145AE48C1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163097" cy="920085"/>
          </a:xfrm>
          <a:prstGeom prst="rect">
            <a:avLst/>
          </a:prstGeom>
        </p:spPr>
      </p:pic>
      <p:graphicFrame>
        <p:nvGraphicFramePr>
          <p:cNvPr id="7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4222235"/>
              </p:ext>
            </p:extLst>
          </p:nvPr>
        </p:nvGraphicFramePr>
        <p:xfrm>
          <a:off x="838200" y="1170245"/>
          <a:ext cx="10515600" cy="5245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16270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A2AEE-BCF7-2356-2A0D-334825D42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8694" y="6435008"/>
            <a:ext cx="2743200" cy="365125"/>
          </a:xfrm>
        </p:spPr>
        <p:txBody>
          <a:bodyPr/>
          <a:lstStyle/>
          <a:p>
            <a:fld id="{26AD20E6-394B-4DF0-96A5-9647FF39C943}" type="slidenum">
              <a:rPr lang="en-IN" sz="1600" b="1" smtClean="0">
                <a:solidFill>
                  <a:schemeClr val="tx1"/>
                </a:solidFill>
              </a:rPr>
              <a:t>12</a:t>
            </a:fld>
            <a:endParaRPr lang="en-IN" sz="1600" b="1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E54A9D-4B6F-6671-1709-E2CF64355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84"/>
            <a:ext cx="2695903" cy="1268959"/>
          </a:xfrm>
          <a:prstGeom prst="rect">
            <a:avLst/>
          </a:prstGeom>
        </p:spPr>
      </p:pic>
      <p:graphicFrame>
        <p:nvGraphicFramePr>
          <p:cNvPr id="7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0121357"/>
              </p:ext>
            </p:extLst>
          </p:nvPr>
        </p:nvGraphicFramePr>
        <p:xfrm>
          <a:off x="878840" y="16224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40D59676-68AE-B31D-2B17-777B3CE4C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166"/>
            <a:ext cx="10515600" cy="578772"/>
          </a:xfrm>
        </p:spPr>
        <p:txBody>
          <a:bodyPr>
            <a:noAutofit/>
          </a:bodyPr>
          <a:lstStyle/>
          <a:p>
            <a:pPr algn="ctr"/>
            <a:r>
              <a:rPr lang="en-IN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Discussion</a:t>
            </a:r>
            <a:endParaRPr lang="en-IN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8368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0F6EC-6F74-10E8-AC03-0F3875AD0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Limitations of the Study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7BD38B-06EE-DC64-6828-3A96DC5B6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8523" y="6405052"/>
            <a:ext cx="2743200" cy="365125"/>
          </a:xfrm>
        </p:spPr>
        <p:txBody>
          <a:bodyPr/>
          <a:lstStyle/>
          <a:p>
            <a:fld id="{26AD20E6-394B-4DF0-96A5-9647FF39C943}" type="slidenum">
              <a:rPr lang="en-IN" sz="1600" b="1" smtClean="0">
                <a:solidFill>
                  <a:schemeClr val="tx1"/>
                </a:solidFill>
              </a:rPr>
              <a:t>13</a:t>
            </a:fld>
            <a:endParaRPr lang="en-IN" sz="1600" b="1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BF899B-1AA7-BB0B-B7E4-F54105A89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84"/>
            <a:ext cx="2695903" cy="1268959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903531183"/>
              </p:ext>
            </p:extLst>
          </p:nvPr>
        </p:nvGraphicFramePr>
        <p:xfrm>
          <a:off x="975360" y="1634084"/>
          <a:ext cx="10378440" cy="4770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92224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65BDE-C1E4-2068-7ED7-1D9DDC4B3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55" y="282960"/>
            <a:ext cx="11550445" cy="421456"/>
          </a:xfrm>
        </p:spPr>
        <p:txBody>
          <a:bodyPr>
            <a:noAutofit/>
          </a:bodyPr>
          <a:lstStyle/>
          <a:p>
            <a:pPr algn="ctr"/>
            <a:r>
              <a:rPr lang="en-IN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413FC-7659-4BBD-06AF-798C6C1C0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187" y="6415344"/>
            <a:ext cx="2743200" cy="365125"/>
          </a:xfrm>
        </p:spPr>
        <p:txBody>
          <a:bodyPr/>
          <a:lstStyle/>
          <a:p>
            <a:fld id="{26AD20E6-394B-4DF0-96A5-9647FF39C943}" type="slidenum">
              <a:rPr lang="en-IN" sz="1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14</a:t>
            </a:fld>
            <a:endParaRPr lang="en-IN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5CF6E8-DCFB-270F-3407-DF7FB0254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4"/>
            <a:ext cx="2113935" cy="939748"/>
          </a:xfrm>
          <a:prstGeom prst="rect">
            <a:avLst/>
          </a:prstGeom>
        </p:spPr>
      </p:pic>
      <p:graphicFrame>
        <p:nvGraphicFramePr>
          <p:cNvPr id="7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0628549"/>
              </p:ext>
            </p:extLst>
          </p:nvPr>
        </p:nvGraphicFramePr>
        <p:xfrm>
          <a:off x="216309" y="1111045"/>
          <a:ext cx="11796253" cy="5417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44327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778F48-EED0-0966-D30D-CA2F4B9E8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9280" y="6553835"/>
            <a:ext cx="2743200" cy="365125"/>
          </a:xfrm>
        </p:spPr>
        <p:txBody>
          <a:bodyPr/>
          <a:lstStyle/>
          <a:p>
            <a:fld id="{26AD20E6-394B-4DF0-96A5-9647FF39C943}" type="slidenum">
              <a:rPr lang="en-IN" sz="1400" b="1" smtClean="0">
                <a:solidFill>
                  <a:schemeClr val="tx1"/>
                </a:solidFill>
              </a:rPr>
              <a:t>15</a:t>
            </a:fld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840CEC-B205-D614-ACFB-9620DEF0A59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84897" y="237132"/>
            <a:ext cx="10515600" cy="580256"/>
          </a:xfrm>
        </p:spPr>
        <p:txBody>
          <a:bodyPr>
            <a:noAutofit/>
          </a:bodyPr>
          <a:lstStyle/>
          <a:p>
            <a:pPr algn="ctr"/>
            <a:r>
              <a:rPr lang="en-IN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References</a:t>
            </a:r>
            <a:endParaRPr lang="en-IN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78920747"/>
              </p:ext>
            </p:extLst>
          </p:nvPr>
        </p:nvGraphicFramePr>
        <p:xfrm>
          <a:off x="159768" y="811806"/>
          <a:ext cx="11965858" cy="5853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9243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26AD20E6-394B-4DF0-96A5-9647FF39C943}" type="slidenum">
              <a:rPr lang="en-IN" sz="1600" b="1" smtClean="0">
                <a:solidFill>
                  <a:schemeClr val="tx1"/>
                </a:solidFill>
              </a:rPr>
              <a:t>16</a:t>
            </a:fld>
            <a:endParaRPr lang="en-IN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28818052"/>
              </p:ext>
            </p:extLst>
          </p:nvPr>
        </p:nvGraphicFramePr>
        <p:xfrm>
          <a:off x="-147482" y="569606"/>
          <a:ext cx="12182166" cy="6105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51840CEC-B205-D614-ACFB-9620DEF0A59E}"/>
              </a:ext>
            </a:extLst>
          </p:cNvPr>
          <p:cNvSpPr txBox="1">
            <a:spLocks/>
          </p:cNvSpPr>
          <p:nvPr/>
        </p:nvSpPr>
        <p:spPr>
          <a:xfrm>
            <a:off x="884897" y="237132"/>
            <a:ext cx="10515600" cy="254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References</a:t>
            </a:r>
            <a:endParaRPr lang="en-IN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6017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26AD20E6-394B-4DF0-96A5-9647FF39C943}" type="slidenum">
              <a:rPr lang="en-IN" sz="1600" b="1" smtClean="0">
                <a:solidFill>
                  <a:schemeClr val="tx1"/>
                </a:solidFill>
              </a:rPr>
              <a:t>17</a:t>
            </a:fld>
            <a:endParaRPr lang="en-IN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75222254"/>
              </p:ext>
            </p:extLst>
          </p:nvPr>
        </p:nvGraphicFramePr>
        <p:xfrm>
          <a:off x="0" y="608934"/>
          <a:ext cx="12093676" cy="6060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51840CEC-B205-D614-ACFB-9620DEF0A59E}"/>
              </a:ext>
            </a:extLst>
          </p:cNvPr>
          <p:cNvSpPr txBox="1">
            <a:spLocks/>
          </p:cNvSpPr>
          <p:nvPr/>
        </p:nvSpPr>
        <p:spPr>
          <a:xfrm>
            <a:off x="884897" y="278134"/>
            <a:ext cx="10515600" cy="2839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References</a:t>
            </a:r>
            <a:endParaRPr lang="en-IN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7430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20748-CF29-ED49-B8D8-5DEBC4A53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26AD20E6-394B-4DF0-96A5-9647FF39C943}" type="slidenum">
              <a:rPr lang="en-IN" sz="1600" b="1" smtClean="0">
                <a:solidFill>
                  <a:schemeClr val="tx1"/>
                </a:solidFill>
              </a:rPr>
              <a:t>18</a:t>
            </a:fld>
            <a:endParaRPr lang="en-IN" sz="1600" b="1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C1BA95-363B-4D43-B4A1-2FAE931EE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1324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90" y="1292772"/>
            <a:ext cx="11356258" cy="506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46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C9A24-5D33-22D2-A375-550512B67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345460"/>
            <a:ext cx="11307097" cy="1325563"/>
          </a:xfrm>
        </p:spPr>
        <p:txBody>
          <a:bodyPr>
            <a:noAutofit/>
          </a:bodyPr>
          <a:lstStyle/>
          <a:p>
            <a:pPr algn="ctr"/>
            <a:r>
              <a:rPr lang="en-IN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Suggestions to the </a:t>
            </a:r>
            <a:r>
              <a:rPr lang="en-IN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Lab in order to minimize Pre-Analytical Errors</a:t>
            </a:r>
            <a:endParaRPr lang="en-IN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4368232"/>
              </p:ext>
            </p:extLst>
          </p:nvPr>
        </p:nvGraphicFramePr>
        <p:xfrm>
          <a:off x="848032" y="187734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95D74E-6398-A78F-6AAE-7F984A627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26AD20E6-394B-4DF0-96A5-9647FF39C943}" type="slidenum">
              <a:rPr lang="en-IN" sz="1600" b="1" smtClean="0">
                <a:solidFill>
                  <a:schemeClr val="tx1"/>
                </a:solidFill>
              </a:rPr>
              <a:t>19</a:t>
            </a:fld>
            <a:endParaRPr lang="en-IN" sz="1600" b="1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82642F-792C-BF57-5B55-1F840240FF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6065"/>
            <a:ext cx="2399071" cy="121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12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7B543-DD16-00A8-C1EC-FE337C972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319"/>
            <a:ext cx="10515600" cy="421456"/>
          </a:xfrm>
        </p:spPr>
        <p:txBody>
          <a:bodyPr>
            <a:normAutofit fontScale="90000"/>
          </a:bodyPr>
          <a:lstStyle/>
          <a:p>
            <a:pPr algn="ctr"/>
            <a:r>
              <a:rPr lang="en-IN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Screenshot of Approval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DD3CD-7AAF-DDBA-4AB5-4451EC072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26AD20E6-394B-4DF0-96A5-9647FF39C943}" type="slidenum">
              <a:rPr lang="en-IN" sz="1800" b="1" smtClean="0">
                <a:solidFill>
                  <a:schemeClr val="tx1"/>
                </a:solidFill>
              </a:rPr>
              <a:t>2</a:t>
            </a:fld>
            <a:endParaRPr lang="en-IN" sz="18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81" y="540775"/>
            <a:ext cx="5407742" cy="623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9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E5F9E-1BAE-6110-D682-2A208FC90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86927"/>
          </a:xfrm>
        </p:spPr>
        <p:txBody>
          <a:bodyPr>
            <a:normAutofit fontScale="90000"/>
          </a:bodyPr>
          <a:lstStyle/>
          <a:p>
            <a:pPr algn="ctr"/>
            <a:r>
              <a:rPr lang="en-IN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Dissertation Experiences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343B33-0785-BB70-4B48-ACB56F0A21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What did you learn (skill/ topic)?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FC99C5-3553-395D-3229-C978899DC0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N" dirty="0" smtClean="0"/>
              <a:t>Total Testing Process &amp; its phases</a:t>
            </a:r>
          </a:p>
          <a:p>
            <a:r>
              <a:rPr lang="en-IN" dirty="0" smtClean="0"/>
              <a:t>Internal Quality control programs</a:t>
            </a:r>
          </a:p>
          <a:p>
            <a:r>
              <a:rPr lang="en-IN" dirty="0" smtClean="0"/>
              <a:t>External Quality Assurance </a:t>
            </a:r>
          </a:p>
          <a:p>
            <a:r>
              <a:rPr lang="en-IN" dirty="0" smtClean="0"/>
              <a:t>Pre- Analytical Errors and types</a:t>
            </a:r>
          </a:p>
          <a:p>
            <a:r>
              <a:rPr lang="en-IN" dirty="0" smtClean="0"/>
              <a:t>Analytical Errors</a:t>
            </a:r>
          </a:p>
          <a:p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C1A877-582B-AFBD-F61A-6CF91B9C8E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48659"/>
            <a:ext cx="5183188" cy="823912"/>
          </a:xfrm>
        </p:spPr>
        <p:txBody>
          <a:bodyPr/>
          <a:lstStyle/>
          <a:p>
            <a:pPr algn="ctr"/>
            <a:r>
              <a:rPr lang="en-IN" dirty="0"/>
              <a:t>Overall self comments on Dissertation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C77B51-5E77-C0CF-A1AC-D310D2F1CF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72571"/>
            <a:ext cx="5183188" cy="3684588"/>
          </a:xfrm>
        </p:spPr>
        <p:txBody>
          <a:bodyPr>
            <a:normAutofit fontScale="92500" lnSpcReduction="10000"/>
          </a:bodyPr>
          <a:lstStyle/>
          <a:p>
            <a:r>
              <a:rPr lang="en-IN" dirty="0" smtClean="0"/>
              <a:t>Explored a totally different area which revolves around Lab testing procedure</a:t>
            </a:r>
          </a:p>
          <a:p>
            <a:r>
              <a:rPr lang="en-IN" dirty="0" smtClean="0"/>
              <a:t>Importance of Phlebotomist patient interaction</a:t>
            </a:r>
          </a:p>
          <a:p>
            <a:r>
              <a:rPr lang="en-US" dirty="0" smtClean="0"/>
              <a:t>Multi-professional </a:t>
            </a:r>
            <a:r>
              <a:rPr lang="en-US" dirty="0"/>
              <a:t>sample collection collaboration including lab employees &amp; Phlebotomists</a:t>
            </a:r>
            <a:endParaRPr lang="en-IN" dirty="0" smtClean="0"/>
          </a:p>
          <a:p>
            <a:r>
              <a:rPr lang="en-IN" dirty="0" smtClean="0"/>
              <a:t>Implementing factual information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929AB7-CA6F-0C11-C641-1E492E7E5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8692" y="6454671"/>
            <a:ext cx="2743200" cy="365125"/>
          </a:xfrm>
        </p:spPr>
        <p:txBody>
          <a:bodyPr/>
          <a:lstStyle/>
          <a:p>
            <a:fld id="{26AD20E6-394B-4DF0-96A5-9647FF39C943}" type="slidenum">
              <a:rPr lang="en-IN" sz="1600" b="1" smtClean="0">
                <a:solidFill>
                  <a:schemeClr val="tx1"/>
                </a:solidFill>
              </a:rPr>
              <a:t>20</a:t>
            </a:fld>
            <a:endParaRPr lang="en-IN" sz="1600" b="1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03A6DE-6241-B758-5FA2-2B271CB3C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97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72094-D36A-007C-818C-6DC4FC39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948" y="141798"/>
            <a:ext cx="10515600" cy="929916"/>
          </a:xfrm>
        </p:spPr>
        <p:txBody>
          <a:bodyPr>
            <a:normAutofit/>
          </a:bodyPr>
          <a:lstStyle/>
          <a:p>
            <a:pPr algn="ctr"/>
            <a:r>
              <a:rPr lang="en-IN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Introduction</a:t>
            </a:r>
            <a:endParaRPr lang="en-IN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6520201"/>
              </p:ext>
            </p:extLst>
          </p:nvPr>
        </p:nvGraphicFramePr>
        <p:xfrm>
          <a:off x="432619" y="1150372"/>
          <a:ext cx="11356258" cy="5417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9F59A-EE54-15E1-6F90-F1AB79C0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8690" y="6400804"/>
            <a:ext cx="2743200" cy="365125"/>
          </a:xfrm>
        </p:spPr>
        <p:txBody>
          <a:bodyPr/>
          <a:lstStyle/>
          <a:p>
            <a:fld id="{26AD20E6-394B-4DF0-96A5-9647FF39C943}" type="slidenum">
              <a:rPr lang="en-IN" sz="1700" b="1" smtClean="0">
                <a:solidFill>
                  <a:schemeClr val="tx1"/>
                </a:solidFill>
              </a:rPr>
              <a:t>3</a:t>
            </a:fld>
            <a:endParaRPr lang="en-IN" sz="1700" b="1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3EA6A3-2D9E-C718-EBF4-5B7AFD95B0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50"/>
            <a:ext cx="2202426" cy="100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61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1DBDCD-BFFD-B18E-0A9A-B5A0A5A5A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8692" y="6484445"/>
            <a:ext cx="2743200" cy="365125"/>
          </a:xfrm>
        </p:spPr>
        <p:txBody>
          <a:bodyPr/>
          <a:lstStyle/>
          <a:p>
            <a:fld id="{26AD20E6-394B-4DF0-96A5-9647FF39C943}" type="slidenum">
              <a:rPr lang="en-IN" sz="1700" b="1" smtClean="0">
                <a:solidFill>
                  <a:schemeClr val="tx1"/>
                </a:solidFill>
              </a:rPr>
              <a:t>4</a:t>
            </a:fld>
            <a:endParaRPr lang="en-IN" sz="1700" b="1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7830A4-8A9B-0EBD-A18C-FE6C0AF23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671483" cy="644780"/>
          </a:xfrm>
          <a:prstGeom prst="rect">
            <a:avLst/>
          </a:prstGeom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8142511"/>
              </p:ext>
            </p:extLst>
          </p:nvPr>
        </p:nvGraphicFramePr>
        <p:xfrm>
          <a:off x="235976" y="1000655"/>
          <a:ext cx="11729882" cy="5324310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753030">
                  <a:extLst>
                    <a:ext uri="{9D8B030D-6E8A-4147-A177-3AD203B41FA5}">
                      <a16:colId xmlns:a16="http://schemas.microsoft.com/office/drawing/2014/main" val="1010524754"/>
                    </a:ext>
                  </a:extLst>
                </a:gridCol>
                <a:gridCol w="3368665">
                  <a:extLst>
                    <a:ext uri="{9D8B030D-6E8A-4147-A177-3AD203B41FA5}">
                      <a16:colId xmlns:a16="http://schemas.microsoft.com/office/drawing/2014/main" val="3578312086"/>
                    </a:ext>
                  </a:extLst>
                </a:gridCol>
                <a:gridCol w="5608187">
                  <a:extLst>
                    <a:ext uri="{9D8B030D-6E8A-4147-A177-3AD203B41FA5}">
                      <a16:colId xmlns:a16="http://schemas.microsoft.com/office/drawing/2014/main" val="374563904"/>
                    </a:ext>
                  </a:extLst>
                </a:gridCol>
              </a:tblGrid>
              <a:tr h="3024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Stages</a:t>
                      </a:r>
                      <a:r>
                        <a:rPr lang="en-US" sz="1600" baseline="0" dirty="0" smtClean="0">
                          <a:effectLst/>
                        </a:rPr>
                        <a:t> in Pre-Analytical Phase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Pre- Analytical Error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Consequences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val="3669346303"/>
                  </a:ext>
                </a:extLst>
              </a:tr>
              <a:tr h="5502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Patient identification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Incorrect or inadequate information	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Mis-diagnosis or delayed diagnosis because of repeated sampling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val="2318660238"/>
                  </a:ext>
                </a:extLst>
              </a:tr>
              <a:tr h="8349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Patient preparation</a:t>
                      </a:r>
                      <a:endParaRPr lang="en-US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Collection post meal for tests requiring fasting samples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False high values for parameters which increase after a meal eg. glucose, resulting from collection after a heavy meal can interfere with optical measurements and electrolyte analysis.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val="1330337229"/>
                  </a:ext>
                </a:extLst>
              </a:tr>
              <a:tr h="4174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Sample identification</a:t>
                      </a:r>
                      <a:endParaRPr lang="en-US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Inadequate labelling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Misdiagnosis or delayed diagnosis due to repeat sampling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val="3273748003"/>
                  </a:ext>
                </a:extLst>
              </a:tr>
              <a:tr h="11319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Sample Collection &amp; Quality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Inadequate Volume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Incorrect Phlebotomy </a:t>
                      </a:r>
                      <a:r>
                        <a:rPr lang="en-US" sz="1600" dirty="0" smtClean="0">
                          <a:effectLst/>
                        </a:rPr>
                        <a:t>Practices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Hemolysis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Clotting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Faulty values leading to misdiagnosis, inappropriate treatment, additional pain &amp; discomfort due to multiple pricks, delayed diagnosis due to repeat sampling, delayed reporting of time-critical results</a:t>
                      </a:r>
                      <a:r>
                        <a:rPr lang="en-US" sz="1600" dirty="0" smtClean="0">
                          <a:effectLst/>
                        </a:rPr>
                        <a:t>.</a:t>
                      </a:r>
                      <a:endParaRPr lang="en-US" sz="1600" dirty="0">
                        <a:effectLst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val="1225506070"/>
                  </a:ext>
                </a:extLst>
              </a:tr>
              <a:tr h="6261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Sample Transport</a:t>
                      </a:r>
                      <a:endParaRPr lang="en-US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Prolonged time in transit, Extremes of temperature in transit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Delayed reporting of time-critical results, sample deterioration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val="745649897"/>
                  </a:ext>
                </a:extLst>
              </a:tr>
              <a:tr h="8349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Sample preparation</a:t>
                      </a:r>
                      <a:endParaRPr lang="en-US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Inadequate or excessive mixing prior to analysis, delayed processing and centrifugation conditions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Spurious cell counts, faulty values leading to misdiagnosis or delayed diagnosis due to repeat sampling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val="3115373830"/>
                  </a:ext>
                </a:extLst>
              </a:tr>
              <a:tr h="6261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Sample Storage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Improper storage, length of time, temperature, freezing and thawing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Sample deterioration, delayed diagnosis due to repeat sampling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val="3053595079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931865" y="6374125"/>
            <a:ext cx="691913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b="1" i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Table showing common Pre-Analytical </a:t>
            </a:r>
            <a:r>
              <a:rPr lang="en-US" sz="19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errors &amp; their consequences</a:t>
            </a:r>
            <a:endParaRPr lang="en-US" sz="1900" i="1" dirty="0">
              <a:solidFill>
                <a:srgbClr val="0070C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2872094-D36A-007C-818C-6DC4FC39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948" y="141798"/>
            <a:ext cx="10515600" cy="855726"/>
          </a:xfrm>
        </p:spPr>
        <p:txBody>
          <a:bodyPr>
            <a:normAutofit/>
          </a:bodyPr>
          <a:lstStyle/>
          <a:p>
            <a:pPr algn="ctr"/>
            <a:r>
              <a:rPr lang="en-IN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Introduction</a:t>
            </a:r>
            <a:endParaRPr lang="en-IN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6150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904D3-A247-E528-2115-156C1887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36" y="238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Aims and Objectives </a:t>
            </a:r>
            <a:endParaRPr lang="en-IN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429B0-60CE-36A6-DD5A-4112E453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26AD20E6-394B-4DF0-96A5-9647FF39C943}" type="slidenum">
              <a:rPr lang="en-IN" sz="1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</a:t>
            </a:fld>
            <a:endParaRPr lang="en-IN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DE848F-23EA-DD10-7CA9-E5A35CA4C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12537973"/>
              </p:ext>
            </p:extLst>
          </p:nvPr>
        </p:nvGraphicFramePr>
        <p:xfrm>
          <a:off x="589936" y="1690689"/>
          <a:ext cx="10903974" cy="5005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44687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49770-9203-2BD7-A999-EDFBD11B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9976" y="6474260"/>
            <a:ext cx="2743200" cy="365125"/>
          </a:xfrm>
        </p:spPr>
        <p:txBody>
          <a:bodyPr/>
          <a:lstStyle/>
          <a:p>
            <a:fld id="{26AD20E6-394B-4DF0-96A5-9647FF39C943}" type="slidenum">
              <a:rPr lang="en-IN" sz="1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</a:t>
            </a:fld>
            <a:endParaRPr lang="en-IN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96DAF6-311E-0255-B1ED-7410C02859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6136" y="287875"/>
            <a:ext cx="10515600" cy="373063"/>
          </a:xfrm>
        </p:spPr>
        <p:txBody>
          <a:bodyPr>
            <a:noAutofit/>
          </a:bodyPr>
          <a:lstStyle/>
          <a:p>
            <a:pPr algn="ctr"/>
            <a:r>
              <a:rPr lang="en-IN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Methodology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6665F7-D441-D56F-3223-09638E620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50"/>
            <a:ext cx="1557832" cy="733270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605100982"/>
              </p:ext>
            </p:extLst>
          </p:nvPr>
        </p:nvGraphicFramePr>
        <p:xfrm>
          <a:off x="285135" y="916012"/>
          <a:ext cx="11523407" cy="5739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59109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26AD20E6-394B-4DF0-96A5-9647FF39C943}" type="slidenum">
              <a:rPr lang="en-IN" sz="1600" b="1" smtClean="0">
                <a:solidFill>
                  <a:schemeClr val="tx1"/>
                </a:solidFill>
              </a:rPr>
              <a:t>7</a:t>
            </a:fld>
            <a:endParaRPr lang="en-IN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00240287"/>
              </p:ext>
            </p:extLst>
          </p:nvPr>
        </p:nvGraphicFramePr>
        <p:xfrm>
          <a:off x="838200" y="1219200"/>
          <a:ext cx="10872019" cy="5289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3096DAF6-311E-0255-B1ED-7410C0285961}"/>
              </a:ext>
            </a:extLst>
          </p:cNvPr>
          <p:cNvSpPr txBox="1">
            <a:spLocks/>
          </p:cNvSpPr>
          <p:nvPr/>
        </p:nvSpPr>
        <p:spPr>
          <a:xfrm>
            <a:off x="941439" y="327204"/>
            <a:ext cx="10515600" cy="37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Methodology </a:t>
            </a:r>
            <a:endParaRPr lang="en-IN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6665F7-D441-D56F-3223-09638E6207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50"/>
            <a:ext cx="1877960" cy="88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625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1AFC-9CD1-08C8-0F87-3A71E573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447"/>
            <a:ext cx="10515600" cy="647598"/>
          </a:xfrm>
        </p:spPr>
        <p:txBody>
          <a:bodyPr>
            <a:noAutofit/>
          </a:bodyPr>
          <a:lstStyle/>
          <a:p>
            <a:pPr algn="ctr"/>
            <a:r>
              <a:rPr lang="en-IN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Results</a:t>
            </a:r>
            <a:endParaRPr lang="en-IN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510F1-C90F-1644-E1E6-E6F7AEB43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8859" y="6454673"/>
            <a:ext cx="2743200" cy="365125"/>
          </a:xfrm>
        </p:spPr>
        <p:txBody>
          <a:bodyPr/>
          <a:lstStyle/>
          <a:p>
            <a:fld id="{26AD20E6-394B-4DF0-96A5-9647FF39C943}" type="slidenum">
              <a:rPr lang="en-IN" sz="1600" b="1" smtClean="0">
                <a:solidFill>
                  <a:schemeClr val="tx1"/>
                </a:solidFill>
              </a:rPr>
              <a:t>8</a:t>
            </a:fld>
            <a:endParaRPr lang="en-IN" sz="1600" b="1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E056D7-024E-A9C1-BBD7-5EE6669F6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723449" cy="1274045"/>
          </a:xfrm>
          <a:prstGeom prst="rect">
            <a:avLst/>
          </a:prstGeom>
        </p:spPr>
      </p:pic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1664583"/>
              </p:ext>
            </p:extLst>
          </p:nvPr>
        </p:nvGraphicFramePr>
        <p:xfrm>
          <a:off x="951271" y="1741331"/>
          <a:ext cx="10515600" cy="4471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11276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1052" y="314793"/>
            <a:ext cx="10515600" cy="45719"/>
          </a:xfrm>
        </p:spPr>
        <p:txBody>
          <a:bodyPr>
            <a:normAutofit fontScale="90000"/>
          </a:bodyPr>
          <a:lstStyle/>
          <a:p>
            <a:pPr algn="ctr"/>
            <a:r>
              <a:rPr lang="en-IN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Results</a:t>
            </a:r>
            <a:endParaRPr lang="en-US" dirty="0">
              <a:latin typeface="+mn-lt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9797169"/>
              </p:ext>
            </p:extLst>
          </p:nvPr>
        </p:nvGraphicFramePr>
        <p:xfrm>
          <a:off x="530941" y="658708"/>
          <a:ext cx="11169445" cy="612629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{FABFCF23-3B69-468F-B69F-88F6DE6A72F2}</a:tableStyleId>
              </a:tblPr>
              <a:tblGrid>
                <a:gridCol w="2390764">
                  <a:extLst>
                    <a:ext uri="{9D8B030D-6E8A-4147-A177-3AD203B41FA5}">
                      <a16:colId xmlns:a16="http://schemas.microsoft.com/office/drawing/2014/main" val="3289342393"/>
                    </a:ext>
                  </a:extLst>
                </a:gridCol>
                <a:gridCol w="8778681">
                  <a:extLst>
                    <a:ext uri="{9D8B030D-6E8A-4147-A177-3AD203B41FA5}">
                      <a16:colId xmlns:a16="http://schemas.microsoft.com/office/drawing/2014/main" val="1932728068"/>
                    </a:ext>
                  </a:extLst>
                </a:gridCol>
              </a:tblGrid>
              <a:tr h="2367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r>
                        <a:rPr lang="en-US" sz="1600" dirty="0">
                          <a:effectLst/>
                        </a:rPr>
                        <a:t>.  Before </a:t>
                      </a:r>
                      <a:r>
                        <a:rPr lang="en-US" sz="1600" dirty="0" smtClean="0">
                          <a:effectLst/>
                        </a:rPr>
                        <a:t>Collection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43" marR="348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Reference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43" marR="34843" marT="0" marB="0"/>
                </a:tc>
                <a:extLst>
                  <a:ext uri="{0D108BD9-81ED-4DB2-BD59-A6C34878D82A}">
                    <a16:rowId xmlns:a16="http://schemas.microsoft.com/office/drawing/2014/main" val="4081376099"/>
                  </a:ext>
                </a:extLst>
              </a:tr>
              <a:tr h="2219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effectLst/>
                        </a:rPr>
                        <a:t>Incorrect </a:t>
                      </a:r>
                      <a:r>
                        <a:rPr lang="en-US" sz="1500" b="0" dirty="0">
                          <a:effectLst/>
                        </a:rPr>
                        <a:t>test request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43" marR="348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+mn-lt"/>
                        </a:rPr>
                        <a:t>Winwanitkit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V</a:t>
                      </a:r>
                      <a:r>
                        <a:rPr lang="en-US" sz="1200" baseline="0" dirty="0" smtClean="0">
                          <a:effectLst/>
                          <a:latin typeface="+mn-lt"/>
                        </a:rPr>
                        <a:t>,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+mn-lt"/>
                        </a:rPr>
                        <a:t>Lekngarm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P. (1), 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Da </a:t>
                      </a:r>
                      <a:r>
                        <a:rPr lang="en-US" sz="1200" dirty="0" err="1">
                          <a:effectLst/>
                          <a:latin typeface="+mn-lt"/>
                        </a:rPr>
                        <a:t>Rin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G. (2)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43" marR="34843" marT="0" marB="0"/>
                </a:tc>
                <a:extLst>
                  <a:ext uri="{0D108BD9-81ED-4DB2-BD59-A6C34878D82A}">
                    <a16:rowId xmlns:a16="http://schemas.microsoft.com/office/drawing/2014/main" val="1437834766"/>
                  </a:ext>
                </a:extLst>
              </a:tr>
              <a:tr h="2219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</a:rPr>
                        <a:t>Improper time of collection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43" marR="34843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effectLst/>
                          <a:latin typeface="+mn-lt"/>
                        </a:rPr>
                        <a:t>Tripodi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 A</a:t>
                      </a:r>
                      <a:r>
                        <a:rPr lang="en-US" sz="1200" baseline="0" dirty="0" smtClean="0">
                          <a:effectLst/>
                          <a:latin typeface="+mn-lt"/>
                        </a:rPr>
                        <a:t>,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Breukink-Engbers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WG, van den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Besselaar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AM</a:t>
                      </a:r>
                      <a:r>
                        <a:rPr lang="en-US" sz="1200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(3), 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Lippi G,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Montagnana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M,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Giavarina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D.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(4)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43" marR="34843" marT="0" marB="0"/>
                </a:tc>
                <a:extLst>
                  <a:ext uri="{0D108BD9-81ED-4DB2-BD59-A6C34878D82A}">
                    <a16:rowId xmlns:a16="http://schemas.microsoft.com/office/drawing/2014/main" val="4017876964"/>
                  </a:ext>
                </a:extLst>
              </a:tr>
              <a:tr h="2219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</a:rPr>
                        <a:t>Order entry errors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43" marR="34843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Da </a:t>
                      </a:r>
                      <a:r>
                        <a:rPr lang="en-US" sz="1200" dirty="0" err="1">
                          <a:effectLst/>
                          <a:latin typeface="+mn-lt"/>
                        </a:rPr>
                        <a:t>Rin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G. (2),</a:t>
                      </a:r>
                      <a:r>
                        <a:rPr lang="en-US" sz="12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Lippi G,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Blanckaert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N,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Bonini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P, Green S, Kitchen S,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Palicka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V,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Vassault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AJ,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Plebani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M.</a:t>
                      </a:r>
                      <a:r>
                        <a:rPr lang="en-US" sz="1200" b="0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(5) 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,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Plebani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M.</a:t>
                      </a:r>
                      <a:r>
                        <a:rPr lang="en-US" sz="1200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(6)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43" marR="34843" marT="0" marB="0"/>
                </a:tc>
                <a:extLst>
                  <a:ext uri="{0D108BD9-81ED-4DB2-BD59-A6C34878D82A}">
                    <a16:rowId xmlns:a16="http://schemas.microsoft.com/office/drawing/2014/main" val="2741010836"/>
                  </a:ext>
                </a:extLst>
              </a:tr>
              <a:tr h="59488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effectLst/>
                        </a:rPr>
                        <a:t>Misidentification </a:t>
                      </a:r>
                      <a:r>
                        <a:rPr lang="en-US" sz="1500" b="0" dirty="0">
                          <a:effectLst/>
                        </a:rPr>
                        <a:t>of patient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43" marR="34843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Da </a:t>
                      </a:r>
                      <a:r>
                        <a:rPr lang="en-US" sz="1200" dirty="0" err="1">
                          <a:effectLst/>
                          <a:latin typeface="+mn-lt"/>
                        </a:rPr>
                        <a:t>Rin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G. (2), </a:t>
                      </a:r>
                      <a:r>
                        <a:rPr lang="en-US" sz="1200" dirty="0" err="1">
                          <a:effectLst/>
                          <a:latin typeface="+mn-lt"/>
                        </a:rPr>
                        <a:t>Plebani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M. (6), Lippi 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G,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Montagnana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M,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Giavarina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D.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 (4), 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Lippi 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G,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Blanckaert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N,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Bonini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P, Green S, Kitchen S,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Palicka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V,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Vassault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AJ,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Plebani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M.</a:t>
                      </a:r>
                      <a:r>
                        <a:rPr lang="en-US" sz="1200" b="0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(5),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Rattan A, Lippi G.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(7),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Stroobants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A, Goldschmidt H,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Plebani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M.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(8),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Favaloro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E,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Soltani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S, McDonald J,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Grezchnik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E, Easton L.</a:t>
                      </a:r>
                      <a:r>
                        <a:rPr lang="en-US" sz="1200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(9)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43" marR="34843" marT="0" marB="0"/>
                </a:tc>
                <a:extLst>
                  <a:ext uri="{0D108BD9-81ED-4DB2-BD59-A6C34878D82A}">
                    <a16:rowId xmlns:a16="http://schemas.microsoft.com/office/drawing/2014/main" val="973444444"/>
                  </a:ext>
                </a:extLst>
              </a:tr>
              <a:tr h="3936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effectLst/>
                        </a:rPr>
                        <a:t>Patient </a:t>
                      </a:r>
                      <a:r>
                        <a:rPr lang="en-US" sz="1500" b="0" dirty="0">
                          <a:effectLst/>
                        </a:rPr>
                        <a:t>preparation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43" marR="34843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Stroobants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A, Goldschmidt H,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Plebani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M.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(8), </a:t>
                      </a:r>
                      <a:r>
                        <a:rPr lang="en-US" sz="1200" dirty="0" err="1" smtClean="0">
                          <a:effectLst/>
                          <a:latin typeface="+mn-lt"/>
                        </a:rPr>
                        <a:t>Tripodi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 A</a:t>
                      </a:r>
                      <a:r>
                        <a:rPr lang="en-US" sz="1200" baseline="0" dirty="0" smtClean="0">
                          <a:effectLst/>
                          <a:latin typeface="+mn-lt"/>
                        </a:rPr>
                        <a:t>,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Breukink-Engbers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WG, van den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Besselaar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AM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 (3),</a:t>
                      </a:r>
                      <a:r>
                        <a:rPr lang="en-US" sz="12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Lippi 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G,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Montagnana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M,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Giavarina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D.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 (4),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Roshan T,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Rosline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H,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Rapiaah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M,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Zaidah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A,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Khattak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MN.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(10),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Piva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E,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Plebani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M.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(11), Lippi G. (12)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43" marR="34843" marT="0" marB="0"/>
                </a:tc>
                <a:extLst>
                  <a:ext uri="{0D108BD9-81ED-4DB2-BD59-A6C34878D82A}">
                    <a16:rowId xmlns:a16="http://schemas.microsoft.com/office/drawing/2014/main" val="1450113196"/>
                  </a:ext>
                </a:extLst>
              </a:tr>
              <a:tr h="231537"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2. During Collection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34843" marR="34843" marT="0" marB="0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880930"/>
                  </a:ext>
                </a:extLst>
              </a:tr>
              <a:tr h="2219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en-US" sz="1500" b="0" dirty="0">
                          <a:effectLst/>
                        </a:rPr>
                        <a:t>Duration of Tourniquet use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43" marR="34843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19150" algn="l"/>
                        </a:tabLst>
                        <a:defRPr/>
                      </a:pPr>
                      <a:r>
                        <a:rPr lang="en-US" sz="1200" dirty="0" err="1">
                          <a:effectLst/>
                          <a:latin typeface="+mn-lt"/>
                        </a:rPr>
                        <a:t>Gräsbeck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R. (13),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Chaigneau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C,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Cabioch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T, Beaumont K,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Betsou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F.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(14)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43" marR="34843" marT="0" marB="0"/>
                </a:tc>
                <a:extLst>
                  <a:ext uri="{0D108BD9-81ED-4DB2-BD59-A6C34878D82A}">
                    <a16:rowId xmlns:a16="http://schemas.microsoft.com/office/drawing/2014/main" val="3544668767"/>
                  </a:ext>
                </a:extLst>
              </a:tr>
              <a:tr h="3936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en-US" sz="1500" b="0" dirty="0">
                          <a:effectLst/>
                        </a:rPr>
                        <a:t>Inappropriate container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43" marR="34843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19150" algn="l"/>
                        </a:tabLst>
                        <a:defRPr/>
                      </a:pPr>
                      <a:r>
                        <a:rPr lang="en-US" sz="1200" dirty="0" err="1">
                          <a:effectLst/>
                          <a:latin typeface="+mn-lt"/>
                        </a:rPr>
                        <a:t>Stroobants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A, Goldschmidt H,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Plebani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M.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 (8) 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Da </a:t>
                      </a:r>
                      <a:r>
                        <a:rPr lang="en-US" sz="1200" dirty="0" err="1" smtClean="0">
                          <a:effectLst/>
                          <a:latin typeface="+mn-lt"/>
                        </a:rPr>
                        <a:t>Rin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 G. 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2),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Chaigneau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C,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Cabioch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T, Beaumont K,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Betsou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F.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(14), </a:t>
                      </a:r>
                      <a:r>
                        <a:rPr lang="en-US" sz="1200" dirty="0" err="1">
                          <a:effectLst/>
                          <a:latin typeface="+mn-lt"/>
                        </a:rPr>
                        <a:t>Plebani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M. (6), 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Lippi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G. (12), 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Lippi 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G,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Blanckaert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N,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Bonini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P, Green S, Kitchen S,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Palicka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V,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Vassault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AJ,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Plebani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M.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 (5)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43" marR="34843" marT="0" marB="0"/>
                </a:tc>
                <a:extLst>
                  <a:ext uri="{0D108BD9-81ED-4DB2-BD59-A6C34878D82A}">
                    <a16:rowId xmlns:a16="http://schemas.microsoft.com/office/drawing/2014/main" val="2865273505"/>
                  </a:ext>
                </a:extLst>
              </a:tr>
              <a:tr h="3936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en-US" sz="1500" b="0" dirty="0" err="1" smtClean="0">
                          <a:effectLst/>
                        </a:rPr>
                        <a:t>Mis</a:t>
                      </a:r>
                      <a:r>
                        <a:rPr lang="en-US" sz="1500" b="0" dirty="0" smtClean="0">
                          <a:effectLst/>
                        </a:rPr>
                        <a:t>-labelled </a:t>
                      </a:r>
                      <a:r>
                        <a:rPr lang="en-US" sz="1500" b="0" dirty="0">
                          <a:effectLst/>
                        </a:rPr>
                        <a:t>specimens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43" marR="34843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19150" algn="l"/>
                        </a:tabLst>
                        <a:defRPr/>
                      </a:pPr>
                      <a:r>
                        <a:rPr lang="en-US" sz="1200" dirty="0" err="1">
                          <a:effectLst/>
                          <a:latin typeface="+mn-lt"/>
                        </a:rPr>
                        <a:t>Wagar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EA, Tamashiro L,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Yasin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B,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Hilborne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L, Bruckner DA.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(15), 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Da </a:t>
                      </a:r>
                      <a:r>
                        <a:rPr lang="en-US" sz="1200" dirty="0" err="1">
                          <a:effectLst/>
                          <a:latin typeface="+mn-lt"/>
                        </a:rPr>
                        <a:t>Rin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G. (2), 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Lippi 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G,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Blanckaert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N,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Bonini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P, Green S, Kitchen S,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Palicka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V,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Vassault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AJ,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Plebani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M.</a:t>
                      </a:r>
                      <a:r>
                        <a:rPr lang="en-US" sz="1200" b="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(5), O’Kane M.(16)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43" marR="34843" marT="0" marB="0"/>
                </a:tc>
                <a:extLst>
                  <a:ext uri="{0D108BD9-81ED-4DB2-BD59-A6C34878D82A}">
                    <a16:rowId xmlns:a16="http://schemas.microsoft.com/office/drawing/2014/main" val="1661959972"/>
                  </a:ext>
                </a:extLst>
              </a:tr>
              <a:tr h="59488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en-US" sz="1500" b="0" dirty="0">
                          <a:effectLst/>
                        </a:rPr>
                        <a:t>Specimen not suitable for test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43" marR="34843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19150" algn="l"/>
                        </a:tabLst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Gama R, Teale J, Marks V.</a:t>
                      </a:r>
                      <a:r>
                        <a:rPr lang="en-US" sz="1200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(17), </a:t>
                      </a:r>
                      <a:r>
                        <a:rPr lang="en-US" sz="1200" dirty="0" err="1">
                          <a:effectLst/>
                          <a:latin typeface="+mn-lt"/>
                        </a:rPr>
                        <a:t>Stroobands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A, Goldschmidt H,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Plebani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M.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 (8), 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Lippi 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G,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Montagnana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M,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Giavarina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D.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(4), </a:t>
                      </a:r>
                      <a:r>
                        <a:rPr lang="en-US" sz="1200" dirty="0" err="1" smtClean="0">
                          <a:effectLst/>
                          <a:latin typeface="+mn-lt"/>
                        </a:rPr>
                        <a:t>Wagar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EA, Tamashiro L,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Yasin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B,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Hilborne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L, Bruckner DA.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 (15), 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Da </a:t>
                      </a:r>
                      <a:r>
                        <a:rPr lang="en-US" sz="1200" dirty="0" err="1">
                          <a:effectLst/>
                          <a:latin typeface="+mn-lt"/>
                        </a:rPr>
                        <a:t>Rin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G. (2), 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Lippi 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G,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Blanckaert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N,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Bonini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P, Green S, Kitchen S,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Palicka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V,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Vassault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AJ,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Plebani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M.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 (5),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Bowen R,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Hortin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G,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Csako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G,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Otanez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O,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Remaley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O.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(18)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43" marR="34843" marT="0" marB="0"/>
                </a:tc>
                <a:extLst>
                  <a:ext uri="{0D108BD9-81ED-4DB2-BD59-A6C34878D82A}">
                    <a16:rowId xmlns:a16="http://schemas.microsoft.com/office/drawing/2014/main" val="1825404782"/>
                  </a:ext>
                </a:extLst>
              </a:tr>
              <a:tr h="59488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en-US" sz="1500" b="0" dirty="0">
                          <a:effectLst/>
                        </a:rPr>
                        <a:t>Variation in tube filling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43" marR="348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en-US" sz="1200" dirty="0" err="1" smtClean="0">
                          <a:effectLst/>
                          <a:latin typeface="+mn-lt"/>
                        </a:rPr>
                        <a:t>Stroobands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A, Goldschmidt H,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Plebani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M.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 (8), </a:t>
                      </a:r>
                      <a:r>
                        <a:rPr lang="en-US" sz="1200" dirty="0" err="1" smtClean="0">
                          <a:effectLst/>
                          <a:latin typeface="+mn-lt"/>
                        </a:rPr>
                        <a:t>Wagar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EA, Tamashiro L,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Yasin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B,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Hilborne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L, Bruckner DA.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(15),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Rattan A, Lippi G.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 (7), 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Da </a:t>
                      </a:r>
                      <a:r>
                        <a:rPr lang="en-US" sz="1200" dirty="0" err="1">
                          <a:effectLst/>
                          <a:latin typeface="+mn-lt"/>
                        </a:rPr>
                        <a:t>Rin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G. (2), </a:t>
                      </a:r>
                      <a:r>
                        <a:rPr lang="en-US" sz="1200" dirty="0" err="1">
                          <a:effectLst/>
                          <a:latin typeface="+mn-lt"/>
                        </a:rPr>
                        <a:t>Plebani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M. (6), 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Lippi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G. (12), 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Lippi 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G,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Blanckaert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N,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Bonini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P, Green S, Kitchen S,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Palicka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V,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Vassault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AJ,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Plebani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M.</a:t>
                      </a:r>
                      <a:r>
                        <a:rPr lang="en-US" sz="1200" b="0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(5), Bowen</a:t>
                      </a:r>
                      <a:r>
                        <a:rPr lang="en-US" sz="12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R,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Hortin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G,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Csako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G,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Otanez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O,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Remaley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O.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 (18)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43" marR="34843" marT="0" marB="0"/>
                </a:tc>
                <a:extLst>
                  <a:ext uri="{0D108BD9-81ED-4DB2-BD59-A6C34878D82A}">
                    <a16:rowId xmlns:a16="http://schemas.microsoft.com/office/drawing/2014/main" val="3096292535"/>
                  </a:ext>
                </a:extLst>
              </a:tr>
              <a:tr h="3936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en-US" sz="1500" b="0" dirty="0">
                          <a:effectLst/>
                        </a:rPr>
                        <a:t>Clotted Sample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43" marR="348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en-US" sz="1200" dirty="0" err="1" smtClean="0">
                          <a:effectLst/>
                        </a:rPr>
                        <a:t>Wagar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EA, Tamashiro L,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Yasin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B,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Hilborne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L, Bruckner DA. </a:t>
                      </a:r>
                      <a:r>
                        <a:rPr lang="en-US" sz="1200" dirty="0" smtClean="0">
                          <a:effectLst/>
                        </a:rPr>
                        <a:t>(15), Rattan A, Lippi G. (7), </a:t>
                      </a:r>
                      <a:r>
                        <a:rPr lang="en-US" sz="1200" dirty="0">
                          <a:effectLst/>
                        </a:rPr>
                        <a:t>Lippi 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G,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Blanckaert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N,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Bonini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P, Green S, Kitchen S,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Palicka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V,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Vassault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AJ,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Plebani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M.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(5)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43" marR="34843" marT="0" marB="0"/>
                </a:tc>
                <a:extLst>
                  <a:ext uri="{0D108BD9-81ED-4DB2-BD59-A6C34878D82A}">
                    <a16:rowId xmlns:a16="http://schemas.microsoft.com/office/drawing/2014/main" val="2837431533"/>
                  </a:ext>
                </a:extLst>
              </a:tr>
              <a:tr h="3936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en-US" sz="1500" b="0" dirty="0">
                          <a:effectLst/>
                        </a:rPr>
                        <a:t>Hemolysis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43" marR="348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en-US" sz="1200" dirty="0" err="1">
                          <a:effectLst/>
                        </a:rPr>
                        <a:t>Wagar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G,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Blanckaert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N,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Bonini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P, Green S, Kitchen S,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Palicka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V,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Vassault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AJ,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Plebani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M.</a:t>
                      </a:r>
                      <a:r>
                        <a:rPr lang="en-US" sz="1200" b="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(15), </a:t>
                      </a:r>
                      <a:r>
                        <a:rPr lang="en-US" sz="1200" dirty="0" err="1">
                          <a:effectLst/>
                        </a:rPr>
                        <a:t>Chaigneau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C,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Cabioch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T, Beaumont K,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Betsou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F. </a:t>
                      </a:r>
                      <a:r>
                        <a:rPr lang="en-US" sz="1200" dirty="0" smtClean="0">
                          <a:effectLst/>
                        </a:rPr>
                        <a:t>(14), Rattan A, Lippi G. (7)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43" marR="34843" marT="0" marB="0"/>
                </a:tc>
                <a:extLst>
                  <a:ext uri="{0D108BD9-81ED-4DB2-BD59-A6C34878D82A}">
                    <a16:rowId xmlns:a16="http://schemas.microsoft.com/office/drawing/2014/main" val="868604984"/>
                  </a:ext>
                </a:extLst>
              </a:tr>
              <a:tr h="231537">
                <a:tc gridSpan="2"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3. After Collection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34843" marR="34843" marT="0" marB="0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466388"/>
                  </a:ext>
                </a:extLst>
              </a:tr>
              <a:tr h="25516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en-US" sz="1500" b="0" dirty="0">
                          <a:effectLst/>
                        </a:rPr>
                        <a:t>Improper storage </a:t>
                      </a:r>
                      <a:r>
                        <a:rPr lang="en-US" sz="1500" b="0" dirty="0" smtClean="0">
                          <a:effectLst/>
                        </a:rPr>
                        <a:t>conditions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43" marR="348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en-US" sz="1200" dirty="0" err="1" smtClean="0">
                          <a:effectLst/>
                        </a:rPr>
                        <a:t>Lippi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G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Montagnana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M,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Giavarina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D.</a:t>
                      </a:r>
                      <a:r>
                        <a:rPr lang="en-US" sz="1200" dirty="0" smtClean="0">
                          <a:effectLst/>
                        </a:rPr>
                        <a:t> (4), Rattan A, </a:t>
                      </a:r>
                      <a:r>
                        <a:rPr lang="en-US" sz="1200" dirty="0">
                          <a:effectLst/>
                        </a:rPr>
                        <a:t>Lippi </a:t>
                      </a:r>
                      <a:r>
                        <a:rPr lang="en-US" sz="1200" dirty="0" smtClean="0">
                          <a:effectLst/>
                        </a:rPr>
                        <a:t>G. (7), </a:t>
                      </a:r>
                      <a:r>
                        <a:rPr lang="en-US" sz="1200" dirty="0">
                          <a:effectLst/>
                        </a:rPr>
                        <a:t>Da </a:t>
                      </a:r>
                      <a:r>
                        <a:rPr lang="en-US" sz="1200" dirty="0" err="1" smtClean="0">
                          <a:effectLst/>
                        </a:rPr>
                        <a:t>Rin</a:t>
                      </a:r>
                      <a:r>
                        <a:rPr lang="en-US" sz="1200" dirty="0" smtClean="0">
                          <a:effectLst/>
                        </a:rPr>
                        <a:t> G. </a:t>
                      </a:r>
                      <a:r>
                        <a:rPr lang="en-US" sz="1200" dirty="0">
                          <a:effectLst/>
                        </a:rPr>
                        <a:t>(</a:t>
                      </a:r>
                      <a:r>
                        <a:rPr lang="en-US" sz="1200" dirty="0" smtClean="0">
                          <a:effectLst/>
                        </a:rPr>
                        <a:t>2), </a:t>
                      </a:r>
                      <a:r>
                        <a:rPr lang="en-US" sz="1200" dirty="0">
                          <a:effectLst/>
                        </a:rPr>
                        <a:t>Bowen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R,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Hortin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G,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Csako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G,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Otanez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O,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Remaley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O. </a:t>
                      </a:r>
                      <a:r>
                        <a:rPr lang="en-US" sz="1200" dirty="0" smtClean="0">
                          <a:effectLst/>
                        </a:rPr>
                        <a:t>(18)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43" marR="34843" marT="0" marB="0"/>
                </a:tc>
                <a:extLst>
                  <a:ext uri="{0D108BD9-81ED-4DB2-BD59-A6C34878D82A}">
                    <a16:rowId xmlns:a16="http://schemas.microsoft.com/office/drawing/2014/main" val="3202042111"/>
                  </a:ext>
                </a:extLst>
              </a:tr>
              <a:tr h="31206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en-US" sz="1500" b="0" dirty="0">
                          <a:effectLst/>
                        </a:rPr>
                        <a:t>Delays in processing samples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43" marR="34843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19150" algn="l"/>
                        </a:tabLst>
                        <a:defRPr/>
                      </a:pP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Steindel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S, Jones B. </a:t>
                      </a:r>
                      <a:r>
                        <a:rPr lang="en-US" sz="1200" dirty="0" smtClean="0">
                          <a:effectLst/>
                        </a:rPr>
                        <a:t>(19), </a:t>
                      </a:r>
                      <a:r>
                        <a:rPr lang="en-US" sz="1200" dirty="0" err="1">
                          <a:effectLst/>
                        </a:rPr>
                        <a:t>Stroobands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A, Goldschmidt H,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Plebani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M.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(8), </a:t>
                      </a:r>
                      <a:r>
                        <a:rPr lang="en-US" sz="1200" dirty="0">
                          <a:effectLst/>
                        </a:rPr>
                        <a:t>Lippi 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G,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Montagnana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M,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Giavarina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D. </a:t>
                      </a:r>
                      <a:r>
                        <a:rPr lang="en-US" sz="1200" dirty="0" smtClean="0">
                          <a:effectLst/>
                        </a:rPr>
                        <a:t>(4),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Nauck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M,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Nauck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M,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Koetting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J. </a:t>
                      </a:r>
                      <a:r>
                        <a:rPr lang="en-US" sz="1200" dirty="0" smtClean="0">
                          <a:effectLst/>
                        </a:rPr>
                        <a:t>(20), </a:t>
                      </a:r>
                      <a:r>
                        <a:rPr lang="en-US" sz="1200" dirty="0">
                          <a:effectLst/>
                        </a:rPr>
                        <a:t>Da </a:t>
                      </a:r>
                      <a:r>
                        <a:rPr lang="en-US" sz="1200" dirty="0" err="1">
                          <a:effectLst/>
                        </a:rPr>
                        <a:t>Rin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G. (2)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43" marR="34843" marT="0" marB="0"/>
                </a:tc>
                <a:extLst>
                  <a:ext uri="{0D108BD9-81ED-4DB2-BD59-A6C34878D82A}">
                    <a16:rowId xmlns:a16="http://schemas.microsoft.com/office/drawing/2014/main" val="396358235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9D843-D489-0698-8F13-E18D7AC34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9974" y="6492875"/>
            <a:ext cx="2743200" cy="365125"/>
          </a:xfrm>
        </p:spPr>
        <p:txBody>
          <a:bodyPr/>
          <a:lstStyle/>
          <a:p>
            <a:r>
              <a:rPr lang="en-IN" sz="1600" b="1" dirty="0" smtClean="0">
                <a:solidFill>
                  <a:schemeClr val="tx1"/>
                </a:solidFill>
              </a:rPr>
              <a:t>9</a:t>
            </a:r>
            <a:endParaRPr lang="en-IN" sz="1600" b="1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A07901-579C-BFCC-7D89-A24BBE44C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99"/>
            <a:ext cx="1533832" cy="62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06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1642</TotalTime>
  <Words>2469</Words>
  <Application>Microsoft Office PowerPoint</Application>
  <PresentationFormat>Widescreen</PresentationFormat>
  <Paragraphs>221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Symbol</vt:lpstr>
      <vt:lpstr>Times New Roman</vt:lpstr>
      <vt:lpstr>Office Theme</vt:lpstr>
      <vt:lpstr>Effect of Pre-Analytical Errors on Quality of Laboratory Results Dr Lal Path Labs, NRL, Delhi</vt:lpstr>
      <vt:lpstr>Screenshot of Approval</vt:lpstr>
      <vt:lpstr>Introduction</vt:lpstr>
      <vt:lpstr>Introduction</vt:lpstr>
      <vt:lpstr>Aims and Objectives </vt:lpstr>
      <vt:lpstr>Methodology </vt:lpstr>
      <vt:lpstr>PowerPoint Presentation</vt:lpstr>
      <vt:lpstr>Results</vt:lpstr>
      <vt:lpstr>Results</vt:lpstr>
      <vt:lpstr>Results</vt:lpstr>
      <vt:lpstr>Discussion</vt:lpstr>
      <vt:lpstr>Discussion</vt:lpstr>
      <vt:lpstr>Limitations of the Study</vt:lpstr>
      <vt:lpstr>Conclusion</vt:lpstr>
      <vt:lpstr>References</vt:lpstr>
      <vt:lpstr>PowerPoint Presentation</vt:lpstr>
      <vt:lpstr>PowerPoint Presentation</vt:lpstr>
      <vt:lpstr>PowerPoint Presentation</vt:lpstr>
      <vt:lpstr>Suggestions to the Lab in order to minimize Pre-Analytical Errors</vt:lpstr>
      <vt:lpstr>Dissertation Experiences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Name Organization</dc:title>
  <dc:creator>Dr. Sidharth Sekhar Mishra</dc:creator>
  <cp:lastModifiedBy>Shuchi Soti</cp:lastModifiedBy>
  <cp:revision>145</cp:revision>
  <dcterms:created xsi:type="dcterms:W3CDTF">2022-05-20T15:11:38Z</dcterms:created>
  <dcterms:modified xsi:type="dcterms:W3CDTF">2022-08-25T05:38:23Z</dcterms:modified>
</cp:coreProperties>
</file>