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35.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4" r:id="rId3"/>
    <p:sldId id="257" r:id="rId4"/>
    <p:sldId id="281" r:id="rId5"/>
    <p:sldId id="260" r:id="rId6"/>
    <p:sldId id="259" r:id="rId7"/>
    <p:sldId id="262" r:id="rId8"/>
    <p:sldId id="263" r:id="rId9"/>
    <p:sldId id="264" r:id="rId10"/>
    <p:sldId id="277" r:id="rId11"/>
    <p:sldId id="265" r:id="rId12"/>
    <p:sldId id="278" r:id="rId13"/>
    <p:sldId id="279" r:id="rId14"/>
    <p:sldId id="280" r:id="rId15"/>
    <p:sldId id="267" r:id="rId16"/>
    <p:sldId id="273" r:id="rId17"/>
    <p:sldId id="268" r:id="rId18"/>
    <p:sldId id="276"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8E391-3BC9-4D35-A116-9DBE6C5617FA}" v="523" dt="2022-06-30T06:32:09.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32" y="32"/>
      </p:cViewPr>
      <p:guideLst>
        <p:guide orient="horz" pos="120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dhanshu Bajaj" userId="403ac11a-6b05-46fd-b52f-9cc3da8269d5" providerId="ADAL" clId="{E898E391-3BC9-4D35-A116-9DBE6C5617FA}"/>
    <pc:docChg chg="undo custSel addSld delSld modSld">
      <pc:chgData name="Sidhanshu Bajaj" userId="403ac11a-6b05-46fd-b52f-9cc3da8269d5" providerId="ADAL" clId="{E898E391-3BC9-4D35-A116-9DBE6C5617FA}" dt="2022-06-30T06:40:50.836" v="7779" actId="26606"/>
      <pc:docMkLst>
        <pc:docMk/>
      </pc:docMkLst>
      <pc:sldChg chg="addSp delSp modSp mod setBg addAnim delAnim">
        <pc:chgData name="Sidhanshu Bajaj" userId="403ac11a-6b05-46fd-b52f-9cc3da8269d5" providerId="ADAL" clId="{E898E391-3BC9-4D35-A116-9DBE6C5617FA}" dt="2022-06-30T05:49:11.083" v="6996" actId="20577"/>
        <pc:sldMkLst>
          <pc:docMk/>
          <pc:sldMk cId="3199225478" sldId="256"/>
        </pc:sldMkLst>
        <pc:spChg chg="mod">
          <ac:chgData name="Sidhanshu Bajaj" userId="403ac11a-6b05-46fd-b52f-9cc3da8269d5" providerId="ADAL" clId="{E898E391-3BC9-4D35-A116-9DBE6C5617FA}" dt="2022-06-30T05:49:11.083" v="6996" actId="20577"/>
          <ac:spMkLst>
            <pc:docMk/>
            <pc:sldMk cId="3199225478" sldId="256"/>
            <ac:spMk id="2" creationId="{6189BD04-9EFD-5298-48E0-BBFFD10429A7}"/>
          </ac:spMkLst>
        </pc:spChg>
        <pc:spChg chg="mod">
          <ac:chgData name="Sidhanshu Bajaj" userId="403ac11a-6b05-46fd-b52f-9cc3da8269d5" providerId="ADAL" clId="{E898E391-3BC9-4D35-A116-9DBE6C5617FA}" dt="2022-06-21T08:40:30.673" v="5683" actId="403"/>
          <ac:spMkLst>
            <pc:docMk/>
            <pc:sldMk cId="3199225478" sldId="256"/>
            <ac:spMk id="3" creationId="{7673AE62-677A-E7A9-D759-F10B648DEED4}"/>
          </ac:spMkLst>
        </pc:spChg>
        <pc:spChg chg="mod">
          <ac:chgData name="Sidhanshu Bajaj" userId="403ac11a-6b05-46fd-b52f-9cc3da8269d5" providerId="ADAL" clId="{E898E391-3BC9-4D35-A116-9DBE6C5617FA}" dt="2022-06-17T07:19:35.930" v="1634" actId="26606"/>
          <ac:spMkLst>
            <pc:docMk/>
            <pc:sldMk cId="3199225478" sldId="256"/>
            <ac:spMk id="4" creationId="{40197BFF-5EB9-4347-6E13-67AD995EB819}"/>
          </ac:spMkLst>
        </pc:spChg>
        <pc:spChg chg="del">
          <ac:chgData name="Sidhanshu Bajaj" userId="403ac11a-6b05-46fd-b52f-9cc3da8269d5" providerId="ADAL" clId="{E898E391-3BC9-4D35-A116-9DBE6C5617FA}" dt="2022-06-17T07:12:01.353" v="1579" actId="21"/>
          <ac:spMkLst>
            <pc:docMk/>
            <pc:sldMk cId="3199225478" sldId="256"/>
            <ac:spMk id="5" creationId="{D624A4A6-17A9-4392-BB4C-06FEF16CF7A3}"/>
          </ac:spMkLst>
        </pc:spChg>
        <pc:spChg chg="add del">
          <ac:chgData name="Sidhanshu Bajaj" userId="403ac11a-6b05-46fd-b52f-9cc3da8269d5" providerId="ADAL" clId="{E898E391-3BC9-4D35-A116-9DBE6C5617FA}" dt="2022-06-17T07:19:35.954" v="1635" actId="26606"/>
          <ac:spMkLst>
            <pc:docMk/>
            <pc:sldMk cId="3199225478" sldId="256"/>
            <ac:spMk id="12" creationId="{A93898FF-D987-4B0E-BFB4-85F5EB356D4D}"/>
          </ac:spMkLst>
        </pc:spChg>
        <pc:spChg chg="add del">
          <ac:chgData name="Sidhanshu Bajaj" userId="403ac11a-6b05-46fd-b52f-9cc3da8269d5" providerId="ADAL" clId="{E898E391-3BC9-4D35-A116-9DBE6C5617FA}" dt="2022-06-17T07:15:23.662" v="1581" actId="26606"/>
          <ac:spMkLst>
            <pc:docMk/>
            <pc:sldMk cId="3199225478" sldId="256"/>
            <ac:spMk id="13" creationId="{3E443FD7-A66B-4AA0-872D-B088B9BC5F17}"/>
          </ac:spMkLst>
        </pc:spChg>
        <pc:spChg chg="add del">
          <ac:chgData name="Sidhanshu Bajaj" userId="403ac11a-6b05-46fd-b52f-9cc3da8269d5" providerId="ADAL" clId="{E898E391-3BC9-4D35-A116-9DBE6C5617FA}" dt="2022-06-17T07:19:35.954" v="1635" actId="26606"/>
          <ac:spMkLst>
            <pc:docMk/>
            <pc:sldMk cId="3199225478" sldId="256"/>
            <ac:spMk id="14" creationId="{FEB84055-029C-4E86-8844-D05D96C024BC}"/>
          </ac:spMkLst>
        </pc:spChg>
        <pc:spChg chg="add del">
          <ac:chgData name="Sidhanshu Bajaj" userId="403ac11a-6b05-46fd-b52f-9cc3da8269d5" providerId="ADAL" clId="{E898E391-3BC9-4D35-A116-9DBE6C5617FA}" dt="2022-06-17T07:15:23.662" v="1581" actId="26606"/>
          <ac:spMkLst>
            <pc:docMk/>
            <pc:sldMk cId="3199225478" sldId="256"/>
            <ac:spMk id="15" creationId="{C04BE0EF-3561-49B4-9A29-F283168A91C7}"/>
          </ac:spMkLst>
        </pc:spChg>
        <pc:spChg chg="add del">
          <ac:chgData name="Sidhanshu Bajaj" userId="403ac11a-6b05-46fd-b52f-9cc3da8269d5" providerId="ADAL" clId="{E898E391-3BC9-4D35-A116-9DBE6C5617FA}" dt="2022-06-17T07:15:25.064" v="1583" actId="26606"/>
          <ac:spMkLst>
            <pc:docMk/>
            <pc:sldMk cId="3199225478" sldId="256"/>
            <ac:spMk id="17" creationId="{70B66945-4967-4040-926D-DCA44313CDAB}"/>
          </ac:spMkLst>
        </pc:spChg>
        <pc:spChg chg="add del">
          <ac:chgData name="Sidhanshu Bajaj" userId="403ac11a-6b05-46fd-b52f-9cc3da8269d5" providerId="ADAL" clId="{E898E391-3BC9-4D35-A116-9DBE6C5617FA}" dt="2022-06-17T07:15:25.064" v="1583" actId="26606"/>
          <ac:spMkLst>
            <pc:docMk/>
            <pc:sldMk cId="3199225478" sldId="256"/>
            <ac:spMk id="18" creationId="{C0B27210-D0CA-4654-B3E3-9ABB4F178EA1}"/>
          </ac:spMkLst>
        </pc:spChg>
        <pc:spChg chg="add del">
          <ac:chgData name="Sidhanshu Bajaj" userId="403ac11a-6b05-46fd-b52f-9cc3da8269d5" providerId="ADAL" clId="{E898E391-3BC9-4D35-A116-9DBE6C5617FA}" dt="2022-06-17T07:15:25.064" v="1583" actId="26606"/>
          <ac:spMkLst>
            <pc:docMk/>
            <pc:sldMk cId="3199225478" sldId="256"/>
            <ac:spMk id="19" creationId="{1DB7C82F-AB7E-4F0C-B829-FA1B9C415180}"/>
          </ac:spMkLst>
        </pc:spChg>
        <pc:spChg chg="add del">
          <ac:chgData name="Sidhanshu Bajaj" userId="403ac11a-6b05-46fd-b52f-9cc3da8269d5" providerId="ADAL" clId="{E898E391-3BC9-4D35-A116-9DBE6C5617FA}" dt="2022-06-17T07:15:26.087" v="1585" actId="26606"/>
          <ac:spMkLst>
            <pc:docMk/>
            <pc:sldMk cId="3199225478" sldId="256"/>
            <ac:spMk id="20" creationId="{0595ECE5-BD7E-4F71-820D-40971970872D}"/>
          </ac:spMkLst>
        </pc:spChg>
        <pc:spChg chg="add del">
          <ac:chgData name="Sidhanshu Bajaj" userId="403ac11a-6b05-46fd-b52f-9cc3da8269d5" providerId="ADAL" clId="{E898E391-3BC9-4D35-A116-9DBE6C5617FA}" dt="2022-06-17T07:15:26.087" v="1585" actId="26606"/>
          <ac:spMkLst>
            <pc:docMk/>
            <pc:sldMk cId="3199225478" sldId="256"/>
            <ac:spMk id="21" creationId="{D60E71B4-DE6B-4668-8007-AAE6137E4C8D}"/>
          </ac:spMkLst>
        </pc:spChg>
        <pc:spChg chg="add del">
          <ac:chgData name="Sidhanshu Bajaj" userId="403ac11a-6b05-46fd-b52f-9cc3da8269d5" providerId="ADAL" clId="{E898E391-3BC9-4D35-A116-9DBE6C5617FA}" dt="2022-06-17T07:19:35.954" v="1635" actId="26606"/>
          <ac:spMkLst>
            <pc:docMk/>
            <pc:sldMk cId="3199225478" sldId="256"/>
            <ac:spMk id="23" creationId="{7128589C-AF3D-49CF-BD92-C1D1D2F5387F}"/>
          </ac:spMkLst>
        </pc:spChg>
        <pc:spChg chg="add del">
          <ac:chgData name="Sidhanshu Bajaj" userId="403ac11a-6b05-46fd-b52f-9cc3da8269d5" providerId="ADAL" clId="{E898E391-3BC9-4D35-A116-9DBE6C5617FA}" dt="2022-06-17T07:19:35.954" v="1635" actId="26606"/>
          <ac:spMkLst>
            <pc:docMk/>
            <pc:sldMk cId="3199225478" sldId="256"/>
            <ac:spMk id="24" creationId="{799037F2-4CAF-446B-90DB-1480B247AA69}"/>
          </ac:spMkLst>
        </pc:spChg>
        <pc:spChg chg="add del">
          <ac:chgData name="Sidhanshu Bajaj" userId="403ac11a-6b05-46fd-b52f-9cc3da8269d5" providerId="ADAL" clId="{E898E391-3BC9-4D35-A116-9DBE6C5617FA}" dt="2022-06-17T07:15:28.715" v="1587" actId="26606"/>
          <ac:spMkLst>
            <pc:docMk/>
            <pc:sldMk cId="3199225478" sldId="256"/>
            <ac:spMk id="26" creationId="{BF4B7DD6-3B06-4C16-B34D-4DC3E3F2E8C5}"/>
          </ac:spMkLst>
        </pc:spChg>
        <pc:spChg chg="add del">
          <ac:chgData name="Sidhanshu Bajaj" userId="403ac11a-6b05-46fd-b52f-9cc3da8269d5" providerId="ADAL" clId="{E898E391-3BC9-4D35-A116-9DBE6C5617FA}" dt="2022-06-17T07:15:28.715" v="1587" actId="26606"/>
          <ac:spMkLst>
            <pc:docMk/>
            <pc:sldMk cId="3199225478" sldId="256"/>
            <ac:spMk id="27" creationId="{120582D2-07E2-46B9-8A77-58C7E65748D0}"/>
          </ac:spMkLst>
        </pc:spChg>
        <pc:spChg chg="add del">
          <ac:chgData name="Sidhanshu Bajaj" userId="403ac11a-6b05-46fd-b52f-9cc3da8269d5" providerId="ADAL" clId="{E898E391-3BC9-4D35-A116-9DBE6C5617FA}" dt="2022-06-17T07:18:39.187" v="1604" actId="26606"/>
          <ac:spMkLst>
            <pc:docMk/>
            <pc:sldMk cId="3199225478" sldId="256"/>
            <ac:spMk id="28" creationId="{C7D023E4-8DE1-436E-9847-ED6A4B4B04FD}"/>
          </ac:spMkLst>
        </pc:spChg>
        <pc:spChg chg="add del">
          <ac:chgData name="Sidhanshu Bajaj" userId="403ac11a-6b05-46fd-b52f-9cc3da8269d5" providerId="ADAL" clId="{E898E391-3BC9-4D35-A116-9DBE6C5617FA}" dt="2022-06-17T07:15:30.453" v="1591" actId="26606"/>
          <ac:spMkLst>
            <pc:docMk/>
            <pc:sldMk cId="3199225478" sldId="256"/>
            <ac:spMk id="29" creationId="{0DBF1ABE-8590-450D-BB49-BDDCCF3EEA9E}"/>
          </ac:spMkLst>
        </pc:spChg>
        <pc:spChg chg="add del">
          <ac:chgData name="Sidhanshu Bajaj" userId="403ac11a-6b05-46fd-b52f-9cc3da8269d5" providerId="ADAL" clId="{E898E391-3BC9-4D35-A116-9DBE6C5617FA}" dt="2022-06-17T07:15:30.453" v="1591" actId="26606"/>
          <ac:spMkLst>
            <pc:docMk/>
            <pc:sldMk cId="3199225478" sldId="256"/>
            <ac:spMk id="30" creationId="{B35ADE85-C7A0-4547-8909-B49A2C065518}"/>
          </ac:spMkLst>
        </pc:spChg>
        <pc:spChg chg="add del">
          <ac:chgData name="Sidhanshu Bajaj" userId="403ac11a-6b05-46fd-b52f-9cc3da8269d5" providerId="ADAL" clId="{E898E391-3BC9-4D35-A116-9DBE6C5617FA}" dt="2022-06-17T07:15:30.453" v="1591" actId="26606"/>
          <ac:spMkLst>
            <pc:docMk/>
            <pc:sldMk cId="3199225478" sldId="256"/>
            <ac:spMk id="31" creationId="{2435991F-B7C0-45E0-8764-03C918DCE8A9}"/>
          </ac:spMkLst>
        </pc:spChg>
        <pc:spChg chg="add del">
          <ac:chgData name="Sidhanshu Bajaj" userId="403ac11a-6b05-46fd-b52f-9cc3da8269d5" providerId="ADAL" clId="{E898E391-3BC9-4D35-A116-9DBE6C5617FA}" dt="2022-06-17T07:18:39.187" v="1604" actId="26606"/>
          <ac:spMkLst>
            <pc:docMk/>
            <pc:sldMk cId="3199225478" sldId="256"/>
            <ac:spMk id="32" creationId="{6BE11944-ED05-4FE9-9927-06C110BB3A36}"/>
          </ac:spMkLst>
        </pc:spChg>
        <pc:spChg chg="add del">
          <ac:chgData name="Sidhanshu Bajaj" userId="403ac11a-6b05-46fd-b52f-9cc3da8269d5" providerId="ADAL" clId="{E898E391-3BC9-4D35-A116-9DBE6C5617FA}" dt="2022-06-17T07:15:32.764" v="1593" actId="26606"/>
          <ac:spMkLst>
            <pc:docMk/>
            <pc:sldMk cId="3199225478" sldId="256"/>
            <ac:spMk id="33" creationId="{8D0D6D3E-D7F9-4591-9CA9-DDF4DB1F73DA}"/>
          </ac:spMkLst>
        </pc:spChg>
        <pc:spChg chg="add del">
          <ac:chgData name="Sidhanshu Bajaj" userId="403ac11a-6b05-46fd-b52f-9cc3da8269d5" providerId="ADAL" clId="{E898E391-3BC9-4D35-A116-9DBE6C5617FA}" dt="2022-06-17T07:15:32.764" v="1593" actId="26606"/>
          <ac:spMkLst>
            <pc:docMk/>
            <pc:sldMk cId="3199225478" sldId="256"/>
            <ac:spMk id="34" creationId="{C4C9F2B0-1044-46EB-8AEB-C3BFFDE6C2CC}"/>
          </ac:spMkLst>
        </pc:spChg>
        <pc:spChg chg="add del">
          <ac:chgData name="Sidhanshu Bajaj" userId="403ac11a-6b05-46fd-b52f-9cc3da8269d5" providerId="ADAL" clId="{E898E391-3BC9-4D35-A116-9DBE6C5617FA}" dt="2022-06-17T07:15:32.764" v="1593" actId="26606"/>
          <ac:spMkLst>
            <pc:docMk/>
            <pc:sldMk cId="3199225478" sldId="256"/>
            <ac:spMk id="35" creationId="{D28B54C3-B57B-472A-B96E-1FCB67093DC2}"/>
          </ac:spMkLst>
        </pc:spChg>
        <pc:spChg chg="add del">
          <ac:chgData name="Sidhanshu Bajaj" userId="403ac11a-6b05-46fd-b52f-9cc3da8269d5" providerId="ADAL" clId="{E898E391-3BC9-4D35-A116-9DBE6C5617FA}" dt="2022-06-17T07:15:32.764" v="1593" actId="26606"/>
          <ac:spMkLst>
            <pc:docMk/>
            <pc:sldMk cId="3199225478" sldId="256"/>
            <ac:spMk id="36" creationId="{7DB3C429-F8DA-49B9-AF84-21996FCF78B5}"/>
          </ac:spMkLst>
        </pc:spChg>
        <pc:spChg chg="add del">
          <ac:chgData name="Sidhanshu Bajaj" userId="403ac11a-6b05-46fd-b52f-9cc3da8269d5" providerId="ADAL" clId="{E898E391-3BC9-4D35-A116-9DBE6C5617FA}" dt="2022-06-17T07:15:40.418" v="1595" actId="26606"/>
          <ac:spMkLst>
            <pc:docMk/>
            <pc:sldMk cId="3199225478" sldId="256"/>
            <ac:spMk id="38" creationId="{275D6C10-B5A7-4715-803E-0501C9C2CC21}"/>
          </ac:spMkLst>
        </pc:spChg>
        <pc:spChg chg="add del">
          <ac:chgData name="Sidhanshu Bajaj" userId="403ac11a-6b05-46fd-b52f-9cc3da8269d5" providerId="ADAL" clId="{E898E391-3BC9-4D35-A116-9DBE6C5617FA}" dt="2022-06-17T07:19:09.183" v="1614" actId="26606"/>
          <ac:spMkLst>
            <pc:docMk/>
            <pc:sldMk cId="3199225478" sldId="256"/>
            <ac:spMk id="39" creationId="{C29501E6-A978-4A61-9689-9085AF97A53A}"/>
          </ac:spMkLst>
        </pc:spChg>
        <pc:spChg chg="add del">
          <ac:chgData name="Sidhanshu Bajaj" userId="403ac11a-6b05-46fd-b52f-9cc3da8269d5" providerId="ADAL" clId="{E898E391-3BC9-4D35-A116-9DBE6C5617FA}" dt="2022-06-17T07:19:10.319" v="1616" actId="26606"/>
          <ac:spMkLst>
            <pc:docMk/>
            <pc:sldMk cId="3199225478" sldId="256"/>
            <ac:spMk id="41" creationId="{3FBAD350-5664-4811-A208-657FB882D350}"/>
          </ac:spMkLst>
        </pc:spChg>
        <pc:spChg chg="add del">
          <ac:chgData name="Sidhanshu Bajaj" userId="403ac11a-6b05-46fd-b52f-9cc3da8269d5" providerId="ADAL" clId="{E898E391-3BC9-4D35-A116-9DBE6C5617FA}" dt="2022-06-17T07:18:45.117" v="1606" actId="26606"/>
          <ac:spMkLst>
            <pc:docMk/>
            <pc:sldMk cId="3199225478" sldId="256"/>
            <ac:spMk id="50" creationId="{54A6836E-C603-43CB-9DA7-89D8E3FA3838}"/>
          </ac:spMkLst>
        </pc:spChg>
        <pc:spChg chg="add del">
          <ac:chgData name="Sidhanshu Bajaj" userId="403ac11a-6b05-46fd-b52f-9cc3da8269d5" providerId="ADAL" clId="{E898E391-3BC9-4D35-A116-9DBE6C5617FA}" dt="2022-06-17T07:18:45.117" v="1606" actId="26606"/>
          <ac:spMkLst>
            <pc:docMk/>
            <pc:sldMk cId="3199225478" sldId="256"/>
            <ac:spMk id="51" creationId="{296007DD-F9BF-4F0F-B8C6-C514B2841971}"/>
          </ac:spMkLst>
        </pc:spChg>
        <pc:spChg chg="add del">
          <ac:chgData name="Sidhanshu Bajaj" userId="403ac11a-6b05-46fd-b52f-9cc3da8269d5" providerId="ADAL" clId="{E898E391-3BC9-4D35-A116-9DBE6C5617FA}" dt="2022-06-17T07:19:06.179" v="1610" actId="26606"/>
          <ac:spMkLst>
            <pc:docMk/>
            <pc:sldMk cId="3199225478" sldId="256"/>
            <ac:spMk id="63" creationId="{A8DB9CD9-59B1-4D73-BC4C-98796A48EF9B}"/>
          </ac:spMkLst>
        </pc:spChg>
        <pc:spChg chg="add del">
          <ac:chgData name="Sidhanshu Bajaj" userId="403ac11a-6b05-46fd-b52f-9cc3da8269d5" providerId="ADAL" clId="{E898E391-3BC9-4D35-A116-9DBE6C5617FA}" dt="2022-06-17T07:19:06.179" v="1610" actId="26606"/>
          <ac:spMkLst>
            <pc:docMk/>
            <pc:sldMk cId="3199225478" sldId="256"/>
            <ac:spMk id="64" creationId="{8874A6A9-41FF-4E33-AFA8-F9F81436A59E}"/>
          </ac:spMkLst>
        </pc:spChg>
        <pc:spChg chg="add del">
          <ac:chgData name="Sidhanshu Bajaj" userId="403ac11a-6b05-46fd-b52f-9cc3da8269d5" providerId="ADAL" clId="{E898E391-3BC9-4D35-A116-9DBE6C5617FA}" dt="2022-06-17T07:19:08.602" v="1612" actId="26606"/>
          <ac:spMkLst>
            <pc:docMk/>
            <pc:sldMk cId="3199225478" sldId="256"/>
            <ac:spMk id="72" creationId="{27427488-068E-4B55-AC8D-CD070B8CD46D}"/>
          </ac:spMkLst>
        </pc:spChg>
        <pc:spChg chg="add del">
          <ac:chgData name="Sidhanshu Bajaj" userId="403ac11a-6b05-46fd-b52f-9cc3da8269d5" providerId="ADAL" clId="{E898E391-3BC9-4D35-A116-9DBE6C5617FA}" dt="2022-06-17T07:19:08.602" v="1612" actId="26606"/>
          <ac:spMkLst>
            <pc:docMk/>
            <pc:sldMk cId="3199225478" sldId="256"/>
            <ac:spMk id="76" creationId="{6822B5A5-A76C-4DCB-9522-E70E2E230CBE}"/>
          </ac:spMkLst>
        </pc:spChg>
        <pc:spChg chg="add del">
          <ac:chgData name="Sidhanshu Bajaj" userId="403ac11a-6b05-46fd-b52f-9cc3da8269d5" providerId="ADAL" clId="{E898E391-3BC9-4D35-A116-9DBE6C5617FA}" dt="2022-06-17T07:19:08.602" v="1612" actId="26606"/>
          <ac:spMkLst>
            <pc:docMk/>
            <pc:sldMk cId="3199225478" sldId="256"/>
            <ac:spMk id="77" creationId="{A20AF199-99C2-4569-9CAF-24514AE5E82A}"/>
          </ac:spMkLst>
        </pc:spChg>
        <pc:spChg chg="add del">
          <ac:chgData name="Sidhanshu Bajaj" userId="403ac11a-6b05-46fd-b52f-9cc3da8269d5" providerId="ADAL" clId="{E898E391-3BC9-4D35-A116-9DBE6C5617FA}" dt="2022-06-17T07:19:09.183" v="1614" actId="26606"/>
          <ac:spMkLst>
            <pc:docMk/>
            <pc:sldMk cId="3199225478" sldId="256"/>
            <ac:spMk id="79" creationId="{6F5A5072-7B47-4D32-B52A-4EBBF590B8A5}"/>
          </ac:spMkLst>
        </pc:spChg>
        <pc:spChg chg="add del">
          <ac:chgData name="Sidhanshu Bajaj" userId="403ac11a-6b05-46fd-b52f-9cc3da8269d5" providerId="ADAL" clId="{E898E391-3BC9-4D35-A116-9DBE6C5617FA}" dt="2022-06-17T07:19:09.183" v="1614" actId="26606"/>
          <ac:spMkLst>
            <pc:docMk/>
            <pc:sldMk cId="3199225478" sldId="256"/>
            <ac:spMk id="80" creationId="{9715DAF0-AE1B-46C9-8A6B-DB2AA05AB91D}"/>
          </ac:spMkLst>
        </pc:spChg>
        <pc:spChg chg="add del">
          <ac:chgData name="Sidhanshu Bajaj" userId="403ac11a-6b05-46fd-b52f-9cc3da8269d5" providerId="ADAL" clId="{E898E391-3BC9-4D35-A116-9DBE6C5617FA}" dt="2022-06-17T07:19:09.183" v="1614" actId="26606"/>
          <ac:spMkLst>
            <pc:docMk/>
            <pc:sldMk cId="3199225478" sldId="256"/>
            <ac:spMk id="81" creationId="{6016219D-510E-4184-9090-6D5578A87BD1}"/>
          </ac:spMkLst>
        </pc:spChg>
        <pc:spChg chg="add del">
          <ac:chgData name="Sidhanshu Bajaj" userId="403ac11a-6b05-46fd-b52f-9cc3da8269d5" providerId="ADAL" clId="{E898E391-3BC9-4D35-A116-9DBE6C5617FA}" dt="2022-06-17T07:19:09.183" v="1614" actId="26606"/>
          <ac:spMkLst>
            <pc:docMk/>
            <pc:sldMk cId="3199225478" sldId="256"/>
            <ac:spMk id="82" creationId="{AFF4A713-7B75-4B21-90D7-5AB19547C728}"/>
          </ac:spMkLst>
        </pc:spChg>
        <pc:spChg chg="add del">
          <ac:chgData name="Sidhanshu Bajaj" userId="403ac11a-6b05-46fd-b52f-9cc3da8269d5" providerId="ADAL" clId="{E898E391-3BC9-4D35-A116-9DBE6C5617FA}" dt="2022-06-17T07:19:09.183" v="1614" actId="26606"/>
          <ac:spMkLst>
            <pc:docMk/>
            <pc:sldMk cId="3199225478" sldId="256"/>
            <ac:spMk id="83" creationId="{DC631C0B-6DA6-4E57-8231-CE32B3434A7E}"/>
          </ac:spMkLst>
        </pc:spChg>
        <pc:spChg chg="add del">
          <ac:chgData name="Sidhanshu Bajaj" userId="403ac11a-6b05-46fd-b52f-9cc3da8269d5" providerId="ADAL" clId="{E898E391-3BC9-4D35-A116-9DBE6C5617FA}" dt="2022-06-17T07:19:10.319" v="1616" actId="26606"/>
          <ac:spMkLst>
            <pc:docMk/>
            <pc:sldMk cId="3199225478" sldId="256"/>
            <ac:spMk id="85" creationId="{8F9CBE3F-79A8-4F8F-88D9-DAD03D0D281F}"/>
          </ac:spMkLst>
        </pc:spChg>
        <pc:spChg chg="add del">
          <ac:chgData name="Sidhanshu Bajaj" userId="403ac11a-6b05-46fd-b52f-9cc3da8269d5" providerId="ADAL" clId="{E898E391-3BC9-4D35-A116-9DBE6C5617FA}" dt="2022-06-17T07:19:10.319" v="1616" actId="26606"/>
          <ac:spMkLst>
            <pc:docMk/>
            <pc:sldMk cId="3199225478" sldId="256"/>
            <ac:spMk id="86" creationId="{508BEF50-7B1E-49A4-BC19-5F4F1D755E64}"/>
          </ac:spMkLst>
        </pc:spChg>
        <pc:spChg chg="add del">
          <ac:chgData name="Sidhanshu Bajaj" userId="403ac11a-6b05-46fd-b52f-9cc3da8269d5" providerId="ADAL" clId="{E898E391-3BC9-4D35-A116-9DBE6C5617FA}" dt="2022-06-17T07:19:10.319" v="1616" actId="26606"/>
          <ac:spMkLst>
            <pc:docMk/>
            <pc:sldMk cId="3199225478" sldId="256"/>
            <ac:spMk id="87" creationId="{C5CB530E-515E-412C-9DF1-5F8FFBD6F383}"/>
          </ac:spMkLst>
        </pc:spChg>
        <pc:spChg chg="add del">
          <ac:chgData name="Sidhanshu Bajaj" userId="403ac11a-6b05-46fd-b52f-9cc3da8269d5" providerId="ADAL" clId="{E898E391-3BC9-4D35-A116-9DBE6C5617FA}" dt="2022-06-17T07:19:10.319" v="1616" actId="26606"/>
          <ac:spMkLst>
            <pc:docMk/>
            <pc:sldMk cId="3199225478" sldId="256"/>
            <ac:spMk id="88" creationId="{AEA7509D-F04F-40CB-A0B3-EEF16499CC9F}"/>
          </ac:spMkLst>
        </pc:spChg>
        <pc:spChg chg="add del">
          <ac:chgData name="Sidhanshu Bajaj" userId="403ac11a-6b05-46fd-b52f-9cc3da8269d5" providerId="ADAL" clId="{E898E391-3BC9-4D35-A116-9DBE6C5617FA}" dt="2022-06-17T07:19:10.319" v="1616" actId="26606"/>
          <ac:spMkLst>
            <pc:docMk/>
            <pc:sldMk cId="3199225478" sldId="256"/>
            <ac:spMk id="89" creationId="{C39ADB8F-D187-49D7-BDCF-C1B6DC727068}"/>
          </ac:spMkLst>
        </pc:spChg>
        <pc:spChg chg="add del">
          <ac:chgData name="Sidhanshu Bajaj" userId="403ac11a-6b05-46fd-b52f-9cc3da8269d5" providerId="ADAL" clId="{E898E391-3BC9-4D35-A116-9DBE6C5617FA}" dt="2022-06-17T07:19:10.319" v="1616" actId="26606"/>
          <ac:spMkLst>
            <pc:docMk/>
            <pc:sldMk cId="3199225478" sldId="256"/>
            <ac:spMk id="90" creationId="{712D4376-A578-4FF1-94FC-245E7A6A489F}"/>
          </ac:spMkLst>
        </pc:spChg>
        <pc:spChg chg="add del">
          <ac:chgData name="Sidhanshu Bajaj" userId="403ac11a-6b05-46fd-b52f-9cc3da8269d5" providerId="ADAL" clId="{E898E391-3BC9-4D35-A116-9DBE6C5617FA}" dt="2022-06-17T07:19:11.067" v="1618" actId="26606"/>
          <ac:spMkLst>
            <pc:docMk/>
            <pc:sldMk cId="3199225478" sldId="256"/>
            <ac:spMk id="92" creationId="{021FA10E-71D7-4C85-959A-469B0DC36640}"/>
          </ac:spMkLst>
        </pc:spChg>
        <pc:spChg chg="add del">
          <ac:chgData name="Sidhanshu Bajaj" userId="403ac11a-6b05-46fd-b52f-9cc3da8269d5" providerId="ADAL" clId="{E898E391-3BC9-4D35-A116-9DBE6C5617FA}" dt="2022-06-17T07:19:15.083" v="1620" actId="26606"/>
          <ac:spMkLst>
            <pc:docMk/>
            <pc:sldMk cId="3199225478" sldId="256"/>
            <ac:spMk id="94" creationId="{BAD76F3E-3A97-486B-B402-44400A8B9173}"/>
          </ac:spMkLst>
        </pc:spChg>
        <pc:spChg chg="add del">
          <ac:chgData name="Sidhanshu Bajaj" userId="403ac11a-6b05-46fd-b52f-9cc3da8269d5" providerId="ADAL" clId="{E898E391-3BC9-4D35-A116-9DBE6C5617FA}" dt="2022-06-17T07:19:15.083" v="1620" actId="26606"/>
          <ac:spMkLst>
            <pc:docMk/>
            <pc:sldMk cId="3199225478" sldId="256"/>
            <ac:spMk id="95" creationId="{391F6B52-91F4-4AEB-B6DB-29FEBCF28C8B}"/>
          </ac:spMkLst>
        </pc:spChg>
        <pc:spChg chg="add del">
          <ac:chgData name="Sidhanshu Bajaj" userId="403ac11a-6b05-46fd-b52f-9cc3da8269d5" providerId="ADAL" clId="{E898E391-3BC9-4D35-A116-9DBE6C5617FA}" dt="2022-06-17T07:19:15.083" v="1620" actId="26606"/>
          <ac:spMkLst>
            <pc:docMk/>
            <pc:sldMk cId="3199225478" sldId="256"/>
            <ac:spMk id="96" creationId="{2CD6F061-7C53-44F4-9794-953DB70A451B}"/>
          </ac:spMkLst>
        </pc:spChg>
        <pc:spChg chg="add del">
          <ac:chgData name="Sidhanshu Bajaj" userId="403ac11a-6b05-46fd-b52f-9cc3da8269d5" providerId="ADAL" clId="{E898E391-3BC9-4D35-A116-9DBE6C5617FA}" dt="2022-06-17T07:19:16.190" v="1622" actId="26606"/>
          <ac:spMkLst>
            <pc:docMk/>
            <pc:sldMk cId="3199225478" sldId="256"/>
            <ac:spMk id="98" creationId="{6F5A5072-7B47-4D32-B52A-4EBBF590B8A5}"/>
          </ac:spMkLst>
        </pc:spChg>
        <pc:spChg chg="add del">
          <ac:chgData name="Sidhanshu Bajaj" userId="403ac11a-6b05-46fd-b52f-9cc3da8269d5" providerId="ADAL" clId="{E898E391-3BC9-4D35-A116-9DBE6C5617FA}" dt="2022-06-17T07:19:16.190" v="1622" actId="26606"/>
          <ac:spMkLst>
            <pc:docMk/>
            <pc:sldMk cId="3199225478" sldId="256"/>
            <ac:spMk id="99" creationId="{9715DAF0-AE1B-46C9-8A6B-DB2AA05AB91D}"/>
          </ac:spMkLst>
        </pc:spChg>
        <pc:spChg chg="add del">
          <ac:chgData name="Sidhanshu Bajaj" userId="403ac11a-6b05-46fd-b52f-9cc3da8269d5" providerId="ADAL" clId="{E898E391-3BC9-4D35-A116-9DBE6C5617FA}" dt="2022-06-17T07:19:16.190" v="1622" actId="26606"/>
          <ac:spMkLst>
            <pc:docMk/>
            <pc:sldMk cId="3199225478" sldId="256"/>
            <ac:spMk id="100" creationId="{6016219D-510E-4184-9090-6D5578A87BD1}"/>
          </ac:spMkLst>
        </pc:spChg>
        <pc:spChg chg="add del">
          <ac:chgData name="Sidhanshu Bajaj" userId="403ac11a-6b05-46fd-b52f-9cc3da8269d5" providerId="ADAL" clId="{E898E391-3BC9-4D35-A116-9DBE6C5617FA}" dt="2022-06-17T07:19:16.190" v="1622" actId="26606"/>
          <ac:spMkLst>
            <pc:docMk/>
            <pc:sldMk cId="3199225478" sldId="256"/>
            <ac:spMk id="101" creationId="{AFF4A713-7B75-4B21-90D7-5AB19547C728}"/>
          </ac:spMkLst>
        </pc:spChg>
        <pc:spChg chg="add del">
          <ac:chgData name="Sidhanshu Bajaj" userId="403ac11a-6b05-46fd-b52f-9cc3da8269d5" providerId="ADAL" clId="{E898E391-3BC9-4D35-A116-9DBE6C5617FA}" dt="2022-06-17T07:19:16.190" v="1622" actId="26606"/>
          <ac:spMkLst>
            <pc:docMk/>
            <pc:sldMk cId="3199225478" sldId="256"/>
            <ac:spMk id="102" creationId="{DC631C0B-6DA6-4E57-8231-CE32B3434A7E}"/>
          </ac:spMkLst>
        </pc:spChg>
        <pc:spChg chg="add del">
          <ac:chgData name="Sidhanshu Bajaj" userId="403ac11a-6b05-46fd-b52f-9cc3da8269d5" providerId="ADAL" clId="{E898E391-3BC9-4D35-A116-9DBE6C5617FA}" dt="2022-06-17T07:19:16.190" v="1622" actId="26606"/>
          <ac:spMkLst>
            <pc:docMk/>
            <pc:sldMk cId="3199225478" sldId="256"/>
            <ac:spMk id="103" creationId="{C29501E6-A978-4A61-9689-9085AF97A53A}"/>
          </ac:spMkLst>
        </pc:spChg>
        <pc:spChg chg="add del">
          <ac:chgData name="Sidhanshu Bajaj" userId="403ac11a-6b05-46fd-b52f-9cc3da8269d5" providerId="ADAL" clId="{E898E391-3BC9-4D35-A116-9DBE6C5617FA}" dt="2022-06-17T07:19:18.833" v="1624" actId="26606"/>
          <ac:spMkLst>
            <pc:docMk/>
            <pc:sldMk cId="3199225478" sldId="256"/>
            <ac:spMk id="105" creationId="{27427488-068E-4B55-AC8D-CD070B8CD46D}"/>
          </ac:spMkLst>
        </pc:spChg>
        <pc:spChg chg="add del">
          <ac:chgData name="Sidhanshu Bajaj" userId="403ac11a-6b05-46fd-b52f-9cc3da8269d5" providerId="ADAL" clId="{E898E391-3BC9-4D35-A116-9DBE6C5617FA}" dt="2022-06-17T07:19:18.833" v="1624" actId="26606"/>
          <ac:spMkLst>
            <pc:docMk/>
            <pc:sldMk cId="3199225478" sldId="256"/>
            <ac:spMk id="109" creationId="{6822B5A5-A76C-4DCB-9522-E70E2E230CBE}"/>
          </ac:spMkLst>
        </pc:spChg>
        <pc:spChg chg="add del">
          <ac:chgData name="Sidhanshu Bajaj" userId="403ac11a-6b05-46fd-b52f-9cc3da8269d5" providerId="ADAL" clId="{E898E391-3BC9-4D35-A116-9DBE6C5617FA}" dt="2022-06-17T07:19:18.833" v="1624" actId="26606"/>
          <ac:spMkLst>
            <pc:docMk/>
            <pc:sldMk cId="3199225478" sldId="256"/>
            <ac:spMk id="110" creationId="{A20AF199-99C2-4569-9CAF-24514AE5E82A}"/>
          </ac:spMkLst>
        </pc:spChg>
        <pc:spChg chg="add del">
          <ac:chgData name="Sidhanshu Bajaj" userId="403ac11a-6b05-46fd-b52f-9cc3da8269d5" providerId="ADAL" clId="{E898E391-3BC9-4D35-A116-9DBE6C5617FA}" dt="2022-06-17T07:19:23.520" v="1626" actId="26606"/>
          <ac:spMkLst>
            <pc:docMk/>
            <pc:sldMk cId="3199225478" sldId="256"/>
            <ac:spMk id="112" creationId="{54A6836E-C603-43CB-9DA7-89D8E3FA3838}"/>
          </ac:spMkLst>
        </pc:spChg>
        <pc:spChg chg="add del">
          <ac:chgData name="Sidhanshu Bajaj" userId="403ac11a-6b05-46fd-b52f-9cc3da8269d5" providerId="ADAL" clId="{E898E391-3BC9-4D35-A116-9DBE6C5617FA}" dt="2022-06-17T07:19:23.520" v="1626" actId="26606"/>
          <ac:spMkLst>
            <pc:docMk/>
            <pc:sldMk cId="3199225478" sldId="256"/>
            <ac:spMk id="113" creationId="{296007DD-F9BF-4F0F-B8C6-C514B2841971}"/>
          </ac:spMkLst>
        </pc:spChg>
        <pc:spChg chg="add del">
          <ac:chgData name="Sidhanshu Bajaj" userId="403ac11a-6b05-46fd-b52f-9cc3da8269d5" providerId="ADAL" clId="{E898E391-3BC9-4D35-A116-9DBE6C5617FA}" dt="2022-06-17T07:19:28.048" v="1628" actId="26606"/>
          <ac:spMkLst>
            <pc:docMk/>
            <pc:sldMk cId="3199225478" sldId="256"/>
            <ac:spMk id="123" creationId="{C7D023E4-8DE1-436E-9847-ED6A4B4B04FD}"/>
          </ac:spMkLst>
        </pc:spChg>
        <pc:spChg chg="add del">
          <ac:chgData name="Sidhanshu Bajaj" userId="403ac11a-6b05-46fd-b52f-9cc3da8269d5" providerId="ADAL" clId="{E898E391-3BC9-4D35-A116-9DBE6C5617FA}" dt="2022-06-17T07:19:28.048" v="1628" actId="26606"/>
          <ac:spMkLst>
            <pc:docMk/>
            <pc:sldMk cId="3199225478" sldId="256"/>
            <ac:spMk id="124" creationId="{6BE11944-ED05-4FE9-9927-06C110BB3A36}"/>
          </ac:spMkLst>
        </pc:spChg>
        <pc:spChg chg="add del">
          <ac:chgData name="Sidhanshu Bajaj" userId="403ac11a-6b05-46fd-b52f-9cc3da8269d5" providerId="ADAL" clId="{E898E391-3BC9-4D35-A116-9DBE6C5617FA}" dt="2022-06-17T07:19:32.088" v="1630" actId="26606"/>
          <ac:spMkLst>
            <pc:docMk/>
            <pc:sldMk cId="3199225478" sldId="256"/>
            <ac:spMk id="136" creationId="{1EADCAF8-8823-4E89-8612-21029831A4B2}"/>
          </ac:spMkLst>
        </pc:spChg>
        <pc:spChg chg="add del">
          <ac:chgData name="Sidhanshu Bajaj" userId="403ac11a-6b05-46fd-b52f-9cc3da8269d5" providerId="ADAL" clId="{E898E391-3BC9-4D35-A116-9DBE6C5617FA}" dt="2022-06-17T07:19:32.088" v="1630" actId="26606"/>
          <ac:spMkLst>
            <pc:docMk/>
            <pc:sldMk cId="3199225478" sldId="256"/>
            <ac:spMk id="137" creationId="{28CA07B2-0819-4B62-9425-7A52BBDD7070}"/>
          </ac:spMkLst>
        </pc:spChg>
        <pc:spChg chg="add del">
          <ac:chgData name="Sidhanshu Bajaj" userId="403ac11a-6b05-46fd-b52f-9cc3da8269d5" providerId="ADAL" clId="{E898E391-3BC9-4D35-A116-9DBE6C5617FA}" dt="2022-06-17T07:19:35.930" v="1634" actId="26606"/>
          <ac:spMkLst>
            <pc:docMk/>
            <pc:sldMk cId="3199225478" sldId="256"/>
            <ac:spMk id="146" creationId="{A8DB9CD9-59B1-4D73-BC4C-98796A48EF9B}"/>
          </ac:spMkLst>
        </pc:spChg>
        <pc:spChg chg="add del">
          <ac:chgData name="Sidhanshu Bajaj" userId="403ac11a-6b05-46fd-b52f-9cc3da8269d5" providerId="ADAL" clId="{E898E391-3BC9-4D35-A116-9DBE6C5617FA}" dt="2022-06-17T07:19:35.930" v="1634" actId="26606"/>
          <ac:spMkLst>
            <pc:docMk/>
            <pc:sldMk cId="3199225478" sldId="256"/>
            <ac:spMk id="147" creationId="{8874A6A9-41FF-4E33-AFA8-F9F81436A59E}"/>
          </ac:spMkLst>
        </pc:spChg>
        <pc:spChg chg="add">
          <ac:chgData name="Sidhanshu Bajaj" userId="403ac11a-6b05-46fd-b52f-9cc3da8269d5" providerId="ADAL" clId="{E898E391-3BC9-4D35-A116-9DBE6C5617FA}" dt="2022-06-17T07:19:35.954" v="1635" actId="26606"/>
          <ac:spMkLst>
            <pc:docMk/>
            <pc:sldMk cId="3199225478" sldId="256"/>
            <ac:spMk id="157" creationId="{A93898FF-D987-4B0E-BFB4-85F5EB356D4D}"/>
          </ac:spMkLst>
        </pc:spChg>
        <pc:spChg chg="add">
          <ac:chgData name="Sidhanshu Bajaj" userId="403ac11a-6b05-46fd-b52f-9cc3da8269d5" providerId="ADAL" clId="{E898E391-3BC9-4D35-A116-9DBE6C5617FA}" dt="2022-06-17T07:19:35.954" v="1635" actId="26606"/>
          <ac:spMkLst>
            <pc:docMk/>
            <pc:sldMk cId="3199225478" sldId="256"/>
            <ac:spMk id="158" creationId="{FEB84055-029C-4E86-8844-D05D96C024BC}"/>
          </ac:spMkLst>
        </pc:spChg>
        <pc:spChg chg="add">
          <ac:chgData name="Sidhanshu Bajaj" userId="403ac11a-6b05-46fd-b52f-9cc3da8269d5" providerId="ADAL" clId="{E898E391-3BC9-4D35-A116-9DBE6C5617FA}" dt="2022-06-17T07:19:35.954" v="1635" actId="26606"/>
          <ac:spMkLst>
            <pc:docMk/>
            <pc:sldMk cId="3199225478" sldId="256"/>
            <ac:spMk id="160" creationId="{799037F2-4CAF-446B-90DB-1480B247AA69}"/>
          </ac:spMkLst>
        </pc:spChg>
        <pc:spChg chg="add">
          <ac:chgData name="Sidhanshu Bajaj" userId="403ac11a-6b05-46fd-b52f-9cc3da8269d5" providerId="ADAL" clId="{E898E391-3BC9-4D35-A116-9DBE6C5617FA}" dt="2022-06-17T07:19:35.954" v="1635" actId="26606"/>
          <ac:spMkLst>
            <pc:docMk/>
            <pc:sldMk cId="3199225478" sldId="256"/>
            <ac:spMk id="161" creationId="{7128589C-AF3D-49CF-BD92-C1D1D2F5387F}"/>
          </ac:spMkLst>
        </pc:spChg>
        <pc:grpChg chg="add del">
          <ac:chgData name="Sidhanshu Bajaj" userId="403ac11a-6b05-46fd-b52f-9cc3da8269d5" providerId="ADAL" clId="{E898E391-3BC9-4D35-A116-9DBE6C5617FA}" dt="2022-06-17T07:15:26.087" v="1585" actId="26606"/>
          <ac:grpSpMkLst>
            <pc:docMk/>
            <pc:sldMk cId="3199225478" sldId="256"/>
            <ac:grpSpMk id="22" creationId="{F6E4C944-4BB6-469F-81D8-BD81B4A1B54D}"/>
          </ac:grpSpMkLst>
        </pc:grpChg>
        <pc:grpChg chg="add del">
          <ac:chgData name="Sidhanshu Bajaj" userId="403ac11a-6b05-46fd-b52f-9cc3da8269d5" providerId="ADAL" clId="{E898E391-3BC9-4D35-A116-9DBE6C5617FA}" dt="2022-06-17T07:18:39.187" v="1604" actId="26606"/>
          <ac:grpSpMkLst>
            <pc:docMk/>
            <pc:sldMk cId="3199225478" sldId="256"/>
            <ac:grpSpMk id="37" creationId="{43F5E015-E085-4624-B431-B42414448684}"/>
          </ac:grpSpMkLst>
        </pc:grpChg>
        <pc:grpChg chg="add del">
          <ac:chgData name="Sidhanshu Bajaj" userId="403ac11a-6b05-46fd-b52f-9cc3da8269d5" providerId="ADAL" clId="{E898E391-3BC9-4D35-A116-9DBE6C5617FA}" dt="2022-06-17T07:18:39.187" v="1604" actId="26606"/>
          <ac:grpSpMkLst>
            <pc:docMk/>
            <pc:sldMk cId="3199225478" sldId="256"/>
            <ac:grpSpMk id="45" creationId="{A2812508-238C-4BCD-BDD3-25C99C5CA233}"/>
          </ac:grpSpMkLst>
        </pc:grpChg>
        <pc:grpChg chg="add del">
          <ac:chgData name="Sidhanshu Bajaj" userId="403ac11a-6b05-46fd-b52f-9cc3da8269d5" providerId="ADAL" clId="{E898E391-3BC9-4D35-A116-9DBE6C5617FA}" dt="2022-06-17T07:18:45.117" v="1606" actId="26606"/>
          <ac:grpSpMkLst>
            <pc:docMk/>
            <pc:sldMk cId="3199225478" sldId="256"/>
            <ac:grpSpMk id="52" creationId="{8A0FAFCA-5C96-453B-83B7-A9AEF7F18960}"/>
          </ac:grpSpMkLst>
        </pc:grpChg>
        <pc:grpChg chg="add del">
          <ac:chgData name="Sidhanshu Bajaj" userId="403ac11a-6b05-46fd-b52f-9cc3da8269d5" providerId="ADAL" clId="{E898E391-3BC9-4D35-A116-9DBE6C5617FA}" dt="2022-06-17T07:18:45.117" v="1606" actId="26606"/>
          <ac:grpSpMkLst>
            <pc:docMk/>
            <pc:sldMk cId="3199225478" sldId="256"/>
            <ac:grpSpMk id="57" creationId="{CD0398DD-AD75-4E2B-A3C6-35073082A8B4}"/>
          </ac:grpSpMkLst>
        </pc:grpChg>
        <pc:grpChg chg="add del">
          <ac:chgData name="Sidhanshu Bajaj" userId="403ac11a-6b05-46fd-b52f-9cc3da8269d5" providerId="ADAL" clId="{E898E391-3BC9-4D35-A116-9DBE6C5617FA}" dt="2022-06-17T07:19:06.179" v="1610" actId="26606"/>
          <ac:grpSpMkLst>
            <pc:docMk/>
            <pc:sldMk cId="3199225478" sldId="256"/>
            <ac:grpSpMk id="65" creationId="{721D730E-1F97-4071-B143-B05E6D2599BC}"/>
          </ac:grpSpMkLst>
        </pc:grpChg>
        <pc:grpChg chg="add del">
          <ac:chgData name="Sidhanshu Bajaj" userId="403ac11a-6b05-46fd-b52f-9cc3da8269d5" providerId="ADAL" clId="{E898E391-3BC9-4D35-A116-9DBE6C5617FA}" dt="2022-06-17T07:19:08.602" v="1612" actId="26606"/>
          <ac:grpSpMkLst>
            <pc:docMk/>
            <pc:sldMk cId="3199225478" sldId="256"/>
            <ac:grpSpMk id="73" creationId="{709F4FC9-790F-4F97-8EE4-312CE916E8E1}"/>
          </ac:grpSpMkLst>
        </pc:grpChg>
        <pc:grpChg chg="add del">
          <ac:chgData name="Sidhanshu Bajaj" userId="403ac11a-6b05-46fd-b52f-9cc3da8269d5" providerId="ADAL" clId="{E898E391-3BC9-4D35-A116-9DBE6C5617FA}" dt="2022-06-17T07:19:18.833" v="1624" actId="26606"/>
          <ac:grpSpMkLst>
            <pc:docMk/>
            <pc:sldMk cId="3199225478" sldId="256"/>
            <ac:grpSpMk id="106" creationId="{709F4FC9-790F-4F97-8EE4-312CE916E8E1}"/>
          </ac:grpSpMkLst>
        </pc:grpChg>
        <pc:grpChg chg="add del">
          <ac:chgData name="Sidhanshu Bajaj" userId="403ac11a-6b05-46fd-b52f-9cc3da8269d5" providerId="ADAL" clId="{E898E391-3BC9-4D35-A116-9DBE6C5617FA}" dt="2022-06-17T07:19:23.520" v="1626" actId="26606"/>
          <ac:grpSpMkLst>
            <pc:docMk/>
            <pc:sldMk cId="3199225478" sldId="256"/>
            <ac:grpSpMk id="114" creationId="{8A0FAFCA-5C96-453B-83B7-A9AEF7F18960}"/>
          </ac:grpSpMkLst>
        </pc:grpChg>
        <pc:grpChg chg="add del">
          <ac:chgData name="Sidhanshu Bajaj" userId="403ac11a-6b05-46fd-b52f-9cc3da8269d5" providerId="ADAL" clId="{E898E391-3BC9-4D35-A116-9DBE6C5617FA}" dt="2022-06-17T07:19:23.520" v="1626" actId="26606"/>
          <ac:grpSpMkLst>
            <pc:docMk/>
            <pc:sldMk cId="3199225478" sldId="256"/>
            <ac:grpSpMk id="119" creationId="{CD0398DD-AD75-4E2B-A3C6-35073082A8B4}"/>
          </ac:grpSpMkLst>
        </pc:grpChg>
        <pc:grpChg chg="add del">
          <ac:chgData name="Sidhanshu Bajaj" userId="403ac11a-6b05-46fd-b52f-9cc3da8269d5" providerId="ADAL" clId="{E898E391-3BC9-4D35-A116-9DBE6C5617FA}" dt="2022-06-17T07:19:28.048" v="1628" actId="26606"/>
          <ac:grpSpMkLst>
            <pc:docMk/>
            <pc:sldMk cId="3199225478" sldId="256"/>
            <ac:grpSpMk id="125" creationId="{A2812508-238C-4BCD-BDD3-25C99C5CA233}"/>
          </ac:grpSpMkLst>
        </pc:grpChg>
        <pc:grpChg chg="add del">
          <ac:chgData name="Sidhanshu Bajaj" userId="403ac11a-6b05-46fd-b52f-9cc3da8269d5" providerId="ADAL" clId="{E898E391-3BC9-4D35-A116-9DBE6C5617FA}" dt="2022-06-17T07:19:28.048" v="1628" actId="26606"/>
          <ac:grpSpMkLst>
            <pc:docMk/>
            <pc:sldMk cId="3199225478" sldId="256"/>
            <ac:grpSpMk id="128" creationId="{43F5E015-E085-4624-B431-B42414448684}"/>
          </ac:grpSpMkLst>
        </pc:grpChg>
        <pc:grpChg chg="add del">
          <ac:chgData name="Sidhanshu Bajaj" userId="403ac11a-6b05-46fd-b52f-9cc3da8269d5" providerId="ADAL" clId="{E898E391-3BC9-4D35-A116-9DBE6C5617FA}" dt="2022-06-17T07:19:32.088" v="1630" actId="26606"/>
          <ac:grpSpMkLst>
            <pc:docMk/>
            <pc:sldMk cId="3199225478" sldId="256"/>
            <ac:grpSpMk id="138" creationId="{DA02BEE4-A5D4-40AF-882D-49D34B086FFF}"/>
          </ac:grpSpMkLst>
        </pc:grpChg>
        <pc:grpChg chg="add del">
          <ac:chgData name="Sidhanshu Bajaj" userId="403ac11a-6b05-46fd-b52f-9cc3da8269d5" providerId="ADAL" clId="{E898E391-3BC9-4D35-A116-9DBE6C5617FA}" dt="2022-06-17T07:19:35.930" v="1634" actId="26606"/>
          <ac:grpSpMkLst>
            <pc:docMk/>
            <pc:sldMk cId="3199225478" sldId="256"/>
            <ac:grpSpMk id="148" creationId="{721D730E-1F97-4071-B143-B05E6D2599BC}"/>
          </ac:grpSpMkLst>
        </pc:grpChg>
        <pc:picChg chg="mod ord">
          <ac:chgData name="Sidhanshu Bajaj" userId="403ac11a-6b05-46fd-b52f-9cc3da8269d5" providerId="ADAL" clId="{E898E391-3BC9-4D35-A116-9DBE6C5617FA}" dt="2022-06-17T07:15:40.418" v="1595" actId="26606"/>
          <ac:picMkLst>
            <pc:docMk/>
            <pc:sldMk cId="3199225478" sldId="256"/>
            <ac:picMk id="7" creationId="{6A5D235C-68B3-B360-0BE2-EE01D32938FF}"/>
          </ac:picMkLst>
        </pc:picChg>
        <pc:picChg chg="add del mod ord">
          <ac:chgData name="Sidhanshu Bajaj" userId="403ac11a-6b05-46fd-b52f-9cc3da8269d5" providerId="ADAL" clId="{E898E391-3BC9-4D35-A116-9DBE6C5617FA}" dt="2022-06-17T07:17:09.949" v="1599" actId="478"/>
          <ac:picMkLst>
            <pc:docMk/>
            <pc:sldMk cId="3199225478" sldId="256"/>
            <ac:picMk id="8" creationId="{B699D2D5-02AE-493A-A5E5-70B538BAB45E}"/>
          </ac:picMkLst>
        </pc:picChg>
        <pc:picChg chg="add mod">
          <ac:chgData name="Sidhanshu Bajaj" userId="403ac11a-6b05-46fd-b52f-9cc3da8269d5" providerId="ADAL" clId="{E898E391-3BC9-4D35-A116-9DBE6C5617FA}" dt="2022-06-18T11:22:10.861" v="3712" actId="1076"/>
          <ac:picMkLst>
            <pc:docMk/>
            <pc:sldMk cId="3199225478" sldId="256"/>
            <ac:picMk id="10" creationId="{46905F3A-CE77-47EC-945E-903C74436B43}"/>
          </ac:picMkLst>
        </pc:picChg>
        <pc:picChg chg="add del">
          <ac:chgData name="Sidhanshu Bajaj" userId="403ac11a-6b05-46fd-b52f-9cc3da8269d5" providerId="ADAL" clId="{E898E391-3BC9-4D35-A116-9DBE6C5617FA}" dt="2022-06-17T07:19:35.954" v="1635" actId="26606"/>
          <ac:picMkLst>
            <pc:docMk/>
            <pc:sldMk cId="3199225478" sldId="256"/>
            <ac:picMk id="16" creationId="{8A2842C0-6210-4FDB-B1FF-C14C927377FB}"/>
          </ac:picMkLst>
        </pc:picChg>
        <pc:picChg chg="add">
          <ac:chgData name="Sidhanshu Bajaj" userId="403ac11a-6b05-46fd-b52f-9cc3da8269d5" providerId="ADAL" clId="{E898E391-3BC9-4D35-A116-9DBE6C5617FA}" dt="2022-06-17T07:19:35.954" v="1635" actId="26606"/>
          <ac:picMkLst>
            <pc:docMk/>
            <pc:sldMk cId="3199225478" sldId="256"/>
            <ac:picMk id="159" creationId="{8A2842C0-6210-4FDB-B1FF-C14C927377FB}"/>
          </ac:picMkLst>
        </pc:picChg>
        <pc:cxnChg chg="add del">
          <ac:chgData name="Sidhanshu Bajaj" userId="403ac11a-6b05-46fd-b52f-9cc3da8269d5" providerId="ADAL" clId="{E898E391-3BC9-4D35-A116-9DBE6C5617FA}" dt="2022-06-17T07:19:10.319" v="1616" actId="26606"/>
          <ac:cxnSpMkLst>
            <pc:docMk/>
            <pc:sldMk cId="3199225478" sldId="256"/>
            <ac:cxnSpMk id="43" creationId="{56020367-4FD5-4596-8E10-C5F095CD8DBF}"/>
          </ac:cxnSpMkLst>
        </pc:cxnChg>
      </pc:sldChg>
      <pc:sldChg chg="addSp delSp modSp mod setBg setClrOvrMap">
        <pc:chgData name="Sidhanshu Bajaj" userId="403ac11a-6b05-46fd-b52f-9cc3da8269d5" providerId="ADAL" clId="{E898E391-3BC9-4D35-A116-9DBE6C5617FA}" dt="2022-06-30T05:58:46.789" v="7388" actId="478"/>
        <pc:sldMkLst>
          <pc:docMk/>
          <pc:sldMk cId="2339061631" sldId="257"/>
        </pc:sldMkLst>
        <pc:spChg chg="mod">
          <ac:chgData name="Sidhanshu Bajaj" userId="403ac11a-6b05-46fd-b52f-9cc3da8269d5" providerId="ADAL" clId="{E898E391-3BC9-4D35-A116-9DBE6C5617FA}" dt="2022-06-21T08:39:44.686" v="5674" actId="2711"/>
          <ac:spMkLst>
            <pc:docMk/>
            <pc:sldMk cId="2339061631" sldId="257"/>
            <ac:spMk id="2" creationId="{E2872094-D36A-007C-818C-6DC4FC39F74F}"/>
          </ac:spMkLst>
        </pc:spChg>
        <pc:spChg chg="add del mod">
          <ac:chgData name="Sidhanshu Bajaj" userId="403ac11a-6b05-46fd-b52f-9cc3da8269d5" providerId="ADAL" clId="{E898E391-3BC9-4D35-A116-9DBE6C5617FA}" dt="2022-06-17T07:35:03.032" v="1801" actId="26606"/>
          <ac:spMkLst>
            <pc:docMk/>
            <pc:sldMk cId="2339061631" sldId="257"/>
            <ac:spMk id="3" creationId="{2DB44169-B653-8FCC-211C-27ABE8FE014A}"/>
          </ac:spMkLst>
        </pc:spChg>
        <pc:spChg chg="mod">
          <ac:chgData name="Sidhanshu Bajaj" userId="403ac11a-6b05-46fd-b52f-9cc3da8269d5" providerId="ADAL" clId="{E898E391-3BC9-4D35-A116-9DBE6C5617FA}" dt="2022-06-21T07:04:13.691" v="4641" actId="26606"/>
          <ac:spMkLst>
            <pc:docMk/>
            <pc:sldMk cId="2339061631" sldId="257"/>
            <ac:spMk id="4" creationId="{98B9F59A-EE54-15E1-6F90-F1AB79C0DCE7}"/>
          </ac:spMkLst>
        </pc:spChg>
        <pc:spChg chg="del">
          <ac:chgData name="Sidhanshu Bajaj" userId="403ac11a-6b05-46fd-b52f-9cc3da8269d5" providerId="ADAL" clId="{E898E391-3BC9-4D35-A116-9DBE6C5617FA}" dt="2022-06-16T10:52:41.204" v="125" actId="21"/>
          <ac:spMkLst>
            <pc:docMk/>
            <pc:sldMk cId="2339061631" sldId="257"/>
            <ac:spMk id="5" creationId="{F264D377-7310-FC9A-E728-3B686E1BEA5E}"/>
          </ac:spMkLst>
        </pc:spChg>
        <pc:spChg chg="add del mod">
          <ac:chgData name="Sidhanshu Bajaj" userId="403ac11a-6b05-46fd-b52f-9cc3da8269d5" providerId="ADAL" clId="{E898E391-3BC9-4D35-A116-9DBE6C5617FA}" dt="2022-06-30T05:57:18.903" v="7377" actId="21"/>
          <ac:spMkLst>
            <pc:docMk/>
            <pc:sldMk cId="2339061631" sldId="257"/>
            <ac:spMk id="6" creationId="{9F09433F-9960-42FC-BAE6-D2E661C7E454}"/>
          </ac:spMkLst>
        </pc:spChg>
        <pc:spChg chg="add del mod">
          <ac:chgData name="Sidhanshu Bajaj" userId="403ac11a-6b05-46fd-b52f-9cc3da8269d5" providerId="ADAL" clId="{E898E391-3BC9-4D35-A116-9DBE6C5617FA}" dt="2022-06-30T05:58:46.789" v="7388" actId="478"/>
          <ac:spMkLst>
            <pc:docMk/>
            <pc:sldMk cId="2339061631" sldId="257"/>
            <ac:spMk id="11" creationId="{E39F1626-B646-479E-8758-1E1A19163578}"/>
          </ac:spMkLst>
        </pc:spChg>
        <pc:spChg chg="add del">
          <ac:chgData name="Sidhanshu Bajaj" userId="403ac11a-6b05-46fd-b52f-9cc3da8269d5" providerId="ADAL" clId="{E898E391-3BC9-4D35-A116-9DBE6C5617FA}" dt="2022-06-17T07:23:34.454" v="1653" actId="26606"/>
          <ac:spMkLst>
            <pc:docMk/>
            <pc:sldMk cId="2339061631" sldId="257"/>
            <ac:spMk id="12" creationId="{B6CDA21F-E7AF-4C75-8395-33F58D5B0E45}"/>
          </ac:spMkLst>
        </pc:spChg>
        <pc:spChg chg="add del">
          <ac:chgData name="Sidhanshu Bajaj" userId="403ac11a-6b05-46fd-b52f-9cc3da8269d5" providerId="ADAL" clId="{E898E391-3BC9-4D35-A116-9DBE6C5617FA}" dt="2022-06-17T07:23:36.489" v="1657" actId="26606"/>
          <ac:spMkLst>
            <pc:docMk/>
            <pc:sldMk cId="2339061631" sldId="257"/>
            <ac:spMk id="16" creationId="{B0AAF7C9-094E-400C-A428-F6C2262F6527}"/>
          </ac:spMkLst>
        </pc:spChg>
        <pc:spChg chg="add del">
          <ac:chgData name="Sidhanshu Bajaj" userId="403ac11a-6b05-46fd-b52f-9cc3da8269d5" providerId="ADAL" clId="{E898E391-3BC9-4D35-A116-9DBE6C5617FA}" dt="2022-06-17T07:23:36.053" v="1655" actId="26606"/>
          <ac:spMkLst>
            <pc:docMk/>
            <pc:sldMk cId="2339061631" sldId="257"/>
            <ac:spMk id="18" creationId="{7F488E8B-4E1E-4402-8935-D4E6C02615C7}"/>
          </ac:spMkLst>
        </pc:spChg>
        <pc:spChg chg="add del">
          <ac:chgData name="Sidhanshu Bajaj" userId="403ac11a-6b05-46fd-b52f-9cc3da8269d5" providerId="ADAL" clId="{E898E391-3BC9-4D35-A116-9DBE6C5617FA}" dt="2022-06-17T07:23:34.454" v="1653" actId="26606"/>
          <ac:spMkLst>
            <pc:docMk/>
            <pc:sldMk cId="2339061631" sldId="257"/>
            <ac:spMk id="19" creationId="{D5B0017B-2ECA-49AF-B397-DC140825DF8D}"/>
          </ac:spMkLst>
        </pc:spChg>
        <pc:spChg chg="add del">
          <ac:chgData name="Sidhanshu Bajaj" userId="403ac11a-6b05-46fd-b52f-9cc3da8269d5" providerId="ADAL" clId="{E898E391-3BC9-4D35-A116-9DBE6C5617FA}" dt="2022-06-17T07:23:36.053" v="1655" actId="26606"/>
          <ac:spMkLst>
            <pc:docMk/>
            <pc:sldMk cId="2339061631" sldId="257"/>
            <ac:spMk id="23" creationId="{081EA652-8C6A-4E69-BEB9-170809474553}"/>
          </ac:spMkLst>
        </pc:spChg>
        <pc:spChg chg="add del">
          <ac:chgData name="Sidhanshu Bajaj" userId="403ac11a-6b05-46fd-b52f-9cc3da8269d5" providerId="ADAL" clId="{E898E391-3BC9-4D35-A116-9DBE6C5617FA}" dt="2022-06-17T07:23:36.053" v="1655" actId="26606"/>
          <ac:spMkLst>
            <pc:docMk/>
            <pc:sldMk cId="2339061631" sldId="257"/>
            <ac:spMk id="24" creationId="{A4026A73-1F7F-49F2-B319-8CA3B3D53269}"/>
          </ac:spMkLst>
        </pc:spChg>
        <pc:spChg chg="add del">
          <ac:chgData name="Sidhanshu Bajaj" userId="403ac11a-6b05-46fd-b52f-9cc3da8269d5" providerId="ADAL" clId="{E898E391-3BC9-4D35-A116-9DBE6C5617FA}" dt="2022-06-17T07:23:36.053" v="1655" actId="26606"/>
          <ac:spMkLst>
            <pc:docMk/>
            <pc:sldMk cId="2339061631" sldId="257"/>
            <ac:spMk id="25" creationId="{5298780A-33B9-4EA2-8F67-DE68AD62841B}"/>
          </ac:spMkLst>
        </pc:spChg>
        <pc:spChg chg="add del">
          <ac:chgData name="Sidhanshu Bajaj" userId="403ac11a-6b05-46fd-b52f-9cc3da8269d5" providerId="ADAL" clId="{E898E391-3BC9-4D35-A116-9DBE6C5617FA}" dt="2022-06-17T07:23:36.489" v="1657" actId="26606"/>
          <ac:spMkLst>
            <pc:docMk/>
            <pc:sldMk cId="2339061631" sldId="257"/>
            <ac:spMk id="27" creationId="{9264D464-898B-4908-88FD-33A83D6ED64E}"/>
          </ac:spMkLst>
        </pc:spChg>
        <pc:spChg chg="add del">
          <ac:chgData name="Sidhanshu Bajaj" userId="403ac11a-6b05-46fd-b52f-9cc3da8269d5" providerId="ADAL" clId="{E898E391-3BC9-4D35-A116-9DBE6C5617FA}" dt="2022-06-17T07:23:36.489" v="1657" actId="26606"/>
          <ac:spMkLst>
            <pc:docMk/>
            <pc:sldMk cId="2339061631" sldId="257"/>
            <ac:spMk id="28" creationId="{F0BC1D9E-4401-4EC0-88FD-ED103CB570EA}"/>
          </ac:spMkLst>
        </pc:spChg>
        <pc:spChg chg="add del">
          <ac:chgData name="Sidhanshu Bajaj" userId="403ac11a-6b05-46fd-b52f-9cc3da8269d5" providerId="ADAL" clId="{E898E391-3BC9-4D35-A116-9DBE6C5617FA}" dt="2022-06-17T07:23:36.489" v="1657" actId="26606"/>
          <ac:spMkLst>
            <pc:docMk/>
            <pc:sldMk cId="2339061631" sldId="257"/>
            <ac:spMk id="29" creationId="{6200B311-3585-4069-AAC6-CD443FA5B8AD}"/>
          </ac:spMkLst>
        </pc:spChg>
        <pc:spChg chg="add del">
          <ac:chgData name="Sidhanshu Bajaj" userId="403ac11a-6b05-46fd-b52f-9cc3da8269d5" providerId="ADAL" clId="{E898E391-3BC9-4D35-A116-9DBE6C5617FA}" dt="2022-06-17T07:27:09.438" v="1686" actId="26606"/>
          <ac:spMkLst>
            <pc:docMk/>
            <pc:sldMk cId="2339061631" sldId="257"/>
            <ac:spMk id="31" creationId="{B6CDA21F-E7AF-4C75-8395-33F58D5B0E45}"/>
          </ac:spMkLst>
        </pc:spChg>
        <pc:spChg chg="add del">
          <ac:chgData name="Sidhanshu Bajaj" userId="403ac11a-6b05-46fd-b52f-9cc3da8269d5" providerId="ADAL" clId="{E898E391-3BC9-4D35-A116-9DBE6C5617FA}" dt="2022-06-17T07:27:09.438" v="1686" actId="26606"/>
          <ac:spMkLst>
            <pc:docMk/>
            <pc:sldMk cId="2339061631" sldId="257"/>
            <ac:spMk id="34" creationId="{D5B0017B-2ECA-49AF-B397-DC140825DF8D}"/>
          </ac:spMkLst>
        </pc:spChg>
        <pc:spChg chg="add del">
          <ac:chgData name="Sidhanshu Bajaj" userId="403ac11a-6b05-46fd-b52f-9cc3da8269d5" providerId="ADAL" clId="{E898E391-3BC9-4D35-A116-9DBE6C5617FA}" dt="2022-06-17T07:27:03.700" v="1675" actId="26606"/>
          <ac:spMkLst>
            <pc:docMk/>
            <pc:sldMk cId="2339061631" sldId="257"/>
            <ac:spMk id="40" creationId="{2B566528-1B12-4246-9431-5C2D7D081168}"/>
          </ac:spMkLst>
        </pc:spChg>
        <pc:spChg chg="add del">
          <ac:chgData name="Sidhanshu Bajaj" userId="403ac11a-6b05-46fd-b52f-9cc3da8269d5" providerId="ADAL" clId="{E898E391-3BC9-4D35-A116-9DBE6C5617FA}" dt="2022-06-17T07:27:09.396" v="1685" actId="26606"/>
          <ac:spMkLst>
            <pc:docMk/>
            <pc:sldMk cId="2339061631" sldId="257"/>
            <ac:spMk id="44" creationId="{55222F96-971A-4F90-B841-6BAB416C7AC1}"/>
          </ac:spMkLst>
        </pc:spChg>
        <pc:spChg chg="add del">
          <ac:chgData name="Sidhanshu Bajaj" userId="403ac11a-6b05-46fd-b52f-9cc3da8269d5" providerId="ADAL" clId="{E898E391-3BC9-4D35-A116-9DBE6C5617FA}" dt="2022-06-17T07:27:09.396" v="1685" actId="26606"/>
          <ac:spMkLst>
            <pc:docMk/>
            <pc:sldMk cId="2339061631" sldId="257"/>
            <ac:spMk id="48" creationId="{2C1BBA94-3F40-40AA-8BB9-E69E25E537C1}"/>
          </ac:spMkLst>
        </pc:spChg>
        <pc:spChg chg="add del">
          <ac:chgData name="Sidhanshu Bajaj" userId="403ac11a-6b05-46fd-b52f-9cc3da8269d5" providerId="ADAL" clId="{E898E391-3BC9-4D35-A116-9DBE6C5617FA}" dt="2022-06-17T07:27:05.326" v="1677" actId="26606"/>
          <ac:spMkLst>
            <pc:docMk/>
            <pc:sldMk cId="2339061631" sldId="257"/>
            <ac:spMk id="50" creationId="{59A309A7-1751-4ABE-A3C1-EEC40366AD89}"/>
          </ac:spMkLst>
        </pc:spChg>
        <pc:spChg chg="add del">
          <ac:chgData name="Sidhanshu Bajaj" userId="403ac11a-6b05-46fd-b52f-9cc3da8269d5" providerId="ADAL" clId="{E898E391-3BC9-4D35-A116-9DBE6C5617FA}" dt="2022-06-17T07:27:05.326" v="1677" actId="26606"/>
          <ac:spMkLst>
            <pc:docMk/>
            <pc:sldMk cId="2339061631" sldId="257"/>
            <ac:spMk id="51" creationId="{967D8EB6-EAE1-4F9C-B398-83321E287204}"/>
          </ac:spMkLst>
        </pc:spChg>
        <pc:spChg chg="add del">
          <ac:chgData name="Sidhanshu Bajaj" userId="403ac11a-6b05-46fd-b52f-9cc3da8269d5" providerId="ADAL" clId="{E898E391-3BC9-4D35-A116-9DBE6C5617FA}" dt="2022-06-17T07:27:06.635" v="1679" actId="26606"/>
          <ac:spMkLst>
            <pc:docMk/>
            <pc:sldMk cId="2339061631" sldId="257"/>
            <ac:spMk id="53" creationId="{DD38EE57-B708-47C9-A4A4-E25F09FAB029}"/>
          </ac:spMkLst>
        </pc:spChg>
        <pc:spChg chg="add del">
          <ac:chgData name="Sidhanshu Bajaj" userId="403ac11a-6b05-46fd-b52f-9cc3da8269d5" providerId="ADAL" clId="{E898E391-3BC9-4D35-A116-9DBE6C5617FA}" dt="2022-06-17T07:27:07.779" v="1681" actId="26606"/>
          <ac:spMkLst>
            <pc:docMk/>
            <pc:sldMk cId="2339061631" sldId="257"/>
            <ac:spMk id="57" creationId="{05C7EBC3-4672-4DAB-81C2-58661FAFAED6}"/>
          </ac:spMkLst>
        </pc:spChg>
        <pc:spChg chg="add del">
          <ac:chgData name="Sidhanshu Bajaj" userId="403ac11a-6b05-46fd-b52f-9cc3da8269d5" providerId="ADAL" clId="{E898E391-3BC9-4D35-A116-9DBE6C5617FA}" dt="2022-06-17T07:27:07.779" v="1681" actId="26606"/>
          <ac:spMkLst>
            <pc:docMk/>
            <pc:sldMk cId="2339061631" sldId="257"/>
            <ac:spMk id="58" creationId="{40BF962F-4C6F-461E-86F2-C43F56CC939B}"/>
          </ac:spMkLst>
        </pc:spChg>
        <pc:spChg chg="add del">
          <ac:chgData name="Sidhanshu Bajaj" userId="403ac11a-6b05-46fd-b52f-9cc3da8269d5" providerId="ADAL" clId="{E898E391-3BC9-4D35-A116-9DBE6C5617FA}" dt="2022-06-17T07:27:07.779" v="1681" actId="26606"/>
          <ac:spMkLst>
            <pc:docMk/>
            <pc:sldMk cId="2339061631" sldId="257"/>
            <ac:spMk id="59" creationId="{2E94A4F7-38E4-45EA-8E2E-CE1B5766B4F1}"/>
          </ac:spMkLst>
        </pc:spChg>
        <pc:spChg chg="add del">
          <ac:chgData name="Sidhanshu Bajaj" userId="403ac11a-6b05-46fd-b52f-9cc3da8269d5" providerId="ADAL" clId="{E898E391-3BC9-4D35-A116-9DBE6C5617FA}" dt="2022-06-17T07:27:08.684" v="1683" actId="26606"/>
          <ac:spMkLst>
            <pc:docMk/>
            <pc:sldMk cId="2339061631" sldId="257"/>
            <ac:spMk id="61" creationId="{45D37F4E-DDB4-456B-97E0-9937730A039F}"/>
          </ac:spMkLst>
        </pc:spChg>
        <pc:spChg chg="add del">
          <ac:chgData name="Sidhanshu Bajaj" userId="403ac11a-6b05-46fd-b52f-9cc3da8269d5" providerId="ADAL" clId="{E898E391-3BC9-4D35-A116-9DBE6C5617FA}" dt="2022-06-17T07:27:08.684" v="1683" actId="26606"/>
          <ac:spMkLst>
            <pc:docMk/>
            <pc:sldMk cId="2339061631" sldId="257"/>
            <ac:spMk id="62" creationId="{B2DD41CD-8F47-4F56-AD12-4E2FF7696987}"/>
          </ac:spMkLst>
        </pc:spChg>
        <pc:spChg chg="add del">
          <ac:chgData name="Sidhanshu Bajaj" userId="403ac11a-6b05-46fd-b52f-9cc3da8269d5" providerId="ADAL" clId="{E898E391-3BC9-4D35-A116-9DBE6C5617FA}" dt="2022-06-17T07:27:09.396" v="1685" actId="26606"/>
          <ac:spMkLst>
            <pc:docMk/>
            <pc:sldMk cId="2339061631" sldId="257"/>
            <ac:spMk id="64" creationId="{DBC6133C-0615-4CE4-9132-37E609A9BDFA}"/>
          </ac:spMkLst>
        </pc:spChg>
        <pc:spChg chg="add del">
          <ac:chgData name="Sidhanshu Bajaj" userId="403ac11a-6b05-46fd-b52f-9cc3da8269d5" providerId="ADAL" clId="{E898E391-3BC9-4D35-A116-9DBE6C5617FA}" dt="2022-06-17T07:27:09.396" v="1685" actId="26606"/>
          <ac:spMkLst>
            <pc:docMk/>
            <pc:sldMk cId="2339061631" sldId="257"/>
            <ac:spMk id="65" creationId="{169CC832-2974-4E8D-90ED-3E2941BA7336}"/>
          </ac:spMkLst>
        </pc:spChg>
        <pc:spChg chg="add del">
          <ac:chgData name="Sidhanshu Bajaj" userId="403ac11a-6b05-46fd-b52f-9cc3da8269d5" providerId="ADAL" clId="{E898E391-3BC9-4D35-A116-9DBE6C5617FA}" dt="2022-06-17T07:27:09.396" v="1685" actId="26606"/>
          <ac:spMkLst>
            <pc:docMk/>
            <pc:sldMk cId="2339061631" sldId="257"/>
            <ac:spMk id="66" creationId="{08980754-6F4B-43C9-B9BE-127B6BED6586}"/>
          </ac:spMkLst>
        </pc:spChg>
        <pc:spChg chg="add del">
          <ac:chgData name="Sidhanshu Bajaj" userId="403ac11a-6b05-46fd-b52f-9cc3da8269d5" providerId="ADAL" clId="{E898E391-3BC9-4D35-A116-9DBE6C5617FA}" dt="2022-06-17T07:28:50.327" v="1718" actId="26606"/>
          <ac:spMkLst>
            <pc:docMk/>
            <pc:sldMk cId="2339061631" sldId="257"/>
            <ac:spMk id="68" creationId="{7FF47CB7-972F-479F-A36D-9E72D26EC8DA}"/>
          </ac:spMkLst>
        </pc:spChg>
        <pc:spChg chg="add del">
          <ac:chgData name="Sidhanshu Bajaj" userId="403ac11a-6b05-46fd-b52f-9cc3da8269d5" providerId="ADAL" clId="{E898E391-3BC9-4D35-A116-9DBE6C5617FA}" dt="2022-06-17T07:28:50.327" v="1718" actId="26606"/>
          <ac:spMkLst>
            <pc:docMk/>
            <pc:sldMk cId="2339061631" sldId="257"/>
            <ac:spMk id="69" creationId="{0D153B68-5844-490D-8E67-F616D6D721CA}"/>
          </ac:spMkLst>
        </pc:spChg>
        <pc:spChg chg="add del">
          <ac:chgData name="Sidhanshu Bajaj" userId="403ac11a-6b05-46fd-b52f-9cc3da8269d5" providerId="ADAL" clId="{E898E391-3BC9-4D35-A116-9DBE6C5617FA}" dt="2022-06-17T07:28:50.327" v="1718" actId="26606"/>
          <ac:spMkLst>
            <pc:docMk/>
            <pc:sldMk cId="2339061631" sldId="257"/>
            <ac:spMk id="70" creationId="{9A0D773F-7A7D-4DBB-9DEA-86BB8B8F4BC8}"/>
          </ac:spMkLst>
        </pc:spChg>
        <pc:spChg chg="add del">
          <ac:chgData name="Sidhanshu Bajaj" userId="403ac11a-6b05-46fd-b52f-9cc3da8269d5" providerId="ADAL" clId="{E898E391-3BC9-4D35-A116-9DBE6C5617FA}" dt="2022-06-17T07:27:55.699" v="1693" actId="26606"/>
          <ac:spMkLst>
            <pc:docMk/>
            <pc:sldMk cId="2339061631" sldId="257"/>
            <ac:spMk id="75" creationId="{56C20283-73E0-40EC-8AD8-057F581F64C2}"/>
          </ac:spMkLst>
        </pc:spChg>
        <pc:spChg chg="add del">
          <ac:chgData name="Sidhanshu Bajaj" userId="403ac11a-6b05-46fd-b52f-9cc3da8269d5" providerId="ADAL" clId="{E898E391-3BC9-4D35-A116-9DBE6C5617FA}" dt="2022-06-17T07:27:55.699" v="1693" actId="26606"/>
          <ac:spMkLst>
            <pc:docMk/>
            <pc:sldMk cId="2339061631" sldId="257"/>
            <ac:spMk id="77" creationId="{3FCC729B-E528-40C3-82D3-BA4375575E87}"/>
          </ac:spMkLst>
        </pc:spChg>
        <pc:spChg chg="add del">
          <ac:chgData name="Sidhanshu Bajaj" userId="403ac11a-6b05-46fd-b52f-9cc3da8269d5" providerId="ADAL" clId="{E898E391-3BC9-4D35-A116-9DBE6C5617FA}" dt="2022-06-17T07:27:55.699" v="1693" actId="26606"/>
          <ac:spMkLst>
            <pc:docMk/>
            <pc:sldMk cId="2339061631" sldId="257"/>
            <ac:spMk id="79" creationId="{58F1FB8D-1842-4A04-998D-6CF047AB2790}"/>
          </ac:spMkLst>
        </pc:spChg>
        <pc:spChg chg="add del">
          <ac:chgData name="Sidhanshu Bajaj" userId="403ac11a-6b05-46fd-b52f-9cc3da8269d5" providerId="ADAL" clId="{E898E391-3BC9-4D35-A116-9DBE6C5617FA}" dt="2022-06-17T07:27:58.907" v="1697" actId="26606"/>
          <ac:spMkLst>
            <pc:docMk/>
            <pc:sldMk cId="2339061631" sldId="257"/>
            <ac:spMk id="83" creationId="{2EB492CD-616E-47F8-933B-5E2D952A0593}"/>
          </ac:spMkLst>
        </pc:spChg>
        <pc:spChg chg="add del">
          <ac:chgData name="Sidhanshu Bajaj" userId="403ac11a-6b05-46fd-b52f-9cc3da8269d5" providerId="ADAL" clId="{E898E391-3BC9-4D35-A116-9DBE6C5617FA}" dt="2022-06-17T07:27:58.907" v="1697" actId="26606"/>
          <ac:spMkLst>
            <pc:docMk/>
            <pc:sldMk cId="2339061631" sldId="257"/>
            <ac:spMk id="84" creationId="{59383CF9-23B5-4335-9B21-1791C4CF1C75}"/>
          </ac:spMkLst>
        </pc:spChg>
        <pc:spChg chg="add del">
          <ac:chgData name="Sidhanshu Bajaj" userId="403ac11a-6b05-46fd-b52f-9cc3da8269d5" providerId="ADAL" clId="{E898E391-3BC9-4D35-A116-9DBE6C5617FA}" dt="2022-06-17T07:27:58.907" v="1697" actId="26606"/>
          <ac:spMkLst>
            <pc:docMk/>
            <pc:sldMk cId="2339061631" sldId="257"/>
            <ac:spMk id="85" creationId="{0007FE00-9498-4706-B255-6437B0252C02}"/>
          </ac:spMkLst>
        </pc:spChg>
        <pc:spChg chg="add del">
          <ac:chgData name="Sidhanshu Bajaj" userId="403ac11a-6b05-46fd-b52f-9cc3da8269d5" providerId="ADAL" clId="{E898E391-3BC9-4D35-A116-9DBE6C5617FA}" dt="2022-06-17T07:28:00.726" v="1699" actId="26606"/>
          <ac:spMkLst>
            <pc:docMk/>
            <pc:sldMk cId="2339061631" sldId="257"/>
            <ac:spMk id="87" creationId="{12609869-9E80-471B-A487-A53288E0E791}"/>
          </ac:spMkLst>
        </pc:spChg>
        <pc:spChg chg="add del">
          <ac:chgData name="Sidhanshu Bajaj" userId="403ac11a-6b05-46fd-b52f-9cc3da8269d5" providerId="ADAL" clId="{E898E391-3BC9-4D35-A116-9DBE6C5617FA}" dt="2022-06-17T07:28:00.726" v="1699" actId="26606"/>
          <ac:spMkLst>
            <pc:docMk/>
            <pc:sldMk cId="2339061631" sldId="257"/>
            <ac:spMk id="88" creationId="{7004738A-9D34-43E8-97D2-CA0EED4F8BE0}"/>
          </ac:spMkLst>
        </pc:spChg>
        <pc:spChg chg="add del">
          <ac:chgData name="Sidhanshu Bajaj" userId="403ac11a-6b05-46fd-b52f-9cc3da8269d5" providerId="ADAL" clId="{E898E391-3BC9-4D35-A116-9DBE6C5617FA}" dt="2022-06-17T07:28:00.726" v="1699" actId="26606"/>
          <ac:spMkLst>
            <pc:docMk/>
            <pc:sldMk cId="2339061631" sldId="257"/>
            <ac:spMk id="89" creationId="{B8B8D07F-F13E-443E-BA68-2D26672D76B9}"/>
          </ac:spMkLst>
        </pc:spChg>
        <pc:spChg chg="add del">
          <ac:chgData name="Sidhanshu Bajaj" userId="403ac11a-6b05-46fd-b52f-9cc3da8269d5" providerId="ADAL" clId="{E898E391-3BC9-4D35-A116-9DBE6C5617FA}" dt="2022-06-17T07:28:00.726" v="1699" actId="26606"/>
          <ac:spMkLst>
            <pc:docMk/>
            <pc:sldMk cId="2339061631" sldId="257"/>
            <ac:spMk id="90" creationId="{2813A4FA-24A5-41ED-A534-3807D1B2F344}"/>
          </ac:spMkLst>
        </pc:spChg>
        <pc:spChg chg="add del">
          <ac:chgData name="Sidhanshu Bajaj" userId="403ac11a-6b05-46fd-b52f-9cc3da8269d5" providerId="ADAL" clId="{E898E391-3BC9-4D35-A116-9DBE6C5617FA}" dt="2022-06-17T07:28:00.726" v="1699" actId="26606"/>
          <ac:spMkLst>
            <pc:docMk/>
            <pc:sldMk cId="2339061631" sldId="257"/>
            <ac:spMk id="91" creationId="{C3944F27-CA70-4E84-A51A-E6BF89558979}"/>
          </ac:spMkLst>
        </pc:spChg>
        <pc:spChg chg="add del">
          <ac:chgData name="Sidhanshu Bajaj" userId="403ac11a-6b05-46fd-b52f-9cc3da8269d5" providerId="ADAL" clId="{E898E391-3BC9-4D35-A116-9DBE6C5617FA}" dt="2022-06-17T07:28:19.039" v="1701" actId="26606"/>
          <ac:spMkLst>
            <pc:docMk/>
            <pc:sldMk cId="2339061631" sldId="257"/>
            <ac:spMk id="93" creationId="{2EB492CD-616E-47F8-933B-5E2D952A0593}"/>
          </ac:spMkLst>
        </pc:spChg>
        <pc:spChg chg="add del">
          <ac:chgData name="Sidhanshu Bajaj" userId="403ac11a-6b05-46fd-b52f-9cc3da8269d5" providerId="ADAL" clId="{E898E391-3BC9-4D35-A116-9DBE6C5617FA}" dt="2022-06-17T07:28:19.039" v="1701" actId="26606"/>
          <ac:spMkLst>
            <pc:docMk/>
            <pc:sldMk cId="2339061631" sldId="257"/>
            <ac:spMk id="94" creationId="{59383CF9-23B5-4335-9B21-1791C4CF1C75}"/>
          </ac:spMkLst>
        </pc:spChg>
        <pc:spChg chg="add del">
          <ac:chgData name="Sidhanshu Bajaj" userId="403ac11a-6b05-46fd-b52f-9cc3da8269d5" providerId="ADAL" clId="{E898E391-3BC9-4D35-A116-9DBE6C5617FA}" dt="2022-06-17T07:28:19.039" v="1701" actId="26606"/>
          <ac:spMkLst>
            <pc:docMk/>
            <pc:sldMk cId="2339061631" sldId="257"/>
            <ac:spMk id="95" creationId="{0007FE00-9498-4706-B255-6437B0252C02}"/>
          </ac:spMkLst>
        </pc:spChg>
        <pc:spChg chg="add del">
          <ac:chgData name="Sidhanshu Bajaj" userId="403ac11a-6b05-46fd-b52f-9cc3da8269d5" providerId="ADAL" clId="{E898E391-3BC9-4D35-A116-9DBE6C5617FA}" dt="2022-06-17T07:28:22.200" v="1703" actId="26606"/>
          <ac:spMkLst>
            <pc:docMk/>
            <pc:sldMk cId="2339061631" sldId="257"/>
            <ac:spMk id="97" creationId="{6A84B152-3496-4C52-AF08-97AFFC09DD2C}"/>
          </ac:spMkLst>
        </pc:spChg>
        <pc:spChg chg="add del">
          <ac:chgData name="Sidhanshu Bajaj" userId="403ac11a-6b05-46fd-b52f-9cc3da8269d5" providerId="ADAL" clId="{E898E391-3BC9-4D35-A116-9DBE6C5617FA}" dt="2022-06-17T07:28:22.200" v="1703" actId="26606"/>
          <ac:spMkLst>
            <pc:docMk/>
            <pc:sldMk cId="2339061631" sldId="257"/>
            <ac:spMk id="98" creationId="{6B2ADB95-0FA3-4BD7-A8AC-89D014A83E5B}"/>
          </ac:spMkLst>
        </pc:spChg>
        <pc:spChg chg="add del">
          <ac:chgData name="Sidhanshu Bajaj" userId="403ac11a-6b05-46fd-b52f-9cc3da8269d5" providerId="ADAL" clId="{E898E391-3BC9-4D35-A116-9DBE6C5617FA}" dt="2022-06-17T07:28:22.200" v="1703" actId="26606"/>
          <ac:spMkLst>
            <pc:docMk/>
            <pc:sldMk cId="2339061631" sldId="257"/>
            <ac:spMk id="99" creationId="{C924DBCE-E731-4B22-8181-A39C1D86276C}"/>
          </ac:spMkLst>
        </pc:spChg>
        <pc:spChg chg="add del">
          <ac:chgData name="Sidhanshu Bajaj" userId="403ac11a-6b05-46fd-b52f-9cc3da8269d5" providerId="ADAL" clId="{E898E391-3BC9-4D35-A116-9DBE6C5617FA}" dt="2022-06-17T07:28:22.200" v="1703" actId="26606"/>
          <ac:spMkLst>
            <pc:docMk/>
            <pc:sldMk cId="2339061631" sldId="257"/>
            <ac:spMk id="100" creationId="{4CBF9756-6AC8-4C65-84DF-56FBFFA1D873}"/>
          </ac:spMkLst>
        </pc:spChg>
        <pc:spChg chg="add del">
          <ac:chgData name="Sidhanshu Bajaj" userId="403ac11a-6b05-46fd-b52f-9cc3da8269d5" providerId="ADAL" clId="{E898E391-3BC9-4D35-A116-9DBE6C5617FA}" dt="2022-06-17T07:28:22.200" v="1703" actId="26606"/>
          <ac:spMkLst>
            <pc:docMk/>
            <pc:sldMk cId="2339061631" sldId="257"/>
            <ac:spMk id="101" creationId="{2D385988-EAAF-4C27-AF8A-2BFBECAF3D4F}"/>
          </ac:spMkLst>
        </pc:spChg>
        <pc:spChg chg="add del">
          <ac:chgData name="Sidhanshu Bajaj" userId="403ac11a-6b05-46fd-b52f-9cc3da8269d5" providerId="ADAL" clId="{E898E391-3BC9-4D35-A116-9DBE6C5617FA}" dt="2022-06-17T07:28:22.200" v="1703" actId="26606"/>
          <ac:spMkLst>
            <pc:docMk/>
            <pc:sldMk cId="2339061631" sldId="257"/>
            <ac:spMk id="103" creationId="{B621D332-7329-4994-8836-C429A51B7549}"/>
          </ac:spMkLst>
        </pc:spChg>
        <pc:spChg chg="add del">
          <ac:chgData name="Sidhanshu Bajaj" userId="403ac11a-6b05-46fd-b52f-9cc3da8269d5" providerId="ADAL" clId="{E898E391-3BC9-4D35-A116-9DBE6C5617FA}" dt="2022-06-17T07:28:22.200" v="1703" actId="26606"/>
          <ac:spMkLst>
            <pc:docMk/>
            <pc:sldMk cId="2339061631" sldId="257"/>
            <ac:spMk id="104" creationId="{2D20F754-35A9-4508-BE3C-C59996D1437B}"/>
          </ac:spMkLst>
        </pc:spChg>
        <pc:spChg chg="add del">
          <ac:chgData name="Sidhanshu Bajaj" userId="403ac11a-6b05-46fd-b52f-9cc3da8269d5" providerId="ADAL" clId="{E898E391-3BC9-4D35-A116-9DBE6C5617FA}" dt="2022-06-17T07:28:32.574" v="1705" actId="26606"/>
          <ac:spMkLst>
            <pc:docMk/>
            <pc:sldMk cId="2339061631" sldId="257"/>
            <ac:spMk id="106" creationId="{4F7EBAE4-9945-4473-9E34-B2C66EA0F03D}"/>
          </ac:spMkLst>
        </pc:spChg>
        <pc:spChg chg="add del">
          <ac:chgData name="Sidhanshu Bajaj" userId="403ac11a-6b05-46fd-b52f-9cc3da8269d5" providerId="ADAL" clId="{E898E391-3BC9-4D35-A116-9DBE6C5617FA}" dt="2022-06-17T07:28:32.574" v="1705" actId="26606"/>
          <ac:spMkLst>
            <pc:docMk/>
            <pc:sldMk cId="2339061631" sldId="257"/>
            <ac:spMk id="107" creationId="{70BEB1E7-2F88-40BC-B73D-42E5B6F80BFC}"/>
          </ac:spMkLst>
        </pc:spChg>
        <pc:spChg chg="add del">
          <ac:chgData name="Sidhanshu Bajaj" userId="403ac11a-6b05-46fd-b52f-9cc3da8269d5" providerId="ADAL" clId="{E898E391-3BC9-4D35-A116-9DBE6C5617FA}" dt="2022-06-17T07:28:32.574" v="1705" actId="26606"/>
          <ac:spMkLst>
            <pc:docMk/>
            <pc:sldMk cId="2339061631" sldId="257"/>
            <ac:spMk id="108" creationId="{A7B99495-F43F-4D80-A44F-2CB4764EB90B}"/>
          </ac:spMkLst>
        </pc:spChg>
        <pc:spChg chg="add del">
          <ac:chgData name="Sidhanshu Bajaj" userId="403ac11a-6b05-46fd-b52f-9cc3da8269d5" providerId="ADAL" clId="{E898E391-3BC9-4D35-A116-9DBE6C5617FA}" dt="2022-06-17T07:28:34.705" v="1707" actId="26606"/>
          <ac:spMkLst>
            <pc:docMk/>
            <pc:sldMk cId="2339061631" sldId="257"/>
            <ac:spMk id="110" creationId="{11C59EDF-5A1E-404D-B55D-8AEA5D8D6D62}"/>
          </ac:spMkLst>
        </pc:spChg>
        <pc:spChg chg="add del">
          <ac:chgData name="Sidhanshu Bajaj" userId="403ac11a-6b05-46fd-b52f-9cc3da8269d5" providerId="ADAL" clId="{E898E391-3BC9-4D35-A116-9DBE6C5617FA}" dt="2022-06-17T07:28:34.705" v="1707" actId="26606"/>
          <ac:spMkLst>
            <pc:docMk/>
            <pc:sldMk cId="2339061631" sldId="257"/>
            <ac:spMk id="111" creationId="{FEE0385D-4151-43AA-9C6B-0365E103172D}"/>
          </ac:spMkLst>
        </pc:spChg>
        <pc:spChg chg="add del">
          <ac:chgData name="Sidhanshu Bajaj" userId="403ac11a-6b05-46fd-b52f-9cc3da8269d5" providerId="ADAL" clId="{E898E391-3BC9-4D35-A116-9DBE6C5617FA}" dt="2022-06-17T07:28:36.026" v="1709" actId="26606"/>
          <ac:spMkLst>
            <pc:docMk/>
            <pc:sldMk cId="2339061631" sldId="257"/>
            <ac:spMk id="113" creationId="{7B831B6F-405A-4B47-B9BB-5CA88F285844}"/>
          </ac:spMkLst>
        </pc:spChg>
        <pc:spChg chg="add del">
          <ac:chgData name="Sidhanshu Bajaj" userId="403ac11a-6b05-46fd-b52f-9cc3da8269d5" providerId="ADAL" clId="{E898E391-3BC9-4D35-A116-9DBE6C5617FA}" dt="2022-06-17T07:28:36.026" v="1709" actId="26606"/>
          <ac:spMkLst>
            <pc:docMk/>
            <pc:sldMk cId="2339061631" sldId="257"/>
            <ac:spMk id="114" creationId="{953EE71A-6488-4203-A7C4-77102FD0DCCA}"/>
          </ac:spMkLst>
        </pc:spChg>
        <pc:spChg chg="add del">
          <ac:chgData name="Sidhanshu Bajaj" userId="403ac11a-6b05-46fd-b52f-9cc3da8269d5" providerId="ADAL" clId="{E898E391-3BC9-4D35-A116-9DBE6C5617FA}" dt="2022-06-17T07:28:37.180" v="1711" actId="26606"/>
          <ac:spMkLst>
            <pc:docMk/>
            <pc:sldMk cId="2339061631" sldId="257"/>
            <ac:spMk id="116" creationId="{59A309A7-1751-4ABE-A3C1-EEC40366AD89}"/>
          </ac:spMkLst>
        </pc:spChg>
        <pc:spChg chg="add del">
          <ac:chgData name="Sidhanshu Bajaj" userId="403ac11a-6b05-46fd-b52f-9cc3da8269d5" providerId="ADAL" clId="{E898E391-3BC9-4D35-A116-9DBE6C5617FA}" dt="2022-06-17T07:28:37.180" v="1711" actId="26606"/>
          <ac:spMkLst>
            <pc:docMk/>
            <pc:sldMk cId="2339061631" sldId="257"/>
            <ac:spMk id="117" creationId="{967D8EB6-EAE1-4F9C-B398-83321E287204}"/>
          </ac:spMkLst>
        </pc:spChg>
        <pc:spChg chg="add del">
          <ac:chgData name="Sidhanshu Bajaj" userId="403ac11a-6b05-46fd-b52f-9cc3da8269d5" providerId="ADAL" clId="{E898E391-3BC9-4D35-A116-9DBE6C5617FA}" dt="2022-06-17T07:28:44.468" v="1713" actId="26606"/>
          <ac:spMkLst>
            <pc:docMk/>
            <pc:sldMk cId="2339061631" sldId="257"/>
            <ac:spMk id="119" creationId="{77C59BEC-C4CC-4741-B975-08C543178D3D}"/>
          </ac:spMkLst>
        </pc:spChg>
        <pc:spChg chg="add del">
          <ac:chgData name="Sidhanshu Bajaj" userId="403ac11a-6b05-46fd-b52f-9cc3da8269d5" providerId="ADAL" clId="{E898E391-3BC9-4D35-A116-9DBE6C5617FA}" dt="2022-06-17T07:28:44.468" v="1713" actId="26606"/>
          <ac:spMkLst>
            <pc:docMk/>
            <pc:sldMk cId="2339061631" sldId="257"/>
            <ac:spMk id="120" creationId="{72DEF309-605D-4117-9340-6D589B6C3A34}"/>
          </ac:spMkLst>
        </pc:spChg>
        <pc:spChg chg="add del">
          <ac:chgData name="Sidhanshu Bajaj" userId="403ac11a-6b05-46fd-b52f-9cc3da8269d5" providerId="ADAL" clId="{E898E391-3BC9-4D35-A116-9DBE6C5617FA}" dt="2022-06-17T07:28:44.468" v="1713" actId="26606"/>
          <ac:spMkLst>
            <pc:docMk/>
            <pc:sldMk cId="2339061631" sldId="257"/>
            <ac:spMk id="121" creationId="{A7B99495-F43F-4D80-A44F-2CB4764EB90B}"/>
          </ac:spMkLst>
        </pc:spChg>
        <pc:spChg chg="add del">
          <ac:chgData name="Sidhanshu Bajaj" userId="403ac11a-6b05-46fd-b52f-9cc3da8269d5" providerId="ADAL" clId="{E898E391-3BC9-4D35-A116-9DBE6C5617FA}" dt="2022-06-17T07:28:48.196" v="1715" actId="26606"/>
          <ac:spMkLst>
            <pc:docMk/>
            <pc:sldMk cId="2339061631" sldId="257"/>
            <ac:spMk id="123" creationId="{17BDD930-0E65-490A-9CE5-554C357C4428}"/>
          </ac:spMkLst>
        </pc:spChg>
        <pc:spChg chg="add del">
          <ac:chgData name="Sidhanshu Bajaj" userId="403ac11a-6b05-46fd-b52f-9cc3da8269d5" providerId="ADAL" clId="{E898E391-3BC9-4D35-A116-9DBE6C5617FA}" dt="2022-06-17T07:28:48.196" v="1715" actId="26606"/>
          <ac:spMkLst>
            <pc:docMk/>
            <pc:sldMk cId="2339061631" sldId="257"/>
            <ac:spMk id="124" creationId="{3A912C67-99A1-4956-8F68-1846C21771E8}"/>
          </ac:spMkLst>
        </pc:spChg>
        <pc:spChg chg="add del">
          <ac:chgData name="Sidhanshu Bajaj" userId="403ac11a-6b05-46fd-b52f-9cc3da8269d5" providerId="ADAL" clId="{E898E391-3BC9-4D35-A116-9DBE6C5617FA}" dt="2022-06-17T07:28:50.319" v="1717" actId="26606"/>
          <ac:spMkLst>
            <pc:docMk/>
            <pc:sldMk cId="2339061631" sldId="257"/>
            <ac:spMk id="133" creationId="{CEB41C5C-0F34-4DDA-9D7C-5E717F35F60C}"/>
          </ac:spMkLst>
        </pc:spChg>
        <pc:spChg chg="add del">
          <ac:chgData name="Sidhanshu Bajaj" userId="403ac11a-6b05-46fd-b52f-9cc3da8269d5" providerId="ADAL" clId="{E898E391-3BC9-4D35-A116-9DBE6C5617FA}" dt="2022-06-17T07:31:07.070" v="1756" actId="26606"/>
          <ac:spMkLst>
            <pc:docMk/>
            <pc:sldMk cId="2339061631" sldId="257"/>
            <ac:spMk id="135" creationId="{17BDD930-0E65-490A-9CE5-554C357C4428}"/>
          </ac:spMkLst>
        </pc:spChg>
        <pc:spChg chg="add del">
          <ac:chgData name="Sidhanshu Bajaj" userId="403ac11a-6b05-46fd-b52f-9cc3da8269d5" providerId="ADAL" clId="{E898E391-3BC9-4D35-A116-9DBE6C5617FA}" dt="2022-06-17T07:31:07.070" v="1756" actId="26606"/>
          <ac:spMkLst>
            <pc:docMk/>
            <pc:sldMk cId="2339061631" sldId="257"/>
            <ac:spMk id="136" creationId="{3A912C67-99A1-4956-8F68-1846C21771E8}"/>
          </ac:spMkLst>
        </pc:spChg>
        <pc:spChg chg="add del">
          <ac:chgData name="Sidhanshu Bajaj" userId="403ac11a-6b05-46fd-b52f-9cc3da8269d5" providerId="ADAL" clId="{E898E391-3BC9-4D35-A116-9DBE6C5617FA}" dt="2022-06-17T07:31:07.064" v="1755" actId="26606"/>
          <ac:spMkLst>
            <pc:docMk/>
            <pc:sldMk cId="2339061631" sldId="257"/>
            <ac:spMk id="148" creationId="{7FF47CB7-972F-479F-A36D-9E72D26EC8DA}"/>
          </ac:spMkLst>
        </pc:spChg>
        <pc:spChg chg="add del">
          <ac:chgData name="Sidhanshu Bajaj" userId="403ac11a-6b05-46fd-b52f-9cc3da8269d5" providerId="ADAL" clId="{E898E391-3BC9-4D35-A116-9DBE6C5617FA}" dt="2022-06-17T07:31:07.064" v="1755" actId="26606"/>
          <ac:spMkLst>
            <pc:docMk/>
            <pc:sldMk cId="2339061631" sldId="257"/>
            <ac:spMk id="150" creationId="{0D153B68-5844-490D-8E67-F616D6D721CA}"/>
          </ac:spMkLst>
        </pc:spChg>
        <pc:spChg chg="add del">
          <ac:chgData name="Sidhanshu Bajaj" userId="403ac11a-6b05-46fd-b52f-9cc3da8269d5" providerId="ADAL" clId="{E898E391-3BC9-4D35-A116-9DBE6C5617FA}" dt="2022-06-17T07:31:07.064" v="1755" actId="26606"/>
          <ac:spMkLst>
            <pc:docMk/>
            <pc:sldMk cId="2339061631" sldId="257"/>
            <ac:spMk id="152" creationId="{9A0D773F-7A7D-4DBB-9DEA-86BB8B8F4BC8}"/>
          </ac:spMkLst>
        </pc:spChg>
        <pc:spChg chg="add del">
          <ac:chgData name="Sidhanshu Bajaj" userId="403ac11a-6b05-46fd-b52f-9cc3da8269d5" providerId="ADAL" clId="{E898E391-3BC9-4D35-A116-9DBE6C5617FA}" dt="2022-06-17T07:35:03.032" v="1801" actId="26606"/>
          <ac:spMkLst>
            <pc:docMk/>
            <pc:sldMk cId="2339061631" sldId="257"/>
            <ac:spMk id="154" creationId="{2813A4FA-24A5-41ED-A534-3807D1B2F344}"/>
          </ac:spMkLst>
        </pc:spChg>
        <pc:spChg chg="add del">
          <ac:chgData name="Sidhanshu Bajaj" userId="403ac11a-6b05-46fd-b52f-9cc3da8269d5" providerId="ADAL" clId="{E898E391-3BC9-4D35-A116-9DBE6C5617FA}" dt="2022-06-17T07:35:03.032" v="1801" actId="26606"/>
          <ac:spMkLst>
            <pc:docMk/>
            <pc:sldMk cId="2339061631" sldId="257"/>
            <ac:spMk id="155" creationId="{12609869-9E80-471B-A487-A53288E0E791}"/>
          </ac:spMkLst>
        </pc:spChg>
        <pc:spChg chg="add del">
          <ac:chgData name="Sidhanshu Bajaj" userId="403ac11a-6b05-46fd-b52f-9cc3da8269d5" providerId="ADAL" clId="{E898E391-3BC9-4D35-A116-9DBE6C5617FA}" dt="2022-06-17T07:35:03.032" v="1801" actId="26606"/>
          <ac:spMkLst>
            <pc:docMk/>
            <pc:sldMk cId="2339061631" sldId="257"/>
            <ac:spMk id="156" creationId="{C3944F27-CA70-4E84-A51A-E6BF89558979}"/>
          </ac:spMkLst>
        </pc:spChg>
        <pc:spChg chg="add del">
          <ac:chgData name="Sidhanshu Bajaj" userId="403ac11a-6b05-46fd-b52f-9cc3da8269d5" providerId="ADAL" clId="{E898E391-3BC9-4D35-A116-9DBE6C5617FA}" dt="2022-06-17T07:35:03.032" v="1801" actId="26606"/>
          <ac:spMkLst>
            <pc:docMk/>
            <pc:sldMk cId="2339061631" sldId="257"/>
            <ac:spMk id="157" creationId="{7004738A-9D34-43E8-97D2-CA0EED4F8BE0}"/>
          </ac:spMkLst>
        </pc:spChg>
        <pc:spChg chg="add del">
          <ac:chgData name="Sidhanshu Bajaj" userId="403ac11a-6b05-46fd-b52f-9cc3da8269d5" providerId="ADAL" clId="{E898E391-3BC9-4D35-A116-9DBE6C5617FA}" dt="2022-06-17T07:35:03.032" v="1801" actId="26606"/>
          <ac:spMkLst>
            <pc:docMk/>
            <pc:sldMk cId="2339061631" sldId="257"/>
            <ac:spMk id="158" creationId="{B8B8D07F-F13E-443E-BA68-2D26672D76B9}"/>
          </ac:spMkLst>
        </pc:spChg>
        <pc:spChg chg="add del">
          <ac:chgData name="Sidhanshu Bajaj" userId="403ac11a-6b05-46fd-b52f-9cc3da8269d5" providerId="ADAL" clId="{E898E391-3BC9-4D35-A116-9DBE6C5617FA}" dt="2022-06-17T07:34:52.618" v="1796" actId="26606"/>
          <ac:spMkLst>
            <pc:docMk/>
            <pc:sldMk cId="2339061631" sldId="257"/>
            <ac:spMk id="163" creationId="{45D37F4E-DDB4-456B-97E0-9937730A039F}"/>
          </ac:spMkLst>
        </pc:spChg>
        <pc:spChg chg="add del">
          <ac:chgData name="Sidhanshu Bajaj" userId="403ac11a-6b05-46fd-b52f-9cc3da8269d5" providerId="ADAL" clId="{E898E391-3BC9-4D35-A116-9DBE6C5617FA}" dt="2022-06-17T07:34:52.618" v="1796" actId="26606"/>
          <ac:spMkLst>
            <pc:docMk/>
            <pc:sldMk cId="2339061631" sldId="257"/>
            <ac:spMk id="165" creationId="{B2DD41CD-8F47-4F56-AD12-4E2FF7696987}"/>
          </ac:spMkLst>
        </pc:spChg>
        <pc:spChg chg="add del">
          <ac:chgData name="Sidhanshu Bajaj" userId="403ac11a-6b05-46fd-b52f-9cc3da8269d5" providerId="ADAL" clId="{E898E391-3BC9-4D35-A116-9DBE6C5617FA}" dt="2022-06-17T07:34:57.906" v="1798" actId="26606"/>
          <ac:spMkLst>
            <pc:docMk/>
            <pc:sldMk cId="2339061631" sldId="257"/>
            <ac:spMk id="167" creationId="{AC8F6C8C-AB5A-4548-942D-E3FD40ACBC49}"/>
          </ac:spMkLst>
        </pc:spChg>
        <pc:spChg chg="add del">
          <ac:chgData name="Sidhanshu Bajaj" userId="403ac11a-6b05-46fd-b52f-9cc3da8269d5" providerId="ADAL" clId="{E898E391-3BC9-4D35-A116-9DBE6C5617FA}" dt="2022-06-17T07:34:57.906" v="1798" actId="26606"/>
          <ac:spMkLst>
            <pc:docMk/>
            <pc:sldMk cId="2339061631" sldId="257"/>
            <ac:spMk id="168" creationId="{979E27D9-03C7-44E2-9FF8-15D0C8506AF7}"/>
          </ac:spMkLst>
        </pc:spChg>
        <pc:spChg chg="add del">
          <ac:chgData name="Sidhanshu Bajaj" userId="403ac11a-6b05-46fd-b52f-9cc3da8269d5" providerId="ADAL" clId="{E898E391-3BC9-4D35-A116-9DBE6C5617FA}" dt="2022-06-17T07:34:57.906" v="1798" actId="26606"/>
          <ac:spMkLst>
            <pc:docMk/>
            <pc:sldMk cId="2339061631" sldId="257"/>
            <ac:spMk id="169" creationId="{EEBF1590-3B36-48EE-A89D-3B6F3CB256AB}"/>
          </ac:spMkLst>
        </pc:spChg>
        <pc:spChg chg="add del">
          <ac:chgData name="Sidhanshu Bajaj" userId="403ac11a-6b05-46fd-b52f-9cc3da8269d5" providerId="ADAL" clId="{E898E391-3BC9-4D35-A116-9DBE6C5617FA}" dt="2022-06-17T07:35:03.021" v="1800" actId="26606"/>
          <ac:spMkLst>
            <pc:docMk/>
            <pc:sldMk cId="2339061631" sldId="257"/>
            <ac:spMk id="171" creationId="{12609869-9E80-471B-A487-A53288E0E791}"/>
          </ac:spMkLst>
        </pc:spChg>
        <pc:spChg chg="add del">
          <ac:chgData name="Sidhanshu Bajaj" userId="403ac11a-6b05-46fd-b52f-9cc3da8269d5" providerId="ADAL" clId="{E898E391-3BC9-4D35-A116-9DBE6C5617FA}" dt="2022-06-17T07:35:03.021" v="1800" actId="26606"/>
          <ac:spMkLst>
            <pc:docMk/>
            <pc:sldMk cId="2339061631" sldId="257"/>
            <ac:spMk id="172" creationId="{7004738A-9D34-43E8-97D2-CA0EED4F8BE0}"/>
          </ac:spMkLst>
        </pc:spChg>
        <pc:spChg chg="add del">
          <ac:chgData name="Sidhanshu Bajaj" userId="403ac11a-6b05-46fd-b52f-9cc3da8269d5" providerId="ADAL" clId="{E898E391-3BC9-4D35-A116-9DBE6C5617FA}" dt="2022-06-17T07:35:03.021" v="1800" actId="26606"/>
          <ac:spMkLst>
            <pc:docMk/>
            <pc:sldMk cId="2339061631" sldId="257"/>
            <ac:spMk id="173" creationId="{B8B8D07F-F13E-443E-BA68-2D26672D76B9}"/>
          </ac:spMkLst>
        </pc:spChg>
        <pc:spChg chg="add del">
          <ac:chgData name="Sidhanshu Bajaj" userId="403ac11a-6b05-46fd-b52f-9cc3da8269d5" providerId="ADAL" clId="{E898E391-3BC9-4D35-A116-9DBE6C5617FA}" dt="2022-06-17T07:35:03.021" v="1800" actId="26606"/>
          <ac:spMkLst>
            <pc:docMk/>
            <pc:sldMk cId="2339061631" sldId="257"/>
            <ac:spMk id="174" creationId="{2813A4FA-24A5-41ED-A534-3807D1B2F344}"/>
          </ac:spMkLst>
        </pc:spChg>
        <pc:spChg chg="add del">
          <ac:chgData name="Sidhanshu Bajaj" userId="403ac11a-6b05-46fd-b52f-9cc3da8269d5" providerId="ADAL" clId="{E898E391-3BC9-4D35-A116-9DBE6C5617FA}" dt="2022-06-17T07:35:03.021" v="1800" actId="26606"/>
          <ac:spMkLst>
            <pc:docMk/>
            <pc:sldMk cId="2339061631" sldId="257"/>
            <ac:spMk id="175" creationId="{C3944F27-CA70-4E84-A51A-E6BF89558979}"/>
          </ac:spMkLst>
        </pc:spChg>
        <pc:spChg chg="add del">
          <ac:chgData name="Sidhanshu Bajaj" userId="403ac11a-6b05-46fd-b52f-9cc3da8269d5" providerId="ADAL" clId="{E898E391-3BC9-4D35-A116-9DBE6C5617FA}" dt="2022-06-21T07:04:13.691" v="4641" actId="26606"/>
          <ac:spMkLst>
            <pc:docMk/>
            <pc:sldMk cId="2339061631" sldId="257"/>
            <ac:spMk id="177" creationId="{C4285719-470E-454C-AF62-8323075F1F5B}"/>
          </ac:spMkLst>
        </pc:spChg>
        <pc:spChg chg="add del">
          <ac:chgData name="Sidhanshu Bajaj" userId="403ac11a-6b05-46fd-b52f-9cc3da8269d5" providerId="ADAL" clId="{E898E391-3BC9-4D35-A116-9DBE6C5617FA}" dt="2022-06-21T07:04:13.691" v="4641" actId="26606"/>
          <ac:spMkLst>
            <pc:docMk/>
            <pc:sldMk cId="2339061631" sldId="257"/>
            <ac:spMk id="178" creationId="{CD9FE4EF-C4D8-49A0-B2FF-81D8DB7D8A24}"/>
          </ac:spMkLst>
        </pc:spChg>
        <pc:spChg chg="add del">
          <ac:chgData name="Sidhanshu Bajaj" userId="403ac11a-6b05-46fd-b52f-9cc3da8269d5" providerId="ADAL" clId="{E898E391-3BC9-4D35-A116-9DBE6C5617FA}" dt="2022-06-21T07:04:13.691" v="4641" actId="26606"/>
          <ac:spMkLst>
            <pc:docMk/>
            <pc:sldMk cId="2339061631" sldId="257"/>
            <ac:spMk id="179" creationId="{4300840D-0A0B-4512-BACA-B439D5B9C57C}"/>
          </ac:spMkLst>
        </pc:spChg>
        <pc:spChg chg="add del">
          <ac:chgData name="Sidhanshu Bajaj" userId="403ac11a-6b05-46fd-b52f-9cc3da8269d5" providerId="ADAL" clId="{E898E391-3BC9-4D35-A116-9DBE6C5617FA}" dt="2022-06-21T07:04:13.691" v="4641" actId="26606"/>
          <ac:spMkLst>
            <pc:docMk/>
            <pc:sldMk cId="2339061631" sldId="257"/>
            <ac:spMk id="180" creationId="{D2B78728-A580-49A7-84F9-6EF6F583ADE0}"/>
          </ac:spMkLst>
        </pc:spChg>
        <pc:spChg chg="add del">
          <ac:chgData name="Sidhanshu Bajaj" userId="403ac11a-6b05-46fd-b52f-9cc3da8269d5" providerId="ADAL" clId="{E898E391-3BC9-4D35-A116-9DBE6C5617FA}" dt="2022-06-21T07:04:13.691" v="4641" actId="26606"/>
          <ac:spMkLst>
            <pc:docMk/>
            <pc:sldMk cId="2339061631" sldId="257"/>
            <ac:spMk id="181" creationId="{38FAA1A1-D861-433F-88FA-1E9D6FD31D11}"/>
          </ac:spMkLst>
        </pc:spChg>
        <pc:spChg chg="add del">
          <ac:chgData name="Sidhanshu Bajaj" userId="403ac11a-6b05-46fd-b52f-9cc3da8269d5" providerId="ADAL" clId="{E898E391-3BC9-4D35-A116-9DBE6C5617FA}" dt="2022-06-21T07:04:13.691" v="4641" actId="26606"/>
          <ac:spMkLst>
            <pc:docMk/>
            <pc:sldMk cId="2339061631" sldId="257"/>
            <ac:spMk id="182" creationId="{8D71EDA1-87BF-4D5D-AB79-F346FD19278A}"/>
          </ac:spMkLst>
        </pc:spChg>
        <pc:spChg chg="add mod">
          <ac:chgData name="Sidhanshu Bajaj" userId="403ac11a-6b05-46fd-b52f-9cc3da8269d5" providerId="ADAL" clId="{E898E391-3BC9-4D35-A116-9DBE6C5617FA}" dt="2022-06-30T05:53:11.601" v="7341" actId="20577"/>
          <ac:spMkLst>
            <pc:docMk/>
            <pc:sldMk cId="2339061631" sldId="257"/>
            <ac:spMk id="183" creationId="{2DB44169-B653-8FCC-211C-27ABE8FE014A}"/>
          </ac:spMkLst>
        </pc:spChg>
        <pc:spChg chg="add">
          <ac:chgData name="Sidhanshu Bajaj" userId="403ac11a-6b05-46fd-b52f-9cc3da8269d5" providerId="ADAL" clId="{E898E391-3BC9-4D35-A116-9DBE6C5617FA}" dt="2022-06-21T07:04:13.691" v="4641" actId="26606"/>
          <ac:spMkLst>
            <pc:docMk/>
            <pc:sldMk cId="2339061631" sldId="257"/>
            <ac:spMk id="185" creationId="{45D37F4E-DDB4-456B-97E0-9937730A039F}"/>
          </ac:spMkLst>
        </pc:spChg>
        <pc:spChg chg="add">
          <ac:chgData name="Sidhanshu Bajaj" userId="403ac11a-6b05-46fd-b52f-9cc3da8269d5" providerId="ADAL" clId="{E898E391-3BC9-4D35-A116-9DBE6C5617FA}" dt="2022-06-21T07:04:13.691" v="4641" actId="26606"/>
          <ac:spMkLst>
            <pc:docMk/>
            <pc:sldMk cId="2339061631" sldId="257"/>
            <ac:spMk id="186" creationId="{B2DD41CD-8F47-4F56-AD12-4E2FF7696987}"/>
          </ac:spMkLst>
        </pc:spChg>
        <pc:spChg chg="add del">
          <ac:chgData name="Sidhanshu Bajaj" userId="403ac11a-6b05-46fd-b52f-9cc3da8269d5" providerId="ADAL" clId="{E898E391-3BC9-4D35-A116-9DBE6C5617FA}" dt="2022-06-21T07:03:44.046" v="4640" actId="26606"/>
          <ac:spMkLst>
            <pc:docMk/>
            <pc:sldMk cId="2339061631" sldId="257"/>
            <ac:spMk id="188" creationId="{C4285719-470E-454C-AF62-8323075F1F5B}"/>
          </ac:spMkLst>
        </pc:spChg>
        <pc:spChg chg="add del">
          <ac:chgData name="Sidhanshu Bajaj" userId="403ac11a-6b05-46fd-b52f-9cc3da8269d5" providerId="ADAL" clId="{E898E391-3BC9-4D35-A116-9DBE6C5617FA}" dt="2022-06-21T07:03:44.046" v="4640" actId="26606"/>
          <ac:spMkLst>
            <pc:docMk/>
            <pc:sldMk cId="2339061631" sldId="257"/>
            <ac:spMk id="190" creationId="{CD9FE4EF-C4D8-49A0-B2FF-81D8DB7D8A24}"/>
          </ac:spMkLst>
        </pc:spChg>
        <pc:spChg chg="add del">
          <ac:chgData name="Sidhanshu Bajaj" userId="403ac11a-6b05-46fd-b52f-9cc3da8269d5" providerId="ADAL" clId="{E898E391-3BC9-4D35-A116-9DBE6C5617FA}" dt="2022-06-21T07:03:44.046" v="4640" actId="26606"/>
          <ac:spMkLst>
            <pc:docMk/>
            <pc:sldMk cId="2339061631" sldId="257"/>
            <ac:spMk id="192" creationId="{4300840D-0A0B-4512-BACA-B439D5B9C57C}"/>
          </ac:spMkLst>
        </pc:spChg>
        <pc:spChg chg="add del">
          <ac:chgData name="Sidhanshu Bajaj" userId="403ac11a-6b05-46fd-b52f-9cc3da8269d5" providerId="ADAL" clId="{E898E391-3BC9-4D35-A116-9DBE6C5617FA}" dt="2022-06-21T07:03:44.046" v="4640" actId="26606"/>
          <ac:spMkLst>
            <pc:docMk/>
            <pc:sldMk cId="2339061631" sldId="257"/>
            <ac:spMk id="194" creationId="{D2B78728-A580-49A7-84F9-6EF6F583ADE0}"/>
          </ac:spMkLst>
        </pc:spChg>
        <pc:spChg chg="add del">
          <ac:chgData name="Sidhanshu Bajaj" userId="403ac11a-6b05-46fd-b52f-9cc3da8269d5" providerId="ADAL" clId="{E898E391-3BC9-4D35-A116-9DBE6C5617FA}" dt="2022-06-21T07:03:44.046" v="4640" actId="26606"/>
          <ac:spMkLst>
            <pc:docMk/>
            <pc:sldMk cId="2339061631" sldId="257"/>
            <ac:spMk id="196" creationId="{38FAA1A1-D861-433F-88FA-1E9D6FD31D11}"/>
          </ac:spMkLst>
        </pc:spChg>
        <pc:spChg chg="add del">
          <ac:chgData name="Sidhanshu Bajaj" userId="403ac11a-6b05-46fd-b52f-9cc3da8269d5" providerId="ADAL" clId="{E898E391-3BC9-4D35-A116-9DBE6C5617FA}" dt="2022-06-21T07:03:44.046" v="4640" actId="26606"/>
          <ac:spMkLst>
            <pc:docMk/>
            <pc:sldMk cId="2339061631" sldId="257"/>
            <ac:spMk id="198" creationId="{8D71EDA1-87BF-4D5D-AB79-F346FD19278A}"/>
          </ac:spMkLst>
        </pc:spChg>
        <pc:grpChg chg="add del">
          <ac:chgData name="Sidhanshu Bajaj" userId="403ac11a-6b05-46fd-b52f-9cc3da8269d5" providerId="ADAL" clId="{E898E391-3BC9-4D35-A116-9DBE6C5617FA}" dt="2022-06-17T07:23:34.454" v="1653" actId="26606"/>
          <ac:grpSpMkLst>
            <pc:docMk/>
            <pc:sldMk cId="2339061631" sldId="257"/>
            <ac:grpSpMk id="14" creationId="{AE1C45F0-260A-458C-96ED-C1F6D2151219}"/>
          </ac:grpSpMkLst>
        </pc:grpChg>
        <pc:grpChg chg="add del">
          <ac:chgData name="Sidhanshu Bajaj" userId="403ac11a-6b05-46fd-b52f-9cc3da8269d5" providerId="ADAL" clId="{E898E391-3BC9-4D35-A116-9DBE6C5617FA}" dt="2022-06-17T07:27:09.438" v="1686" actId="26606"/>
          <ac:grpSpMkLst>
            <pc:docMk/>
            <pc:sldMk cId="2339061631" sldId="257"/>
            <ac:grpSpMk id="32" creationId="{AE1C45F0-260A-458C-96ED-C1F6D2151219}"/>
          </ac:grpSpMkLst>
        </pc:grpChg>
        <pc:grpChg chg="add del">
          <ac:chgData name="Sidhanshu Bajaj" userId="403ac11a-6b05-46fd-b52f-9cc3da8269d5" providerId="ADAL" clId="{E898E391-3BC9-4D35-A116-9DBE6C5617FA}" dt="2022-06-17T07:27:03.700" v="1675" actId="26606"/>
          <ac:grpSpMkLst>
            <pc:docMk/>
            <pc:sldMk cId="2339061631" sldId="257"/>
            <ac:grpSpMk id="42" creationId="{828A5161-06F1-46CF-8AD7-844680A59E13}"/>
          </ac:grpSpMkLst>
        </pc:grpChg>
        <pc:grpChg chg="add del">
          <ac:chgData name="Sidhanshu Bajaj" userId="403ac11a-6b05-46fd-b52f-9cc3da8269d5" providerId="ADAL" clId="{E898E391-3BC9-4D35-A116-9DBE6C5617FA}" dt="2022-06-17T07:27:03.700" v="1675" actId="26606"/>
          <ac:grpSpMkLst>
            <pc:docMk/>
            <pc:sldMk cId="2339061631" sldId="257"/>
            <ac:grpSpMk id="46" creationId="{5995D10D-E9C9-47DB-AE7E-801FEF38F5C9}"/>
          </ac:grpSpMkLst>
        </pc:grpChg>
        <pc:grpChg chg="add del">
          <ac:chgData name="Sidhanshu Bajaj" userId="403ac11a-6b05-46fd-b52f-9cc3da8269d5" providerId="ADAL" clId="{E898E391-3BC9-4D35-A116-9DBE6C5617FA}" dt="2022-06-17T07:27:06.635" v="1679" actId="26606"/>
          <ac:grpSpMkLst>
            <pc:docMk/>
            <pc:sldMk cId="2339061631" sldId="257"/>
            <ac:grpSpMk id="54" creationId="{57A28182-58A5-4DBB-8F64-BD944BCA8154}"/>
          </ac:grpSpMkLst>
        </pc:grpChg>
        <pc:grpChg chg="add del">
          <ac:chgData name="Sidhanshu Bajaj" userId="403ac11a-6b05-46fd-b52f-9cc3da8269d5" providerId="ADAL" clId="{E898E391-3BC9-4D35-A116-9DBE6C5617FA}" dt="2022-06-17T07:28:48.196" v="1715" actId="26606"/>
          <ac:grpSpMkLst>
            <pc:docMk/>
            <pc:sldMk cId="2339061631" sldId="257"/>
            <ac:grpSpMk id="125" creationId="{569E5994-073E-4708-B3E6-43BFED0CEB4C}"/>
          </ac:grpSpMkLst>
        </pc:grpChg>
        <pc:grpChg chg="add del">
          <ac:chgData name="Sidhanshu Bajaj" userId="403ac11a-6b05-46fd-b52f-9cc3da8269d5" providerId="ADAL" clId="{E898E391-3BC9-4D35-A116-9DBE6C5617FA}" dt="2022-06-17T07:28:48.196" v="1715" actId="26606"/>
          <ac:grpSpMkLst>
            <pc:docMk/>
            <pc:sldMk cId="2339061631" sldId="257"/>
            <ac:grpSpMk id="128" creationId="{DD81D498-EAA8-40F3-8230-AE4DEDA3830D}"/>
          </ac:grpSpMkLst>
        </pc:grpChg>
        <pc:grpChg chg="add del">
          <ac:chgData name="Sidhanshu Bajaj" userId="403ac11a-6b05-46fd-b52f-9cc3da8269d5" providerId="ADAL" clId="{E898E391-3BC9-4D35-A116-9DBE6C5617FA}" dt="2022-06-17T07:31:07.070" v="1756" actId="26606"/>
          <ac:grpSpMkLst>
            <pc:docMk/>
            <pc:sldMk cId="2339061631" sldId="257"/>
            <ac:grpSpMk id="137" creationId="{569E5994-073E-4708-B3E6-43BFED0CEB4C}"/>
          </ac:grpSpMkLst>
        </pc:grpChg>
        <pc:grpChg chg="add del">
          <ac:chgData name="Sidhanshu Bajaj" userId="403ac11a-6b05-46fd-b52f-9cc3da8269d5" providerId="ADAL" clId="{E898E391-3BC9-4D35-A116-9DBE6C5617FA}" dt="2022-06-17T07:31:07.070" v="1756" actId="26606"/>
          <ac:grpSpMkLst>
            <pc:docMk/>
            <pc:sldMk cId="2339061631" sldId="257"/>
            <ac:grpSpMk id="140" creationId="{DD81D498-EAA8-40F3-8230-AE4DEDA3830D}"/>
          </ac:grpSpMkLst>
        </pc:grpChg>
        <pc:graphicFrameChg chg="add del">
          <ac:chgData name="Sidhanshu Bajaj" userId="403ac11a-6b05-46fd-b52f-9cc3da8269d5" providerId="ADAL" clId="{E898E391-3BC9-4D35-A116-9DBE6C5617FA}" dt="2022-06-17T07:35:03.021" v="1800" actId="26606"/>
          <ac:graphicFrameMkLst>
            <pc:docMk/>
            <pc:sldMk cId="2339061631" sldId="257"/>
            <ac:graphicFrameMk id="160" creationId="{52AD1E68-73E9-C48F-9F69-D683CC65F018}"/>
          </ac:graphicFrameMkLst>
        </pc:graphicFrameChg>
        <pc:picChg chg="add del mod">
          <ac:chgData name="Sidhanshu Bajaj" userId="403ac11a-6b05-46fd-b52f-9cc3da8269d5" providerId="ADAL" clId="{E898E391-3BC9-4D35-A116-9DBE6C5617FA}" dt="2022-06-30T05:58:38.845" v="7384" actId="21"/>
          <ac:picMkLst>
            <pc:docMk/>
            <pc:sldMk cId="2339061631" sldId="257"/>
            <ac:picMk id="5" creationId="{55AC04BD-656A-49A5-90DB-672B323C4500}"/>
          </ac:picMkLst>
        </pc:picChg>
        <pc:picChg chg="del mod">
          <ac:chgData name="Sidhanshu Bajaj" userId="403ac11a-6b05-46fd-b52f-9cc3da8269d5" providerId="ADAL" clId="{E898E391-3BC9-4D35-A116-9DBE6C5617FA}" dt="2022-06-16T11:00:22.603" v="149" actId="478"/>
          <ac:picMkLst>
            <pc:docMk/>
            <pc:sldMk cId="2339061631" sldId="257"/>
            <ac:picMk id="6" creationId="{623EA6A3-2D9E-C718-EBF4-5B7AFD95B080}"/>
          </ac:picMkLst>
        </pc:picChg>
        <pc:picChg chg="add del mod">
          <ac:chgData name="Sidhanshu Bajaj" userId="403ac11a-6b05-46fd-b52f-9cc3da8269d5" providerId="ADAL" clId="{E898E391-3BC9-4D35-A116-9DBE6C5617FA}" dt="2022-06-17T07:22:14.802" v="1647" actId="21"/>
          <ac:picMkLst>
            <pc:docMk/>
            <pc:sldMk cId="2339061631" sldId="257"/>
            <ac:picMk id="6" creationId="{891B6702-D528-4F1E-A50B-E4DD3248B5AB}"/>
          </ac:picMkLst>
        </pc:picChg>
        <pc:picChg chg="add mod">
          <ac:chgData name="Sidhanshu Bajaj" userId="403ac11a-6b05-46fd-b52f-9cc3da8269d5" providerId="ADAL" clId="{E898E391-3BC9-4D35-A116-9DBE6C5617FA}" dt="2022-06-21T07:04:17.490" v="4642" actId="27614"/>
          <ac:picMkLst>
            <pc:docMk/>
            <pc:sldMk cId="2339061631" sldId="257"/>
            <ac:picMk id="7" creationId="{911679E9-DD7E-4F10-8AFF-7A1C4A2EBA30}"/>
          </ac:picMkLst>
        </pc:picChg>
        <pc:picChg chg="add del mod ord">
          <ac:chgData name="Sidhanshu Bajaj" userId="403ac11a-6b05-46fd-b52f-9cc3da8269d5" providerId="ADAL" clId="{E898E391-3BC9-4D35-A116-9DBE6C5617FA}" dt="2022-06-30T05:56:07.017" v="7365" actId="478"/>
          <ac:picMkLst>
            <pc:docMk/>
            <pc:sldMk cId="2339061631" sldId="257"/>
            <ac:picMk id="9" creationId="{B5AAEAE8-C0F8-43D9-9A4D-BB1DA6F07CB6}"/>
          </ac:picMkLst>
        </pc:picChg>
        <pc:picChg chg="add del mod">
          <ac:chgData name="Sidhanshu Bajaj" userId="403ac11a-6b05-46fd-b52f-9cc3da8269d5" providerId="ADAL" clId="{E898E391-3BC9-4D35-A116-9DBE6C5617FA}" dt="2022-06-30T05:58:46.789" v="7388" actId="478"/>
          <ac:picMkLst>
            <pc:docMk/>
            <pc:sldMk cId="2339061631" sldId="257"/>
            <ac:picMk id="10" creationId="{24203249-6C73-4CEE-A6EF-43F11145ABD4}"/>
          </ac:picMkLst>
        </pc:picChg>
        <pc:picChg chg="add mod">
          <ac:chgData name="Sidhanshu Bajaj" userId="403ac11a-6b05-46fd-b52f-9cc3da8269d5" providerId="ADAL" clId="{E898E391-3BC9-4D35-A116-9DBE6C5617FA}" dt="2022-06-30T05:58:45.515" v="7387"/>
          <ac:picMkLst>
            <pc:docMk/>
            <pc:sldMk cId="2339061631" sldId="257"/>
            <ac:picMk id="15" creationId="{F162E840-475B-44E9-B8FC-1CBF7CA8D3CA}"/>
          </ac:picMkLst>
        </pc:picChg>
        <pc:picChg chg="add del mod ord">
          <ac:chgData name="Sidhanshu Bajaj" userId="403ac11a-6b05-46fd-b52f-9cc3da8269d5" providerId="ADAL" clId="{E898E391-3BC9-4D35-A116-9DBE6C5617FA}" dt="2022-06-17T07:27:36.915" v="1687" actId="478"/>
          <ac:picMkLst>
            <pc:docMk/>
            <pc:sldMk cId="2339061631" sldId="257"/>
            <ac:picMk id="30" creationId="{DFCDE8C2-C71C-4608-8D7A-E99F05270E12}"/>
          </ac:picMkLst>
        </pc:picChg>
        <pc:cxnChg chg="add del">
          <ac:chgData name="Sidhanshu Bajaj" userId="403ac11a-6b05-46fd-b52f-9cc3da8269d5" providerId="ADAL" clId="{E898E391-3BC9-4D35-A116-9DBE6C5617FA}" dt="2022-06-17T07:23:36.053" v="1655" actId="26606"/>
          <ac:cxnSpMkLst>
            <pc:docMk/>
            <pc:sldMk cId="2339061631" sldId="257"/>
            <ac:cxnSpMk id="20" creationId="{23AAC9B5-8015-485C-ACF9-A750390E9A56}"/>
          </ac:cxnSpMkLst>
        </pc:cxnChg>
        <pc:cxnChg chg="add del">
          <ac:chgData name="Sidhanshu Bajaj" userId="403ac11a-6b05-46fd-b52f-9cc3da8269d5" providerId="ADAL" clId="{E898E391-3BC9-4D35-A116-9DBE6C5617FA}" dt="2022-06-17T07:23:34.454" v="1653" actId="26606"/>
          <ac:cxnSpMkLst>
            <pc:docMk/>
            <pc:sldMk cId="2339061631" sldId="257"/>
            <ac:cxnSpMk id="21" creationId="{6CF1BAF6-AD41-4082-B212-8A1F9A2E8779}"/>
          </ac:cxnSpMkLst>
        </pc:cxnChg>
        <pc:cxnChg chg="add del">
          <ac:chgData name="Sidhanshu Bajaj" userId="403ac11a-6b05-46fd-b52f-9cc3da8269d5" providerId="ADAL" clId="{E898E391-3BC9-4D35-A116-9DBE6C5617FA}" dt="2022-06-17T07:27:09.438" v="1686" actId="26606"/>
          <ac:cxnSpMkLst>
            <pc:docMk/>
            <pc:sldMk cId="2339061631" sldId="257"/>
            <ac:cxnSpMk id="35" creationId="{6CF1BAF6-AD41-4082-B212-8A1F9A2E8779}"/>
          </ac:cxnSpMkLst>
        </pc:cxnChg>
        <pc:cxnChg chg="add del">
          <ac:chgData name="Sidhanshu Bajaj" userId="403ac11a-6b05-46fd-b52f-9cc3da8269d5" providerId="ADAL" clId="{E898E391-3BC9-4D35-A116-9DBE6C5617FA}" dt="2022-06-17T07:27:57.845" v="1695" actId="26606"/>
          <ac:cxnSpMkLst>
            <pc:docMk/>
            <pc:sldMk cId="2339061631" sldId="257"/>
            <ac:cxnSpMk id="81" creationId="{39B7FDC9-F0CE-43A7-9F2A-83DD09DC3453}"/>
          </ac:cxnSpMkLst>
        </pc:cxnChg>
        <pc:cxnChg chg="add del">
          <ac:chgData name="Sidhanshu Bajaj" userId="403ac11a-6b05-46fd-b52f-9cc3da8269d5" providerId="ADAL" clId="{E898E391-3BC9-4D35-A116-9DBE6C5617FA}" dt="2022-06-17T07:28:22.200" v="1703" actId="26606"/>
          <ac:cxnSpMkLst>
            <pc:docMk/>
            <pc:sldMk cId="2339061631" sldId="257"/>
            <ac:cxnSpMk id="102" creationId="{43621FD4-D14D-45D5-9A57-9A2DE5EA59C0}"/>
          </ac:cxnSpMkLst>
        </pc:cxnChg>
      </pc:sldChg>
      <pc:sldChg chg="addSp delSp modSp del mod setBg setClrOvrMap">
        <pc:chgData name="Sidhanshu Bajaj" userId="403ac11a-6b05-46fd-b52f-9cc3da8269d5" providerId="ADAL" clId="{E898E391-3BC9-4D35-A116-9DBE6C5617FA}" dt="2022-06-30T06:01:17.372" v="7399" actId="2696"/>
        <pc:sldMkLst>
          <pc:docMk/>
          <pc:sldMk cId="4156150770" sldId="258"/>
        </pc:sldMkLst>
        <pc:spChg chg="add del mod">
          <ac:chgData name="Sidhanshu Bajaj" userId="403ac11a-6b05-46fd-b52f-9cc3da8269d5" providerId="ADAL" clId="{E898E391-3BC9-4D35-A116-9DBE6C5617FA}" dt="2022-06-21T08:39:16.687" v="5669" actId="1076"/>
          <ac:spMkLst>
            <pc:docMk/>
            <pc:sldMk cId="4156150770" sldId="258"/>
            <ac:spMk id="2" creationId="{17A710CA-826E-4899-88D8-20E658298BFC}"/>
          </ac:spMkLst>
        </pc:spChg>
        <pc:spChg chg="del mod">
          <ac:chgData name="Sidhanshu Bajaj" userId="403ac11a-6b05-46fd-b52f-9cc3da8269d5" providerId="ADAL" clId="{E898E391-3BC9-4D35-A116-9DBE6C5617FA}" dt="2022-06-17T07:32:17.838" v="1764" actId="21"/>
          <ac:spMkLst>
            <pc:docMk/>
            <pc:sldMk cId="4156150770" sldId="258"/>
            <ac:spMk id="2" creationId="{80351033-92AE-7D44-CA2A-465B196100C4}"/>
          </ac:spMkLst>
        </pc:spChg>
        <pc:spChg chg="add del mod">
          <ac:chgData name="Sidhanshu Bajaj" userId="403ac11a-6b05-46fd-b52f-9cc3da8269d5" providerId="ADAL" clId="{E898E391-3BC9-4D35-A116-9DBE6C5617FA}" dt="2022-06-17T07:32:50.723" v="1771" actId="26606"/>
          <ac:spMkLst>
            <pc:docMk/>
            <pc:sldMk cId="4156150770" sldId="258"/>
            <ac:spMk id="3" creationId="{382ADE59-DDEA-2629-5CE5-2986EE84561F}"/>
          </ac:spMkLst>
        </pc:spChg>
        <pc:spChg chg="mod ord">
          <ac:chgData name="Sidhanshu Bajaj" userId="403ac11a-6b05-46fd-b52f-9cc3da8269d5" providerId="ADAL" clId="{E898E391-3BC9-4D35-A116-9DBE6C5617FA}" dt="2022-06-21T07:18:47.021" v="4823" actId="1076"/>
          <ac:spMkLst>
            <pc:docMk/>
            <pc:sldMk cId="4156150770" sldId="258"/>
            <ac:spMk id="4" creationId="{CE1DBDCD-BFFD-B18E-0A9A-B5A0A5A5AF5C}"/>
          </ac:spMkLst>
        </pc:spChg>
        <pc:spChg chg="del">
          <ac:chgData name="Sidhanshu Bajaj" userId="403ac11a-6b05-46fd-b52f-9cc3da8269d5" providerId="ADAL" clId="{E898E391-3BC9-4D35-A116-9DBE6C5617FA}" dt="2022-06-16T10:52:34.032" v="123" actId="21"/>
          <ac:spMkLst>
            <pc:docMk/>
            <pc:sldMk cId="4156150770" sldId="258"/>
            <ac:spMk id="5" creationId="{52F928C2-B1A0-B0B5-6B55-B107C607F64A}"/>
          </ac:spMkLst>
        </pc:spChg>
        <pc:spChg chg="add del mod">
          <ac:chgData name="Sidhanshu Bajaj" userId="403ac11a-6b05-46fd-b52f-9cc3da8269d5" providerId="ADAL" clId="{E898E391-3BC9-4D35-A116-9DBE6C5617FA}" dt="2022-06-17T07:32:22.616" v="1765" actId="21"/>
          <ac:spMkLst>
            <pc:docMk/>
            <pc:sldMk cId="4156150770" sldId="258"/>
            <ac:spMk id="9" creationId="{51D1E379-6535-4A84-B154-19A910312518}"/>
          </ac:spMkLst>
        </pc:spChg>
        <pc:spChg chg="add del">
          <ac:chgData name="Sidhanshu Bajaj" userId="403ac11a-6b05-46fd-b52f-9cc3da8269d5" providerId="ADAL" clId="{E898E391-3BC9-4D35-A116-9DBE6C5617FA}" dt="2022-06-17T07:29:50.095" v="1730" actId="26606"/>
          <ac:spMkLst>
            <pc:docMk/>
            <pc:sldMk cId="4156150770" sldId="258"/>
            <ac:spMk id="12" creationId="{B6FACB3C-9069-4791-BC5C-0DB7CD19B853}"/>
          </ac:spMkLst>
        </pc:spChg>
        <pc:spChg chg="add del">
          <ac:chgData name="Sidhanshu Bajaj" userId="403ac11a-6b05-46fd-b52f-9cc3da8269d5" providerId="ADAL" clId="{E898E391-3BC9-4D35-A116-9DBE6C5617FA}" dt="2022-06-17T07:29:50.095" v="1730" actId="26606"/>
          <ac:spMkLst>
            <pc:docMk/>
            <pc:sldMk cId="4156150770" sldId="258"/>
            <ac:spMk id="14" creationId="{71F2038E-D777-4B76-81DD-DD13EE91B9DD}"/>
          </ac:spMkLst>
        </pc:spChg>
        <pc:spChg chg="add del">
          <ac:chgData name="Sidhanshu Bajaj" userId="403ac11a-6b05-46fd-b52f-9cc3da8269d5" providerId="ADAL" clId="{E898E391-3BC9-4D35-A116-9DBE6C5617FA}" dt="2022-06-17T07:30:23.040" v="1742" actId="26606"/>
          <ac:spMkLst>
            <pc:docMk/>
            <pc:sldMk cId="4156150770" sldId="258"/>
            <ac:spMk id="18" creationId="{E042CD37-C859-44CD-853E-5A3427DDB9C0}"/>
          </ac:spMkLst>
        </pc:spChg>
        <pc:spChg chg="add del">
          <ac:chgData name="Sidhanshu Bajaj" userId="403ac11a-6b05-46fd-b52f-9cc3da8269d5" providerId="ADAL" clId="{E898E391-3BC9-4D35-A116-9DBE6C5617FA}" dt="2022-06-17T07:29:51.882" v="1732" actId="26606"/>
          <ac:spMkLst>
            <pc:docMk/>
            <pc:sldMk cId="4156150770" sldId="258"/>
            <ac:spMk id="27" creationId="{17BDD930-0E65-490A-9CE5-554C357C4428}"/>
          </ac:spMkLst>
        </pc:spChg>
        <pc:spChg chg="add del">
          <ac:chgData name="Sidhanshu Bajaj" userId="403ac11a-6b05-46fd-b52f-9cc3da8269d5" providerId="ADAL" clId="{E898E391-3BC9-4D35-A116-9DBE6C5617FA}" dt="2022-06-17T07:29:51.882" v="1732" actId="26606"/>
          <ac:spMkLst>
            <pc:docMk/>
            <pc:sldMk cId="4156150770" sldId="258"/>
            <ac:spMk id="28" creationId="{3A912C67-99A1-4956-8F68-1846C21771E8}"/>
          </ac:spMkLst>
        </pc:spChg>
        <pc:spChg chg="add del">
          <ac:chgData name="Sidhanshu Bajaj" userId="403ac11a-6b05-46fd-b52f-9cc3da8269d5" providerId="ADAL" clId="{E898E391-3BC9-4D35-A116-9DBE6C5617FA}" dt="2022-06-17T07:30:23.040" v="1742" actId="26606"/>
          <ac:spMkLst>
            <pc:docMk/>
            <pc:sldMk cId="4156150770" sldId="258"/>
            <ac:spMk id="35" creationId="{7005C616-6139-47B3-BF77-59176F3C8745}"/>
          </ac:spMkLst>
        </pc:spChg>
        <pc:spChg chg="add del">
          <ac:chgData name="Sidhanshu Bajaj" userId="403ac11a-6b05-46fd-b52f-9cc3da8269d5" providerId="ADAL" clId="{E898E391-3BC9-4D35-A116-9DBE6C5617FA}" dt="2022-06-17T07:30:23.040" v="1742" actId="26606"/>
          <ac:spMkLst>
            <pc:docMk/>
            <pc:sldMk cId="4156150770" sldId="258"/>
            <ac:spMk id="37" creationId="{93C59B8F-AEFF-4D3A-BA0E-3C43111987AE}"/>
          </ac:spMkLst>
        </pc:spChg>
        <pc:spChg chg="add del">
          <ac:chgData name="Sidhanshu Bajaj" userId="403ac11a-6b05-46fd-b52f-9cc3da8269d5" providerId="ADAL" clId="{E898E391-3BC9-4D35-A116-9DBE6C5617FA}" dt="2022-06-17T07:30:10.209" v="1735" actId="26606"/>
          <ac:spMkLst>
            <pc:docMk/>
            <pc:sldMk cId="4156150770" sldId="258"/>
            <ac:spMk id="42" creationId="{8B3A2D1A-45FC-4F95-B150-1C13EF2F6D09}"/>
          </ac:spMkLst>
        </pc:spChg>
        <pc:spChg chg="add del">
          <ac:chgData name="Sidhanshu Bajaj" userId="403ac11a-6b05-46fd-b52f-9cc3da8269d5" providerId="ADAL" clId="{E898E391-3BC9-4D35-A116-9DBE6C5617FA}" dt="2022-06-17T07:30:10.209" v="1735" actId="26606"/>
          <ac:spMkLst>
            <pc:docMk/>
            <pc:sldMk cId="4156150770" sldId="258"/>
            <ac:spMk id="44" creationId="{39C3C864-C625-4883-B868-9A4C470F4DD5}"/>
          </ac:spMkLst>
        </pc:spChg>
        <pc:spChg chg="add del">
          <ac:chgData name="Sidhanshu Bajaj" userId="403ac11a-6b05-46fd-b52f-9cc3da8269d5" providerId="ADAL" clId="{E898E391-3BC9-4D35-A116-9DBE6C5617FA}" dt="2022-06-17T07:30:12.241" v="1737" actId="26606"/>
          <ac:spMkLst>
            <pc:docMk/>
            <pc:sldMk cId="4156150770" sldId="258"/>
            <ac:spMk id="46" creationId="{6166C6D1-23AC-49C4-BA07-238E4E9F8CEB}"/>
          </ac:spMkLst>
        </pc:spChg>
        <pc:spChg chg="add del">
          <ac:chgData name="Sidhanshu Bajaj" userId="403ac11a-6b05-46fd-b52f-9cc3da8269d5" providerId="ADAL" clId="{E898E391-3BC9-4D35-A116-9DBE6C5617FA}" dt="2022-06-17T07:30:12.241" v="1737" actId="26606"/>
          <ac:spMkLst>
            <pc:docMk/>
            <pc:sldMk cId="4156150770" sldId="258"/>
            <ac:spMk id="47" creationId="{B775CD93-9DF2-48CB-9F57-1BCA9A46C7FA}"/>
          </ac:spMkLst>
        </pc:spChg>
        <pc:spChg chg="add del">
          <ac:chgData name="Sidhanshu Bajaj" userId="403ac11a-6b05-46fd-b52f-9cc3da8269d5" providerId="ADAL" clId="{E898E391-3BC9-4D35-A116-9DBE6C5617FA}" dt="2022-06-17T07:30:12.241" v="1737" actId="26606"/>
          <ac:spMkLst>
            <pc:docMk/>
            <pc:sldMk cId="4156150770" sldId="258"/>
            <ac:spMk id="48" creationId="{33A87B69-D1B1-4DA7-B224-F220FC5235E6}"/>
          </ac:spMkLst>
        </pc:spChg>
        <pc:spChg chg="add del">
          <ac:chgData name="Sidhanshu Bajaj" userId="403ac11a-6b05-46fd-b52f-9cc3da8269d5" providerId="ADAL" clId="{E898E391-3BC9-4D35-A116-9DBE6C5617FA}" dt="2022-06-17T07:30:12.241" v="1737" actId="26606"/>
          <ac:spMkLst>
            <pc:docMk/>
            <pc:sldMk cId="4156150770" sldId="258"/>
            <ac:spMk id="49" creationId="{E186B68C-84BC-4A6E-99D1-EE87483C1349}"/>
          </ac:spMkLst>
        </pc:spChg>
        <pc:spChg chg="add del">
          <ac:chgData name="Sidhanshu Bajaj" userId="403ac11a-6b05-46fd-b52f-9cc3da8269d5" providerId="ADAL" clId="{E898E391-3BC9-4D35-A116-9DBE6C5617FA}" dt="2022-06-17T07:30:12.241" v="1737" actId="26606"/>
          <ac:spMkLst>
            <pc:docMk/>
            <pc:sldMk cId="4156150770" sldId="258"/>
            <ac:spMk id="50" creationId="{1C091803-41C2-48E0-9228-5148460C7479}"/>
          </ac:spMkLst>
        </pc:spChg>
        <pc:spChg chg="add del">
          <ac:chgData name="Sidhanshu Bajaj" userId="403ac11a-6b05-46fd-b52f-9cc3da8269d5" providerId="ADAL" clId="{E898E391-3BC9-4D35-A116-9DBE6C5617FA}" dt="2022-06-17T07:30:16.996" v="1739" actId="26606"/>
          <ac:spMkLst>
            <pc:docMk/>
            <pc:sldMk cId="4156150770" sldId="258"/>
            <ac:spMk id="52" creationId="{2596F992-698C-48C0-9D89-70DA4CE927EF}"/>
          </ac:spMkLst>
        </pc:spChg>
        <pc:spChg chg="add del">
          <ac:chgData name="Sidhanshu Bajaj" userId="403ac11a-6b05-46fd-b52f-9cc3da8269d5" providerId="ADAL" clId="{E898E391-3BC9-4D35-A116-9DBE6C5617FA}" dt="2022-06-17T07:30:16.996" v="1739" actId="26606"/>
          <ac:spMkLst>
            <pc:docMk/>
            <pc:sldMk cId="4156150770" sldId="258"/>
            <ac:spMk id="53" creationId="{E7BFF8DC-0AE7-4AD2-9B28-2E5F26D62C30}"/>
          </ac:spMkLst>
        </pc:spChg>
        <pc:spChg chg="add del">
          <ac:chgData name="Sidhanshu Bajaj" userId="403ac11a-6b05-46fd-b52f-9cc3da8269d5" providerId="ADAL" clId="{E898E391-3BC9-4D35-A116-9DBE6C5617FA}" dt="2022-06-17T07:30:16.996" v="1739" actId="26606"/>
          <ac:spMkLst>
            <pc:docMk/>
            <pc:sldMk cId="4156150770" sldId="258"/>
            <ac:spMk id="54" creationId="{7E0162AD-C6E5-4BF8-A453-76ADB36877D3}"/>
          </ac:spMkLst>
        </pc:spChg>
        <pc:spChg chg="add del">
          <ac:chgData name="Sidhanshu Bajaj" userId="403ac11a-6b05-46fd-b52f-9cc3da8269d5" providerId="ADAL" clId="{E898E391-3BC9-4D35-A116-9DBE6C5617FA}" dt="2022-06-17T07:30:23.033" v="1741" actId="26606"/>
          <ac:spMkLst>
            <pc:docMk/>
            <pc:sldMk cId="4156150770" sldId="258"/>
            <ac:spMk id="56" creationId="{8B3A2D1A-45FC-4F95-B150-1C13EF2F6D09}"/>
          </ac:spMkLst>
        </pc:spChg>
        <pc:spChg chg="add del">
          <ac:chgData name="Sidhanshu Bajaj" userId="403ac11a-6b05-46fd-b52f-9cc3da8269d5" providerId="ADAL" clId="{E898E391-3BC9-4D35-A116-9DBE6C5617FA}" dt="2022-06-17T07:30:23.033" v="1741" actId="26606"/>
          <ac:spMkLst>
            <pc:docMk/>
            <pc:sldMk cId="4156150770" sldId="258"/>
            <ac:spMk id="57" creationId="{39C3C864-C625-4883-B868-9A4C470F4DD5}"/>
          </ac:spMkLst>
        </pc:spChg>
        <pc:spChg chg="add del">
          <ac:chgData name="Sidhanshu Bajaj" userId="403ac11a-6b05-46fd-b52f-9cc3da8269d5" providerId="ADAL" clId="{E898E391-3BC9-4D35-A116-9DBE6C5617FA}" dt="2022-06-21T07:10:26.153" v="4653" actId="26606"/>
          <ac:spMkLst>
            <pc:docMk/>
            <pc:sldMk cId="4156150770" sldId="258"/>
            <ac:spMk id="59" creationId="{2596F992-698C-48C0-9D89-70DA4CE927EF}"/>
          </ac:spMkLst>
        </pc:spChg>
        <pc:spChg chg="add del">
          <ac:chgData name="Sidhanshu Bajaj" userId="403ac11a-6b05-46fd-b52f-9cc3da8269d5" providerId="ADAL" clId="{E898E391-3BC9-4D35-A116-9DBE6C5617FA}" dt="2022-06-21T07:10:26.153" v="4653" actId="26606"/>
          <ac:spMkLst>
            <pc:docMk/>
            <pc:sldMk cId="4156150770" sldId="258"/>
            <ac:spMk id="60" creationId="{E7BFF8DC-0AE7-4AD2-9B28-2E5F26D62C30}"/>
          </ac:spMkLst>
        </pc:spChg>
        <pc:spChg chg="add del">
          <ac:chgData name="Sidhanshu Bajaj" userId="403ac11a-6b05-46fd-b52f-9cc3da8269d5" providerId="ADAL" clId="{E898E391-3BC9-4D35-A116-9DBE6C5617FA}" dt="2022-06-21T07:10:26.153" v="4653" actId="26606"/>
          <ac:spMkLst>
            <pc:docMk/>
            <pc:sldMk cId="4156150770" sldId="258"/>
            <ac:spMk id="61" creationId="{7E0162AD-C6E5-4BF8-A453-76ADB36877D3}"/>
          </ac:spMkLst>
        </pc:spChg>
        <pc:spChg chg="add del">
          <ac:chgData name="Sidhanshu Bajaj" userId="403ac11a-6b05-46fd-b52f-9cc3da8269d5" providerId="ADAL" clId="{E898E391-3BC9-4D35-A116-9DBE6C5617FA}" dt="2022-06-21T07:10:26.130" v="4652" actId="26606"/>
          <ac:spMkLst>
            <pc:docMk/>
            <pc:sldMk cId="4156150770" sldId="258"/>
            <ac:spMk id="69" creationId="{96918796-2918-40D6-BE3A-4600C47FCD42}"/>
          </ac:spMkLst>
        </pc:spChg>
        <pc:spChg chg="add del">
          <ac:chgData name="Sidhanshu Bajaj" userId="403ac11a-6b05-46fd-b52f-9cc3da8269d5" providerId="ADAL" clId="{E898E391-3BC9-4D35-A116-9DBE6C5617FA}" dt="2022-06-21T07:11:00.348" v="4664" actId="26606"/>
          <ac:spMkLst>
            <pc:docMk/>
            <pc:sldMk cId="4156150770" sldId="258"/>
            <ac:spMk id="71" creationId="{E7BFF8DC-0AE7-4AD2-9B28-2E5F26D62C30}"/>
          </ac:spMkLst>
        </pc:spChg>
        <pc:spChg chg="add del">
          <ac:chgData name="Sidhanshu Bajaj" userId="403ac11a-6b05-46fd-b52f-9cc3da8269d5" providerId="ADAL" clId="{E898E391-3BC9-4D35-A116-9DBE6C5617FA}" dt="2022-06-21T07:11:00.348" v="4664" actId="26606"/>
          <ac:spMkLst>
            <pc:docMk/>
            <pc:sldMk cId="4156150770" sldId="258"/>
            <ac:spMk id="72" creationId="{2596F992-698C-48C0-9D89-70DA4CE927EF}"/>
          </ac:spMkLst>
        </pc:spChg>
        <pc:spChg chg="add del">
          <ac:chgData name="Sidhanshu Bajaj" userId="403ac11a-6b05-46fd-b52f-9cc3da8269d5" providerId="ADAL" clId="{E898E391-3BC9-4D35-A116-9DBE6C5617FA}" dt="2022-06-21T07:11:00.348" v="4664" actId="26606"/>
          <ac:spMkLst>
            <pc:docMk/>
            <pc:sldMk cId="4156150770" sldId="258"/>
            <ac:spMk id="73" creationId="{7E0162AD-C6E5-4BF8-A453-76ADB36877D3}"/>
          </ac:spMkLst>
        </pc:spChg>
        <pc:spChg chg="add del">
          <ac:chgData name="Sidhanshu Bajaj" userId="403ac11a-6b05-46fd-b52f-9cc3da8269d5" providerId="ADAL" clId="{E898E391-3BC9-4D35-A116-9DBE6C5617FA}" dt="2022-06-21T07:10:54.260" v="4659" actId="26606"/>
          <ac:spMkLst>
            <pc:docMk/>
            <pc:sldMk cId="4156150770" sldId="258"/>
            <ac:spMk id="78" creationId="{B775CD93-9DF2-48CB-9F57-1BCA9A46C7FA}"/>
          </ac:spMkLst>
        </pc:spChg>
        <pc:spChg chg="add del">
          <ac:chgData name="Sidhanshu Bajaj" userId="403ac11a-6b05-46fd-b52f-9cc3da8269d5" providerId="ADAL" clId="{E898E391-3BC9-4D35-A116-9DBE6C5617FA}" dt="2022-06-21T07:10:54.260" v="4659" actId="26606"/>
          <ac:spMkLst>
            <pc:docMk/>
            <pc:sldMk cId="4156150770" sldId="258"/>
            <ac:spMk id="80" creationId="{E186B68C-84BC-4A6E-99D1-EE87483C1349}"/>
          </ac:spMkLst>
        </pc:spChg>
        <pc:spChg chg="add del">
          <ac:chgData name="Sidhanshu Bajaj" userId="403ac11a-6b05-46fd-b52f-9cc3da8269d5" providerId="ADAL" clId="{E898E391-3BC9-4D35-A116-9DBE6C5617FA}" dt="2022-06-21T07:10:54.260" v="4659" actId="26606"/>
          <ac:spMkLst>
            <pc:docMk/>
            <pc:sldMk cId="4156150770" sldId="258"/>
            <ac:spMk id="82" creationId="{6166C6D1-23AC-49C4-BA07-238E4E9F8CEB}"/>
          </ac:spMkLst>
        </pc:spChg>
        <pc:spChg chg="add del">
          <ac:chgData name="Sidhanshu Bajaj" userId="403ac11a-6b05-46fd-b52f-9cc3da8269d5" providerId="ADAL" clId="{E898E391-3BC9-4D35-A116-9DBE6C5617FA}" dt="2022-06-21T07:10:54.260" v="4659" actId="26606"/>
          <ac:spMkLst>
            <pc:docMk/>
            <pc:sldMk cId="4156150770" sldId="258"/>
            <ac:spMk id="84" creationId="{33A87B69-D1B1-4DA7-B224-F220FC5235E6}"/>
          </ac:spMkLst>
        </pc:spChg>
        <pc:spChg chg="add del">
          <ac:chgData name="Sidhanshu Bajaj" userId="403ac11a-6b05-46fd-b52f-9cc3da8269d5" providerId="ADAL" clId="{E898E391-3BC9-4D35-A116-9DBE6C5617FA}" dt="2022-06-21T07:10:54.260" v="4659" actId="26606"/>
          <ac:spMkLst>
            <pc:docMk/>
            <pc:sldMk cId="4156150770" sldId="258"/>
            <ac:spMk id="86" creationId="{1C091803-41C2-48E0-9228-5148460C7479}"/>
          </ac:spMkLst>
        </pc:spChg>
        <pc:spChg chg="add del">
          <ac:chgData name="Sidhanshu Bajaj" userId="403ac11a-6b05-46fd-b52f-9cc3da8269d5" providerId="ADAL" clId="{E898E391-3BC9-4D35-A116-9DBE6C5617FA}" dt="2022-06-21T07:10:58.777" v="4661" actId="26606"/>
          <ac:spMkLst>
            <pc:docMk/>
            <pc:sldMk cId="4156150770" sldId="258"/>
            <ac:spMk id="88" creationId="{30992ED3-FA99-4FAD-A3CA-2B9B3BB8B48E}"/>
          </ac:spMkLst>
        </pc:spChg>
        <pc:spChg chg="add del">
          <ac:chgData name="Sidhanshu Bajaj" userId="403ac11a-6b05-46fd-b52f-9cc3da8269d5" providerId="ADAL" clId="{E898E391-3BC9-4D35-A116-9DBE6C5617FA}" dt="2022-06-21T07:11:00.323" v="4663" actId="26606"/>
          <ac:spMkLst>
            <pc:docMk/>
            <pc:sldMk cId="4156150770" sldId="258"/>
            <ac:spMk id="90" creationId="{2596F992-698C-48C0-9D89-70DA4CE927EF}"/>
          </ac:spMkLst>
        </pc:spChg>
        <pc:spChg chg="add del">
          <ac:chgData name="Sidhanshu Bajaj" userId="403ac11a-6b05-46fd-b52f-9cc3da8269d5" providerId="ADAL" clId="{E898E391-3BC9-4D35-A116-9DBE6C5617FA}" dt="2022-06-21T07:11:00.323" v="4663" actId="26606"/>
          <ac:spMkLst>
            <pc:docMk/>
            <pc:sldMk cId="4156150770" sldId="258"/>
            <ac:spMk id="91" creationId="{E7BFF8DC-0AE7-4AD2-9B28-2E5F26D62C30}"/>
          </ac:spMkLst>
        </pc:spChg>
        <pc:spChg chg="add del">
          <ac:chgData name="Sidhanshu Bajaj" userId="403ac11a-6b05-46fd-b52f-9cc3da8269d5" providerId="ADAL" clId="{E898E391-3BC9-4D35-A116-9DBE6C5617FA}" dt="2022-06-21T07:11:00.323" v="4663" actId="26606"/>
          <ac:spMkLst>
            <pc:docMk/>
            <pc:sldMk cId="4156150770" sldId="258"/>
            <ac:spMk id="92" creationId="{7E0162AD-C6E5-4BF8-A453-76ADB36877D3}"/>
          </ac:spMkLst>
        </pc:spChg>
        <pc:spChg chg="add del">
          <ac:chgData name="Sidhanshu Bajaj" userId="403ac11a-6b05-46fd-b52f-9cc3da8269d5" providerId="ADAL" clId="{E898E391-3BC9-4D35-A116-9DBE6C5617FA}" dt="2022-06-21T07:11:23.760" v="4668" actId="26606"/>
          <ac:spMkLst>
            <pc:docMk/>
            <pc:sldMk cId="4156150770" sldId="258"/>
            <ac:spMk id="94" creationId="{1B15ED52-F352-441B-82BF-E0EA34836D08}"/>
          </ac:spMkLst>
        </pc:spChg>
        <pc:spChg chg="add del">
          <ac:chgData name="Sidhanshu Bajaj" userId="403ac11a-6b05-46fd-b52f-9cc3da8269d5" providerId="ADAL" clId="{E898E391-3BC9-4D35-A116-9DBE6C5617FA}" dt="2022-06-21T07:11:23.760" v="4668" actId="26606"/>
          <ac:spMkLst>
            <pc:docMk/>
            <pc:sldMk cId="4156150770" sldId="258"/>
            <ac:spMk id="95" creationId="{3B2E3793-BFE6-45A2-9B7B-E18844431C99}"/>
          </ac:spMkLst>
        </pc:spChg>
        <pc:spChg chg="add del">
          <ac:chgData name="Sidhanshu Bajaj" userId="403ac11a-6b05-46fd-b52f-9cc3da8269d5" providerId="ADAL" clId="{E898E391-3BC9-4D35-A116-9DBE6C5617FA}" dt="2022-06-21T07:11:23.760" v="4668" actId="26606"/>
          <ac:spMkLst>
            <pc:docMk/>
            <pc:sldMk cId="4156150770" sldId="258"/>
            <ac:spMk id="96" creationId="{BC4C4868-CB8F-4AF9-9CDB-8108F2C19B67}"/>
          </ac:spMkLst>
        </pc:spChg>
        <pc:spChg chg="add del">
          <ac:chgData name="Sidhanshu Bajaj" userId="403ac11a-6b05-46fd-b52f-9cc3da8269d5" providerId="ADAL" clId="{E898E391-3BC9-4D35-A116-9DBE6C5617FA}" dt="2022-06-21T07:11:23.760" v="4668" actId="26606"/>
          <ac:spMkLst>
            <pc:docMk/>
            <pc:sldMk cId="4156150770" sldId="258"/>
            <ac:spMk id="97" creationId="{375E0459-6403-40CD-989D-56A4407CA12E}"/>
          </ac:spMkLst>
        </pc:spChg>
        <pc:spChg chg="add del">
          <ac:chgData name="Sidhanshu Bajaj" userId="403ac11a-6b05-46fd-b52f-9cc3da8269d5" providerId="ADAL" clId="{E898E391-3BC9-4D35-A116-9DBE6C5617FA}" dt="2022-06-21T07:11:23.760" v="4668" actId="26606"/>
          <ac:spMkLst>
            <pc:docMk/>
            <pc:sldMk cId="4156150770" sldId="258"/>
            <ac:spMk id="98" creationId="{53E5B1A8-3AC9-4BD1-9BBC-78CA94F2D1BA}"/>
          </ac:spMkLst>
        </pc:spChg>
        <pc:spChg chg="add">
          <ac:chgData name="Sidhanshu Bajaj" userId="403ac11a-6b05-46fd-b52f-9cc3da8269d5" providerId="ADAL" clId="{E898E391-3BC9-4D35-A116-9DBE6C5617FA}" dt="2022-06-21T07:11:23.760" v="4668" actId="26606"/>
          <ac:spMkLst>
            <pc:docMk/>
            <pc:sldMk cId="4156150770" sldId="258"/>
            <ac:spMk id="103" creationId="{A3BAF07C-C39E-42EB-BB22-8D46691D9735}"/>
          </ac:spMkLst>
        </pc:spChg>
        <pc:spChg chg="add">
          <ac:chgData name="Sidhanshu Bajaj" userId="403ac11a-6b05-46fd-b52f-9cc3da8269d5" providerId="ADAL" clId="{E898E391-3BC9-4D35-A116-9DBE6C5617FA}" dt="2022-06-21T07:11:23.760" v="4668" actId="26606"/>
          <ac:spMkLst>
            <pc:docMk/>
            <pc:sldMk cId="4156150770" sldId="258"/>
            <ac:spMk id="126" creationId="{44C110BA-81E8-4247-853A-5F2B93E92E46}"/>
          </ac:spMkLst>
        </pc:spChg>
        <pc:grpChg chg="add del">
          <ac:chgData name="Sidhanshu Bajaj" userId="403ac11a-6b05-46fd-b52f-9cc3da8269d5" providerId="ADAL" clId="{E898E391-3BC9-4D35-A116-9DBE6C5617FA}" dt="2022-06-17T07:29:50.095" v="1730" actId="26606"/>
          <ac:grpSpMkLst>
            <pc:docMk/>
            <pc:sldMk cId="4156150770" sldId="258"/>
            <ac:grpSpMk id="16" creationId="{DD354807-230F-4402-B1B9-F733A8F1F190}"/>
          </ac:grpSpMkLst>
        </pc:grpChg>
        <pc:grpChg chg="add del">
          <ac:chgData name="Sidhanshu Bajaj" userId="403ac11a-6b05-46fd-b52f-9cc3da8269d5" providerId="ADAL" clId="{E898E391-3BC9-4D35-A116-9DBE6C5617FA}" dt="2022-06-17T07:29:51.882" v="1732" actId="26606"/>
          <ac:grpSpMkLst>
            <pc:docMk/>
            <pc:sldMk cId="4156150770" sldId="258"/>
            <ac:grpSpMk id="22" creationId="{DD81D498-EAA8-40F3-8230-AE4DEDA3830D}"/>
          </ac:grpSpMkLst>
        </pc:grpChg>
        <pc:grpChg chg="add del">
          <ac:chgData name="Sidhanshu Bajaj" userId="403ac11a-6b05-46fd-b52f-9cc3da8269d5" providerId="ADAL" clId="{E898E391-3BC9-4D35-A116-9DBE6C5617FA}" dt="2022-06-17T07:29:51.882" v="1732" actId="26606"/>
          <ac:grpSpMkLst>
            <pc:docMk/>
            <pc:sldMk cId="4156150770" sldId="258"/>
            <ac:grpSpMk id="29" creationId="{569E5994-073E-4708-B3E6-43BFED0CEB4C}"/>
          </ac:grpSpMkLst>
        </pc:grpChg>
        <pc:grpChg chg="add">
          <ac:chgData name="Sidhanshu Bajaj" userId="403ac11a-6b05-46fd-b52f-9cc3da8269d5" providerId="ADAL" clId="{E898E391-3BC9-4D35-A116-9DBE6C5617FA}" dt="2022-06-21T07:11:23.760" v="4668" actId="26606"/>
          <ac:grpSpMkLst>
            <pc:docMk/>
            <pc:sldMk cId="4156150770" sldId="258"/>
            <ac:grpSpMk id="105" creationId="{D8E9CF54-0466-4261-9E62-0249E60E1886}"/>
          </ac:grpSpMkLst>
        </pc:grpChg>
        <pc:graphicFrameChg chg="add del">
          <ac:chgData name="Sidhanshu Bajaj" userId="403ac11a-6b05-46fd-b52f-9cc3da8269d5" providerId="ADAL" clId="{E898E391-3BC9-4D35-A116-9DBE6C5617FA}" dt="2022-06-17T07:32:48.856" v="1770" actId="26606"/>
          <ac:graphicFrameMkLst>
            <pc:docMk/>
            <pc:sldMk cId="4156150770" sldId="258"/>
            <ac:graphicFrameMk id="63" creationId="{7135C5FC-6221-53EB-4FE9-72E2DB070AB6}"/>
          </ac:graphicFrameMkLst>
        </pc:graphicFrameChg>
        <pc:graphicFrameChg chg="add mod ord modGraphic">
          <ac:chgData name="Sidhanshu Bajaj" userId="403ac11a-6b05-46fd-b52f-9cc3da8269d5" providerId="ADAL" clId="{E898E391-3BC9-4D35-A116-9DBE6C5617FA}" dt="2022-06-21T08:39:23.525" v="5672" actId="2711"/>
          <ac:graphicFrameMkLst>
            <pc:docMk/>
            <pc:sldMk cId="4156150770" sldId="258"/>
            <ac:graphicFrameMk id="64" creationId="{7135C5FC-6221-53EB-4FE9-72E2DB070AB6}"/>
          </ac:graphicFrameMkLst>
        </pc:graphicFrameChg>
        <pc:picChg chg="del mod">
          <ac:chgData name="Sidhanshu Bajaj" userId="403ac11a-6b05-46fd-b52f-9cc3da8269d5" providerId="ADAL" clId="{E898E391-3BC9-4D35-A116-9DBE6C5617FA}" dt="2022-06-16T11:00:26.037" v="151" actId="478"/>
          <ac:picMkLst>
            <pc:docMk/>
            <pc:sldMk cId="4156150770" sldId="258"/>
            <ac:picMk id="6" creationId="{007830A4-8A9B-0EBD-A18C-FE6C0AF23F28}"/>
          </ac:picMkLst>
        </pc:picChg>
        <pc:picChg chg="add mod ord">
          <ac:chgData name="Sidhanshu Bajaj" userId="403ac11a-6b05-46fd-b52f-9cc3da8269d5" providerId="ADAL" clId="{E898E391-3BC9-4D35-A116-9DBE6C5617FA}" dt="2022-06-21T07:18:41.584" v="4822" actId="1076"/>
          <ac:picMkLst>
            <pc:docMk/>
            <pc:sldMk cId="4156150770" sldId="258"/>
            <ac:picMk id="6" creationId="{33B627EE-11FB-40AE-BC17-809F8421B41B}"/>
          </ac:picMkLst>
        </pc:picChg>
        <pc:picChg chg="add mod">
          <ac:chgData name="Sidhanshu Bajaj" userId="403ac11a-6b05-46fd-b52f-9cc3da8269d5" providerId="ADAL" clId="{E898E391-3BC9-4D35-A116-9DBE6C5617FA}" dt="2022-06-21T07:10:32.031" v="4656" actId="27614"/>
          <ac:picMkLst>
            <pc:docMk/>
            <pc:sldMk cId="4156150770" sldId="258"/>
            <ac:picMk id="7" creationId="{CF2A3576-7BA6-4D0D-9269-305AA1537BED}"/>
          </ac:picMkLst>
        </pc:picChg>
        <pc:picChg chg="add del">
          <ac:chgData name="Sidhanshu Bajaj" userId="403ac11a-6b05-46fd-b52f-9cc3da8269d5" providerId="ADAL" clId="{E898E391-3BC9-4D35-A116-9DBE6C5617FA}" dt="2022-06-17T07:30:23.040" v="1742" actId="26606"/>
          <ac:picMkLst>
            <pc:docMk/>
            <pc:sldMk cId="4156150770" sldId="258"/>
            <ac:picMk id="36" creationId="{49882614-11C4-4368-9534-6EBAC3488C70}"/>
          </ac:picMkLst>
        </pc:picChg>
      </pc:sldChg>
      <pc:sldChg chg="addSp delSp modSp mod setBg">
        <pc:chgData name="Sidhanshu Bajaj" userId="403ac11a-6b05-46fd-b52f-9cc3da8269d5" providerId="ADAL" clId="{E898E391-3BC9-4D35-A116-9DBE6C5617FA}" dt="2022-06-30T06:01:29.029" v="7402" actId="1076"/>
        <pc:sldMkLst>
          <pc:docMk/>
          <pc:sldMk cId="459109267" sldId="259"/>
        </pc:sldMkLst>
        <pc:spChg chg="mod">
          <ac:chgData name="Sidhanshu Bajaj" userId="403ac11a-6b05-46fd-b52f-9cc3da8269d5" providerId="ADAL" clId="{E898E391-3BC9-4D35-A116-9DBE6C5617FA}" dt="2022-06-21T08:37:31.119" v="5658" actId="2711"/>
          <ac:spMkLst>
            <pc:docMk/>
            <pc:sldMk cId="459109267" sldId="259"/>
            <ac:spMk id="2" creationId="{3096DAF6-311E-0255-B1ED-7410C0285961}"/>
          </ac:spMkLst>
        </pc:spChg>
        <pc:spChg chg="mod">
          <ac:chgData name="Sidhanshu Bajaj" userId="403ac11a-6b05-46fd-b52f-9cc3da8269d5" providerId="ADAL" clId="{E898E391-3BC9-4D35-A116-9DBE6C5617FA}" dt="2022-06-30T06:01:29.029" v="7402" actId="1076"/>
          <ac:spMkLst>
            <pc:docMk/>
            <pc:sldMk cId="459109267" sldId="259"/>
            <ac:spMk id="3" creationId="{70665C76-273B-9A86-DBC1-54F437B85A44}"/>
          </ac:spMkLst>
        </pc:spChg>
        <pc:spChg chg="mod">
          <ac:chgData name="Sidhanshu Bajaj" userId="403ac11a-6b05-46fd-b52f-9cc3da8269d5" providerId="ADAL" clId="{E898E391-3BC9-4D35-A116-9DBE6C5617FA}" dt="2022-06-17T07:35:57.198" v="1806" actId="26606"/>
          <ac:spMkLst>
            <pc:docMk/>
            <pc:sldMk cId="459109267" sldId="259"/>
            <ac:spMk id="4" creationId="{6E049770-9203-2BD7-A999-EDFBD11B0D06}"/>
          </ac:spMkLst>
        </pc:spChg>
        <pc:spChg chg="del">
          <ac:chgData name="Sidhanshu Bajaj" userId="403ac11a-6b05-46fd-b52f-9cc3da8269d5" providerId="ADAL" clId="{E898E391-3BC9-4D35-A116-9DBE6C5617FA}" dt="2022-06-16T10:59:51.068" v="143" actId="21"/>
          <ac:spMkLst>
            <pc:docMk/>
            <pc:sldMk cId="459109267" sldId="259"/>
            <ac:spMk id="5" creationId="{13826005-CE28-7D60-D38A-A20359BF8D20}"/>
          </ac:spMkLst>
        </pc:spChg>
        <pc:spChg chg="add">
          <ac:chgData name="Sidhanshu Bajaj" userId="403ac11a-6b05-46fd-b52f-9cc3da8269d5" providerId="ADAL" clId="{E898E391-3BC9-4D35-A116-9DBE6C5617FA}" dt="2022-06-17T07:35:57.198" v="1806" actId="26606"/>
          <ac:spMkLst>
            <pc:docMk/>
            <pc:sldMk cId="459109267" sldId="259"/>
            <ac:spMk id="12" creationId="{09588DA8-065E-4F6F-8EFD-43104AB2E0CF}"/>
          </ac:spMkLst>
        </pc:spChg>
        <pc:spChg chg="add">
          <ac:chgData name="Sidhanshu Bajaj" userId="403ac11a-6b05-46fd-b52f-9cc3da8269d5" providerId="ADAL" clId="{E898E391-3BC9-4D35-A116-9DBE6C5617FA}" dt="2022-06-17T07:35:57.198" v="1806" actId="26606"/>
          <ac:spMkLst>
            <pc:docMk/>
            <pc:sldMk cId="459109267" sldId="259"/>
            <ac:spMk id="14" creationId="{C4285719-470E-454C-AF62-8323075F1F5B}"/>
          </ac:spMkLst>
        </pc:spChg>
        <pc:spChg chg="add">
          <ac:chgData name="Sidhanshu Bajaj" userId="403ac11a-6b05-46fd-b52f-9cc3da8269d5" providerId="ADAL" clId="{E898E391-3BC9-4D35-A116-9DBE6C5617FA}" dt="2022-06-17T07:35:57.198" v="1806" actId="26606"/>
          <ac:spMkLst>
            <pc:docMk/>
            <pc:sldMk cId="459109267" sldId="259"/>
            <ac:spMk id="16" creationId="{CD9FE4EF-C4D8-49A0-B2FF-81D8DB7D8A24}"/>
          </ac:spMkLst>
        </pc:spChg>
        <pc:spChg chg="add">
          <ac:chgData name="Sidhanshu Bajaj" userId="403ac11a-6b05-46fd-b52f-9cc3da8269d5" providerId="ADAL" clId="{E898E391-3BC9-4D35-A116-9DBE6C5617FA}" dt="2022-06-17T07:35:57.198" v="1806" actId="26606"/>
          <ac:spMkLst>
            <pc:docMk/>
            <pc:sldMk cId="459109267" sldId="259"/>
            <ac:spMk id="18" creationId="{4300840D-0A0B-4512-BACA-B439D5B9C57C}"/>
          </ac:spMkLst>
        </pc:spChg>
        <pc:spChg chg="add">
          <ac:chgData name="Sidhanshu Bajaj" userId="403ac11a-6b05-46fd-b52f-9cc3da8269d5" providerId="ADAL" clId="{E898E391-3BC9-4D35-A116-9DBE6C5617FA}" dt="2022-06-17T07:35:57.198" v="1806" actId="26606"/>
          <ac:spMkLst>
            <pc:docMk/>
            <pc:sldMk cId="459109267" sldId="259"/>
            <ac:spMk id="20" creationId="{D2B78728-A580-49A7-84F9-6EF6F583ADE0}"/>
          </ac:spMkLst>
        </pc:spChg>
        <pc:spChg chg="add">
          <ac:chgData name="Sidhanshu Bajaj" userId="403ac11a-6b05-46fd-b52f-9cc3da8269d5" providerId="ADAL" clId="{E898E391-3BC9-4D35-A116-9DBE6C5617FA}" dt="2022-06-17T07:35:57.198" v="1806" actId="26606"/>
          <ac:spMkLst>
            <pc:docMk/>
            <pc:sldMk cId="459109267" sldId="259"/>
            <ac:spMk id="22" creationId="{38FAA1A1-D861-433F-88FA-1E9D6FD31D11}"/>
          </ac:spMkLst>
        </pc:spChg>
        <pc:spChg chg="add">
          <ac:chgData name="Sidhanshu Bajaj" userId="403ac11a-6b05-46fd-b52f-9cc3da8269d5" providerId="ADAL" clId="{E898E391-3BC9-4D35-A116-9DBE6C5617FA}" dt="2022-06-17T07:35:57.198" v="1806" actId="26606"/>
          <ac:spMkLst>
            <pc:docMk/>
            <pc:sldMk cId="459109267" sldId="259"/>
            <ac:spMk id="24" creationId="{8D71EDA1-87BF-4D5D-AB79-F346FD19278A}"/>
          </ac:spMkLst>
        </pc:spChg>
        <pc:picChg chg="del">
          <ac:chgData name="Sidhanshu Bajaj" userId="403ac11a-6b05-46fd-b52f-9cc3da8269d5" providerId="ADAL" clId="{E898E391-3BC9-4D35-A116-9DBE6C5617FA}" dt="2022-06-16T11:00:33.822" v="155" actId="478"/>
          <ac:picMkLst>
            <pc:docMk/>
            <pc:sldMk cId="459109267" sldId="259"/>
            <ac:picMk id="6" creationId="{096665F7-D441-D56F-3223-09638E620763}"/>
          </ac:picMkLst>
        </pc:picChg>
        <pc:picChg chg="add mod">
          <ac:chgData name="Sidhanshu Bajaj" userId="403ac11a-6b05-46fd-b52f-9cc3da8269d5" providerId="ADAL" clId="{E898E391-3BC9-4D35-A116-9DBE6C5617FA}" dt="2022-06-16T11:00:35.173" v="156"/>
          <ac:picMkLst>
            <pc:docMk/>
            <pc:sldMk cId="459109267" sldId="259"/>
            <ac:picMk id="7" creationId="{37D16CE4-A137-415F-BE82-4192E0CD5E71}"/>
          </ac:picMkLst>
        </pc:picChg>
      </pc:sldChg>
      <pc:sldChg chg="addSp delSp modSp mod setBg setClrOvrMap">
        <pc:chgData name="Sidhanshu Bajaj" userId="403ac11a-6b05-46fd-b52f-9cc3da8269d5" providerId="ADAL" clId="{E898E391-3BC9-4D35-A116-9DBE6C5617FA}" dt="2022-06-30T05:52:07.233" v="7335" actId="1076"/>
        <pc:sldMkLst>
          <pc:docMk/>
          <pc:sldMk cId="3544687849" sldId="260"/>
        </pc:sldMkLst>
        <pc:spChg chg="mod">
          <ac:chgData name="Sidhanshu Bajaj" userId="403ac11a-6b05-46fd-b52f-9cc3da8269d5" providerId="ADAL" clId="{E898E391-3BC9-4D35-A116-9DBE6C5617FA}" dt="2022-06-21T08:39:14.256" v="5668" actId="2711"/>
          <ac:spMkLst>
            <pc:docMk/>
            <pc:sldMk cId="3544687849" sldId="260"/>
            <ac:spMk id="2" creationId="{EA4904D3-A247-E528-2115-156C18874265}"/>
          </ac:spMkLst>
        </pc:spChg>
        <pc:spChg chg="add del mod">
          <ac:chgData name="Sidhanshu Bajaj" userId="403ac11a-6b05-46fd-b52f-9cc3da8269d5" providerId="ADAL" clId="{E898E391-3BC9-4D35-A116-9DBE6C5617FA}" dt="2022-06-17T07:33:22.556" v="1787" actId="26606"/>
          <ac:spMkLst>
            <pc:docMk/>
            <pc:sldMk cId="3544687849" sldId="260"/>
            <ac:spMk id="3" creationId="{8C6D7DE2-7518-3B77-F975-509EE81FC92A}"/>
          </ac:spMkLst>
        </pc:spChg>
        <pc:spChg chg="mod">
          <ac:chgData name="Sidhanshu Bajaj" userId="403ac11a-6b05-46fd-b52f-9cc3da8269d5" providerId="ADAL" clId="{E898E391-3BC9-4D35-A116-9DBE6C5617FA}" dt="2022-06-17T07:38:49.256" v="1844" actId="26606"/>
          <ac:spMkLst>
            <pc:docMk/>
            <pc:sldMk cId="3544687849" sldId="260"/>
            <ac:spMk id="4" creationId="{196429B0-60CE-36A6-DD5A-4112E4534701}"/>
          </ac:spMkLst>
        </pc:spChg>
        <pc:spChg chg="del">
          <ac:chgData name="Sidhanshu Bajaj" userId="403ac11a-6b05-46fd-b52f-9cc3da8269d5" providerId="ADAL" clId="{E898E391-3BC9-4D35-A116-9DBE6C5617FA}" dt="2022-06-16T10:56:47.204" v="140" actId="21"/>
          <ac:spMkLst>
            <pc:docMk/>
            <pc:sldMk cId="3544687849" sldId="260"/>
            <ac:spMk id="5" creationId="{8844328F-626B-70E2-D0C5-F16A1E592868}"/>
          </ac:spMkLst>
        </pc:spChg>
        <pc:spChg chg="add del">
          <ac:chgData name="Sidhanshu Bajaj" userId="403ac11a-6b05-46fd-b52f-9cc3da8269d5" providerId="ADAL" clId="{E898E391-3BC9-4D35-A116-9DBE6C5617FA}" dt="2022-06-17T07:31:37.701" v="1758" actId="26606"/>
          <ac:spMkLst>
            <pc:docMk/>
            <pc:sldMk cId="3544687849" sldId="260"/>
            <ac:spMk id="12" creationId="{1B15ED52-F352-441B-82BF-E0EA34836D08}"/>
          </ac:spMkLst>
        </pc:spChg>
        <pc:spChg chg="add del">
          <ac:chgData name="Sidhanshu Bajaj" userId="403ac11a-6b05-46fd-b52f-9cc3da8269d5" providerId="ADAL" clId="{E898E391-3BC9-4D35-A116-9DBE6C5617FA}" dt="2022-06-17T07:31:37.701" v="1758" actId="26606"/>
          <ac:spMkLst>
            <pc:docMk/>
            <pc:sldMk cId="3544687849" sldId="260"/>
            <ac:spMk id="14" creationId="{3B2E3793-BFE6-45A2-9B7B-E18844431C99}"/>
          </ac:spMkLst>
        </pc:spChg>
        <pc:spChg chg="add del">
          <ac:chgData name="Sidhanshu Bajaj" userId="403ac11a-6b05-46fd-b52f-9cc3da8269d5" providerId="ADAL" clId="{E898E391-3BC9-4D35-A116-9DBE6C5617FA}" dt="2022-06-17T07:31:37.701" v="1758" actId="26606"/>
          <ac:spMkLst>
            <pc:docMk/>
            <pc:sldMk cId="3544687849" sldId="260"/>
            <ac:spMk id="16" creationId="{BC4C4868-CB8F-4AF9-9CDB-8108F2C19B67}"/>
          </ac:spMkLst>
        </pc:spChg>
        <pc:spChg chg="add del">
          <ac:chgData name="Sidhanshu Bajaj" userId="403ac11a-6b05-46fd-b52f-9cc3da8269d5" providerId="ADAL" clId="{E898E391-3BC9-4D35-A116-9DBE6C5617FA}" dt="2022-06-17T07:31:37.701" v="1758" actId="26606"/>
          <ac:spMkLst>
            <pc:docMk/>
            <pc:sldMk cId="3544687849" sldId="260"/>
            <ac:spMk id="18" creationId="{375E0459-6403-40CD-989D-56A4407CA12E}"/>
          </ac:spMkLst>
        </pc:spChg>
        <pc:spChg chg="add del">
          <ac:chgData name="Sidhanshu Bajaj" userId="403ac11a-6b05-46fd-b52f-9cc3da8269d5" providerId="ADAL" clId="{E898E391-3BC9-4D35-A116-9DBE6C5617FA}" dt="2022-06-17T07:31:37.701" v="1758" actId="26606"/>
          <ac:spMkLst>
            <pc:docMk/>
            <pc:sldMk cId="3544687849" sldId="260"/>
            <ac:spMk id="20" creationId="{53E5B1A8-3AC9-4BD1-9BBC-78CA94F2D1BA}"/>
          </ac:spMkLst>
        </pc:spChg>
        <pc:spChg chg="add del">
          <ac:chgData name="Sidhanshu Bajaj" userId="403ac11a-6b05-46fd-b52f-9cc3da8269d5" providerId="ADAL" clId="{E898E391-3BC9-4D35-A116-9DBE6C5617FA}" dt="2022-06-17T07:31:40.412" v="1760" actId="26606"/>
          <ac:spMkLst>
            <pc:docMk/>
            <pc:sldMk cId="3544687849" sldId="260"/>
            <ac:spMk id="22" creationId="{38FAA1A1-D861-433F-88FA-1E9D6FD31D11}"/>
          </ac:spMkLst>
        </pc:spChg>
        <pc:spChg chg="add del">
          <ac:chgData name="Sidhanshu Bajaj" userId="403ac11a-6b05-46fd-b52f-9cc3da8269d5" providerId="ADAL" clId="{E898E391-3BC9-4D35-A116-9DBE6C5617FA}" dt="2022-06-17T07:31:40.412" v="1760" actId="26606"/>
          <ac:spMkLst>
            <pc:docMk/>
            <pc:sldMk cId="3544687849" sldId="260"/>
            <ac:spMk id="23" creationId="{09588DA8-065E-4F6F-8EFD-43104AB2E0CF}"/>
          </ac:spMkLst>
        </pc:spChg>
        <pc:spChg chg="add del">
          <ac:chgData name="Sidhanshu Bajaj" userId="403ac11a-6b05-46fd-b52f-9cc3da8269d5" providerId="ADAL" clId="{E898E391-3BC9-4D35-A116-9DBE6C5617FA}" dt="2022-06-17T07:31:40.412" v="1760" actId="26606"/>
          <ac:spMkLst>
            <pc:docMk/>
            <pc:sldMk cId="3544687849" sldId="260"/>
            <ac:spMk id="24" creationId="{8D71EDA1-87BF-4D5D-AB79-F346FD19278A}"/>
          </ac:spMkLst>
        </pc:spChg>
        <pc:spChg chg="add del">
          <ac:chgData name="Sidhanshu Bajaj" userId="403ac11a-6b05-46fd-b52f-9cc3da8269d5" providerId="ADAL" clId="{E898E391-3BC9-4D35-A116-9DBE6C5617FA}" dt="2022-06-17T07:31:40.412" v="1760" actId="26606"/>
          <ac:spMkLst>
            <pc:docMk/>
            <pc:sldMk cId="3544687849" sldId="260"/>
            <ac:spMk id="25" creationId="{C4285719-470E-454C-AF62-8323075F1F5B}"/>
          </ac:spMkLst>
        </pc:spChg>
        <pc:spChg chg="add del">
          <ac:chgData name="Sidhanshu Bajaj" userId="403ac11a-6b05-46fd-b52f-9cc3da8269d5" providerId="ADAL" clId="{E898E391-3BC9-4D35-A116-9DBE6C5617FA}" dt="2022-06-17T07:31:40.412" v="1760" actId="26606"/>
          <ac:spMkLst>
            <pc:docMk/>
            <pc:sldMk cId="3544687849" sldId="260"/>
            <ac:spMk id="26" creationId="{CD9FE4EF-C4D8-49A0-B2FF-81D8DB7D8A24}"/>
          </ac:spMkLst>
        </pc:spChg>
        <pc:spChg chg="add del">
          <ac:chgData name="Sidhanshu Bajaj" userId="403ac11a-6b05-46fd-b52f-9cc3da8269d5" providerId="ADAL" clId="{E898E391-3BC9-4D35-A116-9DBE6C5617FA}" dt="2022-06-17T07:31:40.412" v="1760" actId="26606"/>
          <ac:spMkLst>
            <pc:docMk/>
            <pc:sldMk cId="3544687849" sldId="260"/>
            <ac:spMk id="27" creationId="{4300840D-0A0B-4512-BACA-B439D5B9C57C}"/>
          </ac:spMkLst>
        </pc:spChg>
        <pc:spChg chg="add del">
          <ac:chgData name="Sidhanshu Bajaj" userId="403ac11a-6b05-46fd-b52f-9cc3da8269d5" providerId="ADAL" clId="{E898E391-3BC9-4D35-A116-9DBE6C5617FA}" dt="2022-06-17T07:31:40.412" v="1760" actId="26606"/>
          <ac:spMkLst>
            <pc:docMk/>
            <pc:sldMk cId="3544687849" sldId="260"/>
            <ac:spMk id="28" creationId="{D2B78728-A580-49A7-84F9-6EF6F583ADE0}"/>
          </ac:spMkLst>
        </pc:spChg>
        <pc:spChg chg="add del">
          <ac:chgData name="Sidhanshu Bajaj" userId="403ac11a-6b05-46fd-b52f-9cc3da8269d5" providerId="ADAL" clId="{E898E391-3BC9-4D35-A116-9DBE6C5617FA}" dt="2022-06-17T07:33:22.556" v="1787" actId="26606"/>
          <ac:spMkLst>
            <pc:docMk/>
            <pc:sldMk cId="3544687849" sldId="260"/>
            <ac:spMk id="30" creationId="{979E27D9-03C7-44E2-9FF8-15D0C8506AF7}"/>
          </ac:spMkLst>
        </pc:spChg>
        <pc:spChg chg="add del">
          <ac:chgData name="Sidhanshu Bajaj" userId="403ac11a-6b05-46fd-b52f-9cc3da8269d5" providerId="ADAL" clId="{E898E391-3BC9-4D35-A116-9DBE6C5617FA}" dt="2022-06-17T07:33:22.556" v="1787" actId="26606"/>
          <ac:spMkLst>
            <pc:docMk/>
            <pc:sldMk cId="3544687849" sldId="260"/>
            <ac:spMk id="31" creationId="{EEBF1590-3B36-48EE-A89D-3B6F3CB256AB}"/>
          </ac:spMkLst>
        </pc:spChg>
        <pc:spChg chg="add del">
          <ac:chgData name="Sidhanshu Bajaj" userId="403ac11a-6b05-46fd-b52f-9cc3da8269d5" providerId="ADAL" clId="{E898E391-3BC9-4D35-A116-9DBE6C5617FA}" dt="2022-06-17T07:33:22.556" v="1787" actId="26606"/>
          <ac:spMkLst>
            <pc:docMk/>
            <pc:sldMk cId="3544687849" sldId="260"/>
            <ac:spMk id="32" creationId="{AC8F6C8C-AB5A-4548-942D-E3FD40ACBC49}"/>
          </ac:spMkLst>
        </pc:spChg>
        <pc:spChg chg="add del">
          <ac:chgData name="Sidhanshu Bajaj" userId="403ac11a-6b05-46fd-b52f-9cc3da8269d5" providerId="ADAL" clId="{E898E391-3BC9-4D35-A116-9DBE6C5617FA}" dt="2022-06-17T07:33:05.019" v="1774" actId="26606"/>
          <ac:spMkLst>
            <pc:docMk/>
            <pc:sldMk cId="3544687849" sldId="260"/>
            <ac:spMk id="37" creationId="{1B15ED52-F352-441B-82BF-E0EA34836D08}"/>
          </ac:spMkLst>
        </pc:spChg>
        <pc:spChg chg="add del">
          <ac:chgData name="Sidhanshu Bajaj" userId="403ac11a-6b05-46fd-b52f-9cc3da8269d5" providerId="ADAL" clId="{E898E391-3BC9-4D35-A116-9DBE6C5617FA}" dt="2022-06-17T07:33:05.019" v="1774" actId="26606"/>
          <ac:spMkLst>
            <pc:docMk/>
            <pc:sldMk cId="3544687849" sldId="260"/>
            <ac:spMk id="39" creationId="{3B2E3793-BFE6-45A2-9B7B-E18844431C99}"/>
          </ac:spMkLst>
        </pc:spChg>
        <pc:spChg chg="add del">
          <ac:chgData name="Sidhanshu Bajaj" userId="403ac11a-6b05-46fd-b52f-9cc3da8269d5" providerId="ADAL" clId="{E898E391-3BC9-4D35-A116-9DBE6C5617FA}" dt="2022-06-17T07:33:05.019" v="1774" actId="26606"/>
          <ac:spMkLst>
            <pc:docMk/>
            <pc:sldMk cId="3544687849" sldId="260"/>
            <ac:spMk id="41" creationId="{BC4C4868-CB8F-4AF9-9CDB-8108F2C19B67}"/>
          </ac:spMkLst>
        </pc:spChg>
        <pc:spChg chg="add del">
          <ac:chgData name="Sidhanshu Bajaj" userId="403ac11a-6b05-46fd-b52f-9cc3da8269d5" providerId="ADAL" clId="{E898E391-3BC9-4D35-A116-9DBE6C5617FA}" dt="2022-06-17T07:33:05.019" v="1774" actId="26606"/>
          <ac:spMkLst>
            <pc:docMk/>
            <pc:sldMk cId="3544687849" sldId="260"/>
            <ac:spMk id="43" creationId="{375E0459-6403-40CD-989D-56A4407CA12E}"/>
          </ac:spMkLst>
        </pc:spChg>
        <pc:spChg chg="add del">
          <ac:chgData name="Sidhanshu Bajaj" userId="403ac11a-6b05-46fd-b52f-9cc3da8269d5" providerId="ADAL" clId="{E898E391-3BC9-4D35-A116-9DBE6C5617FA}" dt="2022-06-17T07:33:05.019" v="1774" actId="26606"/>
          <ac:spMkLst>
            <pc:docMk/>
            <pc:sldMk cId="3544687849" sldId="260"/>
            <ac:spMk id="45" creationId="{53E5B1A8-3AC9-4BD1-9BBC-78CA94F2D1BA}"/>
          </ac:spMkLst>
        </pc:spChg>
        <pc:spChg chg="add del">
          <ac:chgData name="Sidhanshu Bajaj" userId="403ac11a-6b05-46fd-b52f-9cc3da8269d5" providerId="ADAL" clId="{E898E391-3BC9-4D35-A116-9DBE6C5617FA}" dt="2022-06-17T07:33:05.891" v="1776" actId="26606"/>
          <ac:spMkLst>
            <pc:docMk/>
            <pc:sldMk cId="3544687849" sldId="260"/>
            <ac:spMk id="47" creationId="{38FAA1A1-D861-433F-88FA-1E9D6FD31D11}"/>
          </ac:spMkLst>
        </pc:spChg>
        <pc:spChg chg="add del">
          <ac:chgData name="Sidhanshu Bajaj" userId="403ac11a-6b05-46fd-b52f-9cc3da8269d5" providerId="ADAL" clId="{E898E391-3BC9-4D35-A116-9DBE6C5617FA}" dt="2022-06-17T07:33:05.891" v="1776" actId="26606"/>
          <ac:spMkLst>
            <pc:docMk/>
            <pc:sldMk cId="3544687849" sldId="260"/>
            <ac:spMk id="48" creationId="{09588DA8-065E-4F6F-8EFD-43104AB2E0CF}"/>
          </ac:spMkLst>
        </pc:spChg>
        <pc:spChg chg="add del">
          <ac:chgData name="Sidhanshu Bajaj" userId="403ac11a-6b05-46fd-b52f-9cc3da8269d5" providerId="ADAL" clId="{E898E391-3BC9-4D35-A116-9DBE6C5617FA}" dt="2022-06-17T07:33:05.891" v="1776" actId="26606"/>
          <ac:spMkLst>
            <pc:docMk/>
            <pc:sldMk cId="3544687849" sldId="260"/>
            <ac:spMk id="49" creationId="{8D71EDA1-87BF-4D5D-AB79-F346FD19278A}"/>
          </ac:spMkLst>
        </pc:spChg>
        <pc:spChg chg="add del">
          <ac:chgData name="Sidhanshu Bajaj" userId="403ac11a-6b05-46fd-b52f-9cc3da8269d5" providerId="ADAL" clId="{E898E391-3BC9-4D35-A116-9DBE6C5617FA}" dt="2022-06-17T07:33:05.891" v="1776" actId="26606"/>
          <ac:spMkLst>
            <pc:docMk/>
            <pc:sldMk cId="3544687849" sldId="260"/>
            <ac:spMk id="50" creationId="{C4285719-470E-454C-AF62-8323075F1F5B}"/>
          </ac:spMkLst>
        </pc:spChg>
        <pc:spChg chg="add del">
          <ac:chgData name="Sidhanshu Bajaj" userId="403ac11a-6b05-46fd-b52f-9cc3da8269d5" providerId="ADAL" clId="{E898E391-3BC9-4D35-A116-9DBE6C5617FA}" dt="2022-06-17T07:33:05.891" v="1776" actId="26606"/>
          <ac:spMkLst>
            <pc:docMk/>
            <pc:sldMk cId="3544687849" sldId="260"/>
            <ac:spMk id="51" creationId="{CD9FE4EF-C4D8-49A0-B2FF-81D8DB7D8A24}"/>
          </ac:spMkLst>
        </pc:spChg>
        <pc:spChg chg="add del">
          <ac:chgData name="Sidhanshu Bajaj" userId="403ac11a-6b05-46fd-b52f-9cc3da8269d5" providerId="ADAL" clId="{E898E391-3BC9-4D35-A116-9DBE6C5617FA}" dt="2022-06-17T07:33:05.891" v="1776" actId="26606"/>
          <ac:spMkLst>
            <pc:docMk/>
            <pc:sldMk cId="3544687849" sldId="260"/>
            <ac:spMk id="52" creationId="{4300840D-0A0B-4512-BACA-B439D5B9C57C}"/>
          </ac:spMkLst>
        </pc:spChg>
        <pc:spChg chg="add del">
          <ac:chgData name="Sidhanshu Bajaj" userId="403ac11a-6b05-46fd-b52f-9cc3da8269d5" providerId="ADAL" clId="{E898E391-3BC9-4D35-A116-9DBE6C5617FA}" dt="2022-06-17T07:33:05.891" v="1776" actId="26606"/>
          <ac:spMkLst>
            <pc:docMk/>
            <pc:sldMk cId="3544687849" sldId="260"/>
            <ac:spMk id="53" creationId="{D2B78728-A580-49A7-84F9-6EF6F583ADE0}"/>
          </ac:spMkLst>
        </pc:spChg>
        <pc:spChg chg="add del">
          <ac:chgData name="Sidhanshu Bajaj" userId="403ac11a-6b05-46fd-b52f-9cc3da8269d5" providerId="ADAL" clId="{E898E391-3BC9-4D35-A116-9DBE6C5617FA}" dt="2022-06-17T07:33:06.333" v="1778" actId="26606"/>
          <ac:spMkLst>
            <pc:docMk/>
            <pc:sldMk cId="3544687849" sldId="260"/>
            <ac:spMk id="55" creationId="{979E27D9-03C7-44E2-9FF8-15D0C8506AF7}"/>
          </ac:spMkLst>
        </pc:spChg>
        <pc:spChg chg="add del">
          <ac:chgData name="Sidhanshu Bajaj" userId="403ac11a-6b05-46fd-b52f-9cc3da8269d5" providerId="ADAL" clId="{E898E391-3BC9-4D35-A116-9DBE6C5617FA}" dt="2022-06-17T07:33:06.333" v="1778" actId="26606"/>
          <ac:spMkLst>
            <pc:docMk/>
            <pc:sldMk cId="3544687849" sldId="260"/>
            <ac:spMk id="56" creationId="{EEBF1590-3B36-48EE-A89D-3B6F3CB256AB}"/>
          </ac:spMkLst>
        </pc:spChg>
        <pc:spChg chg="add del">
          <ac:chgData name="Sidhanshu Bajaj" userId="403ac11a-6b05-46fd-b52f-9cc3da8269d5" providerId="ADAL" clId="{E898E391-3BC9-4D35-A116-9DBE6C5617FA}" dt="2022-06-17T07:33:06.333" v="1778" actId="26606"/>
          <ac:spMkLst>
            <pc:docMk/>
            <pc:sldMk cId="3544687849" sldId="260"/>
            <ac:spMk id="57" creationId="{AC8F6C8C-AB5A-4548-942D-E3FD40ACBC49}"/>
          </ac:spMkLst>
        </pc:spChg>
        <pc:spChg chg="add del">
          <ac:chgData name="Sidhanshu Bajaj" userId="403ac11a-6b05-46fd-b52f-9cc3da8269d5" providerId="ADAL" clId="{E898E391-3BC9-4D35-A116-9DBE6C5617FA}" dt="2022-06-17T07:33:07.555" v="1780" actId="26606"/>
          <ac:spMkLst>
            <pc:docMk/>
            <pc:sldMk cId="3544687849" sldId="260"/>
            <ac:spMk id="59" creationId="{979E27D9-03C7-44E2-9FF8-15D0C8506AF7}"/>
          </ac:spMkLst>
        </pc:spChg>
        <pc:spChg chg="add del">
          <ac:chgData name="Sidhanshu Bajaj" userId="403ac11a-6b05-46fd-b52f-9cc3da8269d5" providerId="ADAL" clId="{E898E391-3BC9-4D35-A116-9DBE6C5617FA}" dt="2022-06-17T07:33:07.555" v="1780" actId="26606"/>
          <ac:spMkLst>
            <pc:docMk/>
            <pc:sldMk cId="3544687849" sldId="260"/>
            <ac:spMk id="60" creationId="{EEBF1590-3B36-48EE-A89D-3B6F3CB256AB}"/>
          </ac:spMkLst>
        </pc:spChg>
        <pc:spChg chg="add del">
          <ac:chgData name="Sidhanshu Bajaj" userId="403ac11a-6b05-46fd-b52f-9cc3da8269d5" providerId="ADAL" clId="{E898E391-3BC9-4D35-A116-9DBE6C5617FA}" dt="2022-06-17T07:33:07.555" v="1780" actId="26606"/>
          <ac:spMkLst>
            <pc:docMk/>
            <pc:sldMk cId="3544687849" sldId="260"/>
            <ac:spMk id="61" creationId="{AC8F6C8C-AB5A-4548-942D-E3FD40ACBC49}"/>
          </ac:spMkLst>
        </pc:spChg>
        <pc:spChg chg="add del">
          <ac:chgData name="Sidhanshu Bajaj" userId="403ac11a-6b05-46fd-b52f-9cc3da8269d5" providerId="ADAL" clId="{E898E391-3BC9-4D35-A116-9DBE6C5617FA}" dt="2022-06-17T07:33:08.986" v="1782" actId="26606"/>
          <ac:spMkLst>
            <pc:docMk/>
            <pc:sldMk cId="3544687849" sldId="260"/>
            <ac:spMk id="63" creationId="{100EDD19-6802-4EC3-95CE-CFFAB042CFD6}"/>
          </ac:spMkLst>
        </pc:spChg>
        <pc:spChg chg="add del">
          <ac:chgData name="Sidhanshu Bajaj" userId="403ac11a-6b05-46fd-b52f-9cc3da8269d5" providerId="ADAL" clId="{E898E391-3BC9-4D35-A116-9DBE6C5617FA}" dt="2022-06-17T07:33:08.986" v="1782" actId="26606"/>
          <ac:spMkLst>
            <pc:docMk/>
            <pc:sldMk cId="3544687849" sldId="260"/>
            <ac:spMk id="64" creationId="{DB17E863-922E-4C26-BD64-E8FD41D28661}"/>
          </ac:spMkLst>
        </pc:spChg>
        <pc:spChg chg="add del">
          <ac:chgData name="Sidhanshu Bajaj" userId="403ac11a-6b05-46fd-b52f-9cc3da8269d5" providerId="ADAL" clId="{E898E391-3BC9-4D35-A116-9DBE6C5617FA}" dt="2022-06-17T07:33:14.721" v="1784" actId="26606"/>
          <ac:spMkLst>
            <pc:docMk/>
            <pc:sldMk cId="3544687849" sldId="260"/>
            <ac:spMk id="66" creationId="{DEE2AD96-B495-4E06-9291-B71706F728CB}"/>
          </ac:spMkLst>
        </pc:spChg>
        <pc:spChg chg="add del">
          <ac:chgData name="Sidhanshu Bajaj" userId="403ac11a-6b05-46fd-b52f-9cc3da8269d5" providerId="ADAL" clId="{E898E391-3BC9-4D35-A116-9DBE6C5617FA}" dt="2022-06-17T07:33:14.721" v="1784" actId="26606"/>
          <ac:spMkLst>
            <pc:docMk/>
            <pc:sldMk cId="3544687849" sldId="260"/>
            <ac:spMk id="67" creationId="{53CF6D67-C5A8-4ADD-9E8E-1E38CA1D3166}"/>
          </ac:spMkLst>
        </pc:spChg>
        <pc:spChg chg="add del">
          <ac:chgData name="Sidhanshu Bajaj" userId="403ac11a-6b05-46fd-b52f-9cc3da8269d5" providerId="ADAL" clId="{E898E391-3BC9-4D35-A116-9DBE6C5617FA}" dt="2022-06-17T07:33:14.721" v="1784" actId="26606"/>
          <ac:spMkLst>
            <pc:docMk/>
            <pc:sldMk cId="3544687849" sldId="260"/>
            <ac:spMk id="68" creationId="{86909FA0-B515-4681-B7A8-FA281D133B94}"/>
          </ac:spMkLst>
        </pc:spChg>
        <pc:spChg chg="add del">
          <ac:chgData name="Sidhanshu Bajaj" userId="403ac11a-6b05-46fd-b52f-9cc3da8269d5" providerId="ADAL" clId="{E898E391-3BC9-4D35-A116-9DBE6C5617FA}" dt="2022-06-17T07:33:14.721" v="1784" actId="26606"/>
          <ac:spMkLst>
            <pc:docMk/>
            <pc:sldMk cId="3544687849" sldId="260"/>
            <ac:spMk id="69" creationId="{21C9FE86-FCC3-4A31-AA1C-C882262B7FE7}"/>
          </ac:spMkLst>
        </pc:spChg>
        <pc:spChg chg="add del">
          <ac:chgData name="Sidhanshu Bajaj" userId="403ac11a-6b05-46fd-b52f-9cc3da8269d5" providerId="ADAL" clId="{E898E391-3BC9-4D35-A116-9DBE6C5617FA}" dt="2022-06-17T07:33:14.721" v="1784" actId="26606"/>
          <ac:spMkLst>
            <pc:docMk/>
            <pc:sldMk cId="3544687849" sldId="260"/>
            <ac:spMk id="70" creationId="{7D96243B-ECED-4B71-8E06-AE9A285EAD20}"/>
          </ac:spMkLst>
        </pc:spChg>
        <pc:spChg chg="add del">
          <ac:chgData name="Sidhanshu Bajaj" userId="403ac11a-6b05-46fd-b52f-9cc3da8269d5" providerId="ADAL" clId="{E898E391-3BC9-4D35-A116-9DBE6C5617FA}" dt="2022-06-17T07:33:14.721" v="1784" actId="26606"/>
          <ac:spMkLst>
            <pc:docMk/>
            <pc:sldMk cId="3544687849" sldId="260"/>
            <ac:spMk id="71" creationId="{A09989E4-EFDC-4A90-A633-E0525FB4139E}"/>
          </ac:spMkLst>
        </pc:spChg>
        <pc:spChg chg="add del">
          <ac:chgData name="Sidhanshu Bajaj" userId="403ac11a-6b05-46fd-b52f-9cc3da8269d5" providerId="ADAL" clId="{E898E391-3BC9-4D35-A116-9DBE6C5617FA}" dt="2022-06-17T07:33:22.546" v="1786" actId="26606"/>
          <ac:spMkLst>
            <pc:docMk/>
            <pc:sldMk cId="3544687849" sldId="260"/>
            <ac:spMk id="73" creationId="{979E27D9-03C7-44E2-9FF8-15D0C8506AF7}"/>
          </ac:spMkLst>
        </pc:spChg>
        <pc:spChg chg="add del">
          <ac:chgData name="Sidhanshu Bajaj" userId="403ac11a-6b05-46fd-b52f-9cc3da8269d5" providerId="ADAL" clId="{E898E391-3BC9-4D35-A116-9DBE6C5617FA}" dt="2022-06-17T07:33:22.546" v="1786" actId="26606"/>
          <ac:spMkLst>
            <pc:docMk/>
            <pc:sldMk cId="3544687849" sldId="260"/>
            <ac:spMk id="74" creationId="{EEBF1590-3B36-48EE-A89D-3B6F3CB256AB}"/>
          </ac:spMkLst>
        </pc:spChg>
        <pc:spChg chg="add del">
          <ac:chgData name="Sidhanshu Bajaj" userId="403ac11a-6b05-46fd-b52f-9cc3da8269d5" providerId="ADAL" clId="{E898E391-3BC9-4D35-A116-9DBE6C5617FA}" dt="2022-06-17T07:33:22.546" v="1786" actId="26606"/>
          <ac:spMkLst>
            <pc:docMk/>
            <pc:sldMk cId="3544687849" sldId="260"/>
            <ac:spMk id="75" creationId="{AC8F6C8C-AB5A-4548-942D-E3FD40ACBC49}"/>
          </ac:spMkLst>
        </pc:spChg>
        <pc:spChg chg="add del">
          <ac:chgData name="Sidhanshu Bajaj" userId="403ac11a-6b05-46fd-b52f-9cc3da8269d5" providerId="ADAL" clId="{E898E391-3BC9-4D35-A116-9DBE6C5617FA}" dt="2022-06-17T07:36:56.354" v="1814" actId="26606"/>
          <ac:spMkLst>
            <pc:docMk/>
            <pc:sldMk cId="3544687849" sldId="260"/>
            <ac:spMk id="77" creationId="{DEE2AD96-B495-4E06-9291-B71706F728CB}"/>
          </ac:spMkLst>
        </pc:spChg>
        <pc:spChg chg="add del">
          <ac:chgData name="Sidhanshu Bajaj" userId="403ac11a-6b05-46fd-b52f-9cc3da8269d5" providerId="ADAL" clId="{E898E391-3BC9-4D35-A116-9DBE6C5617FA}" dt="2022-06-17T07:36:56.354" v="1814" actId="26606"/>
          <ac:spMkLst>
            <pc:docMk/>
            <pc:sldMk cId="3544687849" sldId="260"/>
            <ac:spMk id="78" creationId="{53CF6D67-C5A8-4ADD-9E8E-1E38CA1D3166}"/>
          </ac:spMkLst>
        </pc:spChg>
        <pc:spChg chg="add del">
          <ac:chgData name="Sidhanshu Bajaj" userId="403ac11a-6b05-46fd-b52f-9cc3da8269d5" providerId="ADAL" clId="{E898E391-3BC9-4D35-A116-9DBE6C5617FA}" dt="2022-06-17T07:36:56.354" v="1814" actId="26606"/>
          <ac:spMkLst>
            <pc:docMk/>
            <pc:sldMk cId="3544687849" sldId="260"/>
            <ac:spMk id="79" creationId="{86909FA0-B515-4681-B7A8-FA281D133B94}"/>
          </ac:spMkLst>
        </pc:spChg>
        <pc:spChg chg="add del">
          <ac:chgData name="Sidhanshu Bajaj" userId="403ac11a-6b05-46fd-b52f-9cc3da8269d5" providerId="ADAL" clId="{E898E391-3BC9-4D35-A116-9DBE6C5617FA}" dt="2022-06-17T07:36:56.354" v="1814" actId="26606"/>
          <ac:spMkLst>
            <pc:docMk/>
            <pc:sldMk cId="3544687849" sldId="260"/>
            <ac:spMk id="80" creationId="{21C9FE86-FCC3-4A31-AA1C-C882262B7FE7}"/>
          </ac:spMkLst>
        </pc:spChg>
        <pc:spChg chg="add del">
          <ac:chgData name="Sidhanshu Bajaj" userId="403ac11a-6b05-46fd-b52f-9cc3da8269d5" providerId="ADAL" clId="{E898E391-3BC9-4D35-A116-9DBE6C5617FA}" dt="2022-06-17T07:36:56.354" v="1814" actId="26606"/>
          <ac:spMkLst>
            <pc:docMk/>
            <pc:sldMk cId="3544687849" sldId="260"/>
            <ac:spMk id="81" creationId="{7D96243B-ECED-4B71-8E06-AE9A285EAD20}"/>
          </ac:spMkLst>
        </pc:spChg>
        <pc:spChg chg="add del">
          <ac:chgData name="Sidhanshu Bajaj" userId="403ac11a-6b05-46fd-b52f-9cc3da8269d5" providerId="ADAL" clId="{E898E391-3BC9-4D35-A116-9DBE6C5617FA}" dt="2022-06-17T07:36:56.354" v="1814" actId="26606"/>
          <ac:spMkLst>
            <pc:docMk/>
            <pc:sldMk cId="3544687849" sldId="260"/>
            <ac:spMk id="82" creationId="{A09989E4-EFDC-4A90-A633-E0525FB4139E}"/>
          </ac:spMkLst>
        </pc:spChg>
        <pc:spChg chg="add del mod">
          <ac:chgData name="Sidhanshu Bajaj" userId="403ac11a-6b05-46fd-b52f-9cc3da8269d5" providerId="ADAL" clId="{E898E391-3BC9-4D35-A116-9DBE6C5617FA}" dt="2022-06-17T07:38:49.262" v="1845" actId="26606"/>
          <ac:spMkLst>
            <pc:docMk/>
            <pc:sldMk cId="3544687849" sldId="260"/>
            <ac:spMk id="83" creationId="{8C6D7DE2-7518-3B77-F975-509EE81FC92A}"/>
          </ac:spMkLst>
        </pc:spChg>
        <pc:spChg chg="add del">
          <ac:chgData name="Sidhanshu Bajaj" userId="403ac11a-6b05-46fd-b52f-9cc3da8269d5" providerId="ADAL" clId="{E898E391-3BC9-4D35-A116-9DBE6C5617FA}" dt="2022-06-17T07:36:52.935" v="1809" actId="26606"/>
          <ac:spMkLst>
            <pc:docMk/>
            <pc:sldMk cId="3544687849" sldId="260"/>
            <ac:spMk id="88" creationId="{C4285719-470E-454C-AF62-8323075F1F5B}"/>
          </ac:spMkLst>
        </pc:spChg>
        <pc:spChg chg="add del">
          <ac:chgData name="Sidhanshu Bajaj" userId="403ac11a-6b05-46fd-b52f-9cc3da8269d5" providerId="ADAL" clId="{E898E391-3BC9-4D35-A116-9DBE6C5617FA}" dt="2022-06-17T07:36:52.935" v="1809" actId="26606"/>
          <ac:spMkLst>
            <pc:docMk/>
            <pc:sldMk cId="3544687849" sldId="260"/>
            <ac:spMk id="90" creationId="{CD9FE4EF-C4D8-49A0-B2FF-81D8DB7D8A24}"/>
          </ac:spMkLst>
        </pc:spChg>
        <pc:spChg chg="add del">
          <ac:chgData name="Sidhanshu Bajaj" userId="403ac11a-6b05-46fd-b52f-9cc3da8269d5" providerId="ADAL" clId="{E898E391-3BC9-4D35-A116-9DBE6C5617FA}" dt="2022-06-17T07:36:52.935" v="1809" actId="26606"/>
          <ac:spMkLst>
            <pc:docMk/>
            <pc:sldMk cId="3544687849" sldId="260"/>
            <ac:spMk id="92" creationId="{4300840D-0A0B-4512-BACA-B439D5B9C57C}"/>
          </ac:spMkLst>
        </pc:spChg>
        <pc:spChg chg="add del">
          <ac:chgData name="Sidhanshu Bajaj" userId="403ac11a-6b05-46fd-b52f-9cc3da8269d5" providerId="ADAL" clId="{E898E391-3BC9-4D35-A116-9DBE6C5617FA}" dt="2022-06-17T07:36:52.935" v="1809" actId="26606"/>
          <ac:spMkLst>
            <pc:docMk/>
            <pc:sldMk cId="3544687849" sldId="260"/>
            <ac:spMk id="94" creationId="{D2B78728-A580-49A7-84F9-6EF6F583ADE0}"/>
          </ac:spMkLst>
        </pc:spChg>
        <pc:spChg chg="add del">
          <ac:chgData name="Sidhanshu Bajaj" userId="403ac11a-6b05-46fd-b52f-9cc3da8269d5" providerId="ADAL" clId="{E898E391-3BC9-4D35-A116-9DBE6C5617FA}" dt="2022-06-17T07:36:52.935" v="1809" actId="26606"/>
          <ac:spMkLst>
            <pc:docMk/>
            <pc:sldMk cId="3544687849" sldId="260"/>
            <ac:spMk id="96" creationId="{38FAA1A1-D861-433F-88FA-1E9D6FD31D11}"/>
          </ac:spMkLst>
        </pc:spChg>
        <pc:spChg chg="add del">
          <ac:chgData name="Sidhanshu Bajaj" userId="403ac11a-6b05-46fd-b52f-9cc3da8269d5" providerId="ADAL" clId="{E898E391-3BC9-4D35-A116-9DBE6C5617FA}" dt="2022-06-17T07:36:52.935" v="1809" actId="26606"/>
          <ac:spMkLst>
            <pc:docMk/>
            <pc:sldMk cId="3544687849" sldId="260"/>
            <ac:spMk id="98" creationId="{8D71EDA1-87BF-4D5D-AB79-F346FD19278A}"/>
          </ac:spMkLst>
        </pc:spChg>
        <pc:spChg chg="add del">
          <ac:chgData name="Sidhanshu Bajaj" userId="403ac11a-6b05-46fd-b52f-9cc3da8269d5" providerId="ADAL" clId="{E898E391-3BC9-4D35-A116-9DBE6C5617FA}" dt="2022-06-17T07:36:53.481" v="1811" actId="26606"/>
          <ac:spMkLst>
            <pc:docMk/>
            <pc:sldMk cId="3544687849" sldId="260"/>
            <ac:spMk id="100" creationId="{2596F992-698C-48C0-9D89-70DA4CE927EF}"/>
          </ac:spMkLst>
        </pc:spChg>
        <pc:spChg chg="add del">
          <ac:chgData name="Sidhanshu Bajaj" userId="403ac11a-6b05-46fd-b52f-9cc3da8269d5" providerId="ADAL" clId="{E898E391-3BC9-4D35-A116-9DBE6C5617FA}" dt="2022-06-17T07:36:53.481" v="1811" actId="26606"/>
          <ac:spMkLst>
            <pc:docMk/>
            <pc:sldMk cId="3544687849" sldId="260"/>
            <ac:spMk id="101" creationId="{E7BFF8DC-0AE7-4AD2-9B28-2E5F26D62C30}"/>
          </ac:spMkLst>
        </pc:spChg>
        <pc:spChg chg="add del">
          <ac:chgData name="Sidhanshu Bajaj" userId="403ac11a-6b05-46fd-b52f-9cc3da8269d5" providerId="ADAL" clId="{E898E391-3BC9-4D35-A116-9DBE6C5617FA}" dt="2022-06-17T07:36:53.481" v="1811" actId="26606"/>
          <ac:spMkLst>
            <pc:docMk/>
            <pc:sldMk cId="3544687849" sldId="260"/>
            <ac:spMk id="102" creationId="{7E0162AD-C6E5-4BF8-A453-76ADB36877D3}"/>
          </ac:spMkLst>
        </pc:spChg>
        <pc:spChg chg="add del">
          <ac:chgData name="Sidhanshu Bajaj" userId="403ac11a-6b05-46fd-b52f-9cc3da8269d5" providerId="ADAL" clId="{E898E391-3BC9-4D35-A116-9DBE6C5617FA}" dt="2022-06-17T07:36:56.350" v="1813" actId="26606"/>
          <ac:spMkLst>
            <pc:docMk/>
            <pc:sldMk cId="3544687849" sldId="260"/>
            <ac:spMk id="104" creationId="{12609869-9E80-471B-A487-A53288E0E791}"/>
          </ac:spMkLst>
        </pc:spChg>
        <pc:spChg chg="add del">
          <ac:chgData name="Sidhanshu Bajaj" userId="403ac11a-6b05-46fd-b52f-9cc3da8269d5" providerId="ADAL" clId="{E898E391-3BC9-4D35-A116-9DBE6C5617FA}" dt="2022-06-17T07:36:56.350" v="1813" actId="26606"/>
          <ac:spMkLst>
            <pc:docMk/>
            <pc:sldMk cId="3544687849" sldId="260"/>
            <ac:spMk id="105" creationId="{7004738A-9D34-43E8-97D2-CA0EED4F8BE0}"/>
          </ac:spMkLst>
        </pc:spChg>
        <pc:spChg chg="add del">
          <ac:chgData name="Sidhanshu Bajaj" userId="403ac11a-6b05-46fd-b52f-9cc3da8269d5" providerId="ADAL" clId="{E898E391-3BC9-4D35-A116-9DBE6C5617FA}" dt="2022-06-17T07:36:56.350" v="1813" actId="26606"/>
          <ac:spMkLst>
            <pc:docMk/>
            <pc:sldMk cId="3544687849" sldId="260"/>
            <ac:spMk id="106" creationId="{B8B8D07F-F13E-443E-BA68-2D26672D76B9}"/>
          </ac:spMkLst>
        </pc:spChg>
        <pc:spChg chg="add del">
          <ac:chgData name="Sidhanshu Bajaj" userId="403ac11a-6b05-46fd-b52f-9cc3da8269d5" providerId="ADAL" clId="{E898E391-3BC9-4D35-A116-9DBE6C5617FA}" dt="2022-06-17T07:36:56.350" v="1813" actId="26606"/>
          <ac:spMkLst>
            <pc:docMk/>
            <pc:sldMk cId="3544687849" sldId="260"/>
            <ac:spMk id="107" creationId="{2813A4FA-24A5-41ED-A534-3807D1B2F344}"/>
          </ac:spMkLst>
        </pc:spChg>
        <pc:spChg chg="add del">
          <ac:chgData name="Sidhanshu Bajaj" userId="403ac11a-6b05-46fd-b52f-9cc3da8269d5" providerId="ADAL" clId="{E898E391-3BC9-4D35-A116-9DBE6C5617FA}" dt="2022-06-17T07:36:56.350" v="1813" actId="26606"/>
          <ac:spMkLst>
            <pc:docMk/>
            <pc:sldMk cId="3544687849" sldId="260"/>
            <ac:spMk id="108" creationId="{C3944F27-CA70-4E84-A51A-E6BF89558979}"/>
          </ac:spMkLst>
        </pc:spChg>
        <pc:spChg chg="add del">
          <ac:chgData name="Sidhanshu Bajaj" userId="403ac11a-6b05-46fd-b52f-9cc3da8269d5" providerId="ADAL" clId="{E898E391-3BC9-4D35-A116-9DBE6C5617FA}" dt="2022-06-17T07:38:49.262" v="1845" actId="26606"/>
          <ac:spMkLst>
            <pc:docMk/>
            <pc:sldMk cId="3544687849" sldId="260"/>
            <ac:spMk id="110" creationId="{C4285719-470E-454C-AF62-8323075F1F5B}"/>
          </ac:spMkLst>
        </pc:spChg>
        <pc:spChg chg="add del">
          <ac:chgData name="Sidhanshu Bajaj" userId="403ac11a-6b05-46fd-b52f-9cc3da8269d5" providerId="ADAL" clId="{E898E391-3BC9-4D35-A116-9DBE6C5617FA}" dt="2022-06-17T07:38:49.262" v="1845" actId="26606"/>
          <ac:spMkLst>
            <pc:docMk/>
            <pc:sldMk cId="3544687849" sldId="260"/>
            <ac:spMk id="111" creationId="{CD9FE4EF-C4D8-49A0-B2FF-81D8DB7D8A24}"/>
          </ac:spMkLst>
        </pc:spChg>
        <pc:spChg chg="add del">
          <ac:chgData name="Sidhanshu Bajaj" userId="403ac11a-6b05-46fd-b52f-9cc3da8269d5" providerId="ADAL" clId="{E898E391-3BC9-4D35-A116-9DBE6C5617FA}" dt="2022-06-17T07:38:49.262" v="1845" actId="26606"/>
          <ac:spMkLst>
            <pc:docMk/>
            <pc:sldMk cId="3544687849" sldId="260"/>
            <ac:spMk id="112" creationId="{4300840D-0A0B-4512-BACA-B439D5B9C57C}"/>
          </ac:spMkLst>
        </pc:spChg>
        <pc:spChg chg="add del">
          <ac:chgData name="Sidhanshu Bajaj" userId="403ac11a-6b05-46fd-b52f-9cc3da8269d5" providerId="ADAL" clId="{E898E391-3BC9-4D35-A116-9DBE6C5617FA}" dt="2022-06-17T07:38:49.262" v="1845" actId="26606"/>
          <ac:spMkLst>
            <pc:docMk/>
            <pc:sldMk cId="3544687849" sldId="260"/>
            <ac:spMk id="113" creationId="{D2B78728-A580-49A7-84F9-6EF6F583ADE0}"/>
          </ac:spMkLst>
        </pc:spChg>
        <pc:spChg chg="add del">
          <ac:chgData name="Sidhanshu Bajaj" userId="403ac11a-6b05-46fd-b52f-9cc3da8269d5" providerId="ADAL" clId="{E898E391-3BC9-4D35-A116-9DBE6C5617FA}" dt="2022-06-17T07:38:49.262" v="1845" actId="26606"/>
          <ac:spMkLst>
            <pc:docMk/>
            <pc:sldMk cId="3544687849" sldId="260"/>
            <ac:spMk id="114" creationId="{38FAA1A1-D861-433F-88FA-1E9D6FD31D11}"/>
          </ac:spMkLst>
        </pc:spChg>
        <pc:spChg chg="add del">
          <ac:chgData name="Sidhanshu Bajaj" userId="403ac11a-6b05-46fd-b52f-9cc3da8269d5" providerId="ADAL" clId="{E898E391-3BC9-4D35-A116-9DBE6C5617FA}" dt="2022-06-17T07:38:49.262" v="1845" actId="26606"/>
          <ac:spMkLst>
            <pc:docMk/>
            <pc:sldMk cId="3544687849" sldId="260"/>
            <ac:spMk id="115" creationId="{8D71EDA1-87BF-4D5D-AB79-F346FD19278A}"/>
          </ac:spMkLst>
        </pc:spChg>
        <pc:spChg chg="add del">
          <ac:chgData name="Sidhanshu Bajaj" userId="403ac11a-6b05-46fd-b52f-9cc3da8269d5" providerId="ADAL" clId="{E898E391-3BC9-4D35-A116-9DBE6C5617FA}" dt="2022-06-17T07:38:19.714" v="1828" actId="26606"/>
          <ac:spMkLst>
            <pc:docMk/>
            <pc:sldMk cId="3544687849" sldId="260"/>
            <ac:spMk id="119" creationId="{8C6D7DE2-7518-3B77-F975-509EE81FC92A}"/>
          </ac:spMkLst>
        </pc:spChg>
        <pc:spChg chg="add del">
          <ac:chgData name="Sidhanshu Bajaj" userId="403ac11a-6b05-46fd-b52f-9cc3da8269d5" providerId="ADAL" clId="{E898E391-3BC9-4D35-A116-9DBE6C5617FA}" dt="2022-06-17T07:38:19.714" v="1828" actId="26606"/>
          <ac:spMkLst>
            <pc:docMk/>
            <pc:sldMk cId="3544687849" sldId="260"/>
            <ac:spMk id="120" creationId="{C4285719-470E-454C-AF62-8323075F1F5B}"/>
          </ac:spMkLst>
        </pc:spChg>
        <pc:spChg chg="add del">
          <ac:chgData name="Sidhanshu Bajaj" userId="403ac11a-6b05-46fd-b52f-9cc3da8269d5" providerId="ADAL" clId="{E898E391-3BC9-4D35-A116-9DBE6C5617FA}" dt="2022-06-17T07:38:19.714" v="1828" actId="26606"/>
          <ac:spMkLst>
            <pc:docMk/>
            <pc:sldMk cId="3544687849" sldId="260"/>
            <ac:spMk id="122" creationId="{CD9FE4EF-C4D8-49A0-B2FF-81D8DB7D8A24}"/>
          </ac:spMkLst>
        </pc:spChg>
        <pc:spChg chg="add del">
          <ac:chgData name="Sidhanshu Bajaj" userId="403ac11a-6b05-46fd-b52f-9cc3da8269d5" providerId="ADAL" clId="{E898E391-3BC9-4D35-A116-9DBE6C5617FA}" dt="2022-06-17T07:38:19.714" v="1828" actId="26606"/>
          <ac:spMkLst>
            <pc:docMk/>
            <pc:sldMk cId="3544687849" sldId="260"/>
            <ac:spMk id="124" creationId="{4300840D-0A0B-4512-BACA-B439D5B9C57C}"/>
          </ac:spMkLst>
        </pc:spChg>
        <pc:spChg chg="add del">
          <ac:chgData name="Sidhanshu Bajaj" userId="403ac11a-6b05-46fd-b52f-9cc3da8269d5" providerId="ADAL" clId="{E898E391-3BC9-4D35-A116-9DBE6C5617FA}" dt="2022-06-17T07:38:19.714" v="1828" actId="26606"/>
          <ac:spMkLst>
            <pc:docMk/>
            <pc:sldMk cId="3544687849" sldId="260"/>
            <ac:spMk id="126" creationId="{D2B78728-A580-49A7-84F9-6EF6F583ADE0}"/>
          </ac:spMkLst>
        </pc:spChg>
        <pc:spChg chg="add del">
          <ac:chgData name="Sidhanshu Bajaj" userId="403ac11a-6b05-46fd-b52f-9cc3da8269d5" providerId="ADAL" clId="{E898E391-3BC9-4D35-A116-9DBE6C5617FA}" dt="2022-06-17T07:38:19.714" v="1828" actId="26606"/>
          <ac:spMkLst>
            <pc:docMk/>
            <pc:sldMk cId="3544687849" sldId="260"/>
            <ac:spMk id="128" creationId="{38FAA1A1-D861-433F-88FA-1E9D6FD31D11}"/>
          </ac:spMkLst>
        </pc:spChg>
        <pc:spChg chg="add del">
          <ac:chgData name="Sidhanshu Bajaj" userId="403ac11a-6b05-46fd-b52f-9cc3da8269d5" providerId="ADAL" clId="{E898E391-3BC9-4D35-A116-9DBE6C5617FA}" dt="2022-06-17T07:38:19.714" v="1828" actId="26606"/>
          <ac:spMkLst>
            <pc:docMk/>
            <pc:sldMk cId="3544687849" sldId="260"/>
            <ac:spMk id="130" creationId="{8D71EDA1-87BF-4D5D-AB79-F346FD19278A}"/>
          </ac:spMkLst>
        </pc:spChg>
        <pc:spChg chg="add del">
          <ac:chgData name="Sidhanshu Bajaj" userId="403ac11a-6b05-46fd-b52f-9cc3da8269d5" providerId="ADAL" clId="{E898E391-3BC9-4D35-A116-9DBE6C5617FA}" dt="2022-06-17T07:38:25.636" v="1830" actId="26606"/>
          <ac:spMkLst>
            <pc:docMk/>
            <pc:sldMk cId="3544687849" sldId="260"/>
            <ac:spMk id="132" creationId="{8C6D7DE2-7518-3B77-F975-509EE81FC92A}"/>
          </ac:spMkLst>
        </pc:spChg>
        <pc:spChg chg="add del">
          <ac:chgData name="Sidhanshu Bajaj" userId="403ac11a-6b05-46fd-b52f-9cc3da8269d5" providerId="ADAL" clId="{E898E391-3BC9-4D35-A116-9DBE6C5617FA}" dt="2022-06-17T07:38:27.311" v="1832" actId="26606"/>
          <ac:spMkLst>
            <pc:docMk/>
            <pc:sldMk cId="3544687849" sldId="260"/>
            <ac:spMk id="134" creationId="{1B15ED52-F352-441B-82BF-E0EA34836D08}"/>
          </ac:spMkLst>
        </pc:spChg>
        <pc:spChg chg="add del">
          <ac:chgData name="Sidhanshu Bajaj" userId="403ac11a-6b05-46fd-b52f-9cc3da8269d5" providerId="ADAL" clId="{E898E391-3BC9-4D35-A116-9DBE6C5617FA}" dt="2022-06-17T07:38:27.311" v="1832" actId="26606"/>
          <ac:spMkLst>
            <pc:docMk/>
            <pc:sldMk cId="3544687849" sldId="260"/>
            <ac:spMk id="135" creationId="{8C6D7DE2-7518-3B77-F975-509EE81FC92A}"/>
          </ac:spMkLst>
        </pc:spChg>
        <pc:spChg chg="add del">
          <ac:chgData name="Sidhanshu Bajaj" userId="403ac11a-6b05-46fd-b52f-9cc3da8269d5" providerId="ADAL" clId="{E898E391-3BC9-4D35-A116-9DBE6C5617FA}" dt="2022-06-17T07:38:27.311" v="1832" actId="26606"/>
          <ac:spMkLst>
            <pc:docMk/>
            <pc:sldMk cId="3544687849" sldId="260"/>
            <ac:spMk id="136" creationId="{61707E60-CEC9-4661-AA82-69242EB4BDC3}"/>
          </ac:spMkLst>
        </pc:spChg>
        <pc:spChg chg="add del">
          <ac:chgData name="Sidhanshu Bajaj" userId="403ac11a-6b05-46fd-b52f-9cc3da8269d5" providerId="ADAL" clId="{E898E391-3BC9-4D35-A116-9DBE6C5617FA}" dt="2022-06-17T07:38:27.311" v="1832" actId="26606"/>
          <ac:spMkLst>
            <pc:docMk/>
            <pc:sldMk cId="3544687849" sldId="260"/>
            <ac:spMk id="137" creationId="{8F035CD8-AE30-4146-96F2-036B0CE5E4F3}"/>
          </ac:spMkLst>
        </pc:spChg>
        <pc:spChg chg="add del">
          <ac:chgData name="Sidhanshu Bajaj" userId="403ac11a-6b05-46fd-b52f-9cc3da8269d5" providerId="ADAL" clId="{E898E391-3BC9-4D35-A116-9DBE6C5617FA}" dt="2022-06-17T07:38:28.216" v="1834" actId="26606"/>
          <ac:spMkLst>
            <pc:docMk/>
            <pc:sldMk cId="3544687849" sldId="260"/>
            <ac:spMk id="139" creationId="{23A58148-D452-4F6F-A2FE-EED968DE1970}"/>
          </ac:spMkLst>
        </pc:spChg>
        <pc:spChg chg="add del">
          <ac:chgData name="Sidhanshu Bajaj" userId="403ac11a-6b05-46fd-b52f-9cc3da8269d5" providerId="ADAL" clId="{E898E391-3BC9-4D35-A116-9DBE6C5617FA}" dt="2022-06-17T07:38:28.216" v="1834" actId="26606"/>
          <ac:spMkLst>
            <pc:docMk/>
            <pc:sldMk cId="3544687849" sldId="260"/>
            <ac:spMk id="140" creationId="{8C6D7DE2-7518-3B77-F975-509EE81FC92A}"/>
          </ac:spMkLst>
        </pc:spChg>
        <pc:spChg chg="add del">
          <ac:chgData name="Sidhanshu Bajaj" userId="403ac11a-6b05-46fd-b52f-9cc3da8269d5" providerId="ADAL" clId="{E898E391-3BC9-4D35-A116-9DBE6C5617FA}" dt="2022-06-17T07:38:30.992" v="1836" actId="26606"/>
          <ac:spMkLst>
            <pc:docMk/>
            <pc:sldMk cId="3544687849" sldId="260"/>
            <ac:spMk id="142" creationId="{0953DB5D-0A37-4498-852C-604ADD855212}"/>
          </ac:spMkLst>
        </pc:spChg>
        <pc:spChg chg="add del">
          <ac:chgData name="Sidhanshu Bajaj" userId="403ac11a-6b05-46fd-b52f-9cc3da8269d5" providerId="ADAL" clId="{E898E391-3BC9-4D35-A116-9DBE6C5617FA}" dt="2022-06-17T07:38:30.992" v="1836" actId="26606"/>
          <ac:spMkLst>
            <pc:docMk/>
            <pc:sldMk cId="3544687849" sldId="260"/>
            <ac:spMk id="143" creationId="{52B46D5E-7F74-4741-9FF9-3E105C9570B9}"/>
          </ac:spMkLst>
        </pc:spChg>
        <pc:spChg chg="add del">
          <ac:chgData name="Sidhanshu Bajaj" userId="403ac11a-6b05-46fd-b52f-9cc3da8269d5" providerId="ADAL" clId="{E898E391-3BC9-4D35-A116-9DBE6C5617FA}" dt="2022-06-17T07:38:30.992" v="1836" actId="26606"/>
          <ac:spMkLst>
            <pc:docMk/>
            <pc:sldMk cId="3544687849" sldId="260"/>
            <ac:spMk id="144" creationId="{8C6D7DE2-7518-3B77-F975-509EE81FC92A}"/>
          </ac:spMkLst>
        </pc:spChg>
        <pc:spChg chg="add del">
          <ac:chgData name="Sidhanshu Bajaj" userId="403ac11a-6b05-46fd-b52f-9cc3da8269d5" providerId="ADAL" clId="{E898E391-3BC9-4D35-A116-9DBE6C5617FA}" dt="2022-06-17T07:38:30.992" v="1836" actId="26606"/>
          <ac:spMkLst>
            <pc:docMk/>
            <pc:sldMk cId="3544687849" sldId="260"/>
            <ac:spMk id="145" creationId="{B97A76A2-B7F2-4D75-AB9E-71FB748825F4}"/>
          </ac:spMkLst>
        </pc:spChg>
        <pc:spChg chg="add del">
          <ac:chgData name="Sidhanshu Bajaj" userId="403ac11a-6b05-46fd-b52f-9cc3da8269d5" providerId="ADAL" clId="{E898E391-3BC9-4D35-A116-9DBE6C5617FA}" dt="2022-06-17T07:38:32.178" v="1838" actId="26606"/>
          <ac:spMkLst>
            <pc:docMk/>
            <pc:sldMk cId="3544687849" sldId="260"/>
            <ac:spMk id="147" creationId="{CEB41C5C-0F34-4DDA-9D7C-5E717F35F60C}"/>
          </ac:spMkLst>
        </pc:spChg>
        <pc:spChg chg="add del">
          <ac:chgData name="Sidhanshu Bajaj" userId="403ac11a-6b05-46fd-b52f-9cc3da8269d5" providerId="ADAL" clId="{E898E391-3BC9-4D35-A116-9DBE6C5617FA}" dt="2022-06-17T07:38:32.178" v="1838" actId="26606"/>
          <ac:spMkLst>
            <pc:docMk/>
            <pc:sldMk cId="3544687849" sldId="260"/>
            <ac:spMk id="148" creationId="{8C6D7DE2-7518-3B77-F975-509EE81FC92A}"/>
          </ac:spMkLst>
        </pc:spChg>
        <pc:spChg chg="add del">
          <ac:chgData name="Sidhanshu Bajaj" userId="403ac11a-6b05-46fd-b52f-9cc3da8269d5" providerId="ADAL" clId="{E898E391-3BC9-4D35-A116-9DBE6C5617FA}" dt="2022-06-17T07:38:45.565" v="1840" actId="26606"/>
          <ac:spMkLst>
            <pc:docMk/>
            <pc:sldMk cId="3544687849" sldId="260"/>
            <ac:spMk id="150" creationId="{35177758-12DD-4CC9-902C-4B9C51CB4063}"/>
          </ac:spMkLst>
        </pc:spChg>
        <pc:spChg chg="add del">
          <ac:chgData name="Sidhanshu Bajaj" userId="403ac11a-6b05-46fd-b52f-9cc3da8269d5" providerId="ADAL" clId="{E898E391-3BC9-4D35-A116-9DBE6C5617FA}" dt="2022-06-17T07:38:45.565" v="1840" actId="26606"/>
          <ac:spMkLst>
            <pc:docMk/>
            <pc:sldMk cId="3544687849" sldId="260"/>
            <ac:spMk id="151" creationId="{107B74A1-AC23-4029-85C2-6C2D4C277227}"/>
          </ac:spMkLst>
        </pc:spChg>
        <pc:spChg chg="add del">
          <ac:chgData name="Sidhanshu Bajaj" userId="403ac11a-6b05-46fd-b52f-9cc3da8269d5" providerId="ADAL" clId="{E898E391-3BC9-4D35-A116-9DBE6C5617FA}" dt="2022-06-17T07:38:45.565" v="1840" actId="26606"/>
          <ac:spMkLst>
            <pc:docMk/>
            <pc:sldMk cId="3544687849" sldId="260"/>
            <ac:spMk id="152" creationId="{30FF6FEE-5B11-4DDB-8635-80A97984417A}"/>
          </ac:spMkLst>
        </pc:spChg>
        <pc:spChg chg="add del">
          <ac:chgData name="Sidhanshu Bajaj" userId="403ac11a-6b05-46fd-b52f-9cc3da8269d5" providerId="ADAL" clId="{E898E391-3BC9-4D35-A116-9DBE6C5617FA}" dt="2022-06-17T07:38:45.565" v="1840" actId="26606"/>
          <ac:spMkLst>
            <pc:docMk/>
            <pc:sldMk cId="3544687849" sldId="260"/>
            <ac:spMk id="153" creationId="{AD949E97-66D7-467B-BDD7-5166EF523B2A}"/>
          </ac:spMkLst>
        </pc:spChg>
        <pc:spChg chg="add del">
          <ac:chgData name="Sidhanshu Bajaj" userId="403ac11a-6b05-46fd-b52f-9cc3da8269d5" providerId="ADAL" clId="{E898E391-3BC9-4D35-A116-9DBE6C5617FA}" dt="2022-06-17T07:38:45.565" v="1840" actId="26606"/>
          <ac:spMkLst>
            <pc:docMk/>
            <pc:sldMk cId="3544687849" sldId="260"/>
            <ac:spMk id="154" creationId="{29C6353F-64ED-4D08-9A61-1E27D87466EB}"/>
          </ac:spMkLst>
        </pc:spChg>
        <pc:spChg chg="add del">
          <ac:chgData name="Sidhanshu Bajaj" userId="403ac11a-6b05-46fd-b52f-9cc3da8269d5" providerId="ADAL" clId="{E898E391-3BC9-4D35-A116-9DBE6C5617FA}" dt="2022-06-17T07:38:45.565" v="1840" actId="26606"/>
          <ac:spMkLst>
            <pc:docMk/>
            <pc:sldMk cId="3544687849" sldId="260"/>
            <ac:spMk id="155" creationId="{8C6D7DE2-7518-3B77-F975-509EE81FC92A}"/>
          </ac:spMkLst>
        </pc:spChg>
        <pc:spChg chg="add del">
          <ac:chgData name="Sidhanshu Bajaj" userId="403ac11a-6b05-46fd-b52f-9cc3da8269d5" providerId="ADAL" clId="{E898E391-3BC9-4D35-A116-9DBE6C5617FA}" dt="2022-06-17T07:38:45.565" v="1840" actId="26606"/>
          <ac:spMkLst>
            <pc:docMk/>
            <pc:sldMk cId="3544687849" sldId="260"/>
            <ac:spMk id="156" creationId="{F611A8EB-A9A5-412E-B620-0BFA41C65F06}"/>
          </ac:spMkLst>
        </pc:spChg>
        <pc:spChg chg="add del">
          <ac:chgData name="Sidhanshu Bajaj" userId="403ac11a-6b05-46fd-b52f-9cc3da8269d5" providerId="ADAL" clId="{E898E391-3BC9-4D35-A116-9DBE6C5617FA}" dt="2022-06-17T07:38:48.699" v="1842" actId="26606"/>
          <ac:spMkLst>
            <pc:docMk/>
            <pc:sldMk cId="3544687849" sldId="260"/>
            <ac:spMk id="158" creationId="{2E17E911-875F-4DE5-8699-99D9F1805A5D}"/>
          </ac:spMkLst>
        </pc:spChg>
        <pc:spChg chg="add del">
          <ac:chgData name="Sidhanshu Bajaj" userId="403ac11a-6b05-46fd-b52f-9cc3da8269d5" providerId="ADAL" clId="{E898E391-3BC9-4D35-A116-9DBE6C5617FA}" dt="2022-06-17T07:38:48.699" v="1842" actId="26606"/>
          <ac:spMkLst>
            <pc:docMk/>
            <pc:sldMk cId="3544687849" sldId="260"/>
            <ac:spMk id="159" creationId="{CD9FE4EF-C4D8-49A0-B2FF-81D8DB7D8A24}"/>
          </ac:spMkLst>
        </pc:spChg>
        <pc:spChg chg="add del">
          <ac:chgData name="Sidhanshu Bajaj" userId="403ac11a-6b05-46fd-b52f-9cc3da8269d5" providerId="ADAL" clId="{E898E391-3BC9-4D35-A116-9DBE6C5617FA}" dt="2022-06-17T07:38:48.699" v="1842" actId="26606"/>
          <ac:spMkLst>
            <pc:docMk/>
            <pc:sldMk cId="3544687849" sldId="260"/>
            <ac:spMk id="160" creationId="{4300840D-0A0B-4512-BACA-B439D5B9C57C}"/>
          </ac:spMkLst>
        </pc:spChg>
        <pc:spChg chg="add del">
          <ac:chgData name="Sidhanshu Bajaj" userId="403ac11a-6b05-46fd-b52f-9cc3da8269d5" providerId="ADAL" clId="{E898E391-3BC9-4D35-A116-9DBE6C5617FA}" dt="2022-06-17T07:38:48.699" v="1842" actId="26606"/>
          <ac:spMkLst>
            <pc:docMk/>
            <pc:sldMk cId="3544687849" sldId="260"/>
            <ac:spMk id="161" creationId="{D2B78728-A580-49A7-84F9-6EF6F583ADE0}"/>
          </ac:spMkLst>
        </pc:spChg>
        <pc:spChg chg="add del">
          <ac:chgData name="Sidhanshu Bajaj" userId="403ac11a-6b05-46fd-b52f-9cc3da8269d5" providerId="ADAL" clId="{E898E391-3BC9-4D35-A116-9DBE6C5617FA}" dt="2022-06-17T07:38:48.699" v="1842" actId="26606"/>
          <ac:spMkLst>
            <pc:docMk/>
            <pc:sldMk cId="3544687849" sldId="260"/>
            <ac:spMk id="162" creationId="{38FAA1A1-D861-433F-88FA-1E9D6FD31D11}"/>
          </ac:spMkLst>
        </pc:spChg>
        <pc:spChg chg="add del">
          <ac:chgData name="Sidhanshu Bajaj" userId="403ac11a-6b05-46fd-b52f-9cc3da8269d5" providerId="ADAL" clId="{E898E391-3BC9-4D35-A116-9DBE6C5617FA}" dt="2022-06-17T07:38:48.699" v="1842" actId="26606"/>
          <ac:spMkLst>
            <pc:docMk/>
            <pc:sldMk cId="3544687849" sldId="260"/>
            <ac:spMk id="163" creationId="{8D71EDA1-87BF-4D5D-AB79-F346FD19278A}"/>
          </ac:spMkLst>
        </pc:spChg>
        <pc:spChg chg="add del">
          <ac:chgData name="Sidhanshu Bajaj" userId="403ac11a-6b05-46fd-b52f-9cc3da8269d5" providerId="ADAL" clId="{E898E391-3BC9-4D35-A116-9DBE6C5617FA}" dt="2022-06-17T07:38:48.699" v="1842" actId="26606"/>
          <ac:spMkLst>
            <pc:docMk/>
            <pc:sldMk cId="3544687849" sldId="260"/>
            <ac:spMk id="164" creationId="{8C6D7DE2-7518-3B77-F975-509EE81FC92A}"/>
          </ac:spMkLst>
        </pc:spChg>
        <pc:spChg chg="add del">
          <ac:chgData name="Sidhanshu Bajaj" userId="403ac11a-6b05-46fd-b52f-9cc3da8269d5" providerId="ADAL" clId="{E898E391-3BC9-4D35-A116-9DBE6C5617FA}" dt="2022-06-17T07:38:49.256" v="1844" actId="26606"/>
          <ac:spMkLst>
            <pc:docMk/>
            <pc:sldMk cId="3544687849" sldId="260"/>
            <ac:spMk id="166" creationId="{12609869-9E80-471B-A487-A53288E0E791}"/>
          </ac:spMkLst>
        </pc:spChg>
        <pc:spChg chg="add del">
          <ac:chgData name="Sidhanshu Bajaj" userId="403ac11a-6b05-46fd-b52f-9cc3da8269d5" providerId="ADAL" clId="{E898E391-3BC9-4D35-A116-9DBE6C5617FA}" dt="2022-06-17T07:38:49.256" v="1844" actId="26606"/>
          <ac:spMkLst>
            <pc:docMk/>
            <pc:sldMk cId="3544687849" sldId="260"/>
            <ac:spMk id="167" creationId="{8C6D7DE2-7518-3B77-F975-509EE81FC92A}"/>
          </ac:spMkLst>
        </pc:spChg>
        <pc:spChg chg="add del">
          <ac:chgData name="Sidhanshu Bajaj" userId="403ac11a-6b05-46fd-b52f-9cc3da8269d5" providerId="ADAL" clId="{E898E391-3BC9-4D35-A116-9DBE6C5617FA}" dt="2022-06-17T07:38:49.256" v="1844" actId="26606"/>
          <ac:spMkLst>
            <pc:docMk/>
            <pc:sldMk cId="3544687849" sldId="260"/>
            <ac:spMk id="168" creationId="{7004738A-9D34-43E8-97D2-CA0EED4F8BE0}"/>
          </ac:spMkLst>
        </pc:spChg>
        <pc:spChg chg="add del">
          <ac:chgData name="Sidhanshu Bajaj" userId="403ac11a-6b05-46fd-b52f-9cc3da8269d5" providerId="ADAL" clId="{E898E391-3BC9-4D35-A116-9DBE6C5617FA}" dt="2022-06-17T07:38:49.256" v="1844" actId="26606"/>
          <ac:spMkLst>
            <pc:docMk/>
            <pc:sldMk cId="3544687849" sldId="260"/>
            <ac:spMk id="169" creationId="{B8B8D07F-F13E-443E-BA68-2D26672D76B9}"/>
          </ac:spMkLst>
        </pc:spChg>
        <pc:spChg chg="add del">
          <ac:chgData name="Sidhanshu Bajaj" userId="403ac11a-6b05-46fd-b52f-9cc3da8269d5" providerId="ADAL" clId="{E898E391-3BC9-4D35-A116-9DBE6C5617FA}" dt="2022-06-17T07:38:49.256" v="1844" actId="26606"/>
          <ac:spMkLst>
            <pc:docMk/>
            <pc:sldMk cId="3544687849" sldId="260"/>
            <ac:spMk id="170" creationId="{2813A4FA-24A5-41ED-A534-3807D1B2F344}"/>
          </ac:spMkLst>
        </pc:spChg>
        <pc:spChg chg="add del">
          <ac:chgData name="Sidhanshu Bajaj" userId="403ac11a-6b05-46fd-b52f-9cc3da8269d5" providerId="ADAL" clId="{E898E391-3BC9-4D35-A116-9DBE6C5617FA}" dt="2022-06-17T07:38:49.256" v="1844" actId="26606"/>
          <ac:spMkLst>
            <pc:docMk/>
            <pc:sldMk cId="3544687849" sldId="260"/>
            <ac:spMk id="171" creationId="{C3944F27-CA70-4E84-A51A-E6BF89558979}"/>
          </ac:spMkLst>
        </pc:spChg>
        <pc:spChg chg="add del">
          <ac:chgData name="Sidhanshu Bajaj" userId="403ac11a-6b05-46fd-b52f-9cc3da8269d5" providerId="ADAL" clId="{E898E391-3BC9-4D35-A116-9DBE6C5617FA}" dt="2022-06-17T07:39:04.503" v="1847" actId="26606"/>
          <ac:spMkLst>
            <pc:docMk/>
            <pc:sldMk cId="3544687849" sldId="260"/>
            <ac:spMk id="173" creationId="{C4285719-470E-454C-AF62-8323075F1F5B}"/>
          </ac:spMkLst>
        </pc:spChg>
        <pc:spChg chg="add del">
          <ac:chgData name="Sidhanshu Bajaj" userId="403ac11a-6b05-46fd-b52f-9cc3da8269d5" providerId="ADAL" clId="{E898E391-3BC9-4D35-A116-9DBE6C5617FA}" dt="2022-06-17T07:39:04.503" v="1847" actId="26606"/>
          <ac:spMkLst>
            <pc:docMk/>
            <pc:sldMk cId="3544687849" sldId="260"/>
            <ac:spMk id="174" creationId="{CD9FE4EF-C4D8-49A0-B2FF-81D8DB7D8A24}"/>
          </ac:spMkLst>
        </pc:spChg>
        <pc:spChg chg="add del">
          <ac:chgData name="Sidhanshu Bajaj" userId="403ac11a-6b05-46fd-b52f-9cc3da8269d5" providerId="ADAL" clId="{E898E391-3BC9-4D35-A116-9DBE6C5617FA}" dt="2022-06-17T07:39:04.503" v="1847" actId="26606"/>
          <ac:spMkLst>
            <pc:docMk/>
            <pc:sldMk cId="3544687849" sldId="260"/>
            <ac:spMk id="175" creationId="{4300840D-0A0B-4512-BACA-B439D5B9C57C}"/>
          </ac:spMkLst>
        </pc:spChg>
        <pc:spChg chg="add del">
          <ac:chgData name="Sidhanshu Bajaj" userId="403ac11a-6b05-46fd-b52f-9cc3da8269d5" providerId="ADAL" clId="{E898E391-3BC9-4D35-A116-9DBE6C5617FA}" dt="2022-06-17T07:39:04.503" v="1847" actId="26606"/>
          <ac:spMkLst>
            <pc:docMk/>
            <pc:sldMk cId="3544687849" sldId="260"/>
            <ac:spMk id="176" creationId="{D2B78728-A580-49A7-84F9-6EF6F583ADE0}"/>
          </ac:spMkLst>
        </pc:spChg>
        <pc:spChg chg="add del">
          <ac:chgData name="Sidhanshu Bajaj" userId="403ac11a-6b05-46fd-b52f-9cc3da8269d5" providerId="ADAL" clId="{E898E391-3BC9-4D35-A116-9DBE6C5617FA}" dt="2022-06-17T07:39:04.503" v="1847" actId="26606"/>
          <ac:spMkLst>
            <pc:docMk/>
            <pc:sldMk cId="3544687849" sldId="260"/>
            <ac:spMk id="177" creationId="{38FAA1A1-D861-433F-88FA-1E9D6FD31D11}"/>
          </ac:spMkLst>
        </pc:spChg>
        <pc:spChg chg="add del">
          <ac:chgData name="Sidhanshu Bajaj" userId="403ac11a-6b05-46fd-b52f-9cc3da8269d5" providerId="ADAL" clId="{E898E391-3BC9-4D35-A116-9DBE6C5617FA}" dt="2022-06-17T07:39:04.503" v="1847" actId="26606"/>
          <ac:spMkLst>
            <pc:docMk/>
            <pc:sldMk cId="3544687849" sldId="260"/>
            <ac:spMk id="178" creationId="{8D71EDA1-87BF-4D5D-AB79-F346FD19278A}"/>
          </ac:spMkLst>
        </pc:spChg>
        <pc:spChg chg="add mod">
          <ac:chgData name="Sidhanshu Bajaj" userId="403ac11a-6b05-46fd-b52f-9cc3da8269d5" providerId="ADAL" clId="{E898E391-3BC9-4D35-A116-9DBE6C5617FA}" dt="2022-06-30T05:52:07.233" v="7335" actId="1076"/>
          <ac:spMkLst>
            <pc:docMk/>
            <pc:sldMk cId="3544687849" sldId="260"/>
            <ac:spMk id="179" creationId="{8C6D7DE2-7518-3B77-F975-509EE81FC92A}"/>
          </ac:spMkLst>
        </pc:spChg>
        <pc:spChg chg="add">
          <ac:chgData name="Sidhanshu Bajaj" userId="403ac11a-6b05-46fd-b52f-9cc3da8269d5" providerId="ADAL" clId="{E898E391-3BC9-4D35-A116-9DBE6C5617FA}" dt="2022-06-17T07:39:04.503" v="1847" actId="26606"/>
          <ac:spMkLst>
            <pc:docMk/>
            <pc:sldMk cId="3544687849" sldId="260"/>
            <ac:spMk id="184" creationId="{C4285719-470E-454C-AF62-8323075F1F5B}"/>
          </ac:spMkLst>
        </pc:spChg>
        <pc:spChg chg="add">
          <ac:chgData name="Sidhanshu Bajaj" userId="403ac11a-6b05-46fd-b52f-9cc3da8269d5" providerId="ADAL" clId="{E898E391-3BC9-4D35-A116-9DBE6C5617FA}" dt="2022-06-17T07:39:04.503" v="1847" actId="26606"/>
          <ac:spMkLst>
            <pc:docMk/>
            <pc:sldMk cId="3544687849" sldId="260"/>
            <ac:spMk id="186" creationId="{CD9FE4EF-C4D8-49A0-B2FF-81D8DB7D8A24}"/>
          </ac:spMkLst>
        </pc:spChg>
        <pc:spChg chg="add">
          <ac:chgData name="Sidhanshu Bajaj" userId="403ac11a-6b05-46fd-b52f-9cc3da8269d5" providerId="ADAL" clId="{E898E391-3BC9-4D35-A116-9DBE6C5617FA}" dt="2022-06-17T07:39:04.503" v="1847" actId="26606"/>
          <ac:spMkLst>
            <pc:docMk/>
            <pc:sldMk cId="3544687849" sldId="260"/>
            <ac:spMk id="188" creationId="{4300840D-0A0B-4512-BACA-B439D5B9C57C}"/>
          </ac:spMkLst>
        </pc:spChg>
        <pc:spChg chg="add">
          <ac:chgData name="Sidhanshu Bajaj" userId="403ac11a-6b05-46fd-b52f-9cc3da8269d5" providerId="ADAL" clId="{E898E391-3BC9-4D35-A116-9DBE6C5617FA}" dt="2022-06-17T07:39:04.503" v="1847" actId="26606"/>
          <ac:spMkLst>
            <pc:docMk/>
            <pc:sldMk cId="3544687849" sldId="260"/>
            <ac:spMk id="190" creationId="{D2B78728-A580-49A7-84F9-6EF6F583ADE0}"/>
          </ac:spMkLst>
        </pc:spChg>
        <pc:spChg chg="add">
          <ac:chgData name="Sidhanshu Bajaj" userId="403ac11a-6b05-46fd-b52f-9cc3da8269d5" providerId="ADAL" clId="{E898E391-3BC9-4D35-A116-9DBE6C5617FA}" dt="2022-06-17T07:39:04.503" v="1847" actId="26606"/>
          <ac:spMkLst>
            <pc:docMk/>
            <pc:sldMk cId="3544687849" sldId="260"/>
            <ac:spMk id="192" creationId="{38FAA1A1-D861-433F-88FA-1E9D6FD31D11}"/>
          </ac:spMkLst>
        </pc:spChg>
        <pc:spChg chg="add">
          <ac:chgData name="Sidhanshu Bajaj" userId="403ac11a-6b05-46fd-b52f-9cc3da8269d5" providerId="ADAL" clId="{E898E391-3BC9-4D35-A116-9DBE6C5617FA}" dt="2022-06-17T07:39:04.503" v="1847" actId="26606"/>
          <ac:spMkLst>
            <pc:docMk/>
            <pc:sldMk cId="3544687849" sldId="260"/>
            <ac:spMk id="194" creationId="{8D71EDA1-87BF-4D5D-AB79-F346FD19278A}"/>
          </ac:spMkLst>
        </pc:spChg>
        <pc:graphicFrameChg chg="add del">
          <ac:chgData name="Sidhanshu Bajaj" userId="403ac11a-6b05-46fd-b52f-9cc3da8269d5" providerId="ADAL" clId="{E898E391-3BC9-4D35-A116-9DBE6C5617FA}" dt="2022-06-17T07:33:22.546" v="1786" actId="26606"/>
          <ac:graphicFrameMkLst>
            <pc:docMk/>
            <pc:sldMk cId="3544687849" sldId="260"/>
            <ac:graphicFrameMk id="34" creationId="{BC76B367-32CB-2D61-BF4C-F39437C0ABD2}"/>
          </ac:graphicFrameMkLst>
        </pc:graphicFrameChg>
        <pc:graphicFrameChg chg="add del">
          <ac:chgData name="Sidhanshu Bajaj" userId="403ac11a-6b05-46fd-b52f-9cc3da8269d5" providerId="ADAL" clId="{E898E391-3BC9-4D35-A116-9DBE6C5617FA}" dt="2022-06-17T07:38:10.420" v="1826" actId="26606"/>
          <ac:graphicFrameMkLst>
            <pc:docMk/>
            <pc:sldMk cId="3544687849" sldId="260"/>
            <ac:graphicFrameMk id="117" creationId="{C7F62527-B0BC-0E02-2A15-7BBDFE3D0100}"/>
          </ac:graphicFrameMkLst>
        </pc:graphicFrameChg>
        <pc:picChg chg="del mod">
          <ac:chgData name="Sidhanshu Bajaj" userId="403ac11a-6b05-46fd-b52f-9cc3da8269d5" providerId="ADAL" clId="{E898E391-3BC9-4D35-A116-9DBE6C5617FA}" dt="2022-06-16T11:00:29.687" v="153" actId="478"/>
          <ac:picMkLst>
            <pc:docMk/>
            <pc:sldMk cId="3544687849" sldId="260"/>
            <ac:picMk id="6" creationId="{59DE848F-23EA-DD10-7CA9-E5A35CA4CEC0}"/>
          </ac:picMkLst>
        </pc:picChg>
        <pc:picChg chg="add mod">
          <ac:chgData name="Sidhanshu Bajaj" userId="403ac11a-6b05-46fd-b52f-9cc3da8269d5" providerId="ADAL" clId="{E898E391-3BC9-4D35-A116-9DBE6C5617FA}" dt="2022-06-17T07:38:53.468" v="1846" actId="27614"/>
          <ac:picMkLst>
            <pc:docMk/>
            <pc:sldMk cId="3544687849" sldId="260"/>
            <ac:picMk id="7" creationId="{B40AC348-01C6-4230-81CA-7DC061C156AD}"/>
          </ac:picMkLst>
        </pc:picChg>
        <pc:picChg chg="add del mod ord">
          <ac:chgData name="Sidhanshu Bajaj" userId="403ac11a-6b05-46fd-b52f-9cc3da8269d5" providerId="ADAL" clId="{E898E391-3BC9-4D35-A116-9DBE6C5617FA}" dt="2022-06-21T07:15:14.926" v="4813" actId="1076"/>
          <ac:picMkLst>
            <pc:docMk/>
            <pc:sldMk cId="3544687849" sldId="260"/>
            <ac:picMk id="58" creationId="{866E493D-0DEF-401C-A127-7726F915B359}"/>
          </ac:picMkLst>
        </pc:picChg>
        <pc:picChg chg="add del mod">
          <ac:chgData name="Sidhanshu Bajaj" userId="403ac11a-6b05-46fd-b52f-9cc3da8269d5" providerId="ADAL" clId="{E898E391-3BC9-4D35-A116-9DBE6C5617FA}" dt="2022-06-17T07:37:08.605" v="1819"/>
          <ac:picMkLst>
            <pc:docMk/>
            <pc:sldMk cId="3544687849" sldId="260"/>
            <ac:picMk id="84" creationId="{F892349E-8650-485F-BB2D-71DC58E7EB41}"/>
          </ac:picMkLst>
        </pc:picChg>
      </pc:sldChg>
      <pc:sldChg chg="del">
        <pc:chgData name="Sidhanshu Bajaj" userId="403ac11a-6b05-46fd-b52f-9cc3da8269d5" providerId="ADAL" clId="{E898E391-3BC9-4D35-A116-9DBE6C5617FA}" dt="2022-06-16T12:11:37.705" v="664" actId="47"/>
        <pc:sldMkLst>
          <pc:docMk/>
          <pc:sldMk cId="1206244218" sldId="261"/>
        </pc:sldMkLst>
      </pc:sldChg>
      <pc:sldChg chg="addSp delSp modSp mod">
        <pc:chgData name="Sidhanshu Bajaj" userId="403ac11a-6b05-46fd-b52f-9cc3da8269d5" providerId="ADAL" clId="{E898E391-3BC9-4D35-A116-9DBE6C5617FA}" dt="2022-06-30T06:03:58.817" v="7442" actId="1076"/>
        <pc:sldMkLst>
          <pc:docMk/>
          <pc:sldMk cId="1373306154" sldId="262"/>
        </pc:sldMkLst>
        <pc:spChg chg="mod">
          <ac:chgData name="Sidhanshu Bajaj" userId="403ac11a-6b05-46fd-b52f-9cc3da8269d5" providerId="ADAL" clId="{E898E391-3BC9-4D35-A116-9DBE6C5617FA}" dt="2022-06-21T11:50:12.542" v="6988" actId="115"/>
          <ac:spMkLst>
            <pc:docMk/>
            <pc:sldMk cId="1373306154" sldId="262"/>
            <ac:spMk id="2" creationId="{E63E1AFC-9CD1-08C8-0F87-3A71E5733E59}"/>
          </ac:spMkLst>
        </pc:spChg>
        <pc:spChg chg="del">
          <ac:chgData name="Sidhanshu Bajaj" userId="403ac11a-6b05-46fd-b52f-9cc3da8269d5" providerId="ADAL" clId="{E898E391-3BC9-4D35-A116-9DBE6C5617FA}" dt="2022-06-16T11:05:50.046" v="257"/>
          <ac:spMkLst>
            <pc:docMk/>
            <pc:sldMk cId="1373306154" sldId="262"/>
            <ac:spMk id="3" creationId="{2DD0E2DC-1F64-6150-E936-2EFC08A56F0F}"/>
          </ac:spMkLst>
        </pc:spChg>
        <pc:spChg chg="add del mod">
          <ac:chgData name="Sidhanshu Bajaj" userId="403ac11a-6b05-46fd-b52f-9cc3da8269d5" providerId="ADAL" clId="{E898E391-3BC9-4D35-A116-9DBE6C5617FA}" dt="2022-06-30T06:02:28.159" v="7428"/>
          <ac:spMkLst>
            <pc:docMk/>
            <pc:sldMk cId="1373306154" sldId="262"/>
            <ac:spMk id="3" creationId="{5F4AF2A1-DD12-41F1-BF95-1BBF697F6687}"/>
          </ac:spMkLst>
        </pc:spChg>
        <pc:spChg chg="add del">
          <ac:chgData name="Sidhanshu Bajaj" userId="403ac11a-6b05-46fd-b52f-9cc3da8269d5" providerId="ADAL" clId="{E898E391-3BC9-4D35-A116-9DBE6C5617FA}" dt="2022-06-17T19:00:34.984" v="3641" actId="21"/>
          <ac:spMkLst>
            <pc:docMk/>
            <pc:sldMk cId="1373306154" sldId="262"/>
            <ac:spMk id="4" creationId="{6849D843-D489-0698-8F13-E18D7AC34CCE}"/>
          </ac:spMkLst>
        </pc:spChg>
        <pc:spChg chg="add mod">
          <ac:chgData name="Sidhanshu Bajaj" userId="403ac11a-6b05-46fd-b52f-9cc3da8269d5" providerId="ADAL" clId="{E898E391-3BC9-4D35-A116-9DBE6C5617FA}" dt="2022-06-30T06:02:25.726" v="7426" actId="1076"/>
          <ac:spMkLst>
            <pc:docMk/>
            <pc:sldMk cId="1373306154" sldId="262"/>
            <ac:spMk id="4" creationId="{DDFA19B1-09FC-43BE-86DE-95E5C0C616BE}"/>
          </ac:spMkLst>
        </pc:spChg>
        <pc:spChg chg="add del mod">
          <ac:chgData name="Sidhanshu Bajaj" userId="403ac11a-6b05-46fd-b52f-9cc3da8269d5" providerId="ADAL" clId="{E898E391-3BC9-4D35-A116-9DBE6C5617FA}" dt="2022-06-17T18:46:04.114" v="3456" actId="21"/>
          <ac:spMkLst>
            <pc:docMk/>
            <pc:sldMk cId="1373306154" sldId="262"/>
            <ac:spMk id="5" creationId="{3540C2FD-8EC1-4193-BBC8-F81B1601EDBB}"/>
          </ac:spMkLst>
        </pc:spChg>
        <pc:spChg chg="del">
          <ac:chgData name="Sidhanshu Bajaj" userId="403ac11a-6b05-46fd-b52f-9cc3da8269d5" providerId="ADAL" clId="{E898E391-3BC9-4D35-A116-9DBE6C5617FA}" dt="2022-06-16T11:08:48.612" v="282" actId="21"/>
          <ac:spMkLst>
            <pc:docMk/>
            <pc:sldMk cId="1373306154" sldId="262"/>
            <ac:spMk id="5" creationId="{606B1AD0-3937-0010-0111-E6BE0A3744C4}"/>
          </ac:spMkLst>
        </pc:spChg>
        <pc:spChg chg="add mod">
          <ac:chgData name="Sidhanshu Bajaj" userId="403ac11a-6b05-46fd-b52f-9cc3da8269d5" providerId="ADAL" clId="{E898E391-3BC9-4D35-A116-9DBE6C5617FA}" dt="2022-06-21T09:31:30.320" v="6459" actId="20577"/>
          <ac:spMkLst>
            <pc:docMk/>
            <pc:sldMk cId="1373306154" sldId="262"/>
            <ac:spMk id="15" creationId="{24F5E399-3967-4CDA-9642-84F0CB3C6F9B}"/>
          </ac:spMkLst>
        </pc:spChg>
        <pc:spChg chg="add mod">
          <ac:chgData name="Sidhanshu Bajaj" userId="403ac11a-6b05-46fd-b52f-9cc3da8269d5" providerId="ADAL" clId="{E898E391-3BC9-4D35-A116-9DBE6C5617FA}" dt="2022-06-21T08:41:52.837" v="5690" actId="1076"/>
          <ac:spMkLst>
            <pc:docMk/>
            <pc:sldMk cId="1373306154" sldId="262"/>
            <ac:spMk id="20" creationId="{49E46B54-8F2A-4582-A037-D38BA9D49B64}"/>
          </ac:spMkLst>
        </pc:spChg>
        <pc:spChg chg="add del mod">
          <ac:chgData name="Sidhanshu Bajaj" userId="403ac11a-6b05-46fd-b52f-9cc3da8269d5" providerId="ADAL" clId="{E898E391-3BC9-4D35-A116-9DBE6C5617FA}" dt="2022-06-17T18:46:06.093" v="3458"/>
          <ac:spMkLst>
            <pc:docMk/>
            <pc:sldMk cId="1373306154" sldId="262"/>
            <ac:spMk id="21" creationId="{43AB0026-ED54-44BF-9466-0E98DEE1AB91}"/>
          </ac:spMkLst>
        </pc:spChg>
        <pc:spChg chg="add mod">
          <ac:chgData name="Sidhanshu Bajaj" userId="403ac11a-6b05-46fd-b52f-9cc3da8269d5" providerId="ADAL" clId="{E898E391-3BC9-4D35-A116-9DBE6C5617FA}" dt="2022-06-17T18:50:21.780" v="3517" actId="1076"/>
          <ac:spMkLst>
            <pc:docMk/>
            <pc:sldMk cId="1373306154" sldId="262"/>
            <ac:spMk id="24" creationId="{139CFF93-29D7-4EB7-89B2-B8D9EB3FD133}"/>
          </ac:spMkLst>
        </pc:spChg>
        <pc:spChg chg="add mod">
          <ac:chgData name="Sidhanshu Bajaj" userId="403ac11a-6b05-46fd-b52f-9cc3da8269d5" providerId="ADAL" clId="{E898E391-3BC9-4D35-A116-9DBE6C5617FA}" dt="2022-06-21T09:26:44.148" v="6402" actId="403"/>
          <ac:spMkLst>
            <pc:docMk/>
            <pc:sldMk cId="1373306154" sldId="262"/>
            <ac:spMk id="25" creationId="{9A720D8A-3239-449C-8E42-91543EE5905A}"/>
          </ac:spMkLst>
        </pc:spChg>
        <pc:spChg chg="add mod">
          <ac:chgData name="Sidhanshu Bajaj" userId="403ac11a-6b05-46fd-b52f-9cc3da8269d5" providerId="ADAL" clId="{E898E391-3BC9-4D35-A116-9DBE6C5617FA}" dt="2022-06-30T06:03:58.817" v="7442" actId="1076"/>
          <ac:spMkLst>
            <pc:docMk/>
            <pc:sldMk cId="1373306154" sldId="262"/>
            <ac:spMk id="26" creationId="{598A4DEC-0809-449F-A910-6CA8825E045E}"/>
          </ac:spMkLst>
        </pc:spChg>
        <pc:spChg chg="add mod">
          <ac:chgData name="Sidhanshu Bajaj" userId="403ac11a-6b05-46fd-b52f-9cc3da8269d5" providerId="ADAL" clId="{E898E391-3BC9-4D35-A116-9DBE6C5617FA}" dt="2022-06-17T18:49:46.318" v="3509" actId="1076"/>
          <ac:spMkLst>
            <pc:docMk/>
            <pc:sldMk cId="1373306154" sldId="262"/>
            <ac:spMk id="32" creationId="{CAB268D8-2753-430A-8267-C933E09F283E}"/>
          </ac:spMkLst>
        </pc:spChg>
        <pc:spChg chg="add del mod">
          <ac:chgData name="Sidhanshu Bajaj" userId="403ac11a-6b05-46fd-b52f-9cc3da8269d5" providerId="ADAL" clId="{E898E391-3BC9-4D35-A116-9DBE6C5617FA}" dt="2022-06-17T18:46:40.727" v="3464" actId="478"/>
          <ac:spMkLst>
            <pc:docMk/>
            <pc:sldMk cId="1373306154" sldId="262"/>
            <ac:spMk id="35" creationId="{5926C3ED-3AE3-497D-A4B6-9262F9CC6503}"/>
          </ac:spMkLst>
        </pc:spChg>
        <pc:graphicFrameChg chg="add mod modGraphic">
          <ac:chgData name="Sidhanshu Bajaj" userId="403ac11a-6b05-46fd-b52f-9cc3da8269d5" providerId="ADAL" clId="{E898E391-3BC9-4D35-A116-9DBE6C5617FA}" dt="2022-06-17T19:00:59.700" v="3646" actId="14100"/>
          <ac:graphicFrameMkLst>
            <pc:docMk/>
            <pc:sldMk cId="1373306154" sldId="262"/>
            <ac:graphicFrameMk id="6" creationId="{FAF8FB25-BA86-41B4-A0C6-9C067087C032}"/>
          </ac:graphicFrameMkLst>
        </pc:graphicFrameChg>
        <pc:graphicFrameChg chg="add del mod modGraphic">
          <ac:chgData name="Sidhanshu Bajaj" userId="403ac11a-6b05-46fd-b52f-9cc3da8269d5" providerId="ADAL" clId="{E898E391-3BC9-4D35-A116-9DBE6C5617FA}" dt="2022-06-17T18:45:58.622" v="3455" actId="21"/>
          <ac:graphicFrameMkLst>
            <pc:docMk/>
            <pc:sldMk cId="1373306154" sldId="262"/>
            <ac:graphicFrameMk id="7" creationId="{3CC2FB96-7DBE-4CB7-91A3-CC3789CD4313}"/>
          </ac:graphicFrameMkLst>
        </pc:graphicFrameChg>
        <pc:graphicFrameChg chg="add mod modGraphic">
          <ac:chgData name="Sidhanshu Bajaj" userId="403ac11a-6b05-46fd-b52f-9cc3da8269d5" providerId="ADAL" clId="{E898E391-3BC9-4D35-A116-9DBE6C5617FA}" dt="2022-06-21T09:30:58.328" v="6453" actId="1076"/>
          <ac:graphicFrameMkLst>
            <pc:docMk/>
            <pc:sldMk cId="1373306154" sldId="262"/>
            <ac:graphicFrameMk id="8" creationId="{8742E2CC-EEAC-4BB2-AF89-CF204CAE81FC}"/>
          </ac:graphicFrameMkLst>
        </pc:graphicFrameChg>
        <pc:picChg chg="del">
          <ac:chgData name="Sidhanshu Bajaj" userId="403ac11a-6b05-46fd-b52f-9cc3da8269d5" providerId="ADAL" clId="{E898E391-3BC9-4D35-A116-9DBE6C5617FA}" dt="2022-06-16T11:09:13.377" v="287" actId="478"/>
          <ac:picMkLst>
            <pc:docMk/>
            <pc:sldMk cId="1373306154" sldId="262"/>
            <ac:picMk id="6" creationId="{CC7E35C9-8D50-F7CA-E6F1-C10B29E0AEB2}"/>
          </ac:picMkLst>
        </pc:picChg>
        <pc:picChg chg="add del mod">
          <ac:chgData name="Sidhanshu Bajaj" userId="403ac11a-6b05-46fd-b52f-9cc3da8269d5" providerId="ADAL" clId="{E898E391-3BC9-4D35-A116-9DBE6C5617FA}" dt="2022-06-16T11:40:59.176" v="362" actId="478"/>
          <ac:picMkLst>
            <pc:docMk/>
            <pc:sldMk cId="1373306154" sldId="262"/>
            <ac:picMk id="9" creationId="{02E8D1A8-6D8E-4DE6-AFED-F0037059CA4C}"/>
          </ac:picMkLst>
        </pc:picChg>
        <pc:picChg chg="add del mod">
          <ac:chgData name="Sidhanshu Bajaj" userId="403ac11a-6b05-46fd-b52f-9cc3da8269d5" providerId="ADAL" clId="{E898E391-3BC9-4D35-A116-9DBE6C5617FA}" dt="2022-06-16T11:40:58.001" v="360" actId="478"/>
          <ac:picMkLst>
            <pc:docMk/>
            <pc:sldMk cId="1373306154" sldId="262"/>
            <ac:picMk id="11" creationId="{1083C2B7-31A8-4855-979A-D457B1204726}"/>
          </ac:picMkLst>
        </pc:picChg>
        <pc:picChg chg="add mod">
          <ac:chgData name="Sidhanshu Bajaj" userId="403ac11a-6b05-46fd-b52f-9cc3da8269d5" providerId="ADAL" clId="{E898E391-3BC9-4D35-A116-9DBE6C5617FA}" dt="2022-06-16T11:09:14.390" v="288"/>
          <ac:picMkLst>
            <pc:docMk/>
            <pc:sldMk cId="1373306154" sldId="262"/>
            <ac:picMk id="12" creationId="{335AAD14-AE64-446A-98CF-1C2701D93C1B}"/>
          </ac:picMkLst>
        </pc:picChg>
        <pc:picChg chg="add del mod">
          <ac:chgData name="Sidhanshu Bajaj" userId="403ac11a-6b05-46fd-b52f-9cc3da8269d5" providerId="ADAL" clId="{E898E391-3BC9-4D35-A116-9DBE6C5617FA}" dt="2022-06-16T11:40:58.705" v="361" actId="478"/>
          <ac:picMkLst>
            <pc:docMk/>
            <pc:sldMk cId="1373306154" sldId="262"/>
            <ac:picMk id="14" creationId="{CB75B4B3-4E45-4908-BAAA-3FEC0320C6F6}"/>
          </ac:picMkLst>
        </pc:picChg>
        <pc:picChg chg="add del mod">
          <ac:chgData name="Sidhanshu Bajaj" userId="403ac11a-6b05-46fd-b52f-9cc3da8269d5" providerId="ADAL" clId="{E898E391-3BC9-4D35-A116-9DBE6C5617FA}" dt="2022-06-21T09:25:14.059" v="6380" actId="1076"/>
          <ac:picMkLst>
            <pc:docMk/>
            <pc:sldMk cId="1373306154" sldId="262"/>
            <ac:picMk id="16" creationId="{070C1873-0FFF-43BC-BAD1-BA32691AC612}"/>
          </ac:picMkLst>
        </pc:picChg>
        <pc:picChg chg="add mod">
          <ac:chgData name="Sidhanshu Bajaj" userId="403ac11a-6b05-46fd-b52f-9cc3da8269d5" providerId="ADAL" clId="{E898E391-3BC9-4D35-A116-9DBE6C5617FA}" dt="2022-06-21T08:41:46.955" v="5688" actId="1076"/>
          <ac:picMkLst>
            <pc:docMk/>
            <pc:sldMk cId="1373306154" sldId="262"/>
            <ac:picMk id="17" creationId="{E60CCE8C-E4D8-4120-AC2C-1BCCB899BF3F}"/>
          </ac:picMkLst>
        </pc:picChg>
        <pc:picChg chg="add mod">
          <ac:chgData name="Sidhanshu Bajaj" userId="403ac11a-6b05-46fd-b52f-9cc3da8269d5" providerId="ADAL" clId="{E898E391-3BC9-4D35-A116-9DBE6C5617FA}" dt="2022-06-21T09:25:28.248" v="6382" actId="1076"/>
          <ac:picMkLst>
            <pc:docMk/>
            <pc:sldMk cId="1373306154" sldId="262"/>
            <ac:picMk id="18" creationId="{C8AF0B50-C7D7-4472-8E5B-1835327DC046}"/>
          </ac:picMkLst>
        </pc:picChg>
        <pc:picChg chg="add mod">
          <ac:chgData name="Sidhanshu Bajaj" userId="403ac11a-6b05-46fd-b52f-9cc3da8269d5" providerId="ADAL" clId="{E898E391-3BC9-4D35-A116-9DBE6C5617FA}" dt="2022-06-21T07:41:26.803" v="4847" actId="1076"/>
          <ac:picMkLst>
            <pc:docMk/>
            <pc:sldMk cId="1373306154" sldId="262"/>
            <ac:picMk id="19" creationId="{C4BB6A1A-BC2F-4C1C-ADA1-D9B6C1F51F9A}"/>
          </ac:picMkLst>
        </pc:picChg>
        <pc:picChg chg="add mod">
          <ac:chgData name="Sidhanshu Bajaj" userId="403ac11a-6b05-46fd-b52f-9cc3da8269d5" providerId="ADAL" clId="{E898E391-3BC9-4D35-A116-9DBE6C5617FA}" dt="2022-06-21T09:25:24.966" v="6381" actId="1076"/>
          <ac:picMkLst>
            <pc:docMk/>
            <pc:sldMk cId="1373306154" sldId="262"/>
            <ac:picMk id="21" creationId="{38A8A8A6-9D2B-4496-A0C1-B6B7849C8D06}"/>
          </ac:picMkLst>
        </pc:picChg>
        <pc:picChg chg="add mod">
          <ac:chgData name="Sidhanshu Bajaj" userId="403ac11a-6b05-46fd-b52f-9cc3da8269d5" providerId="ADAL" clId="{E898E391-3BC9-4D35-A116-9DBE6C5617FA}" dt="2022-06-21T08:41:50.098" v="5689" actId="1076"/>
          <ac:picMkLst>
            <pc:docMk/>
            <pc:sldMk cId="1373306154" sldId="262"/>
            <ac:picMk id="22" creationId="{C1194876-26C2-4B28-99F6-7C141CA7A5F7}"/>
          </ac:picMkLst>
        </pc:picChg>
        <pc:picChg chg="add mod">
          <ac:chgData name="Sidhanshu Bajaj" userId="403ac11a-6b05-46fd-b52f-9cc3da8269d5" providerId="ADAL" clId="{E898E391-3BC9-4D35-A116-9DBE6C5617FA}" dt="2022-06-17T18:50:02.768" v="3512" actId="1076"/>
          <ac:picMkLst>
            <pc:docMk/>
            <pc:sldMk cId="1373306154" sldId="262"/>
            <ac:picMk id="23" creationId="{A54C0C45-9083-45FC-9067-B01E84F28802}"/>
          </ac:picMkLst>
        </pc:picChg>
        <pc:picChg chg="add mod">
          <ac:chgData name="Sidhanshu Bajaj" userId="403ac11a-6b05-46fd-b52f-9cc3da8269d5" providerId="ADAL" clId="{E898E391-3BC9-4D35-A116-9DBE6C5617FA}" dt="2022-06-17T18:49:34.295" v="3506" actId="1076"/>
          <ac:picMkLst>
            <pc:docMk/>
            <pc:sldMk cId="1373306154" sldId="262"/>
            <ac:picMk id="29" creationId="{B753E7BE-FD0D-49E2-A1E3-D9675A944C06}"/>
          </ac:picMkLst>
        </pc:picChg>
        <pc:picChg chg="add del mod">
          <ac:chgData name="Sidhanshu Bajaj" userId="403ac11a-6b05-46fd-b52f-9cc3da8269d5" providerId="ADAL" clId="{E898E391-3BC9-4D35-A116-9DBE6C5617FA}" dt="2022-06-17T18:46:39.522" v="3463" actId="478"/>
          <ac:picMkLst>
            <pc:docMk/>
            <pc:sldMk cId="1373306154" sldId="262"/>
            <ac:picMk id="31" creationId="{4D158E32-1FC4-4D19-9BCF-A7EC55F4B364}"/>
          </ac:picMkLst>
        </pc:picChg>
        <pc:picChg chg="add del mod">
          <ac:chgData name="Sidhanshu Bajaj" userId="403ac11a-6b05-46fd-b52f-9cc3da8269d5" providerId="ADAL" clId="{E898E391-3BC9-4D35-A116-9DBE6C5617FA}" dt="2022-06-16T11:07:09.865" v="272"/>
          <ac:picMkLst>
            <pc:docMk/>
            <pc:sldMk cId="1373306154" sldId="262"/>
            <ac:picMk id="1026" creationId="{F888A4E3-A484-4BDD-B304-C145C443B9EE}"/>
          </ac:picMkLst>
        </pc:picChg>
        <pc:picChg chg="add del mod">
          <ac:chgData name="Sidhanshu Bajaj" userId="403ac11a-6b05-46fd-b52f-9cc3da8269d5" providerId="ADAL" clId="{E898E391-3BC9-4D35-A116-9DBE6C5617FA}" dt="2022-06-16T11:07:23.779" v="278" actId="478"/>
          <ac:picMkLst>
            <pc:docMk/>
            <pc:sldMk cId="1373306154" sldId="262"/>
            <ac:picMk id="1028" creationId="{438EF4D9-E4A7-43A4-B34C-9C4753A95A08}"/>
          </ac:picMkLst>
        </pc:picChg>
        <pc:cxnChg chg="add del mod">
          <ac:chgData name="Sidhanshu Bajaj" userId="403ac11a-6b05-46fd-b52f-9cc3da8269d5" providerId="ADAL" clId="{E898E391-3BC9-4D35-A116-9DBE6C5617FA}" dt="2022-06-16T11:58:03.352" v="524" actId="478"/>
          <ac:cxnSpMkLst>
            <pc:docMk/>
            <pc:sldMk cId="1373306154" sldId="262"/>
            <ac:cxnSpMk id="24" creationId="{97CA614F-EF9F-4790-BC3D-AE911C3D2DDE}"/>
          </ac:cxnSpMkLst>
        </pc:cxnChg>
      </pc:sldChg>
      <pc:sldChg chg="addSp delSp modSp mod">
        <pc:chgData name="Sidhanshu Bajaj" userId="403ac11a-6b05-46fd-b52f-9cc3da8269d5" providerId="ADAL" clId="{E898E391-3BC9-4D35-A116-9DBE6C5617FA}" dt="2022-06-30T06:17:12.348" v="7678" actId="20577"/>
        <pc:sldMkLst>
          <pc:docMk/>
          <pc:sldMk cId="1911276768" sldId="263"/>
        </pc:sldMkLst>
        <pc:spChg chg="mod">
          <ac:chgData name="Sidhanshu Bajaj" userId="403ac11a-6b05-46fd-b52f-9cc3da8269d5" providerId="ADAL" clId="{E898E391-3BC9-4D35-A116-9DBE6C5617FA}" dt="2022-06-21T08:42:40.404" v="5699" actId="255"/>
          <ac:spMkLst>
            <pc:docMk/>
            <pc:sldMk cId="1911276768" sldId="263"/>
            <ac:spMk id="2" creationId="{E63E1AFC-9CD1-08C8-0F87-3A71E5733E59}"/>
          </ac:spMkLst>
        </pc:spChg>
        <pc:spChg chg="del">
          <ac:chgData name="Sidhanshu Bajaj" userId="403ac11a-6b05-46fd-b52f-9cc3da8269d5" providerId="ADAL" clId="{E898E391-3BC9-4D35-A116-9DBE6C5617FA}" dt="2022-06-16T11:17:04.484" v="325" actId="21"/>
          <ac:spMkLst>
            <pc:docMk/>
            <pc:sldMk cId="1911276768" sldId="263"/>
            <ac:spMk id="3" creationId="{2DD0E2DC-1F64-6150-E936-2EFC08A56F0F}"/>
          </ac:spMkLst>
        </pc:spChg>
        <pc:spChg chg="mod">
          <ac:chgData name="Sidhanshu Bajaj" userId="403ac11a-6b05-46fd-b52f-9cc3da8269d5" providerId="ADAL" clId="{E898E391-3BC9-4D35-A116-9DBE6C5617FA}" dt="2022-06-21T09:30:16.687" v="6452" actId="1076"/>
          <ac:spMkLst>
            <pc:docMk/>
            <pc:sldMk cId="1911276768" sldId="263"/>
            <ac:spMk id="4" creationId="{152510F1-C90F-1644-E1E6-E6F7AEB43F1B}"/>
          </ac:spMkLst>
        </pc:spChg>
        <pc:spChg chg="del">
          <ac:chgData name="Sidhanshu Bajaj" userId="403ac11a-6b05-46fd-b52f-9cc3da8269d5" providerId="ADAL" clId="{E898E391-3BC9-4D35-A116-9DBE6C5617FA}" dt="2022-06-16T11:19:14.258" v="334" actId="21"/>
          <ac:spMkLst>
            <pc:docMk/>
            <pc:sldMk cId="1911276768" sldId="263"/>
            <ac:spMk id="5" creationId="{8EF452A5-4A37-38F4-E86E-331DB996CC6B}"/>
          </ac:spMkLst>
        </pc:spChg>
        <pc:spChg chg="add mod">
          <ac:chgData name="Sidhanshu Bajaj" userId="403ac11a-6b05-46fd-b52f-9cc3da8269d5" providerId="ADAL" clId="{E898E391-3BC9-4D35-A116-9DBE6C5617FA}" dt="2022-06-30T06:02:43.949" v="7430" actId="1076"/>
          <ac:spMkLst>
            <pc:docMk/>
            <pc:sldMk cId="1911276768" sldId="263"/>
            <ac:spMk id="16" creationId="{D57DAF7B-CADE-45ED-A1FE-156E7208C8AE}"/>
          </ac:spMkLst>
        </pc:spChg>
        <pc:spChg chg="add mod">
          <ac:chgData name="Sidhanshu Bajaj" userId="403ac11a-6b05-46fd-b52f-9cc3da8269d5" providerId="ADAL" clId="{E898E391-3BC9-4D35-A116-9DBE6C5617FA}" dt="2022-06-30T06:03:29.350" v="7434" actId="1076"/>
          <ac:spMkLst>
            <pc:docMk/>
            <pc:sldMk cId="1911276768" sldId="263"/>
            <ac:spMk id="17" creationId="{97E5E334-3B18-4EAC-A127-FE420054DC3E}"/>
          </ac:spMkLst>
        </pc:spChg>
        <pc:spChg chg="add del mod">
          <ac:chgData name="Sidhanshu Bajaj" userId="403ac11a-6b05-46fd-b52f-9cc3da8269d5" providerId="ADAL" clId="{E898E391-3BC9-4D35-A116-9DBE6C5617FA}" dt="2022-06-17T18:52:12.490" v="3529" actId="21"/>
          <ac:spMkLst>
            <pc:docMk/>
            <pc:sldMk cId="1911276768" sldId="263"/>
            <ac:spMk id="18" creationId="{29A38CB5-B12E-4304-B3E9-3C6577019DDE}"/>
          </ac:spMkLst>
        </pc:spChg>
        <pc:spChg chg="add mod">
          <ac:chgData name="Sidhanshu Bajaj" userId="403ac11a-6b05-46fd-b52f-9cc3da8269d5" providerId="ADAL" clId="{E898E391-3BC9-4D35-A116-9DBE6C5617FA}" dt="2022-06-17T18:56:20.482" v="3589" actId="1076"/>
          <ac:spMkLst>
            <pc:docMk/>
            <pc:sldMk cId="1911276768" sldId="263"/>
            <ac:spMk id="19" creationId="{02FC9EE9-5435-412E-BCF2-522006585138}"/>
          </ac:spMkLst>
        </pc:spChg>
        <pc:spChg chg="add mod">
          <ac:chgData name="Sidhanshu Bajaj" userId="403ac11a-6b05-46fd-b52f-9cc3da8269d5" providerId="ADAL" clId="{E898E391-3BC9-4D35-A116-9DBE6C5617FA}" dt="2022-06-17T18:56:08.803" v="3585" actId="1076"/>
          <ac:spMkLst>
            <pc:docMk/>
            <pc:sldMk cId="1911276768" sldId="263"/>
            <ac:spMk id="21" creationId="{37F434E2-E0CD-439C-B0ED-134AF78C9D43}"/>
          </ac:spMkLst>
        </pc:spChg>
        <pc:spChg chg="add mod">
          <ac:chgData name="Sidhanshu Bajaj" userId="403ac11a-6b05-46fd-b52f-9cc3da8269d5" providerId="ADAL" clId="{E898E391-3BC9-4D35-A116-9DBE6C5617FA}" dt="2022-06-17T18:56:14.828" v="3587" actId="1076"/>
          <ac:spMkLst>
            <pc:docMk/>
            <pc:sldMk cId="1911276768" sldId="263"/>
            <ac:spMk id="26" creationId="{8881A5C0-A489-42A0-970B-A46943CEB30A}"/>
          </ac:spMkLst>
        </pc:spChg>
        <pc:spChg chg="add mod">
          <ac:chgData name="Sidhanshu Bajaj" userId="403ac11a-6b05-46fd-b52f-9cc3da8269d5" providerId="ADAL" clId="{E898E391-3BC9-4D35-A116-9DBE6C5617FA}" dt="2022-06-17T06:30:10.400" v="791" actId="1076"/>
          <ac:spMkLst>
            <pc:docMk/>
            <pc:sldMk cId="1911276768" sldId="263"/>
            <ac:spMk id="28" creationId="{F3966D7E-DCA0-4B6F-B7C4-9F61D2438CB2}"/>
          </ac:spMkLst>
        </pc:spChg>
        <pc:graphicFrameChg chg="mod modGraphic">
          <ac:chgData name="Sidhanshu Bajaj" userId="403ac11a-6b05-46fd-b52f-9cc3da8269d5" providerId="ADAL" clId="{E898E391-3BC9-4D35-A116-9DBE6C5617FA}" dt="2022-06-30T06:17:12.348" v="7678" actId="20577"/>
          <ac:graphicFrameMkLst>
            <pc:docMk/>
            <pc:sldMk cId="1911276768" sldId="263"/>
            <ac:graphicFrameMk id="18" creationId="{7B8AD204-9844-4779-B00B-A4A1B5982FA1}"/>
          </ac:graphicFrameMkLst>
        </pc:graphicFrameChg>
        <pc:picChg chg="del">
          <ac:chgData name="Sidhanshu Bajaj" userId="403ac11a-6b05-46fd-b52f-9cc3da8269d5" providerId="ADAL" clId="{E898E391-3BC9-4D35-A116-9DBE6C5617FA}" dt="2022-06-16T11:16:27.977" v="311" actId="478"/>
          <ac:picMkLst>
            <pc:docMk/>
            <pc:sldMk cId="1911276768" sldId="263"/>
            <ac:picMk id="6" creationId="{FDE056D7-024E-A9C1-BBD7-5EE6669F64BF}"/>
          </ac:picMkLst>
        </pc:picChg>
        <pc:picChg chg="add mod">
          <ac:chgData name="Sidhanshu Bajaj" userId="403ac11a-6b05-46fd-b52f-9cc3da8269d5" providerId="ADAL" clId="{E898E391-3BC9-4D35-A116-9DBE6C5617FA}" dt="2022-06-16T11:16:28.466" v="312"/>
          <ac:picMkLst>
            <pc:docMk/>
            <pc:sldMk cId="1911276768" sldId="263"/>
            <ac:picMk id="7" creationId="{C2249450-6A7E-41A2-ABD1-9DF018FD5AE6}"/>
          </ac:picMkLst>
        </pc:picChg>
        <pc:picChg chg="add del mod">
          <ac:chgData name="Sidhanshu Bajaj" userId="403ac11a-6b05-46fd-b52f-9cc3da8269d5" providerId="ADAL" clId="{E898E391-3BC9-4D35-A116-9DBE6C5617FA}" dt="2022-06-16T12:01:15.970" v="557" actId="478"/>
          <ac:picMkLst>
            <pc:docMk/>
            <pc:sldMk cId="1911276768" sldId="263"/>
            <ac:picMk id="9" creationId="{53F80C11-55E9-4BB5-88A4-1EF735494B3A}"/>
          </ac:picMkLst>
        </pc:picChg>
        <pc:picChg chg="add del mod">
          <ac:chgData name="Sidhanshu Bajaj" userId="403ac11a-6b05-46fd-b52f-9cc3da8269d5" providerId="ADAL" clId="{E898E391-3BC9-4D35-A116-9DBE6C5617FA}" dt="2022-06-16T12:01:16.529" v="558" actId="478"/>
          <ac:picMkLst>
            <pc:docMk/>
            <pc:sldMk cId="1911276768" sldId="263"/>
            <ac:picMk id="11" creationId="{C668BBC7-AAC6-42B7-8C4B-F20D747716BA}"/>
          </ac:picMkLst>
        </pc:picChg>
        <pc:picChg chg="add del mod">
          <ac:chgData name="Sidhanshu Bajaj" userId="403ac11a-6b05-46fd-b52f-9cc3da8269d5" providerId="ADAL" clId="{E898E391-3BC9-4D35-A116-9DBE6C5617FA}" dt="2022-06-16T12:01:17.655" v="560" actId="478"/>
          <ac:picMkLst>
            <pc:docMk/>
            <pc:sldMk cId="1911276768" sldId="263"/>
            <ac:picMk id="13" creationId="{7368F769-D640-45B3-8C59-85D80C55FC61}"/>
          </ac:picMkLst>
        </pc:picChg>
        <pc:picChg chg="add del mod">
          <ac:chgData name="Sidhanshu Bajaj" userId="403ac11a-6b05-46fd-b52f-9cc3da8269d5" providerId="ADAL" clId="{E898E391-3BC9-4D35-A116-9DBE6C5617FA}" dt="2022-06-21T07:40:45.715" v="4835" actId="21"/>
          <ac:picMkLst>
            <pc:docMk/>
            <pc:sldMk cId="1911276768" sldId="263"/>
            <ac:picMk id="14" creationId="{96C02985-7CD5-47A0-BB0F-074B32FE519D}"/>
          </ac:picMkLst>
        </pc:picChg>
        <pc:picChg chg="add del mod">
          <ac:chgData name="Sidhanshu Bajaj" userId="403ac11a-6b05-46fd-b52f-9cc3da8269d5" providerId="ADAL" clId="{E898E391-3BC9-4D35-A116-9DBE6C5617FA}" dt="2022-06-16T12:01:17.086" v="559" actId="478"/>
          <ac:picMkLst>
            <pc:docMk/>
            <pc:sldMk cId="1911276768" sldId="263"/>
            <ac:picMk id="15" creationId="{587E21CE-3A33-47F6-86EC-D3447F40167A}"/>
          </ac:picMkLst>
        </pc:picChg>
        <pc:picChg chg="add mod">
          <ac:chgData name="Sidhanshu Bajaj" userId="403ac11a-6b05-46fd-b52f-9cc3da8269d5" providerId="ADAL" clId="{E898E391-3BC9-4D35-A116-9DBE6C5617FA}" dt="2022-06-21T07:40:51.531" v="4837" actId="1076"/>
          <ac:picMkLst>
            <pc:docMk/>
            <pc:sldMk cId="1911276768" sldId="263"/>
            <ac:picMk id="15" creationId="{5F6F2381-B522-4DA0-8BFD-D757A987B3AA}"/>
          </ac:picMkLst>
        </pc:picChg>
        <pc:picChg chg="add mod">
          <ac:chgData name="Sidhanshu Bajaj" userId="403ac11a-6b05-46fd-b52f-9cc3da8269d5" providerId="ADAL" clId="{E898E391-3BC9-4D35-A116-9DBE6C5617FA}" dt="2022-06-17T18:56:16.754" v="3588" actId="1076"/>
          <ac:picMkLst>
            <pc:docMk/>
            <pc:sldMk cId="1911276768" sldId="263"/>
            <ac:picMk id="15" creationId="{91C3F28C-B653-4AE1-947D-F70AAFD0302A}"/>
          </ac:picMkLst>
        </pc:picChg>
        <pc:picChg chg="add del mod">
          <ac:chgData name="Sidhanshu Bajaj" userId="403ac11a-6b05-46fd-b52f-9cc3da8269d5" providerId="ADAL" clId="{E898E391-3BC9-4D35-A116-9DBE6C5617FA}" dt="2022-06-17T18:52:09.808" v="3528" actId="478"/>
          <ac:picMkLst>
            <pc:docMk/>
            <pc:sldMk cId="1911276768" sldId="263"/>
            <ac:picMk id="16" creationId="{68854FF2-1B41-4721-96A7-E6F57E84004C}"/>
          </ac:picMkLst>
        </pc:picChg>
        <pc:picChg chg="add mod">
          <ac:chgData name="Sidhanshu Bajaj" userId="403ac11a-6b05-46fd-b52f-9cc3da8269d5" providerId="ADAL" clId="{E898E391-3BC9-4D35-A116-9DBE6C5617FA}" dt="2022-06-17T18:56:05.351" v="3584" actId="1076"/>
          <ac:picMkLst>
            <pc:docMk/>
            <pc:sldMk cId="1911276768" sldId="263"/>
            <ac:picMk id="20" creationId="{71F562E2-A8DC-47A4-95CC-4C991A1149BA}"/>
          </ac:picMkLst>
        </pc:picChg>
        <pc:picChg chg="add mod">
          <ac:chgData name="Sidhanshu Bajaj" userId="403ac11a-6b05-46fd-b52f-9cc3da8269d5" providerId="ADAL" clId="{E898E391-3BC9-4D35-A116-9DBE6C5617FA}" dt="2022-06-17T18:55:56.827" v="3583" actId="1076"/>
          <ac:picMkLst>
            <pc:docMk/>
            <pc:sldMk cId="1911276768" sldId="263"/>
            <ac:picMk id="22" creationId="{946F0BA3-DBBF-4EB2-ACD1-7158D670B197}"/>
          </ac:picMkLst>
        </pc:picChg>
        <pc:picChg chg="add mod">
          <ac:chgData name="Sidhanshu Bajaj" userId="403ac11a-6b05-46fd-b52f-9cc3da8269d5" providerId="ADAL" clId="{E898E391-3BC9-4D35-A116-9DBE6C5617FA}" dt="2022-06-21T09:29:07.027" v="6437" actId="14100"/>
          <ac:picMkLst>
            <pc:docMk/>
            <pc:sldMk cId="1911276768" sldId="263"/>
            <ac:picMk id="23" creationId="{C5378C1C-F4C1-454A-B24E-46ED693F549D}"/>
          </ac:picMkLst>
        </pc:picChg>
        <pc:picChg chg="add mod">
          <ac:chgData name="Sidhanshu Bajaj" userId="403ac11a-6b05-46fd-b52f-9cc3da8269d5" providerId="ADAL" clId="{E898E391-3BC9-4D35-A116-9DBE6C5617FA}" dt="2022-06-17T18:55:55.259" v="3582" actId="1076"/>
          <ac:picMkLst>
            <pc:docMk/>
            <pc:sldMk cId="1911276768" sldId="263"/>
            <ac:picMk id="24" creationId="{8091BCCC-31AC-4028-B0FD-9A77FA7F0C5A}"/>
          </ac:picMkLst>
        </pc:picChg>
        <pc:picChg chg="add mod">
          <ac:chgData name="Sidhanshu Bajaj" userId="403ac11a-6b05-46fd-b52f-9cc3da8269d5" providerId="ADAL" clId="{E898E391-3BC9-4D35-A116-9DBE6C5617FA}" dt="2022-06-17T18:56:11.583" v="3586" actId="1076"/>
          <ac:picMkLst>
            <pc:docMk/>
            <pc:sldMk cId="1911276768" sldId="263"/>
            <ac:picMk id="25" creationId="{AB2B689E-922F-454F-9EDA-3713D56C7C9D}"/>
          </ac:picMkLst>
        </pc:picChg>
      </pc:sldChg>
      <pc:sldChg chg="addSp delSp modSp mod">
        <pc:chgData name="Sidhanshu Bajaj" userId="403ac11a-6b05-46fd-b52f-9cc3da8269d5" providerId="ADAL" clId="{E898E391-3BC9-4D35-A116-9DBE6C5617FA}" dt="2022-06-30T06:13:51.660" v="7580" actId="20577"/>
        <pc:sldMkLst>
          <pc:docMk/>
          <pc:sldMk cId="1498613200" sldId="264"/>
        </pc:sldMkLst>
        <pc:spChg chg="mod">
          <ac:chgData name="Sidhanshu Bajaj" userId="403ac11a-6b05-46fd-b52f-9cc3da8269d5" providerId="ADAL" clId="{E898E391-3BC9-4D35-A116-9DBE6C5617FA}" dt="2022-06-21T11:50:18.910" v="6989" actId="115"/>
          <ac:spMkLst>
            <pc:docMk/>
            <pc:sldMk cId="1498613200" sldId="264"/>
            <ac:spMk id="2" creationId="{E63E1AFC-9CD1-08C8-0F87-3A71E5733E59}"/>
          </ac:spMkLst>
        </pc:spChg>
        <pc:spChg chg="del">
          <ac:chgData name="Sidhanshu Bajaj" userId="403ac11a-6b05-46fd-b52f-9cc3da8269d5" providerId="ADAL" clId="{E898E391-3BC9-4D35-A116-9DBE6C5617FA}" dt="2022-06-16T12:10:26.712" v="656" actId="21"/>
          <ac:spMkLst>
            <pc:docMk/>
            <pc:sldMk cId="1498613200" sldId="264"/>
            <ac:spMk id="3" creationId="{2DD0E2DC-1F64-6150-E936-2EFC08A56F0F}"/>
          </ac:spMkLst>
        </pc:spChg>
        <pc:spChg chg="del">
          <ac:chgData name="Sidhanshu Bajaj" userId="403ac11a-6b05-46fd-b52f-9cc3da8269d5" providerId="ADAL" clId="{E898E391-3BC9-4D35-A116-9DBE6C5617FA}" dt="2022-06-17T06:07:07.554" v="677" actId="21"/>
          <ac:spMkLst>
            <pc:docMk/>
            <pc:sldMk cId="1498613200" sldId="264"/>
            <ac:spMk id="5" creationId="{BC6C537E-F258-FF89-BDC8-88EC70E7BEAF}"/>
          </ac:spMkLst>
        </pc:spChg>
        <pc:spChg chg="add mod">
          <ac:chgData name="Sidhanshu Bajaj" userId="403ac11a-6b05-46fd-b52f-9cc3da8269d5" providerId="ADAL" clId="{E898E391-3BC9-4D35-A116-9DBE6C5617FA}" dt="2022-06-30T06:13:51.660" v="7580" actId="20577"/>
          <ac:spMkLst>
            <pc:docMk/>
            <pc:sldMk cId="1498613200" sldId="264"/>
            <ac:spMk id="9" creationId="{A8386B0B-356B-49F5-AAA1-20FCC395163E}"/>
          </ac:spMkLst>
        </pc:spChg>
        <pc:spChg chg="add del mod">
          <ac:chgData name="Sidhanshu Bajaj" userId="403ac11a-6b05-46fd-b52f-9cc3da8269d5" providerId="ADAL" clId="{E898E391-3BC9-4D35-A116-9DBE6C5617FA}" dt="2022-06-17T06:07:19.692" v="681"/>
          <ac:spMkLst>
            <pc:docMk/>
            <pc:sldMk cId="1498613200" sldId="264"/>
            <ac:spMk id="11" creationId="{944AA961-D640-4128-8C9C-895452D93550}"/>
          </ac:spMkLst>
        </pc:spChg>
        <pc:spChg chg="add del mod">
          <ac:chgData name="Sidhanshu Bajaj" userId="403ac11a-6b05-46fd-b52f-9cc3da8269d5" providerId="ADAL" clId="{E898E391-3BC9-4D35-A116-9DBE6C5617FA}" dt="2022-06-17T06:07:19.336" v="680"/>
          <ac:spMkLst>
            <pc:docMk/>
            <pc:sldMk cId="1498613200" sldId="264"/>
            <ac:spMk id="12" creationId="{217EFBA3-342A-4A1B-9043-1E8FBA31251D}"/>
          </ac:spMkLst>
        </pc:spChg>
        <pc:spChg chg="add del">
          <ac:chgData name="Sidhanshu Bajaj" userId="403ac11a-6b05-46fd-b52f-9cc3da8269d5" providerId="ADAL" clId="{E898E391-3BC9-4D35-A116-9DBE6C5617FA}" dt="2022-06-17T06:07:34.024" v="685" actId="478"/>
          <ac:spMkLst>
            <pc:docMk/>
            <pc:sldMk cId="1498613200" sldId="264"/>
            <ac:spMk id="14" creationId="{09694C8B-11EE-4812-850D-784BF02FD7F4}"/>
          </ac:spMkLst>
        </pc:spChg>
        <pc:spChg chg="add mod">
          <ac:chgData name="Sidhanshu Bajaj" userId="403ac11a-6b05-46fd-b52f-9cc3da8269d5" providerId="ADAL" clId="{E898E391-3BC9-4D35-A116-9DBE6C5617FA}" dt="2022-06-30T06:11:23.119" v="7509" actId="1076"/>
          <ac:spMkLst>
            <pc:docMk/>
            <pc:sldMk cId="1498613200" sldId="264"/>
            <ac:spMk id="14" creationId="{C0B5A918-EEA2-4A0C-B754-5A8D103D7DF6}"/>
          </ac:spMkLst>
        </pc:spChg>
        <pc:spChg chg="add mod">
          <ac:chgData name="Sidhanshu Bajaj" userId="403ac11a-6b05-46fd-b52f-9cc3da8269d5" providerId="ADAL" clId="{E898E391-3BC9-4D35-A116-9DBE6C5617FA}" dt="2022-06-30T06:06:31.034" v="7446" actId="1076"/>
          <ac:spMkLst>
            <pc:docMk/>
            <pc:sldMk cId="1498613200" sldId="264"/>
            <ac:spMk id="15" creationId="{006033F0-3BFC-409D-91D1-55D9DD14AE2A}"/>
          </ac:spMkLst>
        </pc:spChg>
        <pc:spChg chg="add mod">
          <ac:chgData name="Sidhanshu Bajaj" userId="403ac11a-6b05-46fd-b52f-9cc3da8269d5" providerId="ADAL" clId="{E898E391-3BC9-4D35-A116-9DBE6C5617FA}" dt="2022-06-30T06:07:05.257" v="7452" actId="1076"/>
          <ac:spMkLst>
            <pc:docMk/>
            <pc:sldMk cId="1498613200" sldId="264"/>
            <ac:spMk id="17" creationId="{0257F2DD-45B2-4AB7-9EF1-E2BAB5CDC465}"/>
          </ac:spMkLst>
        </pc:spChg>
        <pc:spChg chg="add mod">
          <ac:chgData name="Sidhanshu Bajaj" userId="403ac11a-6b05-46fd-b52f-9cc3da8269d5" providerId="ADAL" clId="{E898E391-3BC9-4D35-A116-9DBE6C5617FA}" dt="2022-06-30T06:12:19.664" v="7532" actId="1076"/>
          <ac:spMkLst>
            <pc:docMk/>
            <pc:sldMk cId="1498613200" sldId="264"/>
            <ac:spMk id="22" creationId="{BCE0DC94-A0D6-4B53-911A-427F48EF235D}"/>
          </ac:spMkLst>
        </pc:spChg>
        <pc:graphicFrameChg chg="add del mod modGraphic">
          <ac:chgData name="Sidhanshu Bajaj" userId="403ac11a-6b05-46fd-b52f-9cc3da8269d5" providerId="ADAL" clId="{E898E391-3BC9-4D35-A116-9DBE6C5617FA}" dt="2022-06-30T06:06:20.878" v="7444" actId="21"/>
          <ac:graphicFrameMkLst>
            <pc:docMk/>
            <pc:sldMk cId="1498613200" sldId="264"/>
            <ac:graphicFrameMk id="3" creationId="{0E8FCE9F-EA6B-44B6-AA64-72B6BE270813}"/>
          </ac:graphicFrameMkLst>
        </pc:graphicFrameChg>
        <pc:picChg chg="add mod">
          <ac:chgData name="Sidhanshu Bajaj" userId="403ac11a-6b05-46fd-b52f-9cc3da8269d5" providerId="ADAL" clId="{E898E391-3BC9-4D35-A116-9DBE6C5617FA}" dt="2022-06-30T06:12:14.953" v="7531" actId="1076"/>
          <ac:picMkLst>
            <pc:docMk/>
            <pc:sldMk cId="1498613200" sldId="264"/>
            <ac:picMk id="6" creationId="{1DE95E19-0062-40E2-8AAF-2E3057A214AE}"/>
          </ac:picMkLst>
        </pc:picChg>
        <pc:picChg chg="del">
          <ac:chgData name="Sidhanshu Bajaj" userId="403ac11a-6b05-46fd-b52f-9cc3da8269d5" providerId="ADAL" clId="{E898E391-3BC9-4D35-A116-9DBE6C5617FA}" dt="2022-06-16T12:11:08.410" v="661" actId="478"/>
          <ac:picMkLst>
            <pc:docMk/>
            <pc:sldMk cId="1498613200" sldId="264"/>
            <ac:picMk id="6" creationId="{DB668B9E-FFED-72D7-8936-12D60B63DDB2}"/>
          </ac:picMkLst>
        </pc:picChg>
        <pc:picChg chg="add del mod">
          <ac:chgData name="Sidhanshu Bajaj" userId="403ac11a-6b05-46fd-b52f-9cc3da8269d5" providerId="ADAL" clId="{E898E391-3BC9-4D35-A116-9DBE6C5617FA}" dt="2022-06-16T12:10:23.766" v="655" actId="478"/>
          <ac:picMkLst>
            <pc:docMk/>
            <pc:sldMk cId="1498613200" sldId="264"/>
            <ac:picMk id="7" creationId="{39E4A520-1D06-43B4-9526-C7FDBB6B4C6F}"/>
          </ac:picMkLst>
        </pc:picChg>
        <pc:picChg chg="add mod">
          <ac:chgData name="Sidhanshu Bajaj" userId="403ac11a-6b05-46fd-b52f-9cc3da8269d5" providerId="ADAL" clId="{E898E391-3BC9-4D35-A116-9DBE6C5617FA}" dt="2022-06-30T06:12:10.937" v="7529" actId="1076"/>
          <ac:picMkLst>
            <pc:docMk/>
            <pc:sldMk cId="1498613200" sldId="264"/>
            <ac:picMk id="8" creationId="{33BC85F3-F16A-4345-918E-23579DED062C}"/>
          </ac:picMkLst>
        </pc:picChg>
        <pc:picChg chg="add mod">
          <ac:chgData name="Sidhanshu Bajaj" userId="403ac11a-6b05-46fd-b52f-9cc3da8269d5" providerId="ADAL" clId="{E898E391-3BC9-4D35-A116-9DBE6C5617FA}" dt="2022-06-16T12:11:06.687" v="660"/>
          <ac:picMkLst>
            <pc:docMk/>
            <pc:sldMk cId="1498613200" sldId="264"/>
            <ac:picMk id="10" creationId="{46C1204D-C867-4E44-96C9-EF36AF06D6CD}"/>
          </ac:picMkLst>
        </pc:picChg>
        <pc:picChg chg="mod">
          <ac:chgData name="Sidhanshu Bajaj" userId="403ac11a-6b05-46fd-b52f-9cc3da8269d5" providerId="ADAL" clId="{E898E391-3BC9-4D35-A116-9DBE6C5617FA}" dt="2022-06-30T06:08:37.244" v="7472" actId="1076"/>
          <ac:picMkLst>
            <pc:docMk/>
            <pc:sldMk cId="1498613200" sldId="264"/>
            <ac:picMk id="12" creationId="{48DE2368-B525-4886-BD04-448FB677F135}"/>
          </ac:picMkLst>
        </pc:picChg>
        <pc:picChg chg="add mod">
          <ac:chgData name="Sidhanshu Bajaj" userId="403ac11a-6b05-46fd-b52f-9cc3da8269d5" providerId="ADAL" clId="{E898E391-3BC9-4D35-A116-9DBE6C5617FA}" dt="2022-06-30T06:07:13.617" v="7454" actId="1076"/>
          <ac:picMkLst>
            <pc:docMk/>
            <pc:sldMk cId="1498613200" sldId="264"/>
            <ac:picMk id="13" creationId="{697EF3A3-8ED9-45E6-85E2-DDA8F848B8B0}"/>
          </ac:picMkLst>
        </pc:picChg>
        <pc:picChg chg="add mod">
          <ac:chgData name="Sidhanshu Bajaj" userId="403ac11a-6b05-46fd-b52f-9cc3da8269d5" providerId="ADAL" clId="{E898E391-3BC9-4D35-A116-9DBE6C5617FA}" dt="2022-06-30T06:12:05.848" v="7527" actId="14100"/>
          <ac:picMkLst>
            <pc:docMk/>
            <pc:sldMk cId="1498613200" sldId="264"/>
            <ac:picMk id="16" creationId="{FFA43B7C-ADB9-4668-B763-BB76CC8FFC92}"/>
          </ac:picMkLst>
        </pc:picChg>
        <pc:picChg chg="add mod">
          <ac:chgData name="Sidhanshu Bajaj" userId="403ac11a-6b05-46fd-b52f-9cc3da8269d5" providerId="ADAL" clId="{E898E391-3BC9-4D35-A116-9DBE6C5617FA}" dt="2022-06-30T06:08:23.041" v="7469" actId="1076"/>
          <ac:picMkLst>
            <pc:docMk/>
            <pc:sldMk cId="1498613200" sldId="264"/>
            <ac:picMk id="18" creationId="{6490360B-6619-44F2-9F23-155FE54FCDDA}"/>
          </ac:picMkLst>
        </pc:picChg>
        <pc:picChg chg="add mod">
          <ac:chgData name="Sidhanshu Bajaj" userId="403ac11a-6b05-46fd-b52f-9cc3da8269d5" providerId="ADAL" clId="{E898E391-3BC9-4D35-A116-9DBE6C5617FA}" dt="2022-06-18T11:28:06.483" v="3768" actId="1076"/>
          <ac:picMkLst>
            <pc:docMk/>
            <pc:sldMk cId="1498613200" sldId="264"/>
            <ac:picMk id="19" creationId="{C13BECC9-E2DB-40DC-BB91-A4D7B8FE3563}"/>
          </ac:picMkLst>
        </pc:picChg>
        <pc:picChg chg="add mod">
          <ac:chgData name="Sidhanshu Bajaj" userId="403ac11a-6b05-46fd-b52f-9cc3da8269d5" providerId="ADAL" clId="{E898E391-3BC9-4D35-A116-9DBE6C5617FA}" dt="2022-06-30T06:12:03.204" v="7526" actId="1076"/>
          <ac:picMkLst>
            <pc:docMk/>
            <pc:sldMk cId="1498613200" sldId="264"/>
            <ac:picMk id="20" creationId="{E19D3865-F9F4-473C-A17A-732951F69809}"/>
          </ac:picMkLst>
        </pc:picChg>
        <pc:picChg chg="add del mod">
          <ac:chgData name="Sidhanshu Bajaj" userId="403ac11a-6b05-46fd-b52f-9cc3da8269d5" providerId="ADAL" clId="{E898E391-3BC9-4D35-A116-9DBE6C5617FA}" dt="2022-06-17T06:10:41.754" v="714" actId="478"/>
          <ac:picMkLst>
            <pc:docMk/>
            <pc:sldMk cId="1498613200" sldId="264"/>
            <ac:picMk id="21" creationId="{96B1B388-B041-4FC0-ABD4-2C3773647378}"/>
          </ac:picMkLst>
        </pc:picChg>
        <pc:picChg chg="add mod">
          <ac:chgData name="Sidhanshu Bajaj" userId="403ac11a-6b05-46fd-b52f-9cc3da8269d5" providerId="ADAL" clId="{E898E391-3BC9-4D35-A116-9DBE6C5617FA}" dt="2022-06-30T06:12:01.622" v="7525" actId="1076"/>
          <ac:picMkLst>
            <pc:docMk/>
            <pc:sldMk cId="1498613200" sldId="264"/>
            <ac:picMk id="21" creationId="{D0A5C103-5B05-4270-B932-FF0D8B4AD3DF}"/>
          </ac:picMkLst>
        </pc:picChg>
        <pc:picChg chg="add del mod">
          <ac:chgData name="Sidhanshu Bajaj" userId="403ac11a-6b05-46fd-b52f-9cc3da8269d5" providerId="ADAL" clId="{E898E391-3BC9-4D35-A116-9DBE6C5617FA}" dt="2022-06-17T18:55:45.592" v="3580" actId="21"/>
          <ac:picMkLst>
            <pc:docMk/>
            <pc:sldMk cId="1498613200" sldId="264"/>
            <ac:picMk id="23" creationId="{B2815683-83A4-468A-9626-E78BF9C70F01}"/>
          </ac:picMkLst>
        </pc:picChg>
        <pc:picChg chg="add del mod">
          <ac:chgData name="Sidhanshu Bajaj" userId="403ac11a-6b05-46fd-b52f-9cc3da8269d5" providerId="ADAL" clId="{E898E391-3BC9-4D35-A116-9DBE6C5617FA}" dt="2022-06-17T18:55:02.892" v="3564" actId="21"/>
          <ac:picMkLst>
            <pc:docMk/>
            <pc:sldMk cId="1498613200" sldId="264"/>
            <ac:picMk id="25" creationId="{AD569EFD-14A2-494A-A969-A7CE59B0553C}"/>
          </ac:picMkLst>
        </pc:picChg>
      </pc:sldChg>
      <pc:sldChg chg="addSp delSp modSp mod setBg">
        <pc:chgData name="Sidhanshu Bajaj" userId="403ac11a-6b05-46fd-b52f-9cc3da8269d5" providerId="ADAL" clId="{E898E391-3BC9-4D35-A116-9DBE6C5617FA}" dt="2022-06-30T06:20:35.026" v="7697" actId="1076"/>
        <pc:sldMkLst>
          <pc:docMk/>
          <pc:sldMk cId="2616270879" sldId="265"/>
        </pc:sldMkLst>
        <pc:spChg chg="mod">
          <ac:chgData name="Sidhanshu Bajaj" userId="403ac11a-6b05-46fd-b52f-9cc3da8269d5" providerId="ADAL" clId="{E898E391-3BC9-4D35-A116-9DBE6C5617FA}" dt="2022-06-17T08:10:40.329" v="1965" actId="26606"/>
          <ac:spMkLst>
            <pc:docMk/>
            <pc:sldMk cId="2616270879" sldId="265"/>
            <ac:spMk id="2" creationId="{40D59676-68AE-B31D-2B17-777B3CE4CB84}"/>
          </ac:spMkLst>
        </pc:spChg>
        <pc:spChg chg="mod">
          <ac:chgData name="Sidhanshu Bajaj" userId="403ac11a-6b05-46fd-b52f-9cc3da8269d5" providerId="ADAL" clId="{E898E391-3BC9-4D35-A116-9DBE6C5617FA}" dt="2022-06-30T06:20:35.026" v="7697" actId="1076"/>
          <ac:spMkLst>
            <pc:docMk/>
            <pc:sldMk cId="2616270879" sldId="265"/>
            <ac:spMk id="3" creationId="{069AE405-828D-19A8-A3BF-17A9B1F9E370}"/>
          </ac:spMkLst>
        </pc:spChg>
        <pc:spChg chg="mod">
          <ac:chgData name="Sidhanshu Bajaj" userId="403ac11a-6b05-46fd-b52f-9cc3da8269d5" providerId="ADAL" clId="{E898E391-3BC9-4D35-A116-9DBE6C5617FA}" dt="2022-06-17T08:10:40.329" v="1965" actId="26606"/>
          <ac:spMkLst>
            <pc:docMk/>
            <pc:sldMk cId="2616270879" sldId="265"/>
            <ac:spMk id="4" creationId="{D1486BD3-7B28-3873-3378-A9DBB9E3B3DD}"/>
          </ac:spMkLst>
        </pc:spChg>
        <pc:spChg chg="del mod ord">
          <ac:chgData name="Sidhanshu Bajaj" userId="403ac11a-6b05-46fd-b52f-9cc3da8269d5" providerId="ADAL" clId="{E898E391-3BC9-4D35-A116-9DBE6C5617FA}" dt="2022-06-17T08:10:49.669" v="1967" actId="478"/>
          <ac:spMkLst>
            <pc:docMk/>
            <pc:sldMk cId="2616270879" sldId="265"/>
            <ac:spMk id="5" creationId="{DD6E8C70-D405-03BF-6CEE-48677636D9A7}"/>
          </ac:spMkLst>
        </pc:spChg>
        <pc:spChg chg="add">
          <ac:chgData name="Sidhanshu Bajaj" userId="403ac11a-6b05-46fd-b52f-9cc3da8269d5" providerId="ADAL" clId="{E898E391-3BC9-4D35-A116-9DBE6C5617FA}" dt="2022-06-17T08:10:40.329" v="1965" actId="26606"/>
          <ac:spMkLst>
            <pc:docMk/>
            <pc:sldMk cId="2616270879" sldId="265"/>
            <ac:spMk id="12" creationId="{09588DA8-065E-4F6F-8EFD-43104AB2E0CF}"/>
          </ac:spMkLst>
        </pc:spChg>
        <pc:spChg chg="add">
          <ac:chgData name="Sidhanshu Bajaj" userId="403ac11a-6b05-46fd-b52f-9cc3da8269d5" providerId="ADAL" clId="{E898E391-3BC9-4D35-A116-9DBE6C5617FA}" dt="2022-06-17T08:10:40.329" v="1965" actId="26606"/>
          <ac:spMkLst>
            <pc:docMk/>
            <pc:sldMk cId="2616270879" sldId="265"/>
            <ac:spMk id="14" creationId="{C4285719-470E-454C-AF62-8323075F1F5B}"/>
          </ac:spMkLst>
        </pc:spChg>
        <pc:spChg chg="add">
          <ac:chgData name="Sidhanshu Bajaj" userId="403ac11a-6b05-46fd-b52f-9cc3da8269d5" providerId="ADAL" clId="{E898E391-3BC9-4D35-A116-9DBE6C5617FA}" dt="2022-06-17T08:10:40.329" v="1965" actId="26606"/>
          <ac:spMkLst>
            <pc:docMk/>
            <pc:sldMk cId="2616270879" sldId="265"/>
            <ac:spMk id="16" creationId="{CD9FE4EF-C4D8-49A0-B2FF-81D8DB7D8A24}"/>
          </ac:spMkLst>
        </pc:spChg>
        <pc:spChg chg="add">
          <ac:chgData name="Sidhanshu Bajaj" userId="403ac11a-6b05-46fd-b52f-9cc3da8269d5" providerId="ADAL" clId="{E898E391-3BC9-4D35-A116-9DBE6C5617FA}" dt="2022-06-17T08:10:40.329" v="1965" actId="26606"/>
          <ac:spMkLst>
            <pc:docMk/>
            <pc:sldMk cId="2616270879" sldId="265"/>
            <ac:spMk id="18" creationId="{4300840D-0A0B-4512-BACA-B439D5B9C57C}"/>
          </ac:spMkLst>
        </pc:spChg>
        <pc:spChg chg="add">
          <ac:chgData name="Sidhanshu Bajaj" userId="403ac11a-6b05-46fd-b52f-9cc3da8269d5" providerId="ADAL" clId="{E898E391-3BC9-4D35-A116-9DBE6C5617FA}" dt="2022-06-17T08:10:40.329" v="1965" actId="26606"/>
          <ac:spMkLst>
            <pc:docMk/>
            <pc:sldMk cId="2616270879" sldId="265"/>
            <ac:spMk id="20" creationId="{D2B78728-A580-49A7-84F9-6EF6F583ADE0}"/>
          </ac:spMkLst>
        </pc:spChg>
        <pc:spChg chg="add">
          <ac:chgData name="Sidhanshu Bajaj" userId="403ac11a-6b05-46fd-b52f-9cc3da8269d5" providerId="ADAL" clId="{E898E391-3BC9-4D35-A116-9DBE6C5617FA}" dt="2022-06-17T08:10:40.329" v="1965" actId="26606"/>
          <ac:spMkLst>
            <pc:docMk/>
            <pc:sldMk cId="2616270879" sldId="265"/>
            <ac:spMk id="22" creationId="{38FAA1A1-D861-433F-88FA-1E9D6FD31D11}"/>
          </ac:spMkLst>
        </pc:spChg>
        <pc:spChg chg="add">
          <ac:chgData name="Sidhanshu Bajaj" userId="403ac11a-6b05-46fd-b52f-9cc3da8269d5" providerId="ADAL" clId="{E898E391-3BC9-4D35-A116-9DBE6C5617FA}" dt="2022-06-17T08:10:40.329" v="1965" actId="26606"/>
          <ac:spMkLst>
            <pc:docMk/>
            <pc:sldMk cId="2616270879" sldId="265"/>
            <ac:spMk id="24" creationId="{8D71EDA1-87BF-4D5D-AB79-F346FD19278A}"/>
          </ac:spMkLst>
        </pc:spChg>
        <pc:picChg chg="del">
          <ac:chgData name="Sidhanshu Bajaj" userId="403ac11a-6b05-46fd-b52f-9cc3da8269d5" providerId="ADAL" clId="{E898E391-3BC9-4D35-A116-9DBE6C5617FA}" dt="2022-06-17T07:37:44.692" v="1824" actId="478"/>
          <ac:picMkLst>
            <pc:docMk/>
            <pc:sldMk cId="2616270879" sldId="265"/>
            <ac:picMk id="6" creationId="{B5261C97-CF15-220B-FFE7-145AE48C1E44}"/>
          </ac:picMkLst>
        </pc:picChg>
        <pc:picChg chg="add mod">
          <ac:chgData name="Sidhanshu Bajaj" userId="403ac11a-6b05-46fd-b52f-9cc3da8269d5" providerId="ADAL" clId="{E898E391-3BC9-4D35-A116-9DBE6C5617FA}" dt="2022-06-17T08:16:48.302" v="1974" actId="1076"/>
          <ac:picMkLst>
            <pc:docMk/>
            <pc:sldMk cId="2616270879" sldId="265"/>
            <ac:picMk id="7" creationId="{81E77188-70BE-4E7A-A46F-FB326DE88357}"/>
          </ac:picMkLst>
        </pc:picChg>
      </pc:sldChg>
      <pc:sldChg chg="addSp delSp modSp del mod">
        <pc:chgData name="Sidhanshu Bajaj" userId="403ac11a-6b05-46fd-b52f-9cc3da8269d5" providerId="ADAL" clId="{E898E391-3BC9-4D35-A116-9DBE6C5617FA}" dt="2022-06-17T08:17:35.948" v="1983" actId="47"/>
        <pc:sldMkLst>
          <pc:docMk/>
          <pc:sldMk cId="2388368187" sldId="266"/>
        </pc:sldMkLst>
        <pc:spChg chg="mod">
          <ac:chgData name="Sidhanshu Bajaj" userId="403ac11a-6b05-46fd-b52f-9cc3da8269d5" providerId="ADAL" clId="{E898E391-3BC9-4D35-A116-9DBE6C5617FA}" dt="2022-06-17T06:40:05.367" v="1078" actId="20577"/>
          <ac:spMkLst>
            <pc:docMk/>
            <pc:sldMk cId="2388368187" sldId="266"/>
            <ac:spMk id="2" creationId="{40D59676-68AE-B31D-2B17-777B3CE4CB84}"/>
          </ac:spMkLst>
        </pc:spChg>
        <pc:spChg chg="mod">
          <ac:chgData name="Sidhanshu Bajaj" userId="403ac11a-6b05-46fd-b52f-9cc3da8269d5" providerId="ADAL" clId="{E898E391-3BC9-4D35-A116-9DBE6C5617FA}" dt="2022-06-17T06:57:36.174" v="1217" actId="20577"/>
          <ac:spMkLst>
            <pc:docMk/>
            <pc:sldMk cId="2388368187" sldId="266"/>
            <ac:spMk id="3" creationId="{069AE405-828D-19A8-A3BF-17A9B1F9E370}"/>
          </ac:spMkLst>
        </pc:spChg>
        <pc:spChg chg="del mod">
          <ac:chgData name="Sidhanshu Bajaj" userId="403ac11a-6b05-46fd-b52f-9cc3da8269d5" providerId="ADAL" clId="{E898E391-3BC9-4D35-A116-9DBE6C5617FA}" dt="2022-06-17T06:40:10.515" v="1080" actId="21"/>
          <ac:spMkLst>
            <pc:docMk/>
            <pc:sldMk cId="2388368187" sldId="266"/>
            <ac:spMk id="5" creationId="{44604681-6BE2-30DB-6630-A78A118C216E}"/>
          </ac:spMkLst>
        </pc:spChg>
        <pc:spChg chg="add del">
          <ac:chgData name="Sidhanshu Bajaj" userId="403ac11a-6b05-46fd-b52f-9cc3da8269d5" providerId="ADAL" clId="{E898E391-3BC9-4D35-A116-9DBE6C5617FA}" dt="2022-06-17T06:39:28.361" v="1076" actId="22"/>
          <ac:spMkLst>
            <pc:docMk/>
            <pc:sldMk cId="2388368187" sldId="266"/>
            <ac:spMk id="8" creationId="{92C42029-1491-4744-9F2F-D8D221DD02C6}"/>
          </ac:spMkLst>
        </pc:spChg>
        <pc:picChg chg="del">
          <ac:chgData name="Sidhanshu Bajaj" userId="403ac11a-6b05-46fd-b52f-9cc3da8269d5" providerId="ADAL" clId="{E898E391-3BC9-4D35-A116-9DBE6C5617FA}" dt="2022-06-17T08:12:15.380" v="1970" actId="478"/>
          <ac:picMkLst>
            <pc:docMk/>
            <pc:sldMk cId="2388368187" sldId="266"/>
            <ac:picMk id="6" creationId="{67E54A9D-4B6F-6671-1709-E2CF64355D4B}"/>
          </ac:picMkLst>
        </pc:picChg>
        <pc:picChg chg="add mod">
          <ac:chgData name="Sidhanshu Bajaj" userId="403ac11a-6b05-46fd-b52f-9cc3da8269d5" providerId="ADAL" clId="{E898E391-3BC9-4D35-A116-9DBE6C5617FA}" dt="2022-06-17T08:12:12.691" v="1969"/>
          <ac:picMkLst>
            <pc:docMk/>
            <pc:sldMk cId="2388368187" sldId="266"/>
            <ac:picMk id="9" creationId="{E2DD82F8-05DC-4579-81D8-14D557A53669}"/>
          </ac:picMkLst>
        </pc:picChg>
      </pc:sldChg>
      <pc:sldChg chg="addSp delSp modSp mod setBg">
        <pc:chgData name="Sidhanshu Bajaj" userId="403ac11a-6b05-46fd-b52f-9cc3da8269d5" providerId="ADAL" clId="{E898E391-3BC9-4D35-A116-9DBE6C5617FA}" dt="2022-06-30T06:33:16.709" v="7739" actId="27636"/>
        <pc:sldMkLst>
          <pc:docMk/>
          <pc:sldMk cId="1644327927" sldId="267"/>
        </pc:sldMkLst>
        <pc:spChg chg="mod">
          <ac:chgData name="Sidhanshu Bajaj" userId="403ac11a-6b05-46fd-b52f-9cc3da8269d5" providerId="ADAL" clId="{E898E391-3BC9-4D35-A116-9DBE6C5617FA}" dt="2022-06-17T08:22:38.222" v="2018" actId="26606"/>
          <ac:spMkLst>
            <pc:docMk/>
            <pc:sldMk cId="1644327927" sldId="267"/>
            <ac:spMk id="2" creationId="{4D865BDE-C1E4-2068-7ED7-1D9DDC4B3A10}"/>
          </ac:spMkLst>
        </pc:spChg>
        <pc:spChg chg="mod">
          <ac:chgData name="Sidhanshu Bajaj" userId="403ac11a-6b05-46fd-b52f-9cc3da8269d5" providerId="ADAL" clId="{E898E391-3BC9-4D35-A116-9DBE6C5617FA}" dt="2022-06-30T06:33:16.709" v="7739" actId="27636"/>
          <ac:spMkLst>
            <pc:docMk/>
            <pc:sldMk cId="1644327927" sldId="267"/>
            <ac:spMk id="3" creationId="{C37621F9-57FC-03A7-2EE3-925A45765D10}"/>
          </ac:spMkLst>
        </pc:spChg>
        <pc:spChg chg="mod">
          <ac:chgData name="Sidhanshu Bajaj" userId="403ac11a-6b05-46fd-b52f-9cc3da8269d5" providerId="ADAL" clId="{E898E391-3BC9-4D35-A116-9DBE6C5617FA}" dt="2022-06-17T08:22:38.222" v="2018" actId="26606"/>
          <ac:spMkLst>
            <pc:docMk/>
            <pc:sldMk cId="1644327927" sldId="267"/>
            <ac:spMk id="4" creationId="{520413FC-7659-4BBD-06AF-798C6C1C0116}"/>
          </ac:spMkLst>
        </pc:spChg>
        <pc:spChg chg="del">
          <ac:chgData name="Sidhanshu Bajaj" userId="403ac11a-6b05-46fd-b52f-9cc3da8269d5" providerId="ADAL" clId="{E898E391-3BC9-4D35-A116-9DBE6C5617FA}" dt="2022-06-17T07:00:56.816" v="1564" actId="478"/>
          <ac:spMkLst>
            <pc:docMk/>
            <pc:sldMk cId="1644327927" sldId="267"/>
            <ac:spMk id="5" creationId="{48A4B806-E805-17DC-360E-E996C56D4D95}"/>
          </ac:spMkLst>
        </pc:spChg>
        <pc:spChg chg="add">
          <ac:chgData name="Sidhanshu Bajaj" userId="403ac11a-6b05-46fd-b52f-9cc3da8269d5" providerId="ADAL" clId="{E898E391-3BC9-4D35-A116-9DBE6C5617FA}" dt="2022-06-17T08:22:38.222" v="2018" actId="26606"/>
          <ac:spMkLst>
            <pc:docMk/>
            <pc:sldMk cId="1644327927" sldId="267"/>
            <ac:spMk id="12" creationId="{09588DA8-065E-4F6F-8EFD-43104AB2E0CF}"/>
          </ac:spMkLst>
        </pc:spChg>
        <pc:spChg chg="add">
          <ac:chgData name="Sidhanshu Bajaj" userId="403ac11a-6b05-46fd-b52f-9cc3da8269d5" providerId="ADAL" clId="{E898E391-3BC9-4D35-A116-9DBE6C5617FA}" dt="2022-06-17T08:22:38.222" v="2018" actId="26606"/>
          <ac:spMkLst>
            <pc:docMk/>
            <pc:sldMk cId="1644327927" sldId="267"/>
            <ac:spMk id="14" creationId="{C4285719-470E-454C-AF62-8323075F1F5B}"/>
          </ac:spMkLst>
        </pc:spChg>
        <pc:spChg chg="add">
          <ac:chgData name="Sidhanshu Bajaj" userId="403ac11a-6b05-46fd-b52f-9cc3da8269d5" providerId="ADAL" clId="{E898E391-3BC9-4D35-A116-9DBE6C5617FA}" dt="2022-06-17T08:22:38.222" v="2018" actId="26606"/>
          <ac:spMkLst>
            <pc:docMk/>
            <pc:sldMk cId="1644327927" sldId="267"/>
            <ac:spMk id="16" creationId="{CD9FE4EF-C4D8-49A0-B2FF-81D8DB7D8A24}"/>
          </ac:spMkLst>
        </pc:spChg>
        <pc:spChg chg="add">
          <ac:chgData name="Sidhanshu Bajaj" userId="403ac11a-6b05-46fd-b52f-9cc3da8269d5" providerId="ADAL" clId="{E898E391-3BC9-4D35-A116-9DBE6C5617FA}" dt="2022-06-17T08:22:38.222" v="2018" actId="26606"/>
          <ac:spMkLst>
            <pc:docMk/>
            <pc:sldMk cId="1644327927" sldId="267"/>
            <ac:spMk id="18" creationId="{4300840D-0A0B-4512-BACA-B439D5B9C57C}"/>
          </ac:spMkLst>
        </pc:spChg>
        <pc:spChg chg="add">
          <ac:chgData name="Sidhanshu Bajaj" userId="403ac11a-6b05-46fd-b52f-9cc3da8269d5" providerId="ADAL" clId="{E898E391-3BC9-4D35-A116-9DBE6C5617FA}" dt="2022-06-17T08:22:38.222" v="2018" actId="26606"/>
          <ac:spMkLst>
            <pc:docMk/>
            <pc:sldMk cId="1644327927" sldId="267"/>
            <ac:spMk id="20" creationId="{D2B78728-A580-49A7-84F9-6EF6F583ADE0}"/>
          </ac:spMkLst>
        </pc:spChg>
        <pc:spChg chg="add">
          <ac:chgData name="Sidhanshu Bajaj" userId="403ac11a-6b05-46fd-b52f-9cc3da8269d5" providerId="ADAL" clId="{E898E391-3BC9-4D35-A116-9DBE6C5617FA}" dt="2022-06-17T08:22:38.222" v="2018" actId="26606"/>
          <ac:spMkLst>
            <pc:docMk/>
            <pc:sldMk cId="1644327927" sldId="267"/>
            <ac:spMk id="22" creationId="{38FAA1A1-D861-433F-88FA-1E9D6FD31D11}"/>
          </ac:spMkLst>
        </pc:spChg>
        <pc:spChg chg="add">
          <ac:chgData name="Sidhanshu Bajaj" userId="403ac11a-6b05-46fd-b52f-9cc3da8269d5" providerId="ADAL" clId="{E898E391-3BC9-4D35-A116-9DBE6C5617FA}" dt="2022-06-17T08:22:38.222" v="2018" actId="26606"/>
          <ac:spMkLst>
            <pc:docMk/>
            <pc:sldMk cId="1644327927" sldId="267"/>
            <ac:spMk id="24" creationId="{8D71EDA1-87BF-4D5D-AB79-F346FD19278A}"/>
          </ac:spMkLst>
        </pc:spChg>
        <pc:picChg chg="del mod">
          <ac:chgData name="Sidhanshu Bajaj" userId="403ac11a-6b05-46fd-b52f-9cc3da8269d5" providerId="ADAL" clId="{E898E391-3BC9-4D35-A116-9DBE6C5617FA}" dt="2022-06-17T06:36:56.812" v="797" actId="478"/>
          <ac:picMkLst>
            <pc:docMk/>
            <pc:sldMk cId="1644327927" sldId="267"/>
            <ac:picMk id="6" creationId="{945CF6E8-DCFB-270F-3407-DF7FB0254976}"/>
          </ac:picMkLst>
        </pc:picChg>
        <pc:picChg chg="add mod">
          <ac:chgData name="Sidhanshu Bajaj" userId="403ac11a-6b05-46fd-b52f-9cc3da8269d5" providerId="ADAL" clId="{E898E391-3BC9-4D35-A116-9DBE6C5617FA}" dt="2022-06-17T06:36:54.940" v="796"/>
          <ac:picMkLst>
            <pc:docMk/>
            <pc:sldMk cId="1644327927" sldId="267"/>
            <ac:picMk id="7" creationId="{E947BF0B-E47F-4FEF-AC0A-A290C0150692}"/>
          </ac:picMkLst>
        </pc:picChg>
      </pc:sldChg>
      <pc:sldChg chg="addSp delSp modSp mod setBg addAnim delAnim">
        <pc:chgData name="Sidhanshu Bajaj" userId="403ac11a-6b05-46fd-b52f-9cc3da8269d5" providerId="ADAL" clId="{E898E391-3BC9-4D35-A116-9DBE6C5617FA}" dt="2022-06-17T08:28:23.653" v="2122" actId="26606"/>
        <pc:sldMkLst>
          <pc:docMk/>
          <pc:sldMk cId="3675246277" sldId="268"/>
        </pc:sldMkLst>
        <pc:spChg chg="mod ord">
          <ac:chgData name="Sidhanshu Bajaj" userId="403ac11a-6b05-46fd-b52f-9cc3da8269d5" providerId="ADAL" clId="{E898E391-3BC9-4D35-A116-9DBE6C5617FA}" dt="2022-06-17T08:28:23.653" v="2122" actId="26606"/>
          <ac:spMkLst>
            <pc:docMk/>
            <pc:sldMk cId="3675246277" sldId="268"/>
            <ac:spMk id="2" creationId="{0F7A40DA-CCAF-AA4D-F02C-E8A499F3A7C1}"/>
          </ac:spMkLst>
        </pc:spChg>
        <pc:spChg chg="mod ord">
          <ac:chgData name="Sidhanshu Bajaj" userId="403ac11a-6b05-46fd-b52f-9cc3da8269d5" providerId="ADAL" clId="{E898E391-3BC9-4D35-A116-9DBE6C5617FA}" dt="2022-06-17T08:28:23.653" v="2122" actId="26606"/>
          <ac:spMkLst>
            <pc:docMk/>
            <pc:sldMk cId="3675246277" sldId="268"/>
            <ac:spMk id="3" creationId="{14362A6F-B772-4C22-FFAA-7F43C56C049B}"/>
          </ac:spMkLst>
        </pc:spChg>
        <pc:spChg chg="mod">
          <ac:chgData name="Sidhanshu Bajaj" userId="403ac11a-6b05-46fd-b52f-9cc3da8269d5" providerId="ADAL" clId="{E898E391-3BC9-4D35-A116-9DBE6C5617FA}" dt="2022-06-17T08:28:23.653" v="2122" actId="26606"/>
          <ac:spMkLst>
            <pc:docMk/>
            <pc:sldMk cId="3675246277" sldId="268"/>
            <ac:spMk id="4" creationId="{33C20748-CF29-ED49-B8D8-5DEBC4A531CC}"/>
          </ac:spMkLst>
        </pc:spChg>
        <pc:spChg chg="del mod">
          <ac:chgData name="Sidhanshu Bajaj" userId="403ac11a-6b05-46fd-b52f-9cc3da8269d5" providerId="ADAL" clId="{E898E391-3BC9-4D35-A116-9DBE6C5617FA}" dt="2022-06-17T08:27:17.495" v="2105" actId="478"/>
          <ac:spMkLst>
            <pc:docMk/>
            <pc:sldMk cId="3675246277" sldId="268"/>
            <ac:spMk id="5" creationId="{50FC9A4B-7D60-AC6E-3EFB-C49D8A77D0A3}"/>
          </ac:spMkLst>
        </pc:spChg>
        <pc:spChg chg="add del">
          <ac:chgData name="Sidhanshu Bajaj" userId="403ac11a-6b05-46fd-b52f-9cc3da8269d5" providerId="ADAL" clId="{E898E391-3BC9-4D35-A116-9DBE6C5617FA}" dt="2022-06-17T08:27:34.939" v="2109" actId="26606"/>
          <ac:spMkLst>
            <pc:docMk/>
            <pc:sldMk cId="3675246277" sldId="268"/>
            <ac:spMk id="12" creationId="{6F5A5072-7B47-4D32-B52A-4EBBF590B8A5}"/>
          </ac:spMkLst>
        </pc:spChg>
        <pc:spChg chg="add del">
          <ac:chgData name="Sidhanshu Bajaj" userId="403ac11a-6b05-46fd-b52f-9cc3da8269d5" providerId="ADAL" clId="{E898E391-3BC9-4D35-A116-9DBE6C5617FA}" dt="2022-06-17T08:27:34.939" v="2109" actId="26606"/>
          <ac:spMkLst>
            <pc:docMk/>
            <pc:sldMk cId="3675246277" sldId="268"/>
            <ac:spMk id="14" creationId="{9715DAF0-AE1B-46C9-8A6B-DB2AA05AB91D}"/>
          </ac:spMkLst>
        </pc:spChg>
        <pc:spChg chg="add del">
          <ac:chgData name="Sidhanshu Bajaj" userId="403ac11a-6b05-46fd-b52f-9cc3da8269d5" providerId="ADAL" clId="{E898E391-3BC9-4D35-A116-9DBE6C5617FA}" dt="2022-06-17T08:27:34.939" v="2109" actId="26606"/>
          <ac:spMkLst>
            <pc:docMk/>
            <pc:sldMk cId="3675246277" sldId="268"/>
            <ac:spMk id="16" creationId="{6016219D-510E-4184-9090-6D5578A87BD1}"/>
          </ac:spMkLst>
        </pc:spChg>
        <pc:spChg chg="add del">
          <ac:chgData name="Sidhanshu Bajaj" userId="403ac11a-6b05-46fd-b52f-9cc3da8269d5" providerId="ADAL" clId="{E898E391-3BC9-4D35-A116-9DBE6C5617FA}" dt="2022-06-17T08:27:34.939" v="2109" actId="26606"/>
          <ac:spMkLst>
            <pc:docMk/>
            <pc:sldMk cId="3675246277" sldId="268"/>
            <ac:spMk id="18" creationId="{AFF4A713-7B75-4B21-90D7-5AB19547C728}"/>
          </ac:spMkLst>
        </pc:spChg>
        <pc:spChg chg="add del">
          <ac:chgData name="Sidhanshu Bajaj" userId="403ac11a-6b05-46fd-b52f-9cc3da8269d5" providerId="ADAL" clId="{E898E391-3BC9-4D35-A116-9DBE6C5617FA}" dt="2022-06-17T08:27:34.939" v="2109" actId="26606"/>
          <ac:spMkLst>
            <pc:docMk/>
            <pc:sldMk cId="3675246277" sldId="268"/>
            <ac:spMk id="20" creationId="{DC631C0B-6DA6-4E57-8231-CE32B3434A7E}"/>
          </ac:spMkLst>
        </pc:spChg>
        <pc:spChg chg="add del">
          <ac:chgData name="Sidhanshu Bajaj" userId="403ac11a-6b05-46fd-b52f-9cc3da8269d5" providerId="ADAL" clId="{E898E391-3BC9-4D35-A116-9DBE6C5617FA}" dt="2022-06-17T08:27:34.939" v="2109" actId="26606"/>
          <ac:spMkLst>
            <pc:docMk/>
            <pc:sldMk cId="3675246277" sldId="268"/>
            <ac:spMk id="22" creationId="{C29501E6-A978-4A61-9689-9085AF97A53A}"/>
          </ac:spMkLst>
        </pc:spChg>
        <pc:spChg chg="add del">
          <ac:chgData name="Sidhanshu Bajaj" userId="403ac11a-6b05-46fd-b52f-9cc3da8269d5" providerId="ADAL" clId="{E898E391-3BC9-4D35-A116-9DBE6C5617FA}" dt="2022-06-17T08:27:36.976" v="2113" actId="26606"/>
          <ac:spMkLst>
            <pc:docMk/>
            <pc:sldMk cId="3675246277" sldId="268"/>
            <ac:spMk id="24" creationId="{1849CA57-76BD-4CF2-80BA-D7A46A01B7B1}"/>
          </ac:spMkLst>
        </pc:spChg>
        <pc:spChg chg="add del">
          <ac:chgData name="Sidhanshu Bajaj" userId="403ac11a-6b05-46fd-b52f-9cc3da8269d5" providerId="ADAL" clId="{E898E391-3BC9-4D35-A116-9DBE6C5617FA}" dt="2022-06-17T08:27:36.976" v="2113" actId="26606"/>
          <ac:spMkLst>
            <pc:docMk/>
            <pc:sldMk cId="3675246277" sldId="268"/>
            <ac:spMk id="25" creationId="{88294908-8B00-4F58-BBBA-20F71A40AA9E}"/>
          </ac:spMkLst>
        </pc:spChg>
        <pc:spChg chg="add del">
          <ac:chgData name="Sidhanshu Bajaj" userId="403ac11a-6b05-46fd-b52f-9cc3da8269d5" providerId="ADAL" clId="{E898E391-3BC9-4D35-A116-9DBE6C5617FA}" dt="2022-06-17T08:27:36.976" v="2113" actId="26606"/>
          <ac:spMkLst>
            <pc:docMk/>
            <pc:sldMk cId="3675246277" sldId="268"/>
            <ac:spMk id="26" creationId="{35E9085E-E730-4768-83D4-6CB7E9897153}"/>
          </ac:spMkLst>
        </pc:spChg>
        <pc:spChg chg="add del">
          <ac:chgData name="Sidhanshu Bajaj" userId="403ac11a-6b05-46fd-b52f-9cc3da8269d5" providerId="ADAL" clId="{E898E391-3BC9-4D35-A116-9DBE6C5617FA}" dt="2022-06-17T08:27:36.976" v="2113" actId="26606"/>
          <ac:spMkLst>
            <pc:docMk/>
            <pc:sldMk cId="3675246277" sldId="268"/>
            <ac:spMk id="27" creationId="{4364C879-1404-4203-8E9D-CC5DE0A621A2}"/>
          </ac:spMkLst>
        </pc:spChg>
        <pc:spChg chg="add del">
          <ac:chgData name="Sidhanshu Bajaj" userId="403ac11a-6b05-46fd-b52f-9cc3da8269d5" providerId="ADAL" clId="{E898E391-3BC9-4D35-A116-9DBE6C5617FA}" dt="2022-06-17T08:27:36.976" v="2113" actId="26606"/>
          <ac:spMkLst>
            <pc:docMk/>
            <pc:sldMk cId="3675246277" sldId="268"/>
            <ac:spMk id="28" creationId="{973272FE-A474-4CAE-8CA2-BCC8B476C3F4}"/>
          </ac:spMkLst>
        </pc:spChg>
        <pc:spChg chg="add del">
          <ac:chgData name="Sidhanshu Bajaj" userId="403ac11a-6b05-46fd-b52f-9cc3da8269d5" providerId="ADAL" clId="{E898E391-3BC9-4D35-A116-9DBE6C5617FA}" dt="2022-06-17T08:27:36.976" v="2113" actId="26606"/>
          <ac:spMkLst>
            <pc:docMk/>
            <pc:sldMk cId="3675246277" sldId="268"/>
            <ac:spMk id="29" creationId="{84617302-4B0D-4351-A6BB-6F0930D943AC}"/>
          </ac:spMkLst>
        </pc:spChg>
        <pc:spChg chg="add del">
          <ac:chgData name="Sidhanshu Bajaj" userId="403ac11a-6b05-46fd-b52f-9cc3da8269d5" providerId="ADAL" clId="{E898E391-3BC9-4D35-A116-9DBE6C5617FA}" dt="2022-06-17T08:27:36.976" v="2113" actId="26606"/>
          <ac:spMkLst>
            <pc:docMk/>
            <pc:sldMk cId="3675246277" sldId="268"/>
            <ac:spMk id="30" creationId="{E07981EA-05A6-437C-88D7-B377B92B031D}"/>
          </ac:spMkLst>
        </pc:spChg>
        <pc:spChg chg="add del">
          <ac:chgData name="Sidhanshu Bajaj" userId="403ac11a-6b05-46fd-b52f-9cc3da8269d5" providerId="ADAL" clId="{E898E391-3BC9-4D35-A116-9DBE6C5617FA}" dt="2022-06-17T08:27:36.976" v="2113" actId="26606"/>
          <ac:spMkLst>
            <pc:docMk/>
            <pc:sldMk cId="3675246277" sldId="268"/>
            <ac:spMk id="31" creationId="{DA2C7802-C2E0-4218-8F89-8DD7CCD2CD1C}"/>
          </ac:spMkLst>
        </pc:spChg>
        <pc:spChg chg="add del">
          <ac:chgData name="Sidhanshu Bajaj" userId="403ac11a-6b05-46fd-b52f-9cc3da8269d5" providerId="ADAL" clId="{E898E391-3BC9-4D35-A116-9DBE6C5617FA}" dt="2022-06-17T08:27:36.976" v="2113" actId="26606"/>
          <ac:spMkLst>
            <pc:docMk/>
            <pc:sldMk cId="3675246277" sldId="268"/>
            <ac:spMk id="32" creationId="{15E3C750-986E-4769-B1AE-49289FBEE757}"/>
          </ac:spMkLst>
        </pc:spChg>
        <pc:spChg chg="add del">
          <ac:chgData name="Sidhanshu Bajaj" userId="403ac11a-6b05-46fd-b52f-9cc3da8269d5" providerId="ADAL" clId="{E898E391-3BC9-4D35-A116-9DBE6C5617FA}" dt="2022-06-17T08:27:36.976" v="2113" actId="26606"/>
          <ac:spMkLst>
            <pc:docMk/>
            <pc:sldMk cId="3675246277" sldId="268"/>
            <ac:spMk id="33" creationId="{A6D7111A-21E5-4EE9-8A78-10E5530F0116}"/>
          </ac:spMkLst>
        </pc:spChg>
        <pc:spChg chg="add del">
          <ac:chgData name="Sidhanshu Bajaj" userId="403ac11a-6b05-46fd-b52f-9cc3da8269d5" providerId="ADAL" clId="{E898E391-3BC9-4D35-A116-9DBE6C5617FA}" dt="2022-06-17T08:27:36.976" v="2113" actId="26606"/>
          <ac:spMkLst>
            <pc:docMk/>
            <pc:sldMk cId="3675246277" sldId="268"/>
            <ac:spMk id="34" creationId="{A3969E80-A77B-49FC-9122-D89AFD5EE118}"/>
          </ac:spMkLst>
        </pc:spChg>
        <pc:spChg chg="add del">
          <ac:chgData name="Sidhanshu Bajaj" userId="403ac11a-6b05-46fd-b52f-9cc3da8269d5" providerId="ADAL" clId="{E898E391-3BC9-4D35-A116-9DBE6C5617FA}" dt="2022-06-17T08:27:38.552" v="2115" actId="26606"/>
          <ac:spMkLst>
            <pc:docMk/>
            <pc:sldMk cId="3675246277" sldId="268"/>
            <ac:spMk id="36" creationId="{A3363022-C969-41E9-8EB2-E4C94908C1FA}"/>
          </ac:spMkLst>
        </pc:spChg>
        <pc:spChg chg="add del">
          <ac:chgData name="Sidhanshu Bajaj" userId="403ac11a-6b05-46fd-b52f-9cc3da8269d5" providerId="ADAL" clId="{E898E391-3BC9-4D35-A116-9DBE6C5617FA}" dt="2022-06-17T08:27:38.552" v="2115" actId="26606"/>
          <ac:spMkLst>
            <pc:docMk/>
            <pc:sldMk cId="3675246277" sldId="268"/>
            <ac:spMk id="37" creationId="{8D1AD6B3-BE88-4CEB-BA17-790657CC4729}"/>
          </ac:spMkLst>
        </pc:spChg>
        <pc:spChg chg="add del">
          <ac:chgData name="Sidhanshu Bajaj" userId="403ac11a-6b05-46fd-b52f-9cc3da8269d5" providerId="ADAL" clId="{E898E391-3BC9-4D35-A116-9DBE6C5617FA}" dt="2022-06-17T08:27:42.740" v="2117" actId="26606"/>
          <ac:spMkLst>
            <pc:docMk/>
            <pc:sldMk cId="3675246277" sldId="268"/>
            <ac:spMk id="41" creationId="{577D6B2E-37A3-429E-A37C-F30ED6487282}"/>
          </ac:spMkLst>
        </pc:spChg>
        <pc:spChg chg="add del">
          <ac:chgData name="Sidhanshu Bajaj" userId="403ac11a-6b05-46fd-b52f-9cc3da8269d5" providerId="ADAL" clId="{E898E391-3BC9-4D35-A116-9DBE6C5617FA}" dt="2022-06-17T08:27:42.740" v="2117" actId="26606"/>
          <ac:spMkLst>
            <pc:docMk/>
            <pc:sldMk cId="3675246277" sldId="268"/>
            <ac:spMk id="42" creationId="{5CEAD642-85CF-4750-8432-7C80C901F001}"/>
          </ac:spMkLst>
        </pc:spChg>
        <pc:spChg chg="add del">
          <ac:chgData name="Sidhanshu Bajaj" userId="403ac11a-6b05-46fd-b52f-9cc3da8269d5" providerId="ADAL" clId="{E898E391-3BC9-4D35-A116-9DBE6C5617FA}" dt="2022-06-17T08:27:42.740" v="2117" actId="26606"/>
          <ac:spMkLst>
            <pc:docMk/>
            <pc:sldMk cId="3675246277" sldId="268"/>
            <ac:spMk id="43" creationId="{FA33EEAE-15D5-4119-8C1E-89D943F911EF}"/>
          </ac:spMkLst>
        </pc:spChg>
        <pc:spChg chg="add del">
          <ac:chgData name="Sidhanshu Bajaj" userId="403ac11a-6b05-46fd-b52f-9cc3da8269d5" providerId="ADAL" clId="{E898E391-3BC9-4D35-A116-9DBE6C5617FA}" dt="2022-06-17T08:27:42.740" v="2117" actId="26606"/>
          <ac:spMkLst>
            <pc:docMk/>
            <pc:sldMk cId="3675246277" sldId="268"/>
            <ac:spMk id="44" creationId="{730D8B3B-9B80-4025-B934-26DC7D7CD231}"/>
          </ac:spMkLst>
        </pc:spChg>
        <pc:spChg chg="add del">
          <ac:chgData name="Sidhanshu Bajaj" userId="403ac11a-6b05-46fd-b52f-9cc3da8269d5" providerId="ADAL" clId="{E898E391-3BC9-4D35-A116-9DBE6C5617FA}" dt="2022-06-17T08:27:42.740" v="2117" actId="26606"/>
          <ac:spMkLst>
            <pc:docMk/>
            <pc:sldMk cId="3675246277" sldId="268"/>
            <ac:spMk id="45" creationId="{1064D5D5-227B-4F66-9AEA-46F570E793BD}"/>
          </ac:spMkLst>
        </pc:spChg>
        <pc:spChg chg="add del">
          <ac:chgData name="Sidhanshu Bajaj" userId="403ac11a-6b05-46fd-b52f-9cc3da8269d5" providerId="ADAL" clId="{E898E391-3BC9-4D35-A116-9DBE6C5617FA}" dt="2022-06-17T08:27:42.740" v="2117" actId="26606"/>
          <ac:spMkLst>
            <pc:docMk/>
            <pc:sldMk cId="3675246277" sldId="268"/>
            <ac:spMk id="46" creationId="{646B67A4-D328-4747-A82B-65E84FA46368}"/>
          </ac:spMkLst>
        </pc:spChg>
        <pc:spChg chg="add del">
          <ac:chgData name="Sidhanshu Bajaj" userId="403ac11a-6b05-46fd-b52f-9cc3da8269d5" providerId="ADAL" clId="{E898E391-3BC9-4D35-A116-9DBE6C5617FA}" dt="2022-06-17T08:27:42.740" v="2117" actId="26606"/>
          <ac:spMkLst>
            <pc:docMk/>
            <pc:sldMk cId="3675246277" sldId="268"/>
            <ac:spMk id="47" creationId="{B5A1B09C-1565-46F8-B70F-621C5EB48A09}"/>
          </ac:spMkLst>
        </pc:spChg>
        <pc:spChg chg="add del">
          <ac:chgData name="Sidhanshu Bajaj" userId="403ac11a-6b05-46fd-b52f-9cc3da8269d5" providerId="ADAL" clId="{E898E391-3BC9-4D35-A116-9DBE6C5617FA}" dt="2022-06-17T08:27:42.740" v="2117" actId="26606"/>
          <ac:spMkLst>
            <pc:docMk/>
            <pc:sldMk cId="3675246277" sldId="268"/>
            <ac:spMk id="48" creationId="{8C516CC8-80AC-446C-A56E-9F54B7210402}"/>
          </ac:spMkLst>
        </pc:spChg>
        <pc:spChg chg="add del">
          <ac:chgData name="Sidhanshu Bajaj" userId="403ac11a-6b05-46fd-b52f-9cc3da8269d5" providerId="ADAL" clId="{E898E391-3BC9-4D35-A116-9DBE6C5617FA}" dt="2022-06-17T08:27:44.692" v="2119" actId="26606"/>
          <ac:spMkLst>
            <pc:docMk/>
            <pc:sldMk cId="3675246277" sldId="268"/>
            <ac:spMk id="50" creationId="{8C790BE2-4E4F-4AAF-81A2-4A6F4885EBE6}"/>
          </ac:spMkLst>
        </pc:spChg>
        <pc:spChg chg="add del">
          <ac:chgData name="Sidhanshu Bajaj" userId="403ac11a-6b05-46fd-b52f-9cc3da8269d5" providerId="ADAL" clId="{E898E391-3BC9-4D35-A116-9DBE6C5617FA}" dt="2022-06-17T08:27:44.692" v="2119" actId="26606"/>
          <ac:spMkLst>
            <pc:docMk/>
            <pc:sldMk cId="3675246277" sldId="268"/>
            <ac:spMk id="51" creationId="{D28B54C3-B57B-472A-B96E-1FCB67093DC2}"/>
          </ac:spMkLst>
        </pc:spChg>
        <pc:spChg chg="add del">
          <ac:chgData name="Sidhanshu Bajaj" userId="403ac11a-6b05-46fd-b52f-9cc3da8269d5" providerId="ADAL" clId="{E898E391-3BC9-4D35-A116-9DBE6C5617FA}" dt="2022-06-17T08:27:44.692" v="2119" actId="26606"/>
          <ac:spMkLst>
            <pc:docMk/>
            <pc:sldMk cId="3675246277" sldId="268"/>
            <ac:spMk id="52" creationId="{7DB3C429-F8DA-49B9-AF84-21996FCF78B5}"/>
          </ac:spMkLst>
        </pc:spChg>
        <pc:spChg chg="add del">
          <ac:chgData name="Sidhanshu Bajaj" userId="403ac11a-6b05-46fd-b52f-9cc3da8269d5" providerId="ADAL" clId="{E898E391-3BC9-4D35-A116-9DBE6C5617FA}" dt="2022-06-17T08:27:44.692" v="2119" actId="26606"/>
          <ac:spMkLst>
            <pc:docMk/>
            <pc:sldMk cId="3675246277" sldId="268"/>
            <ac:spMk id="53" creationId="{E12088DD-B1AD-40E0-8B86-1D87A2CCD9BE}"/>
          </ac:spMkLst>
        </pc:spChg>
        <pc:spChg chg="add del">
          <ac:chgData name="Sidhanshu Bajaj" userId="403ac11a-6b05-46fd-b52f-9cc3da8269d5" providerId="ADAL" clId="{E898E391-3BC9-4D35-A116-9DBE6C5617FA}" dt="2022-06-17T08:27:44.692" v="2119" actId="26606"/>
          <ac:spMkLst>
            <pc:docMk/>
            <pc:sldMk cId="3675246277" sldId="268"/>
            <ac:spMk id="54" creationId="{C4C9F2B0-1044-46EB-8AEB-C3BFFDE6C2CC}"/>
          </ac:spMkLst>
        </pc:spChg>
        <pc:spChg chg="add del">
          <ac:chgData name="Sidhanshu Bajaj" userId="403ac11a-6b05-46fd-b52f-9cc3da8269d5" providerId="ADAL" clId="{E898E391-3BC9-4D35-A116-9DBE6C5617FA}" dt="2022-06-17T08:27:44.692" v="2119" actId="26606"/>
          <ac:spMkLst>
            <pc:docMk/>
            <pc:sldMk cId="3675246277" sldId="268"/>
            <ac:spMk id="55" creationId="{0C395952-4E26-45A2-8756-2ADFD6E53C6E}"/>
          </ac:spMkLst>
        </pc:spChg>
        <pc:spChg chg="add del">
          <ac:chgData name="Sidhanshu Bajaj" userId="403ac11a-6b05-46fd-b52f-9cc3da8269d5" providerId="ADAL" clId="{E898E391-3BC9-4D35-A116-9DBE6C5617FA}" dt="2022-06-17T08:27:44.692" v="2119" actId="26606"/>
          <ac:spMkLst>
            <pc:docMk/>
            <pc:sldMk cId="3675246277" sldId="268"/>
            <ac:spMk id="56" creationId="{4734BADF-9461-4621-B112-2D7BABEA7DD0}"/>
          </ac:spMkLst>
        </pc:spChg>
        <pc:spChg chg="add del">
          <ac:chgData name="Sidhanshu Bajaj" userId="403ac11a-6b05-46fd-b52f-9cc3da8269d5" providerId="ADAL" clId="{E898E391-3BC9-4D35-A116-9DBE6C5617FA}" dt="2022-06-17T08:28:23.653" v="2122" actId="26606"/>
          <ac:spMkLst>
            <pc:docMk/>
            <pc:sldMk cId="3675246277" sldId="268"/>
            <ac:spMk id="58" creationId="{35F60170-91B4-45F0-B88B-9C07AEC4642C}"/>
          </ac:spMkLst>
        </pc:spChg>
        <pc:spChg chg="add del">
          <ac:chgData name="Sidhanshu Bajaj" userId="403ac11a-6b05-46fd-b52f-9cc3da8269d5" providerId="ADAL" clId="{E898E391-3BC9-4D35-A116-9DBE6C5617FA}" dt="2022-06-17T08:28:23.653" v="2122" actId="26606"/>
          <ac:spMkLst>
            <pc:docMk/>
            <pc:sldMk cId="3675246277" sldId="268"/>
            <ac:spMk id="59" creationId="{2C7D7C94-41C0-4614-8A18-941174D4D2AF}"/>
          </ac:spMkLst>
        </pc:spChg>
        <pc:spChg chg="add">
          <ac:chgData name="Sidhanshu Bajaj" userId="403ac11a-6b05-46fd-b52f-9cc3da8269d5" providerId="ADAL" clId="{E898E391-3BC9-4D35-A116-9DBE6C5617FA}" dt="2022-06-17T08:28:23.653" v="2122" actId="26606"/>
          <ac:spMkLst>
            <pc:docMk/>
            <pc:sldMk cId="3675246277" sldId="268"/>
            <ac:spMk id="68" creationId="{6F5A5072-7B47-4D32-B52A-4EBBF590B8A5}"/>
          </ac:spMkLst>
        </pc:spChg>
        <pc:spChg chg="add">
          <ac:chgData name="Sidhanshu Bajaj" userId="403ac11a-6b05-46fd-b52f-9cc3da8269d5" providerId="ADAL" clId="{E898E391-3BC9-4D35-A116-9DBE6C5617FA}" dt="2022-06-17T08:28:23.653" v="2122" actId="26606"/>
          <ac:spMkLst>
            <pc:docMk/>
            <pc:sldMk cId="3675246277" sldId="268"/>
            <ac:spMk id="70" creationId="{9715DAF0-AE1B-46C9-8A6B-DB2AA05AB91D}"/>
          </ac:spMkLst>
        </pc:spChg>
        <pc:spChg chg="add">
          <ac:chgData name="Sidhanshu Bajaj" userId="403ac11a-6b05-46fd-b52f-9cc3da8269d5" providerId="ADAL" clId="{E898E391-3BC9-4D35-A116-9DBE6C5617FA}" dt="2022-06-17T08:28:23.653" v="2122" actId="26606"/>
          <ac:spMkLst>
            <pc:docMk/>
            <pc:sldMk cId="3675246277" sldId="268"/>
            <ac:spMk id="72" creationId="{6016219D-510E-4184-9090-6D5578A87BD1}"/>
          </ac:spMkLst>
        </pc:spChg>
        <pc:spChg chg="add">
          <ac:chgData name="Sidhanshu Bajaj" userId="403ac11a-6b05-46fd-b52f-9cc3da8269d5" providerId="ADAL" clId="{E898E391-3BC9-4D35-A116-9DBE6C5617FA}" dt="2022-06-17T08:28:23.653" v="2122" actId="26606"/>
          <ac:spMkLst>
            <pc:docMk/>
            <pc:sldMk cId="3675246277" sldId="268"/>
            <ac:spMk id="74" creationId="{AFF4A713-7B75-4B21-90D7-5AB19547C728}"/>
          </ac:spMkLst>
        </pc:spChg>
        <pc:spChg chg="add">
          <ac:chgData name="Sidhanshu Bajaj" userId="403ac11a-6b05-46fd-b52f-9cc3da8269d5" providerId="ADAL" clId="{E898E391-3BC9-4D35-A116-9DBE6C5617FA}" dt="2022-06-17T08:28:23.653" v="2122" actId="26606"/>
          <ac:spMkLst>
            <pc:docMk/>
            <pc:sldMk cId="3675246277" sldId="268"/>
            <ac:spMk id="76" creationId="{DC631C0B-6DA6-4E57-8231-CE32B3434A7E}"/>
          </ac:spMkLst>
        </pc:spChg>
        <pc:spChg chg="add">
          <ac:chgData name="Sidhanshu Bajaj" userId="403ac11a-6b05-46fd-b52f-9cc3da8269d5" providerId="ADAL" clId="{E898E391-3BC9-4D35-A116-9DBE6C5617FA}" dt="2022-06-17T08:28:23.653" v="2122" actId="26606"/>
          <ac:spMkLst>
            <pc:docMk/>
            <pc:sldMk cId="3675246277" sldId="268"/>
            <ac:spMk id="78" creationId="{C29501E6-A978-4A61-9689-9085AF97A53A}"/>
          </ac:spMkLst>
        </pc:spChg>
        <pc:grpChg chg="add del">
          <ac:chgData name="Sidhanshu Bajaj" userId="403ac11a-6b05-46fd-b52f-9cc3da8269d5" providerId="ADAL" clId="{E898E391-3BC9-4D35-A116-9DBE6C5617FA}" dt="2022-06-17T08:27:38.552" v="2115" actId="26606"/>
          <ac:grpSpMkLst>
            <pc:docMk/>
            <pc:sldMk cId="3675246277" sldId="268"/>
            <ac:grpSpMk id="38" creationId="{89D1390B-7E13-4B4F-9CB2-391063412E54}"/>
          </ac:grpSpMkLst>
        </pc:grpChg>
        <pc:grpChg chg="add del">
          <ac:chgData name="Sidhanshu Bajaj" userId="403ac11a-6b05-46fd-b52f-9cc3da8269d5" providerId="ADAL" clId="{E898E391-3BC9-4D35-A116-9DBE6C5617FA}" dt="2022-06-17T08:28:23.653" v="2122" actId="26606"/>
          <ac:grpSpMkLst>
            <pc:docMk/>
            <pc:sldMk cId="3675246277" sldId="268"/>
            <ac:grpSpMk id="62" creationId="{65B3D45F-509E-43F3-B685-A5E78AD0D820}"/>
          </ac:grpSpMkLst>
        </pc:grpChg>
        <pc:picChg chg="del">
          <ac:chgData name="Sidhanshu Bajaj" userId="403ac11a-6b05-46fd-b52f-9cc3da8269d5" providerId="ADAL" clId="{E898E391-3BC9-4D35-A116-9DBE6C5617FA}" dt="2022-06-17T07:00:51.202" v="1561" actId="478"/>
          <ac:picMkLst>
            <pc:docMk/>
            <pc:sldMk cId="3675246277" sldId="268"/>
            <ac:picMk id="6" creationId="{EDC1BA95-363B-4D43-B4A1-2FAE931EE573}"/>
          </ac:picMkLst>
        </pc:picChg>
        <pc:picChg chg="add mod">
          <ac:chgData name="Sidhanshu Bajaj" userId="403ac11a-6b05-46fd-b52f-9cc3da8269d5" providerId="ADAL" clId="{E898E391-3BC9-4D35-A116-9DBE6C5617FA}" dt="2022-06-17T07:00:52.367" v="1562"/>
          <ac:picMkLst>
            <pc:docMk/>
            <pc:sldMk cId="3675246277" sldId="268"/>
            <ac:picMk id="7" creationId="{6B99C293-C595-4CB5-B43D-05A7129D7E49}"/>
          </ac:picMkLst>
        </pc:picChg>
        <pc:picChg chg="add del">
          <ac:chgData name="Sidhanshu Bajaj" userId="403ac11a-6b05-46fd-b52f-9cc3da8269d5" providerId="ADAL" clId="{E898E391-3BC9-4D35-A116-9DBE6C5617FA}" dt="2022-06-17T08:27:38.552" v="2115" actId="26606"/>
          <ac:picMkLst>
            <pc:docMk/>
            <pc:sldMk cId="3675246277" sldId="268"/>
            <ac:picMk id="11" creationId="{C1E361C3-C846-D396-3E60-10E4DA852519}"/>
          </ac:picMkLst>
        </pc:picChg>
        <pc:cxnChg chg="add del">
          <ac:chgData name="Sidhanshu Bajaj" userId="403ac11a-6b05-46fd-b52f-9cc3da8269d5" providerId="ADAL" clId="{E898E391-3BC9-4D35-A116-9DBE6C5617FA}" dt="2022-06-17T08:28:23.653" v="2122" actId="26606"/>
          <ac:cxnSpMkLst>
            <pc:docMk/>
            <pc:sldMk cId="3675246277" sldId="268"/>
            <ac:cxnSpMk id="60" creationId="{61F6FBC1-6409-4059-B87B-1BE513242FE6}"/>
          </ac:cxnSpMkLst>
        </pc:cxnChg>
        <pc:cxnChg chg="add del">
          <ac:chgData name="Sidhanshu Bajaj" userId="403ac11a-6b05-46fd-b52f-9cc3da8269d5" providerId="ADAL" clId="{E898E391-3BC9-4D35-A116-9DBE6C5617FA}" dt="2022-06-17T08:28:23.653" v="2122" actId="26606"/>
          <ac:cxnSpMkLst>
            <pc:docMk/>
            <pc:sldMk cId="3675246277" sldId="268"/>
            <ac:cxnSpMk id="61" creationId="{E6A98E26-C7DC-48E3-8F50-FBF7F3C50F4C}"/>
          </ac:cxnSpMkLst>
        </pc:cxnChg>
      </pc:sldChg>
      <pc:sldChg chg="addSp delSp modSp mod">
        <pc:chgData name="Sidhanshu Bajaj" userId="403ac11a-6b05-46fd-b52f-9cc3da8269d5" providerId="ADAL" clId="{E898E391-3BC9-4D35-A116-9DBE6C5617FA}" dt="2022-06-30T06:32:09.416" v="7722" actId="20577"/>
        <pc:sldMkLst>
          <pc:docMk/>
          <pc:sldMk cId="478297129" sldId="269"/>
        </pc:sldMkLst>
        <pc:spChg chg="add del mod">
          <ac:chgData name="Sidhanshu Bajaj" userId="403ac11a-6b05-46fd-b52f-9cc3da8269d5" providerId="ADAL" clId="{E898E391-3BC9-4D35-A116-9DBE6C5617FA}" dt="2022-06-17T08:43:38.377" v="3309" actId="26606"/>
          <ac:spMkLst>
            <pc:docMk/>
            <pc:sldMk cId="478297129" sldId="269"/>
            <ac:spMk id="4" creationId="{45FC99C5-3553-395D-3229-C978899DC068}"/>
          </ac:spMkLst>
        </pc:spChg>
        <pc:spChg chg="mod">
          <ac:chgData name="Sidhanshu Bajaj" userId="403ac11a-6b05-46fd-b52f-9cc3da8269d5" providerId="ADAL" clId="{E898E391-3BC9-4D35-A116-9DBE6C5617FA}" dt="2022-06-17T08:43:40.752" v="3311" actId="27636"/>
          <ac:spMkLst>
            <pc:docMk/>
            <pc:sldMk cId="478297129" sldId="269"/>
            <ac:spMk id="6" creationId="{F5C77B51-5E77-C0CF-A1AC-D310D2F1CF19}"/>
          </ac:spMkLst>
        </pc:spChg>
        <pc:spChg chg="del">
          <ac:chgData name="Sidhanshu Bajaj" userId="403ac11a-6b05-46fd-b52f-9cc3da8269d5" providerId="ADAL" clId="{E898E391-3BC9-4D35-A116-9DBE6C5617FA}" dt="2022-06-17T07:01:09.651" v="1568" actId="478"/>
          <ac:spMkLst>
            <pc:docMk/>
            <pc:sldMk cId="478297129" sldId="269"/>
            <ac:spMk id="8" creationId="{E345CE84-575B-CABF-71BF-1327C578392E}"/>
          </ac:spMkLst>
        </pc:spChg>
        <pc:graphicFrameChg chg="add del">
          <ac:chgData name="Sidhanshu Bajaj" userId="403ac11a-6b05-46fd-b52f-9cc3da8269d5" providerId="ADAL" clId="{E898E391-3BC9-4D35-A116-9DBE6C5617FA}" dt="2022-06-17T08:43:37.744" v="3306" actId="26606"/>
          <ac:graphicFrameMkLst>
            <pc:docMk/>
            <pc:sldMk cId="478297129" sldId="269"/>
            <ac:graphicFrameMk id="11" creationId="{6A912D19-A089-EA57-423F-45E83B32888A}"/>
          </ac:graphicFrameMkLst>
        </pc:graphicFrameChg>
        <pc:graphicFrameChg chg="add del">
          <ac:chgData name="Sidhanshu Bajaj" userId="403ac11a-6b05-46fd-b52f-9cc3da8269d5" providerId="ADAL" clId="{E898E391-3BC9-4D35-A116-9DBE6C5617FA}" dt="2022-06-17T08:43:38.362" v="3308" actId="26606"/>
          <ac:graphicFrameMkLst>
            <pc:docMk/>
            <pc:sldMk cId="478297129" sldId="269"/>
            <ac:graphicFrameMk id="13" creationId="{EF1DA8B5-AF7E-5A47-9C4A-4C3CBEB439C1}"/>
          </ac:graphicFrameMkLst>
        </pc:graphicFrameChg>
        <pc:graphicFrameChg chg="add mod modGraphic">
          <ac:chgData name="Sidhanshu Bajaj" userId="403ac11a-6b05-46fd-b52f-9cc3da8269d5" providerId="ADAL" clId="{E898E391-3BC9-4D35-A116-9DBE6C5617FA}" dt="2022-06-30T06:32:09.416" v="7722" actId="20577"/>
          <ac:graphicFrameMkLst>
            <pc:docMk/>
            <pc:sldMk cId="478297129" sldId="269"/>
            <ac:graphicFrameMk id="15" creationId="{F9FA66D6-A55E-91EF-9274-16A422602D04}"/>
          </ac:graphicFrameMkLst>
        </pc:graphicFrameChg>
        <pc:picChg chg="mod">
          <ac:chgData name="Sidhanshu Bajaj" userId="403ac11a-6b05-46fd-b52f-9cc3da8269d5" providerId="ADAL" clId="{E898E391-3BC9-4D35-A116-9DBE6C5617FA}" dt="2022-06-17T08:41:05.487" v="3228" actId="14100"/>
          <ac:picMkLst>
            <pc:docMk/>
            <pc:sldMk cId="478297129" sldId="269"/>
            <ac:picMk id="9" creationId="{E103A6DE-6241-B758-5FA2-2B271CB3CC53}"/>
          </ac:picMkLst>
        </pc:picChg>
      </pc:sldChg>
      <pc:sldChg chg="addSp delSp modSp mod setBg addAnim delAnim">
        <pc:chgData name="Sidhanshu Bajaj" userId="403ac11a-6b05-46fd-b52f-9cc3da8269d5" providerId="ADAL" clId="{E898E391-3BC9-4D35-A116-9DBE6C5617FA}" dt="2022-06-30T06:33:49.736" v="7760" actId="20577"/>
        <pc:sldMkLst>
          <pc:docMk/>
          <pc:sldMk cId="2333934579" sldId="270"/>
        </pc:sldMkLst>
        <pc:spChg chg="mod ord">
          <ac:chgData name="Sidhanshu Bajaj" userId="403ac11a-6b05-46fd-b52f-9cc3da8269d5" providerId="ADAL" clId="{E898E391-3BC9-4D35-A116-9DBE6C5617FA}" dt="2022-06-17T08:57:03.325" v="3400" actId="26606"/>
          <ac:spMkLst>
            <pc:docMk/>
            <pc:sldMk cId="2333934579" sldId="270"/>
            <ac:spMk id="2" creationId="{BC01393A-C23C-A11B-B552-8F3AB06E5AFD}"/>
          </ac:spMkLst>
        </pc:spChg>
        <pc:spChg chg="del mod">
          <ac:chgData name="Sidhanshu Bajaj" userId="403ac11a-6b05-46fd-b52f-9cc3da8269d5" providerId="ADAL" clId="{E898E391-3BC9-4D35-A116-9DBE6C5617FA}" dt="2022-06-17T08:53:24.768" v="3331" actId="21"/>
          <ac:spMkLst>
            <pc:docMk/>
            <pc:sldMk cId="2333934579" sldId="270"/>
            <ac:spMk id="3" creationId="{6477814C-6B56-911D-71A3-5D4712507305}"/>
          </ac:spMkLst>
        </pc:spChg>
        <pc:spChg chg="mod ord">
          <ac:chgData name="Sidhanshu Bajaj" userId="403ac11a-6b05-46fd-b52f-9cc3da8269d5" providerId="ADAL" clId="{E898E391-3BC9-4D35-A116-9DBE6C5617FA}" dt="2022-06-17T08:57:03.325" v="3400" actId="26606"/>
          <ac:spMkLst>
            <pc:docMk/>
            <pc:sldMk cId="2333934579" sldId="270"/>
            <ac:spMk id="4" creationId="{AB27019A-DBE3-DD9F-379F-7EBC515DB707}"/>
          </ac:spMkLst>
        </pc:spChg>
        <pc:spChg chg="del">
          <ac:chgData name="Sidhanshu Bajaj" userId="403ac11a-6b05-46fd-b52f-9cc3da8269d5" providerId="ADAL" clId="{E898E391-3BC9-4D35-A116-9DBE6C5617FA}" dt="2022-06-17T07:01:13.847" v="1569" actId="478"/>
          <ac:spMkLst>
            <pc:docMk/>
            <pc:sldMk cId="2333934579" sldId="270"/>
            <ac:spMk id="5" creationId="{9B187AAF-6A0B-1393-C469-6E06803B7421}"/>
          </ac:spMkLst>
        </pc:spChg>
        <pc:spChg chg="add del mod">
          <ac:chgData name="Sidhanshu Bajaj" userId="403ac11a-6b05-46fd-b52f-9cc3da8269d5" providerId="ADAL" clId="{E898E391-3BC9-4D35-A116-9DBE6C5617FA}" dt="2022-06-17T08:53:34.858" v="3333" actId="21"/>
          <ac:spMkLst>
            <pc:docMk/>
            <pc:sldMk cId="2333934579" sldId="270"/>
            <ac:spMk id="7" creationId="{E65F910C-86D8-4E44-A500-C0EB2B511091}"/>
          </ac:spMkLst>
        </pc:spChg>
        <pc:spChg chg="add mod">
          <ac:chgData name="Sidhanshu Bajaj" userId="403ac11a-6b05-46fd-b52f-9cc3da8269d5" providerId="ADAL" clId="{E898E391-3BC9-4D35-A116-9DBE6C5617FA}" dt="2022-06-30T06:33:49.736" v="7760" actId="20577"/>
          <ac:spMkLst>
            <pc:docMk/>
            <pc:sldMk cId="2333934579" sldId="270"/>
            <ac:spMk id="10" creationId="{74244F3F-265D-423B-B940-FA80AFBBB226}"/>
          </ac:spMkLst>
        </pc:spChg>
        <pc:spChg chg="add del">
          <ac:chgData name="Sidhanshu Bajaj" userId="403ac11a-6b05-46fd-b52f-9cc3da8269d5" providerId="ADAL" clId="{E898E391-3BC9-4D35-A116-9DBE6C5617FA}" dt="2022-06-17T08:56:55.967" v="3396" actId="26606"/>
          <ac:spMkLst>
            <pc:docMk/>
            <pc:sldMk cId="2333934579" sldId="270"/>
            <ac:spMk id="15" creationId="{04812C46-200A-4DEB-A05E-3ED6C68C2387}"/>
          </ac:spMkLst>
        </pc:spChg>
        <pc:spChg chg="add del">
          <ac:chgData name="Sidhanshu Bajaj" userId="403ac11a-6b05-46fd-b52f-9cc3da8269d5" providerId="ADAL" clId="{E898E391-3BC9-4D35-A116-9DBE6C5617FA}" dt="2022-06-17T08:56:55.967" v="3396" actId="26606"/>
          <ac:spMkLst>
            <pc:docMk/>
            <pc:sldMk cId="2333934579" sldId="270"/>
            <ac:spMk id="17" creationId="{D1EA859B-E555-4109-94F3-6700E046E008}"/>
          </ac:spMkLst>
        </pc:spChg>
        <pc:spChg chg="add del">
          <ac:chgData name="Sidhanshu Bajaj" userId="403ac11a-6b05-46fd-b52f-9cc3da8269d5" providerId="ADAL" clId="{E898E391-3BC9-4D35-A116-9DBE6C5617FA}" dt="2022-06-17T08:57:03.318" v="3399" actId="26606"/>
          <ac:spMkLst>
            <pc:docMk/>
            <pc:sldMk cId="2333934579" sldId="270"/>
            <ac:spMk id="19" creationId="{F13C74B1-5B17-4795-BED0-7140497B445A}"/>
          </ac:spMkLst>
        </pc:spChg>
        <pc:spChg chg="add del">
          <ac:chgData name="Sidhanshu Bajaj" userId="403ac11a-6b05-46fd-b52f-9cc3da8269d5" providerId="ADAL" clId="{E898E391-3BC9-4D35-A116-9DBE6C5617FA}" dt="2022-06-17T08:57:03.318" v="3399" actId="26606"/>
          <ac:spMkLst>
            <pc:docMk/>
            <pc:sldMk cId="2333934579" sldId="270"/>
            <ac:spMk id="20" creationId="{D4974D33-8DC5-464E-8C6D-BE58F0669C17}"/>
          </ac:spMkLst>
        </pc:spChg>
        <pc:spChg chg="add">
          <ac:chgData name="Sidhanshu Bajaj" userId="403ac11a-6b05-46fd-b52f-9cc3da8269d5" providerId="ADAL" clId="{E898E391-3BC9-4D35-A116-9DBE6C5617FA}" dt="2022-06-17T08:57:03.325" v="3400" actId="26606"/>
          <ac:spMkLst>
            <pc:docMk/>
            <pc:sldMk cId="2333934579" sldId="270"/>
            <ac:spMk id="22" creationId="{3AFE8227-C443-417B-BA91-520EB1EF4559}"/>
          </ac:spMkLst>
        </pc:spChg>
        <pc:spChg chg="add">
          <ac:chgData name="Sidhanshu Bajaj" userId="403ac11a-6b05-46fd-b52f-9cc3da8269d5" providerId="ADAL" clId="{E898E391-3BC9-4D35-A116-9DBE6C5617FA}" dt="2022-06-17T08:57:03.325" v="3400" actId="26606"/>
          <ac:spMkLst>
            <pc:docMk/>
            <pc:sldMk cId="2333934579" sldId="270"/>
            <ac:spMk id="23" creationId="{907741FC-B544-4A6E-B831-6789D042333D}"/>
          </ac:spMkLst>
        </pc:spChg>
        <pc:spChg chg="add">
          <ac:chgData name="Sidhanshu Bajaj" userId="403ac11a-6b05-46fd-b52f-9cc3da8269d5" providerId="ADAL" clId="{E898E391-3BC9-4D35-A116-9DBE6C5617FA}" dt="2022-06-17T08:57:03.325" v="3400" actId="26606"/>
          <ac:spMkLst>
            <pc:docMk/>
            <pc:sldMk cId="2333934579" sldId="270"/>
            <ac:spMk id="24" creationId="{3F0BE7ED-7814-4273-B18A-F26CC0380380}"/>
          </ac:spMkLst>
        </pc:spChg>
        <pc:picChg chg="add mod ord">
          <ac:chgData name="Sidhanshu Bajaj" userId="403ac11a-6b05-46fd-b52f-9cc3da8269d5" providerId="ADAL" clId="{E898E391-3BC9-4D35-A116-9DBE6C5617FA}" dt="2022-06-17T08:57:03.325" v="3400" actId="26606"/>
          <ac:picMkLst>
            <pc:docMk/>
            <pc:sldMk cId="2333934579" sldId="270"/>
            <ac:picMk id="9" creationId="{EC3E2F94-4720-429F-85F6-CC1BCA79E144}"/>
          </ac:picMkLst>
        </pc:picChg>
      </pc:sldChg>
      <pc:sldChg chg="addSp delSp modSp mod setBg addAnim delAnim">
        <pc:chgData name="Sidhanshu Bajaj" userId="403ac11a-6b05-46fd-b52f-9cc3da8269d5" providerId="ADAL" clId="{E898E391-3BC9-4D35-A116-9DBE6C5617FA}" dt="2022-06-17T08:58:25.487" v="3416" actId="14100"/>
        <pc:sldMkLst>
          <pc:docMk/>
          <pc:sldMk cId="4112284290" sldId="271"/>
        </pc:sldMkLst>
        <pc:spChg chg="mod ord">
          <ac:chgData name="Sidhanshu Bajaj" userId="403ac11a-6b05-46fd-b52f-9cc3da8269d5" providerId="ADAL" clId="{E898E391-3BC9-4D35-A116-9DBE6C5617FA}" dt="2022-06-17T08:58:13.493" v="3414" actId="26606"/>
          <ac:spMkLst>
            <pc:docMk/>
            <pc:sldMk cId="4112284290" sldId="271"/>
            <ac:spMk id="2" creationId="{BC01393A-C23C-A11B-B552-8F3AB06E5AFD}"/>
          </ac:spMkLst>
        </pc:spChg>
        <pc:spChg chg="del mod">
          <ac:chgData name="Sidhanshu Bajaj" userId="403ac11a-6b05-46fd-b52f-9cc3da8269d5" providerId="ADAL" clId="{E898E391-3BC9-4D35-A116-9DBE6C5617FA}" dt="2022-06-17T08:53:29.454" v="3332" actId="21"/>
          <ac:spMkLst>
            <pc:docMk/>
            <pc:sldMk cId="4112284290" sldId="271"/>
            <ac:spMk id="3" creationId="{6477814C-6B56-911D-71A3-5D4712507305}"/>
          </ac:spMkLst>
        </pc:spChg>
        <pc:spChg chg="mod ord">
          <ac:chgData name="Sidhanshu Bajaj" userId="403ac11a-6b05-46fd-b52f-9cc3da8269d5" providerId="ADAL" clId="{E898E391-3BC9-4D35-A116-9DBE6C5617FA}" dt="2022-06-17T08:58:13.493" v="3414" actId="26606"/>
          <ac:spMkLst>
            <pc:docMk/>
            <pc:sldMk cId="4112284290" sldId="271"/>
            <ac:spMk id="4" creationId="{F7512292-B42A-7AC1-7086-3818B43D08E8}"/>
          </ac:spMkLst>
        </pc:spChg>
        <pc:spChg chg="del">
          <ac:chgData name="Sidhanshu Bajaj" userId="403ac11a-6b05-46fd-b52f-9cc3da8269d5" providerId="ADAL" clId="{E898E391-3BC9-4D35-A116-9DBE6C5617FA}" dt="2022-06-17T07:01:20.652" v="1570" actId="21"/>
          <ac:spMkLst>
            <pc:docMk/>
            <pc:sldMk cId="4112284290" sldId="271"/>
            <ac:spMk id="5" creationId="{68ABA5A0-C039-E6BF-8014-4934B4E407B2}"/>
          </ac:spMkLst>
        </pc:spChg>
        <pc:spChg chg="add del mod">
          <ac:chgData name="Sidhanshu Bajaj" userId="403ac11a-6b05-46fd-b52f-9cc3da8269d5" providerId="ADAL" clId="{E898E391-3BC9-4D35-A116-9DBE6C5617FA}" dt="2022-06-17T08:54:46.077" v="3358"/>
          <ac:spMkLst>
            <pc:docMk/>
            <pc:sldMk cId="4112284290" sldId="271"/>
            <ac:spMk id="6" creationId="{BAE370D1-129B-45C4-8732-5ABCB67DBDB5}"/>
          </ac:spMkLst>
        </pc:spChg>
        <pc:spChg chg="add del">
          <ac:chgData name="Sidhanshu Bajaj" userId="403ac11a-6b05-46fd-b52f-9cc3da8269d5" providerId="ADAL" clId="{E898E391-3BC9-4D35-A116-9DBE6C5617FA}" dt="2022-06-17T08:56:27.109" v="3393" actId="26606"/>
          <ac:spMkLst>
            <pc:docMk/>
            <pc:sldMk cId="4112284290" sldId="271"/>
            <ac:spMk id="17" creationId="{B4D3D850-2041-4B7C-AED9-54DA385B14F7}"/>
          </ac:spMkLst>
        </pc:spChg>
        <pc:spChg chg="add del">
          <ac:chgData name="Sidhanshu Bajaj" userId="403ac11a-6b05-46fd-b52f-9cc3da8269d5" providerId="ADAL" clId="{E898E391-3BC9-4D35-A116-9DBE6C5617FA}" dt="2022-06-17T08:56:27.109" v="3393" actId="26606"/>
          <ac:spMkLst>
            <pc:docMk/>
            <pc:sldMk cId="4112284290" sldId="271"/>
            <ac:spMk id="19" creationId="{B497CCB5-5FC2-473C-AFCC-2430CEF1DF71}"/>
          </ac:spMkLst>
        </pc:spChg>
        <pc:spChg chg="add del">
          <ac:chgData name="Sidhanshu Bajaj" userId="403ac11a-6b05-46fd-b52f-9cc3da8269d5" providerId="ADAL" clId="{E898E391-3BC9-4D35-A116-9DBE6C5617FA}" dt="2022-06-17T08:56:27.109" v="3393" actId="26606"/>
          <ac:spMkLst>
            <pc:docMk/>
            <pc:sldMk cId="4112284290" sldId="271"/>
            <ac:spMk id="21" creationId="{599C8C75-BFDF-44E7-A028-EEB5EDD58817}"/>
          </ac:spMkLst>
        </pc:spChg>
        <pc:spChg chg="add del">
          <ac:chgData name="Sidhanshu Bajaj" userId="403ac11a-6b05-46fd-b52f-9cc3da8269d5" providerId="ADAL" clId="{E898E391-3BC9-4D35-A116-9DBE6C5617FA}" dt="2022-06-17T08:57:24.505" v="3409" actId="26606"/>
          <ac:spMkLst>
            <pc:docMk/>
            <pc:sldMk cId="4112284290" sldId="271"/>
            <ac:spMk id="23" creationId="{823AC064-BC96-4F32-8AE1-B2FD38754823}"/>
          </ac:spMkLst>
        </pc:spChg>
        <pc:spChg chg="add del">
          <ac:chgData name="Sidhanshu Bajaj" userId="403ac11a-6b05-46fd-b52f-9cc3da8269d5" providerId="ADAL" clId="{E898E391-3BC9-4D35-A116-9DBE6C5617FA}" dt="2022-06-17T08:57:18.888" v="3403" actId="26606"/>
          <ac:spMkLst>
            <pc:docMk/>
            <pc:sldMk cId="4112284290" sldId="271"/>
            <ac:spMk id="30" creationId="{2151139A-886F-4B97-8815-729AD3831BBD}"/>
          </ac:spMkLst>
        </pc:spChg>
        <pc:spChg chg="add del">
          <ac:chgData name="Sidhanshu Bajaj" userId="403ac11a-6b05-46fd-b52f-9cc3da8269d5" providerId="ADAL" clId="{E898E391-3BC9-4D35-A116-9DBE6C5617FA}" dt="2022-06-17T08:57:18.888" v="3403" actId="26606"/>
          <ac:spMkLst>
            <pc:docMk/>
            <pc:sldMk cId="4112284290" sldId="271"/>
            <ac:spMk id="32" creationId="{AB5E08C4-8CDD-4623-A5B8-E998C6DEE3B7}"/>
          </ac:spMkLst>
        </pc:spChg>
        <pc:spChg chg="add del">
          <ac:chgData name="Sidhanshu Bajaj" userId="403ac11a-6b05-46fd-b52f-9cc3da8269d5" providerId="ADAL" clId="{E898E391-3BC9-4D35-A116-9DBE6C5617FA}" dt="2022-06-17T08:57:18.888" v="3403" actId="26606"/>
          <ac:spMkLst>
            <pc:docMk/>
            <pc:sldMk cId="4112284290" sldId="271"/>
            <ac:spMk id="34" creationId="{15F33878-D502-4FFA-8ACE-F2AECDB2A23F}"/>
          </ac:spMkLst>
        </pc:spChg>
        <pc:spChg chg="add del">
          <ac:chgData name="Sidhanshu Bajaj" userId="403ac11a-6b05-46fd-b52f-9cc3da8269d5" providerId="ADAL" clId="{E898E391-3BC9-4D35-A116-9DBE6C5617FA}" dt="2022-06-17T08:57:18.888" v="3403" actId="26606"/>
          <ac:spMkLst>
            <pc:docMk/>
            <pc:sldMk cId="4112284290" sldId="271"/>
            <ac:spMk id="36" creationId="{D3539FEE-81D3-4406-802E-60B20B16F4F6}"/>
          </ac:spMkLst>
        </pc:spChg>
        <pc:spChg chg="add del">
          <ac:chgData name="Sidhanshu Bajaj" userId="403ac11a-6b05-46fd-b52f-9cc3da8269d5" providerId="ADAL" clId="{E898E391-3BC9-4D35-A116-9DBE6C5617FA}" dt="2022-06-17T08:57:18.888" v="3403" actId="26606"/>
          <ac:spMkLst>
            <pc:docMk/>
            <pc:sldMk cId="4112284290" sldId="271"/>
            <ac:spMk id="38" creationId="{DC701763-729E-462F-A5A8-E0DEFEB1E2E4}"/>
          </ac:spMkLst>
        </pc:spChg>
        <pc:spChg chg="add del">
          <ac:chgData name="Sidhanshu Bajaj" userId="403ac11a-6b05-46fd-b52f-9cc3da8269d5" providerId="ADAL" clId="{E898E391-3BC9-4D35-A116-9DBE6C5617FA}" dt="2022-06-17T08:57:22.713" v="3405" actId="26606"/>
          <ac:spMkLst>
            <pc:docMk/>
            <pc:sldMk cId="4112284290" sldId="271"/>
            <ac:spMk id="40" creationId="{8F8AAABF-193E-4661-945E-C429586E1A42}"/>
          </ac:spMkLst>
        </pc:spChg>
        <pc:spChg chg="add del">
          <ac:chgData name="Sidhanshu Bajaj" userId="403ac11a-6b05-46fd-b52f-9cc3da8269d5" providerId="ADAL" clId="{E898E391-3BC9-4D35-A116-9DBE6C5617FA}" dt="2022-06-17T08:57:24.499" v="3408" actId="26606"/>
          <ac:spMkLst>
            <pc:docMk/>
            <pc:sldMk cId="4112284290" sldId="271"/>
            <ac:spMk id="42" creationId="{2EAA8ABB-E28C-4BD6-B2CD-376882E92173}"/>
          </ac:spMkLst>
        </pc:spChg>
        <pc:spChg chg="add del">
          <ac:chgData name="Sidhanshu Bajaj" userId="403ac11a-6b05-46fd-b52f-9cc3da8269d5" providerId="ADAL" clId="{E898E391-3BC9-4D35-A116-9DBE6C5617FA}" dt="2022-06-17T08:57:24.499" v="3408" actId="26606"/>
          <ac:spMkLst>
            <pc:docMk/>
            <pc:sldMk cId="4112284290" sldId="271"/>
            <ac:spMk id="45" creationId="{04357C93-F0CB-4A1C-8F77-4E9063789819}"/>
          </ac:spMkLst>
        </pc:spChg>
        <pc:spChg chg="add del">
          <ac:chgData name="Sidhanshu Bajaj" userId="403ac11a-6b05-46fd-b52f-9cc3da8269d5" providerId="ADAL" clId="{E898E391-3BC9-4D35-A116-9DBE6C5617FA}" dt="2022-06-17T08:58:13.493" v="3414" actId="26606"/>
          <ac:spMkLst>
            <pc:docMk/>
            <pc:sldMk cId="4112284290" sldId="271"/>
            <ac:spMk id="47" creationId="{B4D3D850-2041-4B7C-AED9-54DA385B14F7}"/>
          </ac:spMkLst>
        </pc:spChg>
        <pc:spChg chg="add del">
          <ac:chgData name="Sidhanshu Bajaj" userId="403ac11a-6b05-46fd-b52f-9cc3da8269d5" providerId="ADAL" clId="{E898E391-3BC9-4D35-A116-9DBE6C5617FA}" dt="2022-06-17T08:58:13.493" v="3414" actId="26606"/>
          <ac:spMkLst>
            <pc:docMk/>
            <pc:sldMk cId="4112284290" sldId="271"/>
            <ac:spMk id="48" creationId="{B497CCB5-5FC2-473C-AFCC-2430CEF1DF71}"/>
          </ac:spMkLst>
        </pc:spChg>
        <pc:spChg chg="add del">
          <ac:chgData name="Sidhanshu Bajaj" userId="403ac11a-6b05-46fd-b52f-9cc3da8269d5" providerId="ADAL" clId="{E898E391-3BC9-4D35-A116-9DBE6C5617FA}" dt="2022-06-17T08:58:13.493" v="3414" actId="26606"/>
          <ac:spMkLst>
            <pc:docMk/>
            <pc:sldMk cId="4112284290" sldId="271"/>
            <ac:spMk id="49" creationId="{599C8C75-BFDF-44E7-A028-EEB5EDD58817}"/>
          </ac:spMkLst>
        </pc:spChg>
        <pc:spChg chg="add del">
          <ac:chgData name="Sidhanshu Bajaj" userId="403ac11a-6b05-46fd-b52f-9cc3da8269d5" providerId="ADAL" clId="{E898E391-3BC9-4D35-A116-9DBE6C5617FA}" dt="2022-06-17T08:58:12.631" v="3411" actId="26606"/>
          <ac:spMkLst>
            <pc:docMk/>
            <pc:sldMk cId="4112284290" sldId="271"/>
            <ac:spMk id="54" creationId="{A061BA2E-A388-41C5-B73A-B0FEB6B1029D}"/>
          </ac:spMkLst>
        </pc:spChg>
        <pc:spChg chg="add del">
          <ac:chgData name="Sidhanshu Bajaj" userId="403ac11a-6b05-46fd-b52f-9cc3da8269d5" providerId="ADAL" clId="{E898E391-3BC9-4D35-A116-9DBE6C5617FA}" dt="2022-06-17T08:58:12.631" v="3411" actId="26606"/>
          <ac:spMkLst>
            <pc:docMk/>
            <pc:sldMk cId="4112284290" sldId="271"/>
            <ac:spMk id="56" creationId="{76E192A2-3ED3-4081-8A86-A22B5114178F}"/>
          </ac:spMkLst>
        </pc:spChg>
        <pc:spChg chg="add del">
          <ac:chgData name="Sidhanshu Bajaj" userId="403ac11a-6b05-46fd-b52f-9cc3da8269d5" providerId="ADAL" clId="{E898E391-3BC9-4D35-A116-9DBE6C5617FA}" dt="2022-06-17T08:58:12.631" v="3411" actId="26606"/>
          <ac:spMkLst>
            <pc:docMk/>
            <pc:sldMk cId="4112284290" sldId="271"/>
            <ac:spMk id="58" creationId="{79F40191-0F44-4FD1-82CC-ACB507C14BE6}"/>
          </ac:spMkLst>
        </pc:spChg>
        <pc:spChg chg="add del">
          <ac:chgData name="Sidhanshu Bajaj" userId="403ac11a-6b05-46fd-b52f-9cc3da8269d5" providerId="ADAL" clId="{E898E391-3BC9-4D35-A116-9DBE6C5617FA}" dt="2022-06-17T08:58:13.485" v="3413" actId="26606"/>
          <ac:spMkLst>
            <pc:docMk/>
            <pc:sldMk cId="4112284290" sldId="271"/>
            <ac:spMk id="60" creationId="{A3329613-8831-4432-A62D-24A970EFC7DB}"/>
          </ac:spMkLst>
        </pc:spChg>
        <pc:spChg chg="add del">
          <ac:chgData name="Sidhanshu Bajaj" userId="403ac11a-6b05-46fd-b52f-9cc3da8269d5" providerId="ADAL" clId="{E898E391-3BC9-4D35-A116-9DBE6C5617FA}" dt="2022-06-17T08:58:13.485" v="3413" actId="26606"/>
          <ac:spMkLst>
            <pc:docMk/>
            <pc:sldMk cId="4112284290" sldId="271"/>
            <ac:spMk id="61" creationId="{2A4E0407-A637-4681-B905-C53E4216CE00}"/>
          </ac:spMkLst>
        </pc:spChg>
        <pc:spChg chg="add">
          <ac:chgData name="Sidhanshu Bajaj" userId="403ac11a-6b05-46fd-b52f-9cc3da8269d5" providerId="ADAL" clId="{E898E391-3BC9-4D35-A116-9DBE6C5617FA}" dt="2022-06-17T08:58:13.493" v="3414" actId="26606"/>
          <ac:spMkLst>
            <pc:docMk/>
            <pc:sldMk cId="4112284290" sldId="271"/>
            <ac:spMk id="63" creationId="{FFCDD23B-75C8-427B-BD08-53C8156CD7CD}"/>
          </ac:spMkLst>
        </pc:spChg>
        <pc:spChg chg="add">
          <ac:chgData name="Sidhanshu Bajaj" userId="403ac11a-6b05-46fd-b52f-9cc3da8269d5" providerId="ADAL" clId="{E898E391-3BC9-4D35-A116-9DBE6C5617FA}" dt="2022-06-17T08:58:13.493" v="3414" actId="26606"/>
          <ac:spMkLst>
            <pc:docMk/>
            <pc:sldMk cId="4112284290" sldId="271"/>
            <ac:spMk id="64" creationId="{AFFC87AC-C919-4FE5-BAC3-39509E001152}"/>
          </ac:spMkLst>
        </pc:spChg>
        <pc:spChg chg="add">
          <ac:chgData name="Sidhanshu Bajaj" userId="403ac11a-6b05-46fd-b52f-9cc3da8269d5" providerId="ADAL" clId="{E898E391-3BC9-4D35-A116-9DBE6C5617FA}" dt="2022-06-17T08:58:13.493" v="3414" actId="26606"/>
          <ac:spMkLst>
            <pc:docMk/>
            <pc:sldMk cId="4112284290" sldId="271"/>
            <ac:spMk id="65" creationId="{AB5E08C4-8CDD-4623-A5B8-E998C6DEE3B7}"/>
          </ac:spMkLst>
        </pc:spChg>
        <pc:spChg chg="add">
          <ac:chgData name="Sidhanshu Bajaj" userId="403ac11a-6b05-46fd-b52f-9cc3da8269d5" providerId="ADAL" clId="{E898E391-3BC9-4D35-A116-9DBE6C5617FA}" dt="2022-06-17T08:58:13.493" v="3414" actId="26606"/>
          <ac:spMkLst>
            <pc:docMk/>
            <pc:sldMk cId="4112284290" sldId="271"/>
            <ac:spMk id="66" creationId="{15F33878-D502-4FFA-8ACE-F2AECDB2A23F}"/>
          </ac:spMkLst>
        </pc:spChg>
        <pc:grpChg chg="add del">
          <ac:chgData name="Sidhanshu Bajaj" userId="403ac11a-6b05-46fd-b52f-9cc3da8269d5" providerId="ADAL" clId="{E898E391-3BC9-4D35-A116-9DBE6C5617FA}" dt="2022-06-17T08:57:24.499" v="3408" actId="26606"/>
          <ac:grpSpMkLst>
            <pc:docMk/>
            <pc:sldMk cId="4112284290" sldId="271"/>
            <ac:grpSpMk id="43" creationId="{3AF6A671-C637-4547-85F4-51B6D1881399}"/>
          </ac:grpSpMkLst>
        </pc:grpChg>
        <pc:picChg chg="add del mod">
          <ac:chgData name="Sidhanshu Bajaj" userId="403ac11a-6b05-46fd-b52f-9cc3da8269d5" providerId="ADAL" clId="{E898E391-3BC9-4D35-A116-9DBE6C5617FA}" dt="2022-06-17T08:54:56.427" v="3360" actId="931"/>
          <ac:picMkLst>
            <pc:docMk/>
            <pc:sldMk cId="4112284290" sldId="271"/>
            <ac:picMk id="8" creationId="{8924D738-2635-40EA-9212-568D06ABDED8}"/>
          </ac:picMkLst>
        </pc:picChg>
        <pc:picChg chg="add mod ord">
          <ac:chgData name="Sidhanshu Bajaj" userId="403ac11a-6b05-46fd-b52f-9cc3da8269d5" providerId="ADAL" clId="{E898E391-3BC9-4D35-A116-9DBE6C5617FA}" dt="2022-06-17T08:58:13.493" v="3414" actId="26606"/>
          <ac:picMkLst>
            <pc:docMk/>
            <pc:sldMk cId="4112284290" sldId="271"/>
            <ac:picMk id="10" creationId="{0036BDAE-B902-4CCE-A3A3-C6F7B6044338}"/>
          </ac:picMkLst>
        </pc:picChg>
        <pc:picChg chg="add mod ord">
          <ac:chgData name="Sidhanshu Bajaj" userId="403ac11a-6b05-46fd-b52f-9cc3da8269d5" providerId="ADAL" clId="{E898E391-3BC9-4D35-A116-9DBE6C5617FA}" dt="2022-06-17T08:58:25.487" v="3416" actId="14100"/>
          <ac:picMkLst>
            <pc:docMk/>
            <pc:sldMk cId="4112284290" sldId="271"/>
            <ac:picMk id="12" creationId="{EC9BABE5-5120-407C-BEF1-90FF26B51426}"/>
          </ac:picMkLst>
        </pc:picChg>
        <pc:picChg chg="add del mod">
          <ac:chgData name="Sidhanshu Bajaj" userId="403ac11a-6b05-46fd-b52f-9cc3da8269d5" providerId="ADAL" clId="{E898E391-3BC9-4D35-A116-9DBE6C5617FA}" dt="2022-06-17T08:55:30.958" v="3374" actId="478"/>
          <ac:picMkLst>
            <pc:docMk/>
            <pc:sldMk cId="4112284290" sldId="271"/>
            <ac:picMk id="14" creationId="{B3AB078A-4EFC-4D83-B7EF-5C8BE49DDE42}"/>
          </ac:picMkLst>
        </pc:picChg>
        <pc:cxnChg chg="add del">
          <ac:chgData name="Sidhanshu Bajaj" userId="403ac11a-6b05-46fd-b52f-9cc3da8269d5" providerId="ADAL" clId="{E898E391-3BC9-4D35-A116-9DBE6C5617FA}" dt="2022-06-17T08:57:24.505" v="3409" actId="26606"/>
          <ac:cxnSpMkLst>
            <pc:docMk/>
            <pc:sldMk cId="4112284290" sldId="271"/>
            <ac:cxnSpMk id="24" creationId="{7E7C77BC-7138-40B1-A15B-20F57A494629}"/>
          </ac:cxnSpMkLst>
        </pc:cxnChg>
        <pc:cxnChg chg="add del">
          <ac:chgData name="Sidhanshu Bajaj" userId="403ac11a-6b05-46fd-b52f-9cc3da8269d5" providerId="ADAL" clId="{E898E391-3BC9-4D35-A116-9DBE6C5617FA}" dt="2022-06-17T08:57:24.505" v="3409" actId="26606"/>
          <ac:cxnSpMkLst>
            <pc:docMk/>
            <pc:sldMk cId="4112284290" sldId="271"/>
            <ac:cxnSpMk id="25" creationId="{DB146403-F3D6-484B-B2ED-97F9565D0370}"/>
          </ac:cxnSpMkLst>
        </pc:cxnChg>
      </pc:sldChg>
      <pc:sldChg chg="addSp delSp modSp mod setBg">
        <pc:chgData name="Sidhanshu Bajaj" userId="403ac11a-6b05-46fd-b52f-9cc3da8269d5" providerId="ADAL" clId="{E898E391-3BC9-4D35-A116-9DBE6C5617FA}" dt="2022-06-17T09:02:06.559" v="3454" actId="1076"/>
        <pc:sldMkLst>
          <pc:docMk/>
          <pc:sldMk cId="149243798" sldId="273"/>
        </pc:sldMkLst>
        <pc:spChg chg="mod">
          <ac:chgData name="Sidhanshu Bajaj" userId="403ac11a-6b05-46fd-b52f-9cc3da8269d5" providerId="ADAL" clId="{E898E391-3BC9-4D35-A116-9DBE6C5617FA}" dt="2022-06-17T08:23:02.716" v="2021" actId="26606"/>
          <ac:spMkLst>
            <pc:docMk/>
            <pc:sldMk cId="149243798" sldId="273"/>
            <ac:spMk id="2" creationId="{51840CEC-B205-D614-ACFB-9620DEF0A59E}"/>
          </ac:spMkLst>
        </pc:spChg>
        <pc:spChg chg="mod">
          <ac:chgData name="Sidhanshu Bajaj" userId="403ac11a-6b05-46fd-b52f-9cc3da8269d5" providerId="ADAL" clId="{E898E391-3BC9-4D35-A116-9DBE6C5617FA}" dt="2022-06-17T09:02:06.559" v="3454" actId="1076"/>
          <ac:spMkLst>
            <pc:docMk/>
            <pc:sldMk cId="149243798" sldId="273"/>
            <ac:spMk id="3" creationId="{3E6CD5A5-350C-07B1-88E3-70F677EEF1DB}"/>
          </ac:spMkLst>
        </pc:spChg>
        <pc:spChg chg="del">
          <ac:chgData name="Sidhanshu Bajaj" userId="403ac11a-6b05-46fd-b52f-9cc3da8269d5" providerId="ADAL" clId="{E898E391-3BC9-4D35-A116-9DBE6C5617FA}" dt="2022-06-17T07:00:54.926" v="1563" actId="478"/>
          <ac:spMkLst>
            <pc:docMk/>
            <pc:sldMk cId="149243798" sldId="273"/>
            <ac:spMk id="4" creationId="{BA6BC351-F8F3-57C7-6516-D8352B33A9A1}"/>
          </ac:spMkLst>
        </pc:spChg>
        <pc:spChg chg="mod">
          <ac:chgData name="Sidhanshu Bajaj" userId="403ac11a-6b05-46fd-b52f-9cc3da8269d5" providerId="ADAL" clId="{E898E391-3BC9-4D35-A116-9DBE6C5617FA}" dt="2022-06-17T08:23:02.716" v="2021" actId="26606"/>
          <ac:spMkLst>
            <pc:docMk/>
            <pc:sldMk cId="149243798" sldId="273"/>
            <ac:spMk id="5" creationId="{65778F48-EED0-0966-D30D-CA2F4B9E882F}"/>
          </ac:spMkLst>
        </pc:spChg>
        <pc:spChg chg="add">
          <ac:chgData name="Sidhanshu Bajaj" userId="403ac11a-6b05-46fd-b52f-9cc3da8269d5" providerId="ADAL" clId="{E898E391-3BC9-4D35-A116-9DBE6C5617FA}" dt="2022-06-17T08:23:02.716" v="2021" actId="26606"/>
          <ac:spMkLst>
            <pc:docMk/>
            <pc:sldMk cId="149243798" sldId="273"/>
            <ac:spMk id="11" creationId="{09588DA8-065E-4F6F-8EFD-43104AB2E0CF}"/>
          </ac:spMkLst>
        </pc:spChg>
        <pc:spChg chg="add">
          <ac:chgData name="Sidhanshu Bajaj" userId="403ac11a-6b05-46fd-b52f-9cc3da8269d5" providerId="ADAL" clId="{E898E391-3BC9-4D35-A116-9DBE6C5617FA}" dt="2022-06-17T08:23:02.716" v="2021" actId="26606"/>
          <ac:spMkLst>
            <pc:docMk/>
            <pc:sldMk cId="149243798" sldId="273"/>
            <ac:spMk id="13" creationId="{C4285719-470E-454C-AF62-8323075F1F5B}"/>
          </ac:spMkLst>
        </pc:spChg>
        <pc:spChg chg="add">
          <ac:chgData name="Sidhanshu Bajaj" userId="403ac11a-6b05-46fd-b52f-9cc3da8269d5" providerId="ADAL" clId="{E898E391-3BC9-4D35-A116-9DBE6C5617FA}" dt="2022-06-17T08:23:02.716" v="2021" actId="26606"/>
          <ac:spMkLst>
            <pc:docMk/>
            <pc:sldMk cId="149243798" sldId="273"/>
            <ac:spMk id="15" creationId="{CD9FE4EF-C4D8-49A0-B2FF-81D8DB7D8A24}"/>
          </ac:spMkLst>
        </pc:spChg>
        <pc:spChg chg="add">
          <ac:chgData name="Sidhanshu Bajaj" userId="403ac11a-6b05-46fd-b52f-9cc3da8269d5" providerId="ADAL" clId="{E898E391-3BC9-4D35-A116-9DBE6C5617FA}" dt="2022-06-17T08:23:02.716" v="2021" actId="26606"/>
          <ac:spMkLst>
            <pc:docMk/>
            <pc:sldMk cId="149243798" sldId="273"/>
            <ac:spMk id="17" creationId="{4300840D-0A0B-4512-BACA-B439D5B9C57C}"/>
          </ac:spMkLst>
        </pc:spChg>
        <pc:spChg chg="add">
          <ac:chgData name="Sidhanshu Bajaj" userId="403ac11a-6b05-46fd-b52f-9cc3da8269d5" providerId="ADAL" clId="{E898E391-3BC9-4D35-A116-9DBE6C5617FA}" dt="2022-06-17T08:23:02.716" v="2021" actId="26606"/>
          <ac:spMkLst>
            <pc:docMk/>
            <pc:sldMk cId="149243798" sldId="273"/>
            <ac:spMk id="19" creationId="{D2B78728-A580-49A7-84F9-6EF6F583ADE0}"/>
          </ac:spMkLst>
        </pc:spChg>
        <pc:spChg chg="add">
          <ac:chgData name="Sidhanshu Bajaj" userId="403ac11a-6b05-46fd-b52f-9cc3da8269d5" providerId="ADAL" clId="{E898E391-3BC9-4D35-A116-9DBE6C5617FA}" dt="2022-06-17T08:23:02.716" v="2021" actId="26606"/>
          <ac:spMkLst>
            <pc:docMk/>
            <pc:sldMk cId="149243798" sldId="273"/>
            <ac:spMk id="21" creationId="{38FAA1A1-D861-433F-88FA-1E9D6FD31D11}"/>
          </ac:spMkLst>
        </pc:spChg>
        <pc:spChg chg="add">
          <ac:chgData name="Sidhanshu Bajaj" userId="403ac11a-6b05-46fd-b52f-9cc3da8269d5" providerId="ADAL" clId="{E898E391-3BC9-4D35-A116-9DBE6C5617FA}" dt="2022-06-17T08:23:02.716" v="2021" actId="26606"/>
          <ac:spMkLst>
            <pc:docMk/>
            <pc:sldMk cId="149243798" sldId="273"/>
            <ac:spMk id="23" creationId="{8D71EDA1-87BF-4D5D-AB79-F346FD19278A}"/>
          </ac:spMkLst>
        </pc:spChg>
        <pc:picChg chg="add mod">
          <ac:chgData name="Sidhanshu Bajaj" userId="403ac11a-6b05-46fd-b52f-9cc3da8269d5" providerId="ADAL" clId="{E898E391-3BC9-4D35-A116-9DBE6C5617FA}" dt="2022-06-17T08:23:19.188" v="2024" actId="27614"/>
          <ac:picMkLst>
            <pc:docMk/>
            <pc:sldMk cId="149243798" sldId="273"/>
            <ac:picMk id="6" creationId="{3CBD09D6-BD4B-47C8-BEB0-161FAD62CABC}"/>
          </ac:picMkLst>
        </pc:picChg>
      </pc:sldChg>
      <pc:sldChg chg="addSp delSp modSp mod setBg">
        <pc:chgData name="Sidhanshu Bajaj" userId="403ac11a-6b05-46fd-b52f-9cc3da8269d5" providerId="ADAL" clId="{E898E391-3BC9-4D35-A116-9DBE6C5617FA}" dt="2022-06-21T09:13:11.903" v="6019" actId="1076"/>
        <pc:sldMkLst>
          <pc:docMk/>
          <pc:sldMk cId="106189014" sldId="274"/>
        </pc:sldMkLst>
        <pc:spChg chg="mod">
          <ac:chgData name="Sidhanshu Bajaj" userId="403ac11a-6b05-46fd-b52f-9cc3da8269d5" providerId="ADAL" clId="{E898E391-3BC9-4D35-A116-9DBE6C5617FA}" dt="2022-06-21T08:39:35.674" v="5673" actId="2711"/>
          <ac:spMkLst>
            <pc:docMk/>
            <pc:sldMk cId="106189014" sldId="274"/>
            <ac:spMk id="2" creationId="{83A7B543-DD16-00A8-C1EC-FE337C972327}"/>
          </ac:spMkLst>
        </pc:spChg>
        <pc:spChg chg="del">
          <ac:chgData name="Sidhanshu Bajaj" userId="403ac11a-6b05-46fd-b52f-9cc3da8269d5" providerId="ADAL" clId="{E898E391-3BC9-4D35-A116-9DBE6C5617FA}" dt="2022-06-17T08:26:06.268" v="2094" actId="478"/>
          <ac:spMkLst>
            <pc:docMk/>
            <pc:sldMk cId="106189014" sldId="274"/>
            <ac:spMk id="3" creationId="{5728E9E7-6A48-E082-DDDB-308B7E2BF072}"/>
          </ac:spMkLst>
        </pc:spChg>
        <pc:spChg chg="del">
          <ac:chgData name="Sidhanshu Bajaj" userId="403ac11a-6b05-46fd-b52f-9cc3da8269d5" providerId="ADAL" clId="{E898E391-3BC9-4D35-A116-9DBE6C5617FA}" dt="2022-06-17T08:26:04.521" v="2093" actId="478"/>
          <ac:spMkLst>
            <pc:docMk/>
            <pc:sldMk cId="106189014" sldId="274"/>
            <ac:spMk id="4" creationId="{0A4C53A3-3523-7375-B7CF-8CD9449B1926}"/>
          </ac:spMkLst>
        </pc:spChg>
        <pc:spChg chg="mod ord">
          <ac:chgData name="Sidhanshu Bajaj" userId="403ac11a-6b05-46fd-b52f-9cc3da8269d5" providerId="ADAL" clId="{E898E391-3BC9-4D35-A116-9DBE6C5617FA}" dt="2022-06-20T07:02:23.919" v="3789" actId="26606"/>
          <ac:spMkLst>
            <pc:docMk/>
            <pc:sldMk cId="106189014" sldId="274"/>
            <ac:spMk id="5" creationId="{56EDD3CD-7AAF-DDBA-4AB5-4451EC072935}"/>
          </ac:spMkLst>
        </pc:spChg>
        <pc:spChg chg="add">
          <ac:chgData name="Sidhanshu Bajaj" userId="403ac11a-6b05-46fd-b52f-9cc3da8269d5" providerId="ADAL" clId="{E898E391-3BC9-4D35-A116-9DBE6C5617FA}" dt="2022-06-20T07:02:23.919" v="3789" actId="26606"/>
          <ac:spMkLst>
            <pc:docMk/>
            <pc:sldMk cId="106189014" sldId="274"/>
            <ac:spMk id="1031" creationId="{D4771268-CB57-404A-9271-370EB28F6090}"/>
          </ac:spMkLst>
        </pc:spChg>
        <pc:picChg chg="add del mod">
          <ac:chgData name="Sidhanshu Bajaj" userId="403ac11a-6b05-46fd-b52f-9cc3da8269d5" providerId="ADAL" clId="{E898E391-3BC9-4D35-A116-9DBE6C5617FA}" dt="2022-06-17T08:26:00.558" v="2092" actId="478"/>
          <ac:picMkLst>
            <pc:docMk/>
            <pc:sldMk cId="106189014" sldId="274"/>
            <ac:picMk id="6" creationId="{2A1F0582-9E2C-4DB5-A042-9400115BA8C1}"/>
          </ac:picMkLst>
        </pc:picChg>
        <pc:picChg chg="add mod">
          <ac:chgData name="Sidhanshu Bajaj" userId="403ac11a-6b05-46fd-b52f-9cc3da8269d5" providerId="ADAL" clId="{E898E391-3BC9-4D35-A116-9DBE6C5617FA}" dt="2022-06-21T09:13:11.903" v="6019" actId="1076"/>
          <ac:picMkLst>
            <pc:docMk/>
            <pc:sldMk cId="106189014" sldId="274"/>
            <ac:picMk id="1026" creationId="{B91E8026-0062-4AFB-9842-FD4D2DC63CEA}"/>
          </ac:picMkLst>
        </pc:picChg>
      </pc:sldChg>
      <pc:sldChg chg="addSp delSp modSp del mod">
        <pc:chgData name="Sidhanshu Bajaj" userId="403ac11a-6b05-46fd-b52f-9cc3da8269d5" providerId="ADAL" clId="{E898E391-3BC9-4D35-A116-9DBE6C5617FA}" dt="2022-06-18T11:21:39.456" v="3710" actId="2696"/>
        <pc:sldMkLst>
          <pc:docMk/>
          <pc:sldMk cId="3192224546" sldId="275"/>
        </pc:sldMkLst>
        <pc:spChg chg="add mod">
          <ac:chgData name="Sidhanshu Bajaj" userId="403ac11a-6b05-46fd-b52f-9cc3da8269d5" providerId="ADAL" clId="{E898E391-3BC9-4D35-A116-9DBE6C5617FA}" dt="2022-06-18T11:18:18.635" v="3667" actId="20577"/>
          <ac:spMkLst>
            <pc:docMk/>
            <pc:sldMk cId="3192224546" sldId="275"/>
            <ac:spMk id="3" creationId="{46CC31B8-39CF-4EC4-89C5-85EAC2DA3E51}"/>
          </ac:spMkLst>
        </pc:spChg>
        <pc:spChg chg="add del mod">
          <ac:chgData name="Sidhanshu Bajaj" userId="403ac11a-6b05-46fd-b52f-9cc3da8269d5" providerId="ADAL" clId="{E898E391-3BC9-4D35-A116-9DBE6C5617FA}" dt="2022-06-17T08:17:52.997" v="1986" actId="26606"/>
          <ac:spMkLst>
            <pc:docMk/>
            <pc:sldMk cId="3192224546" sldId="275"/>
            <ac:spMk id="3" creationId="{8BBDAC66-4BC0-4A4F-5501-A4915ECD4DA8}"/>
          </ac:spMkLst>
        </pc:spChg>
        <pc:spChg chg="del mod">
          <ac:chgData name="Sidhanshu Bajaj" userId="403ac11a-6b05-46fd-b52f-9cc3da8269d5" providerId="ADAL" clId="{E898E391-3BC9-4D35-A116-9DBE6C5617FA}" dt="2022-06-17T07:01:01.291" v="1566" actId="478"/>
          <ac:spMkLst>
            <pc:docMk/>
            <pc:sldMk cId="3192224546" sldId="275"/>
            <ac:spMk id="4" creationId="{9EF2BD8B-3ADC-D6F0-E221-C8FA6B642C54}"/>
          </ac:spMkLst>
        </pc:spChg>
        <pc:graphicFrameChg chg="add del">
          <ac:chgData name="Sidhanshu Bajaj" userId="403ac11a-6b05-46fd-b52f-9cc3da8269d5" providerId="ADAL" clId="{E898E391-3BC9-4D35-A116-9DBE6C5617FA}" dt="2022-06-17T08:17:52.971" v="1985" actId="26606"/>
          <ac:graphicFrameMkLst>
            <pc:docMk/>
            <pc:sldMk cId="3192224546" sldId="275"/>
            <ac:graphicFrameMk id="9" creationId="{EBF9615A-AAEB-9130-A537-14D9E04C8B5F}"/>
          </ac:graphicFrameMkLst>
        </pc:graphicFrameChg>
        <pc:graphicFrameChg chg="add mod modGraphic">
          <ac:chgData name="Sidhanshu Bajaj" userId="403ac11a-6b05-46fd-b52f-9cc3da8269d5" providerId="ADAL" clId="{E898E391-3BC9-4D35-A116-9DBE6C5617FA}" dt="2022-06-18T11:19:00.630" v="3673" actId="478"/>
          <ac:graphicFrameMkLst>
            <pc:docMk/>
            <pc:sldMk cId="3192224546" sldId="275"/>
            <ac:graphicFrameMk id="11" creationId="{2B7AE5F4-7DF4-2307-F44C-E760EC15C598}"/>
          </ac:graphicFrameMkLst>
        </pc:graphicFrameChg>
        <pc:picChg chg="del">
          <ac:chgData name="Sidhanshu Bajaj" userId="403ac11a-6b05-46fd-b52f-9cc3da8269d5" providerId="ADAL" clId="{E898E391-3BC9-4D35-A116-9DBE6C5617FA}" dt="2022-06-17T08:12:23.128" v="1971" actId="478"/>
          <ac:picMkLst>
            <pc:docMk/>
            <pc:sldMk cId="3192224546" sldId="275"/>
            <ac:picMk id="6" creationId="{62BF899B-1AA7-BB0B-B7E4-F54105A89ECF}"/>
          </ac:picMkLst>
        </pc:picChg>
        <pc:picChg chg="add mod">
          <ac:chgData name="Sidhanshu Bajaj" userId="403ac11a-6b05-46fd-b52f-9cc3da8269d5" providerId="ADAL" clId="{E898E391-3BC9-4D35-A116-9DBE6C5617FA}" dt="2022-06-17T08:12:23.980" v="1972"/>
          <ac:picMkLst>
            <pc:docMk/>
            <pc:sldMk cId="3192224546" sldId="275"/>
            <ac:picMk id="7" creationId="{47AD9F26-F0B0-4178-B342-583B965B2EDD}"/>
          </ac:picMkLst>
        </pc:picChg>
      </pc:sldChg>
      <pc:sldChg chg="addSp delSp modSp mod setBg">
        <pc:chgData name="Sidhanshu Bajaj" userId="403ac11a-6b05-46fd-b52f-9cc3da8269d5" providerId="ADAL" clId="{E898E391-3BC9-4D35-A116-9DBE6C5617FA}" dt="2022-06-21T09:42:48.172" v="6981" actId="20577"/>
        <pc:sldMkLst>
          <pc:docMk/>
          <pc:sldMk cId="1994112720" sldId="276"/>
        </pc:sldMkLst>
        <pc:spChg chg="mod">
          <ac:chgData name="Sidhanshu Bajaj" userId="403ac11a-6b05-46fd-b52f-9cc3da8269d5" providerId="ADAL" clId="{E898E391-3BC9-4D35-A116-9DBE6C5617FA}" dt="2022-06-17T08:41:21.666" v="3229" actId="26606"/>
          <ac:spMkLst>
            <pc:docMk/>
            <pc:sldMk cId="1994112720" sldId="276"/>
            <ac:spMk id="2" creationId="{668C9A24-5D33-22D2-A375-550512B6729A}"/>
          </ac:spMkLst>
        </pc:spChg>
        <pc:spChg chg="del mod">
          <ac:chgData name="Sidhanshu Bajaj" userId="403ac11a-6b05-46fd-b52f-9cc3da8269d5" providerId="ADAL" clId="{E898E391-3BC9-4D35-A116-9DBE6C5617FA}" dt="2022-06-17T08:41:21.666" v="3229" actId="26606"/>
          <ac:spMkLst>
            <pc:docMk/>
            <pc:sldMk cId="1994112720" sldId="276"/>
            <ac:spMk id="3" creationId="{EAEF2263-EB9B-760E-4703-663E38DF5A1C}"/>
          </ac:spMkLst>
        </pc:spChg>
        <pc:spChg chg="del">
          <ac:chgData name="Sidhanshu Bajaj" userId="403ac11a-6b05-46fd-b52f-9cc3da8269d5" providerId="ADAL" clId="{E898E391-3BC9-4D35-A116-9DBE6C5617FA}" dt="2022-06-17T07:01:06.630" v="1567" actId="478"/>
          <ac:spMkLst>
            <pc:docMk/>
            <pc:sldMk cId="1994112720" sldId="276"/>
            <ac:spMk id="4" creationId="{DDD9F342-FADC-6100-0362-BEA904E0F6E2}"/>
          </ac:spMkLst>
        </pc:spChg>
        <pc:spChg chg="mod">
          <ac:chgData name="Sidhanshu Bajaj" userId="403ac11a-6b05-46fd-b52f-9cc3da8269d5" providerId="ADAL" clId="{E898E391-3BC9-4D35-A116-9DBE6C5617FA}" dt="2022-06-17T08:41:21.666" v="3229" actId="26606"/>
          <ac:spMkLst>
            <pc:docMk/>
            <pc:sldMk cId="1994112720" sldId="276"/>
            <ac:spMk id="5" creationId="{8995D74E-6398-A78F-6AAE-7F984A6270FE}"/>
          </ac:spMkLst>
        </pc:spChg>
        <pc:spChg chg="add">
          <ac:chgData name="Sidhanshu Bajaj" userId="403ac11a-6b05-46fd-b52f-9cc3da8269d5" providerId="ADAL" clId="{E898E391-3BC9-4D35-A116-9DBE6C5617FA}" dt="2022-06-17T08:41:21.666" v="3229" actId="26606"/>
          <ac:spMkLst>
            <pc:docMk/>
            <pc:sldMk cId="1994112720" sldId="276"/>
            <ac:spMk id="12" creationId="{BACC6370-2D7E-4714-9D71-7542949D7D5D}"/>
          </ac:spMkLst>
        </pc:spChg>
        <pc:spChg chg="add">
          <ac:chgData name="Sidhanshu Bajaj" userId="403ac11a-6b05-46fd-b52f-9cc3da8269d5" providerId="ADAL" clId="{E898E391-3BC9-4D35-A116-9DBE6C5617FA}" dt="2022-06-17T08:41:21.666" v="3229" actId="26606"/>
          <ac:spMkLst>
            <pc:docMk/>
            <pc:sldMk cId="1994112720" sldId="276"/>
            <ac:spMk id="14" creationId="{256B2C21-A230-48C0-8DF1-C46611373C44}"/>
          </ac:spMkLst>
        </pc:spChg>
        <pc:spChg chg="add">
          <ac:chgData name="Sidhanshu Bajaj" userId="403ac11a-6b05-46fd-b52f-9cc3da8269d5" providerId="ADAL" clId="{E898E391-3BC9-4D35-A116-9DBE6C5617FA}" dt="2022-06-17T08:41:21.666" v="3229" actId="26606"/>
          <ac:spMkLst>
            <pc:docMk/>
            <pc:sldMk cId="1994112720" sldId="276"/>
            <ac:spMk id="16" creationId="{3847E18C-932D-4C95-AABA-FEC7C9499AD7}"/>
          </ac:spMkLst>
        </pc:spChg>
        <pc:spChg chg="add">
          <ac:chgData name="Sidhanshu Bajaj" userId="403ac11a-6b05-46fd-b52f-9cc3da8269d5" providerId="ADAL" clId="{E898E391-3BC9-4D35-A116-9DBE6C5617FA}" dt="2022-06-17T08:41:21.666" v="3229" actId="26606"/>
          <ac:spMkLst>
            <pc:docMk/>
            <pc:sldMk cId="1994112720" sldId="276"/>
            <ac:spMk id="18" creationId="{3150CB11-0C61-439E-910F-5787759E72A0}"/>
          </ac:spMkLst>
        </pc:spChg>
        <pc:spChg chg="add">
          <ac:chgData name="Sidhanshu Bajaj" userId="403ac11a-6b05-46fd-b52f-9cc3da8269d5" providerId="ADAL" clId="{E898E391-3BC9-4D35-A116-9DBE6C5617FA}" dt="2022-06-17T08:41:21.666" v="3229" actId="26606"/>
          <ac:spMkLst>
            <pc:docMk/>
            <pc:sldMk cId="1994112720" sldId="276"/>
            <ac:spMk id="20" creationId="{43F8A58B-5155-44CE-A5FF-7647B47D0A7A}"/>
          </ac:spMkLst>
        </pc:spChg>
        <pc:spChg chg="add">
          <ac:chgData name="Sidhanshu Bajaj" userId="403ac11a-6b05-46fd-b52f-9cc3da8269d5" providerId="ADAL" clId="{E898E391-3BC9-4D35-A116-9DBE6C5617FA}" dt="2022-06-17T08:41:21.666" v="3229" actId="26606"/>
          <ac:spMkLst>
            <pc:docMk/>
            <pc:sldMk cId="1994112720" sldId="276"/>
            <ac:spMk id="22" creationId="{443F2ACA-E6D6-4028-82DD-F03C262D5DE6}"/>
          </ac:spMkLst>
        </pc:spChg>
        <pc:graphicFrameChg chg="add mod">
          <ac:chgData name="Sidhanshu Bajaj" userId="403ac11a-6b05-46fd-b52f-9cc3da8269d5" providerId="ADAL" clId="{E898E391-3BC9-4D35-A116-9DBE6C5617FA}" dt="2022-06-21T09:42:48.172" v="6981" actId="20577"/>
          <ac:graphicFrameMkLst>
            <pc:docMk/>
            <pc:sldMk cId="1994112720" sldId="276"/>
            <ac:graphicFrameMk id="8" creationId="{3F157BC2-0C1F-D5C0-490D-10C655F811BF}"/>
          </ac:graphicFrameMkLst>
        </pc:graphicFrameChg>
        <pc:picChg chg="mod">
          <ac:chgData name="Sidhanshu Bajaj" userId="403ac11a-6b05-46fd-b52f-9cc3da8269d5" providerId="ADAL" clId="{E898E391-3BC9-4D35-A116-9DBE6C5617FA}" dt="2022-06-17T08:44:10.768" v="3315" actId="1076"/>
          <ac:picMkLst>
            <pc:docMk/>
            <pc:sldMk cId="1994112720" sldId="276"/>
            <ac:picMk id="6" creationId="{B482642F-792C-BF57-5B55-1F840240FF70}"/>
          </ac:picMkLst>
        </pc:picChg>
      </pc:sldChg>
      <pc:sldChg chg="addSp delSp modSp add mod">
        <pc:chgData name="Sidhanshu Bajaj" userId="403ac11a-6b05-46fd-b52f-9cc3da8269d5" providerId="ADAL" clId="{E898E391-3BC9-4D35-A116-9DBE6C5617FA}" dt="2022-06-30T06:37:02.084" v="7771" actId="14100"/>
        <pc:sldMkLst>
          <pc:docMk/>
          <pc:sldMk cId="1765084125" sldId="277"/>
        </pc:sldMkLst>
        <pc:spChg chg="mod">
          <ac:chgData name="Sidhanshu Bajaj" userId="403ac11a-6b05-46fd-b52f-9cc3da8269d5" providerId="ADAL" clId="{E898E391-3BC9-4D35-A116-9DBE6C5617FA}" dt="2022-06-21T11:50:29.711" v="6991" actId="404"/>
          <ac:spMkLst>
            <pc:docMk/>
            <pc:sldMk cId="1765084125" sldId="277"/>
            <ac:spMk id="2" creationId="{E63E1AFC-9CD1-08C8-0F87-3A71E5733E59}"/>
          </ac:spMkLst>
        </pc:spChg>
        <pc:spChg chg="del">
          <ac:chgData name="Sidhanshu Bajaj" userId="403ac11a-6b05-46fd-b52f-9cc3da8269d5" providerId="ADAL" clId="{E898E391-3BC9-4D35-A116-9DBE6C5617FA}" dt="2022-06-17T06:13:08.462" v="747" actId="21"/>
          <ac:spMkLst>
            <pc:docMk/>
            <pc:sldMk cId="1765084125" sldId="277"/>
            <ac:spMk id="9" creationId="{A8386B0B-356B-49F5-AAA1-20FCC395163E}"/>
          </ac:spMkLst>
        </pc:spChg>
        <pc:spChg chg="del">
          <ac:chgData name="Sidhanshu Bajaj" userId="403ac11a-6b05-46fd-b52f-9cc3da8269d5" providerId="ADAL" clId="{E898E391-3BC9-4D35-A116-9DBE6C5617FA}" dt="2022-06-17T06:12:56.353" v="742" actId="21"/>
          <ac:spMkLst>
            <pc:docMk/>
            <pc:sldMk cId="1765084125" sldId="277"/>
            <ac:spMk id="15" creationId="{006033F0-3BFC-409D-91D1-55D9DD14AE2A}"/>
          </ac:spMkLst>
        </pc:spChg>
        <pc:spChg chg="add mod">
          <ac:chgData name="Sidhanshu Bajaj" userId="403ac11a-6b05-46fd-b52f-9cc3da8269d5" providerId="ADAL" clId="{E898E391-3BC9-4D35-A116-9DBE6C5617FA}" dt="2022-06-30T06:14:00.245" v="7595" actId="20577"/>
          <ac:spMkLst>
            <pc:docMk/>
            <pc:sldMk cId="1765084125" sldId="277"/>
            <ac:spMk id="16" creationId="{91D19900-5F93-4BA4-BA49-79269991B0AC}"/>
          </ac:spMkLst>
        </pc:spChg>
        <pc:spChg chg="add mod">
          <ac:chgData name="Sidhanshu Bajaj" userId="403ac11a-6b05-46fd-b52f-9cc3da8269d5" providerId="ADAL" clId="{E898E391-3BC9-4D35-A116-9DBE6C5617FA}" dt="2022-06-17T09:00:53.098" v="3445" actId="1076"/>
          <ac:spMkLst>
            <pc:docMk/>
            <pc:sldMk cId="1765084125" sldId="277"/>
            <ac:spMk id="16" creationId="{F3436640-270E-478E-853D-85F5917D7862}"/>
          </ac:spMkLst>
        </pc:spChg>
        <pc:spChg chg="del">
          <ac:chgData name="Sidhanshu Bajaj" userId="403ac11a-6b05-46fd-b52f-9cc3da8269d5" providerId="ADAL" clId="{E898E391-3BC9-4D35-A116-9DBE6C5617FA}" dt="2022-06-17T06:12:59.812" v="744" actId="21"/>
          <ac:spMkLst>
            <pc:docMk/>
            <pc:sldMk cId="1765084125" sldId="277"/>
            <ac:spMk id="17" creationId="{0257F2DD-45B2-4AB7-9EF1-E2BAB5CDC465}"/>
          </ac:spMkLst>
        </pc:spChg>
        <pc:spChg chg="del mod">
          <ac:chgData name="Sidhanshu Bajaj" userId="403ac11a-6b05-46fd-b52f-9cc3da8269d5" providerId="ADAL" clId="{E898E391-3BC9-4D35-A116-9DBE6C5617FA}" dt="2022-06-30T06:11:45.748" v="7517" actId="21"/>
          <ac:spMkLst>
            <pc:docMk/>
            <pc:sldMk cId="1765084125" sldId="277"/>
            <ac:spMk id="17" creationId="{2EEF9EDC-01A1-414E-9531-487AF5A2A04B}"/>
          </ac:spMkLst>
        </pc:spChg>
        <pc:spChg chg="add mod">
          <ac:chgData name="Sidhanshu Bajaj" userId="403ac11a-6b05-46fd-b52f-9cc3da8269d5" providerId="ADAL" clId="{E898E391-3BC9-4D35-A116-9DBE6C5617FA}" dt="2022-06-17T18:58:55.199" v="3630" actId="1076"/>
          <ac:spMkLst>
            <pc:docMk/>
            <pc:sldMk cId="1765084125" sldId="277"/>
            <ac:spMk id="20" creationId="{7284317E-87C4-4A91-B228-E37EA5AE67AC}"/>
          </ac:spMkLst>
        </pc:spChg>
        <pc:spChg chg="add mod">
          <ac:chgData name="Sidhanshu Bajaj" userId="403ac11a-6b05-46fd-b52f-9cc3da8269d5" providerId="ADAL" clId="{E898E391-3BC9-4D35-A116-9DBE6C5617FA}" dt="2022-06-30T06:11:29.688" v="7510"/>
          <ac:spMkLst>
            <pc:docMk/>
            <pc:sldMk cId="1765084125" sldId="277"/>
            <ac:spMk id="21" creationId="{E36DD67C-CA9D-4E2A-948F-3EF2422F531A}"/>
          </ac:spMkLst>
        </pc:spChg>
        <pc:spChg chg="add del mod">
          <ac:chgData name="Sidhanshu Bajaj" userId="403ac11a-6b05-46fd-b52f-9cc3da8269d5" providerId="ADAL" clId="{E898E391-3BC9-4D35-A116-9DBE6C5617FA}" dt="2022-06-30T06:13:37.229" v="7551"/>
          <ac:spMkLst>
            <pc:docMk/>
            <pc:sldMk cId="1765084125" sldId="277"/>
            <ac:spMk id="22" creationId="{83E22BB1-79BB-41C4-9574-7ADF8B9BB1F9}"/>
          </ac:spMkLst>
        </pc:spChg>
        <pc:spChg chg="add mod">
          <ac:chgData name="Sidhanshu Bajaj" userId="403ac11a-6b05-46fd-b52f-9cc3da8269d5" providerId="ADAL" clId="{E898E391-3BC9-4D35-A116-9DBE6C5617FA}" dt="2022-06-30T06:15:46.261" v="7624" actId="14100"/>
          <ac:spMkLst>
            <pc:docMk/>
            <pc:sldMk cId="1765084125" sldId="277"/>
            <ac:spMk id="24" creationId="{CF32191B-2E1F-4E1A-AD94-014CF24BA34F}"/>
          </ac:spMkLst>
        </pc:spChg>
        <pc:spChg chg="add del mod">
          <ac:chgData name="Sidhanshu Bajaj" userId="403ac11a-6b05-46fd-b52f-9cc3da8269d5" providerId="ADAL" clId="{E898E391-3BC9-4D35-A116-9DBE6C5617FA}" dt="2022-06-17T18:54:49.123" v="3563" actId="21"/>
          <ac:spMkLst>
            <pc:docMk/>
            <pc:sldMk cId="1765084125" sldId="277"/>
            <ac:spMk id="24" creationId="{D4C83136-2277-4BFB-AD1D-3B5908408CA5}"/>
          </ac:spMkLst>
        </pc:spChg>
        <pc:spChg chg="add mod">
          <ac:chgData name="Sidhanshu Bajaj" userId="403ac11a-6b05-46fd-b52f-9cc3da8269d5" providerId="ADAL" clId="{E898E391-3BC9-4D35-A116-9DBE6C5617FA}" dt="2022-06-30T06:15:26.512" v="7615" actId="14100"/>
          <ac:spMkLst>
            <pc:docMk/>
            <pc:sldMk cId="1765084125" sldId="277"/>
            <ac:spMk id="28" creationId="{8FC2B61E-4275-4EFD-9281-69EB23C8E39E}"/>
          </ac:spMkLst>
        </pc:spChg>
        <pc:graphicFrameChg chg="mod modGraphic">
          <ac:chgData name="Sidhanshu Bajaj" userId="403ac11a-6b05-46fd-b52f-9cc3da8269d5" providerId="ADAL" clId="{E898E391-3BC9-4D35-A116-9DBE6C5617FA}" dt="2022-06-30T06:37:02.084" v="7771" actId="14100"/>
          <ac:graphicFrameMkLst>
            <pc:docMk/>
            <pc:sldMk cId="1765084125" sldId="277"/>
            <ac:graphicFrameMk id="3" creationId="{7DC7534C-7E21-4C4A-88B9-01DE58E18D92}"/>
          </ac:graphicFrameMkLst>
        </pc:graphicFrameChg>
        <pc:graphicFrameChg chg="mod modGraphic">
          <ac:chgData name="Sidhanshu Bajaj" userId="403ac11a-6b05-46fd-b52f-9cc3da8269d5" providerId="ADAL" clId="{E898E391-3BC9-4D35-A116-9DBE6C5617FA}" dt="2022-06-30T06:12:49.488" v="7535" actId="1076"/>
          <ac:graphicFrameMkLst>
            <pc:docMk/>
            <pc:sldMk cId="1765084125" sldId="277"/>
            <ac:graphicFrameMk id="7" creationId="{F4A62F87-151E-4C52-ADD3-81506DB42791}"/>
          </ac:graphicFrameMkLst>
        </pc:graphicFrameChg>
        <pc:picChg chg="add mod">
          <ac:chgData name="Sidhanshu Bajaj" userId="403ac11a-6b05-46fd-b52f-9cc3da8269d5" providerId="ADAL" clId="{E898E391-3BC9-4D35-A116-9DBE6C5617FA}" dt="2022-06-17T18:58:46.450" v="3626" actId="14100"/>
          <ac:picMkLst>
            <pc:docMk/>
            <pc:sldMk cId="1765084125" sldId="277"/>
            <ac:picMk id="5" creationId="{63B9052C-F7AC-4489-BBA7-632137134EDB}"/>
          </ac:picMkLst>
        </pc:picChg>
        <pc:picChg chg="del">
          <ac:chgData name="Sidhanshu Bajaj" userId="403ac11a-6b05-46fd-b52f-9cc3da8269d5" providerId="ADAL" clId="{E898E391-3BC9-4D35-A116-9DBE6C5617FA}" dt="2022-06-17T06:12:53.310" v="741" actId="478"/>
          <ac:picMkLst>
            <pc:docMk/>
            <pc:sldMk cId="1765084125" sldId="277"/>
            <ac:picMk id="6" creationId="{1DE95E19-0062-40E2-8AAF-2E3057A214AE}"/>
          </ac:picMkLst>
        </pc:picChg>
        <pc:picChg chg="add del mod">
          <ac:chgData name="Sidhanshu Bajaj" userId="403ac11a-6b05-46fd-b52f-9cc3da8269d5" providerId="ADAL" clId="{E898E391-3BC9-4D35-A116-9DBE6C5617FA}" dt="2022-06-30T06:11:40.539" v="7515" actId="21"/>
          <ac:picMkLst>
            <pc:docMk/>
            <pc:sldMk cId="1765084125" sldId="277"/>
            <ac:picMk id="6" creationId="{9892D43A-36EA-48A7-B5D1-1F92AF26B5CF}"/>
          </ac:picMkLst>
        </pc:picChg>
        <pc:picChg chg="del">
          <ac:chgData name="Sidhanshu Bajaj" userId="403ac11a-6b05-46fd-b52f-9cc3da8269d5" providerId="ADAL" clId="{E898E391-3BC9-4D35-A116-9DBE6C5617FA}" dt="2022-06-17T06:12:56.871" v="743" actId="478"/>
          <ac:picMkLst>
            <pc:docMk/>
            <pc:sldMk cId="1765084125" sldId="277"/>
            <ac:picMk id="8" creationId="{33BC85F3-F16A-4345-918E-23579DED062C}"/>
          </ac:picMkLst>
        </pc:picChg>
        <pc:picChg chg="add mod">
          <ac:chgData name="Sidhanshu Bajaj" userId="403ac11a-6b05-46fd-b52f-9cc3da8269d5" providerId="ADAL" clId="{E898E391-3BC9-4D35-A116-9DBE6C5617FA}" dt="2022-06-17T18:58:49.072" v="3627" actId="1076"/>
          <ac:picMkLst>
            <pc:docMk/>
            <pc:sldMk cId="1765084125" sldId="277"/>
            <ac:picMk id="12" creationId="{641E77D2-9902-4A1C-8482-526D4427C356}"/>
          </ac:picMkLst>
        </pc:picChg>
        <pc:picChg chg="del mod">
          <ac:chgData name="Sidhanshu Bajaj" userId="403ac11a-6b05-46fd-b52f-9cc3da8269d5" providerId="ADAL" clId="{E898E391-3BC9-4D35-A116-9DBE6C5617FA}" dt="2022-06-30T06:08:05.864" v="7462" actId="21"/>
          <ac:picMkLst>
            <pc:docMk/>
            <pc:sldMk cId="1765084125" sldId="277"/>
            <ac:picMk id="13" creationId="{EBFFC7C8-2208-4D84-B9D5-22D6CC767DE1}"/>
          </ac:picMkLst>
        </pc:picChg>
        <pc:picChg chg="del mod">
          <ac:chgData name="Sidhanshu Bajaj" userId="403ac11a-6b05-46fd-b52f-9cc3da8269d5" providerId="ADAL" clId="{E898E391-3BC9-4D35-A116-9DBE6C5617FA}" dt="2022-06-30T06:08:16.660" v="7467" actId="21"/>
          <ac:picMkLst>
            <pc:docMk/>
            <pc:sldMk cId="1765084125" sldId="277"/>
            <ac:picMk id="14" creationId="{97F415FB-79D5-468C-BB0D-67DF3985FB73}"/>
          </ac:picMkLst>
        </pc:picChg>
        <pc:picChg chg="del mod">
          <ac:chgData name="Sidhanshu Bajaj" userId="403ac11a-6b05-46fd-b52f-9cc3da8269d5" providerId="ADAL" clId="{E898E391-3BC9-4D35-A116-9DBE6C5617FA}" dt="2022-06-30T06:09:42.160" v="7486" actId="478"/>
          <ac:picMkLst>
            <pc:docMk/>
            <pc:sldMk cId="1765084125" sldId="277"/>
            <ac:picMk id="15" creationId="{BE808333-9136-44C0-A1E4-78CB83E4FB14}"/>
          </ac:picMkLst>
        </pc:picChg>
        <pc:picChg chg="add del mod">
          <ac:chgData name="Sidhanshu Bajaj" userId="403ac11a-6b05-46fd-b52f-9cc3da8269d5" providerId="ADAL" clId="{E898E391-3BC9-4D35-A116-9DBE6C5617FA}" dt="2022-06-17T18:54:45.952" v="3562" actId="478"/>
          <ac:picMkLst>
            <pc:docMk/>
            <pc:sldMk cId="1765084125" sldId="277"/>
            <ac:picMk id="18" creationId="{89C94771-55FB-41F0-AE05-082C401C1CBB}"/>
          </ac:picMkLst>
        </pc:picChg>
        <pc:picChg chg="mod">
          <ac:chgData name="Sidhanshu Bajaj" userId="403ac11a-6b05-46fd-b52f-9cc3da8269d5" providerId="ADAL" clId="{E898E391-3BC9-4D35-A116-9DBE6C5617FA}" dt="2022-06-30T06:15:02.092" v="7611" actId="1076"/>
          <ac:picMkLst>
            <pc:docMk/>
            <pc:sldMk cId="1765084125" sldId="277"/>
            <ac:picMk id="18" creationId="{FD548A75-B498-4794-90C8-6B5C1CC34DB1}"/>
          </ac:picMkLst>
        </pc:picChg>
        <pc:picChg chg="del">
          <ac:chgData name="Sidhanshu Bajaj" userId="403ac11a-6b05-46fd-b52f-9cc3da8269d5" providerId="ADAL" clId="{E898E391-3BC9-4D35-A116-9DBE6C5617FA}" dt="2022-06-17T06:12:52.763" v="740" actId="478"/>
          <ac:picMkLst>
            <pc:docMk/>
            <pc:sldMk cId="1765084125" sldId="277"/>
            <ac:picMk id="19" creationId="{C13BECC9-E2DB-40DC-BB91-A4D7B8FE3563}"/>
          </ac:picMkLst>
        </pc:picChg>
        <pc:picChg chg="add del mod">
          <ac:chgData name="Sidhanshu Bajaj" userId="403ac11a-6b05-46fd-b52f-9cc3da8269d5" providerId="ADAL" clId="{E898E391-3BC9-4D35-A116-9DBE6C5617FA}" dt="2022-06-30T06:11:02.735" v="7506" actId="478"/>
          <ac:picMkLst>
            <pc:docMk/>
            <pc:sldMk cId="1765084125" sldId="277"/>
            <ac:picMk id="19" creationId="{E0DBDB13-E826-40BB-9243-EF9B21F9E7C5}"/>
          </ac:picMkLst>
        </pc:picChg>
        <pc:picChg chg="add del mod modCrop">
          <ac:chgData name="Sidhanshu Bajaj" userId="403ac11a-6b05-46fd-b52f-9cc3da8269d5" providerId="ADAL" clId="{E898E391-3BC9-4D35-A116-9DBE6C5617FA}" dt="2022-06-30T06:11:32.076" v="7512" actId="21"/>
          <ac:picMkLst>
            <pc:docMk/>
            <pc:sldMk cId="1765084125" sldId="277"/>
            <ac:picMk id="20" creationId="{FE9C2F8C-B8FF-46AC-8F0F-D1CBCF399DA1}"/>
          </ac:picMkLst>
        </pc:picChg>
        <pc:picChg chg="del">
          <ac:chgData name="Sidhanshu Bajaj" userId="403ac11a-6b05-46fd-b52f-9cc3da8269d5" providerId="ADAL" clId="{E898E391-3BC9-4D35-A116-9DBE6C5617FA}" dt="2022-06-17T06:13:06.054" v="746" actId="21"/>
          <ac:picMkLst>
            <pc:docMk/>
            <pc:sldMk cId="1765084125" sldId="277"/>
            <ac:picMk id="23" creationId="{B2815683-83A4-468A-9626-E78BF9C70F01}"/>
          </ac:picMkLst>
        </pc:picChg>
        <pc:picChg chg="add mod modCrop">
          <ac:chgData name="Sidhanshu Bajaj" userId="403ac11a-6b05-46fd-b52f-9cc3da8269d5" providerId="ADAL" clId="{E898E391-3BC9-4D35-A116-9DBE6C5617FA}" dt="2022-06-30T06:15:57.920" v="7629" actId="1076"/>
          <ac:picMkLst>
            <pc:docMk/>
            <pc:sldMk cId="1765084125" sldId="277"/>
            <ac:picMk id="23" creationId="{B5084466-9083-474F-A092-25115BDEADB3}"/>
          </ac:picMkLst>
        </pc:picChg>
        <pc:picChg chg="add mod">
          <ac:chgData name="Sidhanshu Bajaj" userId="403ac11a-6b05-46fd-b52f-9cc3da8269d5" providerId="ADAL" clId="{E898E391-3BC9-4D35-A116-9DBE6C5617FA}" dt="2022-06-30T06:15:53.325" v="7626" actId="1076"/>
          <ac:picMkLst>
            <pc:docMk/>
            <pc:sldMk cId="1765084125" sldId="277"/>
            <ac:picMk id="25" creationId="{6B28E71D-AFD6-4FD3-9817-A8D17318D93D}"/>
          </ac:picMkLst>
        </pc:picChg>
        <pc:picChg chg="del">
          <ac:chgData name="Sidhanshu Bajaj" userId="403ac11a-6b05-46fd-b52f-9cc3da8269d5" providerId="ADAL" clId="{E898E391-3BC9-4D35-A116-9DBE6C5617FA}" dt="2022-06-17T06:13:00.334" v="745" actId="478"/>
          <ac:picMkLst>
            <pc:docMk/>
            <pc:sldMk cId="1765084125" sldId="277"/>
            <ac:picMk id="25" creationId="{AD569EFD-14A2-494A-A969-A7CE59B0553C}"/>
          </ac:picMkLst>
        </pc:picChg>
        <pc:picChg chg="add mod">
          <ac:chgData name="Sidhanshu Bajaj" userId="403ac11a-6b05-46fd-b52f-9cc3da8269d5" providerId="ADAL" clId="{E898E391-3BC9-4D35-A116-9DBE6C5617FA}" dt="2022-06-30T06:16:08.729" v="7632" actId="14100"/>
          <ac:picMkLst>
            <pc:docMk/>
            <pc:sldMk cId="1765084125" sldId="277"/>
            <ac:picMk id="26" creationId="{B33D9C00-BBDE-4C33-B15A-5D5B8B044A57}"/>
          </ac:picMkLst>
        </pc:picChg>
      </pc:sldChg>
      <pc:sldChg chg="new del">
        <pc:chgData name="Sidhanshu Bajaj" userId="403ac11a-6b05-46fd-b52f-9cc3da8269d5" providerId="ADAL" clId="{E898E391-3BC9-4D35-A116-9DBE6C5617FA}" dt="2022-06-17T06:12:37.244" v="738" actId="680"/>
        <pc:sldMkLst>
          <pc:docMk/>
          <pc:sldMk cId="2895364987" sldId="277"/>
        </pc:sldMkLst>
      </pc:sldChg>
      <pc:sldChg chg="add del">
        <pc:chgData name="Sidhanshu Bajaj" userId="403ac11a-6b05-46fd-b52f-9cc3da8269d5" providerId="ADAL" clId="{E898E391-3BC9-4D35-A116-9DBE6C5617FA}" dt="2022-06-17T06:36:49.097" v="795"/>
        <pc:sldMkLst>
          <pc:docMk/>
          <pc:sldMk cId="686601828" sldId="278"/>
        </pc:sldMkLst>
      </pc:sldChg>
      <pc:sldChg chg="new del">
        <pc:chgData name="Sidhanshu Bajaj" userId="403ac11a-6b05-46fd-b52f-9cc3da8269d5" providerId="ADAL" clId="{E898E391-3BC9-4D35-A116-9DBE6C5617FA}" dt="2022-06-17T07:25:46.783" v="1661" actId="47"/>
        <pc:sldMkLst>
          <pc:docMk/>
          <pc:sldMk cId="1857620079" sldId="278"/>
        </pc:sldMkLst>
      </pc:sldChg>
      <pc:sldChg chg="modSp add mod">
        <pc:chgData name="Sidhanshu Bajaj" userId="403ac11a-6b05-46fd-b52f-9cc3da8269d5" providerId="ADAL" clId="{E898E391-3BC9-4D35-A116-9DBE6C5617FA}" dt="2022-06-21T09:38:57.716" v="6750" actId="20577"/>
        <pc:sldMkLst>
          <pc:docMk/>
          <pc:sldMk cId="2910181167" sldId="278"/>
        </pc:sldMkLst>
        <pc:spChg chg="mod">
          <ac:chgData name="Sidhanshu Bajaj" userId="403ac11a-6b05-46fd-b52f-9cc3da8269d5" providerId="ADAL" clId="{E898E391-3BC9-4D35-A116-9DBE6C5617FA}" dt="2022-06-21T09:38:57.716" v="6750" actId="20577"/>
          <ac:spMkLst>
            <pc:docMk/>
            <pc:sldMk cId="2910181167" sldId="278"/>
            <ac:spMk id="3" creationId="{069AE405-828D-19A8-A3BF-17A9B1F9E370}"/>
          </ac:spMkLst>
        </pc:spChg>
      </pc:sldChg>
      <pc:sldChg chg="addSp delSp modSp add mod">
        <pc:chgData name="Sidhanshu Bajaj" userId="403ac11a-6b05-46fd-b52f-9cc3da8269d5" providerId="ADAL" clId="{E898E391-3BC9-4D35-A116-9DBE6C5617FA}" dt="2022-06-30T06:29:41.102" v="7703"/>
        <pc:sldMkLst>
          <pc:docMk/>
          <pc:sldMk cId="2485628222" sldId="279"/>
        </pc:sldMkLst>
        <pc:spChg chg="mod">
          <ac:chgData name="Sidhanshu Bajaj" userId="403ac11a-6b05-46fd-b52f-9cc3da8269d5" providerId="ADAL" clId="{E898E391-3BC9-4D35-A116-9DBE6C5617FA}" dt="2022-06-21T08:42:53.581" v="5700" actId="404"/>
          <ac:spMkLst>
            <pc:docMk/>
            <pc:sldMk cId="2485628222" sldId="279"/>
            <ac:spMk id="2" creationId="{27B0F6EC-6F74-10E8-AC03-0F3875AD0424}"/>
          </ac:spMkLst>
        </pc:spChg>
        <pc:spChg chg="add del mod">
          <ac:chgData name="Sidhanshu Bajaj" userId="403ac11a-6b05-46fd-b52f-9cc3da8269d5" providerId="ADAL" clId="{E898E391-3BC9-4D35-A116-9DBE6C5617FA}" dt="2022-06-18T11:20:39.420" v="3698" actId="47"/>
          <ac:spMkLst>
            <pc:docMk/>
            <pc:sldMk cId="2485628222" sldId="279"/>
            <ac:spMk id="3" creationId="{46CC31B8-39CF-4EC4-89C5-85EAC2DA3E51}"/>
          </ac:spMkLst>
        </pc:spChg>
        <pc:spChg chg="add del mod">
          <ac:chgData name="Sidhanshu Bajaj" userId="403ac11a-6b05-46fd-b52f-9cc3da8269d5" providerId="ADAL" clId="{E898E391-3BC9-4D35-A116-9DBE6C5617FA}" dt="2022-06-18T11:20:39.939" v="3699" actId="21"/>
          <ac:spMkLst>
            <pc:docMk/>
            <pc:sldMk cId="2485628222" sldId="279"/>
            <ac:spMk id="6" creationId="{C2ADC9F0-5B01-4CD6-9233-4234E3031856}"/>
          </ac:spMkLst>
        </pc:spChg>
        <pc:spChg chg="add del mod">
          <ac:chgData name="Sidhanshu Bajaj" userId="403ac11a-6b05-46fd-b52f-9cc3da8269d5" providerId="ADAL" clId="{E898E391-3BC9-4D35-A116-9DBE6C5617FA}" dt="2022-06-18T11:31:51.493" v="3781" actId="26606"/>
          <ac:spMkLst>
            <pc:docMk/>
            <pc:sldMk cId="2485628222" sldId="279"/>
            <ac:spMk id="10" creationId="{D84DBC06-7DAE-415D-98DE-FD866D1DD267}"/>
          </ac:spMkLst>
        </pc:spChg>
        <pc:graphicFrameChg chg="add del mod">
          <ac:chgData name="Sidhanshu Bajaj" userId="403ac11a-6b05-46fd-b52f-9cc3da8269d5" providerId="ADAL" clId="{E898E391-3BC9-4D35-A116-9DBE6C5617FA}" dt="2022-06-18T11:20:39.097" v="3697"/>
          <ac:graphicFrameMkLst>
            <pc:docMk/>
            <pc:sldMk cId="2485628222" sldId="279"/>
            <ac:graphicFrameMk id="9" creationId="{C239A782-96E8-4F1C-B11E-A0A02D2A17BE}"/>
          </ac:graphicFrameMkLst>
        </pc:graphicFrameChg>
        <pc:graphicFrameChg chg="add del mod">
          <ac:chgData name="Sidhanshu Bajaj" userId="403ac11a-6b05-46fd-b52f-9cc3da8269d5" providerId="ADAL" clId="{E898E391-3BC9-4D35-A116-9DBE6C5617FA}" dt="2022-06-18T11:20:53.033" v="3702" actId="21"/>
          <ac:graphicFrameMkLst>
            <pc:docMk/>
            <pc:sldMk cId="2485628222" sldId="279"/>
            <ac:graphicFrameMk id="11" creationId="{2B7AE5F4-7DF4-2307-F44C-E760EC15C598}"/>
          </ac:graphicFrameMkLst>
        </pc:graphicFrameChg>
        <pc:graphicFrameChg chg="add del mod">
          <ac:chgData name="Sidhanshu Bajaj" userId="403ac11a-6b05-46fd-b52f-9cc3da8269d5" providerId="ADAL" clId="{E898E391-3BC9-4D35-A116-9DBE6C5617FA}" dt="2022-06-18T11:20:55.942" v="3704"/>
          <ac:graphicFrameMkLst>
            <pc:docMk/>
            <pc:sldMk cId="2485628222" sldId="279"/>
            <ac:graphicFrameMk id="12" creationId="{8301183F-4FCC-422B-96F1-E4B0040A73FC}"/>
          </ac:graphicFrameMkLst>
        </pc:graphicFrameChg>
        <pc:graphicFrameChg chg="add del">
          <ac:chgData name="Sidhanshu Bajaj" userId="403ac11a-6b05-46fd-b52f-9cc3da8269d5" providerId="ADAL" clId="{E898E391-3BC9-4D35-A116-9DBE6C5617FA}" dt="2022-06-18T11:31:51.467" v="3780" actId="26606"/>
          <ac:graphicFrameMkLst>
            <pc:docMk/>
            <pc:sldMk cId="2485628222" sldId="279"/>
            <ac:graphicFrameMk id="13" creationId="{125A1381-23CA-8444-FAB1-844674A74FB3}"/>
          </ac:graphicFrameMkLst>
        </pc:graphicFrameChg>
        <pc:graphicFrameChg chg="add mod">
          <ac:chgData name="Sidhanshu Bajaj" userId="403ac11a-6b05-46fd-b52f-9cc3da8269d5" providerId="ADAL" clId="{E898E391-3BC9-4D35-A116-9DBE6C5617FA}" dt="2022-06-30T06:29:41.102" v="7703"/>
          <ac:graphicFrameMkLst>
            <pc:docMk/>
            <pc:sldMk cId="2485628222" sldId="279"/>
            <ac:graphicFrameMk id="15" creationId="{B829F0A3-FAF3-D3BE-C1DC-94AA0C59B772}"/>
          </ac:graphicFrameMkLst>
        </pc:graphicFrameChg>
        <pc:picChg chg="mod">
          <ac:chgData name="Sidhanshu Bajaj" userId="403ac11a-6b05-46fd-b52f-9cc3da8269d5" providerId="ADAL" clId="{E898E391-3BC9-4D35-A116-9DBE6C5617FA}" dt="2022-06-18T11:31:56.383" v="3782" actId="27614"/>
          <ac:picMkLst>
            <pc:docMk/>
            <pc:sldMk cId="2485628222" sldId="279"/>
            <ac:picMk id="7" creationId="{47AD9F26-F0B0-4178-B342-583B965B2EDD}"/>
          </ac:picMkLst>
        </pc:picChg>
      </pc:sldChg>
      <pc:sldChg chg="add del">
        <pc:chgData name="Sidhanshu Bajaj" userId="403ac11a-6b05-46fd-b52f-9cc3da8269d5" providerId="ADAL" clId="{E898E391-3BC9-4D35-A116-9DBE6C5617FA}" dt="2022-06-21T07:41:31.508" v="4849" actId="2890"/>
        <pc:sldMkLst>
          <pc:docMk/>
          <pc:sldMk cId="448227827" sldId="280"/>
        </pc:sldMkLst>
      </pc:sldChg>
      <pc:sldChg chg="addSp delSp modSp new mod setBg">
        <pc:chgData name="Sidhanshu Bajaj" userId="403ac11a-6b05-46fd-b52f-9cc3da8269d5" providerId="ADAL" clId="{E898E391-3BC9-4D35-A116-9DBE6C5617FA}" dt="2022-06-30T06:40:50.836" v="7779" actId="26606"/>
        <pc:sldMkLst>
          <pc:docMk/>
          <pc:sldMk cId="562739997" sldId="280"/>
        </pc:sldMkLst>
        <pc:spChg chg="mod">
          <ac:chgData name="Sidhanshu Bajaj" userId="403ac11a-6b05-46fd-b52f-9cc3da8269d5" providerId="ADAL" clId="{E898E391-3BC9-4D35-A116-9DBE6C5617FA}" dt="2022-06-30T06:40:50.836" v="7779" actId="26606"/>
          <ac:spMkLst>
            <pc:docMk/>
            <pc:sldMk cId="562739997" sldId="280"/>
            <ac:spMk id="2" creationId="{386B721C-3FCF-4B81-B0B8-27ECF007D783}"/>
          </ac:spMkLst>
        </pc:spChg>
        <pc:spChg chg="del mod">
          <ac:chgData name="Sidhanshu Bajaj" userId="403ac11a-6b05-46fd-b52f-9cc3da8269d5" providerId="ADAL" clId="{E898E391-3BC9-4D35-A116-9DBE6C5617FA}" dt="2022-06-21T08:43:53.399" v="5713" actId="26606"/>
          <ac:spMkLst>
            <pc:docMk/>
            <pc:sldMk cId="562739997" sldId="280"/>
            <ac:spMk id="3" creationId="{439033D3-25A1-4745-8AD1-F3B2C63567B5}"/>
          </ac:spMkLst>
        </pc:spChg>
        <pc:spChg chg="del">
          <ac:chgData name="Sidhanshu Bajaj" userId="403ac11a-6b05-46fd-b52f-9cc3da8269d5" providerId="ADAL" clId="{E898E391-3BC9-4D35-A116-9DBE6C5617FA}" dt="2022-06-21T08:43:24.174" v="5711" actId="21"/>
          <ac:spMkLst>
            <pc:docMk/>
            <pc:sldMk cId="562739997" sldId="280"/>
            <ac:spMk id="4" creationId="{9475DE9E-8E84-4F30-90EE-BD399174DD14}"/>
          </ac:spMkLst>
        </pc:spChg>
        <pc:spChg chg="add del mod">
          <ac:chgData name="Sidhanshu Bajaj" userId="403ac11a-6b05-46fd-b52f-9cc3da8269d5" providerId="ADAL" clId="{E898E391-3BC9-4D35-A116-9DBE6C5617FA}" dt="2022-06-30T06:31:03.981" v="7711" actId="21"/>
          <ac:spMkLst>
            <pc:docMk/>
            <pc:sldMk cId="562739997" sldId="280"/>
            <ac:spMk id="4" creationId="{C8C53419-B27F-4387-8AFF-DD24A8D4CA50}"/>
          </ac:spMkLst>
        </pc:spChg>
        <pc:spChg chg="mod ord">
          <ac:chgData name="Sidhanshu Bajaj" userId="403ac11a-6b05-46fd-b52f-9cc3da8269d5" providerId="ADAL" clId="{E898E391-3BC9-4D35-A116-9DBE6C5617FA}" dt="2022-06-30T06:40:50.836" v="7779" actId="26606"/>
          <ac:spMkLst>
            <pc:docMk/>
            <pc:sldMk cId="562739997" sldId="280"/>
            <ac:spMk id="5" creationId="{6EDE36F0-5EB3-4290-B536-BD46F64DDEC6}"/>
          </ac:spMkLst>
        </pc:spChg>
        <pc:spChg chg="add del">
          <ac:chgData name="Sidhanshu Bajaj" userId="403ac11a-6b05-46fd-b52f-9cc3da8269d5" providerId="ADAL" clId="{E898E391-3BC9-4D35-A116-9DBE6C5617FA}" dt="2022-06-30T06:31:33.848" v="7717" actId="26606"/>
          <ac:spMkLst>
            <pc:docMk/>
            <pc:sldMk cId="562739997" sldId="280"/>
            <ac:spMk id="17" creationId="{59A309A7-1751-4ABE-A3C1-EEC40366AD89}"/>
          </ac:spMkLst>
        </pc:spChg>
        <pc:spChg chg="add del">
          <ac:chgData name="Sidhanshu Bajaj" userId="403ac11a-6b05-46fd-b52f-9cc3da8269d5" providerId="ADAL" clId="{E898E391-3BC9-4D35-A116-9DBE6C5617FA}" dt="2022-06-30T06:31:33.848" v="7717" actId="26606"/>
          <ac:spMkLst>
            <pc:docMk/>
            <pc:sldMk cId="562739997" sldId="280"/>
            <ac:spMk id="18" creationId="{967D8EB6-EAE1-4F9C-B398-83321E287204}"/>
          </ac:spMkLst>
        </pc:spChg>
        <pc:spChg chg="add del">
          <ac:chgData name="Sidhanshu Bajaj" userId="403ac11a-6b05-46fd-b52f-9cc3da8269d5" providerId="ADAL" clId="{E898E391-3BC9-4D35-A116-9DBE6C5617FA}" dt="2022-06-30T06:38:38.033" v="7772" actId="26606"/>
          <ac:spMkLst>
            <pc:docMk/>
            <pc:sldMk cId="562739997" sldId="280"/>
            <ac:spMk id="20" creationId="{5DD103AA-7536-490B-973F-73CA63A7ED09}"/>
          </ac:spMkLst>
        </pc:spChg>
        <pc:spChg chg="add del">
          <ac:chgData name="Sidhanshu Bajaj" userId="403ac11a-6b05-46fd-b52f-9cc3da8269d5" providerId="ADAL" clId="{E898E391-3BC9-4D35-A116-9DBE6C5617FA}" dt="2022-06-30T06:40:50.836" v="7779" actId="26606"/>
          <ac:spMkLst>
            <pc:docMk/>
            <pc:sldMk cId="562739997" sldId="280"/>
            <ac:spMk id="25" creationId="{955A2079-FA98-4876-80F0-72364A7D2EA4}"/>
          </ac:spMkLst>
        </pc:spChg>
        <pc:spChg chg="add del">
          <ac:chgData name="Sidhanshu Bajaj" userId="403ac11a-6b05-46fd-b52f-9cc3da8269d5" providerId="ADAL" clId="{E898E391-3BC9-4D35-A116-9DBE6C5617FA}" dt="2022-06-30T06:39:07.484" v="7774" actId="26606"/>
          <ac:spMkLst>
            <pc:docMk/>
            <pc:sldMk cId="562739997" sldId="280"/>
            <ac:spMk id="30" creationId="{42285737-90EE-47DC-AC80-8AE156B11969}"/>
          </ac:spMkLst>
        </pc:spChg>
        <pc:spChg chg="add del">
          <ac:chgData name="Sidhanshu Bajaj" userId="403ac11a-6b05-46fd-b52f-9cc3da8269d5" providerId="ADAL" clId="{E898E391-3BC9-4D35-A116-9DBE6C5617FA}" dt="2022-06-30T06:39:10.743" v="7776" actId="26606"/>
          <ac:spMkLst>
            <pc:docMk/>
            <pc:sldMk cId="562739997" sldId="280"/>
            <ac:spMk id="31" creationId="{D335A262-7106-4571-BE09-CFA60A9DB0FF}"/>
          </ac:spMkLst>
        </pc:spChg>
        <pc:spChg chg="add del">
          <ac:chgData name="Sidhanshu Bajaj" userId="403ac11a-6b05-46fd-b52f-9cc3da8269d5" providerId="ADAL" clId="{E898E391-3BC9-4D35-A116-9DBE6C5617FA}" dt="2022-06-30T06:39:10.743" v="7776" actId="26606"/>
          <ac:spMkLst>
            <pc:docMk/>
            <pc:sldMk cId="562739997" sldId="280"/>
            <ac:spMk id="33" creationId="{7A6F043C-2A2A-4ECE-99FC-9670FAF956C5}"/>
          </ac:spMkLst>
        </pc:spChg>
        <pc:spChg chg="add del">
          <ac:chgData name="Sidhanshu Bajaj" userId="403ac11a-6b05-46fd-b52f-9cc3da8269d5" providerId="ADAL" clId="{E898E391-3BC9-4D35-A116-9DBE6C5617FA}" dt="2022-06-30T06:39:10.743" v="7776" actId="26606"/>
          <ac:spMkLst>
            <pc:docMk/>
            <pc:sldMk cId="562739997" sldId="280"/>
            <ac:spMk id="35" creationId="{046FE5A8-8C9A-4D97-A7C4-214929653ACC}"/>
          </ac:spMkLst>
        </pc:spChg>
        <pc:spChg chg="add del">
          <ac:chgData name="Sidhanshu Bajaj" userId="403ac11a-6b05-46fd-b52f-9cc3da8269d5" providerId="ADAL" clId="{E898E391-3BC9-4D35-A116-9DBE6C5617FA}" dt="2022-06-30T06:39:10.743" v="7776" actId="26606"/>
          <ac:spMkLst>
            <pc:docMk/>
            <pc:sldMk cId="562739997" sldId="280"/>
            <ac:spMk id="37" creationId="{B6297F2B-78AD-4022-83A4-78FC55E1136B}"/>
          </ac:spMkLst>
        </pc:spChg>
        <pc:spChg chg="add del">
          <ac:chgData name="Sidhanshu Bajaj" userId="403ac11a-6b05-46fd-b52f-9cc3da8269d5" providerId="ADAL" clId="{E898E391-3BC9-4D35-A116-9DBE6C5617FA}" dt="2022-06-30T06:40:50.776" v="7778" actId="26606"/>
          <ac:spMkLst>
            <pc:docMk/>
            <pc:sldMk cId="562739997" sldId="280"/>
            <ac:spMk id="39" creationId="{42285737-90EE-47DC-AC80-8AE156B11969}"/>
          </ac:spMkLst>
        </pc:spChg>
        <pc:grpChg chg="add del">
          <ac:chgData name="Sidhanshu Bajaj" userId="403ac11a-6b05-46fd-b52f-9cc3da8269d5" providerId="ADAL" clId="{E898E391-3BC9-4D35-A116-9DBE6C5617FA}" dt="2022-06-30T06:31:28.162" v="7715" actId="26606"/>
          <ac:grpSpMkLst>
            <pc:docMk/>
            <pc:sldMk cId="562739997" sldId="280"/>
            <ac:grpSpMk id="13" creationId="{86B9D198-D4E4-4CB6-BEE2-54E9BE6EBFBA}"/>
          </ac:grpSpMkLst>
        </pc:grpChg>
        <pc:grpChg chg="add del">
          <ac:chgData name="Sidhanshu Bajaj" userId="403ac11a-6b05-46fd-b52f-9cc3da8269d5" providerId="ADAL" clId="{E898E391-3BC9-4D35-A116-9DBE6C5617FA}" dt="2022-06-30T06:39:07.484" v="7774" actId="26606"/>
          <ac:grpSpMkLst>
            <pc:docMk/>
            <pc:sldMk cId="562739997" sldId="280"/>
            <ac:grpSpMk id="32" creationId="{B57BDC17-F1B3-455F-BBF1-680AA1F25C06}"/>
          </ac:grpSpMkLst>
        </pc:grpChg>
        <pc:grpChg chg="add del">
          <ac:chgData name="Sidhanshu Bajaj" userId="403ac11a-6b05-46fd-b52f-9cc3da8269d5" providerId="ADAL" clId="{E898E391-3BC9-4D35-A116-9DBE6C5617FA}" dt="2022-06-30T06:40:50.776" v="7778" actId="26606"/>
          <ac:grpSpMkLst>
            <pc:docMk/>
            <pc:sldMk cId="562739997" sldId="280"/>
            <ac:grpSpMk id="40" creationId="{B57BDC17-F1B3-455F-BBF1-680AA1F25C06}"/>
          </ac:grpSpMkLst>
        </pc:grpChg>
        <pc:graphicFrameChg chg="add del mod ord modGraphic">
          <ac:chgData name="Sidhanshu Bajaj" userId="403ac11a-6b05-46fd-b52f-9cc3da8269d5" providerId="ADAL" clId="{E898E391-3BC9-4D35-A116-9DBE6C5617FA}" dt="2022-06-30T06:40:50.836" v="7779" actId="26606"/>
          <ac:graphicFrameMkLst>
            <pc:docMk/>
            <pc:sldMk cId="562739997" sldId="280"/>
            <ac:graphicFrameMk id="8" creationId="{F623544A-2A97-FD2A-14AE-CA308DD2046F}"/>
          </ac:graphicFrameMkLst>
        </pc:graphicFrameChg>
        <pc:picChg chg="add mod ord">
          <ac:chgData name="Sidhanshu Bajaj" userId="403ac11a-6b05-46fd-b52f-9cc3da8269d5" providerId="ADAL" clId="{E898E391-3BC9-4D35-A116-9DBE6C5617FA}" dt="2022-06-30T06:38:38.033" v="7772" actId="26606"/>
          <ac:picMkLst>
            <pc:docMk/>
            <pc:sldMk cId="562739997" sldId="280"/>
            <ac:picMk id="6" creationId="{48DCCBD0-0C91-4BC2-B74D-4F6B471B0D2C}"/>
          </ac:picMkLst>
        </pc:picChg>
        <pc:picChg chg="add del">
          <ac:chgData name="Sidhanshu Bajaj" userId="403ac11a-6b05-46fd-b52f-9cc3da8269d5" providerId="ADAL" clId="{E898E391-3BC9-4D35-A116-9DBE6C5617FA}" dt="2022-06-30T06:39:10.743" v="7776" actId="26606"/>
          <ac:picMkLst>
            <pc:docMk/>
            <pc:sldMk cId="562739997" sldId="280"/>
            <ac:picMk id="27" creationId="{24875A3F-D103-A510-D81B-E5341516B3E4}"/>
          </ac:picMkLst>
        </pc:picChg>
        <pc:picChg chg="add">
          <ac:chgData name="Sidhanshu Bajaj" userId="403ac11a-6b05-46fd-b52f-9cc3da8269d5" providerId="ADAL" clId="{E898E391-3BC9-4D35-A116-9DBE6C5617FA}" dt="2022-06-30T06:40:50.836" v="7779" actId="26606"/>
          <ac:picMkLst>
            <pc:docMk/>
            <pc:sldMk cId="562739997" sldId="280"/>
            <ac:picMk id="45" creationId="{4351B17D-A699-844D-D20D-DCD30F6FAD37}"/>
          </ac:picMkLst>
        </pc:picChg>
      </pc:sldChg>
      <pc:sldChg chg="addSp delSp modSp add mod">
        <pc:chgData name="Sidhanshu Bajaj" userId="403ac11a-6b05-46fd-b52f-9cc3da8269d5" providerId="ADAL" clId="{E898E391-3BC9-4D35-A116-9DBE6C5617FA}" dt="2022-06-30T06:01:09.207" v="7398" actId="21"/>
        <pc:sldMkLst>
          <pc:docMk/>
          <pc:sldMk cId="3670500557" sldId="281"/>
        </pc:sldMkLst>
        <pc:spChg chg="mod">
          <ac:chgData name="Sidhanshu Bajaj" userId="403ac11a-6b05-46fd-b52f-9cc3da8269d5" providerId="ADAL" clId="{E898E391-3BC9-4D35-A116-9DBE6C5617FA}" dt="2022-06-30T06:00:43.288" v="7393" actId="26606"/>
          <ac:spMkLst>
            <pc:docMk/>
            <pc:sldMk cId="3670500557" sldId="281"/>
            <ac:spMk id="2" creationId="{E2872094-D36A-007C-818C-6DC4FC39F74F}"/>
          </ac:spMkLst>
        </pc:spChg>
        <pc:spChg chg="mod">
          <ac:chgData name="Sidhanshu Bajaj" userId="403ac11a-6b05-46fd-b52f-9cc3da8269d5" providerId="ADAL" clId="{E898E391-3BC9-4D35-A116-9DBE6C5617FA}" dt="2022-06-30T06:00:43.288" v="7393" actId="26606"/>
          <ac:spMkLst>
            <pc:docMk/>
            <pc:sldMk cId="3670500557" sldId="281"/>
            <ac:spMk id="4" creationId="{98B9F59A-EE54-15E1-6F90-F1AB79C0DCE7}"/>
          </ac:spMkLst>
        </pc:spChg>
        <pc:spChg chg="add del mod">
          <ac:chgData name="Sidhanshu Bajaj" userId="403ac11a-6b05-46fd-b52f-9cc3da8269d5" providerId="ADAL" clId="{E898E391-3BC9-4D35-A116-9DBE6C5617FA}" dt="2022-06-30T05:55:57.770" v="7363" actId="21"/>
          <ac:spMkLst>
            <pc:docMk/>
            <pc:sldMk cId="3670500557" sldId="281"/>
            <ac:spMk id="6" creationId="{41338F54-594D-41CA-89E4-74E91B6C2523}"/>
          </ac:spMkLst>
        </pc:spChg>
        <pc:spChg chg="add del mod">
          <ac:chgData name="Sidhanshu Bajaj" userId="403ac11a-6b05-46fd-b52f-9cc3da8269d5" providerId="ADAL" clId="{E898E391-3BC9-4D35-A116-9DBE6C5617FA}" dt="2022-06-30T06:01:09.207" v="7398" actId="21"/>
          <ac:spMkLst>
            <pc:docMk/>
            <pc:sldMk cId="3670500557" sldId="281"/>
            <ac:spMk id="17" creationId="{B2A67D06-357C-4B27-89A8-9D1632F4D446}"/>
          </ac:spMkLst>
        </pc:spChg>
        <pc:spChg chg="mod">
          <ac:chgData name="Sidhanshu Bajaj" userId="403ac11a-6b05-46fd-b52f-9cc3da8269d5" providerId="ADAL" clId="{E898E391-3BC9-4D35-A116-9DBE6C5617FA}" dt="2022-06-30T06:00:43.288" v="7393" actId="26606"/>
          <ac:spMkLst>
            <pc:docMk/>
            <pc:sldMk cId="3670500557" sldId="281"/>
            <ac:spMk id="183" creationId="{2DB44169-B653-8FCC-211C-27ABE8FE014A}"/>
          </ac:spMkLst>
        </pc:spChg>
        <pc:spChg chg="add del">
          <ac:chgData name="Sidhanshu Bajaj" userId="403ac11a-6b05-46fd-b52f-9cc3da8269d5" providerId="ADAL" clId="{E898E391-3BC9-4D35-A116-9DBE6C5617FA}" dt="2022-06-30T05:55:43.030" v="7362" actId="26606"/>
          <ac:spMkLst>
            <pc:docMk/>
            <pc:sldMk cId="3670500557" sldId="281"/>
            <ac:spMk id="185" creationId="{45D37F4E-DDB4-456B-97E0-9937730A039F}"/>
          </ac:spMkLst>
        </pc:spChg>
        <pc:spChg chg="add del">
          <ac:chgData name="Sidhanshu Bajaj" userId="403ac11a-6b05-46fd-b52f-9cc3da8269d5" providerId="ADAL" clId="{E898E391-3BC9-4D35-A116-9DBE6C5617FA}" dt="2022-06-30T05:55:43.030" v="7362" actId="26606"/>
          <ac:spMkLst>
            <pc:docMk/>
            <pc:sldMk cId="3670500557" sldId="281"/>
            <ac:spMk id="186" creationId="{B2DD41CD-8F47-4F56-AD12-4E2FF7696987}"/>
          </ac:spMkLst>
        </pc:spChg>
        <pc:spChg chg="add del">
          <ac:chgData name="Sidhanshu Bajaj" userId="403ac11a-6b05-46fd-b52f-9cc3da8269d5" providerId="ADAL" clId="{E898E391-3BC9-4D35-A116-9DBE6C5617FA}" dt="2022-06-30T05:55:43.021" v="7361" actId="26606"/>
          <ac:spMkLst>
            <pc:docMk/>
            <pc:sldMk cId="3670500557" sldId="281"/>
            <ac:spMk id="191" creationId="{F13C74B1-5B17-4795-BED0-7140497B445A}"/>
          </ac:spMkLst>
        </pc:spChg>
        <pc:spChg chg="add del">
          <ac:chgData name="Sidhanshu Bajaj" userId="403ac11a-6b05-46fd-b52f-9cc3da8269d5" providerId="ADAL" clId="{E898E391-3BC9-4D35-A116-9DBE6C5617FA}" dt="2022-06-30T05:55:43.021" v="7361" actId="26606"/>
          <ac:spMkLst>
            <pc:docMk/>
            <pc:sldMk cId="3670500557" sldId="281"/>
            <ac:spMk id="193" creationId="{D4974D33-8DC5-464E-8C6D-BE58F0669C17}"/>
          </ac:spMkLst>
        </pc:spChg>
        <pc:spChg chg="add del">
          <ac:chgData name="Sidhanshu Bajaj" userId="403ac11a-6b05-46fd-b52f-9cc3da8269d5" providerId="ADAL" clId="{E898E391-3BC9-4D35-A116-9DBE6C5617FA}" dt="2022-06-30T06:00:43.288" v="7393" actId="26606"/>
          <ac:spMkLst>
            <pc:docMk/>
            <pc:sldMk cId="3670500557" sldId="281"/>
            <ac:spMk id="195" creationId="{45D37F4E-DDB4-456B-97E0-9937730A039F}"/>
          </ac:spMkLst>
        </pc:spChg>
        <pc:spChg chg="add del">
          <ac:chgData name="Sidhanshu Bajaj" userId="403ac11a-6b05-46fd-b52f-9cc3da8269d5" providerId="ADAL" clId="{E898E391-3BC9-4D35-A116-9DBE6C5617FA}" dt="2022-06-30T06:00:43.288" v="7393" actId="26606"/>
          <ac:spMkLst>
            <pc:docMk/>
            <pc:sldMk cId="3670500557" sldId="281"/>
            <ac:spMk id="196" creationId="{B2DD41CD-8F47-4F56-AD12-4E2FF7696987}"/>
          </ac:spMkLst>
        </pc:spChg>
        <pc:spChg chg="add del">
          <ac:chgData name="Sidhanshu Bajaj" userId="403ac11a-6b05-46fd-b52f-9cc3da8269d5" providerId="ADAL" clId="{E898E391-3BC9-4D35-A116-9DBE6C5617FA}" dt="2022-06-30T06:00:41.456" v="7390" actId="26606"/>
          <ac:spMkLst>
            <pc:docMk/>
            <pc:sldMk cId="3670500557" sldId="281"/>
            <ac:spMk id="201" creationId="{2CB962CF-61A3-4EF9-94F6-7C59B0329524}"/>
          </ac:spMkLst>
        </pc:spChg>
        <pc:spChg chg="add del">
          <ac:chgData name="Sidhanshu Bajaj" userId="403ac11a-6b05-46fd-b52f-9cc3da8269d5" providerId="ADAL" clId="{E898E391-3BC9-4D35-A116-9DBE6C5617FA}" dt="2022-06-30T06:00:43.279" v="7392" actId="26606"/>
          <ac:spMkLst>
            <pc:docMk/>
            <pc:sldMk cId="3670500557" sldId="281"/>
            <ac:spMk id="203" creationId="{3FCFB1DE-0B7E-48CC-BA90-B2AB0889F9D6}"/>
          </ac:spMkLst>
        </pc:spChg>
        <pc:spChg chg="add del">
          <ac:chgData name="Sidhanshu Bajaj" userId="403ac11a-6b05-46fd-b52f-9cc3da8269d5" providerId="ADAL" clId="{E898E391-3BC9-4D35-A116-9DBE6C5617FA}" dt="2022-06-30T06:00:43.279" v="7392" actId="26606"/>
          <ac:spMkLst>
            <pc:docMk/>
            <pc:sldMk cId="3670500557" sldId="281"/>
            <ac:spMk id="204" creationId="{5AC1364A-3E3D-4F0D-8776-78AF3A270DD6}"/>
          </ac:spMkLst>
        </pc:spChg>
        <pc:spChg chg="add">
          <ac:chgData name="Sidhanshu Bajaj" userId="403ac11a-6b05-46fd-b52f-9cc3da8269d5" providerId="ADAL" clId="{E898E391-3BC9-4D35-A116-9DBE6C5617FA}" dt="2022-06-30T06:00:43.288" v="7393" actId="26606"/>
          <ac:spMkLst>
            <pc:docMk/>
            <pc:sldMk cId="3670500557" sldId="281"/>
            <ac:spMk id="205" creationId="{70BEB1E7-2F88-40BC-B73D-42E5B6F80BFC}"/>
          </ac:spMkLst>
        </pc:spChg>
        <pc:spChg chg="add">
          <ac:chgData name="Sidhanshu Bajaj" userId="403ac11a-6b05-46fd-b52f-9cc3da8269d5" providerId="ADAL" clId="{E898E391-3BC9-4D35-A116-9DBE6C5617FA}" dt="2022-06-30T06:00:43.288" v="7393" actId="26606"/>
          <ac:spMkLst>
            <pc:docMk/>
            <pc:sldMk cId="3670500557" sldId="281"/>
            <ac:spMk id="206" creationId="{D2B783EE-0239-4717-BBEA-8C9EAC61C824}"/>
          </ac:spMkLst>
        </pc:spChg>
        <pc:spChg chg="add">
          <ac:chgData name="Sidhanshu Bajaj" userId="403ac11a-6b05-46fd-b52f-9cc3da8269d5" providerId="ADAL" clId="{E898E391-3BC9-4D35-A116-9DBE6C5617FA}" dt="2022-06-30T06:00:43.288" v="7393" actId="26606"/>
          <ac:spMkLst>
            <pc:docMk/>
            <pc:sldMk cId="3670500557" sldId="281"/>
            <ac:spMk id="207" creationId="{A7B99495-F43F-4D80-A44F-2CB4764EB90B}"/>
          </ac:spMkLst>
        </pc:spChg>
        <pc:picChg chg="add del mod ord">
          <ac:chgData name="Sidhanshu Bajaj" userId="403ac11a-6b05-46fd-b52f-9cc3da8269d5" providerId="ADAL" clId="{E898E391-3BC9-4D35-A116-9DBE6C5617FA}" dt="2022-06-30T05:58:42.877" v="7386" actId="21"/>
          <ac:picMkLst>
            <pc:docMk/>
            <pc:sldMk cId="3670500557" sldId="281"/>
            <ac:picMk id="5" creationId="{D884B35A-D288-42A0-A07F-6EE41BD4AA4F}"/>
          </ac:picMkLst>
        </pc:picChg>
        <pc:picChg chg="del">
          <ac:chgData name="Sidhanshu Bajaj" userId="403ac11a-6b05-46fd-b52f-9cc3da8269d5" providerId="ADAL" clId="{E898E391-3BC9-4D35-A116-9DBE6C5617FA}" dt="2022-06-30T05:53:38.093" v="7343" actId="478"/>
          <ac:picMkLst>
            <pc:docMk/>
            <pc:sldMk cId="3670500557" sldId="281"/>
            <ac:picMk id="9" creationId="{B5AAEAE8-C0F8-43D9-9A4D-BB1DA6F07CB6}"/>
          </ac:picMkLst>
        </pc:picChg>
        <pc:picChg chg="add mod ord">
          <ac:chgData name="Sidhanshu Bajaj" userId="403ac11a-6b05-46fd-b52f-9cc3da8269d5" providerId="ADAL" clId="{E898E391-3BC9-4D35-A116-9DBE6C5617FA}" dt="2022-06-30T06:00:53.279" v="7396" actId="1076"/>
          <ac:picMkLst>
            <pc:docMk/>
            <pc:sldMk cId="3670500557" sldId="281"/>
            <ac:picMk id="16" creationId="{24E01D31-A216-41EA-810C-645A1FA8829A}"/>
          </ac:picMkLst>
        </pc:picChg>
        <pc:picChg chg="add mod ord">
          <ac:chgData name="Sidhanshu Bajaj" userId="403ac11a-6b05-46fd-b52f-9cc3da8269d5" providerId="ADAL" clId="{E898E391-3BC9-4D35-A116-9DBE6C5617FA}" dt="2022-06-30T06:00:49.639" v="7394" actId="14100"/>
          <ac:picMkLst>
            <pc:docMk/>
            <pc:sldMk cId="3670500557" sldId="281"/>
            <ac:picMk id="18" creationId="{1735A3CA-F09A-4B8A-A177-DB407A97789A}"/>
          </ac:picMkLst>
        </pc:picChg>
      </pc:sldChg>
      <pc:sldChg chg="addSp modSp add del mod">
        <pc:chgData name="Sidhanshu Bajaj" userId="403ac11a-6b05-46fd-b52f-9cc3da8269d5" providerId="ADAL" clId="{E898E391-3BC9-4D35-A116-9DBE6C5617FA}" dt="2022-06-17T07:15:51.299" v="1597" actId="47"/>
        <pc:sldMkLst>
          <pc:docMk/>
          <pc:sldMk cId="3603587593" sldId="304"/>
        </pc:sldMkLst>
        <pc:spChg chg="mod">
          <ac:chgData name="Sidhanshu Bajaj" userId="403ac11a-6b05-46fd-b52f-9cc3da8269d5" providerId="ADAL" clId="{E898E391-3BC9-4D35-A116-9DBE6C5617FA}" dt="2022-06-17T07:10:42.365" v="1573" actId="27636"/>
          <ac:spMkLst>
            <pc:docMk/>
            <pc:sldMk cId="3603587593" sldId="304"/>
            <ac:spMk id="7" creationId="{00000000-0000-0000-0000-000000000000}"/>
          </ac:spMkLst>
        </pc:spChg>
        <pc:spChg chg="mod">
          <ac:chgData name="Sidhanshu Bajaj" userId="403ac11a-6b05-46fd-b52f-9cc3da8269d5" providerId="ADAL" clId="{E898E391-3BC9-4D35-A116-9DBE6C5617FA}" dt="2022-06-17T07:15:48.444" v="1596" actId="1076"/>
          <ac:spMkLst>
            <pc:docMk/>
            <pc:sldMk cId="3603587593" sldId="304"/>
            <ac:spMk id="8" creationId="{00000000-0000-0000-0000-000000000000}"/>
          </ac:spMkLst>
        </pc:spChg>
        <pc:picChg chg="add mod">
          <ac:chgData name="Sidhanshu Bajaj" userId="403ac11a-6b05-46fd-b52f-9cc3da8269d5" providerId="ADAL" clId="{E898E391-3BC9-4D35-A116-9DBE6C5617FA}" dt="2022-06-17T07:11:21.864" v="1575" actId="14100"/>
          <ac:picMkLst>
            <pc:docMk/>
            <pc:sldMk cId="3603587593" sldId="304"/>
            <ac:picMk id="4" creationId="{7AC3BDBA-E08C-44EA-8C43-A70AA6A5C431}"/>
          </ac:picMkLst>
        </pc:picChg>
      </pc:sldChg>
      <pc:sldChg chg="modSp add del mod">
        <pc:chgData name="Sidhanshu Bajaj" userId="403ac11a-6b05-46fd-b52f-9cc3da8269d5" providerId="ADAL" clId="{E898E391-3BC9-4D35-A116-9DBE6C5617FA}" dt="2022-06-17T07:26:00.233" v="1666" actId="2696"/>
        <pc:sldMkLst>
          <pc:docMk/>
          <pc:sldMk cId="3668019409" sldId="327"/>
        </pc:sldMkLst>
        <pc:spChg chg="mod">
          <ac:chgData name="Sidhanshu Bajaj" userId="403ac11a-6b05-46fd-b52f-9cc3da8269d5" providerId="ADAL" clId="{E898E391-3BC9-4D35-A116-9DBE6C5617FA}" dt="2022-06-17T07:25:57.945" v="1665" actId="20577"/>
          <ac:spMkLst>
            <pc:docMk/>
            <pc:sldMk cId="3668019409" sldId="327"/>
            <ac:spMk id="16" creationId="{D4AF1700-0C9B-4003-B635-4A5050948D88}"/>
          </ac:spMkLst>
        </pc:spChg>
        <pc:picChg chg="mod">
          <ac:chgData name="Sidhanshu Bajaj" userId="403ac11a-6b05-46fd-b52f-9cc3da8269d5" providerId="ADAL" clId="{E898E391-3BC9-4D35-A116-9DBE6C5617FA}" dt="2022-06-17T07:25:52.992" v="1662" actId="1076"/>
          <ac:picMkLst>
            <pc:docMk/>
            <pc:sldMk cId="3668019409" sldId="327"/>
            <ac:picMk id="10" creationId="{296AEFA1-686F-4258-BC10-CC5A928D3849}"/>
          </ac:picMkLst>
        </pc:picChg>
      </pc:sldChg>
      <pc:sldMasterChg chg="delSldLayout">
        <pc:chgData name="Sidhanshu Bajaj" userId="403ac11a-6b05-46fd-b52f-9cc3da8269d5" providerId="ADAL" clId="{E898E391-3BC9-4D35-A116-9DBE6C5617FA}" dt="2022-06-17T07:15:51.299" v="1597" actId="47"/>
        <pc:sldMasterMkLst>
          <pc:docMk/>
          <pc:sldMasterMk cId="460330339" sldId="2147483648"/>
        </pc:sldMasterMkLst>
        <pc:sldLayoutChg chg="del">
          <pc:chgData name="Sidhanshu Bajaj" userId="403ac11a-6b05-46fd-b52f-9cc3da8269d5" providerId="ADAL" clId="{E898E391-3BC9-4D35-A116-9DBE6C5617FA}" dt="2022-06-17T07:15:51.299" v="1597" actId="47"/>
          <pc:sldLayoutMkLst>
            <pc:docMk/>
            <pc:sldMasterMk cId="460330339" sldId="2147483648"/>
            <pc:sldLayoutMk cId="2521399123" sldId="214748366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D8D1E-3D25-479A-8080-5B04126F0C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AC19EF7-8FEC-45E6-BCE1-F826E9E54E37}">
      <dgm:prSet/>
      <dgm:spPr/>
      <dgm:t>
        <a:bodyPr/>
        <a:lstStyle/>
        <a:p>
          <a:pPr>
            <a:lnSpc>
              <a:spcPct val="100000"/>
            </a:lnSpc>
          </a:pPr>
          <a:r>
            <a:rPr lang="en-IN" dirty="0"/>
            <a:t>It may not be possible to study all aspects of knowledge, awareness,  and perception of citizens in the study about Digital health</a:t>
          </a:r>
        </a:p>
      </dgm:t>
    </dgm:pt>
    <dgm:pt modelId="{DDF38710-BBB0-490D-BE2E-0C0CF41F15B7}" type="parTrans" cxnId="{B08F2BD6-AF05-4493-A72E-FAC7319541B5}">
      <dgm:prSet/>
      <dgm:spPr/>
      <dgm:t>
        <a:bodyPr/>
        <a:lstStyle/>
        <a:p>
          <a:endParaRPr lang="en-US"/>
        </a:p>
      </dgm:t>
    </dgm:pt>
    <dgm:pt modelId="{525F597E-EAD0-4218-B424-547F04AC1C18}" type="sibTrans" cxnId="{B08F2BD6-AF05-4493-A72E-FAC7319541B5}">
      <dgm:prSet/>
      <dgm:spPr/>
      <dgm:t>
        <a:bodyPr/>
        <a:lstStyle/>
        <a:p>
          <a:endParaRPr lang="en-US"/>
        </a:p>
      </dgm:t>
    </dgm:pt>
    <dgm:pt modelId="{CA2CFD40-AF61-457E-B649-BBE78B421C46}">
      <dgm:prSet/>
      <dgm:spPr/>
      <dgm:t>
        <a:bodyPr/>
        <a:lstStyle/>
        <a:p>
          <a:pPr>
            <a:lnSpc>
              <a:spcPct val="100000"/>
            </a:lnSpc>
          </a:pPr>
          <a:r>
            <a:rPr lang="en-IN" dirty="0"/>
            <a:t>Study was conducted online, so response of the participants could be biased, and limited age group were covered with limited time and because of low sample size result could be skewed.</a:t>
          </a:r>
          <a:endParaRPr lang="en-US" dirty="0"/>
        </a:p>
      </dgm:t>
    </dgm:pt>
    <dgm:pt modelId="{7DC1812F-EE96-46E7-B2C7-0E6A79F97308}" type="parTrans" cxnId="{F1A9BDAF-D0AB-4C11-AFD3-2952F412E873}">
      <dgm:prSet/>
      <dgm:spPr/>
      <dgm:t>
        <a:bodyPr/>
        <a:lstStyle/>
        <a:p>
          <a:endParaRPr lang="en-US"/>
        </a:p>
      </dgm:t>
    </dgm:pt>
    <dgm:pt modelId="{FE568D9F-CC92-452A-AD1E-E7B0701C19D4}" type="sibTrans" cxnId="{F1A9BDAF-D0AB-4C11-AFD3-2952F412E873}">
      <dgm:prSet/>
      <dgm:spPr/>
      <dgm:t>
        <a:bodyPr/>
        <a:lstStyle/>
        <a:p>
          <a:endParaRPr lang="en-US"/>
        </a:p>
      </dgm:t>
    </dgm:pt>
    <dgm:pt modelId="{38CD6A82-D0AB-4D69-AA24-502E0D0D5B8D}">
      <dgm:prSet/>
      <dgm:spPr/>
      <dgm:t>
        <a:bodyPr/>
        <a:lstStyle/>
        <a:p>
          <a:pPr>
            <a:lnSpc>
              <a:spcPct val="100000"/>
            </a:lnSpc>
          </a:pPr>
          <a:r>
            <a:rPr lang="en-IN" dirty="0"/>
            <a:t>The study may not comment on large group of people about awareness of   telemedicine or digital health or digital health reporting. . </a:t>
          </a:r>
          <a:endParaRPr lang="en-US" dirty="0"/>
        </a:p>
      </dgm:t>
    </dgm:pt>
    <dgm:pt modelId="{8DF35BE9-9DEB-4B6D-AFFF-7B363D8AC287}" type="parTrans" cxnId="{72C8F484-7400-47EF-821C-3B8AB8FC83DA}">
      <dgm:prSet/>
      <dgm:spPr/>
      <dgm:t>
        <a:bodyPr/>
        <a:lstStyle/>
        <a:p>
          <a:endParaRPr lang="en-US"/>
        </a:p>
      </dgm:t>
    </dgm:pt>
    <dgm:pt modelId="{EFB20BCA-D966-4C7C-BDF8-E6C90E3F463C}" type="sibTrans" cxnId="{72C8F484-7400-47EF-821C-3B8AB8FC83DA}">
      <dgm:prSet/>
      <dgm:spPr/>
      <dgm:t>
        <a:bodyPr/>
        <a:lstStyle/>
        <a:p>
          <a:endParaRPr lang="en-US"/>
        </a:p>
      </dgm:t>
    </dgm:pt>
    <dgm:pt modelId="{369B5547-A082-4B76-834C-8DE5C15E4C99}" type="pres">
      <dgm:prSet presAssocID="{554D8D1E-3D25-479A-8080-5B04126F0C03}" presName="root" presStyleCnt="0">
        <dgm:presLayoutVars>
          <dgm:dir/>
          <dgm:resizeHandles val="exact"/>
        </dgm:presLayoutVars>
      </dgm:prSet>
      <dgm:spPr/>
    </dgm:pt>
    <dgm:pt modelId="{5B3778E2-F16A-4A8E-8F8C-2BFCED11FB2D}" type="pres">
      <dgm:prSet presAssocID="{8AC19EF7-8FEC-45E6-BCE1-F826E9E54E37}" presName="compNode" presStyleCnt="0"/>
      <dgm:spPr/>
    </dgm:pt>
    <dgm:pt modelId="{793FB9A1-76E9-42D4-A30D-C2CA76A742DA}" type="pres">
      <dgm:prSet presAssocID="{8AC19EF7-8FEC-45E6-BCE1-F826E9E54E37}" presName="bgRect" presStyleLbl="bgShp" presStyleIdx="0" presStyleCnt="3"/>
      <dgm:spPr/>
    </dgm:pt>
    <dgm:pt modelId="{0528853D-0DD7-4D5C-B0F0-EBEFF9562315}" type="pres">
      <dgm:prSet presAssocID="{8AC19EF7-8FEC-45E6-BCE1-F826E9E54E3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atre"/>
        </a:ext>
      </dgm:extLst>
    </dgm:pt>
    <dgm:pt modelId="{FB4D2968-3E5E-41A6-B115-D0A8A9726CF9}" type="pres">
      <dgm:prSet presAssocID="{8AC19EF7-8FEC-45E6-BCE1-F826E9E54E37}" presName="spaceRect" presStyleCnt="0"/>
      <dgm:spPr/>
    </dgm:pt>
    <dgm:pt modelId="{E11D6A2C-9E89-40F1-BD4C-E8D493E8508B}" type="pres">
      <dgm:prSet presAssocID="{8AC19EF7-8FEC-45E6-BCE1-F826E9E54E37}" presName="parTx" presStyleLbl="revTx" presStyleIdx="0" presStyleCnt="3">
        <dgm:presLayoutVars>
          <dgm:chMax val="0"/>
          <dgm:chPref val="0"/>
        </dgm:presLayoutVars>
      </dgm:prSet>
      <dgm:spPr/>
    </dgm:pt>
    <dgm:pt modelId="{7776105E-3CD8-4950-814A-C075FED0B4BD}" type="pres">
      <dgm:prSet presAssocID="{525F597E-EAD0-4218-B424-547F04AC1C18}" presName="sibTrans" presStyleCnt="0"/>
      <dgm:spPr/>
    </dgm:pt>
    <dgm:pt modelId="{7447FC18-B2C9-44E3-B0D3-3C9F170FB7A7}" type="pres">
      <dgm:prSet presAssocID="{CA2CFD40-AF61-457E-B649-BBE78B421C46}" presName="compNode" presStyleCnt="0"/>
      <dgm:spPr/>
    </dgm:pt>
    <dgm:pt modelId="{F7692B72-36BD-4AF2-BF7F-50137D2649A3}" type="pres">
      <dgm:prSet presAssocID="{CA2CFD40-AF61-457E-B649-BBE78B421C46}" presName="bgRect" presStyleLbl="bgShp" presStyleIdx="1" presStyleCnt="3"/>
      <dgm:spPr/>
    </dgm:pt>
    <dgm:pt modelId="{3FCC1D9F-BAA2-42F4-809E-80596EDCCB21}" type="pres">
      <dgm:prSet presAssocID="{CA2CFD40-AF61-457E-B649-BBE78B421C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C7F44324-F68C-4461-970D-360D8ACCCDD6}" type="pres">
      <dgm:prSet presAssocID="{CA2CFD40-AF61-457E-B649-BBE78B421C46}" presName="spaceRect" presStyleCnt="0"/>
      <dgm:spPr/>
    </dgm:pt>
    <dgm:pt modelId="{6F2A8436-BB22-4759-AD02-6504BEB2CBE8}" type="pres">
      <dgm:prSet presAssocID="{CA2CFD40-AF61-457E-B649-BBE78B421C46}" presName="parTx" presStyleLbl="revTx" presStyleIdx="1" presStyleCnt="3">
        <dgm:presLayoutVars>
          <dgm:chMax val="0"/>
          <dgm:chPref val="0"/>
        </dgm:presLayoutVars>
      </dgm:prSet>
      <dgm:spPr/>
    </dgm:pt>
    <dgm:pt modelId="{C4A9DF44-80C7-4BEA-B576-9D041B909A19}" type="pres">
      <dgm:prSet presAssocID="{FE568D9F-CC92-452A-AD1E-E7B0701C19D4}" presName="sibTrans" presStyleCnt="0"/>
      <dgm:spPr/>
    </dgm:pt>
    <dgm:pt modelId="{4E961269-D78B-4CAA-913A-40CE507DF88A}" type="pres">
      <dgm:prSet presAssocID="{38CD6A82-D0AB-4D69-AA24-502E0D0D5B8D}" presName="compNode" presStyleCnt="0"/>
      <dgm:spPr/>
    </dgm:pt>
    <dgm:pt modelId="{1E4077C0-8096-442B-872A-E4FF0D34DCAD}" type="pres">
      <dgm:prSet presAssocID="{38CD6A82-D0AB-4D69-AA24-502E0D0D5B8D}" presName="bgRect" presStyleLbl="bgShp" presStyleIdx="2" presStyleCnt="3"/>
      <dgm:spPr/>
    </dgm:pt>
    <dgm:pt modelId="{A14E2782-7A45-4B76-A780-A6B0FCFABB50}" type="pres">
      <dgm:prSet presAssocID="{38CD6A82-D0AB-4D69-AA24-502E0D0D5B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ECB845A4-5F84-455C-AF0C-5EADA860B986}" type="pres">
      <dgm:prSet presAssocID="{38CD6A82-D0AB-4D69-AA24-502E0D0D5B8D}" presName="spaceRect" presStyleCnt="0"/>
      <dgm:spPr/>
    </dgm:pt>
    <dgm:pt modelId="{09B16075-E901-40B0-8B55-3E2303BE8921}" type="pres">
      <dgm:prSet presAssocID="{38CD6A82-D0AB-4D69-AA24-502E0D0D5B8D}" presName="parTx" presStyleLbl="revTx" presStyleIdx="2" presStyleCnt="3">
        <dgm:presLayoutVars>
          <dgm:chMax val="0"/>
          <dgm:chPref val="0"/>
        </dgm:presLayoutVars>
      </dgm:prSet>
      <dgm:spPr/>
    </dgm:pt>
  </dgm:ptLst>
  <dgm:cxnLst>
    <dgm:cxn modelId="{18473808-CC58-4816-B9D3-316405D07061}" type="presOf" srcId="{CA2CFD40-AF61-457E-B649-BBE78B421C46}" destId="{6F2A8436-BB22-4759-AD02-6504BEB2CBE8}" srcOrd="0" destOrd="0" presId="urn:microsoft.com/office/officeart/2018/2/layout/IconVerticalSolidList"/>
    <dgm:cxn modelId="{DE94106F-5C5C-466B-9183-4057972526AC}" type="presOf" srcId="{8AC19EF7-8FEC-45E6-BCE1-F826E9E54E37}" destId="{E11D6A2C-9E89-40F1-BD4C-E8D493E8508B}" srcOrd="0" destOrd="0" presId="urn:microsoft.com/office/officeart/2018/2/layout/IconVerticalSolidList"/>
    <dgm:cxn modelId="{72C8F484-7400-47EF-821C-3B8AB8FC83DA}" srcId="{554D8D1E-3D25-479A-8080-5B04126F0C03}" destId="{38CD6A82-D0AB-4D69-AA24-502E0D0D5B8D}" srcOrd="2" destOrd="0" parTransId="{8DF35BE9-9DEB-4B6D-AFFF-7B363D8AC287}" sibTransId="{EFB20BCA-D966-4C7C-BDF8-E6C90E3F463C}"/>
    <dgm:cxn modelId="{1D97FD90-D9A2-4F69-B72C-AD0CFF3AA8E4}" type="presOf" srcId="{554D8D1E-3D25-479A-8080-5B04126F0C03}" destId="{369B5547-A082-4B76-834C-8DE5C15E4C99}" srcOrd="0" destOrd="0" presId="urn:microsoft.com/office/officeart/2018/2/layout/IconVerticalSolidList"/>
    <dgm:cxn modelId="{792C31AB-82EE-4739-A44B-9C549D6C2BE0}" type="presOf" srcId="{38CD6A82-D0AB-4D69-AA24-502E0D0D5B8D}" destId="{09B16075-E901-40B0-8B55-3E2303BE8921}" srcOrd="0" destOrd="0" presId="urn:microsoft.com/office/officeart/2018/2/layout/IconVerticalSolidList"/>
    <dgm:cxn modelId="{F1A9BDAF-D0AB-4C11-AFD3-2952F412E873}" srcId="{554D8D1E-3D25-479A-8080-5B04126F0C03}" destId="{CA2CFD40-AF61-457E-B649-BBE78B421C46}" srcOrd="1" destOrd="0" parTransId="{7DC1812F-EE96-46E7-B2C7-0E6A79F97308}" sibTransId="{FE568D9F-CC92-452A-AD1E-E7B0701C19D4}"/>
    <dgm:cxn modelId="{B08F2BD6-AF05-4493-A72E-FAC7319541B5}" srcId="{554D8D1E-3D25-479A-8080-5B04126F0C03}" destId="{8AC19EF7-8FEC-45E6-BCE1-F826E9E54E37}" srcOrd="0" destOrd="0" parTransId="{DDF38710-BBB0-490D-BE2E-0C0CF41F15B7}" sibTransId="{525F597E-EAD0-4218-B424-547F04AC1C18}"/>
    <dgm:cxn modelId="{699FF4AE-94E3-43BB-B107-146D1E060E81}" type="presParOf" srcId="{369B5547-A082-4B76-834C-8DE5C15E4C99}" destId="{5B3778E2-F16A-4A8E-8F8C-2BFCED11FB2D}" srcOrd="0" destOrd="0" presId="urn:microsoft.com/office/officeart/2018/2/layout/IconVerticalSolidList"/>
    <dgm:cxn modelId="{6DB693FD-13B9-4AB3-B71B-848610C3E88D}" type="presParOf" srcId="{5B3778E2-F16A-4A8E-8F8C-2BFCED11FB2D}" destId="{793FB9A1-76E9-42D4-A30D-C2CA76A742DA}" srcOrd="0" destOrd="0" presId="urn:microsoft.com/office/officeart/2018/2/layout/IconVerticalSolidList"/>
    <dgm:cxn modelId="{FB5549F9-58DD-41C2-8BA7-5C8C2B4687F0}" type="presParOf" srcId="{5B3778E2-F16A-4A8E-8F8C-2BFCED11FB2D}" destId="{0528853D-0DD7-4D5C-B0F0-EBEFF9562315}" srcOrd="1" destOrd="0" presId="urn:microsoft.com/office/officeart/2018/2/layout/IconVerticalSolidList"/>
    <dgm:cxn modelId="{6958B717-0FC1-4C4E-8AF9-4FD9F904C0D9}" type="presParOf" srcId="{5B3778E2-F16A-4A8E-8F8C-2BFCED11FB2D}" destId="{FB4D2968-3E5E-41A6-B115-D0A8A9726CF9}" srcOrd="2" destOrd="0" presId="urn:microsoft.com/office/officeart/2018/2/layout/IconVerticalSolidList"/>
    <dgm:cxn modelId="{77D112B2-709B-492E-96FC-2BE33A997622}" type="presParOf" srcId="{5B3778E2-F16A-4A8E-8F8C-2BFCED11FB2D}" destId="{E11D6A2C-9E89-40F1-BD4C-E8D493E8508B}" srcOrd="3" destOrd="0" presId="urn:microsoft.com/office/officeart/2018/2/layout/IconVerticalSolidList"/>
    <dgm:cxn modelId="{BD8A62FC-F6CE-4654-ABEB-105DB85F08BB}" type="presParOf" srcId="{369B5547-A082-4B76-834C-8DE5C15E4C99}" destId="{7776105E-3CD8-4950-814A-C075FED0B4BD}" srcOrd="1" destOrd="0" presId="urn:microsoft.com/office/officeart/2018/2/layout/IconVerticalSolidList"/>
    <dgm:cxn modelId="{E74620AF-A345-49D2-ACF2-F23C5349D78D}" type="presParOf" srcId="{369B5547-A082-4B76-834C-8DE5C15E4C99}" destId="{7447FC18-B2C9-44E3-B0D3-3C9F170FB7A7}" srcOrd="2" destOrd="0" presId="urn:microsoft.com/office/officeart/2018/2/layout/IconVerticalSolidList"/>
    <dgm:cxn modelId="{E0CC2692-CE5A-4B2C-9972-1AD25B50BFEF}" type="presParOf" srcId="{7447FC18-B2C9-44E3-B0D3-3C9F170FB7A7}" destId="{F7692B72-36BD-4AF2-BF7F-50137D2649A3}" srcOrd="0" destOrd="0" presId="urn:microsoft.com/office/officeart/2018/2/layout/IconVerticalSolidList"/>
    <dgm:cxn modelId="{7081C53A-3A07-4BC8-95D8-355E149C738B}" type="presParOf" srcId="{7447FC18-B2C9-44E3-B0D3-3C9F170FB7A7}" destId="{3FCC1D9F-BAA2-42F4-809E-80596EDCCB21}" srcOrd="1" destOrd="0" presId="urn:microsoft.com/office/officeart/2018/2/layout/IconVerticalSolidList"/>
    <dgm:cxn modelId="{E3E1FDFE-F364-4866-B9ED-1F9427648810}" type="presParOf" srcId="{7447FC18-B2C9-44E3-B0D3-3C9F170FB7A7}" destId="{C7F44324-F68C-4461-970D-360D8ACCCDD6}" srcOrd="2" destOrd="0" presId="urn:microsoft.com/office/officeart/2018/2/layout/IconVerticalSolidList"/>
    <dgm:cxn modelId="{9A50D6E8-3579-4390-A203-C3DE5AFA5B8D}" type="presParOf" srcId="{7447FC18-B2C9-44E3-B0D3-3C9F170FB7A7}" destId="{6F2A8436-BB22-4759-AD02-6504BEB2CBE8}" srcOrd="3" destOrd="0" presId="urn:microsoft.com/office/officeart/2018/2/layout/IconVerticalSolidList"/>
    <dgm:cxn modelId="{5BCED686-427B-49B4-9FB8-E136C845ADF4}" type="presParOf" srcId="{369B5547-A082-4B76-834C-8DE5C15E4C99}" destId="{C4A9DF44-80C7-4BEA-B576-9D041B909A19}" srcOrd="3" destOrd="0" presId="urn:microsoft.com/office/officeart/2018/2/layout/IconVerticalSolidList"/>
    <dgm:cxn modelId="{2252439B-47C1-42FF-A933-1BDBB88FD515}" type="presParOf" srcId="{369B5547-A082-4B76-834C-8DE5C15E4C99}" destId="{4E961269-D78B-4CAA-913A-40CE507DF88A}" srcOrd="4" destOrd="0" presId="urn:microsoft.com/office/officeart/2018/2/layout/IconVerticalSolidList"/>
    <dgm:cxn modelId="{8AFAEA15-A2A7-4FE5-ADD5-021BB2754E5B}" type="presParOf" srcId="{4E961269-D78B-4CAA-913A-40CE507DF88A}" destId="{1E4077C0-8096-442B-872A-E4FF0D34DCAD}" srcOrd="0" destOrd="0" presId="urn:microsoft.com/office/officeart/2018/2/layout/IconVerticalSolidList"/>
    <dgm:cxn modelId="{7A6DAF01-AC8D-4B62-ADF5-797D6575BDAA}" type="presParOf" srcId="{4E961269-D78B-4CAA-913A-40CE507DF88A}" destId="{A14E2782-7A45-4B76-A780-A6B0FCFABB50}" srcOrd="1" destOrd="0" presId="urn:microsoft.com/office/officeart/2018/2/layout/IconVerticalSolidList"/>
    <dgm:cxn modelId="{6205B6CA-6BD5-4317-ABA8-AF8EFAC95E5B}" type="presParOf" srcId="{4E961269-D78B-4CAA-913A-40CE507DF88A}" destId="{ECB845A4-5F84-455C-AF0C-5EADA860B986}" srcOrd="2" destOrd="0" presId="urn:microsoft.com/office/officeart/2018/2/layout/IconVerticalSolidList"/>
    <dgm:cxn modelId="{78A3AE73-3CC3-466F-9B20-31BD90C8C91E}" type="presParOf" srcId="{4E961269-D78B-4CAA-913A-40CE507DF88A}" destId="{09B16075-E901-40B0-8B55-3E2303BE892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0BE69A-126C-4E42-B6CF-89A6AF376A6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7C49165-1ED7-4CBA-AE97-B562F4864952}">
      <dgm:prSet/>
      <dgm:spPr/>
      <dgm:t>
        <a:bodyPr/>
        <a:lstStyle/>
        <a:p>
          <a:r>
            <a:rPr lang="en-IN" dirty="0"/>
            <a:t>People can be educated more about the Digital health interventions of NHA. The government shall take up initiatives such as utilise IEC materials to spread awareness about the same.</a:t>
          </a:r>
          <a:endParaRPr lang="en-US" dirty="0"/>
        </a:p>
      </dgm:t>
    </dgm:pt>
    <dgm:pt modelId="{CFC8B8D9-1B84-4331-9A72-BD8CA4189094}" type="parTrans" cxnId="{8A7BA093-4343-473C-AF1A-F7E4BF4CE0C7}">
      <dgm:prSet/>
      <dgm:spPr/>
      <dgm:t>
        <a:bodyPr/>
        <a:lstStyle/>
        <a:p>
          <a:endParaRPr lang="en-US"/>
        </a:p>
      </dgm:t>
    </dgm:pt>
    <dgm:pt modelId="{19C17FE8-1819-45BE-A002-B2EE01E7583A}" type="sibTrans" cxnId="{8A7BA093-4343-473C-AF1A-F7E4BF4CE0C7}">
      <dgm:prSet/>
      <dgm:spPr/>
      <dgm:t>
        <a:bodyPr/>
        <a:lstStyle/>
        <a:p>
          <a:endParaRPr lang="en-US"/>
        </a:p>
      </dgm:t>
    </dgm:pt>
    <dgm:pt modelId="{74B505BD-949F-46EF-927C-CEED0A1CEE37}">
      <dgm:prSet/>
      <dgm:spPr/>
      <dgm:t>
        <a:bodyPr/>
        <a:lstStyle/>
        <a:p>
          <a:r>
            <a:rPr lang="en-IN" dirty="0"/>
            <a:t>People don’t know much about the ABDM PHR App, initiatives can be taken for the same such as promotion of ABDM App on common social media platforms.</a:t>
          </a:r>
          <a:endParaRPr lang="en-US" dirty="0"/>
        </a:p>
      </dgm:t>
    </dgm:pt>
    <dgm:pt modelId="{B4469944-18C1-4D8F-B019-E0075AB40497}" type="parTrans" cxnId="{A2FB2A7B-BAFF-46AA-B5F3-ADA3226C40F1}">
      <dgm:prSet/>
      <dgm:spPr/>
      <dgm:t>
        <a:bodyPr/>
        <a:lstStyle/>
        <a:p>
          <a:endParaRPr lang="en-US"/>
        </a:p>
      </dgm:t>
    </dgm:pt>
    <dgm:pt modelId="{9D06BA29-1393-465F-AEB1-CD8111A19F24}" type="sibTrans" cxnId="{A2FB2A7B-BAFF-46AA-B5F3-ADA3226C40F1}">
      <dgm:prSet/>
      <dgm:spPr/>
      <dgm:t>
        <a:bodyPr/>
        <a:lstStyle/>
        <a:p>
          <a:endParaRPr lang="en-US"/>
        </a:p>
      </dgm:t>
    </dgm:pt>
    <dgm:pt modelId="{C498E023-95D8-41D3-A133-B54B3E33CE7E}">
      <dgm:prSet/>
      <dgm:spPr/>
      <dgm:t>
        <a:bodyPr/>
        <a:lstStyle/>
        <a:p>
          <a:r>
            <a:rPr lang="en-IN" dirty="0"/>
            <a:t>Application based telemedicine and digital health reporting should be promoted. User friendly applications should be developed to support increased uptake of telemedicine services by people.</a:t>
          </a:r>
          <a:endParaRPr lang="en-US" dirty="0"/>
        </a:p>
      </dgm:t>
    </dgm:pt>
    <dgm:pt modelId="{15FE9625-FBF1-486B-A18B-E43AB60203CB}" type="parTrans" cxnId="{A752A01A-0215-4246-A259-8A6354216A17}">
      <dgm:prSet/>
      <dgm:spPr/>
      <dgm:t>
        <a:bodyPr/>
        <a:lstStyle/>
        <a:p>
          <a:endParaRPr lang="en-US"/>
        </a:p>
      </dgm:t>
    </dgm:pt>
    <dgm:pt modelId="{0D8F887F-7301-442A-A0DE-BFF269A76C2C}" type="sibTrans" cxnId="{A752A01A-0215-4246-A259-8A6354216A17}">
      <dgm:prSet/>
      <dgm:spPr/>
      <dgm:t>
        <a:bodyPr/>
        <a:lstStyle/>
        <a:p>
          <a:endParaRPr lang="en-US"/>
        </a:p>
      </dgm:t>
    </dgm:pt>
    <dgm:pt modelId="{18F885B9-C099-440A-BCFC-8CA6D16E3AEA}" type="pres">
      <dgm:prSet presAssocID="{EF0BE69A-126C-4E42-B6CF-89A6AF376A6E}" presName="vert0" presStyleCnt="0">
        <dgm:presLayoutVars>
          <dgm:dir/>
          <dgm:animOne val="branch"/>
          <dgm:animLvl val="lvl"/>
        </dgm:presLayoutVars>
      </dgm:prSet>
      <dgm:spPr/>
    </dgm:pt>
    <dgm:pt modelId="{D174ADD1-CB3D-4F45-8DD1-C307090E8F0B}" type="pres">
      <dgm:prSet presAssocID="{A7C49165-1ED7-4CBA-AE97-B562F4864952}" presName="thickLine" presStyleLbl="alignNode1" presStyleIdx="0" presStyleCnt="3"/>
      <dgm:spPr/>
    </dgm:pt>
    <dgm:pt modelId="{EECD71C9-D978-42A8-8957-7E79E16E6286}" type="pres">
      <dgm:prSet presAssocID="{A7C49165-1ED7-4CBA-AE97-B562F4864952}" presName="horz1" presStyleCnt="0"/>
      <dgm:spPr/>
    </dgm:pt>
    <dgm:pt modelId="{DBDDE64A-1D2E-4095-9384-44B9BD92B547}" type="pres">
      <dgm:prSet presAssocID="{A7C49165-1ED7-4CBA-AE97-B562F4864952}" presName="tx1" presStyleLbl="revTx" presStyleIdx="0" presStyleCnt="3"/>
      <dgm:spPr/>
    </dgm:pt>
    <dgm:pt modelId="{BCEA0B09-DB0B-4D94-AE17-298809FC7014}" type="pres">
      <dgm:prSet presAssocID="{A7C49165-1ED7-4CBA-AE97-B562F4864952}" presName="vert1" presStyleCnt="0"/>
      <dgm:spPr/>
    </dgm:pt>
    <dgm:pt modelId="{FDF95053-CF6E-453C-BE1D-D23CA7753642}" type="pres">
      <dgm:prSet presAssocID="{74B505BD-949F-46EF-927C-CEED0A1CEE37}" presName="thickLine" presStyleLbl="alignNode1" presStyleIdx="1" presStyleCnt="3"/>
      <dgm:spPr/>
    </dgm:pt>
    <dgm:pt modelId="{671573A2-AEB0-465F-B119-47AA70285C6A}" type="pres">
      <dgm:prSet presAssocID="{74B505BD-949F-46EF-927C-CEED0A1CEE37}" presName="horz1" presStyleCnt="0"/>
      <dgm:spPr/>
    </dgm:pt>
    <dgm:pt modelId="{D2F75E7D-2AE9-4EC2-8577-FEB60AF72F6B}" type="pres">
      <dgm:prSet presAssocID="{74B505BD-949F-46EF-927C-CEED0A1CEE37}" presName="tx1" presStyleLbl="revTx" presStyleIdx="1" presStyleCnt="3"/>
      <dgm:spPr/>
    </dgm:pt>
    <dgm:pt modelId="{BF03ABD3-B561-4400-8877-445BF85D78D3}" type="pres">
      <dgm:prSet presAssocID="{74B505BD-949F-46EF-927C-CEED0A1CEE37}" presName="vert1" presStyleCnt="0"/>
      <dgm:spPr/>
    </dgm:pt>
    <dgm:pt modelId="{1CC647CE-214E-4E37-98A5-28547CA862B2}" type="pres">
      <dgm:prSet presAssocID="{C498E023-95D8-41D3-A133-B54B3E33CE7E}" presName="thickLine" presStyleLbl="alignNode1" presStyleIdx="2" presStyleCnt="3"/>
      <dgm:spPr/>
    </dgm:pt>
    <dgm:pt modelId="{5F91BC59-3D49-436E-A51C-1DD698F89562}" type="pres">
      <dgm:prSet presAssocID="{C498E023-95D8-41D3-A133-B54B3E33CE7E}" presName="horz1" presStyleCnt="0"/>
      <dgm:spPr/>
    </dgm:pt>
    <dgm:pt modelId="{A91933DD-6823-42EA-900C-643AD799ED5E}" type="pres">
      <dgm:prSet presAssocID="{C498E023-95D8-41D3-A133-B54B3E33CE7E}" presName="tx1" presStyleLbl="revTx" presStyleIdx="2" presStyleCnt="3"/>
      <dgm:spPr/>
    </dgm:pt>
    <dgm:pt modelId="{B9A76652-3674-4BED-B58F-0640BD5DE2E0}" type="pres">
      <dgm:prSet presAssocID="{C498E023-95D8-41D3-A133-B54B3E33CE7E}" presName="vert1" presStyleCnt="0"/>
      <dgm:spPr/>
    </dgm:pt>
  </dgm:ptLst>
  <dgm:cxnLst>
    <dgm:cxn modelId="{82EA9A04-77B7-4B09-B6DD-9DEDCFEDB7D2}" type="presOf" srcId="{74B505BD-949F-46EF-927C-CEED0A1CEE37}" destId="{D2F75E7D-2AE9-4EC2-8577-FEB60AF72F6B}" srcOrd="0" destOrd="0" presId="urn:microsoft.com/office/officeart/2008/layout/LinedList"/>
    <dgm:cxn modelId="{97D1370A-992F-4618-B4F7-31E7FEE6E248}" type="presOf" srcId="{A7C49165-1ED7-4CBA-AE97-B562F4864952}" destId="{DBDDE64A-1D2E-4095-9384-44B9BD92B547}" srcOrd="0" destOrd="0" presId="urn:microsoft.com/office/officeart/2008/layout/LinedList"/>
    <dgm:cxn modelId="{A752A01A-0215-4246-A259-8A6354216A17}" srcId="{EF0BE69A-126C-4E42-B6CF-89A6AF376A6E}" destId="{C498E023-95D8-41D3-A133-B54B3E33CE7E}" srcOrd="2" destOrd="0" parTransId="{15FE9625-FBF1-486B-A18B-E43AB60203CB}" sibTransId="{0D8F887F-7301-442A-A0DE-BFF269A76C2C}"/>
    <dgm:cxn modelId="{4AE8684F-C0A0-4DEA-80C1-C8B33481EA49}" type="presOf" srcId="{C498E023-95D8-41D3-A133-B54B3E33CE7E}" destId="{A91933DD-6823-42EA-900C-643AD799ED5E}" srcOrd="0" destOrd="0" presId="urn:microsoft.com/office/officeart/2008/layout/LinedList"/>
    <dgm:cxn modelId="{A2FB2A7B-BAFF-46AA-B5F3-ADA3226C40F1}" srcId="{EF0BE69A-126C-4E42-B6CF-89A6AF376A6E}" destId="{74B505BD-949F-46EF-927C-CEED0A1CEE37}" srcOrd="1" destOrd="0" parTransId="{B4469944-18C1-4D8F-B019-E0075AB40497}" sibTransId="{9D06BA29-1393-465F-AEB1-CD8111A19F24}"/>
    <dgm:cxn modelId="{8A7BA093-4343-473C-AF1A-F7E4BF4CE0C7}" srcId="{EF0BE69A-126C-4E42-B6CF-89A6AF376A6E}" destId="{A7C49165-1ED7-4CBA-AE97-B562F4864952}" srcOrd="0" destOrd="0" parTransId="{CFC8B8D9-1B84-4331-9A72-BD8CA4189094}" sibTransId="{19C17FE8-1819-45BE-A002-B2EE01E7583A}"/>
    <dgm:cxn modelId="{88E74EDB-0A3D-413D-AE23-4651943B565D}" type="presOf" srcId="{EF0BE69A-126C-4E42-B6CF-89A6AF376A6E}" destId="{18F885B9-C099-440A-BCFC-8CA6D16E3AEA}" srcOrd="0" destOrd="0" presId="urn:microsoft.com/office/officeart/2008/layout/LinedList"/>
    <dgm:cxn modelId="{B75E1C3F-68AE-4BAE-9B9F-BE580EE53804}" type="presParOf" srcId="{18F885B9-C099-440A-BCFC-8CA6D16E3AEA}" destId="{D174ADD1-CB3D-4F45-8DD1-C307090E8F0B}" srcOrd="0" destOrd="0" presId="urn:microsoft.com/office/officeart/2008/layout/LinedList"/>
    <dgm:cxn modelId="{2A6BF731-615F-4271-901E-6E80565476A8}" type="presParOf" srcId="{18F885B9-C099-440A-BCFC-8CA6D16E3AEA}" destId="{EECD71C9-D978-42A8-8957-7E79E16E6286}" srcOrd="1" destOrd="0" presId="urn:microsoft.com/office/officeart/2008/layout/LinedList"/>
    <dgm:cxn modelId="{87A75629-A746-4C20-B7ED-9765093ACB11}" type="presParOf" srcId="{EECD71C9-D978-42A8-8957-7E79E16E6286}" destId="{DBDDE64A-1D2E-4095-9384-44B9BD92B547}" srcOrd="0" destOrd="0" presId="urn:microsoft.com/office/officeart/2008/layout/LinedList"/>
    <dgm:cxn modelId="{E2CC52D7-935F-4F29-AA50-EC48F35D118F}" type="presParOf" srcId="{EECD71C9-D978-42A8-8957-7E79E16E6286}" destId="{BCEA0B09-DB0B-4D94-AE17-298809FC7014}" srcOrd="1" destOrd="0" presId="urn:microsoft.com/office/officeart/2008/layout/LinedList"/>
    <dgm:cxn modelId="{252D03DA-29F4-4461-B10D-33A358AD5A09}" type="presParOf" srcId="{18F885B9-C099-440A-BCFC-8CA6D16E3AEA}" destId="{FDF95053-CF6E-453C-BE1D-D23CA7753642}" srcOrd="2" destOrd="0" presId="urn:microsoft.com/office/officeart/2008/layout/LinedList"/>
    <dgm:cxn modelId="{29AAF63D-A723-41CE-87CD-4FB02217687C}" type="presParOf" srcId="{18F885B9-C099-440A-BCFC-8CA6D16E3AEA}" destId="{671573A2-AEB0-465F-B119-47AA70285C6A}" srcOrd="3" destOrd="0" presId="urn:microsoft.com/office/officeart/2008/layout/LinedList"/>
    <dgm:cxn modelId="{A98E8CB1-FF47-4A83-9A01-409972A004B8}" type="presParOf" srcId="{671573A2-AEB0-465F-B119-47AA70285C6A}" destId="{D2F75E7D-2AE9-4EC2-8577-FEB60AF72F6B}" srcOrd="0" destOrd="0" presId="urn:microsoft.com/office/officeart/2008/layout/LinedList"/>
    <dgm:cxn modelId="{66508553-602B-45CD-9F88-604E94BAC2E1}" type="presParOf" srcId="{671573A2-AEB0-465F-B119-47AA70285C6A}" destId="{BF03ABD3-B561-4400-8877-445BF85D78D3}" srcOrd="1" destOrd="0" presId="urn:microsoft.com/office/officeart/2008/layout/LinedList"/>
    <dgm:cxn modelId="{52F4E8E0-373C-44F8-8515-3D3B60E02AAF}" type="presParOf" srcId="{18F885B9-C099-440A-BCFC-8CA6D16E3AEA}" destId="{1CC647CE-214E-4E37-98A5-28547CA862B2}" srcOrd="4" destOrd="0" presId="urn:microsoft.com/office/officeart/2008/layout/LinedList"/>
    <dgm:cxn modelId="{07980829-E558-4609-9E57-EF70D48CE68B}" type="presParOf" srcId="{18F885B9-C099-440A-BCFC-8CA6D16E3AEA}" destId="{5F91BC59-3D49-436E-A51C-1DD698F89562}" srcOrd="5" destOrd="0" presId="urn:microsoft.com/office/officeart/2008/layout/LinedList"/>
    <dgm:cxn modelId="{84E29522-5A7B-4E05-8119-48002F24D845}" type="presParOf" srcId="{5F91BC59-3D49-436E-A51C-1DD698F89562}" destId="{A91933DD-6823-42EA-900C-643AD799ED5E}" srcOrd="0" destOrd="0" presId="urn:microsoft.com/office/officeart/2008/layout/LinedList"/>
    <dgm:cxn modelId="{A0B91B65-BF5B-4453-8C55-2F4722EED991}" type="presParOf" srcId="{5F91BC59-3D49-436E-A51C-1DD698F89562}" destId="{B9A76652-3674-4BED-B58F-0640BD5DE2E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605DFF-3F81-4B49-B9CB-D5B1F11940A7}"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2E46BC4D-90FB-41FD-9D2C-3C1BC31CE150}">
      <dgm:prSet/>
      <dgm:spPr/>
      <dgm:t>
        <a:bodyPr/>
        <a:lstStyle/>
        <a:p>
          <a:r>
            <a:rPr lang="en-IN" dirty="0"/>
            <a:t>EY has a very strong hand in taxation and assurance. For them technology is something they have a good idea about, but they need good amount of people who know about healthcare and IT.</a:t>
          </a:r>
          <a:endParaRPr lang="en-US" dirty="0"/>
        </a:p>
      </dgm:t>
    </dgm:pt>
    <dgm:pt modelId="{B32D387F-F35F-49BC-B3A9-BE7A9A5C72BE}" type="parTrans" cxnId="{800CDF8E-2A7F-41E2-ACAC-C0FEE8F6C016}">
      <dgm:prSet/>
      <dgm:spPr/>
      <dgm:t>
        <a:bodyPr/>
        <a:lstStyle/>
        <a:p>
          <a:endParaRPr lang="en-US"/>
        </a:p>
      </dgm:t>
    </dgm:pt>
    <dgm:pt modelId="{9B7776C9-1C10-4821-A619-742E848DC1CD}" type="sibTrans" cxnId="{800CDF8E-2A7F-41E2-ACAC-C0FEE8F6C016}">
      <dgm:prSet/>
      <dgm:spPr/>
      <dgm:t>
        <a:bodyPr/>
        <a:lstStyle/>
        <a:p>
          <a:endParaRPr lang="en-US"/>
        </a:p>
      </dgm:t>
    </dgm:pt>
    <dgm:pt modelId="{DCA3A4ED-E8E5-409B-B787-4689BB07713A}">
      <dgm:prSet/>
      <dgm:spPr/>
      <dgm:t>
        <a:bodyPr/>
        <a:lstStyle/>
        <a:p>
          <a:r>
            <a:rPr lang="en-IN" dirty="0"/>
            <a:t>Tech consulting in healthcare could be difficult for start but EY has managed to do good in it and they should constantly hire good resources and work on as many digital projects for development and have strong hand in technology too.</a:t>
          </a:r>
          <a:endParaRPr lang="en-US" dirty="0"/>
        </a:p>
      </dgm:t>
    </dgm:pt>
    <dgm:pt modelId="{AEED61E4-F1A5-4E0B-9423-497294E53B14}" type="parTrans" cxnId="{233EE8DF-BDC1-4B44-98CE-78FAF62B49D9}">
      <dgm:prSet/>
      <dgm:spPr/>
      <dgm:t>
        <a:bodyPr/>
        <a:lstStyle/>
        <a:p>
          <a:endParaRPr lang="en-US"/>
        </a:p>
      </dgm:t>
    </dgm:pt>
    <dgm:pt modelId="{A7169645-61C0-4A55-900F-E886109CDF5D}" type="sibTrans" cxnId="{233EE8DF-BDC1-4B44-98CE-78FAF62B49D9}">
      <dgm:prSet/>
      <dgm:spPr/>
      <dgm:t>
        <a:bodyPr/>
        <a:lstStyle/>
        <a:p>
          <a:endParaRPr lang="en-US"/>
        </a:p>
      </dgm:t>
    </dgm:pt>
    <dgm:pt modelId="{1BED3509-F2B1-4FE8-BAF6-421683277ADC}" type="pres">
      <dgm:prSet presAssocID="{6C605DFF-3F81-4B49-B9CB-D5B1F11940A7}" presName="vert0" presStyleCnt="0">
        <dgm:presLayoutVars>
          <dgm:dir/>
          <dgm:animOne val="branch"/>
          <dgm:animLvl val="lvl"/>
        </dgm:presLayoutVars>
      </dgm:prSet>
      <dgm:spPr/>
    </dgm:pt>
    <dgm:pt modelId="{79E46297-5305-49AD-ACD6-60A98459BCD8}" type="pres">
      <dgm:prSet presAssocID="{2E46BC4D-90FB-41FD-9D2C-3C1BC31CE150}" presName="thickLine" presStyleLbl="alignNode1" presStyleIdx="0" presStyleCnt="2"/>
      <dgm:spPr/>
    </dgm:pt>
    <dgm:pt modelId="{62BD7396-A9B0-4CF2-903C-1DB50CCA19AE}" type="pres">
      <dgm:prSet presAssocID="{2E46BC4D-90FB-41FD-9D2C-3C1BC31CE150}" presName="horz1" presStyleCnt="0"/>
      <dgm:spPr/>
    </dgm:pt>
    <dgm:pt modelId="{3CD5747F-3AA4-473D-8656-E9AFCD82BF9B}" type="pres">
      <dgm:prSet presAssocID="{2E46BC4D-90FB-41FD-9D2C-3C1BC31CE150}" presName="tx1" presStyleLbl="revTx" presStyleIdx="0" presStyleCnt="2"/>
      <dgm:spPr/>
    </dgm:pt>
    <dgm:pt modelId="{7E6287F3-DD85-4577-A56D-D287484C9547}" type="pres">
      <dgm:prSet presAssocID="{2E46BC4D-90FB-41FD-9D2C-3C1BC31CE150}" presName="vert1" presStyleCnt="0"/>
      <dgm:spPr/>
    </dgm:pt>
    <dgm:pt modelId="{07454B45-8A9E-41DE-9212-2A0C3E6D2B3B}" type="pres">
      <dgm:prSet presAssocID="{DCA3A4ED-E8E5-409B-B787-4689BB07713A}" presName="thickLine" presStyleLbl="alignNode1" presStyleIdx="1" presStyleCnt="2"/>
      <dgm:spPr/>
    </dgm:pt>
    <dgm:pt modelId="{F1AA230E-A2DA-470A-B4A8-3F5A4DB5744F}" type="pres">
      <dgm:prSet presAssocID="{DCA3A4ED-E8E5-409B-B787-4689BB07713A}" presName="horz1" presStyleCnt="0"/>
      <dgm:spPr/>
    </dgm:pt>
    <dgm:pt modelId="{49DEE331-F3E5-46E4-80CB-86D54E2511E1}" type="pres">
      <dgm:prSet presAssocID="{DCA3A4ED-E8E5-409B-B787-4689BB07713A}" presName="tx1" presStyleLbl="revTx" presStyleIdx="1" presStyleCnt="2"/>
      <dgm:spPr/>
    </dgm:pt>
    <dgm:pt modelId="{2DFC04C8-07C6-4A67-9064-BBDAC6FFFF16}" type="pres">
      <dgm:prSet presAssocID="{DCA3A4ED-E8E5-409B-B787-4689BB07713A}" presName="vert1" presStyleCnt="0"/>
      <dgm:spPr/>
    </dgm:pt>
  </dgm:ptLst>
  <dgm:cxnLst>
    <dgm:cxn modelId="{E9CF7302-08C2-43BB-B4AF-66F04A5A8055}" type="presOf" srcId="{2E46BC4D-90FB-41FD-9D2C-3C1BC31CE150}" destId="{3CD5747F-3AA4-473D-8656-E9AFCD82BF9B}" srcOrd="0" destOrd="0" presId="urn:microsoft.com/office/officeart/2008/layout/LinedList"/>
    <dgm:cxn modelId="{6E11C658-0273-4213-896C-1CAC83187E47}" type="presOf" srcId="{DCA3A4ED-E8E5-409B-B787-4689BB07713A}" destId="{49DEE331-F3E5-46E4-80CB-86D54E2511E1}" srcOrd="0" destOrd="0" presId="urn:microsoft.com/office/officeart/2008/layout/LinedList"/>
    <dgm:cxn modelId="{800CDF8E-2A7F-41E2-ACAC-C0FEE8F6C016}" srcId="{6C605DFF-3F81-4B49-B9CB-D5B1F11940A7}" destId="{2E46BC4D-90FB-41FD-9D2C-3C1BC31CE150}" srcOrd="0" destOrd="0" parTransId="{B32D387F-F35F-49BC-B3A9-BE7A9A5C72BE}" sibTransId="{9B7776C9-1C10-4821-A619-742E848DC1CD}"/>
    <dgm:cxn modelId="{7400389F-E3EE-4DA9-BF34-5520186BB629}" type="presOf" srcId="{6C605DFF-3F81-4B49-B9CB-D5B1F11940A7}" destId="{1BED3509-F2B1-4FE8-BAF6-421683277ADC}" srcOrd="0" destOrd="0" presId="urn:microsoft.com/office/officeart/2008/layout/LinedList"/>
    <dgm:cxn modelId="{233EE8DF-BDC1-4B44-98CE-78FAF62B49D9}" srcId="{6C605DFF-3F81-4B49-B9CB-D5B1F11940A7}" destId="{DCA3A4ED-E8E5-409B-B787-4689BB07713A}" srcOrd="1" destOrd="0" parTransId="{AEED61E4-F1A5-4E0B-9423-497294E53B14}" sibTransId="{A7169645-61C0-4A55-900F-E886109CDF5D}"/>
    <dgm:cxn modelId="{48A7D6AE-F028-4928-87F6-64D7605958CA}" type="presParOf" srcId="{1BED3509-F2B1-4FE8-BAF6-421683277ADC}" destId="{79E46297-5305-49AD-ACD6-60A98459BCD8}" srcOrd="0" destOrd="0" presId="urn:microsoft.com/office/officeart/2008/layout/LinedList"/>
    <dgm:cxn modelId="{79E8691F-E4B0-4B6E-BFDF-7E21FF818735}" type="presParOf" srcId="{1BED3509-F2B1-4FE8-BAF6-421683277ADC}" destId="{62BD7396-A9B0-4CF2-903C-1DB50CCA19AE}" srcOrd="1" destOrd="0" presId="urn:microsoft.com/office/officeart/2008/layout/LinedList"/>
    <dgm:cxn modelId="{6B7F748C-DBCD-46FD-B0F5-0924362B8118}" type="presParOf" srcId="{62BD7396-A9B0-4CF2-903C-1DB50CCA19AE}" destId="{3CD5747F-3AA4-473D-8656-E9AFCD82BF9B}" srcOrd="0" destOrd="0" presId="urn:microsoft.com/office/officeart/2008/layout/LinedList"/>
    <dgm:cxn modelId="{403F03CC-7DCE-457F-8422-ADFA6E3DDBBB}" type="presParOf" srcId="{62BD7396-A9B0-4CF2-903C-1DB50CCA19AE}" destId="{7E6287F3-DD85-4577-A56D-D287484C9547}" srcOrd="1" destOrd="0" presId="urn:microsoft.com/office/officeart/2008/layout/LinedList"/>
    <dgm:cxn modelId="{E62C5AD0-F9AE-4480-88FF-0834E7931784}" type="presParOf" srcId="{1BED3509-F2B1-4FE8-BAF6-421683277ADC}" destId="{07454B45-8A9E-41DE-9212-2A0C3E6D2B3B}" srcOrd="2" destOrd="0" presId="urn:microsoft.com/office/officeart/2008/layout/LinedList"/>
    <dgm:cxn modelId="{A224E2F6-BDB5-407C-8AD5-9591DCEC04E3}" type="presParOf" srcId="{1BED3509-F2B1-4FE8-BAF6-421683277ADC}" destId="{F1AA230E-A2DA-470A-B4A8-3F5A4DB5744F}" srcOrd="3" destOrd="0" presId="urn:microsoft.com/office/officeart/2008/layout/LinedList"/>
    <dgm:cxn modelId="{399A6C22-802C-4507-80BD-D27CF8D6B0A3}" type="presParOf" srcId="{F1AA230E-A2DA-470A-B4A8-3F5A4DB5744F}" destId="{49DEE331-F3E5-46E4-80CB-86D54E2511E1}" srcOrd="0" destOrd="0" presId="urn:microsoft.com/office/officeart/2008/layout/LinedList"/>
    <dgm:cxn modelId="{01027562-3BC7-44E4-BA30-1384FDD30C77}" type="presParOf" srcId="{F1AA230E-A2DA-470A-B4A8-3F5A4DB5744F}" destId="{2DFC04C8-07C6-4A67-9064-BBDAC6FFFF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50856F-94DA-4678-A789-8211179031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C3E17DB-A7F5-41FC-9681-5A839E6B7525}">
      <dgm:prSet/>
      <dgm:spPr/>
      <dgm:t>
        <a:bodyPr/>
        <a:lstStyle/>
        <a:p>
          <a:r>
            <a:rPr lang="en-IN"/>
            <a:t>Stakeholder Consultation</a:t>
          </a:r>
          <a:endParaRPr lang="en-US"/>
        </a:p>
      </dgm:t>
    </dgm:pt>
    <dgm:pt modelId="{0EFD3ACB-0AD9-476F-89FB-1E4730497040}" type="parTrans" cxnId="{73E0325C-0222-4D68-9957-C2B064AD62DE}">
      <dgm:prSet/>
      <dgm:spPr/>
      <dgm:t>
        <a:bodyPr/>
        <a:lstStyle/>
        <a:p>
          <a:endParaRPr lang="en-US"/>
        </a:p>
      </dgm:t>
    </dgm:pt>
    <dgm:pt modelId="{34C5B994-F834-4F59-8A96-CF56451A5706}" type="sibTrans" cxnId="{73E0325C-0222-4D68-9957-C2B064AD62DE}">
      <dgm:prSet/>
      <dgm:spPr/>
      <dgm:t>
        <a:bodyPr/>
        <a:lstStyle/>
        <a:p>
          <a:endParaRPr lang="en-US"/>
        </a:p>
      </dgm:t>
    </dgm:pt>
    <dgm:pt modelId="{A7BCE797-ED72-444E-94E7-9586F207F2A6}">
      <dgm:prSet/>
      <dgm:spPr/>
      <dgm:t>
        <a:bodyPr/>
        <a:lstStyle/>
        <a:p>
          <a:r>
            <a:rPr lang="en-IN"/>
            <a:t>Business requirement documentation</a:t>
          </a:r>
          <a:endParaRPr lang="en-US"/>
        </a:p>
      </dgm:t>
    </dgm:pt>
    <dgm:pt modelId="{8567142A-C7A1-4CF1-B76B-1574A77888DE}" type="parTrans" cxnId="{4EB43C7D-A7A6-46BB-97E2-111007A93F8C}">
      <dgm:prSet/>
      <dgm:spPr/>
      <dgm:t>
        <a:bodyPr/>
        <a:lstStyle/>
        <a:p>
          <a:endParaRPr lang="en-US"/>
        </a:p>
      </dgm:t>
    </dgm:pt>
    <dgm:pt modelId="{58CE9063-64F4-4501-96EF-A5C370443EBE}" type="sibTrans" cxnId="{4EB43C7D-A7A6-46BB-97E2-111007A93F8C}">
      <dgm:prSet/>
      <dgm:spPr/>
      <dgm:t>
        <a:bodyPr/>
        <a:lstStyle/>
        <a:p>
          <a:endParaRPr lang="en-US"/>
        </a:p>
      </dgm:t>
    </dgm:pt>
    <dgm:pt modelId="{2A47B78F-C0E9-4B7D-A346-912F38E671C4}">
      <dgm:prSet/>
      <dgm:spPr/>
      <dgm:t>
        <a:bodyPr/>
        <a:lstStyle/>
        <a:p>
          <a:r>
            <a:rPr lang="en-IN"/>
            <a:t>Functional/System requirement specification documentation </a:t>
          </a:r>
          <a:endParaRPr lang="en-US"/>
        </a:p>
      </dgm:t>
    </dgm:pt>
    <dgm:pt modelId="{95DE0F1A-140E-4E17-AB8D-60C7AF5C7480}" type="parTrans" cxnId="{D18D46DB-C961-42AB-A892-35022A9F6C2D}">
      <dgm:prSet/>
      <dgm:spPr/>
      <dgm:t>
        <a:bodyPr/>
        <a:lstStyle/>
        <a:p>
          <a:endParaRPr lang="en-US"/>
        </a:p>
      </dgm:t>
    </dgm:pt>
    <dgm:pt modelId="{FFCCD428-7C53-4C3A-9D20-2A040C90AFE0}" type="sibTrans" cxnId="{D18D46DB-C961-42AB-A892-35022A9F6C2D}">
      <dgm:prSet/>
      <dgm:spPr/>
      <dgm:t>
        <a:bodyPr/>
        <a:lstStyle/>
        <a:p>
          <a:endParaRPr lang="en-US"/>
        </a:p>
      </dgm:t>
    </dgm:pt>
    <dgm:pt modelId="{F7505234-B71E-49AA-A4E0-46FBA8AA9CEC}">
      <dgm:prSet/>
      <dgm:spPr/>
      <dgm:t>
        <a:bodyPr/>
        <a:lstStyle/>
        <a:p>
          <a:r>
            <a:rPr lang="en-IN"/>
            <a:t>Gap Analysis Reports</a:t>
          </a:r>
          <a:endParaRPr lang="en-US"/>
        </a:p>
      </dgm:t>
    </dgm:pt>
    <dgm:pt modelId="{FDB946DB-CB92-4A3C-8B80-E5A15A1C43E2}" type="parTrans" cxnId="{D23F9167-828D-4776-B463-8AE858F16181}">
      <dgm:prSet/>
      <dgm:spPr/>
      <dgm:t>
        <a:bodyPr/>
        <a:lstStyle/>
        <a:p>
          <a:endParaRPr lang="en-US"/>
        </a:p>
      </dgm:t>
    </dgm:pt>
    <dgm:pt modelId="{3AFAD711-3190-428A-9AC7-E0ACFE0761E8}" type="sibTrans" cxnId="{D23F9167-828D-4776-B463-8AE858F16181}">
      <dgm:prSet/>
      <dgm:spPr/>
      <dgm:t>
        <a:bodyPr/>
        <a:lstStyle/>
        <a:p>
          <a:endParaRPr lang="en-US"/>
        </a:p>
      </dgm:t>
    </dgm:pt>
    <dgm:pt modelId="{D0D46AF0-DF13-42BE-B45A-BD1043239E8A}" type="pres">
      <dgm:prSet presAssocID="{7D50856F-94DA-4678-A789-821117903193}" presName="diagram" presStyleCnt="0">
        <dgm:presLayoutVars>
          <dgm:dir/>
          <dgm:resizeHandles val="exact"/>
        </dgm:presLayoutVars>
      </dgm:prSet>
      <dgm:spPr/>
    </dgm:pt>
    <dgm:pt modelId="{A6B431AB-7867-44FA-95A7-5C9A1022A327}" type="pres">
      <dgm:prSet presAssocID="{DC3E17DB-A7F5-41FC-9681-5A839E6B7525}" presName="node" presStyleLbl="node1" presStyleIdx="0" presStyleCnt="4">
        <dgm:presLayoutVars>
          <dgm:bulletEnabled val="1"/>
        </dgm:presLayoutVars>
      </dgm:prSet>
      <dgm:spPr/>
    </dgm:pt>
    <dgm:pt modelId="{DC337A61-5AF7-420F-B140-D17839512465}" type="pres">
      <dgm:prSet presAssocID="{34C5B994-F834-4F59-8A96-CF56451A5706}" presName="sibTrans" presStyleCnt="0"/>
      <dgm:spPr/>
    </dgm:pt>
    <dgm:pt modelId="{F216D310-7DCE-463D-B629-6FF9B7D9474A}" type="pres">
      <dgm:prSet presAssocID="{A7BCE797-ED72-444E-94E7-9586F207F2A6}" presName="node" presStyleLbl="node1" presStyleIdx="1" presStyleCnt="4">
        <dgm:presLayoutVars>
          <dgm:bulletEnabled val="1"/>
        </dgm:presLayoutVars>
      </dgm:prSet>
      <dgm:spPr/>
    </dgm:pt>
    <dgm:pt modelId="{5FDAEF8D-C2B6-4BC9-AFA1-9B79E9CC3078}" type="pres">
      <dgm:prSet presAssocID="{58CE9063-64F4-4501-96EF-A5C370443EBE}" presName="sibTrans" presStyleCnt="0"/>
      <dgm:spPr/>
    </dgm:pt>
    <dgm:pt modelId="{455BF7CB-2E80-4280-9D60-4C1103125DF0}" type="pres">
      <dgm:prSet presAssocID="{2A47B78F-C0E9-4B7D-A346-912F38E671C4}" presName="node" presStyleLbl="node1" presStyleIdx="2" presStyleCnt="4">
        <dgm:presLayoutVars>
          <dgm:bulletEnabled val="1"/>
        </dgm:presLayoutVars>
      </dgm:prSet>
      <dgm:spPr/>
    </dgm:pt>
    <dgm:pt modelId="{E8F48D05-E5B9-40B1-BBC2-5F2E3A8C7A8A}" type="pres">
      <dgm:prSet presAssocID="{FFCCD428-7C53-4C3A-9D20-2A040C90AFE0}" presName="sibTrans" presStyleCnt="0"/>
      <dgm:spPr/>
    </dgm:pt>
    <dgm:pt modelId="{16BBAF71-714C-4229-AD74-86D9AC7A930A}" type="pres">
      <dgm:prSet presAssocID="{F7505234-B71E-49AA-A4E0-46FBA8AA9CEC}" presName="node" presStyleLbl="node1" presStyleIdx="3" presStyleCnt="4">
        <dgm:presLayoutVars>
          <dgm:bulletEnabled val="1"/>
        </dgm:presLayoutVars>
      </dgm:prSet>
      <dgm:spPr/>
    </dgm:pt>
  </dgm:ptLst>
  <dgm:cxnLst>
    <dgm:cxn modelId="{FAD08817-CFDC-4C2D-B2C0-0EFEDC8A5EB6}" type="presOf" srcId="{DC3E17DB-A7F5-41FC-9681-5A839E6B7525}" destId="{A6B431AB-7867-44FA-95A7-5C9A1022A327}" srcOrd="0" destOrd="0" presId="urn:microsoft.com/office/officeart/2005/8/layout/default"/>
    <dgm:cxn modelId="{73E0325C-0222-4D68-9957-C2B064AD62DE}" srcId="{7D50856F-94DA-4678-A789-821117903193}" destId="{DC3E17DB-A7F5-41FC-9681-5A839E6B7525}" srcOrd="0" destOrd="0" parTransId="{0EFD3ACB-0AD9-476F-89FB-1E4730497040}" sibTransId="{34C5B994-F834-4F59-8A96-CF56451A5706}"/>
    <dgm:cxn modelId="{D23F9167-828D-4776-B463-8AE858F16181}" srcId="{7D50856F-94DA-4678-A789-821117903193}" destId="{F7505234-B71E-49AA-A4E0-46FBA8AA9CEC}" srcOrd="3" destOrd="0" parTransId="{FDB946DB-CB92-4A3C-8B80-E5A15A1C43E2}" sibTransId="{3AFAD711-3190-428A-9AC7-E0ACFE0761E8}"/>
    <dgm:cxn modelId="{55CC7369-AC9A-4497-912C-AC0E6BA88F74}" type="presOf" srcId="{2A47B78F-C0E9-4B7D-A346-912F38E671C4}" destId="{455BF7CB-2E80-4280-9D60-4C1103125DF0}" srcOrd="0" destOrd="0" presId="urn:microsoft.com/office/officeart/2005/8/layout/default"/>
    <dgm:cxn modelId="{4EB43C7D-A7A6-46BB-97E2-111007A93F8C}" srcId="{7D50856F-94DA-4678-A789-821117903193}" destId="{A7BCE797-ED72-444E-94E7-9586F207F2A6}" srcOrd="1" destOrd="0" parTransId="{8567142A-C7A1-4CF1-B76B-1574A77888DE}" sibTransId="{58CE9063-64F4-4501-96EF-A5C370443EBE}"/>
    <dgm:cxn modelId="{31FB1F84-D551-4A5F-9E27-3518E0D149AD}" type="presOf" srcId="{F7505234-B71E-49AA-A4E0-46FBA8AA9CEC}" destId="{16BBAF71-714C-4229-AD74-86D9AC7A930A}" srcOrd="0" destOrd="0" presId="urn:microsoft.com/office/officeart/2005/8/layout/default"/>
    <dgm:cxn modelId="{D5240A8D-2DAB-4CC2-8C6D-408D152D9868}" type="presOf" srcId="{A7BCE797-ED72-444E-94E7-9586F207F2A6}" destId="{F216D310-7DCE-463D-B629-6FF9B7D9474A}" srcOrd="0" destOrd="0" presId="urn:microsoft.com/office/officeart/2005/8/layout/default"/>
    <dgm:cxn modelId="{D18D46DB-C961-42AB-A892-35022A9F6C2D}" srcId="{7D50856F-94DA-4678-A789-821117903193}" destId="{2A47B78F-C0E9-4B7D-A346-912F38E671C4}" srcOrd="2" destOrd="0" parTransId="{95DE0F1A-140E-4E17-AB8D-60C7AF5C7480}" sibTransId="{FFCCD428-7C53-4C3A-9D20-2A040C90AFE0}"/>
    <dgm:cxn modelId="{BD363AE6-7F21-4225-8970-2941493BA064}" type="presOf" srcId="{7D50856F-94DA-4678-A789-821117903193}" destId="{D0D46AF0-DF13-42BE-B45A-BD1043239E8A}" srcOrd="0" destOrd="0" presId="urn:microsoft.com/office/officeart/2005/8/layout/default"/>
    <dgm:cxn modelId="{BECAF779-D002-4EBE-96B6-D8C83A87E978}" type="presParOf" srcId="{D0D46AF0-DF13-42BE-B45A-BD1043239E8A}" destId="{A6B431AB-7867-44FA-95A7-5C9A1022A327}" srcOrd="0" destOrd="0" presId="urn:microsoft.com/office/officeart/2005/8/layout/default"/>
    <dgm:cxn modelId="{E560886D-00DD-4B89-A251-8CF087C2F62C}" type="presParOf" srcId="{D0D46AF0-DF13-42BE-B45A-BD1043239E8A}" destId="{DC337A61-5AF7-420F-B140-D17839512465}" srcOrd="1" destOrd="0" presId="urn:microsoft.com/office/officeart/2005/8/layout/default"/>
    <dgm:cxn modelId="{8F4CB08D-A538-4F73-B1A8-7E465F3F2EAF}" type="presParOf" srcId="{D0D46AF0-DF13-42BE-B45A-BD1043239E8A}" destId="{F216D310-7DCE-463D-B629-6FF9B7D9474A}" srcOrd="2" destOrd="0" presId="urn:microsoft.com/office/officeart/2005/8/layout/default"/>
    <dgm:cxn modelId="{5D58872D-0828-4D2E-8B3E-5BB72DE9EA65}" type="presParOf" srcId="{D0D46AF0-DF13-42BE-B45A-BD1043239E8A}" destId="{5FDAEF8D-C2B6-4BC9-AFA1-9B79E9CC3078}" srcOrd="3" destOrd="0" presId="urn:microsoft.com/office/officeart/2005/8/layout/default"/>
    <dgm:cxn modelId="{CB837E9C-E5C9-4D9D-BE49-17C3E2C5B039}" type="presParOf" srcId="{D0D46AF0-DF13-42BE-B45A-BD1043239E8A}" destId="{455BF7CB-2E80-4280-9D60-4C1103125DF0}" srcOrd="4" destOrd="0" presId="urn:microsoft.com/office/officeart/2005/8/layout/default"/>
    <dgm:cxn modelId="{AAAFCAFB-50BF-4FD9-8183-B491A978B15D}" type="presParOf" srcId="{D0D46AF0-DF13-42BE-B45A-BD1043239E8A}" destId="{E8F48D05-E5B9-40B1-BBC2-5F2E3A8C7A8A}" srcOrd="5" destOrd="0" presId="urn:microsoft.com/office/officeart/2005/8/layout/default"/>
    <dgm:cxn modelId="{D34EBA57-3034-4E86-8EA7-CB7E8A45E855}" type="presParOf" srcId="{D0D46AF0-DF13-42BE-B45A-BD1043239E8A}" destId="{16BBAF71-714C-4229-AD74-86D9AC7A930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FB9A1-76E9-42D4-A30D-C2CA76A742DA}">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28853D-0DD7-4D5C-B0F0-EBEFF956231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D6A2C-9E89-40F1-BD4C-E8D493E8508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IN" sz="2100" kern="1200" dirty="0"/>
            <a:t>It may not be possible to study all aspects of knowledge, awareness,  and perception of citizens in the study about Digital health</a:t>
          </a:r>
        </a:p>
      </dsp:txBody>
      <dsp:txXfrm>
        <a:off x="1435590" y="531"/>
        <a:ext cx="9080009" cy="1242935"/>
      </dsp:txXfrm>
    </dsp:sp>
    <dsp:sp modelId="{F7692B72-36BD-4AF2-BF7F-50137D2649A3}">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CC1D9F-BAA2-42F4-809E-80596EDCCB2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A8436-BB22-4759-AD02-6504BEB2CBE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IN" sz="2100" kern="1200" dirty="0"/>
            <a:t>Study was conducted online, so response of the participants could be biased, and limited age group were covered with limited time and because of low sample size result could be skewed.</a:t>
          </a:r>
          <a:endParaRPr lang="en-US" sz="2100" kern="1200" dirty="0"/>
        </a:p>
      </dsp:txBody>
      <dsp:txXfrm>
        <a:off x="1435590" y="1554201"/>
        <a:ext cx="9080009" cy="1242935"/>
      </dsp:txXfrm>
    </dsp:sp>
    <dsp:sp modelId="{1E4077C0-8096-442B-872A-E4FF0D34DCA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E2782-7A45-4B76-A780-A6B0FCFABB5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B16075-E901-40B0-8B55-3E2303BE892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IN" sz="2100" kern="1200" dirty="0"/>
            <a:t>The study may not comment on large group of people about awareness of   telemedicine or digital health or digital health reporting. . </a:t>
          </a:r>
          <a:endParaRPr lang="en-US" sz="21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4ADD1-CB3D-4F45-8DD1-C307090E8F0B}">
      <dsp:nvSpPr>
        <dsp:cNvPr id="0" name=""/>
        <dsp:cNvSpPr/>
      </dsp:nvSpPr>
      <dsp:spPr>
        <a:xfrm>
          <a:off x="0" y="1981"/>
          <a:ext cx="53292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E64A-1D2E-4095-9384-44B9BD92B547}">
      <dsp:nvSpPr>
        <dsp:cNvPr id="0" name=""/>
        <dsp:cNvSpPr/>
      </dsp:nvSpPr>
      <dsp:spPr>
        <a:xfrm>
          <a:off x="0" y="1981"/>
          <a:ext cx="5329236" cy="135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dirty="0"/>
            <a:t>People can be educated more about the Digital health interventions of NHA. The government shall take up initiatives such as utilise IEC materials to spread awareness about the same.</a:t>
          </a:r>
          <a:endParaRPr lang="en-US" sz="1900" kern="1200" dirty="0"/>
        </a:p>
      </dsp:txBody>
      <dsp:txXfrm>
        <a:off x="0" y="1981"/>
        <a:ext cx="5329236" cy="1351229"/>
      </dsp:txXfrm>
    </dsp:sp>
    <dsp:sp modelId="{FDF95053-CF6E-453C-BE1D-D23CA7753642}">
      <dsp:nvSpPr>
        <dsp:cNvPr id="0" name=""/>
        <dsp:cNvSpPr/>
      </dsp:nvSpPr>
      <dsp:spPr>
        <a:xfrm>
          <a:off x="0" y="1353210"/>
          <a:ext cx="53292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75E7D-2AE9-4EC2-8577-FEB60AF72F6B}">
      <dsp:nvSpPr>
        <dsp:cNvPr id="0" name=""/>
        <dsp:cNvSpPr/>
      </dsp:nvSpPr>
      <dsp:spPr>
        <a:xfrm>
          <a:off x="0" y="1353210"/>
          <a:ext cx="5329236" cy="135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dirty="0"/>
            <a:t>People don’t know much about the ABDM PHR App, initiatives can be taken for the same such as promotion of ABDM App on common social media platforms.</a:t>
          </a:r>
          <a:endParaRPr lang="en-US" sz="1900" kern="1200" dirty="0"/>
        </a:p>
      </dsp:txBody>
      <dsp:txXfrm>
        <a:off x="0" y="1353210"/>
        <a:ext cx="5329236" cy="1351229"/>
      </dsp:txXfrm>
    </dsp:sp>
    <dsp:sp modelId="{1CC647CE-214E-4E37-98A5-28547CA862B2}">
      <dsp:nvSpPr>
        <dsp:cNvPr id="0" name=""/>
        <dsp:cNvSpPr/>
      </dsp:nvSpPr>
      <dsp:spPr>
        <a:xfrm>
          <a:off x="0" y="2704439"/>
          <a:ext cx="53292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1933DD-6823-42EA-900C-643AD799ED5E}">
      <dsp:nvSpPr>
        <dsp:cNvPr id="0" name=""/>
        <dsp:cNvSpPr/>
      </dsp:nvSpPr>
      <dsp:spPr>
        <a:xfrm>
          <a:off x="0" y="2704439"/>
          <a:ext cx="5329236" cy="135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dirty="0"/>
            <a:t>Application based telemedicine and digital health reporting should be promoted. User friendly applications should be developed to support increased uptake of telemedicine services by people.</a:t>
          </a:r>
          <a:endParaRPr lang="en-US" sz="1900" kern="1200" dirty="0"/>
        </a:p>
      </dsp:txBody>
      <dsp:txXfrm>
        <a:off x="0" y="2704439"/>
        <a:ext cx="5329236" cy="1351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46297-5305-49AD-ACD6-60A98459BCD8}">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CD5747F-3AA4-473D-8656-E9AFCD82BF9B}">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IN" sz="2900" kern="1200" dirty="0"/>
            <a:t>EY has a very strong hand in taxation and assurance. For them technology is something they have a good idea about, but they need good amount of people who know about healthcare and IT.</a:t>
          </a:r>
          <a:endParaRPr lang="en-US" sz="2900" kern="1200" dirty="0"/>
        </a:p>
      </dsp:txBody>
      <dsp:txXfrm>
        <a:off x="0" y="0"/>
        <a:ext cx="6666833" cy="2726960"/>
      </dsp:txXfrm>
    </dsp:sp>
    <dsp:sp modelId="{07454B45-8A9E-41DE-9212-2A0C3E6D2B3B}">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9DEE331-F3E5-46E4-80CB-86D54E2511E1}">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IN" sz="2900" kern="1200" dirty="0"/>
            <a:t>Tech consulting in healthcare could be difficult for start but EY has managed to do good in it and they should constantly hire good resources and work on as many digital projects for development and have strong hand in technology too.</a:t>
          </a:r>
          <a:endParaRPr lang="en-US" sz="2900" kern="1200" dirty="0"/>
        </a:p>
      </dsp:txBody>
      <dsp:txXfrm>
        <a:off x="0" y="2726960"/>
        <a:ext cx="6666833" cy="2726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431AB-7867-44FA-95A7-5C9A1022A327}">
      <dsp:nvSpPr>
        <dsp:cNvPr id="0" name=""/>
        <dsp:cNvSpPr/>
      </dsp:nvSpPr>
      <dsp:spPr>
        <a:xfrm>
          <a:off x="629" y="246225"/>
          <a:ext cx="2455489" cy="1473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Stakeholder Consultation</a:t>
          </a:r>
          <a:endParaRPr lang="en-US" sz="2300" kern="1200"/>
        </a:p>
      </dsp:txBody>
      <dsp:txXfrm>
        <a:off x="629" y="246225"/>
        <a:ext cx="2455489" cy="1473293"/>
      </dsp:txXfrm>
    </dsp:sp>
    <dsp:sp modelId="{F216D310-7DCE-463D-B629-6FF9B7D9474A}">
      <dsp:nvSpPr>
        <dsp:cNvPr id="0" name=""/>
        <dsp:cNvSpPr/>
      </dsp:nvSpPr>
      <dsp:spPr>
        <a:xfrm>
          <a:off x="2701667" y="246225"/>
          <a:ext cx="2455489" cy="1473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Business requirement documentation</a:t>
          </a:r>
          <a:endParaRPr lang="en-US" sz="2300" kern="1200"/>
        </a:p>
      </dsp:txBody>
      <dsp:txXfrm>
        <a:off x="2701667" y="246225"/>
        <a:ext cx="2455489" cy="1473293"/>
      </dsp:txXfrm>
    </dsp:sp>
    <dsp:sp modelId="{455BF7CB-2E80-4280-9D60-4C1103125DF0}">
      <dsp:nvSpPr>
        <dsp:cNvPr id="0" name=""/>
        <dsp:cNvSpPr/>
      </dsp:nvSpPr>
      <dsp:spPr>
        <a:xfrm>
          <a:off x="629" y="1965068"/>
          <a:ext cx="2455489" cy="1473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Functional/System requirement specification documentation </a:t>
          </a:r>
          <a:endParaRPr lang="en-US" sz="2300" kern="1200"/>
        </a:p>
      </dsp:txBody>
      <dsp:txXfrm>
        <a:off x="629" y="1965068"/>
        <a:ext cx="2455489" cy="1473293"/>
      </dsp:txXfrm>
    </dsp:sp>
    <dsp:sp modelId="{16BBAF71-714C-4229-AD74-86D9AC7A930A}">
      <dsp:nvSpPr>
        <dsp:cNvPr id="0" name=""/>
        <dsp:cNvSpPr/>
      </dsp:nvSpPr>
      <dsp:spPr>
        <a:xfrm>
          <a:off x="2701667" y="1965068"/>
          <a:ext cx="2455489" cy="1473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Gap Analysis Reports</a:t>
          </a:r>
          <a:endParaRPr lang="en-US" sz="2300" kern="1200"/>
        </a:p>
      </dsp:txBody>
      <dsp:txXfrm>
        <a:off x="2701667" y="1965068"/>
        <a:ext cx="2455489" cy="14732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30-06-2022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7</a:t>
            </a:fld>
            <a:endParaRPr lang="en-IN"/>
          </a:p>
        </p:txBody>
      </p:sp>
    </p:spTree>
    <p:extLst>
      <p:ext uri="{BB962C8B-B14F-4D97-AF65-F5344CB8AC3E}">
        <p14:creationId xmlns:p14="http://schemas.microsoft.com/office/powerpoint/2010/main" val="139549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30-06-2022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30-06-2022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30-06-2022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30-06-2022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30-06-2022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30-06-2022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30-06-2022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30-06-2022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30-06-2022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30-06-2022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30-06-2022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30-06-2022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bdm.gov.in/abdm-compone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peoplemattersglobal.com/article/get-set-learn/digital-ld-how-to-improve-the-impact-1605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eoplemattersglobal.com/blog/guest-article/digital-wellness-for-software-and-it-professionals-23446"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journalistsresource.org/health/telemedicine-opioid-alcohol-addiction/"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 name="Rectangle 2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30">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9" name="Picture 32">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0" name="Rectangle 34">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36">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992938" y="1778040"/>
            <a:ext cx="8201552" cy="2295748"/>
          </a:xfrm>
        </p:spPr>
        <p:txBody>
          <a:bodyPr anchor="b">
            <a:noAutofit/>
          </a:bodyPr>
          <a:lstStyle/>
          <a:p>
            <a:pPr marL="457200" indent="-228600">
              <a:spcAft>
                <a:spcPts val="800"/>
              </a:spcAft>
            </a:pPr>
            <a:r>
              <a:rPr lang="en-IN" sz="4000" dirty="0">
                <a:latin typeface="Calibri Light (Headings)"/>
                <a:cs typeface="Times New Roman" panose="02020603050405020304" pitchFamily="18" charset="0"/>
              </a:rPr>
              <a:t>To Assess Awareness of Digital Health Interventions, Telemedicine, And Digital Health Reporting</a:t>
            </a:r>
            <a:br>
              <a:rPr lang="en-IN" sz="4000" dirty="0">
                <a:latin typeface="Calibri Light (Headings)"/>
                <a:cs typeface="Times New Roman" panose="02020603050405020304" pitchFamily="18" charset="0"/>
              </a:rPr>
            </a:br>
            <a:br>
              <a:rPr lang="en-US" sz="4000" dirty="0">
                <a:effectLst/>
                <a:latin typeface="Calibri Light (Headings)"/>
                <a:ea typeface="Calibri" panose="020F0502020204030204" pitchFamily="34" charset="0"/>
                <a:cs typeface="Times New Roman" panose="02020603050405020304" pitchFamily="18" charset="0"/>
              </a:rPr>
            </a:br>
            <a:r>
              <a:rPr lang="en-US" sz="4000" dirty="0">
                <a:effectLst/>
                <a:latin typeface="Calibri Light (Headings)"/>
                <a:ea typeface="Calibri" panose="020F0502020204030204" pitchFamily="34" charset="0"/>
                <a:cs typeface="Times New Roman" panose="02020603050405020304" pitchFamily="18" charset="0"/>
              </a:rPr>
              <a:t>ERNST &amp; YOUNG</a:t>
            </a:r>
            <a:endParaRPr lang="en-IN" sz="4000" dirty="0">
              <a:effectLst/>
              <a:latin typeface="Calibri Light (Headings)"/>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2248339" y="4258209"/>
            <a:ext cx="8201552" cy="1118764"/>
          </a:xfrm>
        </p:spPr>
        <p:txBody>
          <a:bodyPr anchor="t">
            <a:normAutofit/>
          </a:bodyPr>
          <a:lstStyle/>
          <a:p>
            <a:r>
              <a:rPr lang="en-IN" sz="1800" dirty="0">
                <a:solidFill>
                  <a:schemeClr val="tx1">
                    <a:alpha val="70000"/>
                  </a:schemeClr>
                </a:solidFill>
                <a:latin typeface="Calibri Light (Headings)"/>
                <a:cs typeface="Times New Roman" panose="02020603050405020304" pitchFamily="18" charset="0"/>
              </a:rPr>
              <a:t>Sidhanshu Bajaj ( PG/20/080)</a:t>
            </a:r>
          </a:p>
          <a:p>
            <a:r>
              <a:rPr lang="en-IN" sz="1800" dirty="0" err="1">
                <a:solidFill>
                  <a:schemeClr val="tx1">
                    <a:alpha val="70000"/>
                  </a:schemeClr>
                </a:solidFill>
                <a:latin typeface="Calibri Light (Headings)"/>
                <a:cs typeface="Times New Roman" panose="02020603050405020304" pitchFamily="18" charset="0"/>
              </a:rPr>
              <a:t>Dr.Sumant</a:t>
            </a:r>
            <a:r>
              <a:rPr lang="en-IN" sz="1800" dirty="0">
                <a:solidFill>
                  <a:schemeClr val="tx1">
                    <a:alpha val="70000"/>
                  </a:schemeClr>
                </a:solidFill>
                <a:latin typeface="Calibri Light (Headings)"/>
                <a:cs typeface="Times New Roman" panose="02020603050405020304" pitchFamily="18" charset="0"/>
              </a:rPr>
              <a:t> Swain</a:t>
            </a:r>
          </a:p>
          <a:p>
            <a:r>
              <a:rPr lang="en-IN" sz="1800" dirty="0">
                <a:solidFill>
                  <a:schemeClr val="tx1">
                    <a:alpha val="70000"/>
                  </a:schemeClr>
                </a:solidFill>
                <a:latin typeface="Calibri Light (Headings)"/>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11718297" y="17978"/>
            <a:ext cx="470655" cy="475488"/>
          </a:xfrm>
        </p:spPr>
        <p:txBody>
          <a:bodyPr>
            <a:normAutofit/>
          </a:bodyPr>
          <a:lstStyle/>
          <a:p>
            <a:pPr algn="ctr">
              <a:spcAft>
                <a:spcPts val="600"/>
              </a:spcAft>
            </a:pPr>
            <a:fld id="{26AD20E6-394B-4DF0-96A5-9647FF39C943}" type="slidenum">
              <a:rPr lang="en-IN" sz="900" smtClean="0">
                <a:solidFill>
                  <a:schemeClr val="tx1">
                    <a:alpha val="70000"/>
                  </a:schemeClr>
                </a:solidFill>
              </a:rPr>
              <a:pPr algn="ctr">
                <a:spcAft>
                  <a:spcPts val="600"/>
                </a:spcAft>
              </a:pPr>
              <a:t>1</a:t>
            </a:fld>
            <a:endParaRPr lang="en-IN" sz="900">
              <a:solidFill>
                <a:schemeClr val="tx1">
                  <a:alpha val="70000"/>
                </a:schemeClr>
              </a:solidFill>
            </a:endParaRPr>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pic>
        <p:nvPicPr>
          <p:cNvPr id="10" name="Picture 9">
            <a:extLst>
              <a:ext uri="{FF2B5EF4-FFF2-40B4-BE49-F238E27FC236}">
                <a16:creationId xmlns:a16="http://schemas.microsoft.com/office/drawing/2014/main" id="{46905F3A-CE77-47EC-945E-903C74436B43}"/>
              </a:ext>
            </a:extLst>
          </p:cNvPr>
          <p:cNvPicPr>
            <a:picLocks noChangeAspect="1"/>
          </p:cNvPicPr>
          <p:nvPr/>
        </p:nvPicPr>
        <p:blipFill>
          <a:blip r:embed="rId4"/>
          <a:stretch>
            <a:fillRect/>
          </a:stretch>
        </p:blipFill>
        <p:spPr>
          <a:xfrm>
            <a:off x="11417712" y="6081366"/>
            <a:ext cx="771240" cy="794611"/>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762000" y="0"/>
            <a:ext cx="10515600" cy="1325563"/>
          </a:xfrm>
        </p:spPr>
        <p:txBody>
          <a:bodyPr>
            <a:normAutofit/>
          </a:bodyPr>
          <a:lstStyle/>
          <a:p>
            <a:pPr algn="ctr"/>
            <a:r>
              <a:rPr lang="en-IN" sz="4000" b="1" u="sng" dirty="0"/>
              <a:t>Results</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10" name="Picture 9">
            <a:extLst>
              <a:ext uri="{FF2B5EF4-FFF2-40B4-BE49-F238E27FC236}">
                <a16:creationId xmlns:a16="http://schemas.microsoft.com/office/drawing/2014/main" id="{46C1204D-C867-4E44-96C9-EF36AF06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pic>
        <p:nvPicPr>
          <p:cNvPr id="26" name="Picture 25">
            <a:extLst>
              <a:ext uri="{FF2B5EF4-FFF2-40B4-BE49-F238E27FC236}">
                <a16:creationId xmlns:a16="http://schemas.microsoft.com/office/drawing/2014/main" id="{B33D9C00-BBDE-4C33-B15A-5D5B8B044A57}"/>
              </a:ext>
            </a:extLst>
          </p:cNvPr>
          <p:cNvPicPr>
            <a:picLocks noChangeAspect="1"/>
          </p:cNvPicPr>
          <p:nvPr/>
        </p:nvPicPr>
        <p:blipFill>
          <a:blip r:embed="rId3"/>
          <a:stretch>
            <a:fillRect/>
          </a:stretch>
        </p:blipFill>
        <p:spPr>
          <a:xfrm>
            <a:off x="1906401" y="4371661"/>
            <a:ext cx="2326604" cy="1881810"/>
          </a:xfrm>
          <a:prstGeom prst="rect">
            <a:avLst/>
          </a:prstGeom>
        </p:spPr>
      </p:pic>
      <p:sp>
        <p:nvSpPr>
          <p:cNvPr id="28" name="TextBox 27">
            <a:extLst>
              <a:ext uri="{FF2B5EF4-FFF2-40B4-BE49-F238E27FC236}">
                <a16:creationId xmlns:a16="http://schemas.microsoft.com/office/drawing/2014/main" id="{8FC2B61E-4275-4EFD-9281-69EB23C8E39E}"/>
              </a:ext>
            </a:extLst>
          </p:cNvPr>
          <p:cNvSpPr txBox="1"/>
          <p:nvPr/>
        </p:nvSpPr>
        <p:spPr>
          <a:xfrm>
            <a:off x="1300522" y="6227545"/>
            <a:ext cx="4477850" cy="600164"/>
          </a:xfrm>
          <a:prstGeom prst="rect">
            <a:avLst/>
          </a:prstGeom>
          <a:noFill/>
        </p:spPr>
        <p:txBody>
          <a:bodyPr wrap="square">
            <a:spAutoFit/>
          </a:bodyPr>
          <a:lstStyle>
            <a:defPPr>
              <a:defRPr lang="en-US"/>
            </a:defPPr>
            <a:lvl1pPr>
              <a:defRPr sz="1400" b="0" i="0">
                <a:solidFill>
                  <a:srgbClr val="202124"/>
                </a:solidFill>
                <a:effectLst/>
                <a:latin typeface="Times New Roman" panose="02020603050405020304" pitchFamily="18" charset="0"/>
                <a:cs typeface="Times New Roman" panose="02020603050405020304" pitchFamily="18" charset="0"/>
              </a:defRPr>
            </a:lvl1pPr>
          </a:lstStyle>
          <a:p>
            <a:r>
              <a:rPr lang="en-IN" sz="1100" dirty="0"/>
              <a:t>Will you feel comfortable if you can give access to your reports to your attending doctor with your consent?</a:t>
            </a:r>
          </a:p>
          <a:p>
            <a:endParaRPr lang="en-IN" sz="1100" dirty="0"/>
          </a:p>
        </p:txBody>
      </p:sp>
      <p:graphicFrame>
        <p:nvGraphicFramePr>
          <p:cNvPr id="3" name="Table 2">
            <a:extLst>
              <a:ext uri="{FF2B5EF4-FFF2-40B4-BE49-F238E27FC236}">
                <a16:creationId xmlns:a16="http://schemas.microsoft.com/office/drawing/2014/main" id="{7DC7534C-7E21-4C4A-88B9-01DE58E18D92}"/>
              </a:ext>
            </a:extLst>
          </p:cNvPr>
          <p:cNvGraphicFramePr>
            <a:graphicFrameLocks noGrp="1"/>
          </p:cNvGraphicFramePr>
          <p:nvPr>
            <p:extLst>
              <p:ext uri="{D42A27DB-BD31-4B8C-83A1-F6EECF244321}">
                <p14:modId xmlns:p14="http://schemas.microsoft.com/office/powerpoint/2010/main" val="1466327912"/>
              </p:ext>
            </p:extLst>
          </p:nvPr>
        </p:nvGraphicFramePr>
        <p:xfrm>
          <a:off x="246579" y="1760343"/>
          <a:ext cx="6585736" cy="2480375"/>
        </p:xfrm>
        <a:graphic>
          <a:graphicData uri="http://schemas.openxmlformats.org/drawingml/2006/table">
            <a:tbl>
              <a:tblPr firstRow="1" firstCol="1" bandRow="1">
                <a:tableStyleId>{17292A2E-F333-43FB-9621-5CBBE7FDCDCB}</a:tableStyleId>
              </a:tblPr>
              <a:tblGrid>
                <a:gridCol w="1617592">
                  <a:extLst>
                    <a:ext uri="{9D8B030D-6E8A-4147-A177-3AD203B41FA5}">
                      <a16:colId xmlns:a16="http://schemas.microsoft.com/office/drawing/2014/main" val="3779882233"/>
                    </a:ext>
                  </a:extLst>
                </a:gridCol>
                <a:gridCol w="1656048">
                  <a:extLst>
                    <a:ext uri="{9D8B030D-6E8A-4147-A177-3AD203B41FA5}">
                      <a16:colId xmlns:a16="http://schemas.microsoft.com/office/drawing/2014/main" val="3991539301"/>
                    </a:ext>
                  </a:extLst>
                </a:gridCol>
                <a:gridCol w="1656048">
                  <a:extLst>
                    <a:ext uri="{9D8B030D-6E8A-4147-A177-3AD203B41FA5}">
                      <a16:colId xmlns:a16="http://schemas.microsoft.com/office/drawing/2014/main" val="3058695018"/>
                    </a:ext>
                  </a:extLst>
                </a:gridCol>
                <a:gridCol w="1656048">
                  <a:extLst>
                    <a:ext uri="{9D8B030D-6E8A-4147-A177-3AD203B41FA5}">
                      <a16:colId xmlns:a16="http://schemas.microsoft.com/office/drawing/2014/main" val="946289292"/>
                    </a:ext>
                  </a:extLst>
                </a:gridCol>
              </a:tblGrid>
              <a:tr h="1137104">
                <a:tc>
                  <a:txBody>
                    <a:bodyPr/>
                    <a:lstStyle/>
                    <a:p>
                      <a:pPr marL="457200">
                        <a:lnSpc>
                          <a:spcPct val="200000"/>
                        </a:lnSpc>
                      </a:pPr>
                      <a:r>
                        <a:rPr lang="en-IN"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0000"/>
                        </a:lnSpc>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Participants That had Digital Reports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0000"/>
                        </a:lnSpc>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Participants that wanted to Access Health Reports  Electronically</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0000"/>
                        </a:lnSpc>
                        <a:spcAft>
                          <a:spcPts val="800"/>
                        </a:spcAft>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Participants Used any App for Accessing Health Reports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677071"/>
                  </a:ext>
                </a:extLst>
              </a:tr>
              <a:tr h="746061">
                <a:tc>
                  <a:txBody>
                    <a:bodyPr/>
                    <a:lstStyle/>
                    <a:p>
                      <a:pPr marL="457200">
                        <a:lnSpc>
                          <a:spcPct val="200000"/>
                        </a:lnSpc>
                      </a:pPr>
                      <a:r>
                        <a:rPr lang="en-IN" sz="1200">
                          <a:effectLst/>
                          <a:latin typeface="Times New Roman" panose="02020603050405020304" pitchFamily="18" charset="0"/>
                          <a:ea typeface="Calibri" panose="020F0502020204030204" pitchFamily="34" charset="0"/>
                          <a:cs typeface="Times New Roman" panose="02020603050405020304" pitchFamily="18" charset="0"/>
                        </a:rPr>
                        <a:t>Yes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200000"/>
                        </a:lnSpc>
                      </a:pPr>
                      <a:r>
                        <a:rPr lang="en-IN" sz="1200">
                          <a:effectLst/>
                          <a:latin typeface="Times New Roman" panose="02020603050405020304" pitchFamily="18" charset="0"/>
                          <a:ea typeface="Calibri" panose="020F0502020204030204" pitchFamily="34" charset="0"/>
                          <a:cs typeface="Times New Roman" panose="02020603050405020304" pitchFamily="18" charset="0"/>
                        </a:rPr>
                        <a:t>51%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200000"/>
                        </a:lnSpc>
                      </a:pPr>
                      <a:r>
                        <a:rPr lang="en-IN" sz="1200">
                          <a:effectLst/>
                          <a:latin typeface="Times New Roman" panose="02020603050405020304" pitchFamily="18" charset="0"/>
                          <a:ea typeface="Calibri" panose="020F0502020204030204" pitchFamily="34" charset="0"/>
                          <a:cs typeface="Times New Roman" panose="02020603050405020304" pitchFamily="18" charset="0"/>
                        </a:rPr>
                        <a:t>87%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200000"/>
                        </a:lnSpc>
                        <a:spcAft>
                          <a:spcPts val="80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548539"/>
                  </a:ext>
                </a:extLst>
              </a:tr>
              <a:tr h="597210">
                <a:tc>
                  <a:txBody>
                    <a:bodyPr/>
                    <a:lstStyle/>
                    <a:p>
                      <a:pPr marL="457200">
                        <a:lnSpc>
                          <a:spcPct val="200000"/>
                        </a:lnSpc>
                      </a:pPr>
                      <a:r>
                        <a:rPr lang="en-IN" sz="1200">
                          <a:effectLst/>
                          <a:latin typeface="Times New Roman" panose="02020603050405020304" pitchFamily="18" charset="0"/>
                          <a:ea typeface="Calibri" panose="020F0502020204030204" pitchFamily="34" charset="0"/>
                          <a:cs typeface="Times New Roman" panose="02020603050405020304" pitchFamily="18" charset="0"/>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200000"/>
                        </a:lnSpc>
                      </a:pPr>
                      <a:r>
                        <a:rPr lang="en-IN" sz="1200">
                          <a:effectLst/>
                          <a:latin typeface="Times New Roman" panose="02020603050405020304" pitchFamily="18" charset="0"/>
                          <a:ea typeface="Calibri" panose="020F0502020204030204" pitchFamily="34" charset="0"/>
                          <a:cs typeface="Times New Roman" panose="02020603050405020304" pitchFamily="18" charset="0"/>
                        </a:rPr>
                        <a:t>49%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200000"/>
                        </a:lnSpc>
                      </a:pPr>
                      <a:r>
                        <a:rPr lang="en-IN" sz="1200">
                          <a:effectLst/>
                          <a:latin typeface="Times New Roman" panose="02020603050405020304" pitchFamily="18" charset="0"/>
                          <a:ea typeface="Calibri" panose="020F0502020204030204" pitchFamily="34" charset="0"/>
                          <a:cs typeface="Times New Roman" panose="02020603050405020304" pitchFamily="18" charset="0"/>
                        </a:rPr>
                        <a:t>13%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200000"/>
                        </a:lnSpc>
                        <a:spcAft>
                          <a:spcPts val="80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56%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048662"/>
                  </a:ext>
                </a:extLst>
              </a:tr>
            </a:tbl>
          </a:graphicData>
        </a:graphic>
      </p:graphicFrame>
      <p:pic>
        <p:nvPicPr>
          <p:cNvPr id="18" name="Picture 17">
            <a:extLst>
              <a:ext uri="{FF2B5EF4-FFF2-40B4-BE49-F238E27FC236}">
                <a16:creationId xmlns:a16="http://schemas.microsoft.com/office/drawing/2014/main" id="{FD548A75-B498-4794-90C8-6B5C1CC34DB1}"/>
              </a:ext>
            </a:extLst>
          </p:cNvPr>
          <p:cNvPicPr>
            <a:picLocks noChangeAspect="1"/>
          </p:cNvPicPr>
          <p:nvPr/>
        </p:nvPicPr>
        <p:blipFill>
          <a:blip r:embed="rId4"/>
          <a:stretch>
            <a:fillRect/>
          </a:stretch>
        </p:blipFill>
        <p:spPr>
          <a:xfrm>
            <a:off x="4446483" y="4673786"/>
            <a:ext cx="450199" cy="482479"/>
          </a:xfrm>
          <a:prstGeom prst="rect">
            <a:avLst/>
          </a:prstGeom>
        </p:spPr>
      </p:pic>
      <p:graphicFrame>
        <p:nvGraphicFramePr>
          <p:cNvPr id="7" name="Table 6">
            <a:extLst>
              <a:ext uri="{FF2B5EF4-FFF2-40B4-BE49-F238E27FC236}">
                <a16:creationId xmlns:a16="http://schemas.microsoft.com/office/drawing/2014/main" id="{F4A62F87-151E-4C52-ADD3-81506DB42791}"/>
              </a:ext>
            </a:extLst>
          </p:cNvPr>
          <p:cNvGraphicFramePr>
            <a:graphicFrameLocks noGrp="1"/>
          </p:cNvGraphicFramePr>
          <p:nvPr>
            <p:extLst>
              <p:ext uri="{D42A27DB-BD31-4B8C-83A1-F6EECF244321}">
                <p14:modId xmlns:p14="http://schemas.microsoft.com/office/powerpoint/2010/main" val="3154470205"/>
              </p:ext>
            </p:extLst>
          </p:nvPr>
        </p:nvGraphicFramePr>
        <p:xfrm>
          <a:off x="6905436" y="1758630"/>
          <a:ext cx="5166698" cy="2482089"/>
        </p:xfrm>
        <a:graphic>
          <a:graphicData uri="http://schemas.openxmlformats.org/drawingml/2006/table">
            <a:tbl>
              <a:tblPr firstRow="1" firstCol="1" bandRow="1">
                <a:tableStyleId>{17292A2E-F333-43FB-9621-5CBBE7FDCDCB}</a:tableStyleId>
              </a:tblPr>
              <a:tblGrid>
                <a:gridCol w="1259422">
                  <a:extLst>
                    <a:ext uri="{9D8B030D-6E8A-4147-A177-3AD203B41FA5}">
                      <a16:colId xmlns:a16="http://schemas.microsoft.com/office/drawing/2014/main" val="1752243654"/>
                    </a:ext>
                  </a:extLst>
                </a:gridCol>
                <a:gridCol w="972405">
                  <a:extLst>
                    <a:ext uri="{9D8B030D-6E8A-4147-A177-3AD203B41FA5}">
                      <a16:colId xmlns:a16="http://schemas.microsoft.com/office/drawing/2014/main" val="1496289921"/>
                    </a:ext>
                  </a:extLst>
                </a:gridCol>
                <a:gridCol w="972405">
                  <a:extLst>
                    <a:ext uri="{9D8B030D-6E8A-4147-A177-3AD203B41FA5}">
                      <a16:colId xmlns:a16="http://schemas.microsoft.com/office/drawing/2014/main" val="1243812905"/>
                    </a:ext>
                  </a:extLst>
                </a:gridCol>
                <a:gridCol w="972405">
                  <a:extLst>
                    <a:ext uri="{9D8B030D-6E8A-4147-A177-3AD203B41FA5}">
                      <a16:colId xmlns:a16="http://schemas.microsoft.com/office/drawing/2014/main" val="4083270968"/>
                    </a:ext>
                  </a:extLst>
                </a:gridCol>
                <a:gridCol w="990061">
                  <a:extLst>
                    <a:ext uri="{9D8B030D-6E8A-4147-A177-3AD203B41FA5}">
                      <a16:colId xmlns:a16="http://schemas.microsoft.com/office/drawing/2014/main" val="1576473160"/>
                    </a:ext>
                  </a:extLst>
                </a:gridCol>
              </a:tblGrid>
              <a:tr h="653073">
                <a:tc gridSpan="5">
                  <a:txBody>
                    <a:bodyPr/>
                    <a:lstStyle/>
                    <a:p>
                      <a:pPr algn="ct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Age Wise Consent</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82395713"/>
                  </a:ext>
                </a:extLst>
              </a:tr>
              <a:tr h="653073">
                <a:tc>
                  <a:txBody>
                    <a:bodyPr/>
                    <a:lstStyle/>
                    <a:p>
                      <a:pP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Age</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b="1" dirty="0">
                          <a:solidFill>
                            <a:sysClr val="windowText" lastClr="000000"/>
                          </a:solidFill>
                          <a:effectLst/>
                          <a:latin typeface="Times New Roman" panose="02020603050405020304" pitchFamily="18" charset="0"/>
                          <a:cs typeface="Times New Roman" panose="02020603050405020304" pitchFamily="18" charset="0"/>
                        </a:rPr>
                        <a:t>Yes</a:t>
                      </a:r>
                      <a:endParaRPr lang="en-IN" sz="1600" b="1"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b="1" dirty="0">
                          <a:solidFill>
                            <a:sysClr val="windowText" lastClr="000000"/>
                          </a:solidFill>
                          <a:effectLst/>
                          <a:latin typeface="Times New Roman" panose="02020603050405020304" pitchFamily="18" charset="0"/>
                          <a:cs typeface="Times New Roman" panose="02020603050405020304" pitchFamily="18" charset="0"/>
                        </a:rPr>
                        <a:t>No</a:t>
                      </a:r>
                      <a:endParaRPr lang="en-IN" sz="1600" b="1"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b="1" dirty="0">
                          <a:solidFill>
                            <a:sysClr val="windowText" lastClr="000000"/>
                          </a:solidFill>
                          <a:effectLst/>
                          <a:latin typeface="Times New Roman" panose="02020603050405020304" pitchFamily="18" charset="0"/>
                          <a:cs typeface="Times New Roman" panose="02020603050405020304" pitchFamily="18" charset="0"/>
                        </a:rPr>
                        <a:t>No %</a:t>
                      </a:r>
                      <a:endParaRPr lang="en-IN" sz="1600" b="1"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b="1" dirty="0">
                          <a:solidFill>
                            <a:sysClr val="windowText" lastClr="000000"/>
                          </a:solidFill>
                          <a:effectLst/>
                          <a:latin typeface="Times New Roman" panose="02020603050405020304" pitchFamily="18" charset="0"/>
                          <a:cs typeface="Times New Roman" panose="02020603050405020304" pitchFamily="18" charset="0"/>
                        </a:rPr>
                        <a:t>Yes %</a:t>
                      </a:r>
                      <a:endParaRPr lang="en-IN" sz="1600" b="1"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784140"/>
                  </a:ext>
                </a:extLst>
              </a:tr>
              <a:tr h="653073">
                <a:tc>
                  <a:txBody>
                    <a:bodyPr/>
                    <a:lstStyle/>
                    <a:p>
                      <a:pPr>
                        <a:lnSpc>
                          <a:spcPct val="107000"/>
                        </a:lnSpc>
                        <a:spcAft>
                          <a:spcPts val="800"/>
                        </a:spcAft>
                      </a:pPr>
                      <a:r>
                        <a:rPr lang="en-IN" sz="1200">
                          <a:solidFill>
                            <a:sysClr val="windowText" lastClr="000000"/>
                          </a:solidFill>
                          <a:effectLst/>
                          <a:latin typeface="Times New Roman" panose="02020603050405020304" pitchFamily="18" charset="0"/>
                          <a:cs typeface="Times New Roman" panose="02020603050405020304" pitchFamily="18" charset="0"/>
                        </a:rPr>
                        <a:t>25 and Below </a:t>
                      </a:r>
                      <a:endParaRPr lang="en-IN"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50</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9</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15.3%</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84.7%</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240735"/>
                  </a:ext>
                </a:extLst>
              </a:tr>
              <a:tr h="522870">
                <a:tc>
                  <a:txBody>
                    <a:bodyPr/>
                    <a:lstStyle/>
                    <a:p>
                      <a:pP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26-35</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25</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8</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IN" sz="1200">
                          <a:solidFill>
                            <a:sysClr val="windowText" lastClr="000000"/>
                          </a:solidFill>
                          <a:effectLst/>
                          <a:latin typeface="Times New Roman" panose="02020603050405020304" pitchFamily="18" charset="0"/>
                          <a:cs typeface="Times New Roman" panose="02020603050405020304" pitchFamily="18" charset="0"/>
                        </a:rPr>
                        <a:t>24.2%</a:t>
                      </a:r>
                      <a:endParaRPr lang="en-IN"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IN" sz="1200" dirty="0">
                          <a:solidFill>
                            <a:sysClr val="windowText" lastClr="000000"/>
                          </a:solidFill>
                          <a:effectLst/>
                          <a:latin typeface="Times New Roman" panose="02020603050405020304" pitchFamily="18" charset="0"/>
                          <a:cs typeface="Times New Roman" panose="02020603050405020304" pitchFamily="18" charset="0"/>
                        </a:rPr>
                        <a:t>75.8%</a:t>
                      </a:r>
                      <a:endParaRPr lang="en-IN"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867942"/>
                  </a:ext>
                </a:extLst>
              </a:tr>
            </a:tbl>
          </a:graphicData>
        </a:graphic>
      </p:graphicFrame>
      <p:sp>
        <p:nvSpPr>
          <p:cNvPr id="16" name="TextBox 15">
            <a:extLst>
              <a:ext uri="{FF2B5EF4-FFF2-40B4-BE49-F238E27FC236}">
                <a16:creationId xmlns:a16="http://schemas.microsoft.com/office/drawing/2014/main" id="{91D19900-5F93-4BA4-BA49-79269991B0AC}"/>
              </a:ext>
            </a:extLst>
          </p:cNvPr>
          <p:cNvSpPr txBox="1"/>
          <p:nvPr/>
        </p:nvSpPr>
        <p:spPr>
          <a:xfrm>
            <a:off x="601133" y="1014074"/>
            <a:ext cx="6097604" cy="567271"/>
          </a:xfrm>
          <a:prstGeom prst="rect">
            <a:avLst/>
          </a:prstGeom>
          <a:noFill/>
        </p:spPr>
        <p:txBody>
          <a:bodyPr wrap="square">
            <a:spAutoFit/>
          </a:bodyPr>
          <a:lstStyle/>
          <a:p>
            <a:pPr lvl="0">
              <a:lnSpc>
                <a:spcPct val="200000"/>
              </a:lnSpc>
              <a:spcAft>
                <a:spcPts val="800"/>
              </a:spcAft>
              <a:buSzPts val="1400"/>
            </a:pPr>
            <a:r>
              <a:rPr lang="en-IN" sz="1800" u="sng" dirty="0">
                <a:effectLst/>
                <a:latin typeface="Times New Roman" panose="02020603050405020304" pitchFamily="18" charset="0"/>
                <a:ea typeface="Calibri" panose="020F0502020204030204" pitchFamily="34" charset="0"/>
                <a:cs typeface="Times New Roman" panose="02020603050405020304" pitchFamily="18" charset="0"/>
              </a:rPr>
              <a:t>DIGITAL HEALTH REPORTING &amp; CONSENT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36DD67C-CA9D-4E2A-948F-3EF2422F531A}"/>
              </a:ext>
            </a:extLst>
          </p:cNvPr>
          <p:cNvSpPr txBox="1"/>
          <p:nvPr/>
        </p:nvSpPr>
        <p:spPr>
          <a:xfrm>
            <a:off x="11287606" y="6151927"/>
            <a:ext cx="1511695" cy="369332"/>
          </a:xfrm>
          <a:prstGeom prst="rect">
            <a:avLst/>
          </a:prstGeom>
          <a:noFill/>
        </p:spPr>
        <p:txBody>
          <a:bodyPr wrap="square" rtlCol="0">
            <a:spAutoFit/>
          </a:bodyPr>
          <a:lstStyle/>
          <a:p>
            <a:r>
              <a:rPr lang="en-IN" dirty="0"/>
              <a:t>n = 100</a:t>
            </a:r>
          </a:p>
        </p:txBody>
      </p:sp>
      <p:pic>
        <p:nvPicPr>
          <p:cNvPr id="23" name="Picture 22">
            <a:extLst>
              <a:ext uri="{FF2B5EF4-FFF2-40B4-BE49-F238E27FC236}">
                <a16:creationId xmlns:a16="http://schemas.microsoft.com/office/drawing/2014/main" id="{B5084466-9083-474F-A092-25115BDEADB3}"/>
              </a:ext>
            </a:extLst>
          </p:cNvPr>
          <p:cNvPicPr/>
          <p:nvPr/>
        </p:nvPicPr>
        <p:blipFill rotWithShape="1">
          <a:blip r:embed="rId5" cstate="print">
            <a:extLst>
              <a:ext uri="{28A0092B-C50C-407E-A947-70E740481C1C}">
                <a14:useLocalDpi xmlns:a14="http://schemas.microsoft.com/office/drawing/2010/main" val="0"/>
              </a:ext>
            </a:extLst>
          </a:blip>
          <a:srcRect l="12621" t="26313" r="46570"/>
          <a:stretch/>
        </p:blipFill>
        <p:spPr bwMode="auto">
          <a:xfrm>
            <a:off x="7228640" y="4441437"/>
            <a:ext cx="2540082" cy="1935499"/>
          </a:xfrm>
          <a:prstGeom prst="rect">
            <a:avLst/>
          </a:prstGeom>
          <a:noFill/>
          <a:ln>
            <a:solidFill>
              <a:schemeClr val="bg1"/>
            </a:solid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CF32191B-2E1F-4E1A-AD94-014CF24BA34F}"/>
              </a:ext>
            </a:extLst>
          </p:cNvPr>
          <p:cNvSpPr txBox="1"/>
          <p:nvPr/>
        </p:nvSpPr>
        <p:spPr>
          <a:xfrm>
            <a:off x="7020827" y="6253471"/>
            <a:ext cx="3769093" cy="430887"/>
          </a:xfrm>
          <a:prstGeom prst="rect">
            <a:avLst/>
          </a:prstGeom>
          <a:noFill/>
        </p:spPr>
        <p:txBody>
          <a:bodyPr wrap="square">
            <a:spAutoFit/>
          </a:bodyPr>
          <a:lstStyle>
            <a:defPPr>
              <a:defRPr lang="en-US"/>
            </a:defPPr>
            <a:lvl1pPr>
              <a:defRPr sz="1100" b="0" i="0">
                <a:solidFill>
                  <a:srgbClr val="202124"/>
                </a:solidFill>
                <a:effectLst/>
                <a:latin typeface="Times New Roman" panose="02020603050405020304" pitchFamily="18" charset="0"/>
                <a:cs typeface="Times New Roman" panose="02020603050405020304" pitchFamily="18" charset="0"/>
              </a:defRPr>
            </a:lvl1pPr>
          </a:lstStyle>
          <a:p>
            <a:r>
              <a:rPr lang="en-IN" dirty="0"/>
              <a:t>Did you know you can access all your health reports from one ABHA PHR App of ABDM</a:t>
            </a:r>
          </a:p>
        </p:txBody>
      </p:sp>
      <p:pic>
        <p:nvPicPr>
          <p:cNvPr id="25" name="Picture 24">
            <a:extLst>
              <a:ext uri="{FF2B5EF4-FFF2-40B4-BE49-F238E27FC236}">
                <a16:creationId xmlns:a16="http://schemas.microsoft.com/office/drawing/2014/main" id="{6B28E71D-AFD6-4FD3-9817-A8D17318D93D}"/>
              </a:ext>
            </a:extLst>
          </p:cNvPr>
          <p:cNvPicPr>
            <a:picLocks noChangeAspect="1"/>
          </p:cNvPicPr>
          <p:nvPr/>
        </p:nvPicPr>
        <p:blipFill>
          <a:blip r:embed="rId4"/>
          <a:stretch>
            <a:fillRect/>
          </a:stretch>
        </p:blipFill>
        <p:spPr>
          <a:xfrm>
            <a:off x="9982200" y="4673786"/>
            <a:ext cx="450199" cy="482479"/>
          </a:xfrm>
          <a:prstGeom prst="rect">
            <a:avLst/>
          </a:prstGeom>
        </p:spPr>
      </p:pic>
    </p:spTree>
    <p:extLst>
      <p:ext uri="{BB962C8B-B14F-4D97-AF65-F5344CB8AC3E}">
        <p14:creationId xmlns:p14="http://schemas.microsoft.com/office/powerpoint/2010/main" val="176508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466722" y="586855"/>
            <a:ext cx="3201366" cy="3387497"/>
          </a:xfrm>
        </p:spPr>
        <p:txBody>
          <a:bodyPr anchor="b">
            <a:normAutofit/>
          </a:bodyPr>
          <a:lstStyle/>
          <a:p>
            <a:pPr algn="r"/>
            <a:r>
              <a:rPr lang="en-IN" sz="4000" b="1" dirty="0">
                <a:solidFill>
                  <a:srgbClr val="FFFFFF"/>
                </a:solidFill>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4835711" y="586855"/>
            <a:ext cx="6555347" cy="5546047"/>
          </a:xfrm>
        </p:spPr>
        <p:txBody>
          <a:bodyPr anchor="ctr">
            <a:normAutofit fontScale="92500" lnSpcReduction="20000"/>
          </a:bodyPr>
          <a:lstStyle/>
          <a:p>
            <a:pPr>
              <a:lnSpc>
                <a:spcPct val="120000"/>
              </a:lnSpc>
            </a:pPr>
            <a:r>
              <a:rPr lang="en-IN" sz="1800" dirty="0">
                <a:effectLst/>
                <a:latin typeface="Times New Roman" panose="02020603050405020304" pitchFamily="18" charset="0"/>
                <a:ea typeface="Calibri" panose="020F0502020204030204" pitchFamily="34" charset="0"/>
              </a:rPr>
              <a:t>This study shows doctors are aware of what role Digital health interventions plays as out of 53 health professionals 94 % were aware about role Digital health interventions and 62 % had Health professional ID’s</a:t>
            </a:r>
          </a:p>
          <a:p>
            <a:pPr>
              <a:lnSpc>
                <a:spcPct val="12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After receiving the results, it was seen that good amount of people had knowledge about role Digital health interventions that was 77 % of the participants and participants were able to identify the purpose and features of the ABDM that was 57 % of the participant as compared to the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Chavi</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et al study had shown more awareness about ABDM.</a:t>
            </a:r>
          </a:p>
          <a:p>
            <a:pPr>
              <a:lnSpc>
                <a:spcPct val="12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Both the studies had the same sample size but the current study not only focuses on the medical background but also on the nonmedical background participants.  </a:t>
            </a:r>
          </a:p>
          <a:p>
            <a:pPr>
              <a:lnSpc>
                <a:spcPct val="12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This shows patients and doctors are aware of what role ABDM plays. This study is conducted in June 2022 as compared to the study of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Chavi</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et al conducted last year in 2021 and study was done on the interns, resident doctors of single college. The current study had a good response from the participants who were able to identify the benefits of ABHA Number.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11</a:t>
            </a:fld>
            <a:endParaRPr lang="en-IN" sz="1100">
              <a:solidFill>
                <a:schemeClr val="tx1">
                  <a:lumMod val="50000"/>
                  <a:lumOff val="50000"/>
                </a:schemeClr>
              </a:solidFill>
            </a:endParaRPr>
          </a:p>
        </p:txBody>
      </p:sp>
      <p:pic>
        <p:nvPicPr>
          <p:cNvPr id="7" name="Picture 6">
            <a:extLst>
              <a:ext uri="{FF2B5EF4-FFF2-40B4-BE49-F238E27FC236}">
                <a16:creationId xmlns:a16="http://schemas.microsoft.com/office/drawing/2014/main" id="{81E77188-70BE-4E7A-A46F-FB326DE88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 y="118282"/>
            <a:ext cx="1523999" cy="717345"/>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466722" y="586855"/>
            <a:ext cx="3201366" cy="3387497"/>
          </a:xfrm>
        </p:spPr>
        <p:txBody>
          <a:bodyPr anchor="b">
            <a:normAutofit/>
          </a:bodyPr>
          <a:lstStyle/>
          <a:p>
            <a:pPr algn="r"/>
            <a:r>
              <a:rPr lang="en-IN" sz="4000" b="1" dirty="0">
                <a:solidFill>
                  <a:srgbClr val="FFFFFF"/>
                </a:solidFill>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4777399" y="1709230"/>
            <a:ext cx="6753538" cy="4746434"/>
          </a:xfrm>
        </p:spPr>
        <p:txBody>
          <a:bodyPr anchor="ctr">
            <a:normAutofit lnSpcReduction="10000"/>
          </a:bodyPr>
          <a:lstStyle/>
          <a:p>
            <a:r>
              <a:rPr lang="en-IN" sz="1800" dirty="0">
                <a:latin typeface="Times New Roman" panose="02020603050405020304" pitchFamily="18" charset="0"/>
                <a:ea typeface="Calibri" panose="020F0502020204030204" pitchFamily="34" charset="0"/>
                <a:cs typeface="Times New Roman" panose="02020603050405020304" pitchFamily="18" charset="0"/>
              </a:rPr>
              <a:t>In the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study conducted by Prateek et al, </a:t>
            </a:r>
            <a:r>
              <a:rPr lang="en-IN" sz="1800" dirty="0">
                <a:latin typeface="Times New Roman" panose="02020603050405020304" pitchFamily="18" charset="0"/>
                <a:ea typeface="Calibri" panose="020F0502020204030204" pitchFamily="34" charset="0"/>
                <a:cs typeface="Times New Roman" panose="02020603050405020304" pitchFamily="18" charset="0"/>
              </a:rPr>
              <a:t>I</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 was observed that 43 % </a:t>
            </a:r>
            <a:r>
              <a:rPr lang="en-IN" sz="1800" dirty="0">
                <a:latin typeface="Times New Roman" panose="02020603050405020304" pitchFamily="18" charset="0"/>
                <a:ea typeface="Calibri" panose="020F0502020204030204" pitchFamily="34" charset="0"/>
                <a:cs typeface="Times New Roman" panose="02020603050405020304" pitchFamily="18" charset="0"/>
              </a:rPr>
              <a:t>of the participants had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insufficient knowledge of Telemedicine and 52 % had insufficient knowledge about its application  </a:t>
            </a:r>
          </a:p>
          <a:p>
            <a:r>
              <a:rPr lang="en-IN" sz="1800" dirty="0">
                <a:latin typeface="Times New Roman" panose="02020603050405020304" pitchFamily="18" charset="0"/>
                <a:ea typeface="Calibri" panose="020F0502020204030204" pitchFamily="34" charset="0"/>
                <a:cs typeface="Times New Roman" panose="02020603050405020304" pitchFamily="18" charset="0"/>
              </a:rPr>
              <a:t>A</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 compared to the current study which had 77% of the participants knew about telemedicine and 72 % had no problem using it. </a:t>
            </a:r>
          </a:p>
          <a:p>
            <a:r>
              <a:rPr lang="en-IN" sz="1800" dirty="0">
                <a:latin typeface="Times New Roman" panose="02020603050405020304" pitchFamily="18" charset="0"/>
                <a:ea typeface="Calibri" panose="020F0502020204030204" pitchFamily="34" charset="0"/>
                <a:cs typeface="Times New Roman" panose="02020603050405020304" pitchFamily="18" charset="0"/>
              </a:rPr>
              <a:t>It was observed that participants were willing to use digital forms of reporting and preferred to have reports on their mobiles or tablets.</a:t>
            </a:r>
          </a:p>
          <a:p>
            <a:r>
              <a:rPr lang="en-IN" sz="1800" dirty="0">
                <a:latin typeface="Times New Roman" panose="02020603050405020304" pitchFamily="18" charset="0"/>
                <a:ea typeface="Calibri" panose="020F0502020204030204" pitchFamily="34" charset="0"/>
                <a:cs typeface="Times New Roman" panose="02020603050405020304" pitchFamily="18" charset="0"/>
              </a:rPr>
              <a:t>But on the contrary 31 %  Participants preferred  OPD consultation over only 11 % who preferred online consultation. This reflects people’s perception of the fact that OPD consultation are better but still almost 58 % preferred both. </a:t>
            </a:r>
          </a:p>
          <a:p>
            <a:r>
              <a:rPr lang="en-IN" sz="1800" dirty="0">
                <a:latin typeface="Times New Roman" panose="02020603050405020304" pitchFamily="18" charset="0"/>
                <a:ea typeface="Calibri" panose="020F0502020204030204" pitchFamily="34" charset="0"/>
                <a:cs typeface="Times New Roman" panose="02020603050405020304" pitchFamily="18" charset="0"/>
              </a:rPr>
              <a:t>Most of the participants had no issue with sharing consent of reports with their doctors in the age group of 25 and below and 26-35.</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It was observed that only 52% knew that the ABDM PHR app had the feature for viewing the records in the app only, and people are preferably using other PHR apps to access their records like TATA 1MG, Lal Path lab or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Practo</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1800"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12</a:t>
            </a:fld>
            <a:endParaRPr lang="en-IN" sz="1100">
              <a:solidFill>
                <a:schemeClr val="tx1">
                  <a:lumMod val="50000"/>
                  <a:lumOff val="50000"/>
                </a:schemeClr>
              </a:solidFill>
            </a:endParaRPr>
          </a:p>
        </p:txBody>
      </p:sp>
      <p:pic>
        <p:nvPicPr>
          <p:cNvPr id="7" name="Picture 6">
            <a:extLst>
              <a:ext uri="{FF2B5EF4-FFF2-40B4-BE49-F238E27FC236}">
                <a16:creationId xmlns:a16="http://schemas.microsoft.com/office/drawing/2014/main" id="{81E77188-70BE-4E7A-A46F-FB326DE88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 y="118282"/>
            <a:ext cx="1523999" cy="717345"/>
          </a:xfrm>
          <a:prstGeom prst="rect">
            <a:avLst/>
          </a:prstGeom>
        </p:spPr>
      </p:pic>
    </p:spTree>
    <p:extLst>
      <p:ext uri="{BB962C8B-B14F-4D97-AF65-F5344CB8AC3E}">
        <p14:creationId xmlns:p14="http://schemas.microsoft.com/office/powerpoint/2010/main" val="291018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normAutofit/>
          </a:bodyPr>
          <a:lstStyle/>
          <a:p>
            <a:pPr algn="ctr"/>
            <a:r>
              <a:rPr lang="en-IN" sz="4000" b="1" dirty="0"/>
              <a:t>Limitations of the Study</a:t>
            </a:r>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7" name="Picture 6" descr="Text&#10;&#10;Description automatically generated">
            <a:extLst>
              <a:ext uri="{FF2B5EF4-FFF2-40B4-BE49-F238E27FC236}">
                <a16:creationId xmlns:a16="http://schemas.microsoft.com/office/drawing/2014/main" id="{47AD9F26-F0B0-4178-B342-583B965B2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558"/>
            <a:ext cx="1523999" cy="717345"/>
          </a:xfrm>
          <a:prstGeom prst="rect">
            <a:avLst/>
          </a:prstGeom>
        </p:spPr>
      </p:pic>
      <p:sp>
        <p:nvSpPr>
          <p:cNvPr id="3" name="TextBox 2">
            <a:extLst>
              <a:ext uri="{FF2B5EF4-FFF2-40B4-BE49-F238E27FC236}">
                <a16:creationId xmlns:a16="http://schemas.microsoft.com/office/drawing/2014/main" id="{46CC31B8-39CF-4EC4-89C5-85EAC2DA3E51}"/>
              </a:ext>
            </a:extLst>
          </p:cNvPr>
          <p:cNvSpPr txBox="1"/>
          <p:nvPr/>
        </p:nvSpPr>
        <p:spPr>
          <a:xfrm>
            <a:off x="2722652" y="4407613"/>
            <a:ext cx="2640458" cy="369332"/>
          </a:xfrm>
          <a:prstGeom prst="rect">
            <a:avLst/>
          </a:prstGeom>
          <a:noFill/>
        </p:spPr>
        <p:txBody>
          <a:bodyPr wrap="square" rtlCol="0">
            <a:spAutoFit/>
          </a:bodyPr>
          <a:lstStyle/>
          <a:p>
            <a:endParaRPr lang="en-IN" dirty="0"/>
          </a:p>
        </p:txBody>
      </p:sp>
      <p:graphicFrame>
        <p:nvGraphicFramePr>
          <p:cNvPr id="15" name="Content Placeholder 9">
            <a:extLst>
              <a:ext uri="{FF2B5EF4-FFF2-40B4-BE49-F238E27FC236}">
                <a16:creationId xmlns:a16="http://schemas.microsoft.com/office/drawing/2014/main" id="{B829F0A3-FAF3-D3BE-C1DC-94AA0C59B772}"/>
              </a:ext>
            </a:extLst>
          </p:cNvPr>
          <p:cNvGraphicFramePr>
            <a:graphicFrameLocks noGrp="1"/>
          </p:cNvGraphicFramePr>
          <p:nvPr>
            <p:ph idx="1"/>
            <p:extLst>
              <p:ext uri="{D42A27DB-BD31-4B8C-83A1-F6EECF244321}">
                <p14:modId xmlns:p14="http://schemas.microsoft.com/office/powerpoint/2010/main" val="1412201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62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26">
            <a:extLst>
              <a:ext uri="{FF2B5EF4-FFF2-40B4-BE49-F238E27FC236}">
                <a16:creationId xmlns:a16="http://schemas.microsoft.com/office/drawing/2014/main" id="{4351B17D-A699-844D-D20D-DCD30F6FAD37}"/>
              </a:ext>
            </a:extLst>
          </p:cNvPr>
          <p:cNvPicPr>
            <a:picLocks noChangeAspect="1"/>
          </p:cNvPicPr>
          <p:nvPr/>
        </p:nvPicPr>
        <p:blipFill rotWithShape="1">
          <a:blip r:embed="rId2"/>
          <a:srcRect l="10395" r="8633" b="2"/>
          <a:stretch/>
        </p:blipFill>
        <p:spPr>
          <a:xfrm>
            <a:off x="20" y="10"/>
            <a:ext cx="6204384"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le 1">
            <a:extLst>
              <a:ext uri="{FF2B5EF4-FFF2-40B4-BE49-F238E27FC236}">
                <a16:creationId xmlns:a16="http://schemas.microsoft.com/office/drawing/2014/main" id="{386B721C-3FCF-4B81-B0B8-27ECF007D783}"/>
              </a:ext>
            </a:extLst>
          </p:cNvPr>
          <p:cNvSpPr>
            <a:spLocks noGrp="1"/>
          </p:cNvSpPr>
          <p:nvPr>
            <p:ph type="title"/>
          </p:nvPr>
        </p:nvSpPr>
        <p:spPr>
          <a:xfrm>
            <a:off x="481014" y="327026"/>
            <a:ext cx="4164011" cy="2611437"/>
          </a:xfrm>
        </p:spPr>
        <p:txBody>
          <a:bodyPr>
            <a:normAutofit/>
          </a:bodyPr>
          <a:lstStyle/>
          <a:p>
            <a:r>
              <a:rPr lang="en-IN" sz="3600"/>
              <a:t>Recommendation </a:t>
            </a:r>
          </a:p>
        </p:txBody>
      </p:sp>
      <p:sp>
        <p:nvSpPr>
          <p:cNvPr id="5" name="Slide Number Placeholder 4">
            <a:extLst>
              <a:ext uri="{FF2B5EF4-FFF2-40B4-BE49-F238E27FC236}">
                <a16:creationId xmlns:a16="http://schemas.microsoft.com/office/drawing/2014/main" id="{6EDE36F0-5EB3-4290-B536-BD46F64DDEC6}"/>
              </a:ext>
            </a:extLst>
          </p:cNvPr>
          <p:cNvSpPr>
            <a:spLocks noGrp="1"/>
          </p:cNvSpPr>
          <p:nvPr>
            <p:ph type="sldNum" sz="quarter" idx="12"/>
          </p:nvPr>
        </p:nvSpPr>
        <p:spPr>
          <a:xfrm>
            <a:off x="8966200" y="6356350"/>
            <a:ext cx="2743200" cy="365125"/>
          </a:xfrm>
        </p:spPr>
        <p:txBody>
          <a:bodyPr>
            <a:normAutofit/>
          </a:bodyPr>
          <a:lstStyle/>
          <a:p>
            <a:pPr>
              <a:spcAft>
                <a:spcPts val="600"/>
              </a:spcAft>
            </a:pPr>
            <a:fld id="{26AD20E6-394B-4DF0-96A5-9647FF39C943}" type="slidenum">
              <a:rPr lang="en-IN">
                <a:solidFill>
                  <a:schemeClr val="tx1">
                    <a:lumMod val="75000"/>
                    <a:lumOff val="25000"/>
                  </a:schemeClr>
                </a:solidFill>
              </a:rPr>
              <a:pPr>
                <a:spcAft>
                  <a:spcPts val="600"/>
                </a:spcAft>
              </a:pPr>
              <a:t>14</a:t>
            </a:fld>
            <a:endParaRPr lang="en-IN">
              <a:solidFill>
                <a:schemeClr val="tx1">
                  <a:lumMod val="75000"/>
                  <a:lumOff val="25000"/>
                </a:schemeClr>
              </a:solidFill>
            </a:endParaRPr>
          </a:p>
        </p:txBody>
      </p:sp>
      <p:pic>
        <p:nvPicPr>
          <p:cNvPr id="6" name="Picture 5" descr="Text&#10;&#10;Description automatically generated">
            <a:extLst>
              <a:ext uri="{FF2B5EF4-FFF2-40B4-BE49-F238E27FC236}">
                <a16:creationId xmlns:a16="http://schemas.microsoft.com/office/drawing/2014/main" id="{48DCCBD0-0C91-4BC2-B74D-4F6B471B0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6" y="171125"/>
            <a:ext cx="914400" cy="464343"/>
          </a:xfrm>
          <a:prstGeom prst="rect">
            <a:avLst/>
          </a:prstGeom>
        </p:spPr>
      </p:pic>
      <p:graphicFrame>
        <p:nvGraphicFramePr>
          <p:cNvPr id="8" name="Content Placeholder 2">
            <a:extLst>
              <a:ext uri="{FF2B5EF4-FFF2-40B4-BE49-F238E27FC236}">
                <a16:creationId xmlns:a16="http://schemas.microsoft.com/office/drawing/2014/main" id="{F623544A-2A97-FD2A-14AE-CA308DD2046F}"/>
              </a:ext>
            </a:extLst>
          </p:cNvPr>
          <p:cNvGraphicFramePr>
            <a:graphicFrameLocks noGrp="1"/>
          </p:cNvGraphicFramePr>
          <p:nvPr>
            <p:ph idx="1"/>
            <p:extLst>
              <p:ext uri="{D42A27DB-BD31-4B8C-83A1-F6EECF244321}">
                <p14:modId xmlns:p14="http://schemas.microsoft.com/office/powerpoint/2010/main" val="658111161"/>
              </p:ext>
            </p:extLst>
          </p:nvPr>
        </p:nvGraphicFramePr>
        <p:xfrm>
          <a:off x="6381750" y="2119313"/>
          <a:ext cx="5329236" cy="4057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273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466722" y="586855"/>
            <a:ext cx="3201366" cy="3387497"/>
          </a:xfrm>
        </p:spPr>
        <p:txBody>
          <a:bodyPr anchor="b">
            <a:normAutofit/>
          </a:bodyPr>
          <a:lstStyle/>
          <a:p>
            <a:pPr algn="r"/>
            <a:r>
              <a:rPr lang="en-IN" sz="4000" b="1">
                <a:solidFill>
                  <a:srgbClr val="FFFFFF"/>
                </a:solidFill>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4835711" y="666114"/>
            <a:ext cx="6681619" cy="5789550"/>
          </a:xfrm>
        </p:spPr>
        <p:txBody>
          <a:bodyPr anchor="ctr">
            <a:normAutofit fontScale="92500" lnSpcReduction="10000"/>
          </a:bodyPr>
          <a:lstStyle/>
          <a:p>
            <a:pPr marL="457200">
              <a:lnSpc>
                <a:spcPct val="12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This study was conducted from April to June in 2022 </a:t>
            </a:r>
          </a:p>
          <a:p>
            <a:pPr marL="457200">
              <a:lnSpc>
                <a:spcPct val="12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It was observed in the study that participants of this study had a good knowledge of Digital health interventions and what are the key features and purpose of the ABDM, and more than half of the participants knew how to create Health ID. </a:t>
            </a:r>
          </a:p>
          <a:p>
            <a:pPr marL="457200">
              <a:lnSpc>
                <a:spcPct val="12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It was observed that health professionals were also aware of Health Professional ID and almost 62 % of them had HP ID. Digital health is an integral part of the Indian economy and citizens being aware of the national digital health plans and the digital health shows a promising and positive response.</a:t>
            </a:r>
          </a:p>
          <a:p>
            <a:pPr marL="457200">
              <a:lnSpc>
                <a:spcPct val="12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Telemedicine and digital health reporting play a very important role in digital health and making patient consultation and health records easily accessible, so to study the awareness for the same is crucial and know the perception of people behind the same. </a:t>
            </a:r>
          </a:p>
          <a:p>
            <a:pPr marL="457200">
              <a:lnSpc>
                <a:spcPct val="12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This study got to know the awareness of these digital interventions and how people are perceiving it.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15</a:t>
            </a:fld>
            <a:endParaRPr lang="en-IN" sz="1100">
              <a:solidFill>
                <a:schemeClr val="tx1">
                  <a:lumMod val="50000"/>
                  <a:lumOff val="50000"/>
                </a:schemeClr>
              </a:solidFill>
            </a:endParaRPr>
          </a:p>
        </p:txBody>
      </p:sp>
      <p:pic>
        <p:nvPicPr>
          <p:cNvPr id="7" name="Picture 6">
            <a:extLst>
              <a:ext uri="{FF2B5EF4-FFF2-40B4-BE49-F238E27FC236}">
                <a16:creationId xmlns:a16="http://schemas.microsoft.com/office/drawing/2014/main" id="{E947BF0B-E47F-4FEF-AC0A-A290C0150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466722" y="586855"/>
            <a:ext cx="3201366" cy="3387497"/>
          </a:xfrm>
        </p:spPr>
        <p:txBody>
          <a:bodyPr anchor="b">
            <a:normAutofit/>
          </a:bodyPr>
          <a:lstStyle/>
          <a:p>
            <a:pPr algn="r"/>
            <a:r>
              <a:rPr lang="en-IN" sz="4000" b="1">
                <a:solidFill>
                  <a:srgbClr val="FFFFFF"/>
                </a:solidFill>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4835711" y="903805"/>
            <a:ext cx="6555347" cy="5546047"/>
          </a:xfrm>
        </p:spPr>
        <p:txBody>
          <a:bodyPr anchor="ctr">
            <a:normAutofit/>
          </a:bodyPr>
          <a:lstStyle/>
          <a:p>
            <a:pPr>
              <a:lnSpc>
                <a:spcPct val="107000"/>
              </a:lnSpc>
              <a:spcAft>
                <a:spcPts val="800"/>
              </a:spcAft>
            </a:pP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NHA | Official website Ayushman Bharat Digital Mission [Internet]. [cited 2022 Apr 9]. Available from: https://abdm.gov.in/</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NHA | Official website Ayushman Bharat Digital Mission [Internet]. [cited 2022 Jun 15]. Available from: </a:t>
            </a:r>
            <a:r>
              <a:rPr lang="en-IN" sz="15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https://abdm.gov.in/abdm-components</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NDHM Awareness among young doctors. Int J Recent Sci Res. </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500" dirty="0" err="1">
                <a:effectLst/>
                <a:latin typeface="Times New Roman" panose="02020603050405020304" pitchFamily="18" charset="0"/>
                <a:ea typeface="Calibri" panose="020F0502020204030204" pitchFamily="34" charset="0"/>
                <a:cs typeface="Times New Roman" panose="02020603050405020304" pitchFamily="18" charset="0"/>
              </a:rPr>
              <a:t>Gudi</a:t>
            </a: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 N, </a:t>
            </a:r>
            <a:r>
              <a:rPr lang="en-IN" sz="1500" dirty="0" err="1">
                <a:effectLst/>
                <a:latin typeface="Times New Roman" panose="02020603050405020304" pitchFamily="18" charset="0"/>
                <a:ea typeface="Calibri" panose="020F0502020204030204" pitchFamily="34" charset="0"/>
                <a:cs typeface="Times New Roman" panose="02020603050405020304" pitchFamily="18" charset="0"/>
              </a:rPr>
              <a:t>Lakiang</a:t>
            </a: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IN" sz="1500" dirty="0" err="1">
                <a:effectLst/>
                <a:latin typeface="Times New Roman" panose="02020603050405020304" pitchFamily="18" charset="0"/>
                <a:ea typeface="Calibri" panose="020F0502020204030204" pitchFamily="34" charset="0"/>
                <a:cs typeface="Times New Roman" panose="02020603050405020304" pitchFamily="18" charset="0"/>
              </a:rPr>
              <a:t>Pattanshetty</a:t>
            </a: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IN" sz="1500" dirty="0" err="1">
                <a:effectLst/>
                <a:latin typeface="Times New Roman" panose="02020603050405020304" pitchFamily="18" charset="0"/>
                <a:ea typeface="Calibri" panose="020F0502020204030204" pitchFamily="34" charset="0"/>
                <a:cs typeface="Times New Roman" panose="02020603050405020304" pitchFamily="18" charset="0"/>
              </a:rPr>
              <a:t>Sarbadhikari</a:t>
            </a: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 SN, John O. Challenges and prospects in </a:t>
            </a:r>
            <a:r>
              <a:rPr lang="en-IN" sz="1500" dirty="0" err="1">
                <a:effectLst/>
                <a:latin typeface="Times New Roman" panose="02020603050405020304" pitchFamily="18" charset="0"/>
                <a:ea typeface="Calibri" panose="020F0502020204030204" pitchFamily="34" charset="0"/>
                <a:cs typeface="Times New Roman" panose="02020603050405020304" pitchFamily="18" charset="0"/>
              </a:rPr>
              <a:t>india’s</a:t>
            </a: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 digital health journey. Indian J Public Health. 2021 Jun;65(2):209–12. </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Malhotra P, Ramachandran A, Chauhan R, </a:t>
            </a:r>
            <a:r>
              <a:rPr lang="en-IN" sz="1500" dirty="0" err="1">
                <a:effectLst/>
                <a:latin typeface="Times New Roman" panose="02020603050405020304" pitchFamily="18" charset="0"/>
                <a:ea typeface="Calibri" panose="020F0502020204030204" pitchFamily="34" charset="0"/>
                <a:cs typeface="Times New Roman" panose="02020603050405020304" pitchFamily="18" charset="0"/>
              </a:rPr>
              <a:t>Soni</a:t>
            </a: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 D, Garg N. Assessment of Knowledge, Perception, and Willingness of using Telemedicine among Medical and Allied Healthcare Students Studying in Private Institutions. Telehealth Med Today [Internet]. 2020 Nov 27 [cited 2022 Jun 14];5(4). Available from: https://telehealthandmedicinetoday.com/index.php/journal/article/view/228</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IN" sz="2000"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16</a:t>
            </a:fld>
            <a:endParaRPr lang="en-IN" sz="1100">
              <a:solidFill>
                <a:schemeClr val="tx1">
                  <a:lumMod val="50000"/>
                  <a:lumOff val="50000"/>
                </a:schemeClr>
              </a:solidFill>
            </a:endParaRPr>
          </a:p>
        </p:txBody>
      </p:sp>
      <p:pic>
        <p:nvPicPr>
          <p:cNvPr id="6" name="Picture 5" descr="Text&#10;&#10;Description automatically generated">
            <a:extLst>
              <a:ext uri="{FF2B5EF4-FFF2-40B4-BE49-F238E27FC236}">
                <a16:creationId xmlns:a16="http://schemas.microsoft.com/office/drawing/2014/main" id="{3CBD09D6-BD4B-47C8-BEB0-161FAD62C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314824" y="735106"/>
            <a:ext cx="10053763" cy="2928470"/>
          </a:xfrm>
        </p:spPr>
        <p:txBody>
          <a:bodyPr anchor="b">
            <a:normAutofit/>
          </a:bodyPr>
          <a:lstStyle/>
          <a:p>
            <a:pPr algn="l"/>
            <a:r>
              <a:rPr lang="en-IN" sz="4800">
                <a:solidFill>
                  <a:srgbClr val="FFFFFF"/>
                </a:solidFill>
              </a:rPr>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a:xfrm>
            <a:off x="1350682" y="4870824"/>
            <a:ext cx="10005951" cy="1458258"/>
          </a:xfrm>
        </p:spPr>
        <p:txBody>
          <a:bodyPr anchor="ctr">
            <a:normAutofit/>
          </a:bodyPr>
          <a:lstStyle/>
          <a:p>
            <a:pPr algn="l"/>
            <a:r>
              <a:rPr lang="en-IN"/>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a:xfrm>
            <a:off x="11704320" y="6446837"/>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17</a:t>
            </a:fld>
            <a:endParaRPr lang="en-IN" sz="1100">
              <a:solidFill>
                <a:schemeClr val="tx1">
                  <a:lumMod val="50000"/>
                  <a:lumOff val="50000"/>
                </a:schemeClr>
              </a:solidFill>
            </a:endParaRPr>
          </a:p>
        </p:txBody>
      </p:sp>
      <p:pic>
        <p:nvPicPr>
          <p:cNvPr id="7" name="Picture 6">
            <a:extLst>
              <a:ext uri="{FF2B5EF4-FFF2-40B4-BE49-F238E27FC236}">
                <a16:creationId xmlns:a16="http://schemas.microsoft.com/office/drawing/2014/main" id="{6B99C293-C595-4CB5-B43D-05A7129D7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a:xfrm>
            <a:off x="586478" y="1683756"/>
            <a:ext cx="3115265" cy="2396359"/>
          </a:xfrm>
        </p:spPr>
        <p:txBody>
          <a:bodyPr anchor="b">
            <a:normAutofit/>
          </a:bodyPr>
          <a:lstStyle/>
          <a:p>
            <a:pPr algn="r"/>
            <a:r>
              <a:rPr lang="en-IN" sz="3400" b="1">
                <a:solidFill>
                  <a:srgbClr val="FFFFFF"/>
                </a:solidFill>
              </a:rPr>
              <a:t>Suggestions to the Organization where the Study was Conducted </a:t>
            </a:r>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18</a:t>
            </a:fld>
            <a:endParaRPr lang="en-IN" sz="1100">
              <a:solidFill>
                <a:schemeClr val="tx1">
                  <a:lumMod val="50000"/>
                  <a:lumOff val="50000"/>
                </a:schemeClr>
              </a:solidFill>
            </a:endParaRPr>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72011"/>
            <a:ext cx="1489754" cy="701226"/>
          </a:xfrm>
          <a:prstGeom prst="rect">
            <a:avLst/>
          </a:prstGeom>
        </p:spPr>
      </p:pic>
      <p:graphicFrame>
        <p:nvGraphicFramePr>
          <p:cNvPr id="8" name="Content Placeholder 2">
            <a:extLst>
              <a:ext uri="{FF2B5EF4-FFF2-40B4-BE49-F238E27FC236}">
                <a16:creationId xmlns:a16="http://schemas.microsoft.com/office/drawing/2014/main" id="{3F157BC2-0C1F-D5C0-490D-10C655F811BF}"/>
              </a:ext>
            </a:extLst>
          </p:cNvPr>
          <p:cNvGraphicFramePr>
            <a:graphicFrameLocks noGrp="1"/>
          </p:cNvGraphicFramePr>
          <p:nvPr>
            <p:ph idx="1"/>
            <p:extLst>
              <p:ext uri="{D42A27DB-BD31-4B8C-83A1-F6EECF244321}">
                <p14:modId xmlns:p14="http://schemas.microsoft.com/office/powerpoint/2010/main" val="3677421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11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graphicFrame>
        <p:nvGraphicFramePr>
          <p:cNvPr id="15" name="Content Placeholder 3">
            <a:extLst>
              <a:ext uri="{FF2B5EF4-FFF2-40B4-BE49-F238E27FC236}">
                <a16:creationId xmlns:a16="http://schemas.microsoft.com/office/drawing/2014/main" id="{F9FA66D6-A55E-91EF-9274-16A422602D04}"/>
              </a:ext>
            </a:extLst>
          </p:cNvPr>
          <p:cNvGraphicFramePr>
            <a:graphicFrameLocks noGrp="1"/>
          </p:cNvGraphicFramePr>
          <p:nvPr>
            <p:ph sz="half" idx="2"/>
            <p:extLst>
              <p:ext uri="{D42A27DB-BD31-4B8C-83A1-F6EECF244321}">
                <p14:modId xmlns:p14="http://schemas.microsoft.com/office/powerpoint/2010/main" val="3210945063"/>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a:xfrm>
            <a:off x="6172200" y="2586599"/>
            <a:ext cx="5262937" cy="3684588"/>
          </a:xfrm>
        </p:spPr>
        <p:txBody>
          <a:bodyPr>
            <a:normAutofit/>
          </a:bodyPr>
          <a:lstStyle/>
          <a:p>
            <a:pPr marL="0" indent="0">
              <a:buNone/>
            </a:pPr>
            <a:r>
              <a:rPr lang="en-IN" dirty="0"/>
              <a:t>The overall experience was pretty exciting as I learned a lot and faced new challenges everyday and worked closely with the government officials to develop the best system that can be there for digital healthcare. </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4"/>
            <a:ext cx="1602769" cy="754422"/>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4000" b="1" dirty="0">
                <a:solidFill>
                  <a:srgbClr val="FFFFFF"/>
                </a:solidFill>
                <a:latin typeface="Calibri Light (Headings)"/>
                <a:cs typeface="Times New Roman" panose="02020603050405020304" pitchFamily="18" charset="0"/>
              </a:rPr>
              <a:t>Screenshot of Approval</a:t>
            </a:r>
          </a:p>
        </p:txBody>
      </p:sp>
      <p:pic>
        <p:nvPicPr>
          <p:cNvPr id="1026" name="id-2BBCAE9F-FA3D-4A65-A45A-4B88CD3FC953" descr="Image.jpeg">
            <a:extLst>
              <a:ext uri="{FF2B5EF4-FFF2-40B4-BE49-F238E27FC236}">
                <a16:creationId xmlns:a16="http://schemas.microsoft.com/office/drawing/2014/main" id="{B91E8026-0062-4AFB-9842-FD4D2DC63C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3" t="16518" r="1194" b="763"/>
          <a:stretch/>
        </p:blipFill>
        <p:spPr bwMode="auto">
          <a:xfrm>
            <a:off x="6096000" y="648346"/>
            <a:ext cx="4751988" cy="53312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26AD20E6-394B-4DF0-96A5-9647FF39C943}" type="slidenum">
              <a:rPr lang="en-US">
                <a:solidFill>
                  <a:schemeClr val="tx1">
                    <a:alpha val="80000"/>
                  </a:schemeClr>
                </a:solidFill>
              </a:rPr>
              <a:pPr>
                <a:spcAft>
                  <a:spcPts val="600"/>
                </a:spcAft>
              </a:pPr>
              <a:t>2</a:t>
            </a:fld>
            <a:endParaRPr lang="en-US">
              <a:solidFill>
                <a:schemeClr val="tx1">
                  <a:alpha val="80000"/>
                </a:schemeClr>
              </a:solidFill>
            </a:endParaRPr>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b="1"/>
              <a:t>Pictorial Journey</a:t>
            </a:r>
          </a:p>
        </p:txBody>
      </p:sp>
      <p:pic>
        <p:nvPicPr>
          <p:cNvPr id="9" name="Picture 8" descr="A group of people posing for a photo&#10;&#10;Description automatically generated">
            <a:extLst>
              <a:ext uri="{FF2B5EF4-FFF2-40B4-BE49-F238E27FC236}">
                <a16:creationId xmlns:a16="http://schemas.microsoft.com/office/drawing/2014/main" id="{EC3E2F94-4720-429F-85F6-CC1BCA79E144}"/>
              </a:ext>
            </a:extLst>
          </p:cNvPr>
          <p:cNvPicPr>
            <a:picLocks noChangeAspect="1"/>
          </p:cNvPicPr>
          <p:nvPr/>
        </p:nvPicPr>
        <p:blipFill rotWithShape="1">
          <a:blip r:embed="rId2">
            <a:extLst>
              <a:ext uri="{28A0092B-C50C-407E-A947-70E740481C1C}">
                <a14:useLocalDpi xmlns:a14="http://schemas.microsoft.com/office/drawing/2010/main" val="0"/>
              </a:ext>
            </a:extLst>
          </a:blip>
          <a:srcRect l="5022"/>
          <a:stretch/>
        </p:blipFill>
        <p:spPr>
          <a:xfrm>
            <a:off x="20" y="431"/>
            <a:ext cx="8115280" cy="6408311"/>
          </a:xfrm>
          <a:prstGeom prst="rect">
            <a:avLst/>
          </a:prstGeom>
        </p:spPr>
      </p:pic>
      <p:sp>
        <p:nvSpPr>
          <p:cNvPr id="10" name="Title 1">
            <a:extLst>
              <a:ext uri="{FF2B5EF4-FFF2-40B4-BE49-F238E27FC236}">
                <a16:creationId xmlns:a16="http://schemas.microsoft.com/office/drawing/2014/main" id="{74244F3F-265D-423B-B940-FA80AFBBB226}"/>
              </a:ext>
            </a:extLst>
          </p:cNvPr>
          <p:cNvSpPr txBox="1">
            <a:spLocks/>
          </p:cNvSpPr>
          <p:nvPr/>
        </p:nvSpPr>
        <p:spPr>
          <a:xfrm>
            <a:off x="8643193" y="2418408"/>
            <a:ext cx="2942813" cy="3540265"/>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000" b="1" dirty="0">
                <a:latin typeface="+mn-lt"/>
                <a:ea typeface="+mn-ea"/>
                <a:cs typeface="+mn-cs"/>
              </a:rPr>
              <a:t>Project Team</a:t>
            </a:r>
          </a:p>
        </p:txBody>
      </p:sp>
      <p:sp>
        <p:nvSpPr>
          <p:cNvPr id="23" name="Rectangle 1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11704320" y="6459376"/>
            <a:ext cx="448056" cy="365125"/>
          </a:xfrm>
        </p:spPr>
        <p:txBody>
          <a:bodyPr vert="horz" lIns="91440" tIns="45720" rIns="91440" bIns="45720" rtlCol="0" anchor="ctr">
            <a:normAutofit/>
          </a:bodyPr>
          <a:lstStyle/>
          <a:p>
            <a:pPr>
              <a:spcAft>
                <a:spcPts val="600"/>
              </a:spcAft>
              <a:defRPr/>
            </a:pPr>
            <a:fld id="{26AD20E6-394B-4DF0-96A5-9647FF39C943}" type="slidenum">
              <a:rPr lang="en-US" sz="1100">
                <a:solidFill>
                  <a:srgbClr val="FFFFFF"/>
                </a:solidFill>
                <a:latin typeface="Calibri" panose="020F0502020204030204"/>
              </a:rPr>
              <a:pPr>
                <a:spcAft>
                  <a:spcPts val="600"/>
                </a:spcAft>
                <a:defRPr/>
              </a:pPr>
              <a:t>20</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23339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3">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C9BABE5-5120-407C-BEF1-90FF26B51426}"/>
              </a:ext>
            </a:extLst>
          </p:cNvPr>
          <p:cNvPicPr>
            <a:picLocks noChangeAspect="1"/>
          </p:cNvPicPr>
          <p:nvPr/>
        </p:nvPicPr>
        <p:blipFill rotWithShape="1">
          <a:blip r:embed="rId2">
            <a:extLst>
              <a:ext uri="{28A0092B-C50C-407E-A947-70E740481C1C}">
                <a14:useLocalDpi xmlns:a14="http://schemas.microsoft.com/office/drawing/2010/main" val="0"/>
              </a:ext>
            </a:extLst>
          </a:blip>
          <a:srcRect l="11238" r="39943" b="-1"/>
          <a:stretch/>
        </p:blipFill>
        <p:spPr>
          <a:xfrm rot="5400000">
            <a:off x="1418829" y="-1418640"/>
            <a:ext cx="5291194" cy="8128855"/>
          </a:xfrm>
          <a:prstGeom prst="rect">
            <a:avLst/>
          </a:prstGeom>
        </p:spPr>
      </p:pic>
      <p:sp>
        <p:nvSpPr>
          <p:cNvPr id="64" name="Rectangle 55">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5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4000" b="1" kern="1200">
                <a:solidFill>
                  <a:srgbClr val="FFFFFF"/>
                </a:solidFill>
                <a:latin typeface="+mj-lt"/>
                <a:ea typeface="+mj-ea"/>
                <a:cs typeface="+mj-cs"/>
              </a:rPr>
              <a:t>Pictorial Journey</a:t>
            </a:r>
          </a:p>
        </p:txBody>
      </p:sp>
      <p:sp>
        <p:nvSpPr>
          <p:cNvPr id="66" name="Rectangle 5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10;&#10;Description automatically generated with low confidence">
            <a:extLst>
              <a:ext uri="{FF2B5EF4-FFF2-40B4-BE49-F238E27FC236}">
                <a16:creationId xmlns:a16="http://schemas.microsoft.com/office/drawing/2014/main" id="{0036BDAE-B902-4CCE-A3A3-C6F7B6044338}"/>
              </a:ext>
            </a:extLst>
          </p:cNvPr>
          <p:cNvPicPr>
            <a:picLocks noChangeAspect="1"/>
          </p:cNvPicPr>
          <p:nvPr/>
        </p:nvPicPr>
        <p:blipFill rotWithShape="1">
          <a:blip r:embed="rId3">
            <a:extLst>
              <a:ext uri="{28A0092B-C50C-407E-A947-70E740481C1C}">
                <a14:useLocalDpi xmlns:a14="http://schemas.microsoft.com/office/drawing/2010/main" val="0"/>
              </a:ext>
            </a:extLst>
          </a:blip>
          <a:srcRect r="-2" b="30001"/>
          <a:stretch/>
        </p:blipFill>
        <p:spPr>
          <a:xfrm>
            <a:off x="8128856" y="1"/>
            <a:ext cx="4063143" cy="5291384"/>
          </a:xfrm>
          <a:prstGeom prst="rect">
            <a:avLst/>
          </a:prstGeo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26AD20E6-394B-4DF0-96A5-9647FF39C943}" type="slidenum">
              <a:rPr lang="en-US" sz="1100">
                <a:solidFill>
                  <a:srgbClr val="FFFFFF"/>
                </a:solidFill>
              </a:rPr>
              <a:pPr>
                <a:spcAft>
                  <a:spcPts val="600"/>
                </a:spcAft>
              </a:pPr>
              <a:t>21</a:t>
            </a:fld>
            <a:endParaRPr lang="en-US" sz="1100">
              <a:solidFill>
                <a:srgbClr val="FFFFFF"/>
              </a:solidFill>
            </a:endParaRPr>
          </a:p>
        </p:txBody>
      </p:sp>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5" name="Rectangle 18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572493" y="238539"/>
            <a:ext cx="11018520" cy="1434415"/>
          </a:xfrm>
        </p:spPr>
        <p:txBody>
          <a:bodyPr anchor="b">
            <a:normAutofit/>
          </a:bodyPr>
          <a:lstStyle/>
          <a:p>
            <a:r>
              <a:rPr lang="en-IN" sz="4000" b="1" dirty="0">
                <a:latin typeface="Calibri Light (Headings)"/>
                <a:cs typeface="Times New Roman" panose="02020603050405020304" pitchFamily="18" charset="0"/>
              </a:rPr>
              <a:t>Introduction</a:t>
            </a:r>
          </a:p>
        </p:txBody>
      </p:sp>
      <p:sp>
        <p:nvSpPr>
          <p:cNvPr id="18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572493" y="2071316"/>
            <a:ext cx="6713552" cy="4119172"/>
          </a:xfrm>
        </p:spPr>
        <p:txBody>
          <a:bodyPr anchor="t">
            <a:normAutofit/>
          </a:bodyPr>
          <a:lstStyle/>
          <a:p>
            <a:r>
              <a:rPr lang="en-IN" sz="1800" dirty="0">
                <a:effectLst/>
                <a:latin typeface="Times New Roman" panose="02020603050405020304" pitchFamily="18" charset="0"/>
                <a:ea typeface="Calibri" panose="020F0502020204030204" pitchFamily="34" charset="0"/>
              </a:rPr>
              <a:t>Digital technologies are now a part of everyday life, and the world's population has never been more connected.</a:t>
            </a:r>
          </a:p>
          <a:p>
            <a:r>
              <a:rPr lang="en-IN" sz="1800" dirty="0">
                <a:effectLst/>
                <a:latin typeface="Times New Roman" panose="02020603050405020304" pitchFamily="18" charset="0"/>
                <a:ea typeface="Calibri" panose="020F0502020204030204" pitchFamily="34" charset="0"/>
              </a:rPr>
              <a:t> Innovation is occurring on an unprecedented scale, particularly in the digital sphere. Nonetheless, the  way to  improve and get better access to healthcare for  population remains largely untapped, and there is enormous potential for using digital health practices</a:t>
            </a:r>
          </a:p>
          <a:p>
            <a:r>
              <a:rPr lang="en-IN" sz="1800" dirty="0">
                <a:effectLst/>
                <a:latin typeface="Times New Roman" panose="02020603050405020304" pitchFamily="18" charset="0"/>
                <a:ea typeface="Calibri" panose="020F0502020204030204" pitchFamily="34" charset="0"/>
              </a:rPr>
              <a:t>India's digital health program promotes use of such digital tools to accomplish healthcare goals and places a high value on teleconsultation in community health centres.</a:t>
            </a:r>
          </a:p>
          <a:p>
            <a:r>
              <a:rPr lang="en-IN" sz="1800" dirty="0">
                <a:effectLst/>
                <a:latin typeface="Times New Roman" panose="02020603050405020304" pitchFamily="18" charset="0"/>
                <a:ea typeface="Calibri" panose="020F0502020204030204" pitchFamily="34" charset="0"/>
              </a:rPr>
              <a:t> Teleconsultation aims to create a platform through which a semi healthcare provider can interact with patients to doctors via a technology platform</a:t>
            </a:r>
            <a:endParaRPr lang="en-IN" sz="1700"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pPr>
                <a:spcAft>
                  <a:spcPts val="600"/>
                </a:spcAft>
              </a:pPr>
              <a:t>3</a:t>
            </a:fld>
            <a:endParaRPr lang="en-IN"/>
          </a:p>
        </p:txBody>
      </p:sp>
      <p:pic>
        <p:nvPicPr>
          <p:cNvPr id="7" name="Picture 6" descr="Text&#10;&#10;Description automatically generated">
            <a:extLst>
              <a:ext uri="{FF2B5EF4-FFF2-40B4-BE49-F238E27FC236}">
                <a16:creationId xmlns:a16="http://schemas.microsoft.com/office/drawing/2014/main" id="{911679E9-DD7E-4F10-8AFF-7A1C4A2EB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pic>
        <p:nvPicPr>
          <p:cNvPr id="15" name="Picture 14" descr="A screenshot of a computer&#10;&#10;Description automatically generated with low confidence">
            <a:extLst>
              <a:ext uri="{FF2B5EF4-FFF2-40B4-BE49-F238E27FC236}">
                <a16:creationId xmlns:a16="http://schemas.microsoft.com/office/drawing/2014/main" id="{F162E840-475B-44E9-B8FC-1CBF7CA8D3C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564" r="20320"/>
          <a:stretch/>
        </p:blipFill>
        <p:spPr>
          <a:xfrm>
            <a:off x="7675658" y="2093976"/>
            <a:ext cx="3941064" cy="4096512"/>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 name="Rectangle 20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38201" y="345810"/>
            <a:ext cx="5120561" cy="1325563"/>
          </a:xfrm>
        </p:spPr>
        <p:txBody>
          <a:bodyPr>
            <a:normAutofit/>
          </a:bodyPr>
          <a:lstStyle/>
          <a:p>
            <a:r>
              <a:rPr lang="en-IN" b="1">
                <a:latin typeface="Calibri Light (Headings)"/>
                <a:cs typeface="Times New Roman" panose="02020603050405020304" pitchFamily="18" charset="0"/>
              </a:rPr>
              <a:t>Introduction</a:t>
            </a:r>
          </a:p>
        </p:txBody>
      </p:sp>
      <p:sp>
        <p:nvSpPr>
          <p:cNvPr id="18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38201" y="1825625"/>
            <a:ext cx="5092194" cy="4351338"/>
          </a:xfrm>
        </p:spPr>
        <p:txBody>
          <a:bodyPr>
            <a:normAutofit/>
          </a:bodyPr>
          <a:lstStyle/>
          <a:p>
            <a:pPr marL="0" indent="0">
              <a:buNone/>
            </a:pPr>
            <a:r>
              <a:rPr lang="en-IN" sz="1500">
                <a:effectLst/>
                <a:latin typeface="Times New Roman" panose="02020603050405020304" pitchFamily="18" charset="0"/>
                <a:ea typeface="Calibri" panose="020F0502020204030204" pitchFamily="34" charset="0"/>
              </a:rPr>
              <a:t>The overall aim of the Digital Health interventions is to build an ecosystem that: </a:t>
            </a:r>
          </a:p>
          <a:p>
            <a:pPr marL="0" indent="0">
              <a:buNone/>
            </a:pPr>
            <a:r>
              <a:rPr lang="en-IN" sz="1500">
                <a:effectLst/>
                <a:latin typeface="Times New Roman" panose="02020603050405020304" pitchFamily="18" charset="0"/>
                <a:ea typeface="Calibri" panose="020F0502020204030204" pitchFamily="34" charset="0"/>
              </a:rPr>
              <a:t>(i) supports health for all that is universal health coverage in an economically  way,  accessible , integrated, inexpensive, responsive, and manner that is safe for everyone; </a:t>
            </a:r>
          </a:p>
          <a:p>
            <a:pPr marL="0" indent="0">
              <a:buNone/>
            </a:pPr>
            <a:r>
              <a:rPr lang="en-IN" sz="1500">
                <a:effectLst/>
                <a:latin typeface="Times New Roman" panose="02020603050405020304" pitchFamily="18" charset="0"/>
                <a:ea typeface="Calibri" panose="020F0502020204030204" pitchFamily="34" charset="0"/>
              </a:rPr>
              <a:t>(ii) covers a diverse range of information and helps in achieving a transparent, interoperable, standards-based digital systems for everyone; and</a:t>
            </a:r>
          </a:p>
          <a:p>
            <a:pPr marL="0" indent="0">
              <a:buNone/>
            </a:pPr>
            <a:r>
              <a:rPr lang="en-IN" sz="1500">
                <a:effectLst/>
                <a:latin typeface="Times New Roman" panose="02020603050405020304" pitchFamily="18" charset="0"/>
                <a:ea typeface="Calibri" panose="020F0502020204030204" pitchFamily="34" charset="0"/>
              </a:rPr>
              <a:t> (iii) ensures the safety, secrecy, and confidentiality of health-related information of the patients</a:t>
            </a:r>
            <a:br>
              <a:rPr lang="en-IN" sz="1500">
                <a:effectLst/>
                <a:latin typeface="Times New Roman" panose="02020603050405020304" pitchFamily="18" charset="0"/>
                <a:ea typeface="Calibri" panose="020F0502020204030204" pitchFamily="34" charset="0"/>
              </a:rPr>
            </a:br>
            <a:endParaRPr lang="en-IN" sz="1500">
              <a:effectLst/>
              <a:latin typeface="Times New Roman" panose="02020603050405020304" pitchFamily="18" charset="0"/>
              <a:ea typeface="Calibri" panose="020F0502020204030204" pitchFamily="34" charset="0"/>
            </a:endParaRPr>
          </a:p>
          <a:p>
            <a:pPr marL="0" indent="0">
              <a:buNone/>
            </a:pPr>
            <a:r>
              <a:rPr lang="en-IN" sz="1500">
                <a:effectLst/>
                <a:latin typeface="Times New Roman" panose="02020603050405020304" pitchFamily="18" charset="0"/>
                <a:ea typeface="Calibri" panose="020F0502020204030204" pitchFamily="34" charset="0"/>
              </a:rPr>
              <a:t>Electronic medical records, also known as digital health reporting or EMR, are digital version of paper records, reports, charts, diagnostics reports in a clinician's workplace. </a:t>
            </a:r>
            <a:endParaRPr lang="en-IN" sz="1500"/>
          </a:p>
        </p:txBody>
      </p:sp>
      <p:sp>
        <p:nvSpPr>
          <p:cNvPr id="207" name="Oval 20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8" name="Picture 17" descr="Shape&#10;&#10;Description automatically generated with medium confidence">
            <a:extLst>
              <a:ext uri="{FF2B5EF4-FFF2-40B4-BE49-F238E27FC236}">
                <a16:creationId xmlns:a16="http://schemas.microsoft.com/office/drawing/2014/main" id="{1735A3CA-F09A-4B8A-A177-DB407A97789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632" r="19928" b="-8"/>
          <a:stretch/>
        </p:blipFill>
        <p:spPr>
          <a:xfrm>
            <a:off x="8610600" y="3410541"/>
            <a:ext cx="3581400" cy="3447459"/>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05" name="Arc 20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6" name="Picture 15" descr="Icon&#10;&#10;Description automatically generated">
            <a:extLst>
              <a:ext uri="{FF2B5EF4-FFF2-40B4-BE49-F238E27FC236}">
                <a16:creationId xmlns:a16="http://schemas.microsoft.com/office/drawing/2014/main" id="{24E01D31-A216-41EA-810C-645A1FA8829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468" r="-3" b="8060"/>
          <a:stretch/>
        </p:blipFill>
        <p:spPr>
          <a:xfrm>
            <a:off x="6510867" y="136525"/>
            <a:ext cx="3830661" cy="327401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solidFill>
                  <a:srgbClr val="FFFFFF"/>
                </a:solidFill>
              </a:rPr>
              <a:pPr>
                <a:spcAft>
                  <a:spcPts val="600"/>
                </a:spcAft>
              </a:pPr>
              <a:t>4</a:t>
            </a:fld>
            <a:endParaRPr lang="en-IN">
              <a:solidFill>
                <a:srgbClr val="FFFFFF"/>
              </a:solidFill>
            </a:endParaRPr>
          </a:p>
        </p:txBody>
      </p:sp>
      <p:pic>
        <p:nvPicPr>
          <p:cNvPr id="7" name="Picture 6" descr="Text&#10;&#10;Description automatically generated">
            <a:extLst>
              <a:ext uri="{FF2B5EF4-FFF2-40B4-BE49-F238E27FC236}">
                <a16:creationId xmlns:a16="http://schemas.microsoft.com/office/drawing/2014/main" id="{911679E9-DD7E-4F10-8AFF-7A1C4A2EBA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spTree>
    <p:extLst>
      <p:ext uri="{BB962C8B-B14F-4D97-AF65-F5344CB8AC3E}">
        <p14:creationId xmlns:p14="http://schemas.microsoft.com/office/powerpoint/2010/main" val="367050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 name="Rectangle 18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Freeform: Shape 19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4" name="Rectangle 19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466722" y="586855"/>
            <a:ext cx="3201366" cy="3387497"/>
          </a:xfrm>
        </p:spPr>
        <p:txBody>
          <a:bodyPr anchor="b">
            <a:normAutofit/>
          </a:bodyPr>
          <a:lstStyle/>
          <a:p>
            <a:pPr algn="r"/>
            <a:r>
              <a:rPr lang="en-IN" sz="4000" b="1" dirty="0">
                <a:solidFill>
                  <a:srgbClr val="FFFFFF"/>
                </a:solidFill>
                <a:latin typeface="Calibri Light (Headings)"/>
                <a:cs typeface="Times New Roman" panose="02020603050405020304" pitchFamily="18" charset="0"/>
              </a:rPr>
              <a:t>Objectives of the Study</a:t>
            </a:r>
          </a:p>
        </p:txBody>
      </p:sp>
      <p:sp>
        <p:nvSpPr>
          <p:cNvPr id="179" name="Content Placeholder 2">
            <a:extLst>
              <a:ext uri="{FF2B5EF4-FFF2-40B4-BE49-F238E27FC236}">
                <a16:creationId xmlns:a16="http://schemas.microsoft.com/office/drawing/2014/main" id="{8C6D7DE2-7518-3B77-F975-509EE81FC92A}"/>
              </a:ext>
            </a:extLst>
          </p:cNvPr>
          <p:cNvSpPr>
            <a:spLocks noGrp="1"/>
          </p:cNvSpPr>
          <p:nvPr>
            <p:ph idx="1"/>
          </p:nvPr>
        </p:nvSpPr>
        <p:spPr>
          <a:xfrm>
            <a:off x="4413541" y="219774"/>
            <a:ext cx="6915055" cy="5546047"/>
          </a:xfrm>
        </p:spPr>
        <p:txBody>
          <a:bodyPr anchor="ctr">
            <a:normAutofit/>
          </a:bodyPr>
          <a:lstStyle/>
          <a:p>
            <a:pPr marL="0" indent="0">
              <a:buNone/>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General Objective: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latin typeface="Times New Roman" panose="02020603050405020304" pitchFamily="18" charset="0"/>
                <a:cs typeface="Times New Roman" panose="02020603050405020304" pitchFamily="18" charset="0"/>
              </a:rPr>
              <a:t>To Assess Awareness of Digital Health Interventions, Telemedicine, And Digital Health Reporting</a:t>
            </a:r>
          </a:p>
          <a:p>
            <a:pPr marL="0" lvl="0" indent="0">
              <a:spcAft>
                <a:spcPts val="1000"/>
              </a:spcAft>
              <a:buNone/>
            </a:pPr>
            <a:r>
              <a:rPr lang="en-IN" sz="1800" b="1" dirty="0">
                <a:latin typeface="Times New Roman" panose="02020603050405020304" pitchFamily="18" charset="0"/>
                <a:cs typeface="Times New Roman" panose="02020603050405020304" pitchFamily="18" charset="0"/>
              </a:rPr>
              <a:t>Specific Objectives:  </a:t>
            </a:r>
          </a:p>
          <a:p>
            <a:pPr marL="342900" lvl="0" indent="-3429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gather and analyze the data collected for digital health interventions , telemedicine and digital health reporting</a:t>
            </a:r>
          </a:p>
          <a:p>
            <a:pPr marL="342900" lvl="0" indent="-3429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suggest methods of improving the usage and awareness of Digital Health Interventions , Telemedicine , and Digital Health Reporting</a:t>
            </a:r>
            <a:endParaRPr lang="en-IN" sz="1400" dirty="0"/>
          </a:p>
        </p:txBody>
      </p:sp>
      <p:pic>
        <p:nvPicPr>
          <p:cNvPr id="58" name="Picture 57">
            <a:extLst>
              <a:ext uri="{FF2B5EF4-FFF2-40B4-BE49-F238E27FC236}">
                <a16:creationId xmlns:a16="http://schemas.microsoft.com/office/drawing/2014/main" id="{866E493D-0DEF-401C-A127-7726F915B359}"/>
              </a:ext>
            </a:extLst>
          </p:cNvPr>
          <p:cNvPicPr>
            <a:picLocks noChangeAspect="1"/>
          </p:cNvPicPr>
          <p:nvPr/>
        </p:nvPicPr>
        <p:blipFill>
          <a:blip r:embed="rId2"/>
          <a:stretch>
            <a:fillRect/>
          </a:stretch>
        </p:blipFill>
        <p:spPr>
          <a:xfrm>
            <a:off x="5377529" y="4543781"/>
            <a:ext cx="4553141" cy="2094445"/>
          </a:xfrm>
          <a:prstGeom prst="rect">
            <a:avLst/>
          </a:prstGeom>
        </p:spPr>
      </p:pic>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smtClean="0">
                <a:solidFill>
                  <a:schemeClr val="tx1">
                    <a:lumMod val="50000"/>
                    <a:lumOff val="50000"/>
                  </a:schemeClr>
                </a:solidFill>
              </a:rPr>
              <a:pPr>
                <a:spcAft>
                  <a:spcPts val="600"/>
                </a:spcAft>
              </a:pPr>
              <a:t>5</a:t>
            </a:fld>
            <a:endParaRPr lang="en-IN" sz="1100">
              <a:solidFill>
                <a:schemeClr val="tx1">
                  <a:lumMod val="50000"/>
                  <a:lumOff val="50000"/>
                </a:schemeClr>
              </a:solidFill>
            </a:endParaRPr>
          </a:p>
        </p:txBody>
      </p:sp>
      <p:pic>
        <p:nvPicPr>
          <p:cNvPr id="7" name="Picture 6" descr="Text&#10;&#10;Description automatically generated">
            <a:extLst>
              <a:ext uri="{FF2B5EF4-FFF2-40B4-BE49-F238E27FC236}">
                <a16:creationId xmlns:a16="http://schemas.microsoft.com/office/drawing/2014/main" id="{B40AC348-01C6-4230-81CA-7DC061C15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466722" y="586855"/>
            <a:ext cx="3201366" cy="3387497"/>
          </a:xfrm>
        </p:spPr>
        <p:txBody>
          <a:bodyPr anchor="b">
            <a:normAutofit/>
          </a:bodyPr>
          <a:lstStyle/>
          <a:p>
            <a:pPr algn="r"/>
            <a:r>
              <a:rPr lang="en-IN" sz="4000" b="1" dirty="0">
                <a:solidFill>
                  <a:srgbClr val="FFFFFF"/>
                </a:solidFill>
              </a:rPr>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4810259" y="893873"/>
            <a:ext cx="6757200" cy="5936255"/>
          </a:xfrm>
        </p:spPr>
        <p:txBody>
          <a:bodyPr anchor="ctr">
            <a:normAutofit/>
          </a:bodyPr>
          <a:lstStyle/>
          <a:p>
            <a:r>
              <a:rPr lang="en-IN" sz="2000" b="1" i="1" dirty="0">
                <a:effectLst/>
                <a:latin typeface="Times New Roman" panose="02020603050405020304" pitchFamily="18" charset="0"/>
                <a:ea typeface="Calibri" panose="020F0502020204030204" pitchFamily="34" charset="0"/>
              </a:rPr>
              <a:t>Study Design : </a:t>
            </a:r>
            <a:r>
              <a:rPr lang="en-IN" sz="2000" dirty="0">
                <a:effectLst/>
                <a:latin typeface="Times New Roman" panose="02020603050405020304" pitchFamily="18" charset="0"/>
                <a:ea typeface="Calibri" panose="020F0502020204030204" pitchFamily="34" charset="0"/>
              </a:rPr>
              <a:t>Cross-sectional study design </a:t>
            </a:r>
          </a:p>
          <a:p>
            <a:r>
              <a:rPr lang="en-IN" sz="2000" b="1" i="1" dirty="0">
                <a:effectLst/>
                <a:latin typeface="Times New Roman" panose="02020603050405020304" pitchFamily="18" charset="0"/>
                <a:ea typeface="Calibri" panose="020F0502020204030204" pitchFamily="34" charset="0"/>
              </a:rPr>
              <a:t>Study Period:</a:t>
            </a:r>
            <a:r>
              <a:rPr lang="en-IN" sz="2000" dirty="0">
                <a:effectLst/>
                <a:latin typeface="Times New Roman" panose="02020603050405020304" pitchFamily="18" charset="0"/>
                <a:ea typeface="Calibri" panose="020F0502020204030204" pitchFamily="34" charset="0"/>
              </a:rPr>
              <a:t> The study was be conducted from 4</a:t>
            </a:r>
            <a:r>
              <a:rPr lang="en-IN" sz="2000" baseline="30000" dirty="0">
                <a:effectLst/>
                <a:latin typeface="Times New Roman" panose="02020603050405020304" pitchFamily="18" charset="0"/>
                <a:ea typeface="Calibri" panose="020F0502020204030204" pitchFamily="34" charset="0"/>
              </a:rPr>
              <a:t>st</a:t>
            </a:r>
            <a:r>
              <a:rPr lang="en-IN" sz="2000" dirty="0">
                <a:effectLst/>
                <a:latin typeface="Times New Roman" panose="02020603050405020304" pitchFamily="18" charset="0"/>
                <a:ea typeface="Calibri" panose="020F0502020204030204" pitchFamily="34" charset="0"/>
              </a:rPr>
              <a:t> April to 5</a:t>
            </a:r>
            <a:r>
              <a:rPr lang="en-IN" sz="2000" baseline="30000" dirty="0">
                <a:effectLst/>
                <a:latin typeface="Times New Roman" panose="02020603050405020304" pitchFamily="18" charset="0"/>
                <a:ea typeface="Calibri" panose="020F0502020204030204" pitchFamily="34" charset="0"/>
              </a:rPr>
              <a:t>th</a:t>
            </a:r>
            <a:r>
              <a:rPr lang="en-IN" sz="2000" dirty="0">
                <a:effectLst/>
                <a:latin typeface="Times New Roman" panose="02020603050405020304" pitchFamily="18" charset="0"/>
                <a:ea typeface="Calibri" panose="020F0502020204030204" pitchFamily="34" charset="0"/>
              </a:rPr>
              <a:t> June 2021</a:t>
            </a:r>
          </a:p>
          <a:p>
            <a:r>
              <a:rPr lang="en-IN" sz="2000" b="1" i="1" dirty="0">
                <a:effectLst/>
                <a:latin typeface="Times New Roman" panose="02020603050405020304" pitchFamily="18" charset="0"/>
                <a:ea typeface="Calibri" panose="020F0502020204030204" pitchFamily="34" charset="0"/>
              </a:rPr>
              <a:t>Study Area:</a:t>
            </a:r>
            <a:r>
              <a:rPr lang="en-IN" sz="2000" dirty="0">
                <a:effectLst/>
                <a:latin typeface="Times New Roman" panose="02020603050405020304" pitchFamily="18" charset="0"/>
                <a:ea typeface="Calibri" panose="020F0502020204030204" pitchFamily="34" charset="0"/>
              </a:rPr>
              <a:t> The data was collected from Health professionals and Patients/Citizen </a:t>
            </a:r>
            <a:r>
              <a:rPr lang="en-IN" sz="2000" dirty="0">
                <a:latin typeface="Times New Roman" panose="02020603050405020304" pitchFamily="18" charset="0"/>
                <a:ea typeface="Calibri" panose="020F0502020204030204" pitchFamily="34" charset="0"/>
              </a:rPr>
              <a:t>at Sub National Level </a:t>
            </a:r>
          </a:p>
          <a:p>
            <a:r>
              <a:rPr lang="en-IN" sz="2000" b="1" i="1" dirty="0">
                <a:effectLst/>
                <a:latin typeface="Times New Roman" panose="02020603050405020304" pitchFamily="18" charset="0"/>
                <a:ea typeface="Calibri" panose="020F0502020204030204" pitchFamily="34" charset="0"/>
              </a:rPr>
              <a:t>Sampling Technique: </a:t>
            </a:r>
            <a:r>
              <a:rPr lang="en-IN" sz="2000" dirty="0">
                <a:effectLst/>
                <a:latin typeface="Times New Roman" panose="02020603050405020304" pitchFamily="18" charset="0"/>
                <a:ea typeface="Calibri" panose="020F0502020204030204" pitchFamily="34" charset="0"/>
              </a:rPr>
              <a:t>Convenient and snowball sampling techniques </a:t>
            </a:r>
          </a:p>
          <a:p>
            <a:r>
              <a:rPr lang="en-IN" sz="2000" b="1" i="1" dirty="0">
                <a:effectLst/>
                <a:latin typeface="Times New Roman" panose="02020603050405020304" pitchFamily="18" charset="0"/>
                <a:ea typeface="Calibri" panose="020F0502020204030204" pitchFamily="34" charset="0"/>
                <a:cs typeface="Times New Roman" panose="02020603050405020304" pitchFamily="18" charset="0"/>
              </a:rPr>
              <a:t>Sample Size:</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For the study, a total of 100 participants were surveyed.</a:t>
            </a:r>
          </a:p>
          <a:p>
            <a:r>
              <a:rPr lang="en-IN" sz="2000" b="1" i="1" dirty="0">
                <a:effectLst/>
                <a:latin typeface="Times New Roman" panose="02020603050405020304" pitchFamily="18" charset="0"/>
                <a:ea typeface="Calibri" panose="020F0502020204030204" pitchFamily="34" charset="0"/>
                <a:cs typeface="Times New Roman" panose="02020603050405020304" pitchFamily="18" charset="0"/>
              </a:rPr>
              <a:t>Research Instrument:</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 survey was administered in semi structure questionnaire. Participants were surveyed through a Google Form and the survey would be sent to in Google Form through WhatsApp/ Email.</a:t>
            </a:r>
          </a:p>
          <a:p>
            <a:r>
              <a:rPr lang="en-IN" sz="2000" b="1" i="1" dirty="0">
                <a:latin typeface="Times New Roman" panose="02020603050405020304" pitchFamily="18" charset="0"/>
                <a:cs typeface="Times New Roman" panose="02020603050405020304" pitchFamily="18" charset="0"/>
              </a:rPr>
              <a:t>Study Ethics</a:t>
            </a:r>
            <a:r>
              <a:rPr lang="en-IN" sz="2000" dirty="0">
                <a:latin typeface="Times New Roman" panose="02020603050405020304" pitchFamily="18" charset="0"/>
                <a:cs typeface="Times New Roman" panose="02020603050405020304" pitchFamily="18" charset="0"/>
              </a:rPr>
              <a:t>: The study has been approved by the Student Research Board of the IIHMR. </a:t>
            </a:r>
          </a:p>
          <a:p>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000"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6</a:t>
            </a:fld>
            <a:endParaRPr lang="en-IN" sz="1100">
              <a:solidFill>
                <a:schemeClr val="tx1">
                  <a:lumMod val="50000"/>
                  <a:lumOff val="50000"/>
                </a:schemeClr>
              </a:solidFill>
            </a:endParaRPr>
          </a:p>
        </p:txBody>
      </p:sp>
      <p:pic>
        <p:nvPicPr>
          <p:cNvPr id="7" name="Picture 6">
            <a:extLst>
              <a:ext uri="{FF2B5EF4-FFF2-40B4-BE49-F238E27FC236}">
                <a16:creationId xmlns:a16="http://schemas.microsoft.com/office/drawing/2014/main" id="{37D16CE4-A137-415F-BE82-4192E0CD5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961490" y="23813"/>
            <a:ext cx="10432550" cy="1325563"/>
          </a:xfrm>
        </p:spPr>
        <p:txBody>
          <a:bodyPr/>
          <a:lstStyle/>
          <a:p>
            <a:pPr algn="ctr"/>
            <a:r>
              <a:rPr lang="en-IN" sz="4000" b="1" u="sng" dirty="0"/>
              <a:t>Results</a:t>
            </a:r>
            <a:r>
              <a:rPr lang="en-IN" b="1" dirty="0"/>
              <a:t> </a:t>
            </a:r>
          </a:p>
        </p:txBody>
      </p:sp>
      <p:pic>
        <p:nvPicPr>
          <p:cNvPr id="12" name="Picture 11">
            <a:extLst>
              <a:ext uri="{FF2B5EF4-FFF2-40B4-BE49-F238E27FC236}">
                <a16:creationId xmlns:a16="http://schemas.microsoft.com/office/drawing/2014/main" id="{335AAD14-AE64-446A-98CF-1C2701D93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sp>
        <p:nvSpPr>
          <p:cNvPr id="15" name="TextBox 14">
            <a:extLst>
              <a:ext uri="{FF2B5EF4-FFF2-40B4-BE49-F238E27FC236}">
                <a16:creationId xmlns:a16="http://schemas.microsoft.com/office/drawing/2014/main" id="{24F5E399-3967-4CDA-9642-84F0CB3C6F9B}"/>
              </a:ext>
            </a:extLst>
          </p:cNvPr>
          <p:cNvSpPr txBox="1"/>
          <p:nvPr/>
        </p:nvSpPr>
        <p:spPr>
          <a:xfrm>
            <a:off x="609591" y="1185964"/>
            <a:ext cx="6028361" cy="646331"/>
          </a:xfrm>
          <a:prstGeom prst="rect">
            <a:avLst/>
          </a:prstGeom>
          <a:noFill/>
        </p:spPr>
        <p:txBody>
          <a:bodyPr wrap="square" rtlCol="0">
            <a:spAutoFit/>
          </a:bodyPr>
          <a:lstStyle/>
          <a:p>
            <a:r>
              <a:rPr lang="en-IN" u="sng" dirty="0">
                <a:effectLst/>
                <a:latin typeface="Times New Roman" panose="02020603050405020304" pitchFamily="18" charset="0"/>
                <a:ea typeface="Calibri" panose="020F0502020204030204" pitchFamily="34" charset="0"/>
                <a:cs typeface="Times New Roman" panose="02020603050405020304" pitchFamily="18" charset="0"/>
              </a:rPr>
              <a:t>HEALTH PROFESSIONAL ID</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17" name="Picture 16">
            <a:extLst>
              <a:ext uri="{FF2B5EF4-FFF2-40B4-BE49-F238E27FC236}">
                <a16:creationId xmlns:a16="http://schemas.microsoft.com/office/drawing/2014/main" id="{E60CCE8C-E4D8-4120-AC2C-1BCCB899BF3F}"/>
              </a:ext>
            </a:extLst>
          </p:cNvPr>
          <p:cNvPicPr>
            <a:picLocks noChangeAspect="1"/>
          </p:cNvPicPr>
          <p:nvPr/>
        </p:nvPicPr>
        <p:blipFill>
          <a:blip r:embed="rId4"/>
          <a:stretch>
            <a:fillRect/>
          </a:stretch>
        </p:blipFill>
        <p:spPr>
          <a:xfrm>
            <a:off x="527151" y="1632957"/>
            <a:ext cx="1978807" cy="2189706"/>
          </a:xfrm>
          <a:prstGeom prst="rect">
            <a:avLst/>
          </a:prstGeom>
        </p:spPr>
      </p:pic>
      <p:sp>
        <p:nvSpPr>
          <p:cNvPr id="20" name="TextBox 19">
            <a:extLst>
              <a:ext uri="{FF2B5EF4-FFF2-40B4-BE49-F238E27FC236}">
                <a16:creationId xmlns:a16="http://schemas.microsoft.com/office/drawing/2014/main" id="{49E46B54-8F2A-4582-A037-D38BA9D49B64}"/>
              </a:ext>
            </a:extLst>
          </p:cNvPr>
          <p:cNvSpPr txBox="1"/>
          <p:nvPr/>
        </p:nvSpPr>
        <p:spPr>
          <a:xfrm>
            <a:off x="486098" y="3831998"/>
            <a:ext cx="3155049" cy="430887"/>
          </a:xfrm>
          <a:prstGeom prst="rect">
            <a:avLst/>
          </a:prstGeom>
          <a:noFill/>
        </p:spPr>
        <p:txBody>
          <a:bodyPr wrap="square" rtlCol="0">
            <a:spAutoFit/>
          </a:bodyPr>
          <a:lstStyle/>
          <a:p>
            <a:r>
              <a:rPr lang="en-IN" sz="1100" dirty="0">
                <a:effectLst/>
                <a:latin typeface="Times New Roman" panose="02020603050405020304" pitchFamily="18" charset="0"/>
                <a:ea typeface="Calibri" panose="020F0502020204030204" pitchFamily="34" charset="0"/>
                <a:cs typeface="Times New Roman" panose="02020603050405020304" pitchFamily="18" charset="0"/>
              </a:rPr>
              <a:t>Are you a Health Professional?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100" dirty="0"/>
          </a:p>
        </p:txBody>
      </p:sp>
      <p:pic>
        <p:nvPicPr>
          <p:cNvPr id="19" name="Picture 18">
            <a:extLst>
              <a:ext uri="{FF2B5EF4-FFF2-40B4-BE49-F238E27FC236}">
                <a16:creationId xmlns:a16="http://schemas.microsoft.com/office/drawing/2014/main" id="{C4BB6A1A-BC2F-4C1C-ADA1-D9B6C1F51F9A}"/>
              </a:ext>
            </a:extLst>
          </p:cNvPr>
          <p:cNvPicPr>
            <a:picLocks noChangeAspect="1"/>
          </p:cNvPicPr>
          <p:nvPr/>
        </p:nvPicPr>
        <p:blipFill>
          <a:blip r:embed="rId5"/>
          <a:stretch>
            <a:fillRect/>
          </a:stretch>
        </p:blipFill>
        <p:spPr>
          <a:xfrm>
            <a:off x="10128377" y="4337361"/>
            <a:ext cx="467582" cy="394030"/>
          </a:xfrm>
          <a:prstGeom prst="rect">
            <a:avLst/>
          </a:prstGeom>
        </p:spPr>
      </p:pic>
      <p:pic>
        <p:nvPicPr>
          <p:cNvPr id="22" name="Picture 21">
            <a:extLst>
              <a:ext uri="{FF2B5EF4-FFF2-40B4-BE49-F238E27FC236}">
                <a16:creationId xmlns:a16="http://schemas.microsoft.com/office/drawing/2014/main" id="{C1194876-26C2-4B28-99F6-7C141CA7A5F7}"/>
              </a:ext>
            </a:extLst>
          </p:cNvPr>
          <p:cNvPicPr>
            <a:picLocks noChangeAspect="1"/>
          </p:cNvPicPr>
          <p:nvPr/>
        </p:nvPicPr>
        <p:blipFill>
          <a:blip r:embed="rId6"/>
          <a:stretch>
            <a:fillRect/>
          </a:stretch>
        </p:blipFill>
        <p:spPr>
          <a:xfrm>
            <a:off x="3093853" y="1951626"/>
            <a:ext cx="2098387" cy="1871037"/>
          </a:xfrm>
          <a:prstGeom prst="rect">
            <a:avLst/>
          </a:prstGeom>
        </p:spPr>
      </p:pic>
      <p:sp>
        <p:nvSpPr>
          <p:cNvPr id="25" name="TextBox 24">
            <a:extLst>
              <a:ext uri="{FF2B5EF4-FFF2-40B4-BE49-F238E27FC236}">
                <a16:creationId xmlns:a16="http://schemas.microsoft.com/office/drawing/2014/main" id="{9A720D8A-3239-449C-8E42-91543EE5905A}"/>
              </a:ext>
            </a:extLst>
          </p:cNvPr>
          <p:cNvSpPr txBox="1"/>
          <p:nvPr/>
        </p:nvSpPr>
        <p:spPr>
          <a:xfrm>
            <a:off x="3061803" y="3786294"/>
            <a:ext cx="3853698" cy="430887"/>
          </a:xfrm>
          <a:prstGeom prst="rect">
            <a:avLst/>
          </a:prstGeom>
          <a:noFill/>
        </p:spPr>
        <p:txBody>
          <a:bodyPr wrap="square" rtlCol="0">
            <a:spAutoFit/>
          </a:bodyPr>
          <a:lstStyle/>
          <a:p>
            <a:r>
              <a:rPr lang="en-IN" sz="1100" dirty="0">
                <a:latin typeface="Times New Roman" panose="02020603050405020304" pitchFamily="18" charset="0"/>
                <a:ea typeface="Calibri" panose="020F0502020204030204" pitchFamily="34" charset="0"/>
                <a:cs typeface="Times New Roman" panose="02020603050405020304" pitchFamily="18" charset="0"/>
              </a:rPr>
              <a:t>If Yes do you have</a:t>
            </a: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 Health Professional ID</a:t>
            </a:r>
            <a:r>
              <a:rPr lang="en-IN"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050" dirty="0"/>
          </a:p>
        </p:txBody>
      </p:sp>
      <p:sp>
        <p:nvSpPr>
          <p:cNvPr id="26" name="TextBox 25">
            <a:extLst>
              <a:ext uri="{FF2B5EF4-FFF2-40B4-BE49-F238E27FC236}">
                <a16:creationId xmlns:a16="http://schemas.microsoft.com/office/drawing/2014/main" id="{598A4DEC-0809-449F-A910-6CA8825E045E}"/>
              </a:ext>
            </a:extLst>
          </p:cNvPr>
          <p:cNvSpPr txBox="1"/>
          <p:nvPr/>
        </p:nvSpPr>
        <p:spPr>
          <a:xfrm>
            <a:off x="6327169" y="1180456"/>
            <a:ext cx="6028360" cy="923330"/>
          </a:xfrm>
          <a:prstGeom prst="rect">
            <a:avLst/>
          </a:prstGeom>
          <a:noFill/>
        </p:spPr>
        <p:txBody>
          <a:bodyPr wrap="square" rtlCol="0">
            <a:spAutoFit/>
          </a:bodyPr>
          <a:lstStyle/>
          <a:p>
            <a:r>
              <a:rPr lang="en-IN" u="sng" dirty="0">
                <a:effectLst/>
                <a:latin typeface="Times New Roman" panose="02020603050405020304" pitchFamily="18" charset="0"/>
                <a:ea typeface="Calibri" panose="020F0502020204030204" pitchFamily="34" charset="0"/>
                <a:cs typeface="Times New Roman" panose="02020603050405020304" pitchFamily="18" charset="0"/>
              </a:rPr>
              <a:t>AWARENESS OF </a:t>
            </a:r>
            <a:r>
              <a:rPr lang="en-IN" sz="1800" u="sng" dirty="0">
                <a:effectLst/>
                <a:latin typeface="Times New Roman" panose="02020603050405020304" pitchFamily="18" charset="0"/>
                <a:ea typeface="Calibri" panose="020F0502020204030204" pitchFamily="34" charset="0"/>
              </a:rPr>
              <a:t>DIGITAL HEALTH INTERVENTIONS</a:t>
            </a:r>
            <a:r>
              <a:rPr lang="en-IN" sz="1800" dirty="0">
                <a:effectLst/>
                <a:latin typeface="Times New Roman" panose="02020603050405020304" pitchFamily="18" charset="0"/>
                <a:ea typeface="Calibri" panose="020F0502020204030204" pitchFamily="34" charset="0"/>
              </a:rPr>
              <a:t> (</a:t>
            </a:r>
            <a:r>
              <a:rPr lang="en-IN" sz="1800" u="sng" dirty="0">
                <a:effectLst/>
                <a:latin typeface="Times New Roman" panose="02020603050405020304" pitchFamily="18" charset="0"/>
                <a:ea typeface="Calibri" panose="020F0502020204030204" pitchFamily="34" charset="0"/>
              </a:rPr>
              <a:t>ABDM)</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29" name="Picture 28">
            <a:extLst>
              <a:ext uri="{FF2B5EF4-FFF2-40B4-BE49-F238E27FC236}">
                <a16:creationId xmlns:a16="http://schemas.microsoft.com/office/drawing/2014/main" id="{B753E7BE-FD0D-49E2-A1E3-D9675A944C06}"/>
              </a:ext>
            </a:extLst>
          </p:cNvPr>
          <p:cNvPicPr>
            <a:picLocks noChangeAspect="1"/>
          </p:cNvPicPr>
          <p:nvPr/>
        </p:nvPicPr>
        <p:blipFill>
          <a:blip r:embed="rId7"/>
          <a:stretch>
            <a:fillRect/>
          </a:stretch>
        </p:blipFill>
        <p:spPr>
          <a:xfrm>
            <a:off x="7965496" y="1590045"/>
            <a:ext cx="2162881" cy="2000665"/>
          </a:xfrm>
          <a:prstGeom prst="rect">
            <a:avLst/>
          </a:prstGeom>
        </p:spPr>
      </p:pic>
      <p:sp>
        <p:nvSpPr>
          <p:cNvPr id="32" name="TextBox 31">
            <a:extLst>
              <a:ext uri="{FF2B5EF4-FFF2-40B4-BE49-F238E27FC236}">
                <a16:creationId xmlns:a16="http://schemas.microsoft.com/office/drawing/2014/main" id="{CAB268D8-2753-430A-8267-C933E09F283E}"/>
              </a:ext>
            </a:extLst>
          </p:cNvPr>
          <p:cNvSpPr txBox="1"/>
          <p:nvPr/>
        </p:nvSpPr>
        <p:spPr>
          <a:xfrm>
            <a:off x="8066499" y="3550277"/>
            <a:ext cx="2038734" cy="600164"/>
          </a:xfrm>
          <a:prstGeom prst="rect">
            <a:avLst/>
          </a:prstGeom>
          <a:noFill/>
        </p:spPr>
        <p:txBody>
          <a:bodyPr wrap="square" rtlCol="0">
            <a:spAutoFit/>
          </a:bodyPr>
          <a:lstStyle/>
          <a:p>
            <a:r>
              <a:rPr lang="en-IN" sz="1100" b="0" i="0" dirty="0">
                <a:solidFill>
                  <a:srgbClr val="202124"/>
                </a:solidFill>
                <a:effectLst/>
                <a:latin typeface="Times New Roman" panose="02020603050405020304" pitchFamily="18" charset="0"/>
                <a:cs typeface="Times New Roman" panose="02020603050405020304" pitchFamily="18" charset="0"/>
              </a:rPr>
              <a:t>Do you know what is Ayushman Bharat Digital Health mission (ABDM)?</a:t>
            </a:r>
            <a:endParaRPr lang="en-IN" sz="1100"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8742E2CC-EEAC-4BB2-AF89-CF204CAE81FC}"/>
              </a:ext>
            </a:extLst>
          </p:cNvPr>
          <p:cNvGraphicFramePr>
            <a:graphicFrameLocks noGrp="1"/>
          </p:cNvGraphicFramePr>
          <p:nvPr>
            <p:extLst>
              <p:ext uri="{D42A27DB-BD31-4B8C-83A1-F6EECF244321}">
                <p14:modId xmlns:p14="http://schemas.microsoft.com/office/powerpoint/2010/main" val="2482900424"/>
              </p:ext>
            </p:extLst>
          </p:nvPr>
        </p:nvGraphicFramePr>
        <p:xfrm>
          <a:off x="472209" y="4250537"/>
          <a:ext cx="5179188" cy="2187099"/>
        </p:xfrm>
        <a:graphic>
          <a:graphicData uri="http://schemas.openxmlformats.org/drawingml/2006/table">
            <a:tbl>
              <a:tblPr firstRow="1" firstCol="1" bandRow="1">
                <a:tableStyleId>{17292A2E-F333-43FB-9621-5CBBE7FDCDCB}</a:tableStyleId>
              </a:tblPr>
              <a:tblGrid>
                <a:gridCol w="2045873">
                  <a:extLst>
                    <a:ext uri="{9D8B030D-6E8A-4147-A177-3AD203B41FA5}">
                      <a16:colId xmlns:a16="http://schemas.microsoft.com/office/drawing/2014/main" val="657764004"/>
                    </a:ext>
                  </a:extLst>
                </a:gridCol>
                <a:gridCol w="1258758">
                  <a:extLst>
                    <a:ext uri="{9D8B030D-6E8A-4147-A177-3AD203B41FA5}">
                      <a16:colId xmlns:a16="http://schemas.microsoft.com/office/drawing/2014/main" val="3070506866"/>
                    </a:ext>
                  </a:extLst>
                </a:gridCol>
                <a:gridCol w="1874557">
                  <a:extLst>
                    <a:ext uri="{9D8B030D-6E8A-4147-A177-3AD203B41FA5}">
                      <a16:colId xmlns:a16="http://schemas.microsoft.com/office/drawing/2014/main" val="71786850"/>
                    </a:ext>
                  </a:extLst>
                </a:gridCol>
              </a:tblGrid>
              <a:tr h="627834">
                <a:tc gridSpan="3">
                  <a:txBody>
                    <a:bodyPr/>
                    <a:lstStyle/>
                    <a:p>
                      <a:pPr algn="ctr">
                        <a:lnSpc>
                          <a:spcPct val="107000"/>
                        </a:lnSpc>
                        <a:spcAft>
                          <a:spcPts val="800"/>
                        </a:spcAft>
                      </a:pPr>
                      <a:r>
                        <a:rPr lang="en-IN" sz="1600" dirty="0">
                          <a:solidFill>
                            <a:sysClr val="windowText" lastClr="000000"/>
                          </a:solidFill>
                          <a:effectLst/>
                        </a:rPr>
                        <a:t>Health Professionals and Awareness of ABDM</a:t>
                      </a:r>
                      <a:endParaRPr lang="en-IN"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32843435"/>
                  </a:ext>
                </a:extLst>
              </a:tr>
              <a:tr h="303597">
                <a:tc>
                  <a:txBody>
                    <a:bodyPr/>
                    <a:lstStyle/>
                    <a:p>
                      <a:pPr algn="ctr">
                        <a:lnSpc>
                          <a:spcPct val="107000"/>
                        </a:lnSpc>
                        <a:spcAft>
                          <a:spcPts val="800"/>
                        </a:spcAft>
                      </a:pPr>
                      <a:r>
                        <a:rPr lang="en-IN" sz="1200" b="0" dirty="0">
                          <a:solidFill>
                            <a:sysClr val="windowText" lastClr="000000"/>
                          </a:solidFill>
                          <a:effectLst/>
                        </a:rPr>
                        <a:t>Health Professional </a:t>
                      </a:r>
                      <a:endParaRPr lang="en-IN" sz="16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b="0" dirty="0">
                          <a:solidFill>
                            <a:sysClr val="windowText" lastClr="000000"/>
                          </a:solidFill>
                          <a:effectLst/>
                        </a:rPr>
                        <a:t>HP ID</a:t>
                      </a:r>
                      <a:endParaRPr lang="en-IN" sz="16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b="0" dirty="0">
                          <a:solidFill>
                            <a:sysClr val="windowText" lastClr="000000"/>
                          </a:solidFill>
                          <a:effectLst/>
                        </a:rPr>
                        <a:t>Awareness about ABDM </a:t>
                      </a:r>
                      <a:endParaRPr lang="en-IN" sz="16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805389"/>
                  </a:ext>
                </a:extLst>
              </a:tr>
              <a:tr h="627834">
                <a:tc>
                  <a:txBody>
                    <a:bodyPr/>
                    <a:lstStyle/>
                    <a:p>
                      <a:pPr algn="ctr">
                        <a:lnSpc>
                          <a:spcPct val="107000"/>
                        </a:lnSpc>
                        <a:spcAft>
                          <a:spcPts val="800"/>
                        </a:spcAft>
                      </a:pPr>
                      <a:r>
                        <a:rPr lang="en-IN" sz="1200" b="0" dirty="0">
                          <a:solidFill>
                            <a:sysClr val="windowText" lastClr="000000"/>
                          </a:solidFill>
                          <a:effectLst/>
                        </a:rPr>
                        <a:t>53</a:t>
                      </a:r>
                      <a:endParaRPr lang="en-IN" sz="16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b="0" dirty="0">
                          <a:solidFill>
                            <a:sysClr val="windowText" lastClr="000000"/>
                          </a:solidFill>
                          <a:effectLst/>
                        </a:rPr>
                        <a:t>33</a:t>
                      </a:r>
                      <a:endParaRPr lang="en-IN" sz="16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b="0" dirty="0">
                          <a:solidFill>
                            <a:sysClr val="windowText" lastClr="000000"/>
                          </a:solidFill>
                          <a:effectLst/>
                        </a:rPr>
                        <a:t>50</a:t>
                      </a:r>
                      <a:endParaRPr lang="en-IN" sz="16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079702"/>
                  </a:ext>
                </a:extLst>
              </a:tr>
              <a:tr h="627834">
                <a:tc>
                  <a:txBody>
                    <a:bodyPr/>
                    <a:lstStyle/>
                    <a:p>
                      <a:pPr algn="ctr">
                        <a:lnSpc>
                          <a:spcPct val="107000"/>
                        </a:lnSpc>
                        <a:spcAft>
                          <a:spcPts val="800"/>
                        </a:spcAft>
                      </a:pPr>
                      <a:r>
                        <a:rPr lang="en-IN" sz="1200" b="0">
                          <a:solidFill>
                            <a:sysClr val="windowText" lastClr="000000"/>
                          </a:solidFill>
                          <a:effectLst/>
                        </a:rPr>
                        <a:t> Total %</a:t>
                      </a:r>
                      <a:endParaRPr lang="en-IN" sz="16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b="0">
                          <a:solidFill>
                            <a:sysClr val="windowText" lastClr="000000"/>
                          </a:solidFill>
                          <a:effectLst/>
                        </a:rPr>
                        <a:t>62.3%</a:t>
                      </a:r>
                      <a:endParaRPr lang="en-IN" sz="16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b="0" dirty="0">
                          <a:solidFill>
                            <a:sysClr val="windowText" lastClr="000000"/>
                          </a:solidFill>
                          <a:effectLst/>
                        </a:rPr>
                        <a:t>94.3%</a:t>
                      </a:r>
                      <a:endParaRPr lang="en-IN" sz="16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716576"/>
                  </a:ext>
                </a:extLst>
              </a:tr>
            </a:tbl>
          </a:graphicData>
        </a:graphic>
      </p:graphicFrame>
      <p:pic>
        <p:nvPicPr>
          <p:cNvPr id="23" name="Picture 22">
            <a:extLst>
              <a:ext uri="{FF2B5EF4-FFF2-40B4-BE49-F238E27FC236}">
                <a16:creationId xmlns:a16="http://schemas.microsoft.com/office/drawing/2014/main" id="{A54C0C45-9083-45FC-9067-B01E84F28802}"/>
              </a:ext>
            </a:extLst>
          </p:cNvPr>
          <p:cNvPicPr>
            <a:picLocks noChangeAspect="1"/>
          </p:cNvPicPr>
          <p:nvPr/>
        </p:nvPicPr>
        <p:blipFill>
          <a:blip r:embed="rId8"/>
          <a:stretch>
            <a:fillRect/>
          </a:stretch>
        </p:blipFill>
        <p:spPr>
          <a:xfrm>
            <a:off x="8149570" y="4150441"/>
            <a:ext cx="1978807" cy="1847251"/>
          </a:xfrm>
          <a:prstGeom prst="rect">
            <a:avLst/>
          </a:prstGeom>
        </p:spPr>
      </p:pic>
      <p:sp>
        <p:nvSpPr>
          <p:cNvPr id="24" name="TextBox 23">
            <a:extLst>
              <a:ext uri="{FF2B5EF4-FFF2-40B4-BE49-F238E27FC236}">
                <a16:creationId xmlns:a16="http://schemas.microsoft.com/office/drawing/2014/main" id="{139CFF93-29D7-4EB7-89B2-B8D9EB3FD133}"/>
              </a:ext>
            </a:extLst>
          </p:cNvPr>
          <p:cNvSpPr txBox="1"/>
          <p:nvPr/>
        </p:nvSpPr>
        <p:spPr>
          <a:xfrm>
            <a:off x="7965496" y="5990793"/>
            <a:ext cx="2443827" cy="430887"/>
          </a:xfrm>
          <a:prstGeom prst="rect">
            <a:avLst/>
          </a:prstGeom>
          <a:noFill/>
        </p:spPr>
        <p:txBody>
          <a:bodyPr wrap="square" rtlCol="0">
            <a:spAutoFit/>
          </a:bodyPr>
          <a:lstStyle/>
          <a:p>
            <a:r>
              <a:rPr lang="en-IN" sz="1100" b="0" i="0" dirty="0">
                <a:solidFill>
                  <a:srgbClr val="202124"/>
                </a:solidFill>
                <a:effectLst/>
                <a:latin typeface="Times New Roman" panose="02020603050405020304" pitchFamily="18" charset="0"/>
                <a:cs typeface="Times New Roman" panose="02020603050405020304" pitchFamily="18" charset="0"/>
              </a:rPr>
              <a:t>Do you know how can create your own ABHA ID or health ID?</a:t>
            </a:r>
            <a:endParaRPr lang="en-IN" sz="11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070C1873-0FFF-43BC-BAD1-BA32691AC612}"/>
              </a:ext>
            </a:extLst>
          </p:cNvPr>
          <p:cNvPicPr>
            <a:picLocks noChangeAspect="1"/>
          </p:cNvPicPr>
          <p:nvPr/>
        </p:nvPicPr>
        <p:blipFill>
          <a:blip r:embed="rId5"/>
          <a:stretch>
            <a:fillRect/>
          </a:stretch>
        </p:blipFill>
        <p:spPr>
          <a:xfrm>
            <a:off x="2183903" y="1746294"/>
            <a:ext cx="467582" cy="394030"/>
          </a:xfrm>
          <a:prstGeom prst="rect">
            <a:avLst/>
          </a:prstGeom>
        </p:spPr>
      </p:pic>
      <p:pic>
        <p:nvPicPr>
          <p:cNvPr id="18" name="Picture 17">
            <a:extLst>
              <a:ext uri="{FF2B5EF4-FFF2-40B4-BE49-F238E27FC236}">
                <a16:creationId xmlns:a16="http://schemas.microsoft.com/office/drawing/2014/main" id="{C8AF0B50-C7D7-4472-8E5B-1835327DC046}"/>
              </a:ext>
            </a:extLst>
          </p:cNvPr>
          <p:cNvPicPr>
            <a:picLocks noChangeAspect="1"/>
          </p:cNvPicPr>
          <p:nvPr/>
        </p:nvPicPr>
        <p:blipFill>
          <a:blip r:embed="rId5"/>
          <a:stretch>
            <a:fillRect/>
          </a:stretch>
        </p:blipFill>
        <p:spPr>
          <a:xfrm>
            <a:off x="5015711" y="1709756"/>
            <a:ext cx="467582" cy="394030"/>
          </a:xfrm>
          <a:prstGeom prst="rect">
            <a:avLst/>
          </a:prstGeom>
        </p:spPr>
      </p:pic>
      <p:pic>
        <p:nvPicPr>
          <p:cNvPr id="21" name="Picture 20">
            <a:extLst>
              <a:ext uri="{FF2B5EF4-FFF2-40B4-BE49-F238E27FC236}">
                <a16:creationId xmlns:a16="http://schemas.microsoft.com/office/drawing/2014/main" id="{38A8A8A6-9D2B-4496-A0C1-B6B7849C8D06}"/>
              </a:ext>
            </a:extLst>
          </p:cNvPr>
          <p:cNvPicPr>
            <a:picLocks noChangeAspect="1"/>
          </p:cNvPicPr>
          <p:nvPr/>
        </p:nvPicPr>
        <p:blipFill>
          <a:blip r:embed="rId5"/>
          <a:stretch>
            <a:fillRect/>
          </a:stretch>
        </p:blipFill>
        <p:spPr>
          <a:xfrm>
            <a:off x="10105233" y="1746294"/>
            <a:ext cx="467582" cy="394030"/>
          </a:xfrm>
          <a:prstGeom prst="rect">
            <a:avLst/>
          </a:prstGeom>
        </p:spPr>
      </p:pic>
      <p:sp>
        <p:nvSpPr>
          <p:cNvPr id="4" name="TextBox 3">
            <a:extLst>
              <a:ext uri="{FF2B5EF4-FFF2-40B4-BE49-F238E27FC236}">
                <a16:creationId xmlns:a16="http://schemas.microsoft.com/office/drawing/2014/main" id="{DDFA19B1-09FC-43BE-86DE-95E5C0C616BE}"/>
              </a:ext>
            </a:extLst>
          </p:cNvPr>
          <p:cNvSpPr txBox="1"/>
          <p:nvPr/>
        </p:nvSpPr>
        <p:spPr>
          <a:xfrm>
            <a:off x="11040501" y="5971223"/>
            <a:ext cx="1511695" cy="369332"/>
          </a:xfrm>
          <a:prstGeom prst="rect">
            <a:avLst/>
          </a:prstGeom>
          <a:noFill/>
        </p:spPr>
        <p:txBody>
          <a:bodyPr wrap="square" rtlCol="0">
            <a:spAutoFit/>
          </a:bodyPr>
          <a:lstStyle/>
          <a:p>
            <a:r>
              <a:rPr lang="en-IN" dirty="0"/>
              <a:t>n = 100</a:t>
            </a:r>
          </a:p>
        </p:txBody>
      </p:sp>
    </p:spTree>
    <p:extLst>
      <p:ext uri="{BB962C8B-B14F-4D97-AF65-F5344CB8AC3E}">
        <p14:creationId xmlns:p14="http://schemas.microsoft.com/office/powerpoint/2010/main" val="13733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951216" y="-42172"/>
            <a:ext cx="10515600" cy="1325563"/>
          </a:xfrm>
        </p:spPr>
        <p:txBody>
          <a:bodyPr>
            <a:normAutofit/>
          </a:bodyPr>
          <a:lstStyle/>
          <a:p>
            <a:pPr algn="ctr"/>
            <a:r>
              <a:rPr lang="en-IN" sz="4000" b="1" dirty="0"/>
              <a:t>Results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8620874" y="6388932"/>
            <a:ext cx="2743200" cy="365125"/>
          </a:xfrm>
        </p:spPr>
        <p:txBody>
          <a:bodyPr/>
          <a:lstStyle/>
          <a:p>
            <a:fld id="{26AD20E6-394B-4DF0-96A5-9647FF39C943}" type="slidenum">
              <a:rPr lang="en-IN" smtClean="0"/>
              <a:t>8</a:t>
            </a:fld>
            <a:endParaRPr lang="en-IN"/>
          </a:p>
        </p:txBody>
      </p:sp>
      <p:pic>
        <p:nvPicPr>
          <p:cNvPr id="7" name="Picture 6">
            <a:extLst>
              <a:ext uri="{FF2B5EF4-FFF2-40B4-BE49-F238E27FC236}">
                <a16:creationId xmlns:a16="http://schemas.microsoft.com/office/drawing/2014/main" id="{C2249450-6A7E-41A2-ABD1-9DF018FD5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sp>
        <p:nvSpPr>
          <p:cNvPr id="17" name="TextBox 16">
            <a:extLst>
              <a:ext uri="{FF2B5EF4-FFF2-40B4-BE49-F238E27FC236}">
                <a16:creationId xmlns:a16="http://schemas.microsoft.com/office/drawing/2014/main" id="{97E5E334-3B18-4EAC-A127-FE420054DC3E}"/>
              </a:ext>
            </a:extLst>
          </p:cNvPr>
          <p:cNvSpPr txBox="1"/>
          <p:nvPr/>
        </p:nvSpPr>
        <p:spPr>
          <a:xfrm>
            <a:off x="371194" y="1128513"/>
            <a:ext cx="5567875" cy="923330"/>
          </a:xfrm>
          <a:prstGeom prst="rect">
            <a:avLst/>
          </a:prstGeom>
          <a:noFill/>
        </p:spPr>
        <p:txBody>
          <a:bodyPr wrap="square" rtlCol="0">
            <a:spAutoFit/>
          </a:bodyPr>
          <a:lstStyle/>
          <a:p>
            <a:r>
              <a:rPr lang="en-IN" u="sng" dirty="0">
                <a:effectLst/>
                <a:latin typeface="Times New Roman" panose="02020603050405020304" pitchFamily="18" charset="0"/>
                <a:ea typeface="Calibri" panose="020F0502020204030204" pitchFamily="34" charset="0"/>
                <a:cs typeface="Times New Roman" panose="02020603050405020304" pitchFamily="18" charset="0"/>
              </a:rPr>
              <a:t>AWARENESS OF </a:t>
            </a:r>
            <a:r>
              <a:rPr lang="en-IN" sz="1800" u="sng" dirty="0">
                <a:effectLst/>
                <a:latin typeface="Times New Roman" panose="02020603050405020304" pitchFamily="18" charset="0"/>
                <a:ea typeface="Calibri" panose="020F0502020204030204" pitchFamily="34" charset="0"/>
              </a:rPr>
              <a:t>DIGITAL HEALTH INTERVENTIONS</a:t>
            </a:r>
            <a:r>
              <a:rPr lang="en-IN" sz="1800" dirty="0">
                <a:effectLst/>
                <a:latin typeface="Times New Roman" panose="02020603050405020304" pitchFamily="18" charset="0"/>
                <a:ea typeface="Calibri" panose="020F0502020204030204" pitchFamily="34" charset="0"/>
              </a:rPr>
              <a:t> (</a:t>
            </a:r>
            <a:r>
              <a:rPr lang="en-IN" sz="1800" u="sng" dirty="0">
                <a:effectLst/>
                <a:latin typeface="Times New Roman" panose="02020603050405020304" pitchFamily="18" charset="0"/>
                <a:ea typeface="Calibri" panose="020F0502020204030204" pitchFamily="34" charset="0"/>
              </a:rPr>
              <a:t>ABDM)</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20" name="Picture 19">
            <a:extLst>
              <a:ext uri="{FF2B5EF4-FFF2-40B4-BE49-F238E27FC236}">
                <a16:creationId xmlns:a16="http://schemas.microsoft.com/office/drawing/2014/main" id="{71F562E2-A8DC-47A4-95CC-4C991A1149BA}"/>
              </a:ext>
            </a:extLst>
          </p:cNvPr>
          <p:cNvPicPr>
            <a:picLocks noChangeAspect="1"/>
          </p:cNvPicPr>
          <p:nvPr/>
        </p:nvPicPr>
        <p:blipFill>
          <a:blip r:embed="rId3"/>
          <a:stretch>
            <a:fillRect/>
          </a:stretch>
        </p:blipFill>
        <p:spPr>
          <a:xfrm>
            <a:off x="371194" y="1804014"/>
            <a:ext cx="2305609" cy="1981479"/>
          </a:xfrm>
          <a:prstGeom prst="rect">
            <a:avLst/>
          </a:prstGeom>
        </p:spPr>
      </p:pic>
      <p:sp>
        <p:nvSpPr>
          <p:cNvPr id="21" name="TextBox 20">
            <a:extLst>
              <a:ext uri="{FF2B5EF4-FFF2-40B4-BE49-F238E27FC236}">
                <a16:creationId xmlns:a16="http://schemas.microsoft.com/office/drawing/2014/main" id="{37F434E2-E0CD-439C-B0ED-134AF78C9D43}"/>
              </a:ext>
            </a:extLst>
          </p:cNvPr>
          <p:cNvSpPr txBox="1"/>
          <p:nvPr/>
        </p:nvSpPr>
        <p:spPr>
          <a:xfrm>
            <a:off x="482476" y="4029006"/>
            <a:ext cx="2637082" cy="430887"/>
          </a:xfrm>
          <a:prstGeom prst="rect">
            <a:avLst/>
          </a:prstGeom>
          <a:noFill/>
        </p:spPr>
        <p:txBody>
          <a:bodyPr wrap="square" rtlCol="0">
            <a:spAutoFit/>
          </a:bodyPr>
          <a:lstStyle>
            <a:defPPr>
              <a:defRPr lang="en-US"/>
            </a:defPPr>
            <a:lvl1pPr>
              <a:defRPr sz="1400" b="0" i="0">
                <a:solidFill>
                  <a:srgbClr val="202124"/>
                </a:solidFill>
                <a:effectLst/>
                <a:latin typeface="Times New Roman" panose="02020603050405020304" pitchFamily="18" charset="0"/>
                <a:cs typeface="Times New Roman" panose="02020603050405020304" pitchFamily="18" charset="0"/>
              </a:defRPr>
            </a:lvl1pPr>
          </a:lstStyle>
          <a:p>
            <a:r>
              <a:rPr lang="en-IN" sz="1100" dirty="0"/>
              <a:t>Do you know what is the purpose of ABHA ID or health ID?</a:t>
            </a:r>
          </a:p>
        </p:txBody>
      </p:sp>
      <p:pic>
        <p:nvPicPr>
          <p:cNvPr id="23" name="Picture 22">
            <a:extLst>
              <a:ext uri="{FF2B5EF4-FFF2-40B4-BE49-F238E27FC236}">
                <a16:creationId xmlns:a16="http://schemas.microsoft.com/office/drawing/2014/main" id="{C5378C1C-F4C1-454A-B24E-46ED693F549D}"/>
              </a:ext>
            </a:extLst>
          </p:cNvPr>
          <p:cNvPicPr>
            <a:picLocks noChangeAspect="1"/>
          </p:cNvPicPr>
          <p:nvPr/>
        </p:nvPicPr>
        <p:blipFill>
          <a:blip r:embed="rId4"/>
          <a:stretch>
            <a:fillRect/>
          </a:stretch>
        </p:blipFill>
        <p:spPr>
          <a:xfrm>
            <a:off x="134198" y="4887565"/>
            <a:ext cx="6195593" cy="1543355"/>
          </a:xfrm>
          <a:prstGeom prst="rect">
            <a:avLst/>
          </a:prstGeom>
        </p:spPr>
      </p:pic>
      <p:pic>
        <p:nvPicPr>
          <p:cNvPr id="25" name="Picture 24">
            <a:extLst>
              <a:ext uri="{FF2B5EF4-FFF2-40B4-BE49-F238E27FC236}">
                <a16:creationId xmlns:a16="http://schemas.microsoft.com/office/drawing/2014/main" id="{AB2B689E-922F-454F-9EDA-3713D56C7C9D}"/>
              </a:ext>
            </a:extLst>
          </p:cNvPr>
          <p:cNvPicPr>
            <a:picLocks noChangeAspect="1"/>
          </p:cNvPicPr>
          <p:nvPr/>
        </p:nvPicPr>
        <p:blipFill>
          <a:blip r:embed="rId5"/>
          <a:stretch>
            <a:fillRect/>
          </a:stretch>
        </p:blipFill>
        <p:spPr>
          <a:xfrm>
            <a:off x="3400701" y="1536452"/>
            <a:ext cx="2808315" cy="2421851"/>
          </a:xfrm>
          <a:prstGeom prst="rect">
            <a:avLst/>
          </a:prstGeom>
        </p:spPr>
      </p:pic>
      <p:sp>
        <p:nvSpPr>
          <p:cNvPr id="26" name="TextBox 25">
            <a:extLst>
              <a:ext uri="{FF2B5EF4-FFF2-40B4-BE49-F238E27FC236}">
                <a16:creationId xmlns:a16="http://schemas.microsoft.com/office/drawing/2014/main" id="{8881A5C0-A489-42A0-970B-A46943CEB30A}"/>
              </a:ext>
            </a:extLst>
          </p:cNvPr>
          <p:cNvSpPr txBox="1"/>
          <p:nvPr/>
        </p:nvSpPr>
        <p:spPr>
          <a:xfrm>
            <a:off x="3400701" y="4029006"/>
            <a:ext cx="3012303" cy="430887"/>
          </a:xfrm>
          <a:prstGeom prst="rect">
            <a:avLst/>
          </a:prstGeom>
          <a:noFill/>
        </p:spPr>
        <p:txBody>
          <a:bodyPr wrap="square" rtlCol="0">
            <a:spAutoFit/>
          </a:bodyPr>
          <a:lstStyle>
            <a:defPPr>
              <a:defRPr lang="en-US"/>
            </a:defPPr>
            <a:lvl1pPr>
              <a:defRPr sz="1400" b="0" i="0">
                <a:solidFill>
                  <a:srgbClr val="202124"/>
                </a:solidFill>
                <a:effectLst/>
                <a:latin typeface="Times New Roman" panose="02020603050405020304" pitchFamily="18" charset="0"/>
                <a:cs typeface="Times New Roman" panose="02020603050405020304" pitchFamily="18" charset="0"/>
              </a:defRPr>
            </a:lvl1pPr>
          </a:lstStyle>
          <a:p>
            <a:r>
              <a:rPr lang="en-IN" sz="1100" dirty="0"/>
              <a:t>Do you have idea about the key features of ABDM?</a:t>
            </a:r>
          </a:p>
        </p:txBody>
      </p:sp>
      <p:sp>
        <p:nvSpPr>
          <p:cNvPr id="28" name="TextBox 27">
            <a:extLst>
              <a:ext uri="{FF2B5EF4-FFF2-40B4-BE49-F238E27FC236}">
                <a16:creationId xmlns:a16="http://schemas.microsoft.com/office/drawing/2014/main" id="{F3966D7E-DCA0-4B6F-B7C4-9F61D2438CB2}"/>
              </a:ext>
            </a:extLst>
          </p:cNvPr>
          <p:cNvSpPr txBox="1"/>
          <p:nvPr/>
        </p:nvSpPr>
        <p:spPr>
          <a:xfrm>
            <a:off x="2045343" y="6446280"/>
            <a:ext cx="6097604" cy="307777"/>
          </a:xfrm>
          <a:prstGeom prst="rect">
            <a:avLst/>
          </a:prstGeom>
          <a:noFill/>
        </p:spPr>
        <p:txBody>
          <a:bodyPr wrap="square">
            <a:spAutoFit/>
          </a:bodyPr>
          <a:lstStyle/>
          <a:p>
            <a:r>
              <a:rPr lang="en-IN" sz="1400" b="0" i="0" dirty="0">
                <a:solidFill>
                  <a:srgbClr val="202124"/>
                </a:solidFill>
                <a:effectLst/>
                <a:latin typeface="Times New Roman" panose="02020603050405020304" pitchFamily="18" charset="0"/>
                <a:cs typeface="Times New Roman" panose="02020603050405020304" pitchFamily="18" charset="0"/>
              </a:rPr>
              <a:t>What do you think can be the benefits of ABHA ID</a:t>
            </a:r>
            <a:endParaRPr lang="en-IN" sz="1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96C02985-7CD5-47A0-BB0F-074B32FE519D}"/>
              </a:ext>
            </a:extLst>
          </p:cNvPr>
          <p:cNvPicPr>
            <a:picLocks noChangeAspect="1"/>
          </p:cNvPicPr>
          <p:nvPr/>
        </p:nvPicPr>
        <p:blipFill>
          <a:blip r:embed="rId6"/>
          <a:stretch>
            <a:fillRect/>
          </a:stretch>
        </p:blipFill>
        <p:spPr>
          <a:xfrm>
            <a:off x="2490364" y="2005558"/>
            <a:ext cx="467582" cy="394030"/>
          </a:xfrm>
          <a:prstGeom prst="rect">
            <a:avLst/>
          </a:prstGeom>
        </p:spPr>
      </p:pic>
      <p:graphicFrame>
        <p:nvGraphicFramePr>
          <p:cNvPr id="18" name="Table 17">
            <a:extLst>
              <a:ext uri="{FF2B5EF4-FFF2-40B4-BE49-F238E27FC236}">
                <a16:creationId xmlns:a16="http://schemas.microsoft.com/office/drawing/2014/main" id="{7B8AD204-9844-4779-B00B-A4A1B5982FA1}"/>
              </a:ext>
            </a:extLst>
          </p:cNvPr>
          <p:cNvGraphicFramePr>
            <a:graphicFrameLocks noGrp="1"/>
          </p:cNvGraphicFramePr>
          <p:nvPr>
            <p:extLst>
              <p:ext uri="{D42A27DB-BD31-4B8C-83A1-F6EECF244321}">
                <p14:modId xmlns:p14="http://schemas.microsoft.com/office/powerpoint/2010/main" val="1809172411"/>
              </p:ext>
            </p:extLst>
          </p:nvPr>
        </p:nvGraphicFramePr>
        <p:xfrm>
          <a:off x="6493106" y="1469204"/>
          <a:ext cx="5624549" cy="4103311"/>
        </p:xfrm>
        <a:graphic>
          <a:graphicData uri="http://schemas.openxmlformats.org/drawingml/2006/table">
            <a:tbl>
              <a:tblPr firstRow="1" firstCol="1" bandRow="1">
                <a:tableStyleId>{17292A2E-F333-43FB-9621-5CBBE7FDCDCB}</a:tableStyleId>
              </a:tblPr>
              <a:tblGrid>
                <a:gridCol w="2006569">
                  <a:extLst>
                    <a:ext uri="{9D8B030D-6E8A-4147-A177-3AD203B41FA5}">
                      <a16:colId xmlns:a16="http://schemas.microsoft.com/office/drawing/2014/main" val="1870471039"/>
                    </a:ext>
                  </a:extLst>
                </a:gridCol>
                <a:gridCol w="678094">
                  <a:extLst>
                    <a:ext uri="{9D8B030D-6E8A-4147-A177-3AD203B41FA5}">
                      <a16:colId xmlns:a16="http://schemas.microsoft.com/office/drawing/2014/main" val="628846817"/>
                    </a:ext>
                  </a:extLst>
                </a:gridCol>
                <a:gridCol w="750014">
                  <a:extLst>
                    <a:ext uri="{9D8B030D-6E8A-4147-A177-3AD203B41FA5}">
                      <a16:colId xmlns:a16="http://schemas.microsoft.com/office/drawing/2014/main" val="1494434172"/>
                    </a:ext>
                  </a:extLst>
                </a:gridCol>
                <a:gridCol w="678094">
                  <a:extLst>
                    <a:ext uri="{9D8B030D-6E8A-4147-A177-3AD203B41FA5}">
                      <a16:colId xmlns:a16="http://schemas.microsoft.com/office/drawing/2014/main" val="2489135015"/>
                    </a:ext>
                  </a:extLst>
                </a:gridCol>
                <a:gridCol w="791110">
                  <a:extLst>
                    <a:ext uri="{9D8B030D-6E8A-4147-A177-3AD203B41FA5}">
                      <a16:colId xmlns:a16="http://schemas.microsoft.com/office/drawing/2014/main" val="2634307488"/>
                    </a:ext>
                  </a:extLst>
                </a:gridCol>
                <a:gridCol w="720668">
                  <a:extLst>
                    <a:ext uri="{9D8B030D-6E8A-4147-A177-3AD203B41FA5}">
                      <a16:colId xmlns:a16="http://schemas.microsoft.com/office/drawing/2014/main" val="67854969"/>
                    </a:ext>
                  </a:extLst>
                </a:gridCol>
              </a:tblGrid>
              <a:tr h="261901">
                <a:tc gridSpan="6">
                  <a:txBody>
                    <a:bodyPr/>
                    <a:lstStyle/>
                    <a:p>
                      <a:pPr marL="0" algn="ctr" defTabSz="914400" rtl="0" eaLnBrk="1" latinLnBrk="0" hangingPunct="1">
                        <a:lnSpc>
                          <a:spcPct val="107000"/>
                        </a:lnSpc>
                        <a:spcAft>
                          <a:spcPts val="800"/>
                        </a:spcAft>
                      </a:pPr>
                      <a:r>
                        <a:rPr lang="en-IN" sz="1600" b="1" kern="1200" dirty="0">
                          <a:solidFill>
                            <a:sysClr val="windowText" lastClr="000000"/>
                          </a:solidFill>
                          <a:effectLst/>
                        </a:rPr>
                        <a:t>Awareness of Digital Health Interventions (AGE -WISE)</a:t>
                      </a:r>
                      <a:endParaRPr lang="en-IN" sz="1600" b="1" kern="1200" dirty="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13132100"/>
                  </a:ext>
                </a:extLst>
              </a:tr>
              <a:tr h="714145">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Age </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Yes </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No</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Total</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Yes %</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No %</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288986"/>
                  </a:ext>
                </a:extLst>
              </a:tr>
              <a:tr h="791110">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25 and below </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41</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18</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59</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69.5%</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30.5%</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808055"/>
                  </a:ext>
                </a:extLst>
              </a:tr>
              <a:tr h="754233">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26-35</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a:solidFill>
                            <a:sysClr val="windowText" lastClr="000000"/>
                          </a:solidFill>
                          <a:effectLst/>
                        </a:rPr>
                        <a:t>29</a:t>
                      </a:r>
                      <a:endParaRPr lang="en-IN" sz="1400" b="0" kern="120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4</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33</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87.9%</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a:solidFill>
                            <a:sysClr val="windowText" lastClr="000000"/>
                          </a:solidFill>
                          <a:effectLst/>
                        </a:rPr>
                        <a:t>12.1%</a:t>
                      </a:r>
                      <a:endParaRPr lang="en-IN" sz="1400" b="0" kern="120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3985344"/>
                  </a:ext>
                </a:extLst>
              </a:tr>
              <a:tr h="726897">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36-45</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a:solidFill>
                            <a:sysClr val="windowText" lastClr="000000"/>
                          </a:solidFill>
                          <a:effectLst/>
                        </a:rPr>
                        <a:t>3</a:t>
                      </a:r>
                      <a:endParaRPr lang="en-IN" sz="1400" b="0" kern="120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a:solidFill>
                            <a:sysClr val="windowText" lastClr="000000"/>
                          </a:solidFill>
                          <a:effectLst/>
                        </a:rPr>
                        <a:t>0</a:t>
                      </a:r>
                      <a:endParaRPr lang="en-IN" sz="1400" b="0" kern="120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3</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100.0%</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a:solidFill>
                            <a:sysClr val="windowText" lastClr="000000"/>
                          </a:solidFill>
                          <a:effectLst/>
                        </a:rPr>
                        <a:t>0.0%</a:t>
                      </a:r>
                      <a:endParaRPr lang="en-IN" sz="1400" b="0" kern="120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10749"/>
                  </a:ext>
                </a:extLst>
              </a:tr>
              <a:tr h="855025">
                <a:tc>
                  <a:txBody>
                    <a:bodyPr/>
                    <a:lstStyle/>
                    <a:p>
                      <a:pPr marL="0" algn="ctr" defTabSz="914400" rtl="0" eaLnBrk="1" latinLnBrk="0" hangingPunct="1">
                        <a:lnSpc>
                          <a:spcPct val="107000"/>
                        </a:lnSpc>
                        <a:spcAft>
                          <a:spcPts val="800"/>
                        </a:spcAft>
                      </a:pPr>
                      <a:r>
                        <a:rPr lang="en-IN" sz="1400" b="1" kern="1200" dirty="0">
                          <a:solidFill>
                            <a:sysClr val="windowText" lastClr="000000"/>
                          </a:solidFill>
                          <a:effectLst/>
                        </a:rPr>
                        <a:t>46-55</a:t>
                      </a:r>
                      <a:endParaRPr lang="en-IN" sz="1400" b="1"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4</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1</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a:solidFill>
                            <a:sysClr val="windowText" lastClr="000000"/>
                          </a:solidFill>
                          <a:effectLst/>
                        </a:rPr>
                        <a:t>5</a:t>
                      </a:r>
                      <a:endParaRPr lang="en-IN" sz="1400" b="0" kern="120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80.0%</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IN" sz="1400" b="0" kern="1200" dirty="0">
                          <a:solidFill>
                            <a:sysClr val="windowText" lastClr="000000"/>
                          </a:solidFill>
                          <a:effectLst/>
                        </a:rPr>
                        <a:t>20.0%</a:t>
                      </a:r>
                      <a:endParaRPr lang="en-IN" sz="1400" b="0" kern="1200" dirty="0">
                        <a:solidFill>
                          <a:sysClr val="windowText" lastClr="000000"/>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4623847"/>
                  </a:ext>
                </a:extLst>
              </a:tr>
            </a:tbl>
          </a:graphicData>
        </a:graphic>
      </p:graphicFrame>
      <p:pic>
        <p:nvPicPr>
          <p:cNvPr id="15" name="Picture 14">
            <a:extLst>
              <a:ext uri="{FF2B5EF4-FFF2-40B4-BE49-F238E27FC236}">
                <a16:creationId xmlns:a16="http://schemas.microsoft.com/office/drawing/2014/main" id="{5F6F2381-B522-4DA0-8BFD-D757A987B3AA}"/>
              </a:ext>
            </a:extLst>
          </p:cNvPr>
          <p:cNvPicPr>
            <a:picLocks noChangeAspect="1"/>
          </p:cNvPicPr>
          <p:nvPr/>
        </p:nvPicPr>
        <p:blipFill>
          <a:blip r:embed="rId6"/>
          <a:stretch>
            <a:fillRect/>
          </a:stretch>
        </p:blipFill>
        <p:spPr>
          <a:xfrm>
            <a:off x="5862209" y="2047589"/>
            <a:ext cx="467582" cy="394030"/>
          </a:xfrm>
          <a:prstGeom prst="rect">
            <a:avLst/>
          </a:prstGeom>
        </p:spPr>
      </p:pic>
      <p:sp>
        <p:nvSpPr>
          <p:cNvPr id="16" name="TextBox 15">
            <a:extLst>
              <a:ext uri="{FF2B5EF4-FFF2-40B4-BE49-F238E27FC236}">
                <a16:creationId xmlns:a16="http://schemas.microsoft.com/office/drawing/2014/main" id="{D57DAF7B-CADE-45ED-A1FE-156E7208C8AE}"/>
              </a:ext>
            </a:extLst>
          </p:cNvPr>
          <p:cNvSpPr txBox="1"/>
          <p:nvPr/>
        </p:nvSpPr>
        <p:spPr>
          <a:xfrm>
            <a:off x="10790244" y="6019600"/>
            <a:ext cx="1511695" cy="369332"/>
          </a:xfrm>
          <a:prstGeom prst="rect">
            <a:avLst/>
          </a:prstGeom>
          <a:noFill/>
        </p:spPr>
        <p:txBody>
          <a:bodyPr wrap="square" rtlCol="0">
            <a:spAutoFit/>
          </a:bodyPr>
          <a:lstStyle/>
          <a:p>
            <a:r>
              <a:rPr lang="en-IN" dirty="0"/>
              <a:t>n = 100</a:t>
            </a:r>
          </a:p>
        </p:txBody>
      </p:sp>
    </p:spTree>
    <p:extLst>
      <p:ext uri="{BB962C8B-B14F-4D97-AF65-F5344CB8AC3E}">
        <p14:creationId xmlns:p14="http://schemas.microsoft.com/office/powerpoint/2010/main" val="191127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762000" y="0"/>
            <a:ext cx="10515600" cy="1325563"/>
          </a:xfrm>
        </p:spPr>
        <p:txBody>
          <a:bodyPr>
            <a:normAutofit/>
          </a:bodyPr>
          <a:lstStyle/>
          <a:p>
            <a:pPr algn="ctr"/>
            <a:r>
              <a:rPr lang="en-IN" sz="4000" b="1" u="sng" dirty="0"/>
              <a:t>Results</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9" name="TextBox 8">
            <a:extLst>
              <a:ext uri="{FF2B5EF4-FFF2-40B4-BE49-F238E27FC236}">
                <a16:creationId xmlns:a16="http://schemas.microsoft.com/office/drawing/2014/main" id="{A8386B0B-356B-49F5-AAA1-20FCC395163E}"/>
              </a:ext>
            </a:extLst>
          </p:cNvPr>
          <p:cNvSpPr txBox="1"/>
          <p:nvPr/>
        </p:nvSpPr>
        <p:spPr>
          <a:xfrm>
            <a:off x="914400" y="1065740"/>
            <a:ext cx="6097604" cy="567271"/>
          </a:xfrm>
          <a:prstGeom prst="rect">
            <a:avLst/>
          </a:prstGeom>
          <a:noFill/>
        </p:spPr>
        <p:txBody>
          <a:bodyPr wrap="square">
            <a:spAutoFit/>
          </a:bodyPr>
          <a:lstStyle/>
          <a:p>
            <a:pPr lvl="0">
              <a:lnSpc>
                <a:spcPct val="200000"/>
              </a:lnSpc>
              <a:spcAft>
                <a:spcPts val="800"/>
              </a:spcAft>
              <a:buSzPts val="1400"/>
            </a:pPr>
            <a:r>
              <a:rPr lang="en-IN" sz="1800" u="sng" dirty="0">
                <a:effectLst/>
                <a:latin typeface="Times New Roman" panose="02020603050405020304" pitchFamily="18" charset="0"/>
                <a:ea typeface="Calibri" panose="020F0502020204030204" pitchFamily="34" charset="0"/>
                <a:cs typeface="Times New Roman" panose="02020603050405020304" pitchFamily="18" charset="0"/>
              </a:rPr>
              <a:t>TELEMEDICINE&amp; DIGITAL HEALTH REPORTING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46C1204D-C867-4E44-96C9-EF36AF06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3999" cy="717345"/>
          </a:xfrm>
          <a:prstGeom prst="rect">
            <a:avLst/>
          </a:prstGeom>
        </p:spPr>
      </p:pic>
      <p:pic>
        <p:nvPicPr>
          <p:cNvPr id="6" name="Picture 5">
            <a:extLst>
              <a:ext uri="{FF2B5EF4-FFF2-40B4-BE49-F238E27FC236}">
                <a16:creationId xmlns:a16="http://schemas.microsoft.com/office/drawing/2014/main" id="{1DE95E19-0062-40E2-8AAF-2E3057A214AE}"/>
              </a:ext>
            </a:extLst>
          </p:cNvPr>
          <p:cNvPicPr>
            <a:picLocks noChangeAspect="1"/>
          </p:cNvPicPr>
          <p:nvPr/>
        </p:nvPicPr>
        <p:blipFill>
          <a:blip r:embed="rId3"/>
          <a:stretch>
            <a:fillRect/>
          </a:stretch>
        </p:blipFill>
        <p:spPr>
          <a:xfrm>
            <a:off x="628064" y="1922230"/>
            <a:ext cx="2251070" cy="2106229"/>
          </a:xfrm>
          <a:prstGeom prst="rect">
            <a:avLst/>
          </a:prstGeom>
        </p:spPr>
      </p:pic>
      <p:pic>
        <p:nvPicPr>
          <p:cNvPr id="8" name="Picture 7">
            <a:extLst>
              <a:ext uri="{FF2B5EF4-FFF2-40B4-BE49-F238E27FC236}">
                <a16:creationId xmlns:a16="http://schemas.microsoft.com/office/drawing/2014/main" id="{33BC85F3-F16A-4345-918E-23579DED062C}"/>
              </a:ext>
            </a:extLst>
          </p:cNvPr>
          <p:cNvPicPr>
            <a:picLocks noChangeAspect="1"/>
          </p:cNvPicPr>
          <p:nvPr/>
        </p:nvPicPr>
        <p:blipFill>
          <a:blip r:embed="rId4"/>
          <a:stretch>
            <a:fillRect/>
          </a:stretch>
        </p:blipFill>
        <p:spPr>
          <a:xfrm>
            <a:off x="4447742" y="2284601"/>
            <a:ext cx="2367076" cy="1700380"/>
          </a:xfrm>
          <a:prstGeom prst="rect">
            <a:avLst/>
          </a:prstGeom>
        </p:spPr>
      </p:pic>
      <p:sp>
        <p:nvSpPr>
          <p:cNvPr id="15" name="TextBox 14">
            <a:extLst>
              <a:ext uri="{FF2B5EF4-FFF2-40B4-BE49-F238E27FC236}">
                <a16:creationId xmlns:a16="http://schemas.microsoft.com/office/drawing/2014/main" id="{006033F0-3BFC-409D-91D1-55D9DD14AE2A}"/>
              </a:ext>
            </a:extLst>
          </p:cNvPr>
          <p:cNvSpPr txBox="1"/>
          <p:nvPr/>
        </p:nvSpPr>
        <p:spPr>
          <a:xfrm>
            <a:off x="641423" y="4072351"/>
            <a:ext cx="2678603" cy="261610"/>
          </a:xfrm>
          <a:prstGeom prst="rect">
            <a:avLst/>
          </a:prstGeom>
          <a:noFill/>
        </p:spPr>
        <p:txBody>
          <a:bodyPr wrap="square">
            <a:spAutoFit/>
          </a:bodyPr>
          <a:lstStyle/>
          <a:p>
            <a:r>
              <a:rPr lang="en-IN" sz="1100" b="0" i="0" dirty="0">
                <a:solidFill>
                  <a:srgbClr val="202124"/>
                </a:solidFill>
                <a:effectLst/>
                <a:latin typeface="Times New Roman" panose="02020603050405020304" pitchFamily="18" charset="0"/>
                <a:cs typeface="Times New Roman" panose="02020603050405020304" pitchFamily="18" charset="0"/>
              </a:rPr>
              <a:t>Have you ever used Telemedicine?</a:t>
            </a:r>
            <a:endParaRPr lang="en-IN" sz="11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257F2DD-45B2-4AB7-9EF1-E2BAB5CDC465}"/>
              </a:ext>
            </a:extLst>
          </p:cNvPr>
          <p:cNvSpPr txBox="1"/>
          <p:nvPr/>
        </p:nvSpPr>
        <p:spPr>
          <a:xfrm>
            <a:off x="3963202" y="4072351"/>
            <a:ext cx="4543746" cy="261610"/>
          </a:xfrm>
          <a:prstGeom prst="rect">
            <a:avLst/>
          </a:prstGeom>
          <a:noFill/>
        </p:spPr>
        <p:txBody>
          <a:bodyPr wrap="square">
            <a:spAutoFit/>
          </a:bodyPr>
          <a:lstStyle>
            <a:defPPr>
              <a:defRPr lang="en-US"/>
            </a:defPPr>
            <a:lvl1pPr>
              <a:defRPr sz="1400" b="0" i="0">
                <a:solidFill>
                  <a:srgbClr val="202124"/>
                </a:solidFill>
                <a:effectLst/>
                <a:latin typeface="Times New Roman" panose="02020603050405020304" pitchFamily="18" charset="0"/>
                <a:cs typeface="Times New Roman" panose="02020603050405020304" pitchFamily="18" charset="0"/>
              </a:defRPr>
            </a:lvl1pPr>
          </a:lstStyle>
          <a:p>
            <a:r>
              <a:rPr lang="en-IN" sz="1100" dirty="0"/>
              <a:t>Did you face any problem while using telemedicine?</a:t>
            </a:r>
          </a:p>
        </p:txBody>
      </p:sp>
      <p:pic>
        <p:nvPicPr>
          <p:cNvPr id="19" name="Picture 18">
            <a:extLst>
              <a:ext uri="{FF2B5EF4-FFF2-40B4-BE49-F238E27FC236}">
                <a16:creationId xmlns:a16="http://schemas.microsoft.com/office/drawing/2014/main" id="{C13BECC9-E2DB-40DC-BB91-A4D7B8FE3563}"/>
              </a:ext>
            </a:extLst>
          </p:cNvPr>
          <p:cNvPicPr>
            <a:picLocks noChangeAspect="1"/>
          </p:cNvPicPr>
          <p:nvPr/>
        </p:nvPicPr>
        <p:blipFill>
          <a:blip r:embed="rId5"/>
          <a:stretch>
            <a:fillRect/>
          </a:stretch>
        </p:blipFill>
        <p:spPr>
          <a:xfrm>
            <a:off x="184721" y="4455568"/>
            <a:ext cx="7556962" cy="1881025"/>
          </a:xfrm>
          <a:prstGeom prst="rect">
            <a:avLst/>
          </a:prstGeom>
        </p:spPr>
      </p:pic>
      <p:pic>
        <p:nvPicPr>
          <p:cNvPr id="12" name="Picture 11">
            <a:extLst>
              <a:ext uri="{FF2B5EF4-FFF2-40B4-BE49-F238E27FC236}">
                <a16:creationId xmlns:a16="http://schemas.microsoft.com/office/drawing/2014/main" id="{48DE2368-B525-4886-BD04-448FB677F135}"/>
              </a:ext>
            </a:extLst>
          </p:cNvPr>
          <p:cNvPicPr>
            <a:picLocks noChangeAspect="1"/>
          </p:cNvPicPr>
          <p:nvPr/>
        </p:nvPicPr>
        <p:blipFill>
          <a:blip r:embed="rId6"/>
          <a:stretch>
            <a:fillRect/>
          </a:stretch>
        </p:blipFill>
        <p:spPr>
          <a:xfrm>
            <a:off x="6778213" y="2214994"/>
            <a:ext cx="467582" cy="394030"/>
          </a:xfrm>
          <a:prstGeom prst="rect">
            <a:avLst/>
          </a:prstGeom>
        </p:spPr>
      </p:pic>
      <p:pic>
        <p:nvPicPr>
          <p:cNvPr id="13" name="Picture 12">
            <a:extLst>
              <a:ext uri="{FF2B5EF4-FFF2-40B4-BE49-F238E27FC236}">
                <a16:creationId xmlns:a16="http://schemas.microsoft.com/office/drawing/2014/main" id="{697EF3A3-8ED9-45E6-85E2-DDA8F848B8B0}"/>
              </a:ext>
            </a:extLst>
          </p:cNvPr>
          <p:cNvPicPr>
            <a:picLocks noChangeAspect="1"/>
          </p:cNvPicPr>
          <p:nvPr/>
        </p:nvPicPr>
        <p:blipFill>
          <a:blip r:embed="rId6"/>
          <a:stretch>
            <a:fillRect/>
          </a:stretch>
        </p:blipFill>
        <p:spPr>
          <a:xfrm>
            <a:off x="2987545" y="2130192"/>
            <a:ext cx="467582" cy="394030"/>
          </a:xfrm>
          <a:prstGeom prst="rect">
            <a:avLst/>
          </a:prstGeom>
        </p:spPr>
      </p:pic>
      <p:sp>
        <p:nvSpPr>
          <p:cNvPr id="14" name="TextBox 13">
            <a:extLst>
              <a:ext uri="{FF2B5EF4-FFF2-40B4-BE49-F238E27FC236}">
                <a16:creationId xmlns:a16="http://schemas.microsoft.com/office/drawing/2014/main" id="{C0B5A918-EEA2-4A0C-B754-5A8D103D7DF6}"/>
              </a:ext>
            </a:extLst>
          </p:cNvPr>
          <p:cNvSpPr txBox="1"/>
          <p:nvPr/>
        </p:nvSpPr>
        <p:spPr>
          <a:xfrm>
            <a:off x="11133602" y="5987018"/>
            <a:ext cx="1511695" cy="369332"/>
          </a:xfrm>
          <a:prstGeom prst="rect">
            <a:avLst/>
          </a:prstGeom>
          <a:noFill/>
        </p:spPr>
        <p:txBody>
          <a:bodyPr wrap="square" rtlCol="0">
            <a:spAutoFit/>
          </a:bodyPr>
          <a:lstStyle/>
          <a:p>
            <a:r>
              <a:rPr lang="en-IN" dirty="0"/>
              <a:t>n = 100</a:t>
            </a:r>
          </a:p>
        </p:txBody>
      </p:sp>
      <p:pic>
        <p:nvPicPr>
          <p:cNvPr id="16" name="Picture 15">
            <a:extLst>
              <a:ext uri="{FF2B5EF4-FFF2-40B4-BE49-F238E27FC236}">
                <a16:creationId xmlns:a16="http://schemas.microsoft.com/office/drawing/2014/main" id="{FFA43B7C-ADB9-4668-B763-BB76CC8FFC92}"/>
              </a:ext>
            </a:extLst>
          </p:cNvPr>
          <p:cNvPicPr>
            <a:picLocks noChangeAspect="1"/>
          </p:cNvPicPr>
          <p:nvPr/>
        </p:nvPicPr>
        <p:blipFill>
          <a:blip r:embed="rId7"/>
          <a:stretch>
            <a:fillRect/>
          </a:stretch>
        </p:blipFill>
        <p:spPr>
          <a:xfrm>
            <a:off x="8048764" y="2130192"/>
            <a:ext cx="2101904" cy="1942159"/>
          </a:xfrm>
          <a:prstGeom prst="rect">
            <a:avLst/>
          </a:prstGeom>
        </p:spPr>
      </p:pic>
      <p:pic>
        <p:nvPicPr>
          <p:cNvPr id="18" name="Picture 17">
            <a:extLst>
              <a:ext uri="{FF2B5EF4-FFF2-40B4-BE49-F238E27FC236}">
                <a16:creationId xmlns:a16="http://schemas.microsoft.com/office/drawing/2014/main" id="{6490360B-6619-44F2-9F23-155FE54FCDDA}"/>
              </a:ext>
            </a:extLst>
          </p:cNvPr>
          <p:cNvPicPr>
            <a:picLocks noChangeAspect="1"/>
          </p:cNvPicPr>
          <p:nvPr/>
        </p:nvPicPr>
        <p:blipFill>
          <a:blip r:embed="rId8"/>
          <a:stretch>
            <a:fillRect/>
          </a:stretch>
        </p:blipFill>
        <p:spPr>
          <a:xfrm>
            <a:off x="10251484" y="2194288"/>
            <a:ext cx="1400321" cy="1023985"/>
          </a:xfrm>
          <a:prstGeom prst="rect">
            <a:avLst/>
          </a:prstGeom>
        </p:spPr>
      </p:pic>
      <p:pic>
        <p:nvPicPr>
          <p:cNvPr id="20" name="Picture 19">
            <a:extLst>
              <a:ext uri="{FF2B5EF4-FFF2-40B4-BE49-F238E27FC236}">
                <a16:creationId xmlns:a16="http://schemas.microsoft.com/office/drawing/2014/main" id="{E19D3865-F9F4-473C-A17A-732951F69809}"/>
              </a:ext>
            </a:extLst>
          </p:cNvPr>
          <p:cNvPicPr/>
          <p:nvPr/>
        </p:nvPicPr>
        <p:blipFill rotWithShape="1">
          <a:blip r:embed="rId9"/>
          <a:srcRect l="16591" r="52138"/>
          <a:stretch/>
        </p:blipFill>
        <p:spPr>
          <a:xfrm>
            <a:off x="8048764" y="4165947"/>
            <a:ext cx="2202720" cy="2271931"/>
          </a:xfrm>
          <a:prstGeom prst="rect">
            <a:avLst/>
          </a:prstGeom>
          <a:ln>
            <a:solidFill>
              <a:schemeClr val="bg1"/>
            </a:solidFill>
          </a:ln>
        </p:spPr>
      </p:pic>
      <p:pic>
        <p:nvPicPr>
          <p:cNvPr id="21" name="Picture 20">
            <a:extLst>
              <a:ext uri="{FF2B5EF4-FFF2-40B4-BE49-F238E27FC236}">
                <a16:creationId xmlns:a16="http://schemas.microsoft.com/office/drawing/2014/main" id="{D0A5C103-5B05-4270-B932-FF0D8B4AD3DF}"/>
              </a:ext>
            </a:extLst>
          </p:cNvPr>
          <p:cNvPicPr>
            <a:picLocks noChangeAspect="1"/>
          </p:cNvPicPr>
          <p:nvPr/>
        </p:nvPicPr>
        <p:blipFill>
          <a:blip r:embed="rId10"/>
          <a:stretch>
            <a:fillRect/>
          </a:stretch>
        </p:blipFill>
        <p:spPr>
          <a:xfrm>
            <a:off x="10051054" y="4519336"/>
            <a:ext cx="1549315" cy="1161987"/>
          </a:xfrm>
          <a:prstGeom prst="rect">
            <a:avLst/>
          </a:prstGeom>
        </p:spPr>
      </p:pic>
      <p:sp>
        <p:nvSpPr>
          <p:cNvPr id="22" name="TextBox 21">
            <a:extLst>
              <a:ext uri="{FF2B5EF4-FFF2-40B4-BE49-F238E27FC236}">
                <a16:creationId xmlns:a16="http://schemas.microsoft.com/office/drawing/2014/main" id="{BCE0DC94-A0D6-4B53-911A-427F48EF235D}"/>
              </a:ext>
            </a:extLst>
          </p:cNvPr>
          <p:cNvSpPr txBox="1"/>
          <p:nvPr/>
        </p:nvSpPr>
        <p:spPr>
          <a:xfrm>
            <a:off x="7949757" y="6258283"/>
            <a:ext cx="3327843" cy="261610"/>
          </a:xfrm>
          <a:prstGeom prst="rect">
            <a:avLst/>
          </a:prstGeom>
          <a:noFill/>
        </p:spPr>
        <p:txBody>
          <a:bodyPr wrap="square">
            <a:spAutoFit/>
          </a:bodyPr>
          <a:lstStyle>
            <a:defPPr>
              <a:defRPr lang="en-US"/>
            </a:defPPr>
            <a:lvl1pPr>
              <a:defRPr sz="1400" b="0" i="0">
                <a:solidFill>
                  <a:srgbClr val="202124"/>
                </a:solidFill>
                <a:effectLst/>
                <a:latin typeface="Times New Roman" panose="02020603050405020304" pitchFamily="18" charset="0"/>
                <a:cs typeface="Times New Roman" panose="02020603050405020304" pitchFamily="18" charset="0"/>
              </a:defRPr>
            </a:lvl1pPr>
          </a:lstStyle>
          <a:p>
            <a:r>
              <a:rPr lang="en-IN" sz="1100" dirty="0">
                <a:ea typeface="Calibri" panose="020F0502020204030204" pitchFamily="34" charset="0"/>
              </a:rPr>
              <a:t>D</a:t>
            </a:r>
            <a:r>
              <a:rPr lang="en-IN" sz="1100" dirty="0">
                <a:effectLst/>
                <a:latin typeface="Times New Roman" panose="02020603050405020304" pitchFamily="18" charset="0"/>
                <a:ea typeface="Calibri" panose="020F0502020204030204" pitchFamily="34" charset="0"/>
              </a:rPr>
              <a:t>o you prefer physical or digital reports</a:t>
            </a:r>
            <a:endParaRPr lang="en-IN" sz="800" dirty="0"/>
          </a:p>
        </p:txBody>
      </p:sp>
    </p:spTree>
    <p:extLst>
      <p:ext uri="{BB962C8B-B14F-4D97-AF65-F5344CB8AC3E}">
        <p14:creationId xmlns:p14="http://schemas.microsoft.com/office/powerpoint/2010/main" val="149861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6055836</vt:lpwstr>
  </property>
  <property fmtid="{D5CDD505-2E9C-101B-9397-08002B2CF9AE}" pid="4" name="OptimizationTime">
    <vt:lpwstr>20220701_1452</vt:lpwstr>
  </property>
</Properties>
</file>

<file path=docProps/app.xml><?xml version="1.0" encoding="utf-8"?>
<Properties xmlns="http://schemas.openxmlformats.org/officeDocument/2006/extended-properties" xmlns:vt="http://schemas.openxmlformats.org/officeDocument/2006/docPropsVTypes">
  <TotalTime>1101</TotalTime>
  <Words>1869</Words>
  <Application>Microsoft Office PowerPoint</Application>
  <PresentationFormat>Widescreen</PresentationFormat>
  <Paragraphs>197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Calibri Light (Headings)</vt:lpstr>
      <vt:lpstr>Symbol</vt:lpstr>
      <vt:lpstr>Times New Roman</vt:lpstr>
      <vt:lpstr>Office Theme</vt:lpstr>
      <vt:lpstr>To Assess Awareness of Digital Health Interventions, Telemedicine, And Digital Health Reporting  ERNST &amp; YOUNG</vt:lpstr>
      <vt:lpstr>Screenshot of Approval</vt:lpstr>
      <vt:lpstr>Introduction</vt:lpstr>
      <vt:lpstr>Introduction</vt:lpstr>
      <vt:lpstr>Objectives of the Study</vt:lpstr>
      <vt:lpstr>Methodology </vt:lpstr>
      <vt:lpstr>Results </vt:lpstr>
      <vt:lpstr>Results </vt:lpstr>
      <vt:lpstr>Results</vt:lpstr>
      <vt:lpstr>Results</vt:lpstr>
      <vt:lpstr>Discussion</vt:lpstr>
      <vt:lpstr>Discussion</vt:lpstr>
      <vt:lpstr>Limitations of the Study</vt:lpstr>
      <vt:lpstr>Recommendation </vt:lpstr>
      <vt:lpstr>Conclusion</vt:lpstr>
      <vt:lpstr>References</vt:lpstr>
      <vt:lpstr>Thank You</vt:lpstr>
      <vt:lpstr>Suggestions to the Organization where the Study was Conducted </vt:lpstr>
      <vt:lpstr>Dissertation Experiences</vt:lpstr>
      <vt:lpstr>Pictorial Journey</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Sidhanshu Bajaj</cp:lastModifiedBy>
  <cp:revision>18</cp:revision>
  <dcterms:created xsi:type="dcterms:W3CDTF">2022-05-20T15:11:38Z</dcterms:created>
  <dcterms:modified xsi:type="dcterms:W3CDTF">2022-06-30T06:41:00Z</dcterms:modified>
</cp:coreProperties>
</file>