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76" r:id="rId2"/>
    <p:sldId id="274" r:id="rId3"/>
    <p:sldId id="257" r:id="rId4"/>
    <p:sldId id="277" r:id="rId5"/>
    <p:sldId id="260" r:id="rId6"/>
    <p:sldId id="259" r:id="rId7"/>
    <p:sldId id="261" r:id="rId8"/>
    <p:sldId id="262" r:id="rId9"/>
    <p:sldId id="263" r:id="rId10"/>
    <p:sldId id="264" r:id="rId11"/>
    <p:sldId id="265" r:id="rId12"/>
    <p:sldId id="275" r:id="rId13"/>
    <p:sldId id="267" r:id="rId14"/>
    <p:sldId id="273" r:id="rId15"/>
    <p:sldId id="268" r:id="rId16"/>
    <p:sldId id="269" r:id="rId17"/>
    <p:sldId id="27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0FA4C-DB70-4801-AF18-C7C348AB4DD8}" v="248" dt="2022-06-22T04:34:24.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vi Tiwari" userId="ec565ab3-53b6-489d-be83-3207a850ca50" providerId="ADAL" clId="{9C80FA4C-DB70-4801-AF18-C7C348AB4DD8}"/>
    <pc:docChg chg="undo redo custSel addSld delSld modSld sldOrd modMainMaster">
      <pc:chgData name="Tanvi Tiwari" userId="ec565ab3-53b6-489d-be83-3207a850ca50" providerId="ADAL" clId="{9C80FA4C-DB70-4801-AF18-C7C348AB4DD8}" dt="2022-06-22T04:34:13.717" v="3872" actId="2696"/>
      <pc:docMkLst>
        <pc:docMk/>
      </pc:docMkLst>
      <pc:sldChg chg="addSp delSp modSp del mod setBg delDesignElem">
        <pc:chgData name="Tanvi Tiwari" userId="ec565ab3-53b6-489d-be83-3207a850ca50" providerId="ADAL" clId="{9C80FA4C-DB70-4801-AF18-C7C348AB4DD8}" dt="2022-06-21T17:08:19.128" v="3774" actId="2696"/>
        <pc:sldMkLst>
          <pc:docMk/>
          <pc:sldMk cId="3199225478" sldId="256"/>
        </pc:sldMkLst>
        <pc:spChg chg="mod">
          <ac:chgData name="Tanvi Tiwari" userId="ec565ab3-53b6-489d-be83-3207a850ca50" providerId="ADAL" clId="{9C80FA4C-DB70-4801-AF18-C7C348AB4DD8}" dt="2022-06-21T17:05:25.465" v="3749" actId="26606"/>
          <ac:spMkLst>
            <pc:docMk/>
            <pc:sldMk cId="3199225478" sldId="256"/>
            <ac:spMk id="2" creationId="{6189BD04-9EFD-5298-48E0-BBFFD10429A7}"/>
          </ac:spMkLst>
        </pc:spChg>
        <pc:spChg chg="mod">
          <ac:chgData name="Tanvi Tiwari" userId="ec565ab3-53b6-489d-be83-3207a850ca50" providerId="ADAL" clId="{9C80FA4C-DB70-4801-AF18-C7C348AB4DD8}" dt="2022-06-21T17:05:25.465" v="3749" actId="26606"/>
          <ac:spMkLst>
            <pc:docMk/>
            <pc:sldMk cId="3199225478" sldId="256"/>
            <ac:spMk id="3" creationId="{7673AE62-677A-E7A9-D759-F10B648DEED4}"/>
          </ac:spMkLst>
        </pc:spChg>
        <pc:spChg chg="mod ord">
          <ac:chgData name="Tanvi Tiwari" userId="ec565ab3-53b6-489d-be83-3207a850ca50" providerId="ADAL" clId="{9C80FA4C-DB70-4801-AF18-C7C348AB4DD8}" dt="2022-06-21T17:05:25.465" v="3749" actId="26606"/>
          <ac:spMkLst>
            <pc:docMk/>
            <pc:sldMk cId="3199225478" sldId="256"/>
            <ac:spMk id="4" creationId="{40197BFF-5EB9-4347-6E13-67AD995EB819}"/>
          </ac:spMkLst>
        </pc:spChg>
        <pc:spChg chg="del mod">
          <ac:chgData name="Tanvi Tiwari" userId="ec565ab3-53b6-489d-be83-3207a850ca50" providerId="ADAL" clId="{9C80FA4C-DB70-4801-AF18-C7C348AB4DD8}" dt="2022-06-18T13:54:20.566" v="1288" actId="478"/>
          <ac:spMkLst>
            <pc:docMk/>
            <pc:sldMk cId="3199225478" sldId="256"/>
            <ac:spMk id="5" creationId="{D624A4A6-17A9-4392-BB4C-06FEF16CF7A3}"/>
          </ac:spMkLst>
        </pc:spChg>
        <pc:spChg chg="add del">
          <ac:chgData name="Tanvi Tiwari" userId="ec565ab3-53b6-489d-be83-3207a850ca50" providerId="ADAL" clId="{9C80FA4C-DB70-4801-AF18-C7C348AB4DD8}" dt="2022-06-21T17:05:25.465" v="3749" actId="26606"/>
          <ac:spMkLst>
            <pc:docMk/>
            <pc:sldMk cId="3199225478" sldId="256"/>
            <ac:spMk id="9" creationId="{8555C5B3-193A-4749-9AFD-682E53CDDE8F}"/>
          </ac:spMkLst>
        </pc:spChg>
        <pc:spChg chg="add del">
          <ac:chgData name="Tanvi Tiwari" userId="ec565ab3-53b6-489d-be83-3207a850ca50" providerId="ADAL" clId="{9C80FA4C-DB70-4801-AF18-C7C348AB4DD8}" dt="2022-06-21T17:05:25.465" v="3749" actId="26606"/>
          <ac:spMkLst>
            <pc:docMk/>
            <pc:sldMk cId="3199225478" sldId="256"/>
            <ac:spMk id="10" creationId="{2EAE06A6-F76A-41C9-827A-C561B004485C}"/>
          </ac:spMkLst>
        </pc:spChg>
        <pc:spChg chg="add del">
          <ac:chgData name="Tanvi Tiwari" userId="ec565ab3-53b6-489d-be83-3207a850ca50" providerId="ADAL" clId="{9C80FA4C-DB70-4801-AF18-C7C348AB4DD8}" dt="2022-06-21T17:05:25.465" v="3749" actId="26606"/>
          <ac:spMkLst>
            <pc:docMk/>
            <pc:sldMk cId="3199225478" sldId="256"/>
            <ac:spMk id="11" creationId="{89F9D4E8-0639-444B-949B-9518585061AF}"/>
          </ac:spMkLst>
        </pc:spChg>
        <pc:spChg chg="add del">
          <ac:chgData name="Tanvi Tiwari" userId="ec565ab3-53b6-489d-be83-3207a850ca50" providerId="ADAL" clId="{9C80FA4C-DB70-4801-AF18-C7C348AB4DD8}" dt="2022-06-18T13:53:11.495" v="1286" actId="26606"/>
          <ac:spMkLst>
            <pc:docMk/>
            <pc:sldMk cId="3199225478" sldId="256"/>
            <ac:spMk id="12" creationId="{8555C5B3-193A-4749-9AFD-682E53CDDE8F}"/>
          </ac:spMkLst>
        </pc:spChg>
        <pc:spChg chg="add del">
          <ac:chgData name="Tanvi Tiwari" userId="ec565ab3-53b6-489d-be83-3207a850ca50" providerId="ADAL" clId="{9C80FA4C-DB70-4801-AF18-C7C348AB4DD8}" dt="2022-06-21T17:05:25.465" v="3749" actId="26606"/>
          <ac:spMkLst>
            <pc:docMk/>
            <pc:sldMk cId="3199225478" sldId="256"/>
            <ac:spMk id="13" creationId="{7E3DA7A2-ED70-4BBA-AB72-00AD461FA405}"/>
          </ac:spMkLst>
        </pc:spChg>
        <pc:spChg chg="add del">
          <ac:chgData name="Tanvi Tiwari" userId="ec565ab3-53b6-489d-be83-3207a850ca50" providerId="ADAL" clId="{9C80FA4C-DB70-4801-AF18-C7C348AB4DD8}" dt="2022-06-18T13:53:11.495" v="1286" actId="26606"/>
          <ac:spMkLst>
            <pc:docMk/>
            <pc:sldMk cId="3199225478" sldId="256"/>
            <ac:spMk id="14" creationId="{2EAE06A6-F76A-41C9-827A-C561B004485C}"/>
          </ac:spMkLst>
        </pc:spChg>
        <pc:spChg chg="add del">
          <ac:chgData name="Tanvi Tiwari" userId="ec565ab3-53b6-489d-be83-3207a850ca50" providerId="ADAL" clId="{9C80FA4C-DB70-4801-AF18-C7C348AB4DD8}" dt="2022-06-21T17:05:25.465" v="3749" actId="26606"/>
          <ac:spMkLst>
            <pc:docMk/>
            <pc:sldMk cId="3199225478" sldId="256"/>
            <ac:spMk id="15" creationId="{FC485432-3647-4218-B5D3-15D3FA222B13}"/>
          </ac:spMkLst>
        </pc:spChg>
        <pc:spChg chg="add del">
          <ac:chgData name="Tanvi Tiwari" userId="ec565ab3-53b6-489d-be83-3207a850ca50" providerId="ADAL" clId="{9C80FA4C-DB70-4801-AF18-C7C348AB4DD8}" dt="2022-06-18T13:53:11.495" v="1286" actId="26606"/>
          <ac:spMkLst>
            <pc:docMk/>
            <pc:sldMk cId="3199225478" sldId="256"/>
            <ac:spMk id="16" creationId="{89F9D4E8-0639-444B-949B-9518585061AF}"/>
          </ac:spMkLst>
        </pc:spChg>
        <pc:spChg chg="add del">
          <ac:chgData name="Tanvi Tiwari" userId="ec565ab3-53b6-489d-be83-3207a850ca50" providerId="ADAL" clId="{9C80FA4C-DB70-4801-AF18-C7C348AB4DD8}" dt="2022-06-21T17:05:25.465" v="3749" actId="26606"/>
          <ac:spMkLst>
            <pc:docMk/>
            <pc:sldMk cId="3199225478" sldId="256"/>
            <ac:spMk id="17" creationId="{F4AFDDCA-6ABA-4D23-8A5C-1BF0F4308148}"/>
          </ac:spMkLst>
        </pc:spChg>
        <pc:spChg chg="add del">
          <ac:chgData name="Tanvi Tiwari" userId="ec565ab3-53b6-489d-be83-3207a850ca50" providerId="ADAL" clId="{9C80FA4C-DB70-4801-AF18-C7C348AB4DD8}" dt="2022-06-18T13:53:11.495" v="1286" actId="26606"/>
          <ac:spMkLst>
            <pc:docMk/>
            <pc:sldMk cId="3199225478" sldId="256"/>
            <ac:spMk id="18" creationId="{7E3DA7A2-ED70-4BBA-AB72-00AD461FA405}"/>
          </ac:spMkLst>
        </pc:spChg>
        <pc:spChg chg="add del">
          <ac:chgData name="Tanvi Tiwari" userId="ec565ab3-53b6-489d-be83-3207a850ca50" providerId="ADAL" clId="{9C80FA4C-DB70-4801-AF18-C7C348AB4DD8}" dt="2022-06-21T17:05:14.796" v="3746" actId="26606"/>
          <ac:spMkLst>
            <pc:docMk/>
            <pc:sldMk cId="3199225478" sldId="256"/>
            <ac:spMk id="19" creationId="{93245F62-CCC4-49E4-B95B-EA6C1E790510}"/>
          </ac:spMkLst>
        </pc:spChg>
        <pc:spChg chg="add del">
          <ac:chgData name="Tanvi Tiwari" userId="ec565ab3-53b6-489d-be83-3207a850ca50" providerId="ADAL" clId="{9C80FA4C-DB70-4801-AF18-C7C348AB4DD8}" dt="2022-06-18T13:53:11.495" v="1286" actId="26606"/>
          <ac:spMkLst>
            <pc:docMk/>
            <pc:sldMk cId="3199225478" sldId="256"/>
            <ac:spMk id="20" creationId="{FC485432-3647-4218-B5D3-15D3FA222B13}"/>
          </ac:spMkLst>
        </pc:spChg>
        <pc:spChg chg="add del">
          <ac:chgData name="Tanvi Tiwari" userId="ec565ab3-53b6-489d-be83-3207a850ca50" providerId="ADAL" clId="{9C80FA4C-DB70-4801-AF18-C7C348AB4DD8}" dt="2022-06-18T13:53:11.495" v="1286" actId="26606"/>
          <ac:spMkLst>
            <pc:docMk/>
            <pc:sldMk cId="3199225478" sldId="256"/>
            <ac:spMk id="22" creationId="{F4AFDDCA-6ABA-4D23-8A5C-1BF0F4308148}"/>
          </ac:spMkLst>
        </pc:spChg>
        <pc:spChg chg="add del">
          <ac:chgData name="Tanvi Tiwari" userId="ec565ab3-53b6-489d-be83-3207a850ca50" providerId="ADAL" clId="{9C80FA4C-DB70-4801-AF18-C7C348AB4DD8}" dt="2022-06-21T17:05:14.796" v="3746" actId="26606"/>
          <ac:spMkLst>
            <pc:docMk/>
            <pc:sldMk cId="3199225478" sldId="256"/>
            <ac:spMk id="24" creationId="{E6C0DD6B-6AA3-448F-9B99-8386295BC1B4}"/>
          </ac:spMkLst>
        </pc:spChg>
        <pc:spChg chg="add del">
          <ac:chgData name="Tanvi Tiwari" userId="ec565ab3-53b6-489d-be83-3207a850ca50" providerId="ADAL" clId="{9C80FA4C-DB70-4801-AF18-C7C348AB4DD8}" dt="2022-06-21T17:05:25.454" v="3748" actId="26606"/>
          <ac:spMkLst>
            <pc:docMk/>
            <pc:sldMk cId="3199225478" sldId="256"/>
            <ac:spMk id="26" creationId="{50D1D739-EDC4-4BE6-A073-9B157E1F9069}"/>
          </ac:spMkLst>
        </pc:spChg>
        <pc:spChg chg="add del">
          <ac:chgData name="Tanvi Tiwari" userId="ec565ab3-53b6-489d-be83-3207a850ca50" providerId="ADAL" clId="{9C80FA4C-DB70-4801-AF18-C7C348AB4DD8}" dt="2022-06-21T17:05:25.454" v="3748" actId="26606"/>
          <ac:spMkLst>
            <pc:docMk/>
            <pc:sldMk cId="3199225478" sldId="256"/>
            <ac:spMk id="27" creationId="{6CDD35A4-E546-4AF3-A8B9-AC24C5C9FA70}"/>
          </ac:spMkLst>
        </pc:spChg>
        <pc:spChg chg="add">
          <ac:chgData name="Tanvi Tiwari" userId="ec565ab3-53b6-489d-be83-3207a850ca50" providerId="ADAL" clId="{9C80FA4C-DB70-4801-AF18-C7C348AB4DD8}" dt="2022-06-21T17:05:25.465" v="3749" actId="26606"/>
          <ac:spMkLst>
            <pc:docMk/>
            <pc:sldMk cId="3199225478" sldId="256"/>
            <ac:spMk id="29" creationId="{1D63188B-C92D-4606-95DB-0601ED0ECB55}"/>
          </ac:spMkLst>
        </pc:spChg>
        <pc:spChg chg="add">
          <ac:chgData name="Tanvi Tiwari" userId="ec565ab3-53b6-489d-be83-3207a850ca50" providerId="ADAL" clId="{9C80FA4C-DB70-4801-AF18-C7C348AB4DD8}" dt="2022-06-21T17:05:25.465" v="3749" actId="26606"/>
          <ac:spMkLst>
            <pc:docMk/>
            <pc:sldMk cId="3199225478" sldId="256"/>
            <ac:spMk id="30" creationId="{2927A7B7-1B6D-432E-B2C4-E71C6C361C26}"/>
          </ac:spMkLst>
        </pc:spChg>
        <pc:spChg chg="add">
          <ac:chgData name="Tanvi Tiwari" userId="ec565ab3-53b6-489d-be83-3207a850ca50" providerId="ADAL" clId="{9C80FA4C-DB70-4801-AF18-C7C348AB4DD8}" dt="2022-06-21T17:05:25.465" v="3749" actId="26606"/>
          <ac:spMkLst>
            <pc:docMk/>
            <pc:sldMk cId="3199225478" sldId="256"/>
            <ac:spMk id="31" creationId="{E27DBEE0-99A4-4464-9371-C89D97E7A956}"/>
          </ac:spMkLst>
        </pc:spChg>
        <pc:picChg chg="mod">
          <ac:chgData name="Tanvi Tiwari" userId="ec565ab3-53b6-489d-be83-3207a850ca50" providerId="ADAL" clId="{9C80FA4C-DB70-4801-AF18-C7C348AB4DD8}" dt="2022-06-21T17:05:55.711" v="3750" actId="27614"/>
          <ac:picMkLst>
            <pc:docMk/>
            <pc:sldMk cId="3199225478" sldId="256"/>
            <ac:picMk id="7" creationId="{6A5D235C-68B3-B360-0BE2-EE01D32938FF}"/>
          </ac:picMkLst>
        </pc:picChg>
      </pc:sldChg>
      <pc:sldChg chg="addSp delSp modSp mod setBg">
        <pc:chgData name="Tanvi Tiwari" userId="ec565ab3-53b6-489d-be83-3207a850ca50" providerId="ADAL" clId="{9C80FA4C-DB70-4801-AF18-C7C348AB4DD8}" dt="2022-06-21T15:25:35.075" v="3116" actId="1076"/>
        <pc:sldMkLst>
          <pc:docMk/>
          <pc:sldMk cId="2339061631" sldId="257"/>
        </pc:sldMkLst>
        <pc:spChg chg="mod">
          <ac:chgData name="Tanvi Tiwari" userId="ec565ab3-53b6-489d-be83-3207a850ca50" providerId="ADAL" clId="{9C80FA4C-DB70-4801-AF18-C7C348AB4DD8}" dt="2022-06-18T14:36:25.888" v="1540" actId="115"/>
          <ac:spMkLst>
            <pc:docMk/>
            <pc:sldMk cId="2339061631" sldId="257"/>
            <ac:spMk id="2" creationId="{E2872094-D36A-007C-818C-6DC4FC39F74F}"/>
          </ac:spMkLst>
        </pc:spChg>
        <pc:spChg chg="mod">
          <ac:chgData name="Tanvi Tiwari" userId="ec565ab3-53b6-489d-be83-3207a850ca50" providerId="ADAL" clId="{9C80FA4C-DB70-4801-AF18-C7C348AB4DD8}" dt="2022-06-21T15:25:35.075" v="3116" actId="1076"/>
          <ac:spMkLst>
            <pc:docMk/>
            <pc:sldMk cId="2339061631" sldId="257"/>
            <ac:spMk id="3" creationId="{2DB44169-B653-8FCC-211C-27ABE8FE014A}"/>
          </ac:spMkLst>
        </pc:spChg>
        <pc:spChg chg="mod ord">
          <ac:chgData name="Tanvi Tiwari" userId="ec565ab3-53b6-489d-be83-3207a850ca50" providerId="ADAL" clId="{9C80FA4C-DB70-4801-AF18-C7C348AB4DD8}" dt="2022-06-18T14:12:03.868" v="1430"/>
          <ac:spMkLst>
            <pc:docMk/>
            <pc:sldMk cId="2339061631" sldId="257"/>
            <ac:spMk id="4" creationId="{98B9F59A-EE54-15E1-6F90-F1AB79C0DCE7}"/>
          </ac:spMkLst>
        </pc:spChg>
        <pc:spChg chg="del mod ord">
          <ac:chgData name="Tanvi Tiwari" userId="ec565ab3-53b6-489d-be83-3207a850ca50" providerId="ADAL" clId="{9C80FA4C-DB70-4801-AF18-C7C348AB4DD8}" dt="2022-06-18T14:08:34.288" v="1390" actId="478"/>
          <ac:spMkLst>
            <pc:docMk/>
            <pc:sldMk cId="2339061631" sldId="257"/>
            <ac:spMk id="5" creationId="{F264D377-7310-FC9A-E728-3B686E1BEA5E}"/>
          </ac:spMkLst>
        </pc:spChg>
        <pc:spChg chg="add del">
          <ac:chgData name="Tanvi Tiwari" userId="ec565ab3-53b6-489d-be83-3207a850ca50" providerId="ADAL" clId="{9C80FA4C-DB70-4801-AF18-C7C348AB4DD8}" dt="2022-06-18T13:55:10.558" v="1290" actId="26606"/>
          <ac:spMkLst>
            <pc:docMk/>
            <pc:sldMk cId="2339061631" sldId="257"/>
            <ac:spMk id="11" creationId="{F4C0B10B-D2C4-4A54-AFAD-3D27DF88BB37}"/>
          </ac:spMkLst>
        </pc:spChg>
        <pc:spChg chg="add del mod">
          <ac:chgData name="Tanvi Tiwari" userId="ec565ab3-53b6-489d-be83-3207a850ca50" providerId="ADAL" clId="{9C80FA4C-DB70-4801-AF18-C7C348AB4DD8}" dt="2022-06-18T16:25:11.887" v="2556" actId="478"/>
          <ac:spMkLst>
            <pc:docMk/>
            <pc:sldMk cId="2339061631" sldId="257"/>
            <ac:spMk id="19" creationId="{8F96D076-1545-3653-AB07-739E04CA1F9F}"/>
          </ac:spMkLst>
        </pc:spChg>
        <pc:grpChg chg="add del">
          <ac:chgData name="Tanvi Tiwari" userId="ec565ab3-53b6-489d-be83-3207a850ca50" providerId="ADAL" clId="{9C80FA4C-DB70-4801-AF18-C7C348AB4DD8}" dt="2022-06-18T13:55:10.558" v="1290" actId="26606"/>
          <ac:grpSpMkLst>
            <pc:docMk/>
            <pc:sldMk cId="2339061631" sldId="257"/>
            <ac:grpSpMk id="13" creationId="{B6BADB90-C74B-40D6-86DC-503F65FCE8DC}"/>
          </ac:grpSpMkLst>
        </pc:grpChg>
        <pc:picChg chg="mod">
          <ac:chgData name="Tanvi Tiwari" userId="ec565ab3-53b6-489d-be83-3207a850ca50" providerId="ADAL" clId="{9C80FA4C-DB70-4801-AF18-C7C348AB4DD8}" dt="2022-06-18T13:55:10.558" v="1290" actId="26606"/>
          <ac:picMkLst>
            <pc:docMk/>
            <pc:sldMk cId="2339061631" sldId="257"/>
            <ac:picMk id="6" creationId="{623EA6A3-2D9E-C718-EBF4-5B7AFD95B080}"/>
          </ac:picMkLst>
        </pc:picChg>
      </pc:sldChg>
      <pc:sldChg chg="addSp delSp modSp del mod">
        <pc:chgData name="Tanvi Tiwari" userId="ec565ab3-53b6-489d-be83-3207a850ca50" providerId="ADAL" clId="{9C80FA4C-DB70-4801-AF18-C7C348AB4DD8}" dt="2022-06-21T15:47:15.498" v="3205" actId="2696"/>
        <pc:sldMkLst>
          <pc:docMk/>
          <pc:sldMk cId="4156150770" sldId="258"/>
        </pc:sldMkLst>
        <pc:spChg chg="mod">
          <ac:chgData name="Tanvi Tiwari" userId="ec565ab3-53b6-489d-be83-3207a850ca50" providerId="ADAL" clId="{9C80FA4C-DB70-4801-AF18-C7C348AB4DD8}" dt="2022-06-18T14:36:49.098" v="1543" actId="115"/>
          <ac:spMkLst>
            <pc:docMk/>
            <pc:sldMk cId="4156150770" sldId="258"/>
            <ac:spMk id="2" creationId="{80351033-92AE-7D44-CA2A-465B196100C4}"/>
          </ac:spMkLst>
        </pc:spChg>
        <pc:spChg chg="del mod">
          <ac:chgData name="Tanvi Tiwari" userId="ec565ab3-53b6-489d-be83-3207a850ca50" providerId="ADAL" clId="{9C80FA4C-DB70-4801-AF18-C7C348AB4DD8}" dt="2022-06-17T14:23:46.616" v="1168" actId="478"/>
          <ac:spMkLst>
            <pc:docMk/>
            <pc:sldMk cId="4156150770" sldId="258"/>
            <ac:spMk id="3" creationId="{382ADE59-DDEA-2629-5CE5-2986EE84561F}"/>
          </ac:spMkLst>
        </pc:spChg>
        <pc:spChg chg="mod">
          <ac:chgData name="Tanvi Tiwari" userId="ec565ab3-53b6-489d-be83-3207a850ca50" providerId="ADAL" clId="{9C80FA4C-DB70-4801-AF18-C7C348AB4DD8}" dt="2022-06-18T14:12:03.868" v="1430"/>
          <ac:spMkLst>
            <pc:docMk/>
            <pc:sldMk cId="4156150770" sldId="258"/>
            <ac:spMk id="4" creationId="{CE1DBDCD-BFFD-B18E-0A9A-B5A0A5A5AF5C}"/>
          </ac:spMkLst>
        </pc:spChg>
        <pc:spChg chg="del mod">
          <ac:chgData name="Tanvi Tiwari" userId="ec565ab3-53b6-489d-be83-3207a850ca50" providerId="ADAL" clId="{9C80FA4C-DB70-4801-AF18-C7C348AB4DD8}" dt="2022-06-17T14:36:50.174" v="1275" actId="478"/>
          <ac:spMkLst>
            <pc:docMk/>
            <pc:sldMk cId="4156150770" sldId="258"/>
            <ac:spMk id="5" creationId="{52F928C2-B1A0-B0B5-6B55-B107C607F64A}"/>
          </ac:spMkLst>
        </pc:spChg>
        <pc:spChg chg="add del mod">
          <ac:chgData name="Tanvi Tiwari" userId="ec565ab3-53b6-489d-be83-3207a850ca50" providerId="ADAL" clId="{9C80FA4C-DB70-4801-AF18-C7C348AB4DD8}" dt="2022-06-17T14:23:30.164" v="1161"/>
          <ac:spMkLst>
            <pc:docMk/>
            <pc:sldMk cId="4156150770" sldId="258"/>
            <ac:spMk id="7" creationId="{2EC7FD96-7077-9B64-A101-4DA5606272F5}"/>
          </ac:spMkLst>
        </pc:spChg>
        <pc:spChg chg="add del mod">
          <ac:chgData name="Tanvi Tiwari" userId="ec565ab3-53b6-489d-be83-3207a850ca50" providerId="ADAL" clId="{9C80FA4C-DB70-4801-AF18-C7C348AB4DD8}" dt="2022-06-17T14:23:30.164" v="1161"/>
          <ac:spMkLst>
            <pc:docMk/>
            <pc:sldMk cId="4156150770" sldId="258"/>
            <ac:spMk id="8" creationId="{7FFE7B84-4328-C619-820E-CAA04E8BE168}"/>
          </ac:spMkLst>
        </pc:spChg>
        <pc:spChg chg="add del mod">
          <ac:chgData name="Tanvi Tiwari" userId="ec565ab3-53b6-489d-be83-3207a850ca50" providerId="ADAL" clId="{9C80FA4C-DB70-4801-AF18-C7C348AB4DD8}" dt="2022-06-17T14:23:30.164" v="1161"/>
          <ac:spMkLst>
            <pc:docMk/>
            <pc:sldMk cId="4156150770" sldId="258"/>
            <ac:spMk id="9" creationId="{9327CC9B-DB2E-4D82-AD53-B93CE53A822C}"/>
          </ac:spMkLst>
        </pc:spChg>
        <pc:spChg chg="add del">
          <ac:chgData name="Tanvi Tiwari" userId="ec565ab3-53b6-489d-be83-3207a850ca50" providerId="ADAL" clId="{9C80FA4C-DB70-4801-AF18-C7C348AB4DD8}" dt="2022-06-17T14:23:37.481" v="1163"/>
          <ac:spMkLst>
            <pc:docMk/>
            <pc:sldMk cId="4156150770" sldId="258"/>
            <ac:spMk id="10" creationId="{467189C1-B139-5BA3-2075-52B3C1948E68}"/>
          </ac:spMkLst>
        </pc:spChg>
        <pc:spChg chg="add del">
          <ac:chgData name="Tanvi Tiwari" userId="ec565ab3-53b6-489d-be83-3207a850ca50" providerId="ADAL" clId="{9C80FA4C-DB70-4801-AF18-C7C348AB4DD8}" dt="2022-06-17T14:23:37.481" v="1163"/>
          <ac:spMkLst>
            <pc:docMk/>
            <pc:sldMk cId="4156150770" sldId="258"/>
            <ac:spMk id="11" creationId="{00418D71-3706-7B46-8997-8B7E89FCAE2D}"/>
          </ac:spMkLst>
        </pc:spChg>
        <pc:spChg chg="add del">
          <ac:chgData name="Tanvi Tiwari" userId="ec565ab3-53b6-489d-be83-3207a850ca50" providerId="ADAL" clId="{9C80FA4C-DB70-4801-AF18-C7C348AB4DD8}" dt="2022-06-17T14:23:37.481" v="1163"/>
          <ac:spMkLst>
            <pc:docMk/>
            <pc:sldMk cId="4156150770" sldId="258"/>
            <ac:spMk id="12" creationId="{D159EE5A-C97E-8D16-1CBC-F43FC4F3C0B8}"/>
          </ac:spMkLst>
        </pc:spChg>
        <pc:spChg chg="add del">
          <ac:chgData name="Tanvi Tiwari" userId="ec565ab3-53b6-489d-be83-3207a850ca50" providerId="ADAL" clId="{9C80FA4C-DB70-4801-AF18-C7C348AB4DD8}" dt="2022-06-17T14:23:46.616" v="1168" actId="478"/>
          <ac:spMkLst>
            <pc:docMk/>
            <pc:sldMk cId="4156150770" sldId="258"/>
            <ac:spMk id="13" creationId="{0565FF09-B394-1DD6-B42D-B1BB170B04CF}"/>
          </ac:spMkLst>
        </pc:spChg>
        <pc:spChg chg="add del">
          <ac:chgData name="Tanvi Tiwari" userId="ec565ab3-53b6-489d-be83-3207a850ca50" providerId="ADAL" clId="{9C80FA4C-DB70-4801-AF18-C7C348AB4DD8}" dt="2022-06-17T14:23:46.616" v="1168" actId="478"/>
          <ac:spMkLst>
            <pc:docMk/>
            <pc:sldMk cId="4156150770" sldId="258"/>
            <ac:spMk id="14" creationId="{B1D2EC49-8D98-941B-E6CE-9B2E72D3F3DC}"/>
          </ac:spMkLst>
        </pc:spChg>
        <pc:spChg chg="add del">
          <ac:chgData name="Tanvi Tiwari" userId="ec565ab3-53b6-489d-be83-3207a850ca50" providerId="ADAL" clId="{9C80FA4C-DB70-4801-AF18-C7C348AB4DD8}" dt="2022-06-17T14:23:46.616" v="1168" actId="478"/>
          <ac:spMkLst>
            <pc:docMk/>
            <pc:sldMk cId="4156150770" sldId="258"/>
            <ac:spMk id="15" creationId="{605AA40D-D10C-F6A7-C7DB-6E4CC7A18767}"/>
          </ac:spMkLst>
        </pc:spChg>
        <pc:spChg chg="add mod">
          <ac:chgData name="Tanvi Tiwari" userId="ec565ab3-53b6-489d-be83-3207a850ca50" providerId="ADAL" clId="{9C80FA4C-DB70-4801-AF18-C7C348AB4DD8}" dt="2022-06-18T16:00:53.850" v="2459" actId="255"/>
          <ac:spMkLst>
            <pc:docMk/>
            <pc:sldMk cId="4156150770" sldId="258"/>
            <ac:spMk id="16" creationId="{CA118ACE-795A-5F7D-68CB-4E4814F74161}"/>
          </ac:spMkLst>
        </pc:spChg>
        <pc:spChg chg="add del">
          <ac:chgData name="Tanvi Tiwari" userId="ec565ab3-53b6-489d-be83-3207a850ca50" providerId="ADAL" clId="{9C80FA4C-DB70-4801-AF18-C7C348AB4DD8}" dt="2022-06-17T14:27:59.883" v="1233" actId="478"/>
          <ac:spMkLst>
            <pc:docMk/>
            <pc:sldMk cId="4156150770" sldId="258"/>
            <ac:spMk id="17" creationId="{3B9DB3AE-6A64-7069-3BF8-67081049DCD8}"/>
          </ac:spMkLst>
        </pc:spChg>
        <pc:spChg chg="add del mod">
          <ac:chgData name="Tanvi Tiwari" userId="ec565ab3-53b6-489d-be83-3207a850ca50" providerId="ADAL" clId="{9C80FA4C-DB70-4801-AF18-C7C348AB4DD8}" dt="2022-06-17T14:28:06.056" v="1235" actId="478"/>
          <ac:spMkLst>
            <pc:docMk/>
            <pc:sldMk cId="4156150770" sldId="258"/>
            <ac:spMk id="18" creationId="{B7164AF8-FEF1-FF4A-C502-489D8E921BEB}"/>
          </ac:spMkLst>
        </pc:spChg>
        <pc:picChg chg="mod">
          <ac:chgData name="Tanvi Tiwari" userId="ec565ab3-53b6-489d-be83-3207a850ca50" providerId="ADAL" clId="{9C80FA4C-DB70-4801-AF18-C7C348AB4DD8}" dt="2022-06-18T16:13:59.579" v="2530" actId="1076"/>
          <ac:picMkLst>
            <pc:docMk/>
            <pc:sldMk cId="4156150770" sldId="258"/>
            <ac:picMk id="6" creationId="{007830A4-8A9B-0EBD-A18C-FE6C0AF23F28}"/>
          </ac:picMkLst>
        </pc:picChg>
      </pc:sldChg>
      <pc:sldChg chg="addSp delSp modSp mod">
        <pc:chgData name="Tanvi Tiwari" userId="ec565ab3-53b6-489d-be83-3207a850ca50" providerId="ADAL" clId="{9C80FA4C-DB70-4801-AF18-C7C348AB4DD8}" dt="2022-06-21T17:20:52.564" v="3814" actId="20577"/>
        <pc:sldMkLst>
          <pc:docMk/>
          <pc:sldMk cId="459109267" sldId="259"/>
        </pc:sldMkLst>
        <pc:spChg chg="mod">
          <ac:chgData name="Tanvi Tiwari" userId="ec565ab3-53b6-489d-be83-3207a850ca50" providerId="ADAL" clId="{9C80FA4C-DB70-4801-AF18-C7C348AB4DD8}" dt="2022-06-18T16:02:01.426" v="2467" actId="1076"/>
          <ac:spMkLst>
            <pc:docMk/>
            <pc:sldMk cId="459109267" sldId="259"/>
            <ac:spMk id="2" creationId="{3096DAF6-311E-0255-B1ED-7410C0285961}"/>
          </ac:spMkLst>
        </pc:spChg>
        <pc:spChg chg="mod">
          <ac:chgData name="Tanvi Tiwari" userId="ec565ab3-53b6-489d-be83-3207a850ca50" providerId="ADAL" clId="{9C80FA4C-DB70-4801-AF18-C7C348AB4DD8}" dt="2022-06-21T17:20:52.564" v="3814" actId="20577"/>
          <ac:spMkLst>
            <pc:docMk/>
            <pc:sldMk cId="459109267" sldId="259"/>
            <ac:spMk id="3" creationId="{70665C76-273B-9A86-DBC1-54F437B85A44}"/>
          </ac:spMkLst>
        </pc:spChg>
        <pc:spChg chg="mod">
          <ac:chgData name="Tanvi Tiwari" userId="ec565ab3-53b6-489d-be83-3207a850ca50" providerId="ADAL" clId="{9C80FA4C-DB70-4801-AF18-C7C348AB4DD8}" dt="2022-06-18T14:12:03.868" v="1430"/>
          <ac:spMkLst>
            <pc:docMk/>
            <pc:sldMk cId="459109267" sldId="259"/>
            <ac:spMk id="4" creationId="{6E049770-9203-2BD7-A999-EDFBD11B0D06}"/>
          </ac:spMkLst>
        </pc:spChg>
        <pc:spChg chg="del mod">
          <ac:chgData name="Tanvi Tiwari" userId="ec565ab3-53b6-489d-be83-3207a850ca50" providerId="ADAL" clId="{9C80FA4C-DB70-4801-AF18-C7C348AB4DD8}" dt="2022-06-18T14:03:28.289" v="1307" actId="478"/>
          <ac:spMkLst>
            <pc:docMk/>
            <pc:sldMk cId="459109267" sldId="259"/>
            <ac:spMk id="5" creationId="{13826005-CE28-7D60-D38A-A20359BF8D20}"/>
          </ac:spMkLst>
        </pc:spChg>
        <pc:picChg chg="add mod">
          <ac:chgData name="Tanvi Tiwari" userId="ec565ab3-53b6-489d-be83-3207a850ca50" providerId="ADAL" clId="{9C80FA4C-DB70-4801-AF18-C7C348AB4DD8}" dt="2022-06-18T14:03:55.022" v="1312" actId="1076"/>
          <ac:picMkLst>
            <pc:docMk/>
            <pc:sldMk cId="459109267" sldId="259"/>
            <ac:picMk id="7" creationId="{6D2B8911-5789-F0A8-14CA-9CE320221B57}"/>
          </ac:picMkLst>
        </pc:picChg>
      </pc:sldChg>
      <pc:sldChg chg="delSp modSp mod">
        <pc:chgData name="Tanvi Tiwari" userId="ec565ab3-53b6-489d-be83-3207a850ca50" providerId="ADAL" clId="{9C80FA4C-DB70-4801-AF18-C7C348AB4DD8}" dt="2022-06-22T04:07:22.822" v="3828" actId="20577"/>
        <pc:sldMkLst>
          <pc:docMk/>
          <pc:sldMk cId="3544687849" sldId="260"/>
        </pc:sldMkLst>
        <pc:spChg chg="mod">
          <ac:chgData name="Tanvi Tiwari" userId="ec565ab3-53b6-489d-be83-3207a850ca50" providerId="ADAL" clId="{9C80FA4C-DB70-4801-AF18-C7C348AB4DD8}" dt="2022-06-22T04:07:22.822" v="3828" actId="20577"/>
          <ac:spMkLst>
            <pc:docMk/>
            <pc:sldMk cId="3544687849" sldId="260"/>
            <ac:spMk id="2" creationId="{EA4904D3-A247-E528-2115-156C18874265}"/>
          </ac:spMkLst>
        </pc:spChg>
        <pc:spChg chg="mod">
          <ac:chgData name="Tanvi Tiwari" userId="ec565ab3-53b6-489d-be83-3207a850ca50" providerId="ADAL" clId="{9C80FA4C-DB70-4801-AF18-C7C348AB4DD8}" dt="2022-06-21T15:48:31.077" v="3214" actId="27636"/>
          <ac:spMkLst>
            <pc:docMk/>
            <pc:sldMk cId="3544687849" sldId="260"/>
            <ac:spMk id="3" creationId="{8C6D7DE2-7518-3B77-F975-509EE81FC92A}"/>
          </ac:spMkLst>
        </pc:spChg>
        <pc:spChg chg="mod">
          <ac:chgData name="Tanvi Tiwari" userId="ec565ab3-53b6-489d-be83-3207a850ca50" providerId="ADAL" clId="{9C80FA4C-DB70-4801-AF18-C7C348AB4DD8}" dt="2022-06-18T14:12:03.868" v="1430"/>
          <ac:spMkLst>
            <pc:docMk/>
            <pc:sldMk cId="3544687849" sldId="260"/>
            <ac:spMk id="4" creationId="{196429B0-60CE-36A6-DD5A-4112E4534701}"/>
          </ac:spMkLst>
        </pc:spChg>
        <pc:spChg chg="del mod">
          <ac:chgData name="Tanvi Tiwari" userId="ec565ab3-53b6-489d-be83-3207a850ca50" providerId="ADAL" clId="{9C80FA4C-DB70-4801-AF18-C7C348AB4DD8}" dt="2022-06-18T14:12:45.071" v="1440" actId="478"/>
          <ac:spMkLst>
            <pc:docMk/>
            <pc:sldMk cId="3544687849" sldId="260"/>
            <ac:spMk id="5" creationId="{8844328F-626B-70E2-D0C5-F16A1E592868}"/>
          </ac:spMkLst>
        </pc:spChg>
      </pc:sldChg>
      <pc:sldChg chg="addSp delSp modSp mod">
        <pc:chgData name="Tanvi Tiwari" userId="ec565ab3-53b6-489d-be83-3207a850ca50" providerId="ADAL" clId="{9C80FA4C-DB70-4801-AF18-C7C348AB4DD8}" dt="2022-06-22T04:07:32.064" v="3847" actId="20577"/>
        <pc:sldMkLst>
          <pc:docMk/>
          <pc:sldMk cId="1206244218" sldId="261"/>
        </pc:sldMkLst>
        <pc:spChg chg="mod">
          <ac:chgData name="Tanvi Tiwari" userId="ec565ab3-53b6-489d-be83-3207a850ca50" providerId="ADAL" clId="{9C80FA4C-DB70-4801-AF18-C7C348AB4DD8}" dt="2022-06-18T14:37:19.965" v="1548" actId="115"/>
          <ac:spMkLst>
            <pc:docMk/>
            <pc:sldMk cId="1206244218" sldId="261"/>
            <ac:spMk id="2" creationId="{DA9672BA-4BE1-529E-07EC-8F4A53233F03}"/>
          </ac:spMkLst>
        </pc:spChg>
        <pc:spChg chg="mod">
          <ac:chgData name="Tanvi Tiwari" userId="ec565ab3-53b6-489d-be83-3207a850ca50" providerId="ADAL" clId="{9C80FA4C-DB70-4801-AF18-C7C348AB4DD8}" dt="2022-06-22T04:07:32.064" v="3847" actId="20577"/>
          <ac:spMkLst>
            <pc:docMk/>
            <pc:sldMk cId="1206244218" sldId="261"/>
            <ac:spMk id="3" creationId="{C69F77E6-6698-55B6-C98F-1338F8539D37}"/>
          </ac:spMkLst>
        </pc:spChg>
        <pc:spChg chg="mod">
          <ac:chgData name="Tanvi Tiwari" userId="ec565ab3-53b6-489d-be83-3207a850ca50" providerId="ADAL" clId="{9C80FA4C-DB70-4801-AF18-C7C348AB4DD8}" dt="2022-06-18T14:12:03.868" v="1430"/>
          <ac:spMkLst>
            <pc:docMk/>
            <pc:sldMk cId="1206244218" sldId="261"/>
            <ac:spMk id="4" creationId="{EEF90905-61DD-7573-FB83-64447E29ABB1}"/>
          </ac:spMkLst>
        </pc:spChg>
        <pc:spChg chg="del mod">
          <ac:chgData name="Tanvi Tiwari" userId="ec565ab3-53b6-489d-be83-3207a850ca50" providerId="ADAL" clId="{9C80FA4C-DB70-4801-AF18-C7C348AB4DD8}" dt="2022-06-18T14:03:33.128" v="1308" actId="478"/>
          <ac:spMkLst>
            <pc:docMk/>
            <pc:sldMk cId="1206244218" sldId="261"/>
            <ac:spMk id="5" creationId="{6F6DCD10-8A3E-7240-0E8B-DDE634E0B5E4}"/>
          </ac:spMkLst>
        </pc:spChg>
        <pc:picChg chg="add del mod">
          <ac:chgData name="Tanvi Tiwari" userId="ec565ab3-53b6-489d-be83-3207a850ca50" providerId="ADAL" clId="{9C80FA4C-DB70-4801-AF18-C7C348AB4DD8}" dt="2022-06-18T14:03:49.513" v="1310" actId="478"/>
          <ac:picMkLst>
            <pc:docMk/>
            <pc:sldMk cId="1206244218" sldId="261"/>
            <ac:picMk id="7" creationId="{B13BF0BE-EB7D-7434-D197-C0B8296D0584}"/>
          </ac:picMkLst>
        </pc:picChg>
      </pc:sldChg>
      <pc:sldChg chg="addSp delSp modSp mod">
        <pc:chgData name="Tanvi Tiwari" userId="ec565ab3-53b6-489d-be83-3207a850ca50" providerId="ADAL" clId="{9C80FA4C-DB70-4801-AF18-C7C348AB4DD8}" dt="2022-06-21T17:10:29.285" v="3777" actId="478"/>
        <pc:sldMkLst>
          <pc:docMk/>
          <pc:sldMk cId="1373306154" sldId="262"/>
        </pc:sldMkLst>
        <pc:spChg chg="mod">
          <ac:chgData name="Tanvi Tiwari" userId="ec565ab3-53b6-489d-be83-3207a850ca50" providerId="ADAL" clId="{9C80FA4C-DB70-4801-AF18-C7C348AB4DD8}" dt="2022-06-18T14:37:26.139" v="1549" actId="115"/>
          <ac:spMkLst>
            <pc:docMk/>
            <pc:sldMk cId="1373306154" sldId="262"/>
            <ac:spMk id="2" creationId="{E63E1AFC-9CD1-08C8-0F87-3A71E5733E59}"/>
          </ac:spMkLst>
        </pc:spChg>
        <pc:spChg chg="mod">
          <ac:chgData name="Tanvi Tiwari" userId="ec565ab3-53b6-489d-be83-3207a850ca50" providerId="ADAL" clId="{9C80FA4C-DB70-4801-AF18-C7C348AB4DD8}" dt="2022-06-21T16:03:44.501" v="3307" actId="20577"/>
          <ac:spMkLst>
            <pc:docMk/>
            <pc:sldMk cId="1373306154" sldId="262"/>
            <ac:spMk id="3" creationId="{2DD0E2DC-1F64-6150-E936-2EFC08A56F0F}"/>
          </ac:spMkLst>
        </pc:spChg>
        <pc:spChg chg="mod">
          <ac:chgData name="Tanvi Tiwari" userId="ec565ab3-53b6-489d-be83-3207a850ca50" providerId="ADAL" clId="{9C80FA4C-DB70-4801-AF18-C7C348AB4DD8}" dt="2022-06-18T14:12:03.868" v="1430"/>
          <ac:spMkLst>
            <pc:docMk/>
            <pc:sldMk cId="1373306154" sldId="262"/>
            <ac:spMk id="4" creationId="{6849D843-D489-0698-8F13-E18D7AC34CCE}"/>
          </ac:spMkLst>
        </pc:spChg>
        <pc:spChg chg="del">
          <ac:chgData name="Tanvi Tiwari" userId="ec565ab3-53b6-489d-be83-3207a850ca50" providerId="ADAL" clId="{9C80FA4C-DB70-4801-AF18-C7C348AB4DD8}" dt="2022-06-13T14:45:43.487" v="674" actId="478"/>
          <ac:spMkLst>
            <pc:docMk/>
            <pc:sldMk cId="1373306154" sldId="262"/>
            <ac:spMk id="5" creationId="{606B1AD0-3937-0010-0111-E6BE0A3744C4}"/>
          </ac:spMkLst>
        </pc:spChg>
        <pc:spChg chg="add del mod">
          <ac:chgData name="Tanvi Tiwari" userId="ec565ab3-53b6-489d-be83-3207a850ca50" providerId="ADAL" clId="{9C80FA4C-DB70-4801-AF18-C7C348AB4DD8}" dt="2022-06-13T14:13:55.995" v="83"/>
          <ac:spMkLst>
            <pc:docMk/>
            <pc:sldMk cId="1373306154" sldId="262"/>
            <ac:spMk id="8" creationId="{79FE226A-FC0F-312E-F6BF-B210C26D59A6}"/>
          </ac:spMkLst>
        </pc:spChg>
        <pc:spChg chg="add mod">
          <ac:chgData name="Tanvi Tiwari" userId="ec565ab3-53b6-489d-be83-3207a850ca50" providerId="ADAL" clId="{9C80FA4C-DB70-4801-AF18-C7C348AB4DD8}" dt="2022-06-18T16:04:08.328" v="2484" actId="123"/>
          <ac:spMkLst>
            <pc:docMk/>
            <pc:sldMk cId="1373306154" sldId="262"/>
            <ac:spMk id="9" creationId="{4906BE2D-238B-F9CB-E8F9-0468A6A883AD}"/>
          </ac:spMkLst>
        </pc:spChg>
        <pc:spChg chg="add del mod">
          <ac:chgData name="Tanvi Tiwari" userId="ec565ab3-53b6-489d-be83-3207a850ca50" providerId="ADAL" clId="{9C80FA4C-DB70-4801-AF18-C7C348AB4DD8}" dt="2022-06-13T14:15:21.073" v="99"/>
          <ac:spMkLst>
            <pc:docMk/>
            <pc:sldMk cId="1373306154" sldId="262"/>
            <ac:spMk id="10" creationId="{653A1E89-18D7-29EE-4D5A-A51CE6CCE60A}"/>
          </ac:spMkLst>
        </pc:spChg>
        <pc:spChg chg="add del mod">
          <ac:chgData name="Tanvi Tiwari" userId="ec565ab3-53b6-489d-be83-3207a850ca50" providerId="ADAL" clId="{9C80FA4C-DB70-4801-AF18-C7C348AB4DD8}" dt="2022-06-13T14:39:15.453" v="611"/>
          <ac:spMkLst>
            <pc:docMk/>
            <pc:sldMk cId="1373306154" sldId="262"/>
            <ac:spMk id="11" creationId="{D015729A-FF33-9511-4310-939EB685BFB4}"/>
          </ac:spMkLst>
        </pc:spChg>
        <pc:spChg chg="add del mod">
          <ac:chgData name="Tanvi Tiwari" userId="ec565ab3-53b6-489d-be83-3207a850ca50" providerId="ADAL" clId="{9C80FA4C-DB70-4801-AF18-C7C348AB4DD8}" dt="2022-06-13T14:39:15.455" v="613"/>
          <ac:spMkLst>
            <pc:docMk/>
            <pc:sldMk cId="1373306154" sldId="262"/>
            <ac:spMk id="12" creationId="{B763D048-E868-35FE-1296-91FFB4675645}"/>
          </ac:spMkLst>
        </pc:spChg>
        <pc:spChg chg="add mod">
          <ac:chgData name="Tanvi Tiwari" userId="ec565ab3-53b6-489d-be83-3207a850ca50" providerId="ADAL" clId="{9C80FA4C-DB70-4801-AF18-C7C348AB4DD8}" dt="2022-06-21T16:03:11.067" v="3287" actId="20577"/>
          <ac:spMkLst>
            <pc:docMk/>
            <pc:sldMk cId="1373306154" sldId="262"/>
            <ac:spMk id="13" creationId="{E1DFC903-4695-DE58-758D-2303A1E0EB12}"/>
          </ac:spMkLst>
        </pc:spChg>
        <pc:spChg chg="add del mod">
          <ac:chgData name="Tanvi Tiwari" userId="ec565ab3-53b6-489d-be83-3207a850ca50" providerId="ADAL" clId="{9C80FA4C-DB70-4801-AF18-C7C348AB4DD8}" dt="2022-06-13T14:39:47.324" v="617" actId="478"/>
          <ac:spMkLst>
            <pc:docMk/>
            <pc:sldMk cId="1373306154" sldId="262"/>
            <ac:spMk id="14" creationId="{27E5C4AC-7978-3DD5-0CC1-7540D37FBB9D}"/>
          </ac:spMkLst>
        </pc:spChg>
        <pc:spChg chg="add del mod">
          <ac:chgData name="Tanvi Tiwari" userId="ec565ab3-53b6-489d-be83-3207a850ca50" providerId="ADAL" clId="{9C80FA4C-DB70-4801-AF18-C7C348AB4DD8}" dt="2022-06-21T16:09:44.590" v="3406" actId="20577"/>
          <ac:spMkLst>
            <pc:docMk/>
            <pc:sldMk cId="1373306154" sldId="262"/>
            <ac:spMk id="15" creationId="{C2DD0C1E-4DCF-FF4E-FAE5-1E93ECD94AF8}"/>
          </ac:spMkLst>
        </pc:spChg>
        <pc:spChg chg="add mod">
          <ac:chgData name="Tanvi Tiwari" userId="ec565ab3-53b6-489d-be83-3207a850ca50" providerId="ADAL" clId="{9C80FA4C-DB70-4801-AF18-C7C348AB4DD8}" dt="2022-06-21T16:10:48.629" v="3464" actId="20577"/>
          <ac:spMkLst>
            <pc:docMk/>
            <pc:sldMk cId="1373306154" sldId="262"/>
            <ac:spMk id="16" creationId="{EC7B1787-2959-363B-4426-29577C6D854A}"/>
          </ac:spMkLst>
        </pc:spChg>
        <pc:picChg chg="mod">
          <ac:chgData name="Tanvi Tiwari" userId="ec565ab3-53b6-489d-be83-3207a850ca50" providerId="ADAL" clId="{9C80FA4C-DB70-4801-AF18-C7C348AB4DD8}" dt="2022-06-13T14:59:31.657" v="799" actId="1076"/>
          <ac:picMkLst>
            <pc:docMk/>
            <pc:sldMk cId="1373306154" sldId="262"/>
            <ac:picMk id="7" creationId="{C5930759-F6C1-ED4D-66FC-E356610DF985}"/>
          </ac:picMkLst>
        </pc:picChg>
        <pc:picChg chg="add del mod">
          <ac:chgData name="Tanvi Tiwari" userId="ec565ab3-53b6-489d-be83-3207a850ca50" providerId="ADAL" clId="{9C80FA4C-DB70-4801-AF18-C7C348AB4DD8}" dt="2022-06-21T17:10:29.285" v="3777" actId="478"/>
          <ac:picMkLst>
            <pc:docMk/>
            <pc:sldMk cId="1373306154" sldId="262"/>
            <ac:picMk id="14" creationId="{0360D8E0-41EA-1DFC-BAA3-039A31D249E2}"/>
          </ac:picMkLst>
        </pc:picChg>
        <pc:picChg chg="add mod">
          <ac:chgData name="Tanvi Tiwari" userId="ec565ab3-53b6-489d-be83-3207a850ca50" providerId="ADAL" clId="{9C80FA4C-DB70-4801-AF18-C7C348AB4DD8}" dt="2022-06-13T14:59:28.269" v="798" actId="1076"/>
          <ac:picMkLst>
            <pc:docMk/>
            <pc:sldMk cId="1373306154" sldId="262"/>
            <ac:picMk id="17" creationId="{91AA160A-92BF-3816-4EDF-0FEBD1AD024D}"/>
          </ac:picMkLst>
        </pc:picChg>
        <pc:picChg chg="add mod">
          <ac:chgData name="Tanvi Tiwari" userId="ec565ab3-53b6-489d-be83-3207a850ca50" providerId="ADAL" clId="{9C80FA4C-DB70-4801-AF18-C7C348AB4DD8}" dt="2022-06-13T14:59:39.634" v="801" actId="14100"/>
          <ac:picMkLst>
            <pc:docMk/>
            <pc:sldMk cId="1373306154" sldId="262"/>
            <ac:picMk id="18" creationId="{B9162E37-CF9E-3DD4-9CF4-D779847CBA04}"/>
          </ac:picMkLst>
        </pc:picChg>
        <pc:picChg chg="add mod">
          <ac:chgData name="Tanvi Tiwari" userId="ec565ab3-53b6-489d-be83-3207a850ca50" providerId="ADAL" clId="{9C80FA4C-DB70-4801-AF18-C7C348AB4DD8}" dt="2022-06-13T15:00:26.237" v="806" actId="1076"/>
          <ac:picMkLst>
            <pc:docMk/>
            <pc:sldMk cId="1373306154" sldId="262"/>
            <ac:picMk id="19" creationId="{449FC6FD-E263-8EBC-1AC5-643CDA4299C6}"/>
          </ac:picMkLst>
        </pc:picChg>
      </pc:sldChg>
      <pc:sldChg chg="addSp delSp modSp mod">
        <pc:chgData name="Tanvi Tiwari" userId="ec565ab3-53b6-489d-be83-3207a850ca50" providerId="ADAL" clId="{9C80FA4C-DB70-4801-AF18-C7C348AB4DD8}" dt="2022-06-22T04:07:41.075" v="3864" actId="20577"/>
        <pc:sldMkLst>
          <pc:docMk/>
          <pc:sldMk cId="1911276768" sldId="263"/>
        </pc:sldMkLst>
        <pc:spChg chg="mod">
          <ac:chgData name="Tanvi Tiwari" userId="ec565ab3-53b6-489d-be83-3207a850ca50" providerId="ADAL" clId="{9C80FA4C-DB70-4801-AF18-C7C348AB4DD8}" dt="2022-06-18T14:37:54.879" v="1551" actId="20577"/>
          <ac:spMkLst>
            <pc:docMk/>
            <pc:sldMk cId="1911276768" sldId="263"/>
            <ac:spMk id="2" creationId="{E63E1AFC-9CD1-08C8-0F87-3A71E5733E59}"/>
          </ac:spMkLst>
        </pc:spChg>
        <pc:spChg chg="mod">
          <ac:chgData name="Tanvi Tiwari" userId="ec565ab3-53b6-489d-be83-3207a850ca50" providerId="ADAL" clId="{9C80FA4C-DB70-4801-AF18-C7C348AB4DD8}" dt="2022-06-22T04:07:41.075" v="3864" actId="20577"/>
          <ac:spMkLst>
            <pc:docMk/>
            <pc:sldMk cId="1911276768" sldId="263"/>
            <ac:spMk id="3" creationId="{2DD0E2DC-1F64-6150-E936-2EFC08A56F0F}"/>
          </ac:spMkLst>
        </pc:spChg>
        <pc:spChg chg="mod">
          <ac:chgData name="Tanvi Tiwari" userId="ec565ab3-53b6-489d-be83-3207a850ca50" providerId="ADAL" clId="{9C80FA4C-DB70-4801-AF18-C7C348AB4DD8}" dt="2022-06-18T14:12:03.868" v="1430"/>
          <ac:spMkLst>
            <pc:docMk/>
            <pc:sldMk cId="1911276768" sldId="263"/>
            <ac:spMk id="4" creationId="{152510F1-C90F-1644-E1E6-E6F7AEB43F1B}"/>
          </ac:spMkLst>
        </pc:spChg>
        <pc:spChg chg="del">
          <ac:chgData name="Tanvi Tiwari" userId="ec565ab3-53b6-489d-be83-3207a850ca50" providerId="ADAL" clId="{9C80FA4C-DB70-4801-AF18-C7C348AB4DD8}" dt="2022-06-13T15:12:51.938" v="887" actId="478"/>
          <ac:spMkLst>
            <pc:docMk/>
            <pc:sldMk cId="1911276768" sldId="263"/>
            <ac:spMk id="5" creationId="{8EF452A5-4A37-38F4-E86E-331DB996CC6B}"/>
          </ac:spMkLst>
        </pc:spChg>
        <pc:spChg chg="add mod">
          <ac:chgData name="Tanvi Tiwari" userId="ec565ab3-53b6-489d-be83-3207a850ca50" providerId="ADAL" clId="{9C80FA4C-DB70-4801-AF18-C7C348AB4DD8}" dt="2022-06-21T16:12:04.387" v="3533" actId="20577"/>
          <ac:spMkLst>
            <pc:docMk/>
            <pc:sldMk cId="1911276768" sldId="263"/>
            <ac:spMk id="9" creationId="{E4A75A68-76A2-903F-CF1D-1337883CBB92}"/>
          </ac:spMkLst>
        </pc:spChg>
        <pc:spChg chg="add mod">
          <ac:chgData name="Tanvi Tiwari" userId="ec565ab3-53b6-489d-be83-3207a850ca50" providerId="ADAL" clId="{9C80FA4C-DB70-4801-AF18-C7C348AB4DD8}" dt="2022-06-21T09:58:27.003" v="2943" actId="20577"/>
          <ac:spMkLst>
            <pc:docMk/>
            <pc:sldMk cId="1911276768" sldId="263"/>
            <ac:spMk id="11" creationId="{51004E4B-41A7-3982-9464-0A2283A60E3F}"/>
          </ac:spMkLst>
        </pc:spChg>
        <pc:spChg chg="add del mod">
          <ac:chgData name="Tanvi Tiwari" userId="ec565ab3-53b6-489d-be83-3207a850ca50" providerId="ADAL" clId="{9C80FA4C-DB70-4801-AF18-C7C348AB4DD8}" dt="2022-06-13T15:13:13.280" v="892"/>
          <ac:spMkLst>
            <pc:docMk/>
            <pc:sldMk cId="1911276768" sldId="263"/>
            <ac:spMk id="12" creationId="{26C3C01D-09B9-03DE-E4C3-642D9243955D}"/>
          </ac:spMkLst>
        </pc:spChg>
        <pc:spChg chg="add mod">
          <ac:chgData name="Tanvi Tiwari" userId="ec565ab3-53b6-489d-be83-3207a850ca50" providerId="ADAL" clId="{9C80FA4C-DB70-4801-AF18-C7C348AB4DD8}" dt="2022-06-21T09:59:27.175" v="3054" actId="20577"/>
          <ac:spMkLst>
            <pc:docMk/>
            <pc:sldMk cId="1911276768" sldId="263"/>
            <ac:spMk id="14" creationId="{ECF46649-626E-F7B7-6333-C232CD6F8D2F}"/>
          </ac:spMkLst>
        </pc:spChg>
        <pc:spChg chg="add mod">
          <ac:chgData name="Tanvi Tiwari" userId="ec565ab3-53b6-489d-be83-3207a850ca50" providerId="ADAL" clId="{9C80FA4C-DB70-4801-AF18-C7C348AB4DD8}" dt="2022-06-21T09:59:59.010" v="3069" actId="20577"/>
          <ac:spMkLst>
            <pc:docMk/>
            <pc:sldMk cId="1911276768" sldId="263"/>
            <ac:spMk id="16" creationId="{3545317E-1AA5-BCC1-1E1B-D11FB923EE14}"/>
          </ac:spMkLst>
        </pc:spChg>
        <pc:picChg chg="add mod">
          <ac:chgData name="Tanvi Tiwari" userId="ec565ab3-53b6-489d-be83-3207a850ca50" providerId="ADAL" clId="{9C80FA4C-DB70-4801-AF18-C7C348AB4DD8}" dt="2022-06-18T16:06:41.574" v="2501" actId="1076"/>
          <ac:picMkLst>
            <pc:docMk/>
            <pc:sldMk cId="1911276768" sldId="263"/>
            <ac:picMk id="10" creationId="{E2E65A50-81A2-5579-187F-6B55DB2D784C}"/>
          </ac:picMkLst>
        </pc:picChg>
        <pc:picChg chg="add mod">
          <ac:chgData name="Tanvi Tiwari" userId="ec565ab3-53b6-489d-be83-3207a850ca50" providerId="ADAL" clId="{9C80FA4C-DB70-4801-AF18-C7C348AB4DD8}" dt="2022-06-21T16:12:13.730" v="3534" actId="1076"/>
          <ac:picMkLst>
            <pc:docMk/>
            <pc:sldMk cId="1911276768" sldId="263"/>
            <ac:picMk id="13" creationId="{376CF65E-A508-BF5A-8D5B-A29FFB7B7D1B}"/>
          </ac:picMkLst>
        </pc:picChg>
        <pc:picChg chg="add mod">
          <ac:chgData name="Tanvi Tiwari" userId="ec565ab3-53b6-489d-be83-3207a850ca50" providerId="ADAL" clId="{9C80FA4C-DB70-4801-AF18-C7C348AB4DD8}" dt="2022-06-13T15:27:05.717" v="1030" actId="1076"/>
          <ac:picMkLst>
            <pc:docMk/>
            <pc:sldMk cId="1911276768" sldId="263"/>
            <ac:picMk id="15" creationId="{9A1DB9E0-20E4-0A43-05CB-3CBC8391E2F2}"/>
          </ac:picMkLst>
        </pc:picChg>
        <pc:picChg chg="add mod">
          <ac:chgData name="Tanvi Tiwari" userId="ec565ab3-53b6-489d-be83-3207a850ca50" providerId="ADAL" clId="{9C80FA4C-DB70-4801-AF18-C7C348AB4DD8}" dt="2022-06-13T15:27:03.578" v="1029" actId="1076"/>
          <ac:picMkLst>
            <pc:docMk/>
            <pc:sldMk cId="1911276768" sldId="263"/>
            <ac:picMk id="17" creationId="{15DC6513-804D-3810-8265-F6392FE23C40}"/>
          </ac:picMkLst>
        </pc:picChg>
      </pc:sldChg>
      <pc:sldChg chg="addSp delSp modSp mod">
        <pc:chgData name="Tanvi Tiwari" userId="ec565ab3-53b6-489d-be83-3207a850ca50" providerId="ADAL" clId="{9C80FA4C-DB70-4801-AF18-C7C348AB4DD8}" dt="2022-06-21T16:05:55.897" v="3357" actId="20577"/>
        <pc:sldMkLst>
          <pc:docMk/>
          <pc:sldMk cId="1498613200" sldId="264"/>
        </pc:sldMkLst>
        <pc:spChg chg="mod">
          <ac:chgData name="Tanvi Tiwari" userId="ec565ab3-53b6-489d-be83-3207a850ca50" providerId="ADAL" clId="{9C80FA4C-DB70-4801-AF18-C7C348AB4DD8}" dt="2022-06-18T14:37:59.906" v="1552" actId="115"/>
          <ac:spMkLst>
            <pc:docMk/>
            <pc:sldMk cId="1498613200" sldId="264"/>
            <ac:spMk id="2" creationId="{E63E1AFC-9CD1-08C8-0F87-3A71E5733E59}"/>
          </ac:spMkLst>
        </pc:spChg>
        <pc:spChg chg="del">
          <ac:chgData name="Tanvi Tiwari" userId="ec565ab3-53b6-489d-be83-3207a850ca50" providerId="ADAL" clId="{9C80FA4C-DB70-4801-AF18-C7C348AB4DD8}" dt="2022-06-13T15:01:23.660" v="819" actId="478"/>
          <ac:spMkLst>
            <pc:docMk/>
            <pc:sldMk cId="1498613200" sldId="264"/>
            <ac:spMk id="3" creationId="{2DD0E2DC-1F64-6150-E936-2EFC08A56F0F}"/>
          </ac:spMkLst>
        </pc:spChg>
        <pc:spChg chg="mod">
          <ac:chgData name="Tanvi Tiwari" userId="ec565ab3-53b6-489d-be83-3207a850ca50" providerId="ADAL" clId="{9C80FA4C-DB70-4801-AF18-C7C348AB4DD8}" dt="2022-06-18T14:12:03.868" v="1430"/>
          <ac:spMkLst>
            <pc:docMk/>
            <pc:sldMk cId="1498613200" sldId="264"/>
            <ac:spMk id="4" creationId="{252D75EE-F9AD-7ECC-099C-1DECD261DAA7}"/>
          </ac:spMkLst>
        </pc:spChg>
        <pc:spChg chg="del">
          <ac:chgData name="Tanvi Tiwari" userId="ec565ab3-53b6-489d-be83-3207a850ca50" providerId="ADAL" clId="{9C80FA4C-DB70-4801-AF18-C7C348AB4DD8}" dt="2022-06-13T15:32:28.719" v="1050" actId="478"/>
          <ac:spMkLst>
            <pc:docMk/>
            <pc:sldMk cId="1498613200" sldId="264"/>
            <ac:spMk id="5" creationId="{BC6C537E-F258-FF89-BDC8-88EC70E7BEAF}"/>
          </ac:spMkLst>
        </pc:spChg>
        <pc:spChg chg="add mod">
          <ac:chgData name="Tanvi Tiwari" userId="ec565ab3-53b6-489d-be83-3207a850ca50" providerId="ADAL" clId="{9C80FA4C-DB70-4801-AF18-C7C348AB4DD8}" dt="2022-06-21T15:55:46.776" v="3276" actId="20577"/>
          <ac:spMkLst>
            <pc:docMk/>
            <pc:sldMk cId="1498613200" sldId="264"/>
            <ac:spMk id="7" creationId="{FF7F7395-9635-46BC-BBE0-746B88DFD206}"/>
          </ac:spMkLst>
        </pc:spChg>
        <pc:spChg chg="add mod">
          <ac:chgData name="Tanvi Tiwari" userId="ec565ab3-53b6-489d-be83-3207a850ca50" providerId="ADAL" clId="{9C80FA4C-DB70-4801-AF18-C7C348AB4DD8}" dt="2022-06-18T16:08:27" v="2504" actId="2711"/>
          <ac:spMkLst>
            <pc:docMk/>
            <pc:sldMk cId="1498613200" sldId="264"/>
            <ac:spMk id="8" creationId="{43C78AE4-255A-924D-9BAD-87E81892CF84}"/>
          </ac:spMkLst>
        </pc:spChg>
        <pc:spChg chg="add mod">
          <ac:chgData name="Tanvi Tiwari" userId="ec565ab3-53b6-489d-be83-3207a850ca50" providerId="ADAL" clId="{9C80FA4C-DB70-4801-AF18-C7C348AB4DD8}" dt="2022-06-18T16:08:35.251" v="2505" actId="2711"/>
          <ac:spMkLst>
            <pc:docMk/>
            <pc:sldMk cId="1498613200" sldId="264"/>
            <ac:spMk id="10" creationId="{75B54CD5-41F7-F1AA-A61B-F3EC478D39EF}"/>
          </ac:spMkLst>
        </pc:spChg>
        <pc:spChg chg="add del mod">
          <ac:chgData name="Tanvi Tiwari" userId="ec565ab3-53b6-489d-be83-3207a850ca50" providerId="ADAL" clId="{9C80FA4C-DB70-4801-AF18-C7C348AB4DD8}" dt="2022-06-13T15:33:30.329" v="1060" actId="478"/>
          <ac:spMkLst>
            <pc:docMk/>
            <pc:sldMk cId="1498613200" sldId="264"/>
            <ac:spMk id="11" creationId="{79A93922-B9AD-259C-E173-0167B442D298}"/>
          </ac:spMkLst>
        </pc:spChg>
        <pc:spChg chg="add mod">
          <ac:chgData name="Tanvi Tiwari" userId="ec565ab3-53b6-489d-be83-3207a850ca50" providerId="ADAL" clId="{9C80FA4C-DB70-4801-AF18-C7C348AB4DD8}" dt="2022-06-21T16:05:55.897" v="3357" actId="20577"/>
          <ac:spMkLst>
            <pc:docMk/>
            <pc:sldMk cId="1498613200" sldId="264"/>
            <ac:spMk id="12" creationId="{C518C173-4AFF-D57F-5C13-1C69A5C1D3C2}"/>
          </ac:spMkLst>
        </pc:spChg>
        <pc:spChg chg="add del mod">
          <ac:chgData name="Tanvi Tiwari" userId="ec565ab3-53b6-489d-be83-3207a850ca50" providerId="ADAL" clId="{9C80FA4C-DB70-4801-AF18-C7C348AB4DD8}" dt="2022-06-13T15:39:08.646" v="1113"/>
          <ac:spMkLst>
            <pc:docMk/>
            <pc:sldMk cId="1498613200" sldId="264"/>
            <ac:spMk id="13" creationId="{65DBF49D-E385-E822-0D28-4A6BF02F4DBB}"/>
          </ac:spMkLst>
        </pc:spChg>
        <pc:picChg chg="add mod">
          <ac:chgData name="Tanvi Tiwari" userId="ec565ab3-53b6-489d-be83-3207a850ca50" providerId="ADAL" clId="{9C80FA4C-DB70-4801-AF18-C7C348AB4DD8}" dt="2022-06-13T15:39:15.287" v="1115" actId="1076"/>
          <ac:picMkLst>
            <pc:docMk/>
            <pc:sldMk cId="1498613200" sldId="264"/>
            <ac:picMk id="9" creationId="{1A871DB5-3A27-9FBC-618C-719FCC0825DC}"/>
          </ac:picMkLst>
        </pc:picChg>
        <pc:picChg chg="add mod">
          <ac:chgData name="Tanvi Tiwari" userId="ec565ab3-53b6-489d-be83-3207a850ca50" providerId="ADAL" clId="{9C80FA4C-DB70-4801-AF18-C7C348AB4DD8}" dt="2022-06-13T15:39:59.895" v="1125" actId="1036"/>
          <ac:picMkLst>
            <pc:docMk/>
            <pc:sldMk cId="1498613200" sldId="264"/>
            <ac:picMk id="14" creationId="{118526C5-C82C-E15D-6751-9D8AB1D2DD37}"/>
          </ac:picMkLst>
        </pc:picChg>
        <pc:picChg chg="add mod modCrop">
          <ac:chgData name="Tanvi Tiwari" userId="ec565ab3-53b6-489d-be83-3207a850ca50" providerId="ADAL" clId="{9C80FA4C-DB70-4801-AF18-C7C348AB4DD8}" dt="2022-06-13T16:02:05.102" v="1146" actId="14100"/>
          <ac:picMkLst>
            <pc:docMk/>
            <pc:sldMk cId="1498613200" sldId="264"/>
            <ac:picMk id="16" creationId="{D24793D3-DB2B-F233-FE70-2CF175DB391D}"/>
          </ac:picMkLst>
        </pc:picChg>
      </pc:sldChg>
      <pc:sldChg chg="addSp delSp modSp mod">
        <pc:chgData name="Tanvi Tiwari" userId="ec565ab3-53b6-489d-be83-3207a850ca50" providerId="ADAL" clId="{9C80FA4C-DB70-4801-AF18-C7C348AB4DD8}" dt="2022-06-21T16:38:11.230" v="3565" actId="12"/>
        <pc:sldMkLst>
          <pc:docMk/>
          <pc:sldMk cId="2616270879" sldId="265"/>
        </pc:sldMkLst>
        <pc:spChg chg="mod">
          <ac:chgData name="Tanvi Tiwari" userId="ec565ab3-53b6-489d-be83-3207a850ca50" providerId="ADAL" clId="{9C80FA4C-DB70-4801-AF18-C7C348AB4DD8}" dt="2022-06-21T16:27:25.917" v="3549" actId="1076"/>
          <ac:spMkLst>
            <pc:docMk/>
            <pc:sldMk cId="2616270879" sldId="265"/>
            <ac:spMk id="2" creationId="{40D59676-68AE-B31D-2B17-777B3CE4CB84}"/>
          </ac:spMkLst>
        </pc:spChg>
        <pc:spChg chg="mod">
          <ac:chgData name="Tanvi Tiwari" userId="ec565ab3-53b6-489d-be83-3207a850ca50" providerId="ADAL" clId="{9C80FA4C-DB70-4801-AF18-C7C348AB4DD8}" dt="2022-06-21T16:38:11.230" v="3565" actId="12"/>
          <ac:spMkLst>
            <pc:docMk/>
            <pc:sldMk cId="2616270879" sldId="265"/>
            <ac:spMk id="3" creationId="{069AE405-828D-19A8-A3BF-17A9B1F9E370}"/>
          </ac:spMkLst>
        </pc:spChg>
        <pc:spChg chg="mod">
          <ac:chgData name="Tanvi Tiwari" userId="ec565ab3-53b6-489d-be83-3207a850ca50" providerId="ADAL" clId="{9C80FA4C-DB70-4801-AF18-C7C348AB4DD8}" dt="2022-06-18T14:12:03.868" v="1430"/>
          <ac:spMkLst>
            <pc:docMk/>
            <pc:sldMk cId="2616270879" sldId="265"/>
            <ac:spMk id="4" creationId="{D1486BD3-7B28-3873-3378-A9DBB9E3B3DD}"/>
          </ac:spMkLst>
        </pc:spChg>
        <pc:spChg chg="del mod">
          <ac:chgData name="Tanvi Tiwari" userId="ec565ab3-53b6-489d-be83-3207a850ca50" providerId="ADAL" clId="{9C80FA4C-DB70-4801-AF18-C7C348AB4DD8}" dt="2022-06-18T14:12:56.768" v="1441" actId="478"/>
          <ac:spMkLst>
            <pc:docMk/>
            <pc:sldMk cId="2616270879" sldId="265"/>
            <ac:spMk id="5" creationId="{DD6E8C70-D405-03BF-6CEE-48677636D9A7}"/>
          </ac:spMkLst>
        </pc:spChg>
        <pc:picChg chg="add mod">
          <ac:chgData name="Tanvi Tiwari" userId="ec565ab3-53b6-489d-be83-3207a850ca50" providerId="ADAL" clId="{9C80FA4C-DB70-4801-AF18-C7C348AB4DD8}" dt="2022-06-18T14:14:27.034" v="1453" actId="1076"/>
          <ac:picMkLst>
            <pc:docMk/>
            <pc:sldMk cId="2616270879" sldId="265"/>
            <ac:picMk id="7" creationId="{0A9AC571-B133-DF28-2B79-2159A8F77F2B}"/>
          </ac:picMkLst>
        </pc:picChg>
      </pc:sldChg>
      <pc:sldChg chg="delSp modSp del mod">
        <pc:chgData name="Tanvi Tiwari" userId="ec565ab3-53b6-489d-be83-3207a850ca50" providerId="ADAL" clId="{9C80FA4C-DB70-4801-AF18-C7C348AB4DD8}" dt="2022-06-21T16:20:07.512" v="3545" actId="2696"/>
        <pc:sldMkLst>
          <pc:docMk/>
          <pc:sldMk cId="2388368187" sldId="266"/>
        </pc:sldMkLst>
        <pc:spChg chg="mod">
          <ac:chgData name="Tanvi Tiwari" userId="ec565ab3-53b6-489d-be83-3207a850ca50" providerId="ADAL" clId="{9C80FA4C-DB70-4801-AF18-C7C348AB4DD8}" dt="2022-06-18T14:38:12.342" v="1554" actId="115"/>
          <ac:spMkLst>
            <pc:docMk/>
            <pc:sldMk cId="2388368187" sldId="266"/>
            <ac:spMk id="2" creationId="{40D59676-68AE-B31D-2B17-777B3CE4CB84}"/>
          </ac:spMkLst>
        </pc:spChg>
        <pc:spChg chg="mod">
          <ac:chgData name="Tanvi Tiwari" userId="ec565ab3-53b6-489d-be83-3207a850ca50" providerId="ADAL" clId="{9C80FA4C-DB70-4801-AF18-C7C348AB4DD8}" dt="2022-06-18T15:59:42.116" v="2456" actId="1076"/>
          <ac:spMkLst>
            <pc:docMk/>
            <pc:sldMk cId="2388368187" sldId="266"/>
            <ac:spMk id="3" creationId="{069AE405-828D-19A8-A3BF-17A9B1F9E370}"/>
          </ac:spMkLst>
        </pc:spChg>
        <pc:spChg chg="mod">
          <ac:chgData name="Tanvi Tiwari" userId="ec565ab3-53b6-489d-be83-3207a850ca50" providerId="ADAL" clId="{9C80FA4C-DB70-4801-AF18-C7C348AB4DD8}" dt="2022-06-18T14:12:03.868" v="1430"/>
          <ac:spMkLst>
            <pc:docMk/>
            <pc:sldMk cId="2388368187" sldId="266"/>
            <ac:spMk id="4" creationId="{A55A2AEE-BCF7-2356-2A0D-334825D425B5}"/>
          </ac:spMkLst>
        </pc:spChg>
        <pc:spChg chg="del mod">
          <ac:chgData name="Tanvi Tiwari" userId="ec565ab3-53b6-489d-be83-3207a850ca50" providerId="ADAL" clId="{9C80FA4C-DB70-4801-AF18-C7C348AB4DD8}" dt="2022-06-18T14:13:00.726" v="1442" actId="478"/>
          <ac:spMkLst>
            <pc:docMk/>
            <pc:sldMk cId="2388368187" sldId="266"/>
            <ac:spMk id="5" creationId="{44604681-6BE2-30DB-6630-A78A118C216E}"/>
          </ac:spMkLst>
        </pc:spChg>
        <pc:picChg chg="mod">
          <ac:chgData name="Tanvi Tiwari" userId="ec565ab3-53b6-489d-be83-3207a850ca50" providerId="ADAL" clId="{9C80FA4C-DB70-4801-AF18-C7C348AB4DD8}" dt="2022-06-18T16:13:45.118" v="2529" actId="1076"/>
          <ac:picMkLst>
            <pc:docMk/>
            <pc:sldMk cId="2388368187" sldId="266"/>
            <ac:picMk id="6" creationId="{67E54A9D-4B6F-6671-1709-E2CF64355D4B}"/>
          </ac:picMkLst>
        </pc:picChg>
      </pc:sldChg>
      <pc:sldChg chg="addSp delSp modSp mod">
        <pc:chgData name="Tanvi Tiwari" userId="ec565ab3-53b6-489d-be83-3207a850ca50" providerId="ADAL" clId="{9C80FA4C-DB70-4801-AF18-C7C348AB4DD8}" dt="2022-06-21T16:36:21.821" v="3564" actId="255"/>
        <pc:sldMkLst>
          <pc:docMk/>
          <pc:sldMk cId="1644327927" sldId="267"/>
        </pc:sldMkLst>
        <pc:spChg chg="mod">
          <ac:chgData name="Tanvi Tiwari" userId="ec565ab3-53b6-489d-be83-3207a850ca50" providerId="ADAL" clId="{9C80FA4C-DB70-4801-AF18-C7C348AB4DD8}" dt="2022-06-18T14:38:23.466" v="1556" actId="115"/>
          <ac:spMkLst>
            <pc:docMk/>
            <pc:sldMk cId="1644327927" sldId="267"/>
            <ac:spMk id="2" creationId="{4D865BDE-C1E4-2068-7ED7-1D9DDC4B3A10}"/>
          </ac:spMkLst>
        </pc:spChg>
        <pc:spChg chg="mod">
          <ac:chgData name="Tanvi Tiwari" userId="ec565ab3-53b6-489d-be83-3207a850ca50" providerId="ADAL" clId="{9C80FA4C-DB70-4801-AF18-C7C348AB4DD8}" dt="2022-06-21T16:36:21.821" v="3564" actId="255"/>
          <ac:spMkLst>
            <pc:docMk/>
            <pc:sldMk cId="1644327927" sldId="267"/>
            <ac:spMk id="3" creationId="{C37621F9-57FC-03A7-2EE3-925A45765D10}"/>
          </ac:spMkLst>
        </pc:spChg>
        <pc:spChg chg="mod">
          <ac:chgData name="Tanvi Tiwari" userId="ec565ab3-53b6-489d-be83-3207a850ca50" providerId="ADAL" clId="{9C80FA4C-DB70-4801-AF18-C7C348AB4DD8}" dt="2022-06-18T14:12:03.868" v="1430"/>
          <ac:spMkLst>
            <pc:docMk/>
            <pc:sldMk cId="1644327927" sldId="267"/>
            <ac:spMk id="4" creationId="{520413FC-7659-4BBD-06AF-798C6C1C0116}"/>
          </ac:spMkLst>
        </pc:spChg>
        <pc:spChg chg="del mod">
          <ac:chgData name="Tanvi Tiwari" userId="ec565ab3-53b6-489d-be83-3207a850ca50" providerId="ADAL" clId="{9C80FA4C-DB70-4801-AF18-C7C348AB4DD8}" dt="2022-06-18T14:04:44.176" v="1360" actId="478"/>
          <ac:spMkLst>
            <pc:docMk/>
            <pc:sldMk cId="1644327927" sldId="267"/>
            <ac:spMk id="5" creationId="{48A4B806-E805-17DC-360E-E996C56D4D95}"/>
          </ac:spMkLst>
        </pc:spChg>
        <pc:picChg chg="add mod">
          <ac:chgData name="Tanvi Tiwari" userId="ec565ab3-53b6-489d-be83-3207a850ca50" providerId="ADAL" clId="{9C80FA4C-DB70-4801-AF18-C7C348AB4DD8}" dt="2022-06-18T14:14:04.600" v="1450" actId="1076"/>
          <ac:picMkLst>
            <pc:docMk/>
            <pc:sldMk cId="1644327927" sldId="267"/>
            <ac:picMk id="7" creationId="{FB1AD9B2-E5D8-0432-1F68-4AF55279E810}"/>
          </ac:picMkLst>
        </pc:picChg>
      </pc:sldChg>
      <pc:sldChg chg="addSp delSp modSp mod setBg">
        <pc:chgData name="Tanvi Tiwari" userId="ec565ab3-53b6-489d-be83-3207a850ca50" providerId="ADAL" clId="{9C80FA4C-DB70-4801-AF18-C7C348AB4DD8}" dt="2022-06-18T14:19:06.009" v="1538" actId="20577"/>
        <pc:sldMkLst>
          <pc:docMk/>
          <pc:sldMk cId="3675246277" sldId="268"/>
        </pc:sldMkLst>
        <pc:spChg chg="mod">
          <ac:chgData name="Tanvi Tiwari" userId="ec565ab3-53b6-489d-be83-3207a850ca50" providerId="ADAL" clId="{9C80FA4C-DB70-4801-AF18-C7C348AB4DD8}" dt="2022-06-18T14:18:26.286" v="1508" actId="26606"/>
          <ac:spMkLst>
            <pc:docMk/>
            <pc:sldMk cId="3675246277" sldId="268"/>
            <ac:spMk id="2" creationId="{0F7A40DA-CCAF-AA4D-F02C-E8A499F3A7C1}"/>
          </ac:spMkLst>
        </pc:spChg>
        <pc:spChg chg="mod">
          <ac:chgData name="Tanvi Tiwari" userId="ec565ab3-53b6-489d-be83-3207a850ca50" providerId="ADAL" clId="{9C80FA4C-DB70-4801-AF18-C7C348AB4DD8}" dt="2022-06-18T14:19:06.009" v="1538" actId="20577"/>
          <ac:spMkLst>
            <pc:docMk/>
            <pc:sldMk cId="3675246277" sldId="268"/>
            <ac:spMk id="3" creationId="{14362A6F-B772-4C22-FFAA-7F43C56C049B}"/>
          </ac:spMkLst>
        </pc:spChg>
        <pc:spChg chg="mod">
          <ac:chgData name="Tanvi Tiwari" userId="ec565ab3-53b6-489d-be83-3207a850ca50" providerId="ADAL" clId="{9C80FA4C-DB70-4801-AF18-C7C348AB4DD8}" dt="2022-06-18T14:18:26.286" v="1508" actId="26606"/>
          <ac:spMkLst>
            <pc:docMk/>
            <pc:sldMk cId="3675246277" sldId="268"/>
            <ac:spMk id="4" creationId="{33C20748-CF29-ED49-B8D8-5DEBC4A531CC}"/>
          </ac:spMkLst>
        </pc:spChg>
        <pc:spChg chg="del mod">
          <ac:chgData name="Tanvi Tiwari" userId="ec565ab3-53b6-489d-be83-3207a850ca50" providerId="ADAL" clId="{9C80FA4C-DB70-4801-AF18-C7C348AB4DD8}" dt="2022-06-18T14:04:49.842" v="1361" actId="478"/>
          <ac:spMkLst>
            <pc:docMk/>
            <pc:sldMk cId="3675246277" sldId="268"/>
            <ac:spMk id="5" creationId="{50FC9A4B-7D60-AC6E-3EFB-C49D8A77D0A3}"/>
          </ac:spMkLst>
        </pc:spChg>
        <pc:spChg chg="add del">
          <ac:chgData name="Tanvi Tiwari" userId="ec565ab3-53b6-489d-be83-3207a850ca50" providerId="ADAL" clId="{9C80FA4C-DB70-4801-AF18-C7C348AB4DD8}" dt="2022-06-18T14:18:26.286" v="1508" actId="26606"/>
          <ac:spMkLst>
            <pc:docMk/>
            <pc:sldMk cId="3675246277" sldId="268"/>
            <ac:spMk id="12" creationId="{823AC064-BC96-4F32-8AE1-B2FD38754823}"/>
          </ac:spMkLst>
        </pc:spChg>
        <pc:spChg chg="add del">
          <ac:chgData name="Tanvi Tiwari" userId="ec565ab3-53b6-489d-be83-3207a850ca50" providerId="ADAL" clId="{9C80FA4C-DB70-4801-AF18-C7C348AB4DD8}" dt="2022-06-18T14:18:10.865" v="1501" actId="26606"/>
          <ac:spMkLst>
            <pc:docMk/>
            <pc:sldMk cId="3675246277" sldId="268"/>
            <ac:spMk id="19" creationId="{41F18803-BE79-4916-AE6B-5DE238B367F0}"/>
          </ac:spMkLst>
        </pc:spChg>
        <pc:spChg chg="add del">
          <ac:chgData name="Tanvi Tiwari" userId="ec565ab3-53b6-489d-be83-3207a850ca50" providerId="ADAL" clId="{9C80FA4C-DB70-4801-AF18-C7C348AB4DD8}" dt="2022-06-18T14:18:10.865" v="1501" actId="26606"/>
          <ac:spMkLst>
            <pc:docMk/>
            <pc:sldMk cId="3675246277" sldId="268"/>
            <ac:spMk id="21" creationId="{C15229F3-7A2E-4558-98FE-7A5F69409DCE}"/>
          </ac:spMkLst>
        </pc:spChg>
        <pc:spChg chg="add del">
          <ac:chgData name="Tanvi Tiwari" userId="ec565ab3-53b6-489d-be83-3207a850ca50" providerId="ADAL" clId="{9C80FA4C-DB70-4801-AF18-C7C348AB4DD8}" dt="2022-06-18T14:18:22.558" v="1503" actId="26606"/>
          <ac:spMkLst>
            <pc:docMk/>
            <pc:sldMk cId="3675246277" sldId="268"/>
            <ac:spMk id="23" creationId="{F0087D53-9295-4463-AAE4-D5C626046E9F}"/>
          </ac:spMkLst>
        </pc:spChg>
        <pc:spChg chg="add del">
          <ac:chgData name="Tanvi Tiwari" userId="ec565ab3-53b6-489d-be83-3207a850ca50" providerId="ADAL" clId="{9C80FA4C-DB70-4801-AF18-C7C348AB4DD8}" dt="2022-06-18T14:18:22.558" v="1503" actId="26606"/>
          <ac:spMkLst>
            <pc:docMk/>
            <pc:sldMk cId="3675246277" sldId="268"/>
            <ac:spMk id="24" creationId="{D6A9C53F-5F90-40A5-8C85-5412D39C8C68}"/>
          </ac:spMkLst>
        </pc:spChg>
        <pc:picChg chg="mod ord">
          <ac:chgData name="Tanvi Tiwari" userId="ec565ab3-53b6-489d-be83-3207a850ca50" providerId="ADAL" clId="{9C80FA4C-DB70-4801-AF18-C7C348AB4DD8}" dt="2022-06-18T14:18:26.286" v="1508" actId="26606"/>
          <ac:picMkLst>
            <pc:docMk/>
            <pc:sldMk cId="3675246277" sldId="268"/>
            <ac:picMk id="6" creationId="{EDC1BA95-363B-4D43-B4A1-2FAE931EE573}"/>
          </ac:picMkLst>
        </pc:picChg>
        <pc:picChg chg="add mod ord">
          <ac:chgData name="Tanvi Tiwari" userId="ec565ab3-53b6-489d-be83-3207a850ca50" providerId="ADAL" clId="{9C80FA4C-DB70-4801-AF18-C7C348AB4DD8}" dt="2022-06-18T14:18:26.286" v="1508" actId="26606"/>
          <ac:picMkLst>
            <pc:docMk/>
            <pc:sldMk cId="3675246277" sldId="268"/>
            <ac:picMk id="7" creationId="{537D6B0F-8988-4D63-0BD3-9A19926A88B1}"/>
          </ac:picMkLst>
        </pc:picChg>
        <pc:cxnChg chg="add del">
          <ac:chgData name="Tanvi Tiwari" userId="ec565ab3-53b6-489d-be83-3207a850ca50" providerId="ADAL" clId="{9C80FA4C-DB70-4801-AF18-C7C348AB4DD8}" dt="2022-06-18T14:18:26.286" v="1508" actId="26606"/>
          <ac:cxnSpMkLst>
            <pc:docMk/>
            <pc:sldMk cId="3675246277" sldId="268"/>
            <ac:cxnSpMk id="14" creationId="{7E7C77BC-7138-40B1-A15B-20F57A494629}"/>
          </ac:cxnSpMkLst>
        </pc:cxnChg>
      </pc:sldChg>
      <pc:sldChg chg="addSp delSp modSp mod">
        <pc:chgData name="Tanvi Tiwari" userId="ec565ab3-53b6-489d-be83-3207a850ca50" providerId="ADAL" clId="{9C80FA4C-DB70-4801-AF18-C7C348AB4DD8}" dt="2022-06-21T16:49:22.489" v="3709" actId="14100"/>
        <pc:sldMkLst>
          <pc:docMk/>
          <pc:sldMk cId="478297129" sldId="269"/>
        </pc:sldMkLst>
        <pc:spChg chg="mod">
          <ac:chgData name="Tanvi Tiwari" userId="ec565ab3-53b6-489d-be83-3207a850ca50" providerId="ADAL" clId="{9C80FA4C-DB70-4801-AF18-C7C348AB4DD8}" dt="2022-06-18T14:12:03.868" v="1430"/>
          <ac:spMkLst>
            <pc:docMk/>
            <pc:sldMk cId="478297129" sldId="269"/>
            <ac:spMk id="2" creationId="{488E5F9E-1BAE-6110-D682-2A208FC902EE}"/>
          </ac:spMkLst>
        </pc:spChg>
        <pc:spChg chg="del mod">
          <ac:chgData name="Tanvi Tiwari" userId="ec565ab3-53b6-489d-be83-3207a850ca50" providerId="ADAL" clId="{9C80FA4C-DB70-4801-AF18-C7C348AB4DD8}" dt="2022-06-21T16:45:18.989" v="3568" actId="478"/>
          <ac:spMkLst>
            <pc:docMk/>
            <pc:sldMk cId="478297129" sldId="269"/>
            <ac:spMk id="3" creationId="{1A343B33-0785-BB70-4B48-ACB56F0A2115}"/>
          </ac:spMkLst>
        </pc:spChg>
        <pc:spChg chg="del mod">
          <ac:chgData name="Tanvi Tiwari" userId="ec565ab3-53b6-489d-be83-3207a850ca50" providerId="ADAL" clId="{9C80FA4C-DB70-4801-AF18-C7C348AB4DD8}" dt="2022-06-21T16:45:15.929" v="3567" actId="478"/>
          <ac:spMkLst>
            <pc:docMk/>
            <pc:sldMk cId="478297129" sldId="269"/>
            <ac:spMk id="4" creationId="{45FC99C5-3553-395D-3229-C978899DC068}"/>
          </ac:spMkLst>
        </pc:spChg>
        <pc:spChg chg="del mod">
          <ac:chgData name="Tanvi Tiwari" userId="ec565ab3-53b6-489d-be83-3207a850ca50" providerId="ADAL" clId="{9C80FA4C-DB70-4801-AF18-C7C348AB4DD8}" dt="2022-06-21T16:45:23.534" v="3570" actId="478"/>
          <ac:spMkLst>
            <pc:docMk/>
            <pc:sldMk cId="478297129" sldId="269"/>
            <ac:spMk id="5" creationId="{58C1A877-582B-AFBD-F61A-6CF91B9C8E8D}"/>
          </ac:spMkLst>
        </pc:spChg>
        <pc:spChg chg="mod">
          <ac:chgData name="Tanvi Tiwari" userId="ec565ab3-53b6-489d-be83-3207a850ca50" providerId="ADAL" clId="{9C80FA4C-DB70-4801-AF18-C7C348AB4DD8}" dt="2022-06-21T16:49:22.489" v="3709" actId="14100"/>
          <ac:spMkLst>
            <pc:docMk/>
            <pc:sldMk cId="478297129" sldId="269"/>
            <ac:spMk id="6" creationId="{F5C77B51-5E77-C0CF-A1AC-D310D2F1CF19}"/>
          </ac:spMkLst>
        </pc:spChg>
        <pc:spChg chg="mod">
          <ac:chgData name="Tanvi Tiwari" userId="ec565ab3-53b6-489d-be83-3207a850ca50" providerId="ADAL" clId="{9C80FA4C-DB70-4801-AF18-C7C348AB4DD8}" dt="2022-06-18T14:12:03.868" v="1430"/>
          <ac:spMkLst>
            <pc:docMk/>
            <pc:sldMk cId="478297129" sldId="269"/>
            <ac:spMk id="7" creationId="{24929AB7-CA6F-0C11-C641-1E492E7E533C}"/>
          </ac:spMkLst>
        </pc:spChg>
        <pc:spChg chg="del mod">
          <ac:chgData name="Tanvi Tiwari" userId="ec565ab3-53b6-489d-be83-3207a850ca50" providerId="ADAL" clId="{9C80FA4C-DB70-4801-AF18-C7C348AB4DD8}" dt="2022-06-18T14:04:58.321" v="1363" actId="478"/>
          <ac:spMkLst>
            <pc:docMk/>
            <pc:sldMk cId="478297129" sldId="269"/>
            <ac:spMk id="8" creationId="{E345CE84-575B-CABF-71BF-1327C578392E}"/>
          </ac:spMkLst>
        </pc:spChg>
        <pc:spChg chg="add del mod">
          <ac:chgData name="Tanvi Tiwari" userId="ec565ab3-53b6-489d-be83-3207a850ca50" providerId="ADAL" clId="{9C80FA4C-DB70-4801-AF18-C7C348AB4DD8}" dt="2022-06-21T16:45:21.146" v="3569" actId="478"/>
          <ac:spMkLst>
            <pc:docMk/>
            <pc:sldMk cId="478297129" sldId="269"/>
            <ac:spMk id="10" creationId="{CC85828F-F254-2E95-4FA7-325422E46B82}"/>
          </ac:spMkLst>
        </pc:spChg>
        <pc:spChg chg="add del mod">
          <ac:chgData name="Tanvi Tiwari" userId="ec565ab3-53b6-489d-be83-3207a850ca50" providerId="ADAL" clId="{9C80FA4C-DB70-4801-AF18-C7C348AB4DD8}" dt="2022-06-21T16:45:26.270" v="3571" actId="478"/>
          <ac:spMkLst>
            <pc:docMk/>
            <pc:sldMk cId="478297129" sldId="269"/>
            <ac:spMk id="12" creationId="{E1E5792D-2E1E-1090-DEED-5F654217C989}"/>
          </ac:spMkLst>
        </pc:spChg>
        <pc:picChg chg="mod">
          <ac:chgData name="Tanvi Tiwari" userId="ec565ab3-53b6-489d-be83-3207a850ca50" providerId="ADAL" clId="{9C80FA4C-DB70-4801-AF18-C7C348AB4DD8}" dt="2022-06-18T16:13:10.387" v="2527" actId="1076"/>
          <ac:picMkLst>
            <pc:docMk/>
            <pc:sldMk cId="478297129" sldId="269"/>
            <ac:picMk id="9" creationId="{E103A6DE-6241-B758-5FA2-2B271CB3CC53}"/>
          </ac:picMkLst>
        </pc:picChg>
      </pc:sldChg>
      <pc:sldChg chg="addSp delSp modSp add del mod ord setBg delDesignElem">
        <pc:chgData name="Tanvi Tiwari" userId="ec565ab3-53b6-489d-be83-3207a850ca50" providerId="ADAL" clId="{9C80FA4C-DB70-4801-AF18-C7C348AB4DD8}" dt="2022-06-22T04:34:13.717" v="3872" actId="2696"/>
        <pc:sldMkLst>
          <pc:docMk/>
          <pc:sldMk cId="2333934579" sldId="270"/>
        </pc:sldMkLst>
        <pc:spChg chg="mod ord">
          <ac:chgData name="Tanvi Tiwari" userId="ec565ab3-53b6-489d-be83-3207a850ca50" providerId="ADAL" clId="{9C80FA4C-DB70-4801-AF18-C7C348AB4DD8}" dt="2022-06-18T16:26:42.203" v="2590" actId="20577"/>
          <ac:spMkLst>
            <pc:docMk/>
            <pc:sldMk cId="2333934579" sldId="270"/>
            <ac:spMk id="2" creationId="{BC01393A-C23C-A11B-B552-8F3AB06E5AFD}"/>
          </ac:spMkLst>
        </pc:spChg>
        <pc:spChg chg="del mod">
          <ac:chgData name="Tanvi Tiwari" userId="ec565ab3-53b6-489d-be83-3207a850ca50" providerId="ADAL" clId="{9C80FA4C-DB70-4801-AF18-C7C348AB4DD8}" dt="2022-06-18T16:23:30.133" v="2537"/>
          <ac:spMkLst>
            <pc:docMk/>
            <pc:sldMk cId="2333934579" sldId="270"/>
            <ac:spMk id="3" creationId="{6477814C-6B56-911D-71A3-5D4712507305}"/>
          </ac:spMkLst>
        </pc:spChg>
        <pc:spChg chg="mod">
          <ac:chgData name="Tanvi Tiwari" userId="ec565ab3-53b6-489d-be83-3207a850ca50" providerId="ADAL" clId="{9C80FA4C-DB70-4801-AF18-C7C348AB4DD8}" dt="2022-06-18T16:26:06.737" v="2563" actId="26606"/>
          <ac:spMkLst>
            <pc:docMk/>
            <pc:sldMk cId="2333934579" sldId="270"/>
            <ac:spMk id="4" creationId="{AB27019A-DBE3-DD9F-379F-7EBC515DB707}"/>
          </ac:spMkLst>
        </pc:spChg>
        <pc:spChg chg="del mod">
          <ac:chgData name="Tanvi Tiwari" userId="ec565ab3-53b6-489d-be83-3207a850ca50" providerId="ADAL" clId="{9C80FA4C-DB70-4801-AF18-C7C348AB4DD8}" dt="2022-06-18T14:05:01.621" v="1364" actId="478"/>
          <ac:spMkLst>
            <pc:docMk/>
            <pc:sldMk cId="2333934579" sldId="270"/>
            <ac:spMk id="5" creationId="{9B187AAF-6A0B-1393-C469-6E06803B7421}"/>
          </ac:spMkLst>
        </pc:spChg>
        <pc:spChg chg="add del">
          <ac:chgData name="Tanvi Tiwari" userId="ec565ab3-53b6-489d-be83-3207a850ca50" providerId="ADAL" clId="{9C80FA4C-DB70-4801-AF18-C7C348AB4DD8}" dt="2022-06-18T16:25:53.923" v="2560" actId="26606"/>
          <ac:spMkLst>
            <pc:docMk/>
            <pc:sldMk cId="2333934579" sldId="270"/>
            <ac:spMk id="12" creationId="{B9951BD9-0868-4CDB-ACD6-9C4209B5E412}"/>
          </ac:spMkLst>
        </pc:spChg>
        <pc:spChg chg="add del">
          <ac:chgData name="Tanvi Tiwari" userId="ec565ab3-53b6-489d-be83-3207a850ca50" providerId="ADAL" clId="{9C80FA4C-DB70-4801-AF18-C7C348AB4DD8}" dt="2022-06-18T16:26:06.703" v="2562" actId="26606"/>
          <ac:spMkLst>
            <pc:docMk/>
            <pc:sldMk cId="2333934579" sldId="270"/>
            <ac:spMk id="14" creationId="{F49775AF-8896-43EE-92C6-83497D6DC56F}"/>
          </ac:spMkLst>
        </pc:spChg>
        <pc:spChg chg="add del">
          <ac:chgData name="Tanvi Tiwari" userId="ec565ab3-53b6-489d-be83-3207a850ca50" providerId="ADAL" clId="{9C80FA4C-DB70-4801-AF18-C7C348AB4DD8}" dt="2022-06-18T16:26:06.703" v="2562" actId="26606"/>
          <ac:spMkLst>
            <pc:docMk/>
            <pc:sldMk cId="2333934579" sldId="270"/>
            <ac:spMk id="15" creationId="{9B7AD9F6-8CE7-4299-8FC6-328F4DCD3FF9}"/>
          </ac:spMkLst>
        </pc:spChg>
        <pc:spChg chg="add del">
          <ac:chgData name="Tanvi Tiwari" userId="ec565ab3-53b6-489d-be83-3207a850ca50" providerId="ADAL" clId="{9C80FA4C-DB70-4801-AF18-C7C348AB4DD8}" dt="2022-06-22T04:33:38.157" v="3867"/>
          <ac:spMkLst>
            <pc:docMk/>
            <pc:sldMk cId="2333934579" sldId="270"/>
            <ac:spMk id="16" creationId="{A7A4B465-FBCC-4CD4-89A1-82992A7B47FF}"/>
          </ac:spMkLst>
        </pc:spChg>
        <pc:spChg chg="add del">
          <ac:chgData name="Tanvi Tiwari" userId="ec565ab3-53b6-489d-be83-3207a850ca50" providerId="ADAL" clId="{9C80FA4C-DB70-4801-AF18-C7C348AB4DD8}" dt="2022-06-22T04:33:38.157" v="3867"/>
          <ac:spMkLst>
            <pc:docMk/>
            <pc:sldMk cId="2333934579" sldId="270"/>
            <ac:spMk id="17" creationId="{1825AC39-5F85-4CAA-8A81-A1287086B2B6}"/>
          </ac:spMkLst>
        </pc:spChg>
        <pc:spChg chg="add del">
          <ac:chgData name="Tanvi Tiwari" userId="ec565ab3-53b6-489d-be83-3207a850ca50" providerId="ADAL" clId="{9C80FA4C-DB70-4801-AF18-C7C348AB4DD8}" dt="2022-06-22T04:33:38.157" v="3867"/>
          <ac:spMkLst>
            <pc:docMk/>
            <pc:sldMk cId="2333934579" sldId="270"/>
            <ac:spMk id="18" creationId="{909E572F-9CDC-4214-9D42-FF0017649590}"/>
          </ac:spMkLst>
        </pc:spChg>
        <pc:spChg chg="add del">
          <ac:chgData name="Tanvi Tiwari" userId="ec565ab3-53b6-489d-be83-3207a850ca50" providerId="ADAL" clId="{9C80FA4C-DB70-4801-AF18-C7C348AB4DD8}" dt="2022-06-22T04:33:38.157" v="3867"/>
          <ac:spMkLst>
            <pc:docMk/>
            <pc:sldMk cId="2333934579" sldId="270"/>
            <ac:spMk id="19" creationId="{95DA4D23-37FC-4B90-8188-F0377C5FF44B}"/>
          </ac:spMkLst>
        </pc:spChg>
        <pc:picChg chg="add mod">
          <ac:chgData name="Tanvi Tiwari" userId="ec565ab3-53b6-489d-be83-3207a850ca50" providerId="ADAL" clId="{9C80FA4C-DB70-4801-AF18-C7C348AB4DD8}" dt="2022-06-22T04:33:48.650" v="3869" actId="1076"/>
          <ac:picMkLst>
            <pc:docMk/>
            <pc:sldMk cId="2333934579" sldId="270"/>
            <ac:picMk id="7" creationId="{F900B299-F97B-6381-8DF3-9C0DFBFB8E12}"/>
          </ac:picMkLst>
        </pc:picChg>
      </pc:sldChg>
      <pc:sldChg chg="addSp delSp modSp del mod setBg">
        <pc:chgData name="Tanvi Tiwari" userId="ec565ab3-53b6-489d-be83-3207a850ca50" providerId="ADAL" clId="{9C80FA4C-DB70-4801-AF18-C7C348AB4DD8}" dt="2022-06-21T17:08:38.611" v="3775" actId="2696"/>
        <pc:sldMkLst>
          <pc:docMk/>
          <pc:sldMk cId="4112284290" sldId="271"/>
        </pc:sldMkLst>
        <pc:spChg chg="mod">
          <ac:chgData name="Tanvi Tiwari" userId="ec565ab3-53b6-489d-be83-3207a850ca50" providerId="ADAL" clId="{9C80FA4C-DB70-4801-AF18-C7C348AB4DD8}" dt="2022-06-18T16:26:38.302" v="2586" actId="20577"/>
          <ac:spMkLst>
            <pc:docMk/>
            <pc:sldMk cId="4112284290" sldId="271"/>
            <ac:spMk id="2" creationId="{BC01393A-C23C-A11B-B552-8F3AB06E5AFD}"/>
          </ac:spMkLst>
        </pc:spChg>
        <pc:spChg chg="del mod">
          <ac:chgData name="Tanvi Tiwari" userId="ec565ab3-53b6-489d-be83-3207a850ca50" providerId="ADAL" clId="{9C80FA4C-DB70-4801-AF18-C7C348AB4DD8}" dt="2022-06-18T16:23:35.508" v="2539"/>
          <ac:spMkLst>
            <pc:docMk/>
            <pc:sldMk cId="4112284290" sldId="271"/>
            <ac:spMk id="3" creationId="{6477814C-6B56-911D-71A3-5D4712507305}"/>
          </ac:spMkLst>
        </pc:spChg>
        <pc:spChg chg="mod ord">
          <ac:chgData name="Tanvi Tiwari" userId="ec565ab3-53b6-489d-be83-3207a850ca50" providerId="ADAL" clId="{9C80FA4C-DB70-4801-AF18-C7C348AB4DD8}" dt="2022-06-18T16:26:26.240" v="2578" actId="26606"/>
          <ac:spMkLst>
            <pc:docMk/>
            <pc:sldMk cId="4112284290" sldId="271"/>
            <ac:spMk id="4" creationId="{F7512292-B42A-7AC1-7086-3818B43D08E8}"/>
          </ac:spMkLst>
        </pc:spChg>
        <pc:spChg chg="del mod">
          <ac:chgData name="Tanvi Tiwari" userId="ec565ab3-53b6-489d-be83-3207a850ca50" providerId="ADAL" clId="{9C80FA4C-DB70-4801-AF18-C7C348AB4DD8}" dt="2022-06-18T14:05:14.921" v="1377" actId="478"/>
          <ac:spMkLst>
            <pc:docMk/>
            <pc:sldMk cId="4112284290" sldId="271"/>
            <ac:spMk id="5" creationId="{68ABA5A0-C039-E6BF-8014-4934B4E407B2}"/>
          </ac:spMkLst>
        </pc:spChg>
        <pc:spChg chg="add del mod">
          <ac:chgData name="Tanvi Tiwari" userId="ec565ab3-53b6-489d-be83-3207a850ca50" providerId="ADAL" clId="{9C80FA4C-DB70-4801-AF18-C7C348AB4DD8}" dt="2022-06-18T16:23:41.877" v="2541"/>
          <ac:spMkLst>
            <pc:docMk/>
            <pc:sldMk cId="4112284290" sldId="271"/>
            <ac:spMk id="9" creationId="{5757D982-B05E-88D1-0550-438F13552577}"/>
          </ac:spMkLst>
        </pc:spChg>
        <pc:spChg chg="add">
          <ac:chgData name="Tanvi Tiwari" userId="ec565ab3-53b6-489d-be83-3207a850ca50" providerId="ADAL" clId="{9C80FA4C-DB70-4801-AF18-C7C348AB4DD8}" dt="2022-06-18T16:26:26.240" v="2578" actId="26606"/>
          <ac:spMkLst>
            <pc:docMk/>
            <pc:sldMk cId="4112284290" sldId="271"/>
            <ac:spMk id="16" creationId="{1825AC39-5F85-4CAA-8A81-A1287086B2B6}"/>
          </ac:spMkLst>
        </pc:spChg>
        <pc:spChg chg="add">
          <ac:chgData name="Tanvi Tiwari" userId="ec565ab3-53b6-489d-be83-3207a850ca50" providerId="ADAL" clId="{9C80FA4C-DB70-4801-AF18-C7C348AB4DD8}" dt="2022-06-18T16:26:26.240" v="2578" actId="26606"/>
          <ac:spMkLst>
            <pc:docMk/>
            <pc:sldMk cId="4112284290" sldId="271"/>
            <ac:spMk id="18" creationId="{95DA4D23-37FC-4B90-8188-F0377C5FF44B}"/>
          </ac:spMkLst>
        </pc:spChg>
        <pc:spChg chg="add">
          <ac:chgData name="Tanvi Tiwari" userId="ec565ab3-53b6-489d-be83-3207a850ca50" providerId="ADAL" clId="{9C80FA4C-DB70-4801-AF18-C7C348AB4DD8}" dt="2022-06-18T16:26:26.240" v="2578" actId="26606"/>
          <ac:spMkLst>
            <pc:docMk/>
            <pc:sldMk cId="4112284290" sldId="271"/>
            <ac:spMk id="20" creationId="{A7A4B465-FBCC-4CD4-89A1-82992A7B47FF}"/>
          </ac:spMkLst>
        </pc:spChg>
        <pc:spChg chg="add">
          <ac:chgData name="Tanvi Tiwari" userId="ec565ab3-53b6-489d-be83-3207a850ca50" providerId="ADAL" clId="{9C80FA4C-DB70-4801-AF18-C7C348AB4DD8}" dt="2022-06-18T16:26:26.240" v="2578" actId="26606"/>
          <ac:spMkLst>
            <pc:docMk/>
            <pc:sldMk cId="4112284290" sldId="271"/>
            <ac:spMk id="22" creationId="{909E572F-9CDC-4214-9D42-FF0017649590}"/>
          </ac:spMkLst>
        </pc:spChg>
        <pc:picChg chg="add del mod">
          <ac:chgData name="Tanvi Tiwari" userId="ec565ab3-53b6-489d-be83-3207a850ca50" providerId="ADAL" clId="{9C80FA4C-DB70-4801-AF18-C7C348AB4DD8}" dt="2022-06-18T16:23:37.315" v="2540" actId="478"/>
          <ac:picMkLst>
            <pc:docMk/>
            <pc:sldMk cId="4112284290" sldId="271"/>
            <ac:picMk id="7" creationId="{3FF837E4-F795-0C4A-29E1-C2DE74289A10}"/>
          </ac:picMkLst>
        </pc:picChg>
        <pc:picChg chg="add mod">
          <ac:chgData name="Tanvi Tiwari" userId="ec565ab3-53b6-489d-be83-3207a850ca50" providerId="ADAL" clId="{9C80FA4C-DB70-4801-AF18-C7C348AB4DD8}" dt="2022-06-18T16:26:26.240" v="2578" actId="26606"/>
          <ac:picMkLst>
            <pc:docMk/>
            <pc:sldMk cId="4112284290" sldId="271"/>
            <ac:picMk id="11" creationId="{084491EB-EECC-CB34-A311-4AC0F9F4826F}"/>
          </ac:picMkLst>
        </pc:picChg>
      </pc:sldChg>
      <pc:sldChg chg="addSp delSp modSp mod">
        <pc:chgData name="Tanvi Tiwari" userId="ec565ab3-53b6-489d-be83-3207a850ca50" providerId="ADAL" clId="{9C80FA4C-DB70-4801-AF18-C7C348AB4DD8}" dt="2022-06-18T16:12:19.407" v="2520" actId="14100"/>
        <pc:sldMkLst>
          <pc:docMk/>
          <pc:sldMk cId="149243798" sldId="273"/>
        </pc:sldMkLst>
        <pc:spChg chg="mod">
          <ac:chgData name="Tanvi Tiwari" userId="ec565ab3-53b6-489d-be83-3207a850ca50" providerId="ADAL" clId="{9C80FA4C-DB70-4801-AF18-C7C348AB4DD8}" dt="2022-06-18T14:38:27.516" v="1557" actId="115"/>
          <ac:spMkLst>
            <pc:docMk/>
            <pc:sldMk cId="149243798" sldId="273"/>
            <ac:spMk id="2" creationId="{51840CEC-B205-D614-ACFB-9620DEF0A59E}"/>
          </ac:spMkLst>
        </pc:spChg>
        <pc:spChg chg="mod">
          <ac:chgData name="Tanvi Tiwari" userId="ec565ab3-53b6-489d-be83-3207a850ca50" providerId="ADAL" clId="{9C80FA4C-DB70-4801-AF18-C7C348AB4DD8}" dt="2022-06-18T16:12:19.407" v="2520" actId="14100"/>
          <ac:spMkLst>
            <pc:docMk/>
            <pc:sldMk cId="149243798" sldId="273"/>
            <ac:spMk id="3" creationId="{3E6CD5A5-350C-07B1-88E3-70F677EEF1DB}"/>
          </ac:spMkLst>
        </pc:spChg>
        <pc:spChg chg="del mod">
          <ac:chgData name="Tanvi Tiwari" userId="ec565ab3-53b6-489d-be83-3207a850ca50" providerId="ADAL" clId="{9C80FA4C-DB70-4801-AF18-C7C348AB4DD8}" dt="2022-06-13T14:27:50.564" v="141" actId="478"/>
          <ac:spMkLst>
            <pc:docMk/>
            <pc:sldMk cId="149243798" sldId="273"/>
            <ac:spMk id="4" creationId="{BA6BC351-F8F3-57C7-6516-D8352B33A9A1}"/>
          </ac:spMkLst>
        </pc:spChg>
        <pc:spChg chg="mod">
          <ac:chgData name="Tanvi Tiwari" userId="ec565ab3-53b6-489d-be83-3207a850ca50" providerId="ADAL" clId="{9C80FA4C-DB70-4801-AF18-C7C348AB4DD8}" dt="2022-06-18T14:12:03.868" v="1430"/>
          <ac:spMkLst>
            <pc:docMk/>
            <pc:sldMk cId="149243798" sldId="273"/>
            <ac:spMk id="5" creationId="{65778F48-EED0-0966-D30D-CA2F4B9E882F}"/>
          </ac:spMkLst>
        </pc:spChg>
        <pc:picChg chg="add mod">
          <ac:chgData name="Tanvi Tiwari" userId="ec565ab3-53b6-489d-be83-3207a850ca50" providerId="ADAL" clId="{9C80FA4C-DB70-4801-AF18-C7C348AB4DD8}" dt="2022-06-13T14:27:28.808" v="137"/>
          <ac:picMkLst>
            <pc:docMk/>
            <pc:sldMk cId="149243798" sldId="273"/>
            <ac:picMk id="6" creationId="{CE38A3BB-F6B0-315F-B789-A894D10FEACB}"/>
          </ac:picMkLst>
        </pc:picChg>
      </pc:sldChg>
      <pc:sldChg chg="addSp delSp modSp mod setBg">
        <pc:chgData name="Tanvi Tiwari" userId="ec565ab3-53b6-489d-be83-3207a850ca50" providerId="ADAL" clId="{9C80FA4C-DB70-4801-AF18-C7C348AB4DD8}" dt="2022-06-18T16:24:37.894" v="2554" actId="1076"/>
        <pc:sldMkLst>
          <pc:docMk/>
          <pc:sldMk cId="106189014" sldId="274"/>
        </pc:sldMkLst>
        <pc:spChg chg="mod">
          <ac:chgData name="Tanvi Tiwari" userId="ec565ab3-53b6-489d-be83-3207a850ca50" providerId="ADAL" clId="{9C80FA4C-DB70-4801-AF18-C7C348AB4DD8}" dt="2022-06-18T16:24:18.967" v="2548" actId="26606"/>
          <ac:spMkLst>
            <pc:docMk/>
            <pc:sldMk cId="106189014" sldId="274"/>
            <ac:spMk id="2" creationId="{83A7B543-DD16-00A8-C1EC-FE337C972327}"/>
          </ac:spMkLst>
        </pc:spChg>
        <pc:spChg chg="del mod">
          <ac:chgData name="Tanvi Tiwari" userId="ec565ab3-53b6-489d-be83-3207a850ca50" providerId="ADAL" clId="{9C80FA4C-DB70-4801-AF18-C7C348AB4DD8}" dt="2022-06-18T16:23:51.983" v="2543"/>
          <ac:spMkLst>
            <pc:docMk/>
            <pc:sldMk cId="106189014" sldId="274"/>
            <ac:spMk id="3" creationId="{5728E9E7-6A48-E082-DDDB-308B7E2BF072}"/>
          </ac:spMkLst>
        </pc:spChg>
        <pc:spChg chg="del mod">
          <ac:chgData name="Tanvi Tiwari" userId="ec565ab3-53b6-489d-be83-3207a850ca50" providerId="ADAL" clId="{9C80FA4C-DB70-4801-AF18-C7C348AB4DD8}" dt="2022-06-18T14:35:27.825" v="1539" actId="478"/>
          <ac:spMkLst>
            <pc:docMk/>
            <pc:sldMk cId="106189014" sldId="274"/>
            <ac:spMk id="4" creationId="{0A4C53A3-3523-7375-B7CF-8CD9449B1926}"/>
          </ac:spMkLst>
        </pc:spChg>
        <pc:spChg chg="mod">
          <ac:chgData name="Tanvi Tiwari" userId="ec565ab3-53b6-489d-be83-3207a850ca50" providerId="ADAL" clId="{9C80FA4C-DB70-4801-AF18-C7C348AB4DD8}" dt="2022-06-18T16:24:18.967" v="2548" actId="26606"/>
          <ac:spMkLst>
            <pc:docMk/>
            <pc:sldMk cId="106189014" sldId="274"/>
            <ac:spMk id="5" creationId="{56EDD3CD-7AAF-DDBA-4AB5-4451EC072935}"/>
          </ac:spMkLst>
        </pc:spChg>
        <pc:spChg chg="add del">
          <ac:chgData name="Tanvi Tiwari" userId="ec565ab3-53b6-489d-be83-3207a850ca50" providerId="ADAL" clId="{9C80FA4C-DB70-4801-AF18-C7C348AB4DD8}" dt="2022-06-18T16:24:23.813" v="2549" actId="478"/>
          <ac:spMkLst>
            <pc:docMk/>
            <pc:sldMk cId="106189014" sldId="274"/>
            <ac:spMk id="11" creationId="{900BAF4C-524A-1D54-BF3E-AED5118278E9}"/>
          </ac:spMkLst>
        </pc:spChg>
        <pc:spChg chg="add del">
          <ac:chgData name="Tanvi Tiwari" userId="ec565ab3-53b6-489d-be83-3207a850ca50" providerId="ADAL" clId="{9C80FA4C-DB70-4801-AF18-C7C348AB4DD8}" dt="2022-06-18T16:24:18.934" v="2547" actId="26606"/>
          <ac:spMkLst>
            <pc:docMk/>
            <pc:sldMk cId="106189014" sldId="274"/>
            <ac:spMk id="12" creationId="{A4AC5506-6312-4701-8D3C-40187889A947}"/>
          </ac:spMkLst>
        </pc:spChg>
        <pc:spChg chg="add">
          <ac:chgData name="Tanvi Tiwari" userId="ec565ab3-53b6-489d-be83-3207a850ca50" providerId="ADAL" clId="{9C80FA4C-DB70-4801-AF18-C7C348AB4DD8}" dt="2022-06-18T16:24:18.967" v="2548" actId="26606"/>
          <ac:spMkLst>
            <pc:docMk/>
            <pc:sldMk cId="106189014" sldId="274"/>
            <ac:spMk id="14" creationId="{DD38EE57-B708-47C9-A4A4-E25F09FAB029}"/>
          </ac:spMkLst>
        </pc:spChg>
        <pc:grpChg chg="add">
          <ac:chgData name="Tanvi Tiwari" userId="ec565ab3-53b6-489d-be83-3207a850ca50" providerId="ADAL" clId="{9C80FA4C-DB70-4801-AF18-C7C348AB4DD8}" dt="2022-06-18T16:24:18.967" v="2548" actId="26606"/>
          <ac:grpSpMkLst>
            <pc:docMk/>
            <pc:sldMk cId="106189014" sldId="274"/>
            <ac:grpSpMk id="16" creationId="{57A28182-58A5-4DBB-8F64-BD944BCA8154}"/>
          </ac:grpSpMkLst>
        </pc:grpChg>
        <pc:picChg chg="add mod">
          <ac:chgData name="Tanvi Tiwari" userId="ec565ab3-53b6-489d-be83-3207a850ca50" providerId="ADAL" clId="{9C80FA4C-DB70-4801-AF18-C7C348AB4DD8}" dt="2022-06-18T16:24:37.894" v="2554" actId="1076"/>
          <ac:picMkLst>
            <pc:docMk/>
            <pc:sldMk cId="106189014" sldId="274"/>
            <ac:picMk id="7" creationId="{DA0171F4-9808-1029-22FF-724C20DE9594}"/>
          </ac:picMkLst>
        </pc:picChg>
      </pc:sldChg>
      <pc:sldChg chg="addSp delSp modSp mod">
        <pc:chgData name="Tanvi Tiwari" userId="ec565ab3-53b6-489d-be83-3207a850ca50" providerId="ADAL" clId="{9C80FA4C-DB70-4801-AF18-C7C348AB4DD8}" dt="2022-06-21T15:29:43.340" v="3204"/>
        <pc:sldMkLst>
          <pc:docMk/>
          <pc:sldMk cId="3192224546" sldId="275"/>
        </pc:sldMkLst>
        <pc:spChg chg="mod">
          <ac:chgData name="Tanvi Tiwari" userId="ec565ab3-53b6-489d-be83-3207a850ca50" providerId="ADAL" clId="{9C80FA4C-DB70-4801-AF18-C7C348AB4DD8}" dt="2022-06-18T14:38:16.295" v="1555" actId="115"/>
          <ac:spMkLst>
            <pc:docMk/>
            <pc:sldMk cId="3192224546" sldId="275"/>
            <ac:spMk id="2" creationId="{27B0F6EC-6F74-10E8-AC03-0F3875AD0424}"/>
          </ac:spMkLst>
        </pc:spChg>
        <pc:spChg chg="add del mod">
          <ac:chgData name="Tanvi Tiwari" userId="ec565ab3-53b6-489d-be83-3207a850ca50" providerId="ADAL" clId="{9C80FA4C-DB70-4801-AF18-C7C348AB4DD8}" dt="2022-06-18T14:15:33.067" v="1459" actId="26606"/>
          <ac:spMkLst>
            <pc:docMk/>
            <pc:sldMk cId="3192224546" sldId="275"/>
            <ac:spMk id="3" creationId="{8BBDAC66-4BC0-4A4F-5501-A4915ECD4DA8}"/>
          </ac:spMkLst>
        </pc:spChg>
        <pc:spChg chg="del mod">
          <ac:chgData name="Tanvi Tiwari" userId="ec565ab3-53b6-489d-be83-3207a850ca50" providerId="ADAL" clId="{9C80FA4C-DB70-4801-AF18-C7C348AB4DD8}" dt="2022-06-18T14:05:46.082" v="1378" actId="478"/>
          <ac:spMkLst>
            <pc:docMk/>
            <pc:sldMk cId="3192224546" sldId="275"/>
            <ac:spMk id="4" creationId="{9EF2BD8B-3ADC-D6F0-E221-C8FA6B642C54}"/>
          </ac:spMkLst>
        </pc:spChg>
        <pc:spChg chg="mod">
          <ac:chgData name="Tanvi Tiwari" userId="ec565ab3-53b6-489d-be83-3207a850ca50" providerId="ADAL" clId="{9C80FA4C-DB70-4801-AF18-C7C348AB4DD8}" dt="2022-06-18T14:12:03.868" v="1430"/>
          <ac:spMkLst>
            <pc:docMk/>
            <pc:sldMk cId="3192224546" sldId="275"/>
            <ac:spMk id="5" creationId="{5D7BD38B-06EE-DC64-6828-3A96DC5B67D0}"/>
          </ac:spMkLst>
        </pc:spChg>
        <pc:graphicFrameChg chg="add del">
          <ac:chgData name="Tanvi Tiwari" userId="ec565ab3-53b6-489d-be83-3207a850ca50" providerId="ADAL" clId="{9C80FA4C-DB70-4801-AF18-C7C348AB4DD8}" dt="2022-06-18T14:15:33.032" v="1458" actId="26606"/>
          <ac:graphicFrameMkLst>
            <pc:docMk/>
            <pc:sldMk cId="3192224546" sldId="275"/>
            <ac:graphicFrameMk id="9" creationId="{E182175A-CA71-D017-DD64-30AF6A0D8B60}"/>
          </ac:graphicFrameMkLst>
        </pc:graphicFrameChg>
        <pc:graphicFrameChg chg="add mod">
          <ac:chgData name="Tanvi Tiwari" userId="ec565ab3-53b6-489d-be83-3207a850ca50" providerId="ADAL" clId="{9C80FA4C-DB70-4801-AF18-C7C348AB4DD8}" dt="2022-06-21T15:29:43.340" v="3204"/>
          <ac:graphicFrameMkLst>
            <pc:docMk/>
            <pc:sldMk cId="3192224546" sldId="275"/>
            <ac:graphicFrameMk id="11" creationId="{C9557B78-75BF-51AF-C1F7-C1AC9D233688}"/>
          </ac:graphicFrameMkLst>
        </pc:graphicFrameChg>
        <pc:picChg chg="mod">
          <ac:chgData name="Tanvi Tiwari" userId="ec565ab3-53b6-489d-be83-3207a850ca50" providerId="ADAL" clId="{9C80FA4C-DB70-4801-AF18-C7C348AB4DD8}" dt="2022-06-18T16:13:36.481" v="2528" actId="1076"/>
          <ac:picMkLst>
            <pc:docMk/>
            <pc:sldMk cId="3192224546" sldId="275"/>
            <ac:picMk id="6" creationId="{62BF899B-1AA7-BB0B-B7E4-F54105A89ECF}"/>
          </ac:picMkLst>
        </pc:picChg>
        <pc:picChg chg="add mod">
          <ac:chgData name="Tanvi Tiwari" userId="ec565ab3-53b6-489d-be83-3207a850ca50" providerId="ADAL" clId="{9C80FA4C-DB70-4801-AF18-C7C348AB4DD8}" dt="2022-06-18T14:15:00.177" v="1456" actId="14100"/>
          <ac:picMkLst>
            <pc:docMk/>
            <pc:sldMk cId="3192224546" sldId="275"/>
            <ac:picMk id="7" creationId="{6A8DD15A-055B-38DA-2F7A-EC541A6EDD1F}"/>
          </ac:picMkLst>
        </pc:picChg>
      </pc:sldChg>
      <pc:sldChg chg="addSp delSp modSp mod">
        <pc:chgData name="Tanvi Tiwari" userId="ec565ab3-53b6-489d-be83-3207a850ca50" providerId="ADAL" clId="{9C80FA4C-DB70-4801-AF18-C7C348AB4DD8}" dt="2022-06-21T17:08:10.046" v="3773" actId="255"/>
        <pc:sldMkLst>
          <pc:docMk/>
          <pc:sldMk cId="897603769" sldId="276"/>
        </pc:sldMkLst>
        <pc:spChg chg="mod">
          <ac:chgData name="Tanvi Tiwari" userId="ec565ab3-53b6-489d-be83-3207a850ca50" providerId="ADAL" clId="{9C80FA4C-DB70-4801-AF18-C7C348AB4DD8}" dt="2022-06-21T17:08:10.046" v="3773" actId="255"/>
          <ac:spMkLst>
            <pc:docMk/>
            <pc:sldMk cId="897603769" sldId="276"/>
            <ac:spMk id="2" creationId="{6189BD04-9EFD-5298-48E0-BBFFD10429A7}"/>
          </ac:spMkLst>
        </pc:spChg>
        <pc:spChg chg="del mod">
          <ac:chgData name="Tanvi Tiwari" userId="ec565ab3-53b6-489d-be83-3207a850ca50" providerId="ADAL" clId="{9C80FA4C-DB70-4801-AF18-C7C348AB4DD8}" dt="2022-06-21T17:06:51.123" v="3759" actId="478"/>
          <ac:spMkLst>
            <pc:docMk/>
            <pc:sldMk cId="897603769" sldId="276"/>
            <ac:spMk id="3" creationId="{7673AE62-677A-E7A9-D759-F10B648DEED4}"/>
          </ac:spMkLst>
        </pc:spChg>
        <pc:spChg chg="add del mod">
          <ac:chgData name="Tanvi Tiwari" userId="ec565ab3-53b6-489d-be83-3207a850ca50" providerId="ADAL" clId="{9C80FA4C-DB70-4801-AF18-C7C348AB4DD8}" dt="2022-06-21T17:06:54.822" v="3760" actId="478"/>
          <ac:spMkLst>
            <pc:docMk/>
            <pc:sldMk cId="897603769" sldId="276"/>
            <ac:spMk id="6" creationId="{1C30C033-03B8-2CDA-A8FB-B9A192A52300}"/>
          </ac:spMkLst>
        </pc:spChg>
        <pc:spChg chg="add mod">
          <ac:chgData name="Tanvi Tiwari" userId="ec565ab3-53b6-489d-be83-3207a850ca50" providerId="ADAL" clId="{9C80FA4C-DB70-4801-AF18-C7C348AB4DD8}" dt="2022-06-21T17:07:43.053" v="3768" actId="1076"/>
          <ac:spMkLst>
            <pc:docMk/>
            <pc:sldMk cId="897603769" sldId="276"/>
            <ac:spMk id="8" creationId="{91C0321F-F990-C759-374C-3DB50D868165}"/>
          </ac:spMkLst>
        </pc:spChg>
      </pc:sldChg>
      <pc:sldChg chg="delSp modSp del mod">
        <pc:chgData name="Tanvi Tiwari" userId="ec565ab3-53b6-489d-be83-3207a850ca50" providerId="ADAL" clId="{9C80FA4C-DB70-4801-AF18-C7C348AB4DD8}" dt="2022-06-18T16:20:57.037" v="2531" actId="2696"/>
        <pc:sldMkLst>
          <pc:docMk/>
          <pc:sldMk cId="1994112720" sldId="276"/>
        </pc:sldMkLst>
        <pc:spChg chg="mod">
          <ac:chgData name="Tanvi Tiwari" userId="ec565ab3-53b6-489d-be83-3207a850ca50" providerId="ADAL" clId="{9C80FA4C-DB70-4801-AF18-C7C348AB4DD8}" dt="2022-06-18T14:12:03.868" v="1430"/>
          <ac:spMkLst>
            <pc:docMk/>
            <pc:sldMk cId="1994112720" sldId="276"/>
            <ac:spMk id="2" creationId="{668C9A24-5D33-22D2-A375-550512B6729A}"/>
          </ac:spMkLst>
        </pc:spChg>
        <pc:spChg chg="mod">
          <ac:chgData name="Tanvi Tiwari" userId="ec565ab3-53b6-489d-be83-3207a850ca50" providerId="ADAL" clId="{9C80FA4C-DB70-4801-AF18-C7C348AB4DD8}" dt="2022-06-18T14:12:03.868" v="1430"/>
          <ac:spMkLst>
            <pc:docMk/>
            <pc:sldMk cId="1994112720" sldId="276"/>
            <ac:spMk id="3" creationId="{EAEF2263-EB9B-760E-4703-663E38DF5A1C}"/>
          </ac:spMkLst>
        </pc:spChg>
        <pc:spChg chg="del mod">
          <ac:chgData name="Tanvi Tiwari" userId="ec565ab3-53b6-489d-be83-3207a850ca50" providerId="ADAL" clId="{9C80FA4C-DB70-4801-AF18-C7C348AB4DD8}" dt="2022-06-18T14:04:53.772" v="1362" actId="478"/>
          <ac:spMkLst>
            <pc:docMk/>
            <pc:sldMk cId="1994112720" sldId="276"/>
            <ac:spMk id="4" creationId="{DDD9F342-FADC-6100-0362-BEA904E0F6E2}"/>
          </ac:spMkLst>
        </pc:spChg>
        <pc:spChg chg="mod">
          <ac:chgData name="Tanvi Tiwari" userId="ec565ab3-53b6-489d-be83-3207a850ca50" providerId="ADAL" clId="{9C80FA4C-DB70-4801-AF18-C7C348AB4DD8}" dt="2022-06-18T14:12:03.868" v="1430"/>
          <ac:spMkLst>
            <pc:docMk/>
            <pc:sldMk cId="1994112720" sldId="276"/>
            <ac:spMk id="5" creationId="{8995D74E-6398-A78F-6AAE-7F984A6270FE}"/>
          </ac:spMkLst>
        </pc:spChg>
      </pc:sldChg>
      <pc:sldChg chg="addSp delSp modSp new mod">
        <pc:chgData name="Tanvi Tiwari" userId="ec565ab3-53b6-489d-be83-3207a850ca50" providerId="ADAL" clId="{9C80FA4C-DB70-4801-AF18-C7C348AB4DD8}" dt="2022-06-21T17:16:32.126" v="3805" actId="1076"/>
        <pc:sldMkLst>
          <pc:docMk/>
          <pc:sldMk cId="2870446251" sldId="277"/>
        </pc:sldMkLst>
        <pc:spChg chg="del">
          <ac:chgData name="Tanvi Tiwari" userId="ec565ab3-53b6-489d-be83-3207a850ca50" providerId="ADAL" clId="{9C80FA4C-DB70-4801-AF18-C7C348AB4DD8}" dt="2022-06-21T17:13:23.635" v="3779" actId="478"/>
          <ac:spMkLst>
            <pc:docMk/>
            <pc:sldMk cId="2870446251" sldId="277"/>
            <ac:spMk id="2" creationId="{43899A4B-30EA-4C9B-C0FC-421CB25ACAE4}"/>
          </ac:spMkLst>
        </pc:spChg>
        <pc:spChg chg="del">
          <ac:chgData name="Tanvi Tiwari" userId="ec565ab3-53b6-489d-be83-3207a850ca50" providerId="ADAL" clId="{9C80FA4C-DB70-4801-AF18-C7C348AB4DD8}" dt="2022-06-21T17:13:25.713" v="3780" actId="478"/>
          <ac:spMkLst>
            <pc:docMk/>
            <pc:sldMk cId="2870446251" sldId="277"/>
            <ac:spMk id="3" creationId="{F7CDD6B6-7A64-F8DF-F7D0-E670A25359E8}"/>
          </ac:spMkLst>
        </pc:spChg>
        <pc:spChg chg="del">
          <ac:chgData name="Tanvi Tiwari" userId="ec565ab3-53b6-489d-be83-3207a850ca50" providerId="ADAL" clId="{9C80FA4C-DB70-4801-AF18-C7C348AB4DD8}" dt="2022-06-21T17:14:08.609" v="3787" actId="478"/>
          <ac:spMkLst>
            <pc:docMk/>
            <pc:sldMk cId="2870446251" sldId="277"/>
            <ac:spMk id="4" creationId="{A5BE82E5-55E0-518A-2774-54D9967E111A}"/>
          </ac:spMkLst>
        </pc:spChg>
        <pc:spChg chg="add mod">
          <ac:chgData name="Tanvi Tiwari" userId="ec565ab3-53b6-489d-be83-3207a850ca50" providerId="ADAL" clId="{9C80FA4C-DB70-4801-AF18-C7C348AB4DD8}" dt="2022-06-21T17:14:02.330" v="3786" actId="1076"/>
          <ac:spMkLst>
            <pc:docMk/>
            <pc:sldMk cId="2870446251" sldId="277"/>
            <ac:spMk id="7" creationId="{6AEAD6FB-D41D-708B-4025-2FC68A0B8D99}"/>
          </ac:spMkLst>
        </pc:spChg>
        <pc:spChg chg="add del mod">
          <ac:chgData name="Tanvi Tiwari" userId="ec565ab3-53b6-489d-be83-3207a850ca50" providerId="ADAL" clId="{9C80FA4C-DB70-4801-AF18-C7C348AB4DD8}" dt="2022-06-21T17:16:00.636" v="3798" actId="478"/>
          <ac:spMkLst>
            <pc:docMk/>
            <pc:sldMk cId="2870446251" sldId="277"/>
            <ac:spMk id="8" creationId="{D818FF9E-EF8D-E491-A96F-2E130AF8BE47}"/>
          </ac:spMkLst>
        </pc:spChg>
        <pc:spChg chg="add del mod">
          <ac:chgData name="Tanvi Tiwari" userId="ec565ab3-53b6-489d-be83-3207a850ca50" providerId="ADAL" clId="{9C80FA4C-DB70-4801-AF18-C7C348AB4DD8}" dt="2022-06-21T17:16:32.126" v="3805" actId="1076"/>
          <ac:spMkLst>
            <pc:docMk/>
            <pc:sldMk cId="2870446251" sldId="277"/>
            <ac:spMk id="9" creationId="{6BB0E857-BEDC-A101-BF73-5F685E399C90}"/>
          </ac:spMkLst>
        </pc:spChg>
        <pc:picChg chg="add mod">
          <ac:chgData name="Tanvi Tiwari" userId="ec565ab3-53b6-489d-be83-3207a850ca50" providerId="ADAL" clId="{9C80FA4C-DB70-4801-AF18-C7C348AB4DD8}" dt="2022-06-21T17:13:46.193" v="3784" actId="1076"/>
          <ac:picMkLst>
            <pc:docMk/>
            <pc:sldMk cId="2870446251" sldId="277"/>
            <ac:picMk id="6" creationId="{F00AE8D1-D116-3B34-CCBE-59DEE4A913BA}"/>
          </ac:picMkLst>
        </pc:picChg>
      </pc:sldChg>
      <pc:sldChg chg="new del">
        <pc:chgData name="Tanvi Tiwari" userId="ec565ab3-53b6-489d-be83-3207a850ca50" providerId="ADAL" clId="{9C80FA4C-DB70-4801-AF18-C7C348AB4DD8}" dt="2022-06-22T04:33:41.451" v="3868" actId="2696"/>
        <pc:sldMkLst>
          <pc:docMk/>
          <pc:sldMk cId="321157536" sldId="278"/>
        </pc:sldMkLst>
      </pc:sldChg>
      <pc:sldChg chg="del delDesignElem">
        <pc:chgData name="Tanvi Tiwari" userId="ec565ab3-53b6-489d-be83-3207a850ca50" providerId="ADAL" clId="{9C80FA4C-DB70-4801-AF18-C7C348AB4DD8}" dt="2022-06-22T04:34:10.358" v="3871" actId="2696"/>
        <pc:sldMkLst>
          <pc:docMk/>
          <pc:sldMk cId="1847332076" sldId="278"/>
        </pc:sldMkLst>
      </pc:sldChg>
      <pc:sldMasterChg chg="setBg">
        <pc:chgData name="Tanvi Tiwari" userId="ec565ab3-53b6-489d-be83-3207a850ca50" providerId="ADAL" clId="{9C80FA4C-DB70-4801-AF18-C7C348AB4DD8}" dt="2022-06-18T14:00:49.557" v="1305"/>
        <pc:sldMasterMkLst>
          <pc:docMk/>
          <pc:sldMasterMk cId="460330339" sldId="2147483648"/>
        </pc:sldMasterMkLst>
      </pc:sldMasterChg>
    </pc:docChg>
  </pc:docChgLst>
  <pc:docChgLst>
    <pc:chgData name="Guest User" userId="f391b2605773d6d0" providerId="Windows Live" clId="Web-{9A67C91C-E412-472F-8368-E271A78F36FF}"/>
    <pc:docChg chg="modSld">
      <pc:chgData name="Guest User" userId="f391b2605773d6d0" providerId="Windows Live" clId="Web-{9A67C91C-E412-472F-8368-E271A78F36FF}" dt="2022-06-12T18:53:36.622" v="189" actId="20577"/>
      <pc:docMkLst>
        <pc:docMk/>
      </pc:docMkLst>
      <pc:sldChg chg="modSp">
        <pc:chgData name="Guest User" userId="f391b2605773d6d0" providerId="Windows Live" clId="Web-{9A67C91C-E412-472F-8368-E271A78F36FF}" dt="2022-06-12T18:40:48.028" v="113" actId="1076"/>
        <pc:sldMkLst>
          <pc:docMk/>
          <pc:sldMk cId="3199225478" sldId="256"/>
        </pc:sldMkLst>
        <pc:spChg chg="mod">
          <ac:chgData name="Guest User" userId="f391b2605773d6d0" providerId="Windows Live" clId="Web-{9A67C91C-E412-472F-8368-E271A78F36FF}" dt="2022-06-12T18:40:48.028" v="113" actId="1076"/>
          <ac:spMkLst>
            <pc:docMk/>
            <pc:sldMk cId="3199225478" sldId="256"/>
            <ac:spMk id="2" creationId="{6189BD04-9EFD-5298-48E0-BBFFD10429A7}"/>
          </ac:spMkLst>
        </pc:spChg>
        <pc:spChg chg="mod">
          <ac:chgData name="Guest User" userId="f391b2605773d6d0" providerId="Windows Live" clId="Web-{9A67C91C-E412-472F-8368-E271A78F36FF}" dt="2022-06-12T18:17:06.378" v="64" actId="20577"/>
          <ac:spMkLst>
            <pc:docMk/>
            <pc:sldMk cId="3199225478" sldId="256"/>
            <ac:spMk id="3" creationId="{7673AE62-677A-E7A9-D759-F10B648DEED4}"/>
          </ac:spMkLst>
        </pc:spChg>
      </pc:sldChg>
      <pc:sldChg chg="modSp">
        <pc:chgData name="Guest User" userId="f391b2605773d6d0" providerId="Windows Live" clId="Web-{9A67C91C-E412-472F-8368-E271A78F36FF}" dt="2022-06-12T18:38:03.924" v="111" actId="20577"/>
        <pc:sldMkLst>
          <pc:docMk/>
          <pc:sldMk cId="459109267" sldId="259"/>
        </pc:sldMkLst>
        <pc:spChg chg="mod">
          <ac:chgData name="Guest User" userId="f391b2605773d6d0" providerId="Windows Live" clId="Web-{9A67C91C-E412-472F-8368-E271A78F36FF}" dt="2022-06-12T18:32:26.700" v="85" actId="1076"/>
          <ac:spMkLst>
            <pc:docMk/>
            <pc:sldMk cId="459109267" sldId="259"/>
            <ac:spMk id="2" creationId="{3096DAF6-311E-0255-B1ED-7410C0285961}"/>
          </ac:spMkLst>
        </pc:spChg>
        <pc:spChg chg="mod">
          <ac:chgData name="Guest User" userId="f391b2605773d6d0" providerId="Windows Live" clId="Web-{9A67C91C-E412-472F-8368-E271A78F36FF}" dt="2022-06-12T18:38:03.924" v="111" actId="20577"/>
          <ac:spMkLst>
            <pc:docMk/>
            <pc:sldMk cId="459109267" sldId="259"/>
            <ac:spMk id="3" creationId="{70665C76-273B-9A86-DBC1-54F437B85A44}"/>
          </ac:spMkLst>
        </pc:spChg>
      </pc:sldChg>
      <pc:sldChg chg="modSp">
        <pc:chgData name="Guest User" userId="f391b2605773d6d0" providerId="Windows Live" clId="Web-{9A67C91C-E412-472F-8368-E271A78F36FF}" dt="2022-06-12T18:41:41.593" v="116" actId="14100"/>
        <pc:sldMkLst>
          <pc:docMk/>
          <pc:sldMk cId="3544687849" sldId="260"/>
        </pc:sldMkLst>
        <pc:spChg chg="mod">
          <ac:chgData name="Guest User" userId="f391b2605773d6d0" providerId="Windows Live" clId="Web-{9A67C91C-E412-472F-8368-E271A78F36FF}" dt="2022-06-12T18:41:41.593" v="116" actId="14100"/>
          <ac:spMkLst>
            <pc:docMk/>
            <pc:sldMk cId="3544687849" sldId="260"/>
            <ac:spMk id="3" creationId="{8C6D7DE2-7518-3B77-F975-509EE81FC92A}"/>
          </ac:spMkLst>
        </pc:spChg>
      </pc:sldChg>
      <pc:sldChg chg="modSp">
        <pc:chgData name="Guest User" userId="f391b2605773d6d0" providerId="Windows Live" clId="Web-{9A67C91C-E412-472F-8368-E271A78F36FF}" dt="2022-06-12T18:37:53.751" v="110" actId="20577"/>
        <pc:sldMkLst>
          <pc:docMk/>
          <pc:sldMk cId="1206244218" sldId="261"/>
        </pc:sldMkLst>
        <pc:spChg chg="mod">
          <ac:chgData name="Guest User" userId="f391b2605773d6d0" providerId="Windows Live" clId="Web-{9A67C91C-E412-472F-8368-E271A78F36FF}" dt="2022-06-12T18:37:53.751" v="110" actId="20577"/>
          <ac:spMkLst>
            <pc:docMk/>
            <pc:sldMk cId="1206244218" sldId="261"/>
            <ac:spMk id="3" creationId="{C69F77E6-6698-55B6-C98F-1338F8539D37}"/>
          </ac:spMkLst>
        </pc:spChg>
      </pc:sldChg>
      <pc:sldChg chg="addSp modSp">
        <pc:chgData name="Guest User" userId="f391b2605773d6d0" providerId="Windows Live" clId="Web-{9A67C91C-E412-472F-8368-E271A78F36FF}" dt="2022-06-12T18:53:36.622" v="189" actId="20577"/>
        <pc:sldMkLst>
          <pc:docMk/>
          <pc:sldMk cId="1373306154" sldId="262"/>
        </pc:sldMkLst>
        <pc:spChg chg="mod">
          <ac:chgData name="Guest User" userId="f391b2605773d6d0" providerId="Windows Live" clId="Web-{9A67C91C-E412-472F-8368-E271A78F36FF}" dt="2022-06-12T18:53:36.622" v="189" actId="20577"/>
          <ac:spMkLst>
            <pc:docMk/>
            <pc:sldMk cId="1373306154" sldId="262"/>
            <ac:spMk id="3" creationId="{2DD0E2DC-1F64-6150-E936-2EFC08A56F0F}"/>
          </ac:spMkLst>
        </pc:spChg>
        <pc:picChg chg="add mod">
          <ac:chgData name="Guest User" userId="f391b2605773d6d0" providerId="Windows Live" clId="Web-{9A67C91C-E412-472F-8368-E271A78F36FF}" dt="2022-06-12T18:52:45.118" v="169" actId="14100"/>
          <ac:picMkLst>
            <pc:docMk/>
            <pc:sldMk cId="1373306154" sldId="262"/>
            <ac:picMk id="7" creationId="{C5930759-F6C1-ED4D-66FC-E356610DF985}"/>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DD26F-5A2F-42E2-AAFD-A775BAB907C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8B75020-26E0-4280-A925-CE7978550578}">
      <dgm:prSet custT="1"/>
      <dgm:spPr/>
      <dgm:t>
        <a:bodyPr/>
        <a:lstStyle/>
        <a:p>
          <a:pPr>
            <a:lnSpc>
              <a:spcPct val="100000"/>
            </a:lnSpc>
          </a:pPr>
          <a:r>
            <a:rPr lang="en-GB" sz="2400" dirty="0"/>
            <a:t>The sample size for the study was small  </a:t>
          </a:r>
          <a:endParaRPr lang="en-US" sz="2400" dirty="0"/>
        </a:p>
      </dgm:t>
    </dgm:pt>
    <dgm:pt modelId="{8510A90B-0D30-4D88-80DF-FE50D42763E4}" type="parTrans" cxnId="{37F40DF2-930F-4377-8F71-0F32DFA08A14}">
      <dgm:prSet/>
      <dgm:spPr/>
      <dgm:t>
        <a:bodyPr/>
        <a:lstStyle/>
        <a:p>
          <a:endParaRPr lang="en-US"/>
        </a:p>
      </dgm:t>
    </dgm:pt>
    <dgm:pt modelId="{D06797EE-0F05-47C8-B293-29726844AA4E}" type="sibTrans" cxnId="{37F40DF2-930F-4377-8F71-0F32DFA08A14}">
      <dgm:prSet/>
      <dgm:spPr/>
      <dgm:t>
        <a:bodyPr/>
        <a:lstStyle/>
        <a:p>
          <a:pPr>
            <a:lnSpc>
              <a:spcPct val="100000"/>
            </a:lnSpc>
          </a:pPr>
          <a:endParaRPr lang="en-US"/>
        </a:p>
      </dgm:t>
    </dgm:pt>
    <dgm:pt modelId="{79A25C78-7A9E-48A1-AC8A-662D2A14EA45}">
      <dgm:prSet custT="1"/>
      <dgm:spPr/>
      <dgm:t>
        <a:bodyPr/>
        <a:lstStyle/>
        <a:p>
          <a:pPr>
            <a:lnSpc>
              <a:spcPct val="100000"/>
            </a:lnSpc>
          </a:pPr>
          <a:r>
            <a:rPr lang="en-GB" sz="2400" dirty="0"/>
            <a:t>The study was focused on the particular area of Delhi – NCR  </a:t>
          </a:r>
          <a:endParaRPr lang="en-US" sz="2400" dirty="0"/>
        </a:p>
      </dgm:t>
    </dgm:pt>
    <dgm:pt modelId="{4FDB078A-27CE-45EC-AA55-3300D99F0A81}" type="parTrans" cxnId="{92BCFF99-2D4F-4DA8-BE73-0C16B8529295}">
      <dgm:prSet/>
      <dgm:spPr/>
      <dgm:t>
        <a:bodyPr/>
        <a:lstStyle/>
        <a:p>
          <a:endParaRPr lang="en-US"/>
        </a:p>
      </dgm:t>
    </dgm:pt>
    <dgm:pt modelId="{F9BC0CEB-E9AE-4E79-A293-356C88CC98DB}" type="sibTrans" cxnId="{92BCFF99-2D4F-4DA8-BE73-0C16B8529295}">
      <dgm:prSet/>
      <dgm:spPr/>
      <dgm:t>
        <a:bodyPr/>
        <a:lstStyle/>
        <a:p>
          <a:pPr>
            <a:lnSpc>
              <a:spcPct val="100000"/>
            </a:lnSpc>
          </a:pPr>
          <a:endParaRPr lang="en-US"/>
        </a:p>
      </dgm:t>
    </dgm:pt>
    <dgm:pt modelId="{693BD1E2-3535-4507-A73E-360F2646ABA5}">
      <dgm:prSet custT="1"/>
      <dgm:spPr/>
      <dgm:t>
        <a:bodyPr/>
        <a:lstStyle/>
        <a:p>
          <a:pPr>
            <a:lnSpc>
              <a:spcPct val="100000"/>
            </a:lnSpc>
          </a:pPr>
          <a:r>
            <a:rPr lang="en-GB" sz="2400" dirty="0"/>
            <a:t>The study period is only about two months</a:t>
          </a:r>
          <a:endParaRPr lang="en-US" sz="2400" dirty="0"/>
        </a:p>
      </dgm:t>
    </dgm:pt>
    <dgm:pt modelId="{108C4798-0C21-4BB0-B5FC-C47A059DAFFD}" type="parTrans" cxnId="{3CBD660E-014B-4E5F-810D-BBA41F82982C}">
      <dgm:prSet/>
      <dgm:spPr/>
      <dgm:t>
        <a:bodyPr/>
        <a:lstStyle/>
        <a:p>
          <a:endParaRPr lang="en-US"/>
        </a:p>
      </dgm:t>
    </dgm:pt>
    <dgm:pt modelId="{C878C612-C423-4D0B-9FF0-EB22DAF69144}" type="sibTrans" cxnId="{3CBD660E-014B-4E5F-810D-BBA41F82982C}">
      <dgm:prSet/>
      <dgm:spPr/>
      <dgm:t>
        <a:bodyPr/>
        <a:lstStyle/>
        <a:p>
          <a:pPr>
            <a:lnSpc>
              <a:spcPct val="100000"/>
            </a:lnSpc>
          </a:pPr>
          <a:endParaRPr lang="en-US"/>
        </a:p>
      </dgm:t>
    </dgm:pt>
    <dgm:pt modelId="{86146361-AECF-4047-B36A-A5FD5EF2584A}">
      <dgm:prSet custT="1"/>
      <dgm:spPr/>
      <dgm:t>
        <a:bodyPr anchor="t"/>
        <a:lstStyle/>
        <a:p>
          <a:pPr>
            <a:lnSpc>
              <a:spcPct val="100000"/>
            </a:lnSpc>
          </a:pPr>
          <a:r>
            <a:rPr lang="en-GB" sz="2400" dirty="0"/>
            <a:t>The survey may not be fully accurate as people may not like to give their honest opinion.</a:t>
          </a:r>
          <a:endParaRPr lang="en-US" sz="2400" dirty="0"/>
        </a:p>
      </dgm:t>
    </dgm:pt>
    <dgm:pt modelId="{4E348D75-0CC2-42C1-B14D-F2F0A1BF6CE5}" type="parTrans" cxnId="{792B62EE-7EC0-4A9D-A8C3-9CA8AB640882}">
      <dgm:prSet/>
      <dgm:spPr/>
      <dgm:t>
        <a:bodyPr/>
        <a:lstStyle/>
        <a:p>
          <a:endParaRPr lang="en-US"/>
        </a:p>
      </dgm:t>
    </dgm:pt>
    <dgm:pt modelId="{926DBB71-7A86-4E2B-9786-FE70BFA676C2}" type="sibTrans" cxnId="{792B62EE-7EC0-4A9D-A8C3-9CA8AB640882}">
      <dgm:prSet/>
      <dgm:spPr/>
      <dgm:t>
        <a:bodyPr/>
        <a:lstStyle/>
        <a:p>
          <a:pPr>
            <a:lnSpc>
              <a:spcPct val="100000"/>
            </a:lnSpc>
          </a:pPr>
          <a:endParaRPr lang="en-US"/>
        </a:p>
      </dgm:t>
    </dgm:pt>
    <dgm:pt modelId="{2723B124-F911-4C41-9915-88C21D48815C}">
      <dgm:prSet custT="1"/>
      <dgm:spPr/>
      <dgm:t>
        <a:bodyPr/>
        <a:lstStyle/>
        <a:p>
          <a:pPr>
            <a:lnSpc>
              <a:spcPct val="100000"/>
            </a:lnSpc>
          </a:pPr>
          <a:r>
            <a:rPr lang="en-US" sz="2400" dirty="0"/>
            <a:t>Limited literature was available</a:t>
          </a:r>
        </a:p>
      </dgm:t>
    </dgm:pt>
    <dgm:pt modelId="{1AEF532F-89FA-4CFA-BC47-969DC336150C}" type="parTrans" cxnId="{832087FB-709A-4AF9-B8A8-E8342706CBEB}">
      <dgm:prSet/>
      <dgm:spPr/>
      <dgm:t>
        <a:bodyPr/>
        <a:lstStyle/>
        <a:p>
          <a:endParaRPr lang="en-US"/>
        </a:p>
      </dgm:t>
    </dgm:pt>
    <dgm:pt modelId="{6DC1E55C-0028-4EF8-ACF2-69882D3BE230}" type="sibTrans" cxnId="{832087FB-709A-4AF9-B8A8-E8342706CBEB}">
      <dgm:prSet/>
      <dgm:spPr/>
      <dgm:t>
        <a:bodyPr/>
        <a:lstStyle/>
        <a:p>
          <a:pPr>
            <a:lnSpc>
              <a:spcPct val="100000"/>
            </a:lnSpc>
          </a:pPr>
          <a:endParaRPr lang="en-US"/>
        </a:p>
      </dgm:t>
    </dgm:pt>
    <dgm:pt modelId="{A1057065-8854-41AE-A208-E5CE1CA18605}" type="pres">
      <dgm:prSet presAssocID="{5C9DD26F-5A2F-42E2-AAFD-A775BAB907C9}" presName="root" presStyleCnt="0">
        <dgm:presLayoutVars>
          <dgm:dir/>
          <dgm:resizeHandles val="exact"/>
        </dgm:presLayoutVars>
      </dgm:prSet>
      <dgm:spPr/>
    </dgm:pt>
    <dgm:pt modelId="{80917CD9-9E0F-4908-9939-B5768E0636AC}" type="pres">
      <dgm:prSet presAssocID="{5C9DD26F-5A2F-42E2-AAFD-A775BAB907C9}" presName="container" presStyleCnt="0">
        <dgm:presLayoutVars>
          <dgm:dir/>
          <dgm:resizeHandles val="exact"/>
        </dgm:presLayoutVars>
      </dgm:prSet>
      <dgm:spPr/>
    </dgm:pt>
    <dgm:pt modelId="{9DABB8F6-6040-4E8B-B23C-760E34B14E8F}" type="pres">
      <dgm:prSet presAssocID="{48B75020-26E0-4280-A925-CE7978550578}" presName="compNode" presStyleCnt="0"/>
      <dgm:spPr/>
    </dgm:pt>
    <dgm:pt modelId="{2DF98778-701C-4D14-9826-334DF404DA68}" type="pres">
      <dgm:prSet presAssocID="{48B75020-26E0-4280-A925-CE7978550578}" presName="iconBgRect" presStyleLbl="bgShp" presStyleIdx="0" presStyleCnt="5"/>
      <dgm:spPr/>
    </dgm:pt>
    <dgm:pt modelId="{7E84C4BD-1AB8-4D61-940B-58FAF3E87882}" type="pres">
      <dgm:prSet presAssocID="{48B75020-26E0-4280-A925-CE79785505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9EA38B7B-DB82-495F-AEE3-BE0CBEA62895}" type="pres">
      <dgm:prSet presAssocID="{48B75020-26E0-4280-A925-CE7978550578}" presName="spaceRect" presStyleCnt="0"/>
      <dgm:spPr/>
    </dgm:pt>
    <dgm:pt modelId="{58467872-49AD-4C97-B1C8-AD3BEE330A57}" type="pres">
      <dgm:prSet presAssocID="{48B75020-26E0-4280-A925-CE7978550578}" presName="textRect" presStyleLbl="revTx" presStyleIdx="0" presStyleCnt="5">
        <dgm:presLayoutVars>
          <dgm:chMax val="1"/>
          <dgm:chPref val="1"/>
        </dgm:presLayoutVars>
      </dgm:prSet>
      <dgm:spPr/>
    </dgm:pt>
    <dgm:pt modelId="{3D2CCC21-BE8F-450D-9032-D7F92ECA53A7}" type="pres">
      <dgm:prSet presAssocID="{D06797EE-0F05-47C8-B293-29726844AA4E}" presName="sibTrans" presStyleLbl="sibTrans2D1" presStyleIdx="0" presStyleCnt="0"/>
      <dgm:spPr/>
    </dgm:pt>
    <dgm:pt modelId="{23E49778-69EF-4DCF-90AD-447A91556B15}" type="pres">
      <dgm:prSet presAssocID="{79A25C78-7A9E-48A1-AC8A-662D2A14EA45}" presName="compNode" presStyleCnt="0"/>
      <dgm:spPr/>
    </dgm:pt>
    <dgm:pt modelId="{3E37BA4C-4E0C-4D5F-B9C4-9FBA5CA775B3}" type="pres">
      <dgm:prSet presAssocID="{79A25C78-7A9E-48A1-AC8A-662D2A14EA45}" presName="iconBgRect" presStyleLbl="bgShp" presStyleIdx="1" presStyleCnt="5"/>
      <dgm:spPr/>
    </dgm:pt>
    <dgm:pt modelId="{3D7928AA-4124-426F-BC47-F60F04DE79FC}" type="pres">
      <dgm:prSet presAssocID="{79A25C78-7A9E-48A1-AC8A-662D2A14EA4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AFE53CED-B28D-4F78-837E-8E80AA585905}" type="pres">
      <dgm:prSet presAssocID="{79A25C78-7A9E-48A1-AC8A-662D2A14EA45}" presName="spaceRect" presStyleCnt="0"/>
      <dgm:spPr/>
    </dgm:pt>
    <dgm:pt modelId="{8DCC08D2-3781-4E96-A5E1-4E484040BBD0}" type="pres">
      <dgm:prSet presAssocID="{79A25C78-7A9E-48A1-AC8A-662D2A14EA45}" presName="textRect" presStyleLbl="revTx" presStyleIdx="1" presStyleCnt="5">
        <dgm:presLayoutVars>
          <dgm:chMax val="1"/>
          <dgm:chPref val="1"/>
        </dgm:presLayoutVars>
      </dgm:prSet>
      <dgm:spPr/>
    </dgm:pt>
    <dgm:pt modelId="{95DBA88A-0F95-47D6-BE13-87D41E70A58A}" type="pres">
      <dgm:prSet presAssocID="{F9BC0CEB-E9AE-4E79-A293-356C88CC98DB}" presName="sibTrans" presStyleLbl="sibTrans2D1" presStyleIdx="0" presStyleCnt="0"/>
      <dgm:spPr/>
    </dgm:pt>
    <dgm:pt modelId="{5257B266-0B07-43F6-AB03-EA9AEE828FCC}" type="pres">
      <dgm:prSet presAssocID="{693BD1E2-3535-4507-A73E-360F2646ABA5}" presName="compNode" presStyleCnt="0"/>
      <dgm:spPr/>
    </dgm:pt>
    <dgm:pt modelId="{147EABD2-9FB3-4AE7-9D63-35DDAF3E5A01}" type="pres">
      <dgm:prSet presAssocID="{693BD1E2-3535-4507-A73E-360F2646ABA5}" presName="iconBgRect" presStyleLbl="bgShp" presStyleIdx="2" presStyleCnt="5"/>
      <dgm:spPr/>
    </dgm:pt>
    <dgm:pt modelId="{D88A0A53-FFEC-4AF8-8E1B-8B11381CDF76}" type="pres">
      <dgm:prSet presAssocID="{693BD1E2-3535-4507-A73E-360F2646AB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3B3BFA34-0670-47E1-8D54-D33790D53487}" type="pres">
      <dgm:prSet presAssocID="{693BD1E2-3535-4507-A73E-360F2646ABA5}" presName="spaceRect" presStyleCnt="0"/>
      <dgm:spPr/>
    </dgm:pt>
    <dgm:pt modelId="{D5F81F45-BFAC-462F-BC6E-42785CC0AB1E}" type="pres">
      <dgm:prSet presAssocID="{693BD1E2-3535-4507-A73E-360F2646ABA5}" presName="textRect" presStyleLbl="revTx" presStyleIdx="2" presStyleCnt="5">
        <dgm:presLayoutVars>
          <dgm:chMax val="1"/>
          <dgm:chPref val="1"/>
        </dgm:presLayoutVars>
      </dgm:prSet>
      <dgm:spPr/>
    </dgm:pt>
    <dgm:pt modelId="{15285505-FE93-4986-BEBC-B370665BF9ED}" type="pres">
      <dgm:prSet presAssocID="{C878C612-C423-4D0B-9FF0-EB22DAF69144}" presName="sibTrans" presStyleLbl="sibTrans2D1" presStyleIdx="0" presStyleCnt="0"/>
      <dgm:spPr/>
    </dgm:pt>
    <dgm:pt modelId="{16340D62-CD7B-4C23-AABB-8D54DB0C1EDC}" type="pres">
      <dgm:prSet presAssocID="{86146361-AECF-4047-B36A-A5FD5EF2584A}" presName="compNode" presStyleCnt="0"/>
      <dgm:spPr/>
    </dgm:pt>
    <dgm:pt modelId="{87E6C2C6-5C1A-4E94-BD72-06910020CC27}" type="pres">
      <dgm:prSet presAssocID="{86146361-AECF-4047-B36A-A5FD5EF2584A}" presName="iconBgRect" presStyleLbl="bgShp" presStyleIdx="3" presStyleCnt="5"/>
      <dgm:spPr/>
    </dgm:pt>
    <dgm:pt modelId="{ED7E6944-90DF-4CBD-B8F9-23CFC958B7F8}" type="pres">
      <dgm:prSet presAssocID="{86146361-AECF-4047-B36A-A5FD5EF2584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12E24C3B-9113-4DE0-B4EE-E55DF45287B8}" type="pres">
      <dgm:prSet presAssocID="{86146361-AECF-4047-B36A-A5FD5EF2584A}" presName="spaceRect" presStyleCnt="0"/>
      <dgm:spPr/>
    </dgm:pt>
    <dgm:pt modelId="{E1F79CBB-3065-4577-8ABD-943C6C19FBE3}" type="pres">
      <dgm:prSet presAssocID="{86146361-AECF-4047-B36A-A5FD5EF2584A}" presName="textRect" presStyleLbl="revTx" presStyleIdx="3" presStyleCnt="5">
        <dgm:presLayoutVars>
          <dgm:chMax val="1"/>
          <dgm:chPref val="1"/>
        </dgm:presLayoutVars>
      </dgm:prSet>
      <dgm:spPr/>
    </dgm:pt>
    <dgm:pt modelId="{BF1E11B9-E4C6-4147-9E39-E24277502355}" type="pres">
      <dgm:prSet presAssocID="{926DBB71-7A86-4E2B-9786-FE70BFA676C2}" presName="sibTrans" presStyleLbl="sibTrans2D1" presStyleIdx="0" presStyleCnt="0"/>
      <dgm:spPr/>
    </dgm:pt>
    <dgm:pt modelId="{3EA9CDA6-C16B-446A-AFC6-9227BC5327A5}" type="pres">
      <dgm:prSet presAssocID="{2723B124-F911-4C41-9915-88C21D48815C}" presName="compNode" presStyleCnt="0"/>
      <dgm:spPr/>
    </dgm:pt>
    <dgm:pt modelId="{D0A6687A-90A1-448D-93EA-F9582D7A9AFA}" type="pres">
      <dgm:prSet presAssocID="{2723B124-F911-4C41-9915-88C21D48815C}" presName="iconBgRect" presStyleLbl="bgShp" presStyleIdx="4" presStyleCnt="5"/>
      <dgm:spPr/>
    </dgm:pt>
    <dgm:pt modelId="{D88CAC4B-8366-44C5-A00B-0235A6EECA17}" type="pres">
      <dgm:prSet presAssocID="{2723B124-F911-4C41-9915-88C21D48815C}" presName="iconRect" presStyleLbl="node1" presStyleIdx="4" presStyleCnt="5"/>
      <dgm:spPr/>
    </dgm:pt>
    <dgm:pt modelId="{146ED6BF-6FBA-4CBB-8E91-6DA2AABB4BCC}" type="pres">
      <dgm:prSet presAssocID="{2723B124-F911-4C41-9915-88C21D48815C}" presName="spaceRect" presStyleCnt="0"/>
      <dgm:spPr/>
    </dgm:pt>
    <dgm:pt modelId="{37E32643-2572-4C2E-BA15-1857D849F625}" type="pres">
      <dgm:prSet presAssocID="{2723B124-F911-4C41-9915-88C21D48815C}" presName="textRect" presStyleLbl="revTx" presStyleIdx="4" presStyleCnt="5">
        <dgm:presLayoutVars>
          <dgm:chMax val="1"/>
          <dgm:chPref val="1"/>
        </dgm:presLayoutVars>
      </dgm:prSet>
      <dgm:spPr/>
    </dgm:pt>
  </dgm:ptLst>
  <dgm:cxnLst>
    <dgm:cxn modelId="{E552170C-96A8-4695-AA88-46ED8CE63016}" type="presOf" srcId="{5C9DD26F-5A2F-42E2-AAFD-A775BAB907C9}" destId="{A1057065-8854-41AE-A208-E5CE1CA18605}" srcOrd="0" destOrd="0" presId="urn:microsoft.com/office/officeart/2018/2/layout/IconCircleList"/>
    <dgm:cxn modelId="{3CBD660E-014B-4E5F-810D-BBA41F82982C}" srcId="{5C9DD26F-5A2F-42E2-AAFD-A775BAB907C9}" destId="{693BD1E2-3535-4507-A73E-360F2646ABA5}" srcOrd="2" destOrd="0" parTransId="{108C4798-0C21-4BB0-B5FC-C47A059DAFFD}" sibTransId="{C878C612-C423-4D0B-9FF0-EB22DAF69144}"/>
    <dgm:cxn modelId="{17FE0228-5E19-4F9D-A1A7-D9E129B1CD7B}" type="presOf" srcId="{79A25C78-7A9E-48A1-AC8A-662D2A14EA45}" destId="{8DCC08D2-3781-4E96-A5E1-4E484040BBD0}" srcOrd="0" destOrd="0" presId="urn:microsoft.com/office/officeart/2018/2/layout/IconCircleList"/>
    <dgm:cxn modelId="{A981C335-08B5-4F70-AD54-9002D7F096B4}" type="presOf" srcId="{C878C612-C423-4D0B-9FF0-EB22DAF69144}" destId="{15285505-FE93-4986-BEBC-B370665BF9ED}" srcOrd="0" destOrd="0" presId="urn:microsoft.com/office/officeart/2018/2/layout/IconCircleList"/>
    <dgm:cxn modelId="{0281DD62-586D-45B1-8379-379552097C4C}" type="presOf" srcId="{86146361-AECF-4047-B36A-A5FD5EF2584A}" destId="{E1F79CBB-3065-4577-8ABD-943C6C19FBE3}" srcOrd="0" destOrd="0" presId="urn:microsoft.com/office/officeart/2018/2/layout/IconCircleList"/>
    <dgm:cxn modelId="{49FCC369-509A-4774-808A-BC6FE911EBBB}" type="presOf" srcId="{926DBB71-7A86-4E2B-9786-FE70BFA676C2}" destId="{BF1E11B9-E4C6-4147-9E39-E24277502355}" srcOrd="0" destOrd="0" presId="urn:microsoft.com/office/officeart/2018/2/layout/IconCircleList"/>
    <dgm:cxn modelId="{6F5DAB6A-A74C-4EE2-B914-4C8E846F1C65}" type="presOf" srcId="{693BD1E2-3535-4507-A73E-360F2646ABA5}" destId="{D5F81F45-BFAC-462F-BC6E-42785CC0AB1E}" srcOrd="0" destOrd="0" presId="urn:microsoft.com/office/officeart/2018/2/layout/IconCircleList"/>
    <dgm:cxn modelId="{EF53D78B-A367-49A9-BE64-F544F9EE68A9}" type="presOf" srcId="{D06797EE-0F05-47C8-B293-29726844AA4E}" destId="{3D2CCC21-BE8F-450D-9032-D7F92ECA53A7}" srcOrd="0" destOrd="0" presId="urn:microsoft.com/office/officeart/2018/2/layout/IconCircleList"/>
    <dgm:cxn modelId="{92BCFF99-2D4F-4DA8-BE73-0C16B8529295}" srcId="{5C9DD26F-5A2F-42E2-AAFD-A775BAB907C9}" destId="{79A25C78-7A9E-48A1-AC8A-662D2A14EA45}" srcOrd="1" destOrd="0" parTransId="{4FDB078A-27CE-45EC-AA55-3300D99F0A81}" sibTransId="{F9BC0CEB-E9AE-4E79-A293-356C88CC98DB}"/>
    <dgm:cxn modelId="{9574A4AC-BBF2-4DFC-9092-AD282D6FD887}" type="presOf" srcId="{F9BC0CEB-E9AE-4E79-A293-356C88CC98DB}" destId="{95DBA88A-0F95-47D6-BE13-87D41E70A58A}" srcOrd="0" destOrd="0" presId="urn:microsoft.com/office/officeart/2018/2/layout/IconCircleList"/>
    <dgm:cxn modelId="{54291ADC-AF54-4411-A396-DDA5E93CAE37}" type="presOf" srcId="{48B75020-26E0-4280-A925-CE7978550578}" destId="{58467872-49AD-4C97-B1C8-AD3BEE330A57}" srcOrd="0" destOrd="0" presId="urn:microsoft.com/office/officeart/2018/2/layout/IconCircleList"/>
    <dgm:cxn modelId="{792B62EE-7EC0-4A9D-A8C3-9CA8AB640882}" srcId="{5C9DD26F-5A2F-42E2-AAFD-A775BAB907C9}" destId="{86146361-AECF-4047-B36A-A5FD5EF2584A}" srcOrd="3" destOrd="0" parTransId="{4E348D75-0CC2-42C1-B14D-F2F0A1BF6CE5}" sibTransId="{926DBB71-7A86-4E2B-9786-FE70BFA676C2}"/>
    <dgm:cxn modelId="{37F40DF2-930F-4377-8F71-0F32DFA08A14}" srcId="{5C9DD26F-5A2F-42E2-AAFD-A775BAB907C9}" destId="{48B75020-26E0-4280-A925-CE7978550578}" srcOrd="0" destOrd="0" parTransId="{8510A90B-0D30-4D88-80DF-FE50D42763E4}" sibTransId="{D06797EE-0F05-47C8-B293-29726844AA4E}"/>
    <dgm:cxn modelId="{832087FB-709A-4AF9-B8A8-E8342706CBEB}" srcId="{5C9DD26F-5A2F-42E2-AAFD-A775BAB907C9}" destId="{2723B124-F911-4C41-9915-88C21D48815C}" srcOrd="4" destOrd="0" parTransId="{1AEF532F-89FA-4CFA-BC47-969DC336150C}" sibTransId="{6DC1E55C-0028-4EF8-ACF2-69882D3BE230}"/>
    <dgm:cxn modelId="{EC050CFF-CE7D-4C10-A484-3998C4358E52}" type="presOf" srcId="{2723B124-F911-4C41-9915-88C21D48815C}" destId="{37E32643-2572-4C2E-BA15-1857D849F625}" srcOrd="0" destOrd="0" presId="urn:microsoft.com/office/officeart/2018/2/layout/IconCircleList"/>
    <dgm:cxn modelId="{8423FDAF-AF25-440B-800D-DCA3147D0772}" type="presParOf" srcId="{A1057065-8854-41AE-A208-E5CE1CA18605}" destId="{80917CD9-9E0F-4908-9939-B5768E0636AC}" srcOrd="0" destOrd="0" presId="urn:microsoft.com/office/officeart/2018/2/layout/IconCircleList"/>
    <dgm:cxn modelId="{256ADCC5-0B83-413C-8243-872B3B078391}" type="presParOf" srcId="{80917CD9-9E0F-4908-9939-B5768E0636AC}" destId="{9DABB8F6-6040-4E8B-B23C-760E34B14E8F}" srcOrd="0" destOrd="0" presId="urn:microsoft.com/office/officeart/2018/2/layout/IconCircleList"/>
    <dgm:cxn modelId="{F6B4A34D-C947-4D42-A594-BD9A2E48A7D3}" type="presParOf" srcId="{9DABB8F6-6040-4E8B-B23C-760E34B14E8F}" destId="{2DF98778-701C-4D14-9826-334DF404DA68}" srcOrd="0" destOrd="0" presId="urn:microsoft.com/office/officeart/2018/2/layout/IconCircleList"/>
    <dgm:cxn modelId="{2891E87A-6BE2-4FD9-A91F-73456874A05B}" type="presParOf" srcId="{9DABB8F6-6040-4E8B-B23C-760E34B14E8F}" destId="{7E84C4BD-1AB8-4D61-940B-58FAF3E87882}" srcOrd="1" destOrd="0" presId="urn:microsoft.com/office/officeart/2018/2/layout/IconCircleList"/>
    <dgm:cxn modelId="{930B2F42-3059-4FD5-9D1E-1B9EB1842E26}" type="presParOf" srcId="{9DABB8F6-6040-4E8B-B23C-760E34B14E8F}" destId="{9EA38B7B-DB82-495F-AEE3-BE0CBEA62895}" srcOrd="2" destOrd="0" presId="urn:microsoft.com/office/officeart/2018/2/layout/IconCircleList"/>
    <dgm:cxn modelId="{1C63535F-0160-4E1A-B7D0-DE51FB3297AA}" type="presParOf" srcId="{9DABB8F6-6040-4E8B-B23C-760E34B14E8F}" destId="{58467872-49AD-4C97-B1C8-AD3BEE330A57}" srcOrd="3" destOrd="0" presId="urn:microsoft.com/office/officeart/2018/2/layout/IconCircleList"/>
    <dgm:cxn modelId="{1B07191D-F93F-4BAF-A6BC-9828891AD5FC}" type="presParOf" srcId="{80917CD9-9E0F-4908-9939-B5768E0636AC}" destId="{3D2CCC21-BE8F-450D-9032-D7F92ECA53A7}" srcOrd="1" destOrd="0" presId="urn:microsoft.com/office/officeart/2018/2/layout/IconCircleList"/>
    <dgm:cxn modelId="{546BD777-F5D0-4082-9E24-2C3FC868D654}" type="presParOf" srcId="{80917CD9-9E0F-4908-9939-B5768E0636AC}" destId="{23E49778-69EF-4DCF-90AD-447A91556B15}" srcOrd="2" destOrd="0" presId="urn:microsoft.com/office/officeart/2018/2/layout/IconCircleList"/>
    <dgm:cxn modelId="{80D68E3D-08FA-4DBB-B616-518BDDF84EF5}" type="presParOf" srcId="{23E49778-69EF-4DCF-90AD-447A91556B15}" destId="{3E37BA4C-4E0C-4D5F-B9C4-9FBA5CA775B3}" srcOrd="0" destOrd="0" presId="urn:microsoft.com/office/officeart/2018/2/layout/IconCircleList"/>
    <dgm:cxn modelId="{08225401-89CB-4E84-91D1-9CD6F3B23B00}" type="presParOf" srcId="{23E49778-69EF-4DCF-90AD-447A91556B15}" destId="{3D7928AA-4124-426F-BC47-F60F04DE79FC}" srcOrd="1" destOrd="0" presId="urn:microsoft.com/office/officeart/2018/2/layout/IconCircleList"/>
    <dgm:cxn modelId="{01D5C7EC-ADF9-4BC5-863D-DBB4679CE2D7}" type="presParOf" srcId="{23E49778-69EF-4DCF-90AD-447A91556B15}" destId="{AFE53CED-B28D-4F78-837E-8E80AA585905}" srcOrd="2" destOrd="0" presId="urn:microsoft.com/office/officeart/2018/2/layout/IconCircleList"/>
    <dgm:cxn modelId="{CE2395D2-4132-472F-AC9C-28E9017C6672}" type="presParOf" srcId="{23E49778-69EF-4DCF-90AD-447A91556B15}" destId="{8DCC08D2-3781-4E96-A5E1-4E484040BBD0}" srcOrd="3" destOrd="0" presId="urn:microsoft.com/office/officeart/2018/2/layout/IconCircleList"/>
    <dgm:cxn modelId="{B8FCBD98-A503-4189-8979-2C12F8F8D145}" type="presParOf" srcId="{80917CD9-9E0F-4908-9939-B5768E0636AC}" destId="{95DBA88A-0F95-47D6-BE13-87D41E70A58A}" srcOrd="3" destOrd="0" presId="urn:microsoft.com/office/officeart/2018/2/layout/IconCircleList"/>
    <dgm:cxn modelId="{B6759237-C0F8-4EAF-9982-71762F5E9FF3}" type="presParOf" srcId="{80917CD9-9E0F-4908-9939-B5768E0636AC}" destId="{5257B266-0B07-43F6-AB03-EA9AEE828FCC}" srcOrd="4" destOrd="0" presId="urn:microsoft.com/office/officeart/2018/2/layout/IconCircleList"/>
    <dgm:cxn modelId="{C5001908-31DA-416E-A645-0F3F2A356F21}" type="presParOf" srcId="{5257B266-0B07-43F6-AB03-EA9AEE828FCC}" destId="{147EABD2-9FB3-4AE7-9D63-35DDAF3E5A01}" srcOrd="0" destOrd="0" presId="urn:microsoft.com/office/officeart/2018/2/layout/IconCircleList"/>
    <dgm:cxn modelId="{75FACFEB-2004-4097-BB5C-9153E6CA91C4}" type="presParOf" srcId="{5257B266-0B07-43F6-AB03-EA9AEE828FCC}" destId="{D88A0A53-FFEC-4AF8-8E1B-8B11381CDF76}" srcOrd="1" destOrd="0" presId="urn:microsoft.com/office/officeart/2018/2/layout/IconCircleList"/>
    <dgm:cxn modelId="{2136BD05-F34A-42C9-A18F-F6EE364F62F2}" type="presParOf" srcId="{5257B266-0B07-43F6-AB03-EA9AEE828FCC}" destId="{3B3BFA34-0670-47E1-8D54-D33790D53487}" srcOrd="2" destOrd="0" presId="urn:microsoft.com/office/officeart/2018/2/layout/IconCircleList"/>
    <dgm:cxn modelId="{F65C2FC8-B571-4268-8F8F-4257A894D076}" type="presParOf" srcId="{5257B266-0B07-43F6-AB03-EA9AEE828FCC}" destId="{D5F81F45-BFAC-462F-BC6E-42785CC0AB1E}" srcOrd="3" destOrd="0" presId="urn:microsoft.com/office/officeart/2018/2/layout/IconCircleList"/>
    <dgm:cxn modelId="{A336A274-621F-438D-A0BE-211FA8671E63}" type="presParOf" srcId="{80917CD9-9E0F-4908-9939-B5768E0636AC}" destId="{15285505-FE93-4986-BEBC-B370665BF9ED}" srcOrd="5" destOrd="0" presId="urn:microsoft.com/office/officeart/2018/2/layout/IconCircleList"/>
    <dgm:cxn modelId="{8A8AE0B2-D20C-43F5-A65B-57CA66B30CAA}" type="presParOf" srcId="{80917CD9-9E0F-4908-9939-B5768E0636AC}" destId="{16340D62-CD7B-4C23-AABB-8D54DB0C1EDC}" srcOrd="6" destOrd="0" presId="urn:microsoft.com/office/officeart/2018/2/layout/IconCircleList"/>
    <dgm:cxn modelId="{43AB74E0-A2F2-4396-969D-5CDBC509EAAF}" type="presParOf" srcId="{16340D62-CD7B-4C23-AABB-8D54DB0C1EDC}" destId="{87E6C2C6-5C1A-4E94-BD72-06910020CC27}" srcOrd="0" destOrd="0" presId="urn:microsoft.com/office/officeart/2018/2/layout/IconCircleList"/>
    <dgm:cxn modelId="{107767B8-9689-49B3-A48A-79A538326863}" type="presParOf" srcId="{16340D62-CD7B-4C23-AABB-8D54DB0C1EDC}" destId="{ED7E6944-90DF-4CBD-B8F9-23CFC958B7F8}" srcOrd="1" destOrd="0" presId="urn:microsoft.com/office/officeart/2018/2/layout/IconCircleList"/>
    <dgm:cxn modelId="{838E1F51-E8B9-4BEB-8F5D-4E42FA1FEBC9}" type="presParOf" srcId="{16340D62-CD7B-4C23-AABB-8D54DB0C1EDC}" destId="{12E24C3B-9113-4DE0-B4EE-E55DF45287B8}" srcOrd="2" destOrd="0" presId="urn:microsoft.com/office/officeart/2018/2/layout/IconCircleList"/>
    <dgm:cxn modelId="{0FEB5A9A-FF2B-4A82-8F1A-63208B32F0B5}" type="presParOf" srcId="{16340D62-CD7B-4C23-AABB-8D54DB0C1EDC}" destId="{E1F79CBB-3065-4577-8ABD-943C6C19FBE3}" srcOrd="3" destOrd="0" presId="urn:microsoft.com/office/officeart/2018/2/layout/IconCircleList"/>
    <dgm:cxn modelId="{4FD320FB-D6B6-4CE7-A914-D136CEC5A020}" type="presParOf" srcId="{80917CD9-9E0F-4908-9939-B5768E0636AC}" destId="{BF1E11B9-E4C6-4147-9E39-E24277502355}" srcOrd="7" destOrd="0" presId="urn:microsoft.com/office/officeart/2018/2/layout/IconCircleList"/>
    <dgm:cxn modelId="{95F52CC7-FE02-4BAF-AFCE-8A6FEF3B8985}" type="presParOf" srcId="{80917CD9-9E0F-4908-9939-B5768E0636AC}" destId="{3EA9CDA6-C16B-446A-AFC6-9227BC5327A5}" srcOrd="8" destOrd="0" presId="urn:microsoft.com/office/officeart/2018/2/layout/IconCircleList"/>
    <dgm:cxn modelId="{46D5C6E3-AF70-4931-ACB5-BFFFEA6BCEA9}" type="presParOf" srcId="{3EA9CDA6-C16B-446A-AFC6-9227BC5327A5}" destId="{D0A6687A-90A1-448D-93EA-F9582D7A9AFA}" srcOrd="0" destOrd="0" presId="urn:microsoft.com/office/officeart/2018/2/layout/IconCircleList"/>
    <dgm:cxn modelId="{411F9542-8971-435C-B24F-9E57DA295FEC}" type="presParOf" srcId="{3EA9CDA6-C16B-446A-AFC6-9227BC5327A5}" destId="{D88CAC4B-8366-44C5-A00B-0235A6EECA17}" srcOrd="1" destOrd="0" presId="urn:microsoft.com/office/officeart/2018/2/layout/IconCircleList"/>
    <dgm:cxn modelId="{0DF6EF04-9AA7-44CC-847A-ED59E8146D95}" type="presParOf" srcId="{3EA9CDA6-C16B-446A-AFC6-9227BC5327A5}" destId="{146ED6BF-6FBA-4CBB-8E91-6DA2AABB4BCC}" srcOrd="2" destOrd="0" presId="urn:microsoft.com/office/officeart/2018/2/layout/IconCircleList"/>
    <dgm:cxn modelId="{26762E83-2FCB-4324-995D-E4E9E5FE7A25}" type="presParOf" srcId="{3EA9CDA6-C16B-446A-AFC6-9227BC5327A5}" destId="{37E32643-2572-4C2E-BA15-1857D849F62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98778-701C-4D14-9826-334DF404DA68}">
      <dsp:nvSpPr>
        <dsp:cNvPr id="0" name=""/>
        <dsp:cNvSpPr/>
      </dsp:nvSpPr>
      <dsp:spPr>
        <a:xfrm>
          <a:off x="1947206" y="117721"/>
          <a:ext cx="1016652" cy="101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4C4BD-1AB8-4D61-940B-58FAF3E87882}">
      <dsp:nvSpPr>
        <dsp:cNvPr id="0" name=""/>
        <dsp:cNvSpPr/>
      </dsp:nvSpPr>
      <dsp:spPr>
        <a:xfrm>
          <a:off x="2160703" y="331218"/>
          <a:ext cx="589658" cy="589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7872-49AD-4C97-B1C8-AD3BEE330A57}">
      <dsp:nvSpPr>
        <dsp:cNvPr id="0" name=""/>
        <dsp:cNvSpPr/>
      </dsp:nvSpPr>
      <dsp:spPr>
        <a:xfrm>
          <a:off x="3181713" y="117721"/>
          <a:ext cx="2396395" cy="101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The sample size for the study was small  </a:t>
          </a:r>
          <a:endParaRPr lang="en-US" sz="2400" kern="1200" dirty="0"/>
        </a:p>
      </dsp:txBody>
      <dsp:txXfrm>
        <a:off x="3181713" y="117721"/>
        <a:ext cx="2396395" cy="1016652"/>
      </dsp:txXfrm>
    </dsp:sp>
    <dsp:sp modelId="{3E37BA4C-4E0C-4D5F-B9C4-9FBA5CA775B3}">
      <dsp:nvSpPr>
        <dsp:cNvPr id="0" name=""/>
        <dsp:cNvSpPr/>
      </dsp:nvSpPr>
      <dsp:spPr>
        <a:xfrm>
          <a:off x="5995661" y="117721"/>
          <a:ext cx="1016652" cy="101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928AA-4124-426F-BC47-F60F04DE79FC}">
      <dsp:nvSpPr>
        <dsp:cNvPr id="0" name=""/>
        <dsp:cNvSpPr/>
      </dsp:nvSpPr>
      <dsp:spPr>
        <a:xfrm>
          <a:off x="6209158" y="331218"/>
          <a:ext cx="589658" cy="589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C08D2-3781-4E96-A5E1-4E484040BBD0}">
      <dsp:nvSpPr>
        <dsp:cNvPr id="0" name=""/>
        <dsp:cNvSpPr/>
      </dsp:nvSpPr>
      <dsp:spPr>
        <a:xfrm>
          <a:off x="7230168" y="117721"/>
          <a:ext cx="2396395" cy="101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The study was focused on the particular area of Delhi – NCR  </a:t>
          </a:r>
          <a:endParaRPr lang="en-US" sz="2400" kern="1200" dirty="0"/>
        </a:p>
      </dsp:txBody>
      <dsp:txXfrm>
        <a:off x="7230168" y="117721"/>
        <a:ext cx="2396395" cy="1016652"/>
      </dsp:txXfrm>
    </dsp:sp>
    <dsp:sp modelId="{147EABD2-9FB3-4AE7-9D63-35DDAF3E5A01}">
      <dsp:nvSpPr>
        <dsp:cNvPr id="0" name=""/>
        <dsp:cNvSpPr/>
      </dsp:nvSpPr>
      <dsp:spPr>
        <a:xfrm>
          <a:off x="1947206" y="1980612"/>
          <a:ext cx="1016652" cy="101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A0A53-FFEC-4AF8-8E1B-8B11381CDF76}">
      <dsp:nvSpPr>
        <dsp:cNvPr id="0" name=""/>
        <dsp:cNvSpPr/>
      </dsp:nvSpPr>
      <dsp:spPr>
        <a:xfrm>
          <a:off x="2160703" y="2194109"/>
          <a:ext cx="589658" cy="589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81F45-BFAC-462F-BC6E-42785CC0AB1E}">
      <dsp:nvSpPr>
        <dsp:cNvPr id="0" name=""/>
        <dsp:cNvSpPr/>
      </dsp:nvSpPr>
      <dsp:spPr>
        <a:xfrm>
          <a:off x="3181713" y="1980612"/>
          <a:ext cx="2396395" cy="101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The study period is only about two months</a:t>
          </a:r>
          <a:endParaRPr lang="en-US" sz="2400" kern="1200" dirty="0"/>
        </a:p>
      </dsp:txBody>
      <dsp:txXfrm>
        <a:off x="3181713" y="1980612"/>
        <a:ext cx="2396395" cy="1016652"/>
      </dsp:txXfrm>
    </dsp:sp>
    <dsp:sp modelId="{87E6C2C6-5C1A-4E94-BD72-06910020CC27}">
      <dsp:nvSpPr>
        <dsp:cNvPr id="0" name=""/>
        <dsp:cNvSpPr/>
      </dsp:nvSpPr>
      <dsp:spPr>
        <a:xfrm>
          <a:off x="5995661" y="1980612"/>
          <a:ext cx="1016652" cy="101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E6944-90DF-4CBD-B8F9-23CFC958B7F8}">
      <dsp:nvSpPr>
        <dsp:cNvPr id="0" name=""/>
        <dsp:cNvSpPr/>
      </dsp:nvSpPr>
      <dsp:spPr>
        <a:xfrm>
          <a:off x="6209158" y="2194109"/>
          <a:ext cx="589658" cy="5896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79CBB-3065-4577-8ABD-943C6C19FBE3}">
      <dsp:nvSpPr>
        <dsp:cNvPr id="0" name=""/>
        <dsp:cNvSpPr/>
      </dsp:nvSpPr>
      <dsp:spPr>
        <a:xfrm>
          <a:off x="7230168" y="1980612"/>
          <a:ext cx="2396395" cy="101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GB" sz="2400" kern="1200" dirty="0"/>
            <a:t>The survey may not be fully accurate as people may not like to give their honest opinion.</a:t>
          </a:r>
          <a:endParaRPr lang="en-US" sz="2400" kern="1200" dirty="0"/>
        </a:p>
      </dsp:txBody>
      <dsp:txXfrm>
        <a:off x="7230168" y="1980612"/>
        <a:ext cx="2396395" cy="1016652"/>
      </dsp:txXfrm>
    </dsp:sp>
    <dsp:sp modelId="{D0A6687A-90A1-448D-93EA-F9582D7A9AFA}">
      <dsp:nvSpPr>
        <dsp:cNvPr id="0" name=""/>
        <dsp:cNvSpPr/>
      </dsp:nvSpPr>
      <dsp:spPr>
        <a:xfrm>
          <a:off x="1947206" y="3843504"/>
          <a:ext cx="1016652" cy="101665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CAC4B-8366-44C5-A00B-0235A6EECA17}">
      <dsp:nvSpPr>
        <dsp:cNvPr id="0" name=""/>
        <dsp:cNvSpPr/>
      </dsp:nvSpPr>
      <dsp:spPr>
        <a:xfrm>
          <a:off x="2160703" y="4057001"/>
          <a:ext cx="589658" cy="589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32643-2572-4C2E-BA15-1857D849F625}">
      <dsp:nvSpPr>
        <dsp:cNvPr id="0" name=""/>
        <dsp:cNvSpPr/>
      </dsp:nvSpPr>
      <dsp:spPr>
        <a:xfrm>
          <a:off x="3181713" y="3843504"/>
          <a:ext cx="2396395" cy="101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Limited literature was available</a:t>
          </a:r>
        </a:p>
      </dsp:txBody>
      <dsp:txXfrm>
        <a:off x="3181713" y="3843504"/>
        <a:ext cx="2396395" cy="10166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9</a:t>
            </a:fld>
            <a:endParaRPr lang="en-IN"/>
          </a:p>
        </p:txBody>
      </p:sp>
    </p:spTree>
    <p:extLst>
      <p:ext uri="{BB962C8B-B14F-4D97-AF65-F5344CB8AC3E}">
        <p14:creationId xmlns:p14="http://schemas.microsoft.com/office/powerpoint/2010/main" val="385207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22-06-2022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22-06-2022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22-06-2022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22-06-2022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22-06-2022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22-06-2022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22-06-2022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22-06-2022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22-06-2022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22-06-2022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22-06-2022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22-06-2022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481358"/>
            <a:ext cx="9144000" cy="3407118"/>
          </a:xfrm>
        </p:spPr>
        <p:txBody>
          <a:bodyPr>
            <a:normAutofit fontScale="90000"/>
          </a:bodyPr>
          <a:lstStyle/>
          <a:p>
            <a:r>
              <a:rPr lang="en-GB" sz="5300" b="1" dirty="0">
                <a:ea typeface="+mj-lt"/>
                <a:cs typeface="+mj-lt"/>
              </a:rPr>
              <a:t>Assessing the use of the internet by health care professionals (HCP’s) and its effects on their own clinical practice.</a:t>
            </a:r>
            <a:br>
              <a:rPr lang="en-GB" sz="5400" b="1" dirty="0">
                <a:ea typeface="+mj-lt"/>
                <a:cs typeface="+mj-lt"/>
              </a:rPr>
            </a:br>
            <a:r>
              <a:rPr lang="en-GB" sz="3600" dirty="0">
                <a:ea typeface="+mj-lt"/>
                <a:cs typeface="+mj-lt"/>
              </a:rPr>
              <a:t>Organisation: SPAG</a:t>
            </a:r>
            <a:endParaRPr lang="en-IN" sz="3600"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D20E6-394B-4DF0-96A5-9647FF39C943}"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Subtitle 2">
            <a:extLst>
              <a:ext uri="{FF2B5EF4-FFF2-40B4-BE49-F238E27FC236}">
                <a16:creationId xmlns:a16="http://schemas.microsoft.com/office/drawing/2014/main" id="{91C0321F-F990-C759-374C-3DB50D868165}"/>
              </a:ext>
            </a:extLst>
          </p:cNvPr>
          <p:cNvSpPr>
            <a:spLocks noGrp="1"/>
          </p:cNvSpPr>
          <p:nvPr>
            <p:ph type="subTitle" idx="1"/>
          </p:nvPr>
        </p:nvSpPr>
        <p:spPr>
          <a:xfrm>
            <a:off x="3467100" y="5071039"/>
            <a:ext cx="5257800" cy="1467873"/>
          </a:xfrm>
        </p:spPr>
        <p:txBody>
          <a:bodyPr vert="horz" lIns="91440" tIns="45720" rIns="91440" bIns="45720" rtlCol="0">
            <a:normAutofit/>
          </a:bodyPr>
          <a:lstStyle/>
          <a:p>
            <a:r>
              <a:rPr lang="en-IN" dirty="0" err="1"/>
              <a:t>Dr.</a:t>
            </a:r>
            <a:r>
              <a:rPr lang="en-IN" dirty="0"/>
              <a:t> Tanvi Tiwari</a:t>
            </a:r>
          </a:p>
          <a:p>
            <a:r>
              <a:rPr lang="en-IN" dirty="0" err="1">
                <a:cs typeface="Calibri"/>
              </a:rPr>
              <a:t>Dr.</a:t>
            </a:r>
            <a:r>
              <a:rPr lang="en-IN" dirty="0">
                <a:cs typeface="Calibri"/>
              </a:rPr>
              <a:t> Pankaj </a:t>
            </a:r>
            <a:r>
              <a:rPr lang="en-IN" dirty="0" err="1">
                <a:cs typeface="Calibri"/>
              </a:rPr>
              <a:t>Talreja</a:t>
            </a:r>
            <a:endParaRPr lang="en-IN" dirty="0">
              <a:cs typeface="Calibri"/>
            </a:endParaRPr>
          </a:p>
          <a:p>
            <a:r>
              <a:rPr lang="en-IN" dirty="0"/>
              <a:t>IIHMR Delhi</a:t>
            </a:r>
          </a:p>
        </p:txBody>
      </p:sp>
    </p:spTree>
    <p:extLst>
      <p:ext uri="{BB962C8B-B14F-4D97-AF65-F5344CB8AC3E}">
        <p14:creationId xmlns:p14="http://schemas.microsoft.com/office/powerpoint/2010/main" val="89760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u="sng" dirty="0"/>
              <a:t>Results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Content Placeholder 2">
            <a:extLst>
              <a:ext uri="{FF2B5EF4-FFF2-40B4-BE49-F238E27FC236}">
                <a16:creationId xmlns:a16="http://schemas.microsoft.com/office/drawing/2014/main" id="{FF7F7395-9635-46BC-BBE0-746B88DFD206}"/>
              </a:ext>
            </a:extLst>
          </p:cNvPr>
          <p:cNvSpPr txBox="1">
            <a:spLocks/>
          </p:cNvSpPr>
          <p:nvPr/>
        </p:nvSpPr>
        <p:spPr>
          <a:xfrm>
            <a:off x="590843" y="1494253"/>
            <a:ext cx="11268222" cy="5377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200" b="1" dirty="0">
                <a:solidFill>
                  <a:srgbClr val="000000"/>
                </a:solidFill>
                <a:ea typeface="Times New Roman" panose="02020603050405020304" pitchFamily="18" charset="0"/>
                <a:cs typeface="Times New Roman" panose="02020603050405020304" pitchFamily="18" charset="0"/>
              </a:rPr>
              <a:t>Objective 2: To identify the effects caused by the information on the internet in the clinical practice of health care professionals.</a:t>
            </a:r>
            <a:endParaRPr lang="en-US" sz="2200" dirty="0">
              <a:ea typeface="Calibri" panose="020F0502020204030204" pitchFamily="34" charset="0"/>
              <a:cs typeface="Times New Roman" panose="02020603050405020304" pitchFamily="18" charset="0"/>
            </a:endParaRPr>
          </a:p>
          <a:p>
            <a:endParaRPr lang="en-IN" dirty="0"/>
          </a:p>
        </p:txBody>
      </p:sp>
      <p:sp>
        <p:nvSpPr>
          <p:cNvPr id="8" name="TextBox 7">
            <a:extLst>
              <a:ext uri="{FF2B5EF4-FFF2-40B4-BE49-F238E27FC236}">
                <a16:creationId xmlns:a16="http://schemas.microsoft.com/office/drawing/2014/main" id="{43C78AE4-255A-924D-9BAD-87E81892CF84}"/>
              </a:ext>
            </a:extLst>
          </p:cNvPr>
          <p:cNvSpPr txBox="1"/>
          <p:nvPr/>
        </p:nvSpPr>
        <p:spPr>
          <a:xfrm>
            <a:off x="590843" y="2247333"/>
            <a:ext cx="2852928" cy="4062651"/>
          </a:xfrm>
          <a:prstGeom prst="rect">
            <a:avLst/>
          </a:prstGeom>
          <a:noFill/>
        </p:spPr>
        <p:txBody>
          <a:bodyPr wrap="square" rtlCol="0">
            <a:spAutoFit/>
          </a:bodyPr>
          <a:lstStyle/>
          <a:p>
            <a:pPr algn="just"/>
            <a:r>
              <a:rPr lang="en-GB" sz="1600" dirty="0">
                <a:solidFill>
                  <a:srgbClr val="000000"/>
                </a:solidFill>
                <a:effectLst/>
                <a:ea typeface="Times New Roman" panose="02020603050405020304" pitchFamily="18" charset="0"/>
                <a:cs typeface="Times New Roman" panose="02020603050405020304" pitchFamily="18" charset="0"/>
              </a:rPr>
              <a:t>9. Advised a web site to a patient </a:t>
            </a: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endParaRPr lang="en-GB" sz="1600" dirty="0">
              <a:solidFill>
                <a:srgbClr val="000000"/>
              </a:solidFill>
              <a:ea typeface="Calibri" panose="020F0502020204030204" pitchFamily="34" charset="0"/>
              <a:cs typeface="Times New Roman" panose="02020603050405020304" pitchFamily="18" charset="0"/>
            </a:endParaRPr>
          </a:p>
          <a:p>
            <a:pPr algn="just"/>
            <a:r>
              <a:rPr lang="en-GB" sz="1600" dirty="0">
                <a:solidFill>
                  <a:srgbClr val="000000"/>
                </a:solidFill>
                <a:effectLst/>
                <a:ea typeface="Times New Roman" panose="02020603050405020304" pitchFamily="18" charset="0"/>
                <a:cs typeface="Times New Roman" panose="02020603050405020304" pitchFamily="18" charset="0"/>
              </a:rPr>
              <a:t>55.4% healthcare professionals have advised websites to their patients while 44.6% healthcare professionals have not advised any websites to their patients.</a:t>
            </a:r>
            <a:endParaRPr lang="en-US" sz="1600" dirty="0">
              <a:effectLst/>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1A871DB5-3A27-9FBC-618C-719FCC082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268" y="3053011"/>
            <a:ext cx="2144078" cy="1394460"/>
          </a:xfrm>
          <a:prstGeom prst="rect">
            <a:avLst/>
          </a:prstGeom>
          <a:ln w="9525">
            <a:solidFill>
              <a:schemeClr val="tx1"/>
            </a:solidFill>
            <a:prstDash val="solid"/>
          </a:ln>
        </p:spPr>
      </p:pic>
      <p:sp>
        <p:nvSpPr>
          <p:cNvPr id="10" name="TextBox 9">
            <a:extLst>
              <a:ext uri="{FF2B5EF4-FFF2-40B4-BE49-F238E27FC236}">
                <a16:creationId xmlns:a16="http://schemas.microsoft.com/office/drawing/2014/main" id="{75B54CD5-41F7-F1AA-A61B-F3EC478D39EF}"/>
              </a:ext>
            </a:extLst>
          </p:cNvPr>
          <p:cNvSpPr txBox="1"/>
          <p:nvPr/>
        </p:nvSpPr>
        <p:spPr>
          <a:xfrm>
            <a:off x="4669536" y="2264781"/>
            <a:ext cx="2852928" cy="3851760"/>
          </a:xfrm>
          <a:prstGeom prst="rect">
            <a:avLst/>
          </a:prstGeom>
          <a:noFill/>
        </p:spPr>
        <p:txBody>
          <a:bodyPr wrap="square" rtlCol="0">
            <a:spAutoFit/>
          </a:bodyPr>
          <a:lstStyle/>
          <a:p>
            <a:pPr marL="0" marR="0" algn="just">
              <a:lnSpc>
                <a:spcPct val="107000"/>
              </a:lnSpc>
              <a:spcBef>
                <a:spcPts val="0"/>
              </a:spcBef>
              <a:spcAft>
                <a:spcPts val="800"/>
              </a:spcAft>
            </a:pPr>
            <a:r>
              <a:rPr lang="en-GB" sz="1600" dirty="0">
                <a:solidFill>
                  <a:srgbClr val="000000"/>
                </a:solidFill>
                <a:effectLst/>
                <a:ea typeface="Times New Roman" panose="02020603050405020304" pitchFamily="18" charset="0"/>
                <a:cs typeface="Times New Roman" panose="02020603050405020304" pitchFamily="18" charset="0"/>
              </a:rPr>
              <a:t>10.Website recommended</a:t>
            </a:r>
            <a:r>
              <a:rPr lang="en-GB" sz="1600" dirty="0">
                <a:effectLst/>
                <a:ea typeface="Calibri" panose="020F0502020204030204" pitchFamily="34" charset="0"/>
                <a:cs typeface="Times New Roman" panose="02020603050405020304" pitchFamily="18" charset="0"/>
              </a:rPr>
              <a:t> </a:t>
            </a:r>
            <a:r>
              <a:rPr lang="en-GB" sz="1600" dirty="0">
                <a:solidFill>
                  <a:srgbClr val="000000"/>
                </a:solidFill>
                <a:effectLst/>
                <a:ea typeface="Times New Roman" panose="02020603050405020304" pitchFamily="18" charset="0"/>
                <a:cs typeface="Times New Roman" panose="02020603050405020304" pitchFamily="18" charset="0"/>
              </a:rPr>
              <a:t>  </a:t>
            </a:r>
          </a:p>
          <a:p>
            <a:pPr marL="0" marR="0" algn="just">
              <a:lnSpc>
                <a:spcPct val="107000"/>
              </a:lnSpc>
              <a:spcBef>
                <a:spcPts val="0"/>
              </a:spcBef>
              <a:spcAft>
                <a:spcPts val="800"/>
              </a:spcAft>
            </a:pPr>
            <a:endParaRPr lang="en-GB" sz="1600"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600" dirty="0">
              <a:solidFill>
                <a:srgbClr val="000000"/>
              </a:solidFill>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600"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600"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600"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Website recommended by healthcare professionals to their patients are National Health Portal (NHP), </a:t>
            </a:r>
            <a:r>
              <a:rPr lang="en-US" sz="1600" dirty="0" err="1">
                <a:effectLst/>
                <a:ea typeface="Calibri" panose="020F0502020204030204" pitchFamily="34" charset="0"/>
                <a:cs typeface="Times New Roman" panose="02020603050405020304" pitchFamily="18" charset="0"/>
              </a:rPr>
              <a:t>Webmd</a:t>
            </a:r>
            <a:r>
              <a:rPr lang="en-US" sz="1600" dirty="0">
                <a:effectLst/>
                <a:ea typeface="Calibri" panose="020F0502020204030204" pitchFamily="34" charset="0"/>
                <a:cs typeface="Times New Roman" panose="02020603050405020304" pitchFamily="18" charset="0"/>
              </a:rPr>
              <a:t>, World Health </a:t>
            </a:r>
            <a:r>
              <a:rPr lang="en-US" sz="1600" dirty="0" err="1">
                <a:effectLst/>
                <a:ea typeface="Calibri" panose="020F0502020204030204" pitchFamily="34" charset="0"/>
                <a:cs typeface="Times New Roman" panose="02020603050405020304" pitchFamily="18" charset="0"/>
              </a:rPr>
              <a:t>Organistion</a:t>
            </a:r>
            <a:r>
              <a:rPr lang="en-US" sz="1600" dirty="0">
                <a:effectLst/>
                <a:ea typeface="Calibri" panose="020F0502020204030204" pitchFamily="34" charset="0"/>
                <a:cs typeface="Times New Roman" panose="02020603050405020304" pitchFamily="18" charset="0"/>
              </a:rPr>
              <a:t> website (WHO) and </a:t>
            </a:r>
            <a:r>
              <a:rPr lang="en-US" sz="1600" dirty="0" err="1">
                <a:effectLst/>
                <a:ea typeface="Calibri" panose="020F0502020204030204" pitchFamily="34" charset="0"/>
                <a:cs typeface="Times New Roman" panose="02020603050405020304" pitchFamily="18" charset="0"/>
              </a:rPr>
              <a:t>Medindia</a:t>
            </a:r>
            <a:r>
              <a:rPr lang="en-US" sz="1600" dirty="0">
                <a:effectLst/>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C518C173-4AFF-D57F-5C13-1C69A5C1D3C2}"/>
              </a:ext>
            </a:extLst>
          </p:cNvPr>
          <p:cNvSpPr txBox="1"/>
          <p:nvPr/>
        </p:nvSpPr>
        <p:spPr>
          <a:xfrm>
            <a:off x="8500871" y="2247333"/>
            <a:ext cx="2852928" cy="4031873"/>
          </a:xfrm>
          <a:prstGeom prst="rect">
            <a:avLst/>
          </a:prstGeom>
          <a:noFill/>
        </p:spPr>
        <p:txBody>
          <a:bodyPr wrap="square" rtlCol="0">
            <a:spAutoFit/>
          </a:bodyPr>
          <a:lstStyle/>
          <a:p>
            <a:pPr algn="just"/>
            <a:r>
              <a:rPr lang="en-GB" sz="1600" dirty="0">
                <a:solidFill>
                  <a:srgbClr val="000000"/>
                </a:solidFill>
                <a:effectLst/>
                <a:ea typeface="Times New Roman" panose="02020603050405020304" pitchFamily="18" charset="0"/>
                <a:cs typeface="Times New Roman" panose="02020603050405020304" pitchFamily="18" charset="0"/>
              </a:rPr>
              <a:t>11. </a:t>
            </a:r>
            <a:r>
              <a:rPr lang="en-GB" sz="1600" dirty="0">
                <a:solidFill>
                  <a:srgbClr val="000000"/>
                </a:solidFill>
                <a:ea typeface="Times New Roman" panose="02020603050405020304" pitchFamily="18" charset="0"/>
                <a:cs typeface="Times New Roman" panose="02020603050405020304" pitchFamily="18" charset="0"/>
              </a:rPr>
              <a:t>The </a:t>
            </a:r>
            <a:r>
              <a:rPr lang="en-GB" sz="1600" dirty="0">
                <a:solidFill>
                  <a:srgbClr val="000000"/>
                </a:solidFill>
                <a:effectLst/>
                <a:ea typeface="Times New Roman" panose="02020603050405020304" pitchFamily="18" charset="0"/>
                <a:cs typeface="Times New Roman" panose="02020603050405020304" pitchFamily="18" charset="0"/>
              </a:rPr>
              <a:t>quality of medical information on web sites </a:t>
            </a:r>
            <a:endParaRPr lang="en-US" sz="1600" dirty="0">
              <a:effectLst/>
              <a:ea typeface="Calibri" panose="020F0502020204030204" pitchFamily="34" charset="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r>
              <a:rPr lang="en-GB" sz="1600" dirty="0">
                <a:solidFill>
                  <a:srgbClr val="000000"/>
                </a:solidFill>
                <a:effectLst/>
                <a:ea typeface="Times New Roman" panose="02020603050405020304" pitchFamily="18" charset="0"/>
                <a:cs typeface="Times New Roman" panose="02020603050405020304" pitchFamily="18" charset="0"/>
              </a:rPr>
              <a:t>66.2% healthcare professionals trust the quality of medical information on web sites while 33.8% healthcare professionals do not trust the quality of medical information on web sites.</a:t>
            </a:r>
            <a:endParaRPr lang="en-US" sz="1600" dirty="0">
              <a:effectLs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118526C5-C82C-E15D-6751-9D8AB1D2D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718" y="2968192"/>
            <a:ext cx="2051234" cy="1337245"/>
          </a:xfrm>
          <a:prstGeom prst="rect">
            <a:avLst/>
          </a:prstGeom>
          <a:ln w="9525">
            <a:solidFill>
              <a:schemeClr val="tx1"/>
            </a:solidFill>
            <a:prstDash val="solid"/>
          </a:ln>
        </p:spPr>
      </p:pic>
      <p:pic>
        <p:nvPicPr>
          <p:cNvPr id="16" name="Picture 15" descr="Chart, bar chart&#10;&#10;Description automatically generated">
            <a:extLst>
              <a:ext uri="{FF2B5EF4-FFF2-40B4-BE49-F238E27FC236}">
                <a16:creationId xmlns:a16="http://schemas.microsoft.com/office/drawing/2014/main" id="{D24793D3-DB2B-F233-FE70-2CF175DB391D}"/>
              </a:ext>
            </a:extLst>
          </p:cNvPr>
          <p:cNvPicPr>
            <a:picLocks noChangeAspect="1"/>
          </p:cNvPicPr>
          <p:nvPr/>
        </p:nvPicPr>
        <p:blipFill rotWithShape="1">
          <a:blip r:embed="rId5">
            <a:extLst>
              <a:ext uri="{28A0092B-C50C-407E-A947-70E740481C1C}">
                <a14:useLocalDpi xmlns:a14="http://schemas.microsoft.com/office/drawing/2010/main" val="0"/>
              </a:ext>
            </a:extLst>
          </a:blip>
          <a:srcRect l="11404" t="12486" r="14311" b="18345"/>
          <a:stretch/>
        </p:blipFill>
        <p:spPr>
          <a:xfrm>
            <a:off x="4797083" y="2968192"/>
            <a:ext cx="2353994" cy="1337245"/>
          </a:xfrm>
          <a:prstGeom prst="rect">
            <a:avLst/>
          </a:prstGeom>
          <a:ln w="9525">
            <a:solidFill>
              <a:schemeClr val="tx1"/>
            </a:solidFill>
          </a:ln>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411870"/>
            <a:ext cx="10515600" cy="927647"/>
          </a:xfrm>
        </p:spPr>
        <p:txBody>
          <a:bodyPr/>
          <a:lstStyle/>
          <a:p>
            <a:pPr algn="ctr"/>
            <a:r>
              <a:rPr lang="en-IN" b="1" u="sng"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323557" y="1848001"/>
            <a:ext cx="11659459" cy="3964858"/>
          </a:xfrm>
        </p:spPr>
        <p:txBody>
          <a:bodyPr>
            <a:noAutofit/>
          </a:bodyPr>
          <a:lstStyle/>
          <a:p>
            <a:pPr algn="just">
              <a:buClr>
                <a:srgbClr val="0070C0"/>
              </a:buClr>
              <a:buFont typeface="Wingdings" panose="05000000000000000000" pitchFamily="2" charset="2"/>
              <a:buChar char="Ø"/>
            </a:pPr>
            <a:r>
              <a:rPr lang="en-GB" sz="2400" dirty="0">
                <a:solidFill>
                  <a:srgbClr val="000000"/>
                </a:solidFill>
                <a:effectLst/>
                <a:ea typeface="Times New Roman" panose="02020603050405020304" pitchFamily="18" charset="0"/>
                <a:cs typeface="Times New Roman" panose="02020603050405020304" pitchFamily="18" charset="0"/>
              </a:rPr>
              <a:t>Over the last decade, the widespread availability of medical information on the internet and its impact on health care has expanded tremendously. However, there is little information on how healthcare workers use the internet. </a:t>
            </a:r>
          </a:p>
          <a:p>
            <a:pPr algn="just">
              <a:buClr>
                <a:srgbClr val="0070C0"/>
              </a:buClr>
              <a:buFont typeface="Wingdings" panose="05000000000000000000" pitchFamily="2" charset="2"/>
              <a:buChar char="Ø"/>
            </a:pPr>
            <a:r>
              <a:rPr lang="en-GB" sz="2400" dirty="0">
                <a:solidFill>
                  <a:srgbClr val="000000"/>
                </a:solidFill>
                <a:ea typeface="Times New Roman" panose="02020603050405020304" pitchFamily="18" charset="0"/>
                <a:cs typeface="Times New Roman" panose="02020603050405020304" pitchFamily="18" charset="0"/>
              </a:rPr>
              <a:t>More </a:t>
            </a:r>
            <a:r>
              <a:rPr lang="en-GB" sz="2400" dirty="0">
                <a:solidFill>
                  <a:srgbClr val="000000"/>
                </a:solidFill>
                <a:effectLst/>
                <a:ea typeface="Times New Roman" panose="02020603050405020304" pitchFamily="18" charset="0"/>
                <a:cs typeface="Times New Roman" panose="02020603050405020304" pitchFamily="18" charset="0"/>
              </a:rPr>
              <a:t>healthcare professionals are starting to have trust in the general quality of information on medical websites available online and believe that information from websites tend to influences healthcare decisions. </a:t>
            </a:r>
          </a:p>
          <a:p>
            <a:pPr algn="just">
              <a:buClr>
                <a:srgbClr val="0070C0"/>
              </a:buClr>
              <a:buFont typeface="Wingdings" panose="05000000000000000000" pitchFamily="2" charset="2"/>
              <a:buChar char="Ø"/>
            </a:pPr>
            <a:r>
              <a:rPr lang="en-GB" sz="2400" dirty="0">
                <a:solidFill>
                  <a:srgbClr val="000000"/>
                </a:solidFill>
                <a:effectLst/>
                <a:ea typeface="Times New Roman" panose="02020603050405020304" pitchFamily="18" charset="0"/>
                <a:cs typeface="Times New Roman" panose="02020603050405020304" pitchFamily="18" charset="0"/>
              </a:rPr>
              <a:t>Perhaps healthcare professionals are increasingly turning to the internet for medical knowledge, and this information is having a substantial impact on their practise. If health information on the internet is used with caution and after verifying its accuracy then it can help healthcare professionals provide better and faster solutions of health problems to their patients.</a:t>
            </a:r>
            <a:endParaRPr lang="en-IN" sz="2400"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4" descr="Free Conclusion Clip Art with No Background - ClipartKey">
            <a:extLst>
              <a:ext uri="{FF2B5EF4-FFF2-40B4-BE49-F238E27FC236}">
                <a16:creationId xmlns:a16="http://schemas.microsoft.com/office/drawing/2014/main" id="{0A9AC571-B133-DF28-2B79-2159A8F77F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83" b="9174"/>
          <a:stretch/>
        </p:blipFill>
        <p:spPr bwMode="auto">
          <a:xfrm>
            <a:off x="10138787" y="230188"/>
            <a:ext cx="1844229" cy="107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u="sng" dirty="0"/>
              <a:t>Limitations of the Study</a:t>
            </a:r>
          </a:p>
        </p:txBody>
      </p:sp>
      <p:graphicFrame>
        <p:nvGraphicFramePr>
          <p:cNvPr id="11" name="Content Placeholder 2">
            <a:extLst>
              <a:ext uri="{FF2B5EF4-FFF2-40B4-BE49-F238E27FC236}">
                <a16:creationId xmlns:a16="http://schemas.microsoft.com/office/drawing/2014/main" id="{C9557B78-75BF-51AF-C1F7-C1AC9D233688}"/>
              </a:ext>
            </a:extLst>
          </p:cNvPr>
          <p:cNvGraphicFramePr>
            <a:graphicFrameLocks noGrp="1"/>
          </p:cNvGraphicFramePr>
          <p:nvPr>
            <p:ph idx="1"/>
            <p:extLst>
              <p:ext uri="{D42A27DB-BD31-4B8C-83A1-F6EECF244321}">
                <p14:modId xmlns:p14="http://schemas.microsoft.com/office/powerpoint/2010/main" val="1722181436"/>
              </p:ext>
            </p:extLst>
          </p:nvPr>
        </p:nvGraphicFramePr>
        <p:xfrm>
          <a:off x="295423" y="1514997"/>
          <a:ext cx="11573770" cy="497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5602"/>
            <a:ext cx="2695903" cy="1268959"/>
          </a:xfrm>
          <a:prstGeom prst="rect">
            <a:avLst/>
          </a:prstGeom>
        </p:spPr>
      </p:pic>
      <p:pic>
        <p:nvPicPr>
          <p:cNvPr id="7" name="Picture 2" descr="Limitations Cliparts - Cliparts Zone">
            <a:extLst>
              <a:ext uri="{FF2B5EF4-FFF2-40B4-BE49-F238E27FC236}">
                <a16:creationId xmlns:a16="http://schemas.microsoft.com/office/drawing/2014/main" id="{6A8DD15A-055B-38DA-2F7A-EC541A6EDD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4837" y="214689"/>
            <a:ext cx="1304356" cy="103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2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136525"/>
            <a:ext cx="10515600" cy="1325563"/>
          </a:xfrm>
        </p:spPr>
        <p:txBody>
          <a:bodyPr/>
          <a:lstStyle/>
          <a:p>
            <a:pPr algn="ctr"/>
            <a:r>
              <a:rPr lang="en-IN" b="1" u="sng"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1574800"/>
            <a:ext cx="10515600" cy="4918269"/>
          </a:xfrm>
        </p:spPr>
        <p:txBody>
          <a:bodyPr>
            <a:noAutofit/>
          </a:bodyPr>
          <a:lstStyle/>
          <a:p>
            <a:pPr algn="just">
              <a:buClr>
                <a:srgbClr val="0070C0"/>
              </a:buClr>
              <a:buFont typeface="Wingdings" panose="05000000000000000000" pitchFamily="2" charset="2"/>
              <a:buChar char="Ø"/>
            </a:pPr>
            <a:r>
              <a:rPr lang="en-GB" sz="2400" dirty="0">
                <a:solidFill>
                  <a:srgbClr val="000000"/>
                </a:solidFill>
                <a:effectLst/>
                <a:ea typeface="Times New Roman" panose="02020603050405020304" pitchFamily="18" charset="0"/>
                <a:cs typeface="Times New Roman" panose="02020603050405020304" pitchFamily="18" charset="0"/>
              </a:rPr>
              <a:t>Internet has proved to be quite useful in all sectors of life. It has made a significant impact on the health sector as well. </a:t>
            </a:r>
          </a:p>
          <a:p>
            <a:pPr marL="0" indent="0" algn="just">
              <a:buClr>
                <a:srgbClr val="0070C0"/>
              </a:buClr>
              <a:buNone/>
            </a:pPr>
            <a:endParaRPr lang="en-GB" sz="2400" dirty="0">
              <a:solidFill>
                <a:srgbClr val="000000"/>
              </a:solidFill>
              <a:effectLst/>
              <a:ea typeface="Times New Roman" panose="02020603050405020304" pitchFamily="18" charset="0"/>
              <a:cs typeface="Times New Roman" panose="02020603050405020304" pitchFamily="18" charset="0"/>
            </a:endParaRPr>
          </a:p>
          <a:p>
            <a:pPr algn="just">
              <a:buClr>
                <a:srgbClr val="0070C0"/>
              </a:buClr>
              <a:buFont typeface="Wingdings" panose="05000000000000000000" pitchFamily="2" charset="2"/>
              <a:buChar char="Ø"/>
            </a:pPr>
            <a:r>
              <a:rPr lang="en-US" sz="2400" dirty="0">
                <a:solidFill>
                  <a:srgbClr val="000000"/>
                </a:solidFill>
                <a:effectLst/>
                <a:ea typeface="Times New Roman" panose="02020603050405020304" pitchFamily="18" charset="0"/>
                <a:cs typeface="Times New Roman" panose="02020603050405020304" pitchFamily="18" charset="0"/>
              </a:rPr>
              <a:t>This study shows that internet use and web based medical information is widely popular among healthcare professionals and patients</a:t>
            </a:r>
          </a:p>
          <a:p>
            <a:pPr marL="0" indent="0" algn="just">
              <a:buClr>
                <a:srgbClr val="0070C0"/>
              </a:buClr>
              <a:buNone/>
            </a:pPr>
            <a:endParaRPr lang="en-US" sz="2400" dirty="0">
              <a:solidFill>
                <a:srgbClr val="000000"/>
              </a:solidFill>
              <a:effectLst/>
              <a:ea typeface="Times New Roman" panose="02020603050405020304" pitchFamily="18" charset="0"/>
              <a:cs typeface="Times New Roman" panose="02020603050405020304" pitchFamily="18" charset="0"/>
            </a:endParaRPr>
          </a:p>
          <a:p>
            <a:pPr algn="just">
              <a:buClr>
                <a:srgbClr val="0070C0"/>
              </a:buClr>
              <a:buFont typeface="Wingdings" panose="05000000000000000000" pitchFamily="2" charset="2"/>
              <a:buChar char="Ø"/>
            </a:pPr>
            <a:r>
              <a:rPr lang="en-US" sz="2400" dirty="0">
                <a:solidFill>
                  <a:srgbClr val="000000"/>
                </a:solidFill>
                <a:effectLst/>
                <a:ea typeface="Times New Roman" panose="02020603050405020304" pitchFamily="18" charset="0"/>
                <a:cs typeface="Times New Roman" panose="02020603050405020304" pitchFamily="18" charset="0"/>
              </a:rPr>
              <a:t>Internet helps in making the practice of evidence-based medicine, a reality by providing up-to-date information to healthcare professional</a:t>
            </a:r>
          </a:p>
          <a:p>
            <a:pPr marL="0" indent="0" algn="just">
              <a:buClr>
                <a:srgbClr val="0070C0"/>
              </a:buClr>
              <a:buNone/>
            </a:pPr>
            <a:endParaRPr lang="en-US" sz="2400" dirty="0">
              <a:solidFill>
                <a:srgbClr val="000000"/>
              </a:solidFill>
              <a:effectLst/>
              <a:ea typeface="Times New Roman" panose="02020603050405020304" pitchFamily="18" charset="0"/>
              <a:cs typeface="Times New Roman" panose="02020603050405020304" pitchFamily="18" charset="0"/>
            </a:endParaRPr>
          </a:p>
          <a:p>
            <a:pPr algn="just">
              <a:buClr>
                <a:srgbClr val="0070C0"/>
              </a:buClr>
              <a:buFont typeface="Wingdings" panose="05000000000000000000" pitchFamily="2" charset="2"/>
              <a:buChar char="Ø"/>
            </a:pPr>
            <a:r>
              <a:rPr lang="en-US" sz="2400" dirty="0">
                <a:solidFill>
                  <a:srgbClr val="000000"/>
                </a:solidFill>
                <a:effectLst/>
                <a:ea typeface="Times New Roman" panose="02020603050405020304" pitchFamily="18" charset="0"/>
                <a:cs typeface="Times New Roman" panose="02020603050405020304" pitchFamily="18" charset="0"/>
              </a:rPr>
              <a:t>This study adds to the literature by describing the healthcare professional’s perspective on the evolving internet environment and experience with patients who have sought internet health information.</a:t>
            </a:r>
          </a:p>
          <a:p>
            <a:pPr algn="just">
              <a:buClr>
                <a:srgbClr val="0070C0"/>
              </a:buClr>
              <a:buFont typeface="Wingdings" panose="05000000000000000000" pitchFamily="2" charset="2"/>
              <a:buChar char="Ø"/>
            </a:pPr>
            <a:endParaRPr lang="en-GB" sz="2000"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2" descr="Discussion Clipart, HD Png Download , Transparent Png Image - PNGitem">
            <a:extLst>
              <a:ext uri="{FF2B5EF4-FFF2-40B4-BE49-F238E27FC236}">
                <a16:creationId xmlns:a16="http://schemas.microsoft.com/office/drawing/2014/main" id="{FB1AD9B2-E5D8-0432-1F68-4AF55279E8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77" t="5063" r="10843" b="4756"/>
          <a:stretch/>
        </p:blipFill>
        <p:spPr bwMode="auto">
          <a:xfrm>
            <a:off x="10617591" y="52583"/>
            <a:ext cx="1472418" cy="104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725659" y="95274"/>
            <a:ext cx="10515600" cy="1325563"/>
          </a:xfrm>
        </p:spPr>
        <p:txBody>
          <a:bodyPr/>
          <a:lstStyle/>
          <a:p>
            <a:pPr algn="ctr"/>
            <a:r>
              <a:rPr lang="en-IN" b="1" u="sng" dirty="0"/>
              <a:t>References</a:t>
            </a:r>
            <a:r>
              <a:rPr lang="en-IN" b="1" dirty="0"/>
              <a:t>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370449" y="1434573"/>
            <a:ext cx="11451101" cy="5135040"/>
          </a:xfrm>
        </p:spPr>
        <p:txBody>
          <a:bodyPr>
            <a:noAutofit/>
          </a:bodyPr>
          <a:lstStyle/>
          <a:p>
            <a:pPr marL="342900" marR="0" lvl="0" indent="-342900" algn="just">
              <a:lnSpc>
                <a:spcPct val="107000"/>
              </a:lnSpc>
              <a:spcBef>
                <a:spcPts val="0"/>
              </a:spcBef>
              <a:spcAft>
                <a:spcPts val="0"/>
              </a:spcAft>
              <a:buFont typeface="+mj-lt"/>
              <a:buAutoNum type="arabicPeriod"/>
            </a:pPr>
            <a:r>
              <a:rPr lang="en-GB" sz="1800" dirty="0">
                <a:solidFill>
                  <a:srgbClr val="000000"/>
                </a:solidFill>
                <a:effectLst/>
                <a:ea typeface="Times New Roman" panose="02020603050405020304" pitchFamily="18" charset="0"/>
                <a:cs typeface="Times New Roman" panose="02020603050405020304" pitchFamily="18" charset="0"/>
              </a:rPr>
              <a:t>Koller M, </a:t>
            </a:r>
            <a:r>
              <a:rPr lang="en-GB" sz="1800" dirty="0" err="1">
                <a:solidFill>
                  <a:srgbClr val="000000"/>
                </a:solidFill>
                <a:effectLst/>
                <a:ea typeface="Times New Roman" panose="02020603050405020304" pitchFamily="18" charset="0"/>
                <a:cs typeface="Times New Roman" panose="02020603050405020304" pitchFamily="18" charset="0"/>
              </a:rPr>
              <a:t>Grütter</a:t>
            </a:r>
            <a:r>
              <a:rPr lang="en-GB" sz="1800" dirty="0">
                <a:solidFill>
                  <a:srgbClr val="000000"/>
                </a:solidFill>
                <a:effectLst/>
                <a:ea typeface="Times New Roman" panose="02020603050405020304" pitchFamily="18" charset="0"/>
                <a:cs typeface="Times New Roman" panose="02020603050405020304" pitchFamily="18" charset="0"/>
              </a:rPr>
              <a:t> R, </a:t>
            </a:r>
            <a:r>
              <a:rPr lang="en-GB" sz="1800" dirty="0" err="1">
                <a:solidFill>
                  <a:srgbClr val="000000"/>
                </a:solidFill>
                <a:effectLst/>
                <a:ea typeface="Times New Roman" panose="02020603050405020304" pitchFamily="18" charset="0"/>
                <a:cs typeface="Times New Roman" panose="02020603050405020304" pitchFamily="18" charset="0"/>
              </a:rPr>
              <a:t>Peltenburg</a:t>
            </a:r>
            <a:r>
              <a:rPr lang="en-GB" sz="1800" dirty="0">
                <a:solidFill>
                  <a:srgbClr val="000000"/>
                </a:solidFill>
                <a:effectLst/>
                <a:ea typeface="Times New Roman" panose="02020603050405020304" pitchFamily="18" charset="0"/>
                <a:cs typeface="Times New Roman" panose="02020603050405020304" pitchFamily="18" charset="0"/>
              </a:rPr>
              <a:t> M, Fischer JE, </a:t>
            </a:r>
            <a:r>
              <a:rPr lang="en-GB" sz="1800" dirty="0" err="1">
                <a:solidFill>
                  <a:srgbClr val="000000"/>
                </a:solidFill>
                <a:effectLst/>
                <a:ea typeface="Times New Roman" panose="02020603050405020304" pitchFamily="18" charset="0"/>
                <a:cs typeface="Times New Roman" panose="02020603050405020304" pitchFamily="18" charset="0"/>
              </a:rPr>
              <a:t>Steurer</a:t>
            </a:r>
            <a:r>
              <a:rPr lang="en-GB" sz="1800" dirty="0">
                <a:solidFill>
                  <a:srgbClr val="000000"/>
                </a:solidFill>
                <a:effectLst/>
                <a:ea typeface="Times New Roman" panose="02020603050405020304" pitchFamily="18" charset="0"/>
                <a:cs typeface="Times New Roman" panose="02020603050405020304" pitchFamily="18" charset="0"/>
              </a:rPr>
              <a:t> J. Use of the Internet by medical doctors in Switzerland. Swiss Medical Weekly. 2001 May 5;131(17-18):251–4.</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GB" sz="1800" dirty="0">
                <a:solidFill>
                  <a:srgbClr val="000000"/>
                </a:solidFill>
                <a:effectLst/>
                <a:ea typeface="Times New Roman" panose="02020603050405020304" pitchFamily="18" charset="0"/>
                <a:cs typeface="Times New Roman" panose="02020603050405020304" pitchFamily="18" charset="0"/>
              </a:rPr>
              <a:t>Murray E, Lo B, Pollack L, </a:t>
            </a:r>
            <a:r>
              <a:rPr lang="en-GB" sz="1800" dirty="0" err="1">
                <a:solidFill>
                  <a:srgbClr val="000000"/>
                </a:solidFill>
                <a:effectLst/>
                <a:ea typeface="Times New Roman" panose="02020603050405020304" pitchFamily="18" charset="0"/>
                <a:cs typeface="Times New Roman" panose="02020603050405020304" pitchFamily="18" charset="0"/>
              </a:rPr>
              <a:t>Donelan</a:t>
            </a:r>
            <a:r>
              <a:rPr lang="en-GB" sz="1800" dirty="0">
                <a:solidFill>
                  <a:srgbClr val="000000"/>
                </a:solidFill>
                <a:effectLst/>
                <a:ea typeface="Times New Roman" panose="02020603050405020304" pitchFamily="18" charset="0"/>
                <a:cs typeface="Times New Roman" panose="02020603050405020304" pitchFamily="18" charset="0"/>
              </a:rPr>
              <a:t> K, Catania J, Lee K, et al. The Impact of Health Information on the Internet on Health Care and the Physician-Patient Relationship: National U.S. Survey among 1.050 U.S. Physicians. Journal of Medical Internet Research. 2003 Aug 29;5(3):e17.</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GB" sz="1800" dirty="0" err="1">
                <a:solidFill>
                  <a:srgbClr val="000000"/>
                </a:solidFill>
                <a:effectLst/>
                <a:ea typeface="Times New Roman" panose="02020603050405020304" pitchFamily="18" charset="0"/>
                <a:cs typeface="Times New Roman" panose="02020603050405020304" pitchFamily="18" charset="0"/>
              </a:rPr>
              <a:t>Podichetty</a:t>
            </a:r>
            <a:r>
              <a:rPr lang="en-GB" sz="1800" dirty="0">
                <a:solidFill>
                  <a:srgbClr val="000000"/>
                </a:solidFill>
                <a:effectLst/>
                <a:ea typeface="Times New Roman" panose="02020603050405020304" pitchFamily="18" charset="0"/>
                <a:cs typeface="Times New Roman" panose="02020603050405020304" pitchFamily="18" charset="0"/>
              </a:rPr>
              <a:t> VK. Assessment of internet use and effects among healthcare professionals: a cross sectional survey. Postgraduate Medical Journal. 2006 Apr 1;82(966):274–9.</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GB" sz="1800" dirty="0" err="1">
                <a:solidFill>
                  <a:srgbClr val="000000"/>
                </a:solidFill>
                <a:effectLst/>
                <a:ea typeface="Times New Roman" panose="02020603050405020304" pitchFamily="18" charset="0"/>
                <a:cs typeface="Times New Roman" panose="02020603050405020304" pitchFamily="18" charset="0"/>
              </a:rPr>
              <a:t>Ajuwon</a:t>
            </a:r>
            <a:r>
              <a:rPr lang="en-GB" sz="1800" dirty="0">
                <a:solidFill>
                  <a:srgbClr val="000000"/>
                </a:solidFill>
                <a:effectLst/>
                <a:ea typeface="Times New Roman" panose="02020603050405020304" pitchFamily="18" charset="0"/>
                <a:cs typeface="Times New Roman" panose="02020603050405020304" pitchFamily="18" charset="0"/>
              </a:rPr>
              <a:t> GA, Popoola SO. Influence of Internet Accessibility and Demographic factors on utilization of Web-based Health Information Resources by Resident Doctors in Nigeria. African Journal of Medicine and Medical Sciences. 2014,43( </a:t>
            </a:r>
            <a:r>
              <a:rPr lang="en-GB" sz="1800" dirty="0" err="1">
                <a:solidFill>
                  <a:srgbClr val="000000"/>
                </a:solidFill>
                <a:effectLst/>
                <a:ea typeface="Times New Roman" panose="02020603050405020304" pitchFamily="18" charset="0"/>
                <a:cs typeface="Times New Roman" panose="02020603050405020304" pitchFamily="18" charset="0"/>
              </a:rPr>
              <a:t>Suppl</a:t>
            </a:r>
            <a:r>
              <a:rPr lang="en-GB" sz="1800" dirty="0">
                <a:solidFill>
                  <a:srgbClr val="000000"/>
                </a:solidFill>
                <a:effectLst/>
                <a:ea typeface="Times New Roman" panose="02020603050405020304" pitchFamily="18" charset="0"/>
                <a:cs typeface="Times New Roman" panose="02020603050405020304" pitchFamily="18" charset="0"/>
              </a:rPr>
              <a:t> 1):61–71.</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GB" sz="1800" dirty="0">
                <a:solidFill>
                  <a:srgbClr val="000000"/>
                </a:solidFill>
                <a:effectLst/>
                <a:ea typeface="Times New Roman" panose="02020603050405020304" pitchFamily="18" charset="0"/>
                <a:cs typeface="Times New Roman" panose="02020603050405020304" pitchFamily="18" charset="0"/>
              </a:rPr>
              <a:t>Bhatia S, Patnaik L, </a:t>
            </a:r>
            <a:r>
              <a:rPr lang="en-GB" sz="1800" dirty="0" err="1">
                <a:solidFill>
                  <a:srgbClr val="000000"/>
                </a:solidFill>
                <a:effectLst/>
                <a:ea typeface="Times New Roman" panose="02020603050405020304" pitchFamily="18" charset="0"/>
                <a:cs typeface="Times New Roman" panose="02020603050405020304" pitchFamily="18" charset="0"/>
              </a:rPr>
              <a:t>Pattanaik</a:t>
            </a:r>
            <a:r>
              <a:rPr lang="en-GB" sz="1800" dirty="0">
                <a:solidFill>
                  <a:srgbClr val="000000"/>
                </a:solidFill>
                <a:effectLst/>
                <a:ea typeface="Times New Roman" panose="02020603050405020304" pitchFamily="18" charset="0"/>
                <a:cs typeface="Times New Roman" panose="02020603050405020304" pitchFamily="18" charset="0"/>
              </a:rPr>
              <a:t> S, </a:t>
            </a:r>
            <a:r>
              <a:rPr lang="en-GB" sz="1800" dirty="0" err="1">
                <a:solidFill>
                  <a:srgbClr val="000000"/>
                </a:solidFill>
                <a:effectLst/>
                <a:ea typeface="Times New Roman" panose="02020603050405020304" pitchFamily="18" charset="0"/>
                <a:cs typeface="Times New Roman" panose="02020603050405020304" pitchFamily="18" charset="0"/>
              </a:rPr>
              <a:t>Sahu</a:t>
            </a:r>
            <a:r>
              <a:rPr lang="en-GB" sz="1800" dirty="0">
                <a:solidFill>
                  <a:srgbClr val="000000"/>
                </a:solidFill>
                <a:effectLst/>
                <a:ea typeface="Times New Roman" panose="02020603050405020304" pitchFamily="18" charset="0"/>
                <a:cs typeface="Times New Roman" panose="02020603050405020304" pitchFamily="18" charset="0"/>
              </a:rPr>
              <a:t> T. Internet use for patient care and health research: A cross-sectional study among physicians in a teaching hospital of Eastern India. Journal of Family Medicine and Primary Care. 2018 Sep 1;7(5):993–7.</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GB" sz="1800" dirty="0" err="1">
                <a:solidFill>
                  <a:srgbClr val="000000"/>
                </a:solidFill>
                <a:effectLst/>
                <a:ea typeface="Times New Roman" panose="02020603050405020304" pitchFamily="18" charset="0"/>
                <a:cs typeface="Times New Roman" panose="02020603050405020304" pitchFamily="18" charset="0"/>
              </a:rPr>
              <a:t>Jadoon</a:t>
            </a:r>
            <a:r>
              <a:rPr lang="en-GB" sz="1800" dirty="0">
                <a:solidFill>
                  <a:srgbClr val="000000"/>
                </a:solidFill>
                <a:effectLst/>
                <a:ea typeface="Times New Roman" panose="02020603050405020304" pitchFamily="18" charset="0"/>
                <a:cs typeface="Times New Roman" panose="02020603050405020304" pitchFamily="18" charset="0"/>
              </a:rPr>
              <a:t> NA, Zahid MF, </a:t>
            </a:r>
            <a:r>
              <a:rPr lang="en-GB" sz="1800" dirty="0" err="1">
                <a:solidFill>
                  <a:srgbClr val="000000"/>
                </a:solidFill>
                <a:effectLst/>
                <a:ea typeface="Times New Roman" panose="02020603050405020304" pitchFamily="18" charset="0"/>
                <a:cs typeface="Times New Roman" panose="02020603050405020304" pitchFamily="18" charset="0"/>
              </a:rPr>
              <a:t>Mansoorulhaq</a:t>
            </a:r>
            <a:r>
              <a:rPr lang="en-GB" sz="1800" dirty="0">
                <a:solidFill>
                  <a:srgbClr val="000000"/>
                </a:solidFill>
                <a:effectLst/>
                <a:ea typeface="Times New Roman" panose="02020603050405020304" pitchFamily="18" charset="0"/>
                <a:cs typeface="Times New Roman" panose="02020603050405020304" pitchFamily="18" charset="0"/>
              </a:rPr>
              <a:t> H, Ullah S, </a:t>
            </a:r>
            <a:r>
              <a:rPr lang="en-GB" sz="1800" dirty="0" err="1">
                <a:solidFill>
                  <a:srgbClr val="000000"/>
                </a:solidFill>
                <a:effectLst/>
                <a:ea typeface="Times New Roman" panose="02020603050405020304" pitchFamily="18" charset="0"/>
                <a:cs typeface="Times New Roman" panose="02020603050405020304" pitchFamily="18" charset="0"/>
              </a:rPr>
              <a:t>Jadoon</a:t>
            </a:r>
            <a:r>
              <a:rPr lang="en-GB" sz="1800" dirty="0">
                <a:solidFill>
                  <a:srgbClr val="000000"/>
                </a:solidFill>
                <a:effectLst/>
                <a:ea typeface="Times New Roman" panose="02020603050405020304" pitchFamily="18" charset="0"/>
                <a:cs typeface="Times New Roman" panose="02020603050405020304" pitchFamily="18" charset="0"/>
              </a:rPr>
              <a:t> BA, Raza A, et al. Evaluation of internet access and utilization by medical students in Lahore, Pakistan. BMC Medical Informatics and Decision Making. 2011 May 30;11(1).</a:t>
            </a:r>
            <a:endParaRPr lang="en-US" sz="18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GB" sz="1800" dirty="0">
                <a:solidFill>
                  <a:srgbClr val="000000"/>
                </a:solidFill>
                <a:effectLst/>
                <a:ea typeface="Times New Roman" panose="02020603050405020304" pitchFamily="18" charset="0"/>
                <a:cs typeface="Times New Roman" panose="02020603050405020304" pitchFamily="18" charset="0"/>
              </a:rPr>
              <a:t>Zhou H, Zhang J, </a:t>
            </a:r>
            <a:r>
              <a:rPr lang="en-GB" sz="1800" dirty="0" err="1">
                <a:solidFill>
                  <a:srgbClr val="000000"/>
                </a:solidFill>
                <a:effectLst/>
                <a:ea typeface="Times New Roman" panose="02020603050405020304" pitchFamily="18" charset="0"/>
                <a:cs typeface="Times New Roman" panose="02020603050405020304" pitchFamily="18" charset="0"/>
              </a:rPr>
              <a:t>Su</a:t>
            </a:r>
            <a:r>
              <a:rPr lang="en-GB" sz="1800" dirty="0">
                <a:solidFill>
                  <a:srgbClr val="000000"/>
                </a:solidFill>
                <a:effectLst/>
                <a:ea typeface="Times New Roman" panose="02020603050405020304" pitchFamily="18" charset="0"/>
                <a:cs typeface="Times New Roman" panose="02020603050405020304" pitchFamily="18" charset="0"/>
              </a:rPr>
              <a:t> J. Internet access, usage and trust among medical professionals in China: A web-based survey. International Journal of Nursing Sciences. 2020 Sep;7:S38–45.</a:t>
            </a:r>
            <a:endParaRPr lang="en-US" sz="18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14</a:t>
            </a:fld>
            <a:endParaRPr lang="en-IN" dirty="0"/>
          </a:p>
        </p:txBody>
      </p:sp>
      <p:pic>
        <p:nvPicPr>
          <p:cNvPr id="6" name="Picture 5">
            <a:extLst>
              <a:ext uri="{FF2B5EF4-FFF2-40B4-BE49-F238E27FC236}">
                <a16:creationId xmlns:a16="http://schemas.microsoft.com/office/drawing/2014/main" id="{CE38A3BB-F6B0-315F-B789-A894D10FE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524000" y="3602038"/>
            <a:ext cx="9144000" cy="674540"/>
          </a:xfrm>
        </p:spPr>
        <p:txBody>
          <a:bodyPr/>
          <a:lstStyle/>
          <a:p>
            <a:r>
              <a:rPr lang="en-IN" dirty="0" err="1"/>
              <a:t>Dr.</a:t>
            </a:r>
            <a:r>
              <a:rPr lang="en-IN" dirty="0"/>
              <a:t> Tanvi Tiwari</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2" descr="Clipart Thank You Jpg">
            <a:extLst>
              <a:ext uri="{FF2B5EF4-FFF2-40B4-BE49-F238E27FC236}">
                <a16:creationId xmlns:a16="http://schemas.microsoft.com/office/drawing/2014/main" id="{537D6B0F-8988-4D63-0BD3-9A19926A8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6" t="1718" r="1416" b="1711"/>
          <a:stretch/>
        </p:blipFill>
        <p:spPr bwMode="auto">
          <a:xfrm>
            <a:off x="10802983" y="230477"/>
            <a:ext cx="1149532" cy="115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518917" y="2434736"/>
            <a:ext cx="10834883" cy="2545227"/>
          </a:xfrm>
        </p:spPr>
        <p:txBody>
          <a:bodyPr>
            <a:noAutofit/>
          </a:bodyPr>
          <a:lstStyle/>
          <a:p>
            <a:pPr>
              <a:buClr>
                <a:srgbClr val="0070C0"/>
              </a:buClr>
              <a:buFont typeface="Wingdings" panose="05000000000000000000" pitchFamily="2" charset="2"/>
              <a:buChar char="Ø"/>
            </a:pPr>
            <a:r>
              <a:rPr lang="en-IN" sz="2400" dirty="0"/>
              <a:t>The starting was a bit tough as public relations was not a familiar field but with time and support of my team got to learn and get in flow with the public relations in healthcare.</a:t>
            </a:r>
          </a:p>
          <a:p>
            <a:pPr marL="0" indent="0">
              <a:buClr>
                <a:srgbClr val="0070C0"/>
              </a:buClr>
              <a:buNone/>
            </a:pPr>
            <a:endParaRPr lang="en-IN" sz="2400" dirty="0"/>
          </a:p>
          <a:p>
            <a:pPr>
              <a:buClr>
                <a:srgbClr val="0070C0"/>
              </a:buClr>
              <a:buFont typeface="Wingdings" panose="05000000000000000000" pitchFamily="2" charset="2"/>
              <a:buChar char="Ø"/>
            </a:pPr>
            <a:r>
              <a:rPr lang="en-IN" sz="2400" dirty="0"/>
              <a:t>It is still a long road ahead as have a lot of things to learn with respect to public relations in healthcare</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57"/>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6" name="Freeform: Shape 15">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b="1" kern="1200" dirty="0">
                <a:solidFill>
                  <a:schemeClr val="tx1"/>
                </a:solidFill>
                <a:latin typeface="+mj-lt"/>
                <a:ea typeface="+mj-ea"/>
                <a:cs typeface="+mj-cs"/>
              </a:rPr>
              <a:t>Pictorial Journey at SPAG</a:t>
            </a:r>
          </a:p>
        </p:txBody>
      </p:sp>
      <p:pic>
        <p:nvPicPr>
          <p:cNvPr id="7" name="Content Placeholder 6" descr="Two women taking a selfie&#10;&#10;Description automatically generated">
            <a:extLst>
              <a:ext uri="{FF2B5EF4-FFF2-40B4-BE49-F238E27FC236}">
                <a16:creationId xmlns:a16="http://schemas.microsoft.com/office/drawing/2014/main" id="{F900B299-F97B-6381-8DF3-9C0DFBFB8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4699" y="643469"/>
            <a:ext cx="2994445" cy="5571062"/>
          </a:xfrm>
          <a:prstGeom prst="rect">
            <a:avLst/>
          </a:prstGeo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6AD20E6-394B-4DF0-96A5-9647FF39C943}" type="slidenum">
              <a:rPr kumimoji="0" lang="en-US" sz="1200" b="0" i="0" u="none" strike="noStrike" kern="1200" cap="none" spc="0" normalizeH="0" baseline="0" noProof="0">
                <a:ln>
                  <a:noFill/>
                </a:ln>
                <a:solidFill>
                  <a:srgbClr val="000000">
                    <a:alpha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srgbClr val="000000">
                  <a:alpha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57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0" name="Freeform: Shape 19">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b="1" kern="1200" dirty="0">
                <a:solidFill>
                  <a:schemeClr val="tx1"/>
                </a:solidFill>
                <a:latin typeface="+mj-lt"/>
                <a:ea typeface="+mj-ea"/>
                <a:cs typeface="+mj-cs"/>
              </a:rPr>
              <a:t>Pictorial Journey at SPAG</a:t>
            </a:r>
          </a:p>
        </p:txBody>
      </p:sp>
      <p:pic>
        <p:nvPicPr>
          <p:cNvPr id="11" name="Content Placeholder 10" descr="A group of people posing for a photo&#10;&#10;Description automatically generated">
            <a:extLst>
              <a:ext uri="{FF2B5EF4-FFF2-40B4-BE49-F238E27FC236}">
                <a16:creationId xmlns:a16="http://schemas.microsoft.com/office/drawing/2014/main" id="{084491EB-EECC-CB34-A311-4AC0F9F482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2773" y="643469"/>
            <a:ext cx="4178296" cy="5571062"/>
          </a:xfrm>
          <a:prstGeom prst="rect">
            <a:avLst/>
          </a:pr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6AD20E6-394B-4DF0-96A5-9647FF39C943}" type="slidenum">
              <a:rPr kumimoji="0" lang="en-US" sz="1200" b="0" i="0" u="none" strike="noStrike" kern="1200" cap="none" spc="0" normalizeH="0" baseline="0" noProof="0">
                <a:ln>
                  <a:noFill/>
                </a:ln>
                <a:solidFill>
                  <a:srgbClr val="000000">
                    <a:alpha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srgbClr val="000000">
                  <a:alpha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1047280" y="759805"/>
            <a:ext cx="10306520" cy="1325563"/>
          </a:xfrm>
        </p:spPr>
        <p:txBody>
          <a:bodyPr>
            <a:normAutofit/>
          </a:bodyPr>
          <a:lstStyle/>
          <a:p>
            <a:r>
              <a:rPr lang="en-IN" sz="4000" b="1" u="sng">
                <a:solidFill>
                  <a:srgbClr val="FFFFFF"/>
                </a:solidFill>
              </a:rPr>
              <a:t>Screenshot of Approval</a:t>
            </a:r>
          </a:p>
        </p:txBody>
      </p:sp>
      <p:pic>
        <p:nvPicPr>
          <p:cNvPr id="7" name="Content Placeholder 6" descr="Graphical user interface, text, application&#10;&#10;Description automatically generated">
            <a:extLst>
              <a:ext uri="{FF2B5EF4-FFF2-40B4-BE49-F238E27FC236}">
                <a16:creationId xmlns:a16="http://schemas.microsoft.com/office/drawing/2014/main" id="{DA0171F4-9808-1029-22FF-724C20DE9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350" y="2301261"/>
            <a:ext cx="8951448" cy="4269510"/>
          </a:xfrm>
          <a:prstGeom prst="rect">
            <a:avLst/>
          </a:prstGeo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10707624" y="6382512"/>
            <a:ext cx="685800" cy="320040"/>
          </a:xfrm>
        </p:spPr>
        <p:txBody>
          <a:bodyPr>
            <a:normAutofit/>
          </a:bodyPr>
          <a:lstStyle/>
          <a:p>
            <a:pPr>
              <a:spcAft>
                <a:spcPts val="600"/>
              </a:spcAft>
            </a:pPr>
            <a:fld id="{26AD20E6-394B-4DF0-96A5-9647FF39C943}" type="slidenum">
              <a:rPr lang="en-IN" sz="1000"/>
              <a:pPr>
                <a:spcAft>
                  <a:spcPts val="600"/>
                </a:spcAft>
              </a:pPr>
              <a:t>2</a:t>
            </a:fld>
            <a:endParaRPr lang="en-IN" sz="1000"/>
          </a:p>
        </p:txBody>
      </p:sp>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365125"/>
            <a:ext cx="10515600" cy="927647"/>
          </a:xfrm>
        </p:spPr>
        <p:txBody>
          <a:bodyPr/>
          <a:lstStyle/>
          <a:p>
            <a:pPr algn="ctr"/>
            <a:r>
              <a:rPr lang="en-IN" b="1" u="sng" dirty="0"/>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797169" y="1768378"/>
            <a:ext cx="10515600" cy="4351069"/>
          </a:xfrm>
        </p:spPr>
        <p:txBody>
          <a:bodyPr>
            <a:noAutofit/>
          </a:bodyPr>
          <a:lstStyle/>
          <a:p>
            <a:pPr algn="just">
              <a:buClr>
                <a:srgbClr val="0070C0"/>
              </a:buClr>
              <a:buFont typeface="Wingdings" panose="05000000000000000000" pitchFamily="2" charset="2"/>
              <a:buChar char="Ø"/>
            </a:pPr>
            <a:r>
              <a:rPr lang="en-GB" sz="2400" dirty="0">
                <a:solidFill>
                  <a:srgbClr val="262626"/>
                </a:solidFill>
                <a:effectLst/>
                <a:ea typeface="Times New Roman" panose="02020603050405020304" pitchFamily="18" charset="0"/>
                <a:cs typeface="Times New Roman" panose="02020603050405020304" pitchFamily="18" charset="0"/>
              </a:rPr>
              <a:t>The Internet is the most extensive network of information and communication services in the world. The internet's availability has allowed for instant access to the most up-to-date and reliable clinical research outcomes in everyday medical practise. </a:t>
            </a:r>
          </a:p>
          <a:p>
            <a:pPr algn="just">
              <a:buClr>
                <a:srgbClr val="0070C0"/>
              </a:buClr>
              <a:buFont typeface="Wingdings" panose="05000000000000000000" pitchFamily="2" charset="2"/>
              <a:buChar char="Ø"/>
            </a:pPr>
            <a:r>
              <a:rPr lang="en-GB" sz="2400" dirty="0">
                <a:effectLst/>
                <a:ea typeface="Calibri" panose="020F0502020204030204" pitchFamily="34" charset="0"/>
                <a:cs typeface="Times New Roman" panose="02020603050405020304" pitchFamily="18" charset="0"/>
              </a:rPr>
              <a:t>Patients are more informed about their medical conditions as a result of the worldwide exponential growth of the internet, which has led to an increase in demand for improved clinical services based on the information available on the internet. </a:t>
            </a:r>
          </a:p>
          <a:p>
            <a:pPr algn="just">
              <a:buClr>
                <a:srgbClr val="0070C0"/>
              </a:buClr>
              <a:buFont typeface="Wingdings" panose="05000000000000000000" pitchFamily="2" charset="2"/>
              <a:buChar char="Ø"/>
            </a:pPr>
            <a:r>
              <a:rPr lang="en-GB" sz="2400" dirty="0">
                <a:effectLst/>
                <a:latin typeface="+mn-lt"/>
                <a:ea typeface="Calibri" panose="020F0502020204030204" pitchFamily="34" charset="0"/>
                <a:cs typeface="Times New Roman" panose="02020603050405020304" pitchFamily="18" charset="0"/>
              </a:rPr>
              <a:t>As a result, doctors are being put under more pressure to stay current on medical breakthroughs. Many platforms are available such as WHO, </a:t>
            </a:r>
            <a:r>
              <a:rPr lang="en-GB" sz="2400" dirty="0" err="1">
                <a:effectLst/>
                <a:latin typeface="+mn-lt"/>
                <a:ea typeface="Calibri" panose="020F0502020204030204" pitchFamily="34" charset="0"/>
                <a:cs typeface="Times New Roman" panose="02020603050405020304" pitchFamily="18" charset="0"/>
              </a:rPr>
              <a:t>Medindia</a:t>
            </a:r>
            <a:r>
              <a:rPr lang="en-GB" sz="2400" dirty="0">
                <a:effectLst/>
                <a:latin typeface="+mn-lt"/>
                <a:ea typeface="Calibri" panose="020F0502020204030204" pitchFamily="34" charset="0"/>
                <a:cs typeface="Times New Roman" panose="02020603050405020304" pitchFamily="18" charset="0"/>
              </a:rPr>
              <a:t>, health blogs, microblogs, Wikipedia, National health portal and many more are providing health information for all to access.</a:t>
            </a:r>
            <a:endParaRPr lang="en-GB" altLang="en-US" sz="2400" b="1" dirty="0">
              <a:solidFill>
                <a:srgbClr val="000000"/>
              </a:solidFill>
              <a:latin typeface="+mn-l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454670-4A72-7564-1860-37E7A5CD6430}"/>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F00AE8D1-D116-3B34-CCBE-59DEE4A91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 y="150422"/>
            <a:ext cx="2695903" cy="1268959"/>
          </a:xfrm>
          <a:prstGeom prst="rect">
            <a:avLst/>
          </a:prstGeom>
        </p:spPr>
      </p:pic>
      <p:sp>
        <p:nvSpPr>
          <p:cNvPr id="7" name="Title 1">
            <a:extLst>
              <a:ext uri="{FF2B5EF4-FFF2-40B4-BE49-F238E27FC236}">
                <a16:creationId xmlns:a16="http://schemas.microsoft.com/office/drawing/2014/main" id="{6AEAD6FB-D41D-708B-4025-2FC68A0B8D99}"/>
              </a:ext>
            </a:extLst>
          </p:cNvPr>
          <p:cNvSpPr>
            <a:spLocks noGrp="1"/>
          </p:cNvSpPr>
          <p:nvPr>
            <p:ph type="title"/>
          </p:nvPr>
        </p:nvSpPr>
        <p:spPr>
          <a:xfrm>
            <a:off x="838200" y="321077"/>
            <a:ext cx="10515600" cy="927647"/>
          </a:xfrm>
        </p:spPr>
        <p:txBody>
          <a:bodyPr/>
          <a:lstStyle/>
          <a:p>
            <a:pPr algn="ctr"/>
            <a:r>
              <a:rPr lang="en-IN" b="1" u="sng" dirty="0"/>
              <a:t>Introduction</a:t>
            </a:r>
          </a:p>
        </p:txBody>
      </p:sp>
      <p:sp>
        <p:nvSpPr>
          <p:cNvPr id="9" name="Rectangle 1">
            <a:extLst>
              <a:ext uri="{FF2B5EF4-FFF2-40B4-BE49-F238E27FC236}">
                <a16:creationId xmlns:a16="http://schemas.microsoft.com/office/drawing/2014/main" id="{6BB0E857-BEDC-A101-BF73-5F685E399C90}"/>
              </a:ext>
            </a:extLst>
          </p:cNvPr>
          <p:cNvSpPr>
            <a:spLocks noChangeArrowheads="1"/>
          </p:cNvSpPr>
          <p:nvPr/>
        </p:nvSpPr>
        <p:spPr bwMode="auto">
          <a:xfrm>
            <a:off x="609600" y="1526370"/>
            <a:ext cx="10972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About Various Internet Platforms</a:t>
            </a:r>
            <a:r>
              <a:rPr kumimoji="0" lang="en-GB" altLang="en-US" sz="2400" b="1" i="0" u="sng" strike="noStrike" cap="none" normalizeH="0" baseline="0" dirty="0">
                <a:ln>
                  <a:noFill/>
                </a:ln>
                <a:solidFill>
                  <a:srgbClr val="008080"/>
                </a:solidFill>
                <a:effectLst/>
                <a:latin typeface="+mn-lt"/>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National Health Portal (NHP)</a:t>
            </a: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The National Health Portal intends to provide citizens, students, healthcare professionals, and researchers with a single point of access to authorised health information. Users can obtain thorough information on health-related topics.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Medindia</a:t>
            </a: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Medindia</a:t>
            </a:r>
            <a:r>
              <a:rPr kumimoji="0" lang="en-GB" altLang="en-US" sz="24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is a leading online health information, application, and service provider for consumers, doctors, and healthcare professionals around the world.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World Health Organization (WHO)</a:t>
            </a:r>
            <a:endParaRPr kumimoji="0" lang="en-US" altLang="en-US"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The World Health Organization is the global organisation in charge of public health. Many facets of health policy and planning are influenced by it.</a:t>
            </a:r>
            <a:endParaRPr kumimoji="0" lang="en-GB"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044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u="sng" dirty="0"/>
              <a:t>Objectives</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2401696"/>
            <a:ext cx="10515600" cy="2054607"/>
          </a:xfrm>
        </p:spPr>
        <p:txBody>
          <a:bodyPr vert="horz" lIns="91440" tIns="45720" rIns="91440" bIns="45720" rtlCol="0" anchor="t">
            <a:normAutofit lnSpcReduction="10000"/>
          </a:bodyPr>
          <a:lstStyle/>
          <a:p>
            <a:pPr algn="just">
              <a:buClr>
                <a:srgbClr val="0070C0"/>
              </a:buClr>
              <a:buFont typeface="Wingdings" panose="05000000000000000000" pitchFamily="2" charset="2"/>
              <a:buChar char="Ø"/>
            </a:pPr>
            <a:r>
              <a:rPr lang="en-IN" sz="2600" dirty="0">
                <a:ea typeface="+mn-lt"/>
                <a:cs typeface="+mn-lt"/>
              </a:rPr>
              <a:t>To understand the views of the health care professionals regarding the health information provided on the Internet.</a:t>
            </a:r>
          </a:p>
          <a:p>
            <a:pPr marL="0" indent="0" algn="just">
              <a:buClr>
                <a:srgbClr val="0070C0"/>
              </a:buClr>
              <a:buNone/>
            </a:pPr>
            <a:endParaRPr lang="en-IN" sz="2600" dirty="0">
              <a:cs typeface="Calibri" panose="020F0502020204030204"/>
            </a:endParaRPr>
          </a:p>
          <a:p>
            <a:pPr algn="just">
              <a:buClr>
                <a:srgbClr val="0070C0"/>
              </a:buClr>
              <a:buFont typeface="Wingdings" panose="05000000000000000000" pitchFamily="2" charset="2"/>
              <a:buChar char="Ø"/>
            </a:pPr>
            <a:r>
              <a:rPr lang="en-IN" sz="2600" dirty="0">
                <a:ea typeface="+mn-lt"/>
                <a:cs typeface="+mn-lt"/>
              </a:rPr>
              <a:t>To identify the effects caused by the information on the internet in the clinical practice of health care professionals.</a:t>
            </a:r>
            <a:endParaRPr lang="en-IN" sz="2600" dirty="0">
              <a:cs typeface="Calibri" panose="020F0502020204030204"/>
            </a:endParaRPr>
          </a:p>
          <a:p>
            <a:endParaRPr lang="en-IN" dirty="0">
              <a:cs typeface="Calibri" panose="020F0502020204030204"/>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026016" y="217907"/>
            <a:ext cx="10515600" cy="1074865"/>
          </a:xfrm>
        </p:spPr>
        <p:txBody>
          <a:bodyPr/>
          <a:lstStyle/>
          <a:p>
            <a:pPr algn="ctr"/>
            <a:r>
              <a:rPr lang="en-IN" b="1" u="sng" dirty="0"/>
              <a:t>Methodology</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596721" y="1674105"/>
            <a:ext cx="10998557" cy="4683393"/>
          </a:xfrm>
        </p:spPr>
        <p:txBody>
          <a:bodyPr vert="horz" lIns="91440" tIns="45720" rIns="91440" bIns="45720" rtlCol="0" anchor="t">
            <a:noAutofit/>
          </a:bodyPr>
          <a:lstStyle/>
          <a:p>
            <a:pPr algn="just">
              <a:buClr>
                <a:srgbClr val="0070C0"/>
              </a:buClr>
              <a:buFont typeface="Wingdings" panose="05000000000000000000" pitchFamily="2" charset="2"/>
              <a:buChar char="Ø"/>
            </a:pPr>
            <a:r>
              <a:rPr lang="en-IN" sz="2300" b="1" dirty="0">
                <a:ea typeface="+mn-lt"/>
                <a:cs typeface="+mn-lt"/>
              </a:rPr>
              <a:t>Study Design</a:t>
            </a:r>
            <a:r>
              <a:rPr lang="en-IN" sz="2300" dirty="0">
                <a:ea typeface="+mn-lt"/>
                <a:cs typeface="+mn-lt"/>
              </a:rPr>
              <a:t>- The study uses quantitative designs to gain insight of healthcare professional’s acceptance and views regarding health information available on the internet. The literature was searched through Google Scholar and PubMed to obtain relevant studies.</a:t>
            </a:r>
            <a:endParaRPr lang="en-US" sz="2300" dirty="0"/>
          </a:p>
          <a:p>
            <a:pPr algn="just">
              <a:buClr>
                <a:srgbClr val="0070C0"/>
              </a:buClr>
              <a:buFont typeface="Wingdings" panose="05000000000000000000" pitchFamily="2" charset="2"/>
              <a:buChar char="Ø"/>
            </a:pPr>
            <a:r>
              <a:rPr lang="en-IN" sz="2300" b="1" dirty="0">
                <a:ea typeface="+mn-lt"/>
                <a:cs typeface="+mn-lt"/>
              </a:rPr>
              <a:t>Study period </a:t>
            </a:r>
            <a:r>
              <a:rPr lang="en-IN" sz="2300" dirty="0">
                <a:ea typeface="+mn-lt"/>
                <a:cs typeface="+mn-lt"/>
              </a:rPr>
              <a:t>- The study was conducted </a:t>
            </a:r>
            <a:r>
              <a:rPr lang="en-IN" sz="2300">
                <a:ea typeface="+mn-lt"/>
                <a:cs typeface="+mn-lt"/>
              </a:rPr>
              <a:t>from  April - </a:t>
            </a:r>
            <a:r>
              <a:rPr lang="en-IN" sz="2300" dirty="0">
                <a:ea typeface="+mn-lt"/>
                <a:cs typeface="+mn-lt"/>
              </a:rPr>
              <a:t>June 2022.</a:t>
            </a:r>
          </a:p>
          <a:p>
            <a:pPr algn="just">
              <a:buClr>
                <a:srgbClr val="0070C0"/>
              </a:buClr>
              <a:buFont typeface="Wingdings" panose="05000000000000000000" pitchFamily="2" charset="2"/>
              <a:buChar char="Ø"/>
            </a:pPr>
            <a:r>
              <a:rPr lang="en-IN" sz="2300" b="1" dirty="0">
                <a:ea typeface="+mn-lt"/>
                <a:cs typeface="+mn-lt"/>
              </a:rPr>
              <a:t>Study area</a:t>
            </a:r>
            <a:r>
              <a:rPr lang="en-IN" sz="2300" dirty="0">
                <a:ea typeface="+mn-lt"/>
                <a:cs typeface="+mn-lt"/>
              </a:rPr>
              <a:t>- The data was collected from healthcare professionals from Delhi- NCR area.</a:t>
            </a:r>
          </a:p>
          <a:p>
            <a:pPr algn="just">
              <a:buClr>
                <a:srgbClr val="0070C0"/>
              </a:buClr>
              <a:buFont typeface="Wingdings" panose="05000000000000000000" pitchFamily="2" charset="2"/>
              <a:buChar char="Ø"/>
            </a:pPr>
            <a:r>
              <a:rPr lang="en-IN" sz="2300" b="1" dirty="0">
                <a:ea typeface="+mn-lt"/>
                <a:cs typeface="+mn-lt"/>
              </a:rPr>
              <a:t>Sample Size</a:t>
            </a:r>
            <a:r>
              <a:rPr lang="en-IN" sz="2300" dirty="0">
                <a:ea typeface="+mn-lt"/>
                <a:cs typeface="+mn-lt"/>
              </a:rPr>
              <a:t>- Sample for the study were the healthcare professionals. The inclusion criteria for the study were healthcare professionals who are currently in practice in Delhi- NCR area, who have access to internet and are using it, who were willing to participate in the study and had no language issue. The exclusion criteria included healthcare professionals who are no longer practicing in Delhi-NCR area, those who do not use internet and those who didn’t give consent to participate in the study. For the study, 74 healthcare professionals responded on the basis of their availability.</a:t>
            </a:r>
            <a:endParaRPr lang="en-IN" sz="2300" dirty="0">
              <a:cs typeface="Calibri"/>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4" descr="Project Management Icon clipart - Construction, Product, Line, transparent  clip art">
            <a:extLst>
              <a:ext uri="{FF2B5EF4-FFF2-40B4-BE49-F238E27FC236}">
                <a16:creationId xmlns:a16="http://schemas.microsoft.com/office/drawing/2014/main" id="{6D2B8911-5789-F0A8-14CA-9CE320221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608" y="173100"/>
            <a:ext cx="1444659" cy="12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u="sng" dirty="0"/>
              <a:t>Methodology</a:t>
            </a:r>
            <a:endParaRPr lang="en-IN" u="sng"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70397" y="1718301"/>
            <a:ext cx="10515600" cy="4351338"/>
          </a:xfrm>
        </p:spPr>
        <p:txBody>
          <a:bodyPr vert="horz" lIns="91440" tIns="45720" rIns="91440" bIns="45720" rtlCol="0" anchor="t">
            <a:noAutofit/>
          </a:bodyPr>
          <a:lstStyle/>
          <a:p>
            <a:pPr algn="just">
              <a:buClr>
                <a:srgbClr val="0070C0"/>
              </a:buClr>
              <a:buFont typeface="Wingdings" panose="05000000000000000000" pitchFamily="2" charset="2"/>
              <a:buChar char="Ø"/>
            </a:pPr>
            <a:r>
              <a:rPr lang="en-IN" sz="2400" b="1" dirty="0">
                <a:ea typeface="+mn-lt"/>
                <a:cs typeface="+mn-lt"/>
              </a:rPr>
              <a:t>Sampling Technique</a:t>
            </a:r>
            <a:r>
              <a:rPr lang="en-IN" sz="2400" dirty="0">
                <a:ea typeface="+mn-lt"/>
                <a:cs typeface="+mn-lt"/>
              </a:rPr>
              <a:t>- Purposive sampling technique was carried out for the study in order to collect information from the healthcare professionals.</a:t>
            </a:r>
            <a:endParaRPr lang="en-IN" sz="2400" dirty="0">
              <a:cs typeface="Calibri" panose="020F0502020204030204"/>
            </a:endParaRPr>
          </a:p>
          <a:p>
            <a:pPr algn="just">
              <a:buClr>
                <a:srgbClr val="0070C0"/>
              </a:buClr>
              <a:buFont typeface="Wingdings" panose="05000000000000000000" pitchFamily="2" charset="2"/>
              <a:buChar char="Ø"/>
            </a:pPr>
            <a:endParaRPr lang="en-IN" sz="2400" dirty="0">
              <a:ea typeface="+mn-lt"/>
              <a:cs typeface="+mn-lt"/>
            </a:endParaRPr>
          </a:p>
          <a:p>
            <a:pPr algn="just">
              <a:buClr>
                <a:srgbClr val="0070C0"/>
              </a:buClr>
              <a:buFont typeface="Wingdings" panose="05000000000000000000" pitchFamily="2" charset="2"/>
              <a:buChar char="Ø"/>
            </a:pPr>
            <a:r>
              <a:rPr lang="en-IN" sz="2400" b="1" dirty="0">
                <a:ea typeface="+mn-lt"/>
                <a:cs typeface="+mn-lt"/>
              </a:rPr>
              <a:t>Research Instrument </a:t>
            </a:r>
            <a:r>
              <a:rPr lang="en-IN" sz="2400" dirty="0">
                <a:ea typeface="+mn-lt"/>
                <a:cs typeface="+mn-lt"/>
              </a:rPr>
              <a:t>- In order to understand the views of healthcare professionals and their acceptance towards health information available on the internet a questionnaire was circulated which consisted of mostly close ended questions. Where the participants were sent the questionnaire as a Google Form through WhatsApp/Email. Research ethics principles with regard to inform consent, confidentiality of data and individual’s privacy were followed. The participants were informed about the study and their consent was confirmed before answering of the questionnaire.</a:t>
            </a:r>
            <a:endParaRPr lang="en-IN" sz="2400" dirty="0">
              <a:cs typeface="Calibri" panose="020F0502020204030204"/>
            </a:endParaRPr>
          </a:p>
          <a:p>
            <a:endParaRPr lang="en-IN" dirty="0">
              <a:cs typeface="Calibri"/>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4490"/>
            <a:ext cx="10515600" cy="1325563"/>
          </a:xfrm>
        </p:spPr>
        <p:txBody>
          <a:bodyPr/>
          <a:lstStyle/>
          <a:p>
            <a:pPr algn="ctr"/>
            <a:r>
              <a:rPr lang="en-IN" b="1" u="sng"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229769" y="2272612"/>
            <a:ext cx="2752582" cy="4225538"/>
          </a:xfrm>
        </p:spPr>
        <p:txBody>
          <a:bodyPr vert="horz" lIns="91440" tIns="45720" rIns="91440" bIns="45720" rtlCol="0" anchor="t">
            <a:normAutofit/>
          </a:bodyPr>
          <a:lstStyle/>
          <a:p>
            <a:pPr marL="0" indent="0" algn="just">
              <a:buNone/>
            </a:pPr>
            <a:r>
              <a:rPr lang="en-IN" sz="1600" dirty="0">
                <a:ea typeface="+mn-lt"/>
                <a:cs typeface="+mn-lt"/>
              </a:rPr>
              <a:t>1. Use of internet regularly for medical/professional updating</a:t>
            </a:r>
            <a:br>
              <a:rPr lang="en-US" dirty="0"/>
            </a:br>
            <a:endParaRPr lang="en-US" dirty="0"/>
          </a:p>
          <a:p>
            <a:pPr marL="0" indent="0" algn="just">
              <a:buNone/>
            </a:pPr>
            <a:endParaRPr lang="en-US" dirty="0">
              <a:cs typeface="Calibri" panose="020F0502020204030204"/>
            </a:endParaRPr>
          </a:p>
          <a:p>
            <a:pPr marL="0" indent="0" algn="just">
              <a:buNone/>
            </a:pPr>
            <a:endParaRPr lang="en-US" dirty="0">
              <a:cs typeface="Calibri" panose="020F0502020204030204"/>
            </a:endParaRPr>
          </a:p>
          <a:p>
            <a:pPr marL="0" indent="0" algn="just">
              <a:buNone/>
            </a:pPr>
            <a:endParaRPr lang="en-GB" sz="2000" dirty="0">
              <a:ea typeface="+mn-lt"/>
              <a:cs typeface="+mn-lt"/>
            </a:endParaRPr>
          </a:p>
          <a:p>
            <a:pPr marL="0" indent="0" algn="just">
              <a:buNone/>
            </a:pPr>
            <a:r>
              <a:rPr lang="en-GB" sz="1600" dirty="0">
                <a:ea typeface="+mn-lt"/>
                <a:cs typeface="+mn-lt"/>
              </a:rPr>
              <a:t>71.6% of the healthcare professionals use the internet regularly for</a:t>
            </a:r>
            <a:r>
              <a:rPr lang="en-US" sz="1600" dirty="0">
                <a:ea typeface="+mn-lt"/>
                <a:cs typeface="+mn-lt"/>
              </a:rPr>
              <a:t> </a:t>
            </a:r>
            <a:r>
              <a:rPr lang="en-GB" sz="1600" dirty="0">
                <a:ea typeface="+mn-lt"/>
                <a:cs typeface="+mn-lt"/>
              </a:rPr>
              <a:t>medical/ professional updating while 28.4% healthcare professionals do not use the internet regularly for medical/ professional updating.</a:t>
            </a:r>
            <a:endParaRPr lang="en-US" sz="1600" dirty="0">
              <a:ea typeface="+mn-lt"/>
              <a:cs typeface="+mn-lt"/>
            </a:endParaRP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7" descr="Chart, pie chart&#10;&#10;Description automatically generated">
            <a:extLst>
              <a:ext uri="{FF2B5EF4-FFF2-40B4-BE49-F238E27FC236}">
                <a16:creationId xmlns:a16="http://schemas.microsoft.com/office/drawing/2014/main" id="{C5930759-F6C1-ED4D-66FC-E356610DF985}"/>
              </a:ext>
            </a:extLst>
          </p:cNvPr>
          <p:cNvPicPr>
            <a:picLocks noChangeAspect="1"/>
          </p:cNvPicPr>
          <p:nvPr/>
        </p:nvPicPr>
        <p:blipFill>
          <a:blip r:embed="rId3"/>
          <a:stretch>
            <a:fillRect/>
          </a:stretch>
        </p:blipFill>
        <p:spPr>
          <a:xfrm>
            <a:off x="542797" y="3180550"/>
            <a:ext cx="1906131" cy="1293348"/>
          </a:xfrm>
          <a:prstGeom prst="rect">
            <a:avLst/>
          </a:prstGeom>
        </p:spPr>
      </p:pic>
      <p:sp>
        <p:nvSpPr>
          <p:cNvPr id="9" name="TextBox 8">
            <a:extLst>
              <a:ext uri="{FF2B5EF4-FFF2-40B4-BE49-F238E27FC236}">
                <a16:creationId xmlns:a16="http://schemas.microsoft.com/office/drawing/2014/main" id="{4906BE2D-238B-F9CB-E8F9-0468A6A883AD}"/>
              </a:ext>
            </a:extLst>
          </p:cNvPr>
          <p:cNvSpPr txBox="1"/>
          <p:nvPr/>
        </p:nvSpPr>
        <p:spPr>
          <a:xfrm>
            <a:off x="485335" y="1410880"/>
            <a:ext cx="11417104" cy="984885"/>
          </a:xfrm>
          <a:prstGeom prst="rect">
            <a:avLst/>
          </a:prstGeom>
          <a:noFill/>
        </p:spPr>
        <p:txBody>
          <a:bodyPr wrap="square" rtlCol="0">
            <a:spAutoFit/>
          </a:bodyPr>
          <a:lstStyle/>
          <a:p>
            <a:pPr algn="just"/>
            <a:r>
              <a:rPr lang="en-IN" sz="2000" b="1" dirty="0">
                <a:ea typeface="+mn-lt"/>
                <a:cs typeface="+mn-lt"/>
              </a:rPr>
              <a:t>Objective 1: To understand the views of the health care professionals regarding the health information provided on the Internet.</a:t>
            </a:r>
            <a:endParaRPr lang="en-IN" sz="2000" dirty="0">
              <a:cs typeface="Calibri" panose="020F0502020204030204"/>
            </a:endParaRPr>
          </a:p>
          <a:p>
            <a:endParaRPr lang="en-US" dirty="0"/>
          </a:p>
        </p:txBody>
      </p:sp>
      <p:sp>
        <p:nvSpPr>
          <p:cNvPr id="13" name="TextBox 12">
            <a:extLst>
              <a:ext uri="{FF2B5EF4-FFF2-40B4-BE49-F238E27FC236}">
                <a16:creationId xmlns:a16="http://schemas.microsoft.com/office/drawing/2014/main" id="{E1DFC903-4695-DE58-758D-2303A1E0EB12}"/>
              </a:ext>
            </a:extLst>
          </p:cNvPr>
          <p:cNvSpPr txBox="1"/>
          <p:nvPr/>
        </p:nvSpPr>
        <p:spPr>
          <a:xfrm>
            <a:off x="3273403" y="2279149"/>
            <a:ext cx="2752344" cy="4401205"/>
          </a:xfrm>
          <a:prstGeom prst="rect">
            <a:avLst/>
          </a:prstGeom>
          <a:noFill/>
        </p:spPr>
        <p:txBody>
          <a:bodyPr wrap="square" rtlCol="0">
            <a:spAutoFit/>
          </a:bodyPr>
          <a:lstStyle/>
          <a:p>
            <a:pPr algn="just"/>
            <a:r>
              <a:rPr lang="en-GB" sz="1600" dirty="0">
                <a:solidFill>
                  <a:srgbClr val="000000"/>
                </a:solidFill>
                <a:effectLst/>
                <a:ea typeface="Times New Roman" panose="02020603050405020304" pitchFamily="18" charset="0"/>
                <a:cs typeface="Times New Roman" panose="02020603050405020304" pitchFamily="18" charset="0"/>
              </a:rPr>
              <a:t>2. Taking web-based certified CME courses through an online website</a:t>
            </a:r>
            <a:endParaRPr lang="en-US" sz="1600" dirty="0">
              <a:effectLst/>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a:p>
            <a:pPr algn="just"/>
            <a:endParaRPr lang="en-US" dirty="0"/>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r>
              <a:rPr lang="en-GB" sz="1600" dirty="0">
                <a:solidFill>
                  <a:srgbClr val="000000"/>
                </a:solidFill>
                <a:effectLst/>
                <a:ea typeface="Times New Roman" panose="02020603050405020304" pitchFamily="18" charset="0"/>
                <a:cs typeface="Times New Roman" panose="02020603050405020304" pitchFamily="18" charset="0"/>
              </a:rPr>
              <a:t>83.8% healthcare professionals are willing to take web-based certified CME courses through a website while 16.2% healthcare professionals are not willing to take certified web-based CME courses through a website.</a:t>
            </a:r>
            <a:endParaRPr lang="en-US" sz="16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C2DD0C1E-4DCF-FF4E-FAE5-1E93ECD94AF8}"/>
              </a:ext>
            </a:extLst>
          </p:cNvPr>
          <p:cNvSpPr txBox="1"/>
          <p:nvPr/>
        </p:nvSpPr>
        <p:spPr>
          <a:xfrm>
            <a:off x="6281313" y="2268236"/>
            <a:ext cx="2752344" cy="4278094"/>
          </a:xfrm>
          <a:prstGeom prst="rect">
            <a:avLst/>
          </a:prstGeom>
          <a:noFill/>
        </p:spPr>
        <p:txBody>
          <a:bodyPr wrap="square" rtlCol="0">
            <a:spAutoFit/>
          </a:bodyPr>
          <a:lstStyle/>
          <a:p>
            <a:pPr algn="just"/>
            <a:r>
              <a:rPr lang="en-GB" sz="1600" dirty="0">
                <a:solidFill>
                  <a:srgbClr val="000000"/>
                </a:solidFill>
                <a:effectLst/>
                <a:ea typeface="Times New Roman" panose="02020603050405020304" pitchFamily="18" charset="0"/>
                <a:cs typeface="Times New Roman" panose="02020603050405020304" pitchFamily="18" charset="0"/>
              </a:rPr>
              <a:t>3. </a:t>
            </a:r>
            <a:r>
              <a:rPr lang="en-GB" sz="1600" dirty="0">
                <a:solidFill>
                  <a:srgbClr val="000000"/>
                </a:solidFill>
                <a:ea typeface="Times New Roman" panose="02020603050405020304" pitchFamily="18" charset="0"/>
                <a:cs typeface="Times New Roman" panose="02020603050405020304" pitchFamily="18" charset="0"/>
              </a:rPr>
              <a:t>A</a:t>
            </a:r>
            <a:r>
              <a:rPr lang="en-GB" sz="1600" dirty="0">
                <a:solidFill>
                  <a:srgbClr val="000000"/>
                </a:solidFill>
                <a:effectLst/>
                <a:ea typeface="Times New Roman" panose="02020603050405020304" pitchFamily="18" charset="0"/>
                <a:cs typeface="Times New Roman" panose="02020603050405020304" pitchFamily="18" charset="0"/>
              </a:rPr>
              <a:t>llow patients to access </a:t>
            </a:r>
            <a:r>
              <a:rPr lang="en-GB" sz="1600" dirty="0">
                <a:solidFill>
                  <a:srgbClr val="000000"/>
                </a:solidFill>
                <a:ea typeface="Times New Roman" panose="02020603050405020304" pitchFamily="18" charset="0"/>
                <a:cs typeface="Times New Roman" panose="02020603050405020304" pitchFamily="18" charset="0"/>
              </a:rPr>
              <a:t>medical </a:t>
            </a:r>
            <a:r>
              <a:rPr lang="en-GB" sz="1600" dirty="0">
                <a:solidFill>
                  <a:srgbClr val="000000"/>
                </a:solidFill>
                <a:effectLst/>
                <a:ea typeface="Times New Roman" panose="02020603050405020304" pitchFamily="18" charset="0"/>
                <a:cs typeface="Times New Roman" panose="02020603050405020304" pitchFamily="18" charset="0"/>
              </a:rPr>
              <a:t>information through via an online web site </a:t>
            </a:r>
            <a:endParaRPr lang="en-US" sz="1600" dirty="0">
              <a:effectLst/>
              <a:ea typeface="Calibri" panose="020F0502020204030204" pitchFamily="34" charset="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GB" sz="1600" dirty="0">
              <a:solidFill>
                <a:srgbClr val="000000"/>
              </a:solidFill>
              <a:ea typeface="Times New Roman" panose="02020603050405020304" pitchFamily="18" charset="0"/>
              <a:cs typeface="Times New Roman" panose="02020603050405020304" pitchFamily="18" charset="0"/>
            </a:endParaRPr>
          </a:p>
          <a:p>
            <a:pPr algn="just"/>
            <a:endParaRPr lang="en-GB" sz="1600" dirty="0">
              <a:solidFill>
                <a:srgbClr val="000000"/>
              </a:solidFill>
              <a:ea typeface="Times New Roman" panose="02020603050405020304" pitchFamily="18" charset="0"/>
              <a:cs typeface="Times New Roman" panose="02020603050405020304" pitchFamily="18" charset="0"/>
            </a:endParaRPr>
          </a:p>
          <a:p>
            <a:pPr algn="just"/>
            <a:endParaRPr lang="en-GB" sz="1600" dirty="0">
              <a:solidFill>
                <a:srgbClr val="000000"/>
              </a:solidFill>
              <a:ea typeface="Times New Roman" panose="02020603050405020304" pitchFamily="18" charset="0"/>
              <a:cs typeface="Times New Roman" panose="02020603050405020304" pitchFamily="18" charset="0"/>
            </a:endParaRPr>
          </a:p>
          <a:p>
            <a:pPr algn="just"/>
            <a:r>
              <a:rPr lang="en-GB" sz="1600" dirty="0">
                <a:solidFill>
                  <a:srgbClr val="000000"/>
                </a:solidFill>
                <a:effectLst/>
                <a:ea typeface="Times New Roman" panose="02020603050405020304" pitchFamily="18" charset="0"/>
                <a:cs typeface="Times New Roman" panose="02020603050405020304" pitchFamily="18" charset="0"/>
              </a:rPr>
              <a:t>63.5% healthcare professionals will allow patients to access </a:t>
            </a:r>
            <a:r>
              <a:rPr lang="en-GB" sz="1600" dirty="0">
                <a:solidFill>
                  <a:srgbClr val="000000"/>
                </a:solidFill>
                <a:ea typeface="Times New Roman" panose="02020603050405020304" pitchFamily="18" charset="0"/>
                <a:cs typeface="Times New Roman" panose="02020603050405020304" pitchFamily="18" charset="0"/>
              </a:rPr>
              <a:t>medical</a:t>
            </a:r>
            <a:r>
              <a:rPr lang="en-GB" sz="1600" dirty="0">
                <a:solidFill>
                  <a:srgbClr val="000000"/>
                </a:solidFill>
                <a:effectLst/>
                <a:ea typeface="Times New Roman" panose="02020603050405020304" pitchFamily="18" charset="0"/>
                <a:cs typeface="Times New Roman" panose="02020603050405020304" pitchFamily="18" charset="0"/>
              </a:rPr>
              <a:t> information through a web site while 36.5% healthcare professionals will not allow patients to access </a:t>
            </a:r>
            <a:r>
              <a:rPr lang="en-GB" sz="1600" dirty="0">
                <a:solidFill>
                  <a:srgbClr val="000000"/>
                </a:solidFill>
                <a:ea typeface="Times New Roman" panose="02020603050405020304" pitchFamily="18" charset="0"/>
                <a:cs typeface="Times New Roman" panose="02020603050405020304" pitchFamily="18" charset="0"/>
              </a:rPr>
              <a:t>medical</a:t>
            </a:r>
            <a:r>
              <a:rPr lang="en-GB" sz="1600" dirty="0">
                <a:solidFill>
                  <a:srgbClr val="000000"/>
                </a:solidFill>
                <a:effectLst/>
                <a:ea typeface="Times New Roman" panose="02020603050405020304" pitchFamily="18" charset="0"/>
                <a:cs typeface="Times New Roman" panose="02020603050405020304" pitchFamily="18" charset="0"/>
              </a:rPr>
              <a:t> information through a web site.</a:t>
            </a:r>
            <a:endParaRPr lang="en-US" sz="16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C7B1787-2959-363B-4426-29577C6D854A}"/>
              </a:ext>
            </a:extLst>
          </p:cNvPr>
          <p:cNvSpPr txBox="1"/>
          <p:nvPr/>
        </p:nvSpPr>
        <p:spPr>
          <a:xfrm>
            <a:off x="9324709" y="2262690"/>
            <a:ext cx="2752344" cy="4616648"/>
          </a:xfrm>
          <a:prstGeom prst="rect">
            <a:avLst/>
          </a:prstGeom>
          <a:noFill/>
        </p:spPr>
        <p:txBody>
          <a:bodyPr wrap="square" rtlCol="0">
            <a:spAutoFit/>
          </a:bodyPr>
          <a:lstStyle/>
          <a:p>
            <a:pPr algn="just"/>
            <a:r>
              <a:rPr lang="en-GB" sz="1600" dirty="0">
                <a:solidFill>
                  <a:srgbClr val="000000"/>
                </a:solidFill>
                <a:effectLst/>
                <a:ea typeface="Times New Roman" panose="02020603050405020304" pitchFamily="18" charset="0"/>
                <a:cs typeface="Times New Roman" panose="02020603050405020304" pitchFamily="18" charset="0"/>
              </a:rPr>
              <a:t>4. </a:t>
            </a:r>
            <a:r>
              <a:rPr lang="en-GB" sz="1600" dirty="0">
                <a:solidFill>
                  <a:srgbClr val="000000"/>
                </a:solidFill>
                <a:ea typeface="Times New Roman" panose="02020603050405020304" pitchFamily="18" charset="0"/>
                <a:cs typeface="Times New Roman" panose="02020603050405020304" pitchFamily="18" charset="0"/>
              </a:rPr>
              <a:t>Considered </a:t>
            </a:r>
            <a:r>
              <a:rPr lang="en-GB" sz="1600" dirty="0">
                <a:solidFill>
                  <a:srgbClr val="000000"/>
                </a:solidFill>
                <a:effectLst/>
                <a:ea typeface="Times New Roman" panose="02020603050405020304" pitchFamily="18" charset="0"/>
                <a:cs typeface="Times New Roman" panose="02020603050405020304" pitchFamily="18" charset="0"/>
              </a:rPr>
              <a:t>second opinions for patients </a:t>
            </a:r>
            <a:r>
              <a:rPr lang="en-GB" sz="1600" dirty="0">
                <a:solidFill>
                  <a:srgbClr val="000000"/>
                </a:solidFill>
                <a:ea typeface="Times New Roman" panose="02020603050405020304" pitchFamily="18" charset="0"/>
                <a:cs typeface="Times New Roman" panose="02020603050405020304" pitchFamily="18" charset="0"/>
              </a:rPr>
              <a:t>through</a:t>
            </a:r>
            <a:r>
              <a:rPr lang="en-GB" sz="1600" dirty="0">
                <a:solidFill>
                  <a:srgbClr val="000000"/>
                </a:solidFill>
                <a:effectLst/>
                <a:ea typeface="Times New Roman" panose="02020603050405020304" pitchFamily="18" charset="0"/>
                <a:cs typeface="Times New Roman" panose="02020603050405020304" pitchFamily="18" charset="0"/>
              </a:rPr>
              <a:t> the internet on specific conditions as a valuable resource </a:t>
            </a:r>
            <a:endParaRPr lang="en-US" sz="1600" dirty="0">
              <a:effectLst/>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a:p>
            <a:pPr algn="just"/>
            <a:endParaRPr lang="en-US" sz="1600" dirty="0"/>
          </a:p>
          <a:p>
            <a:pPr algn="just"/>
            <a:endParaRPr lang="en-US" sz="1600" dirty="0"/>
          </a:p>
          <a:p>
            <a:pPr algn="just"/>
            <a:r>
              <a:rPr lang="en-US" sz="1600" dirty="0"/>
              <a:t>59.5% of the healthcare professionals considered second opinions for patients through the internet on specific conditions as a valuable resource while 40.5% healthcare professionals would not consider second opinions for patients via the internet.</a:t>
            </a:r>
          </a:p>
        </p:txBody>
      </p:sp>
      <p:pic>
        <p:nvPicPr>
          <p:cNvPr id="17" name="Picture 16">
            <a:extLst>
              <a:ext uri="{FF2B5EF4-FFF2-40B4-BE49-F238E27FC236}">
                <a16:creationId xmlns:a16="http://schemas.microsoft.com/office/drawing/2014/main" id="{91AA160A-92BF-3816-4EDF-0FEBD1AD0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300" y="3180550"/>
            <a:ext cx="1814549" cy="1233104"/>
          </a:xfrm>
          <a:prstGeom prst="rect">
            <a:avLst/>
          </a:prstGeom>
          <a:ln w="9525">
            <a:solidFill>
              <a:schemeClr val="tx1"/>
            </a:solidFill>
            <a:prstDash val="solid"/>
          </a:ln>
        </p:spPr>
      </p:pic>
      <p:pic>
        <p:nvPicPr>
          <p:cNvPr id="18" name="Picture 17">
            <a:extLst>
              <a:ext uri="{FF2B5EF4-FFF2-40B4-BE49-F238E27FC236}">
                <a16:creationId xmlns:a16="http://schemas.microsoft.com/office/drawing/2014/main" id="{B9162E37-CF9E-3DD4-9CF4-D779847CB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446" y="3180551"/>
            <a:ext cx="1692077" cy="1213354"/>
          </a:xfrm>
          <a:prstGeom prst="rect">
            <a:avLst/>
          </a:prstGeom>
          <a:ln w="9525">
            <a:solidFill>
              <a:schemeClr val="tx1"/>
            </a:solidFill>
            <a:prstDash val="solid"/>
          </a:ln>
        </p:spPr>
      </p:pic>
      <p:pic>
        <p:nvPicPr>
          <p:cNvPr id="19" name="Picture 18">
            <a:extLst>
              <a:ext uri="{FF2B5EF4-FFF2-40B4-BE49-F238E27FC236}">
                <a16:creationId xmlns:a16="http://schemas.microsoft.com/office/drawing/2014/main" id="{449FC6FD-E263-8EBC-1AC5-643CDA429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8537" y="3315906"/>
            <a:ext cx="2063188" cy="1146330"/>
          </a:xfrm>
          <a:prstGeom prst="rect">
            <a:avLst/>
          </a:prstGeom>
          <a:ln w="9525">
            <a:solidFill>
              <a:schemeClr val="tx1"/>
            </a:solidFill>
            <a:prstDash val="solid"/>
          </a:ln>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u="sng"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590843" y="1552243"/>
            <a:ext cx="11197883" cy="537747"/>
          </a:xfrm>
        </p:spPr>
        <p:txBody>
          <a:bodyPr>
            <a:normAutofit fontScale="92500" lnSpcReduction="20000"/>
          </a:bodyPr>
          <a:lstStyle/>
          <a:p>
            <a:pPr marL="0" indent="0" algn="just">
              <a:buNone/>
            </a:pPr>
            <a:r>
              <a:rPr lang="en-GB" sz="2200" b="1" dirty="0">
                <a:solidFill>
                  <a:srgbClr val="000000"/>
                </a:solidFill>
                <a:effectLst/>
                <a:ea typeface="Times New Roman" panose="02020603050405020304" pitchFamily="18" charset="0"/>
                <a:cs typeface="Times New Roman" panose="02020603050405020304" pitchFamily="18" charset="0"/>
              </a:rPr>
              <a:t>Objective 2: To </a:t>
            </a:r>
            <a:r>
              <a:rPr lang="en-GB" sz="2200" b="1" dirty="0">
                <a:solidFill>
                  <a:srgbClr val="000000"/>
                </a:solidFill>
                <a:ea typeface="Times New Roman" panose="02020603050405020304" pitchFamily="18" charset="0"/>
                <a:cs typeface="Times New Roman" panose="02020603050405020304" pitchFamily="18" charset="0"/>
              </a:rPr>
              <a:t>identify</a:t>
            </a:r>
            <a:r>
              <a:rPr lang="en-GB" sz="2200" b="1" dirty="0">
                <a:solidFill>
                  <a:srgbClr val="000000"/>
                </a:solidFill>
                <a:effectLst/>
                <a:ea typeface="Times New Roman" panose="02020603050405020304" pitchFamily="18" charset="0"/>
                <a:cs typeface="Times New Roman" panose="02020603050405020304" pitchFamily="18" charset="0"/>
              </a:rPr>
              <a:t> the effects caused by the information on the internet in the clinical practice of health care professionals.</a:t>
            </a:r>
            <a:endParaRPr lang="en-US" sz="2200" dirty="0">
              <a:effectLst/>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TextBox 8">
            <a:extLst>
              <a:ext uri="{FF2B5EF4-FFF2-40B4-BE49-F238E27FC236}">
                <a16:creationId xmlns:a16="http://schemas.microsoft.com/office/drawing/2014/main" id="{E4A75A68-76A2-903F-CF1D-1337883CBB92}"/>
              </a:ext>
            </a:extLst>
          </p:cNvPr>
          <p:cNvSpPr txBox="1"/>
          <p:nvPr/>
        </p:nvSpPr>
        <p:spPr>
          <a:xfrm>
            <a:off x="279842" y="2130146"/>
            <a:ext cx="2752344" cy="4546181"/>
          </a:xfrm>
          <a:prstGeom prst="rect">
            <a:avLst/>
          </a:prstGeom>
          <a:noFill/>
        </p:spPr>
        <p:txBody>
          <a:bodyPr wrap="square" rtlCol="0">
            <a:spAutoFit/>
          </a:bodyPr>
          <a:lstStyle/>
          <a:p>
            <a:pPr marL="0" marR="0" algn="just">
              <a:lnSpc>
                <a:spcPct val="107000"/>
              </a:lnSpc>
              <a:spcBef>
                <a:spcPts val="0"/>
              </a:spcBef>
              <a:spcAft>
                <a:spcPts val="800"/>
              </a:spcAft>
            </a:pPr>
            <a:r>
              <a:rPr lang="en-GB" sz="1500" dirty="0">
                <a:solidFill>
                  <a:srgbClr val="000000"/>
                </a:solidFill>
                <a:effectLst/>
                <a:ea typeface="Times New Roman" panose="02020603050405020304" pitchFamily="18" charset="0"/>
                <a:cs typeface="Times New Roman" panose="02020603050405020304" pitchFamily="18" charset="0"/>
              </a:rPr>
              <a:t>5.Experienced patients bringing web-based information printed with them about  their condition  </a:t>
            </a:r>
          </a:p>
          <a:p>
            <a:pPr marL="0" marR="0" algn="just">
              <a:lnSpc>
                <a:spcPct val="107000"/>
              </a:lnSpc>
              <a:spcBef>
                <a:spcPts val="0"/>
              </a:spcBef>
              <a:spcAft>
                <a:spcPts val="800"/>
              </a:spcAft>
            </a:pPr>
            <a:endParaRPr lang="en-GB" sz="1500" dirty="0">
              <a:solidFill>
                <a:srgbClr val="00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500" dirty="0">
              <a:solidFill>
                <a:srgbClr val="000000"/>
              </a:solidFill>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GB" sz="1500" dirty="0">
              <a:solidFill>
                <a:srgbClr val="000000"/>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en-GB" sz="1500" dirty="0">
              <a:solidFill>
                <a:srgbClr val="000000"/>
              </a:solidFill>
              <a:ea typeface="Times New Roman" panose="02020603050405020304" pitchFamily="18" charset="0"/>
              <a:cs typeface="Times New Roman" panose="02020603050405020304" pitchFamily="18" charset="0"/>
            </a:endParaRPr>
          </a:p>
          <a:p>
            <a:pPr algn="just">
              <a:lnSpc>
                <a:spcPct val="107000"/>
              </a:lnSpc>
              <a:spcAft>
                <a:spcPts val="800"/>
              </a:spcAft>
            </a:pPr>
            <a:r>
              <a:rPr lang="en-GB" sz="1500" dirty="0">
                <a:solidFill>
                  <a:srgbClr val="000000"/>
                </a:solidFill>
                <a:effectLst/>
                <a:ea typeface="Times New Roman" panose="02020603050405020304" pitchFamily="18" charset="0"/>
                <a:cs typeface="Times New Roman" panose="02020603050405020304" pitchFamily="18" charset="0"/>
              </a:rPr>
              <a:t>63.5% healthcare professionals have experienced patients bringing web-based information printed with them about their condition while 36.5% healthcare professionals have not experienced patients bringing web-based printed information</a:t>
            </a:r>
            <a:r>
              <a:rPr lang="en-GB" sz="1500" dirty="0">
                <a:solidFill>
                  <a:srgbClr val="000000"/>
                </a:solidFill>
                <a:ea typeface="Times New Roman" panose="02020603050405020304" pitchFamily="18" charset="0"/>
                <a:cs typeface="Times New Roman" panose="02020603050405020304" pitchFamily="18" charset="0"/>
              </a:rPr>
              <a:t> with them.</a:t>
            </a:r>
            <a:endParaRPr lang="en-US" sz="15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2E65A50-81A2-5579-187F-6B55DB2D7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75" y="3055947"/>
            <a:ext cx="1938528" cy="1282146"/>
          </a:xfrm>
          <a:prstGeom prst="rect">
            <a:avLst/>
          </a:prstGeom>
          <a:ln w="9525">
            <a:solidFill>
              <a:schemeClr val="tx1"/>
            </a:solidFill>
            <a:prstDash val="solid"/>
          </a:ln>
        </p:spPr>
      </p:pic>
      <p:sp>
        <p:nvSpPr>
          <p:cNvPr id="11" name="TextBox 10">
            <a:extLst>
              <a:ext uri="{FF2B5EF4-FFF2-40B4-BE49-F238E27FC236}">
                <a16:creationId xmlns:a16="http://schemas.microsoft.com/office/drawing/2014/main" id="{51004E4B-41A7-3982-9464-0A2283A60E3F}"/>
              </a:ext>
            </a:extLst>
          </p:cNvPr>
          <p:cNvSpPr txBox="1"/>
          <p:nvPr/>
        </p:nvSpPr>
        <p:spPr>
          <a:xfrm>
            <a:off x="3232178" y="2130146"/>
            <a:ext cx="2752344" cy="4016484"/>
          </a:xfrm>
          <a:prstGeom prst="rect">
            <a:avLst/>
          </a:prstGeom>
          <a:noFill/>
        </p:spPr>
        <p:txBody>
          <a:bodyPr wrap="square" rtlCol="0">
            <a:spAutoFit/>
          </a:bodyPr>
          <a:lstStyle/>
          <a:p>
            <a:pPr algn="just"/>
            <a:r>
              <a:rPr lang="en-GB" sz="1500" dirty="0">
                <a:solidFill>
                  <a:srgbClr val="000000"/>
                </a:solidFill>
                <a:effectLst/>
                <a:ea typeface="Times New Roman" panose="02020603050405020304" pitchFamily="18" charset="0"/>
                <a:cs typeface="Times New Roman" panose="02020603050405020304" pitchFamily="18" charset="0"/>
              </a:rPr>
              <a:t>6. Whether healthcare decisions have any influence from the  information from web sites</a:t>
            </a:r>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GB" sz="1500" dirty="0">
              <a:solidFill>
                <a:srgbClr val="000000"/>
              </a:solidFill>
              <a:effectLst/>
              <a:ea typeface="Times New Roman" panose="02020603050405020304" pitchFamily="18" charset="0"/>
              <a:cs typeface="Times New Roman" panose="02020603050405020304" pitchFamily="18" charset="0"/>
            </a:endParaRPr>
          </a:p>
          <a:p>
            <a:pPr algn="just"/>
            <a:endParaRPr lang="en-GB" sz="1500" dirty="0">
              <a:solidFill>
                <a:srgbClr val="000000"/>
              </a:solidFill>
              <a:effectLst/>
              <a:ea typeface="Times New Roman" panose="02020603050405020304" pitchFamily="18" charset="0"/>
              <a:cs typeface="Times New Roman" panose="02020603050405020304" pitchFamily="18" charset="0"/>
            </a:endParaRPr>
          </a:p>
          <a:p>
            <a:pPr algn="just"/>
            <a:endParaRPr lang="en-GB" sz="1500" dirty="0">
              <a:solidFill>
                <a:srgbClr val="000000"/>
              </a:solidFill>
              <a:effectLst/>
              <a:ea typeface="Times New Roman" panose="02020603050405020304" pitchFamily="18" charset="0"/>
              <a:cs typeface="Times New Roman" panose="02020603050405020304" pitchFamily="18" charset="0"/>
            </a:endParaRPr>
          </a:p>
          <a:p>
            <a:pPr algn="just"/>
            <a:r>
              <a:rPr lang="en-GB" sz="1500" dirty="0">
                <a:solidFill>
                  <a:srgbClr val="000000"/>
                </a:solidFill>
                <a:effectLst/>
                <a:ea typeface="Times New Roman" panose="02020603050405020304" pitchFamily="18" charset="0"/>
                <a:cs typeface="Times New Roman" panose="02020603050405020304" pitchFamily="18" charset="0"/>
              </a:rPr>
              <a:t>58.1% healthcare professionals agree that information from web sites influence healthcare decisions while 41.9% healthcare professionals feel information from web sites does not influence healthcare decisions.</a:t>
            </a:r>
            <a:endParaRPr lang="en-US" sz="1500" dirty="0">
              <a:effectLs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376CF65E-A508-BF5A-8D5B-A29FFB7B7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576" y="3062009"/>
            <a:ext cx="1941837" cy="1267055"/>
          </a:xfrm>
          <a:prstGeom prst="rect">
            <a:avLst/>
          </a:prstGeom>
          <a:ln w="9525">
            <a:solidFill>
              <a:schemeClr val="tx1"/>
            </a:solidFill>
            <a:prstDash val="solid"/>
          </a:ln>
        </p:spPr>
      </p:pic>
      <p:sp>
        <p:nvSpPr>
          <p:cNvPr id="14" name="TextBox 13">
            <a:extLst>
              <a:ext uri="{FF2B5EF4-FFF2-40B4-BE49-F238E27FC236}">
                <a16:creationId xmlns:a16="http://schemas.microsoft.com/office/drawing/2014/main" id="{ECF46649-626E-F7B7-6333-C232CD6F8D2F}"/>
              </a:ext>
            </a:extLst>
          </p:cNvPr>
          <p:cNvSpPr txBox="1"/>
          <p:nvPr/>
        </p:nvSpPr>
        <p:spPr>
          <a:xfrm>
            <a:off x="6140804" y="2130146"/>
            <a:ext cx="2852928" cy="4478149"/>
          </a:xfrm>
          <a:prstGeom prst="rect">
            <a:avLst/>
          </a:prstGeom>
          <a:noFill/>
        </p:spPr>
        <p:txBody>
          <a:bodyPr wrap="square" rtlCol="0">
            <a:spAutoFit/>
          </a:bodyPr>
          <a:lstStyle/>
          <a:p>
            <a:pPr algn="just"/>
            <a:r>
              <a:rPr lang="en-GB" sz="1500" dirty="0">
                <a:solidFill>
                  <a:srgbClr val="000000"/>
                </a:solidFill>
                <a:effectLst/>
                <a:ea typeface="Times New Roman" panose="02020603050405020304" pitchFamily="18" charset="0"/>
                <a:cs typeface="Times New Roman" panose="02020603050405020304" pitchFamily="18" charset="0"/>
              </a:rPr>
              <a:t>7. Beneficial or not for the patients and practice to have a website </a:t>
            </a:r>
            <a:r>
              <a:rPr lang="en-GB" sz="1500" dirty="0">
                <a:solidFill>
                  <a:srgbClr val="000000"/>
                </a:solidFill>
                <a:ea typeface="Times New Roman" panose="02020603050405020304" pitchFamily="18" charset="0"/>
                <a:cs typeface="Times New Roman" panose="02020603050405020304" pitchFamily="18" charset="0"/>
              </a:rPr>
              <a:t>and communication through it</a:t>
            </a:r>
            <a:endParaRPr lang="en-US" sz="1500" dirty="0">
              <a:effectLst/>
              <a:ea typeface="Calibri" panose="020F0502020204030204" pitchFamily="34" charset="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r>
              <a:rPr lang="en-GB" sz="1500" dirty="0">
                <a:solidFill>
                  <a:srgbClr val="000000"/>
                </a:solidFill>
                <a:effectLst/>
                <a:ea typeface="Times New Roman" panose="02020603050405020304" pitchFamily="18" charset="0"/>
                <a:cs typeface="Times New Roman" panose="02020603050405020304" pitchFamily="18" charset="0"/>
              </a:rPr>
              <a:t>68.9% healthcare professionals feel owning a website and communication through it would be beneficial to patients and practice while 31.1% healthcare professionals feel owning a website and communication through it would not be beneficial to patients and practice. </a:t>
            </a:r>
            <a:endParaRPr lang="en-US" sz="15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A1DB9E0-20E4-0A43-05CB-3CBC8391E2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926" y="3175249"/>
            <a:ext cx="1934804" cy="1204224"/>
          </a:xfrm>
          <a:prstGeom prst="rect">
            <a:avLst/>
          </a:prstGeom>
          <a:ln w="9525">
            <a:solidFill>
              <a:schemeClr val="tx1"/>
            </a:solidFill>
            <a:prstDash val="solid"/>
          </a:ln>
        </p:spPr>
      </p:pic>
      <p:sp>
        <p:nvSpPr>
          <p:cNvPr id="16" name="TextBox 15">
            <a:extLst>
              <a:ext uri="{FF2B5EF4-FFF2-40B4-BE49-F238E27FC236}">
                <a16:creationId xmlns:a16="http://schemas.microsoft.com/office/drawing/2014/main" id="{3545317E-1AA5-BCC1-1E1B-D11FB923EE14}"/>
              </a:ext>
            </a:extLst>
          </p:cNvPr>
          <p:cNvSpPr txBox="1"/>
          <p:nvPr/>
        </p:nvSpPr>
        <p:spPr>
          <a:xfrm>
            <a:off x="9172134" y="2089990"/>
            <a:ext cx="2929597" cy="4478149"/>
          </a:xfrm>
          <a:prstGeom prst="rect">
            <a:avLst/>
          </a:prstGeom>
          <a:noFill/>
        </p:spPr>
        <p:txBody>
          <a:bodyPr wrap="square" rtlCol="0">
            <a:spAutoFit/>
          </a:bodyPr>
          <a:lstStyle/>
          <a:p>
            <a:pPr algn="just"/>
            <a:r>
              <a:rPr lang="en-GB" sz="1500" dirty="0">
                <a:solidFill>
                  <a:srgbClr val="000000"/>
                </a:solidFill>
                <a:effectLst/>
                <a:ea typeface="Times New Roman" panose="02020603050405020304" pitchFamily="18" charset="0"/>
                <a:cs typeface="Times New Roman" panose="02020603050405020304" pitchFamily="18" charset="0"/>
              </a:rPr>
              <a:t>8. Asked by a patient to refer a web site for more information </a:t>
            </a:r>
            <a:r>
              <a:rPr lang="en-GB" sz="1500" dirty="0">
                <a:solidFill>
                  <a:srgbClr val="000000"/>
                </a:solidFill>
                <a:ea typeface="Times New Roman" panose="02020603050405020304" pitchFamily="18" charset="0"/>
                <a:cs typeface="Times New Roman" panose="02020603050405020304" pitchFamily="18" charset="0"/>
              </a:rPr>
              <a:t>for</a:t>
            </a:r>
            <a:r>
              <a:rPr lang="en-GB" sz="1500" dirty="0">
                <a:solidFill>
                  <a:srgbClr val="000000"/>
                </a:solidFill>
                <a:effectLst/>
                <a:ea typeface="Times New Roman" panose="02020603050405020304" pitchFamily="18" charset="0"/>
                <a:cs typeface="Times New Roman" panose="02020603050405020304" pitchFamily="18" charset="0"/>
              </a:rPr>
              <a:t> their condition </a:t>
            </a:r>
            <a:endParaRPr lang="en-US" sz="1500" dirty="0">
              <a:effectLst/>
              <a:ea typeface="Calibri" panose="020F0502020204030204" pitchFamily="34" charset="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endParaRPr lang="en-US" sz="1500" dirty="0">
              <a:cs typeface="Times New Roman" panose="02020603050405020304" pitchFamily="18" charset="0"/>
            </a:endParaRPr>
          </a:p>
          <a:p>
            <a:pPr algn="just"/>
            <a:r>
              <a:rPr lang="en-GB" sz="1500" dirty="0">
                <a:solidFill>
                  <a:srgbClr val="000000"/>
                </a:solidFill>
                <a:effectLst/>
                <a:ea typeface="Times New Roman" panose="02020603050405020304" pitchFamily="18" charset="0"/>
                <a:cs typeface="Times New Roman" panose="02020603050405020304" pitchFamily="18" charset="0"/>
              </a:rPr>
              <a:t>64.9% healthcare professionals were asked by a patient for the name of a web site for more information on their condition while 35.1% healthcare professionals were not asked by a patient for the name of a web site for more information on their condition.</a:t>
            </a:r>
            <a:endParaRPr lang="en-US" sz="1500" dirty="0">
              <a:effectLst/>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15DC6513-804D-3810-8265-F6392FE23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8869" y="3066353"/>
            <a:ext cx="1938528" cy="1261335"/>
          </a:xfrm>
          <a:prstGeom prst="rect">
            <a:avLst/>
          </a:prstGeom>
          <a:ln w="9525">
            <a:solidFill>
              <a:schemeClr val="tx1"/>
            </a:solidFill>
            <a:prstDash val="solid"/>
          </a:ln>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1783</TotalTime>
  <Words>1831</Words>
  <Application>Microsoft Office PowerPoint</Application>
  <PresentationFormat>Widescreen</PresentationFormat>
  <Paragraphs>177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Assessing the use of the internet by health care professionals (HCP’s) and its effects on their own clinical practice. Organisation: SPAG</vt:lpstr>
      <vt:lpstr>Screenshot of Approval</vt:lpstr>
      <vt:lpstr>Introduction</vt:lpstr>
      <vt:lpstr>Introduction</vt:lpstr>
      <vt:lpstr>Objectives</vt:lpstr>
      <vt:lpstr>Methodology</vt:lpstr>
      <vt:lpstr>Methodology</vt:lpstr>
      <vt:lpstr>Results</vt:lpstr>
      <vt:lpstr>Results</vt:lpstr>
      <vt:lpstr>Results</vt:lpstr>
      <vt:lpstr>Discussion</vt:lpstr>
      <vt:lpstr>Limitations of the Study</vt:lpstr>
      <vt:lpstr>Conclusion</vt:lpstr>
      <vt:lpstr>References </vt:lpstr>
      <vt:lpstr>Thank You</vt:lpstr>
      <vt:lpstr>Dissertation Experiences</vt:lpstr>
      <vt:lpstr>Pictorial Journey at SPAG</vt:lpstr>
      <vt:lpstr>Pictorial Journey at SPAG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Tanvi Tiwari</cp:lastModifiedBy>
  <cp:revision>114</cp:revision>
  <dcterms:created xsi:type="dcterms:W3CDTF">2022-05-20T15:11:38Z</dcterms:created>
  <dcterms:modified xsi:type="dcterms:W3CDTF">2022-06-22T04:34:30Z</dcterms:modified>
</cp:coreProperties>
</file>