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1"/>
  </p:notesMasterIdLst>
  <p:sldIdLst>
    <p:sldId id="256" r:id="rId3"/>
    <p:sldId id="274" r:id="rId4"/>
    <p:sldId id="277" r:id="rId5"/>
    <p:sldId id="278" r:id="rId6"/>
    <p:sldId id="260" r:id="rId7"/>
    <p:sldId id="259" r:id="rId8"/>
    <p:sldId id="279" r:id="rId9"/>
    <p:sldId id="262" r:id="rId10"/>
    <p:sldId id="263" r:id="rId11"/>
    <p:sldId id="264" r:id="rId12"/>
    <p:sldId id="546" r:id="rId13"/>
    <p:sldId id="547" r:id="rId14"/>
    <p:sldId id="549" r:id="rId15"/>
    <p:sldId id="267" r:id="rId16"/>
    <p:sldId id="273" r:id="rId17"/>
    <p:sldId id="268" r:id="rId18"/>
    <p:sldId id="276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1D6ED-EEAF-CA4F-32F4-8F0FCA73E060}" v="45" dt="2022-06-25T16:51:55.739"/>
    <p1510:client id="{231AFBBC-6125-33E5-D111-C898EA59258D}" v="799" dt="2022-06-26T19:15:38.671"/>
    <p1510:client id="{700E6750-0244-2390-50B4-151CBDCFE618}" v="244" dt="2022-06-26T07:45:07.895"/>
    <p1510:client id="{7BF7E36A-0743-A61D-D332-163365E6254C}" v="14" dt="2022-06-26T08:17:32.444"/>
    <p1510:client id="{9826E0FF-761A-A9EB-0F85-F88D986BF7A1}" v="2" dt="2022-06-26T09:16:41.746"/>
    <p1510:client id="{AAA3A961-A948-82C6-FB44-96692718FB8E}" v="1" dt="2022-06-26T08:28:11.901"/>
    <p1510:client id="{EA2E8240-CBD0-9A74-DB2D-59D641B7E5E6}" v="288" dt="2022-06-26T06:18:18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vashi Sethi" userId="S::urvashi_2022@iihmrdelhi.edu.in::e93ae6ef-6735-4377-89c8-6e3ab6c196c7" providerId="AD" clId="Web-{9826E0FF-761A-A9EB-0F85-F88D986BF7A1}"/>
    <pc:docChg chg="modSld">
      <pc:chgData name="Urvashi Sethi" userId="S::urvashi_2022@iihmrdelhi.edu.in::e93ae6ef-6735-4377-89c8-6e3ab6c196c7" providerId="AD" clId="Web-{9826E0FF-761A-A9EB-0F85-F88D986BF7A1}" dt="2022-06-26T09:16:41.746" v="1" actId="14100"/>
      <pc:docMkLst>
        <pc:docMk/>
      </pc:docMkLst>
      <pc:sldChg chg="modSp">
        <pc:chgData name="Urvashi Sethi" userId="S::urvashi_2022@iihmrdelhi.edu.in::e93ae6ef-6735-4377-89c8-6e3ab6c196c7" providerId="AD" clId="Web-{9826E0FF-761A-A9EB-0F85-F88D986BF7A1}" dt="2022-06-26T08:50:23.050" v="0" actId="20577"/>
        <pc:sldMkLst>
          <pc:docMk/>
          <pc:sldMk cId="2388368187" sldId="266"/>
        </pc:sldMkLst>
        <pc:spChg chg="mod">
          <ac:chgData name="Urvashi Sethi" userId="S::urvashi_2022@iihmrdelhi.edu.in::e93ae6ef-6735-4377-89c8-6e3ab6c196c7" providerId="AD" clId="Web-{9826E0FF-761A-A9EB-0F85-F88D986BF7A1}" dt="2022-06-26T08:50:23.050" v="0" actId="20577"/>
          <ac:spMkLst>
            <pc:docMk/>
            <pc:sldMk cId="2388368187" sldId="266"/>
            <ac:spMk id="3" creationId="{069AE405-828D-19A8-A3BF-17A9B1F9E370}"/>
          </ac:spMkLst>
        </pc:spChg>
      </pc:sldChg>
      <pc:sldChg chg="modSp">
        <pc:chgData name="Urvashi Sethi" userId="S::urvashi_2022@iihmrdelhi.edu.in::e93ae6ef-6735-4377-89c8-6e3ab6c196c7" providerId="AD" clId="Web-{9826E0FF-761A-A9EB-0F85-F88D986BF7A1}" dt="2022-06-26T09:16:41.746" v="1" actId="14100"/>
        <pc:sldMkLst>
          <pc:docMk/>
          <pc:sldMk cId="3192224546" sldId="275"/>
        </pc:sldMkLst>
        <pc:picChg chg="mod">
          <ac:chgData name="Urvashi Sethi" userId="S::urvashi_2022@iihmrdelhi.edu.in::e93ae6ef-6735-4377-89c8-6e3ab6c196c7" providerId="AD" clId="Web-{9826E0FF-761A-A9EB-0F85-F88D986BF7A1}" dt="2022-06-26T09:16:41.746" v="1" actId="14100"/>
          <ac:picMkLst>
            <pc:docMk/>
            <pc:sldMk cId="3192224546" sldId="275"/>
            <ac:picMk id="6" creationId="{62BF899B-1AA7-BB0B-B7E4-F54105A89ECF}"/>
          </ac:picMkLst>
        </pc:picChg>
      </pc:sldChg>
    </pc:docChg>
  </pc:docChgLst>
  <pc:docChgLst>
    <pc:chgData name="Urvashi Sethi" userId="S::urvashi_2022@iihmrdelhi.edu.in::e93ae6ef-6735-4377-89c8-6e3ab6c196c7" providerId="AD" clId="Web-{17B1D6ED-EEAF-CA4F-32F4-8F0FCA73E060}"/>
    <pc:docChg chg="modSld">
      <pc:chgData name="Urvashi Sethi" userId="S::urvashi_2022@iihmrdelhi.edu.in::e93ae6ef-6735-4377-89c8-6e3ab6c196c7" providerId="AD" clId="Web-{17B1D6ED-EEAF-CA4F-32F4-8F0FCA73E060}" dt="2022-06-25T16:51:55.739" v="58" actId="20577"/>
      <pc:docMkLst>
        <pc:docMk/>
      </pc:docMkLst>
      <pc:sldChg chg="addSp delSp modSp mod setBg addAnim setClrOvrMap">
        <pc:chgData name="Urvashi Sethi" userId="S::urvashi_2022@iihmrdelhi.edu.in::e93ae6ef-6735-4377-89c8-6e3ab6c196c7" providerId="AD" clId="Web-{17B1D6ED-EEAF-CA4F-32F4-8F0FCA73E060}" dt="2022-06-25T16:51:29.082" v="57"/>
        <pc:sldMkLst>
          <pc:docMk/>
          <pc:sldMk cId="3199225478" sldId="256"/>
        </pc:sldMkLst>
        <pc:spChg chg="mod">
          <ac:chgData name="Urvashi Sethi" userId="S::urvashi_2022@iihmrdelhi.edu.in::e93ae6ef-6735-4377-89c8-6e3ab6c196c7" providerId="AD" clId="Web-{17B1D6ED-EEAF-CA4F-32F4-8F0FCA73E060}" dt="2022-06-25T16:51:29.082" v="56"/>
          <ac:spMkLst>
            <pc:docMk/>
            <pc:sldMk cId="3199225478" sldId="256"/>
            <ac:spMk id="2" creationId="{6189BD04-9EFD-5298-48E0-BBFFD10429A7}"/>
          </ac:spMkLst>
        </pc:spChg>
        <pc:spChg chg="mod">
          <ac:chgData name="Urvashi Sethi" userId="S::urvashi_2022@iihmrdelhi.edu.in::e93ae6ef-6735-4377-89c8-6e3ab6c196c7" providerId="AD" clId="Web-{17B1D6ED-EEAF-CA4F-32F4-8F0FCA73E060}" dt="2022-06-25T16:51:29.082" v="56"/>
          <ac:spMkLst>
            <pc:docMk/>
            <pc:sldMk cId="3199225478" sldId="256"/>
            <ac:spMk id="3" creationId="{7673AE62-677A-E7A9-D759-F10B648DEED4}"/>
          </ac:spMkLst>
        </pc:spChg>
        <pc:spChg chg="del mod">
          <ac:chgData name="Urvashi Sethi" userId="S::urvashi_2022@iihmrdelhi.edu.in::e93ae6ef-6735-4377-89c8-6e3ab6c196c7" providerId="AD" clId="Web-{17B1D6ED-EEAF-CA4F-32F4-8F0FCA73E060}" dt="2022-06-25T16:47:56.528" v="47"/>
          <ac:spMkLst>
            <pc:docMk/>
            <pc:sldMk cId="3199225478" sldId="256"/>
            <ac:spMk id="4" creationId="{40197BFF-5EB9-4347-6E13-67AD995EB819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7:07.089" v="40"/>
          <ac:spMkLst>
            <pc:docMk/>
            <pc:sldMk cId="3199225478" sldId="256"/>
            <ac:spMk id="10" creationId="{DCF1FFC3-D020-43C3-8B93-EF6BEFC46DD6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9:16.015" v="48"/>
          <ac:spMkLst>
            <pc:docMk/>
            <pc:sldMk cId="3199225478" sldId="256"/>
            <ac:spMk id="14" creationId="{DCF1FFC3-D020-43C3-8B93-EF6BEFC46DD6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5:36.883" v="32"/>
          <ac:spMkLst>
            <pc:docMk/>
            <pc:sldMk cId="3199225478" sldId="256"/>
            <ac:spMk id="17" creationId="{0671A8AE-40A1-4631-A6B8-581AFF065482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5:36.883" v="32"/>
          <ac:spMkLst>
            <pc:docMk/>
            <pc:sldMk cId="3199225478" sldId="256"/>
            <ac:spMk id="19" creationId="{AB58EF07-17C2-48CF-ABB0-EEF1F17CB8F0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51:29.082" v="57"/>
          <ac:spMkLst>
            <pc:docMk/>
            <pc:sldMk cId="3199225478" sldId="256"/>
            <ac:spMk id="20" creationId="{D47766EE-4192-4B2D-A5A0-F60F9A5F743F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5:36.883" v="32"/>
          <ac:spMkLst>
            <pc:docMk/>
            <pc:sldMk cId="3199225478" sldId="256"/>
            <ac:spMk id="21" creationId="{AF2F604E-43BE-4DC3-B983-E071523364F8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51:29.082" v="57"/>
          <ac:spMkLst>
            <pc:docMk/>
            <pc:sldMk cId="3199225478" sldId="256"/>
            <ac:spMk id="22" creationId="{D6705569-F545-4F47-A260-A9202826EA20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5:36.883" v="32"/>
          <ac:spMkLst>
            <pc:docMk/>
            <pc:sldMk cId="3199225478" sldId="256"/>
            <ac:spMk id="23" creationId="{08C9B587-E65E-4B52-B37C-ABEBB6E87928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51:19.488" v="54"/>
          <ac:spMkLst>
            <pc:docMk/>
            <pc:sldMk cId="3199225478" sldId="256"/>
            <ac:spMk id="24" creationId="{D6705569-F545-4F47-A260-A9202826EA20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35:19.590" v="16"/>
          <ac:spMkLst>
            <pc:docMk/>
            <pc:sldMk cId="3199225478" sldId="256"/>
            <ac:spMk id="25" creationId="{111363A0-DE10-4C5C-827C-9CE8FB38056F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51:19.488" v="54"/>
          <ac:spMkLst>
            <pc:docMk/>
            <pc:sldMk cId="3199225478" sldId="256"/>
            <ac:spMk id="27" creationId="{D47766EE-4192-4B2D-A5A0-F60F9A5F743F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34:04.556" v="12"/>
          <ac:spMkLst>
            <pc:docMk/>
            <pc:sldMk cId="3199225478" sldId="256"/>
            <ac:spMk id="28" creationId="{111363A0-DE10-4C5C-827C-9CE8FB38056F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36:16.810" v="18"/>
          <ac:spMkLst>
            <pc:docMk/>
            <pc:sldMk cId="3199225478" sldId="256"/>
            <ac:spMk id="29" creationId="{657F69E0-C4B0-4BEC-A689-4F8D877F05D4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36:16.810" v="18"/>
          <ac:spMkLst>
            <pc:docMk/>
            <pc:sldMk cId="3199225478" sldId="256"/>
            <ac:spMk id="31" creationId="{9F6380B4-6A1C-481E-8408-B4E6C75B9B81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36:35.577" v="22"/>
          <ac:spMkLst>
            <pc:docMk/>
            <pc:sldMk cId="3199225478" sldId="256"/>
            <ac:spMk id="32" creationId="{AF2F604E-43BE-4DC3-B983-E071523364F8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36:20.107" v="20"/>
          <ac:spMkLst>
            <pc:docMk/>
            <pc:sldMk cId="3199225478" sldId="256"/>
            <ac:spMk id="33" creationId="{9B7AD9F6-8CE7-4299-8FC6-328F4DCD3FF9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36:20.107" v="20"/>
          <ac:spMkLst>
            <pc:docMk/>
            <pc:sldMk cId="3199225478" sldId="256"/>
            <ac:spMk id="34" creationId="{F49775AF-8896-43EE-92C6-83497D6DC56F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51:29.082" v="56"/>
          <ac:spMkLst>
            <pc:docMk/>
            <pc:sldMk cId="3199225478" sldId="256"/>
            <ac:spMk id="35" creationId="{D47766EE-4192-4B2D-A5A0-F60F9A5F743F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36:35.577" v="22"/>
          <ac:spMkLst>
            <pc:docMk/>
            <pc:sldMk cId="3199225478" sldId="256"/>
            <ac:spMk id="36" creationId="{0671A8AE-40A1-4631-A6B8-581AFF065482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36:35.577" v="22"/>
          <ac:spMkLst>
            <pc:docMk/>
            <pc:sldMk cId="3199225478" sldId="256"/>
            <ac:spMk id="37" creationId="{AB58EF07-17C2-48CF-ABB0-EEF1F17CB8F0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36:35.577" v="22"/>
          <ac:spMkLst>
            <pc:docMk/>
            <pc:sldMk cId="3199225478" sldId="256"/>
            <ac:spMk id="38" creationId="{08C9B587-E65E-4B52-B37C-ABEBB6E87928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51:29.082" v="56"/>
          <ac:spMkLst>
            <pc:docMk/>
            <pc:sldMk cId="3199225478" sldId="256"/>
            <ac:spMk id="39" creationId="{D6705569-F545-4F47-A260-A9202826EA20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2:53.237" v="24"/>
          <ac:spMkLst>
            <pc:docMk/>
            <pc:sldMk cId="3199225478" sldId="256"/>
            <ac:spMk id="40" creationId="{E91DC736-0EF8-4F87-9146-EBF1D2EE4D3D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2:53.237" v="24"/>
          <ac:spMkLst>
            <pc:docMk/>
            <pc:sldMk cId="3199225478" sldId="256"/>
            <ac:spMk id="41" creationId="{097CD68E-23E3-4007-8847-CD0944C4F7BE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2:53.237" v="24"/>
          <ac:spMkLst>
            <pc:docMk/>
            <pc:sldMk cId="3199225478" sldId="256"/>
            <ac:spMk id="42" creationId="{AF2F604E-43BE-4DC3-B983-E071523364F8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2:53.237" v="24"/>
          <ac:spMkLst>
            <pc:docMk/>
            <pc:sldMk cId="3199225478" sldId="256"/>
            <ac:spMk id="43" creationId="{08C9B587-E65E-4B52-B37C-ABEBB6E87928}"/>
          </ac:spMkLst>
        </pc:spChg>
        <pc:spChg chg="add">
          <ac:chgData name="Urvashi Sethi" userId="S::urvashi_2022@iihmrdelhi.edu.in::e93ae6ef-6735-4377-89c8-6e3ab6c196c7" providerId="AD" clId="Web-{17B1D6ED-EEAF-CA4F-32F4-8F0FCA73E060}" dt="2022-06-25T16:51:29.082" v="57"/>
          <ac:spMkLst>
            <pc:docMk/>
            <pc:sldMk cId="3199225478" sldId="256"/>
            <ac:spMk id="44" creationId="{D47766EE-4192-4B2D-A5A0-F60F9A5F743F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3:20.753" v="26"/>
          <ac:spMkLst>
            <pc:docMk/>
            <pc:sldMk cId="3199225478" sldId="256"/>
            <ac:spMk id="45" creationId="{AD35AE2F-5E3A-49D9-8DE1-8A333BA4088E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3:20.753" v="26"/>
          <ac:spMkLst>
            <pc:docMk/>
            <pc:sldMk cId="3199225478" sldId="256"/>
            <ac:spMk id="46" creationId="{98072727-1E1A-4B8C-8839-AAB69FA2ECE2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3:20.753" v="26"/>
          <ac:spMkLst>
            <pc:docMk/>
            <pc:sldMk cId="3199225478" sldId="256"/>
            <ac:spMk id="47" creationId="{79EB4626-023C-436D-9F57-9EB46080909D}"/>
          </ac:spMkLst>
        </pc:spChg>
        <pc:spChg chg="add">
          <ac:chgData name="Urvashi Sethi" userId="S::urvashi_2022@iihmrdelhi.edu.in::e93ae6ef-6735-4377-89c8-6e3ab6c196c7" providerId="AD" clId="Web-{17B1D6ED-EEAF-CA4F-32F4-8F0FCA73E060}" dt="2022-06-25T16:51:29.082" v="57"/>
          <ac:spMkLst>
            <pc:docMk/>
            <pc:sldMk cId="3199225478" sldId="256"/>
            <ac:spMk id="48" creationId="{D6705569-F545-4F47-A260-A9202826EA20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3:33.004" v="28"/>
          <ac:spMkLst>
            <pc:docMk/>
            <pc:sldMk cId="3199225478" sldId="256"/>
            <ac:spMk id="49" creationId="{E91DC736-0EF8-4F87-9146-EBF1D2EE4D3D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3:33.004" v="28"/>
          <ac:spMkLst>
            <pc:docMk/>
            <pc:sldMk cId="3199225478" sldId="256"/>
            <ac:spMk id="50" creationId="{097CD68E-23E3-4007-8847-CD0944C4F7BE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3:33.004" v="28"/>
          <ac:spMkLst>
            <pc:docMk/>
            <pc:sldMk cId="3199225478" sldId="256"/>
            <ac:spMk id="51" creationId="{AF2F604E-43BE-4DC3-B983-E071523364F8}"/>
          </ac:spMkLst>
        </pc:spChg>
        <pc:spChg chg="add del">
          <ac:chgData name="Urvashi Sethi" userId="S::urvashi_2022@iihmrdelhi.edu.in::e93ae6ef-6735-4377-89c8-6e3ab6c196c7" providerId="AD" clId="Web-{17B1D6ED-EEAF-CA4F-32F4-8F0FCA73E060}" dt="2022-06-25T16:43:33.004" v="28"/>
          <ac:spMkLst>
            <pc:docMk/>
            <pc:sldMk cId="3199225478" sldId="256"/>
            <ac:spMk id="52" creationId="{08C9B587-E65E-4B52-B37C-ABEBB6E87928}"/>
          </ac:spMkLst>
        </pc:spChg>
        <pc:picChg chg="add mod ord">
          <ac:chgData name="Urvashi Sethi" userId="S::urvashi_2022@iihmrdelhi.edu.in::e93ae6ef-6735-4377-89c8-6e3ab6c196c7" providerId="AD" clId="Web-{17B1D6ED-EEAF-CA4F-32F4-8F0FCA73E060}" dt="2022-06-25T16:45:36.883" v="32"/>
          <ac:picMkLst>
            <pc:docMk/>
            <pc:sldMk cId="3199225478" sldId="256"/>
            <ac:picMk id="5" creationId="{C8919CDF-2623-36EB-2273-E98D4B0B852B}"/>
          </ac:picMkLst>
        </pc:picChg>
        <pc:picChg chg="del">
          <ac:chgData name="Urvashi Sethi" userId="S::urvashi_2022@iihmrdelhi.edu.in::e93ae6ef-6735-4377-89c8-6e3ab6c196c7" providerId="AD" clId="Web-{17B1D6ED-EEAF-CA4F-32F4-8F0FCA73E060}" dt="2022-06-25T16:23:19.854" v="2"/>
          <ac:picMkLst>
            <pc:docMk/>
            <pc:sldMk cId="3199225478" sldId="256"/>
            <ac:picMk id="7" creationId="{6A5D235C-68B3-B360-0BE2-EE01D32938FF}"/>
          </ac:picMkLst>
        </pc:picChg>
        <pc:picChg chg="add mod">
          <ac:chgData name="Urvashi Sethi" userId="S::urvashi_2022@iihmrdelhi.edu.in::e93ae6ef-6735-4377-89c8-6e3ab6c196c7" providerId="AD" clId="Web-{17B1D6ED-EEAF-CA4F-32F4-8F0FCA73E060}" dt="2022-06-25T16:50:21.173" v="52" actId="14100"/>
          <ac:picMkLst>
            <pc:docMk/>
            <pc:sldMk cId="3199225478" sldId="256"/>
            <ac:picMk id="8" creationId="{413290A4-7868-BA34-E26B-F23E2D42414B}"/>
          </ac:picMkLst>
        </pc:picChg>
        <pc:cxnChg chg="add del">
          <ac:chgData name="Urvashi Sethi" userId="S::urvashi_2022@iihmrdelhi.edu.in::e93ae6ef-6735-4377-89c8-6e3ab6c196c7" providerId="AD" clId="Web-{17B1D6ED-EEAF-CA4F-32F4-8F0FCA73E060}" dt="2022-06-25T16:47:07.089" v="40"/>
          <ac:cxnSpMkLst>
            <pc:docMk/>
            <pc:sldMk cId="3199225478" sldId="256"/>
            <ac:cxnSpMk id="12" creationId="{16FC4A39-71B0-433B-AB94-CBFFA0DF90DF}"/>
          </ac:cxnSpMkLst>
        </pc:cxnChg>
        <pc:cxnChg chg="add del">
          <ac:chgData name="Urvashi Sethi" userId="S::urvashi_2022@iihmrdelhi.edu.in::e93ae6ef-6735-4377-89c8-6e3ab6c196c7" providerId="AD" clId="Web-{17B1D6ED-EEAF-CA4F-32F4-8F0FCA73E060}" dt="2022-06-25T16:49:16.015" v="48"/>
          <ac:cxnSpMkLst>
            <pc:docMk/>
            <pc:sldMk cId="3199225478" sldId="256"/>
            <ac:cxnSpMk id="15" creationId="{16FC4A39-71B0-433B-AB94-CBFFA0DF90DF}"/>
          </ac:cxnSpMkLst>
        </pc:cxnChg>
        <pc:cxnChg chg="add del">
          <ac:chgData name="Urvashi Sethi" userId="S::urvashi_2022@iihmrdelhi.edu.in::e93ae6ef-6735-4377-89c8-6e3ab6c196c7" providerId="AD" clId="Web-{17B1D6ED-EEAF-CA4F-32F4-8F0FCA73E060}" dt="2022-06-25T16:35:19.590" v="16"/>
          <ac:cxnSpMkLst>
            <pc:docMk/>
            <pc:sldMk cId="3199225478" sldId="256"/>
            <ac:cxnSpMk id="26" creationId="{35A1A9B2-DA9A-487B-8B22-CFE8E073CC80}"/>
          </ac:cxnSpMkLst>
        </pc:cxnChg>
        <pc:cxnChg chg="add del">
          <ac:chgData name="Urvashi Sethi" userId="S::urvashi_2022@iihmrdelhi.edu.in::e93ae6ef-6735-4377-89c8-6e3ab6c196c7" providerId="AD" clId="Web-{17B1D6ED-EEAF-CA4F-32F4-8F0FCA73E060}" dt="2022-06-25T16:34:04.556" v="12"/>
          <ac:cxnSpMkLst>
            <pc:docMk/>
            <pc:sldMk cId="3199225478" sldId="256"/>
            <ac:cxnSpMk id="30" creationId="{35A1A9B2-DA9A-487B-8B22-CFE8E073CC80}"/>
          </ac:cxnSpMkLst>
        </pc:cxnChg>
      </pc:sldChg>
      <pc:sldChg chg="modSp">
        <pc:chgData name="Urvashi Sethi" userId="S::urvashi_2022@iihmrdelhi.edu.in::e93ae6ef-6735-4377-89c8-6e3ab6c196c7" providerId="AD" clId="Web-{17B1D6ED-EEAF-CA4F-32F4-8F0FCA73E060}" dt="2022-06-25T16:51:55.739" v="58" actId="20577"/>
        <pc:sldMkLst>
          <pc:docMk/>
          <pc:sldMk cId="2339061631" sldId="257"/>
        </pc:sldMkLst>
        <pc:spChg chg="mod">
          <ac:chgData name="Urvashi Sethi" userId="S::urvashi_2022@iihmrdelhi.edu.in::e93ae6ef-6735-4377-89c8-6e3ab6c196c7" providerId="AD" clId="Web-{17B1D6ED-EEAF-CA4F-32F4-8F0FCA73E060}" dt="2022-06-25T16:51:55.739" v="58" actId="20577"/>
          <ac:spMkLst>
            <pc:docMk/>
            <pc:sldMk cId="2339061631" sldId="257"/>
            <ac:spMk id="3" creationId="{2DB44169-B653-8FCC-211C-27ABE8FE014A}"/>
          </ac:spMkLst>
        </pc:spChg>
      </pc:sldChg>
    </pc:docChg>
  </pc:docChgLst>
  <pc:docChgLst>
    <pc:chgData name="Urvashi Sethi" userId="e93ae6ef-6735-4377-89c8-6e3ab6c196c7" providerId="ADAL" clId="{8716985B-0890-45E2-AAFD-883F97EF1776}"/>
    <pc:docChg chg="undo redo custSel addSld delSld modSld sldOrd">
      <pc:chgData name="Urvashi Sethi" userId="e93ae6ef-6735-4377-89c8-6e3ab6c196c7" providerId="ADAL" clId="{8716985B-0890-45E2-AAFD-883F97EF1776}" dt="2022-06-26T09:32:04.810" v="676" actId="1076"/>
      <pc:docMkLst>
        <pc:docMk/>
      </pc:docMkLst>
      <pc:sldChg chg="addSp delSp modSp mod">
        <pc:chgData name="Urvashi Sethi" userId="e93ae6ef-6735-4377-89c8-6e3ab6c196c7" providerId="ADAL" clId="{8716985B-0890-45E2-AAFD-883F97EF1776}" dt="2022-06-26T07:55:01.916" v="3" actId="21"/>
        <pc:sldMkLst>
          <pc:docMk/>
          <pc:sldMk cId="4156150770" sldId="258"/>
        </pc:sldMkLst>
        <pc:graphicFrameChg chg="add del mod">
          <ac:chgData name="Urvashi Sethi" userId="e93ae6ef-6735-4377-89c8-6e3ab6c196c7" providerId="ADAL" clId="{8716985B-0890-45E2-AAFD-883F97EF1776}" dt="2022-06-26T07:54:52.972" v="1" actId="21"/>
          <ac:graphicFrameMkLst>
            <pc:docMk/>
            <pc:sldMk cId="4156150770" sldId="258"/>
            <ac:graphicFrameMk id="7" creationId="{FC3217F9-73CA-2908-D861-CF4EE1499C72}"/>
          </ac:graphicFrameMkLst>
        </pc:graphicFrameChg>
        <pc:graphicFrameChg chg="add del mod">
          <ac:chgData name="Urvashi Sethi" userId="e93ae6ef-6735-4377-89c8-6e3ab6c196c7" providerId="ADAL" clId="{8716985B-0890-45E2-AAFD-883F97EF1776}" dt="2022-06-26T07:55:01.916" v="3" actId="21"/>
          <ac:graphicFrameMkLst>
            <pc:docMk/>
            <pc:sldMk cId="4156150770" sldId="258"/>
            <ac:graphicFrameMk id="8" creationId="{36BE1A5A-9E58-6D0C-6768-E7E11942616A}"/>
          </ac:graphicFrameMkLst>
        </pc:graphicFrameChg>
      </pc:sldChg>
      <pc:sldChg chg="ord">
        <pc:chgData name="Urvashi Sethi" userId="e93ae6ef-6735-4377-89c8-6e3ab6c196c7" providerId="ADAL" clId="{8716985B-0890-45E2-AAFD-883F97EF1776}" dt="2022-06-26T08:19:46.211" v="21"/>
        <pc:sldMkLst>
          <pc:docMk/>
          <pc:sldMk cId="459109267" sldId="259"/>
        </pc:sldMkLst>
      </pc:sldChg>
      <pc:sldChg chg="del">
        <pc:chgData name="Urvashi Sethi" userId="e93ae6ef-6735-4377-89c8-6e3ab6c196c7" providerId="ADAL" clId="{8716985B-0890-45E2-AAFD-883F97EF1776}" dt="2022-06-26T08:20:07.798" v="23" actId="2696"/>
        <pc:sldMkLst>
          <pc:docMk/>
          <pc:sldMk cId="1206244218" sldId="261"/>
        </pc:sldMkLst>
      </pc:sldChg>
      <pc:sldChg chg="modSp mod">
        <pc:chgData name="Urvashi Sethi" userId="e93ae6ef-6735-4377-89c8-6e3ab6c196c7" providerId="ADAL" clId="{8716985B-0890-45E2-AAFD-883F97EF1776}" dt="2022-06-26T08:20:40.913" v="27" actId="14100"/>
        <pc:sldMkLst>
          <pc:docMk/>
          <pc:sldMk cId="1373306154" sldId="262"/>
        </pc:sldMkLst>
        <pc:picChg chg="mod">
          <ac:chgData name="Urvashi Sethi" userId="e93ae6ef-6735-4377-89c8-6e3ab6c196c7" providerId="ADAL" clId="{8716985B-0890-45E2-AAFD-883F97EF1776}" dt="2022-06-26T08:20:40.913" v="27" actId="14100"/>
          <ac:picMkLst>
            <pc:docMk/>
            <pc:sldMk cId="1373306154" sldId="262"/>
            <ac:picMk id="6" creationId="{CC7E35C9-8D50-F7CA-E6F1-C10B29E0AEB2}"/>
          </ac:picMkLst>
        </pc:picChg>
      </pc:sldChg>
      <pc:sldChg chg="modSp mod">
        <pc:chgData name="Urvashi Sethi" userId="e93ae6ef-6735-4377-89c8-6e3ab6c196c7" providerId="ADAL" clId="{8716985B-0890-45E2-AAFD-883F97EF1776}" dt="2022-06-26T08:33:33.192" v="58"/>
        <pc:sldMkLst>
          <pc:docMk/>
          <pc:sldMk cId="1498613200" sldId="264"/>
        </pc:sldMkLst>
        <pc:spChg chg="mod">
          <ac:chgData name="Urvashi Sethi" userId="e93ae6ef-6735-4377-89c8-6e3ab6c196c7" providerId="ADAL" clId="{8716985B-0890-45E2-AAFD-883F97EF1776}" dt="2022-06-26T08:32:54.061" v="50" actId="14100"/>
          <ac:spMkLst>
            <pc:docMk/>
            <pc:sldMk cId="1498613200" sldId="264"/>
            <ac:spMk id="12289" creationId="{00000000-0000-0000-0000-000000000000}"/>
          </ac:spMkLst>
        </pc:spChg>
        <pc:spChg chg="mod">
          <ac:chgData name="Urvashi Sethi" userId="e93ae6ef-6735-4377-89c8-6e3ab6c196c7" providerId="ADAL" clId="{8716985B-0890-45E2-AAFD-883F97EF1776}" dt="2022-06-26T08:33:02.113" v="52" actId="14100"/>
          <ac:spMkLst>
            <pc:docMk/>
            <pc:sldMk cId="1498613200" sldId="264"/>
            <ac:spMk id="12290" creationId="{00000000-0000-0000-0000-000000000000}"/>
          </ac:spMkLst>
        </pc:spChg>
        <pc:graphicFrameChg chg="mod">
          <ac:chgData name="Urvashi Sethi" userId="e93ae6ef-6735-4377-89c8-6e3ab6c196c7" providerId="ADAL" clId="{8716985B-0890-45E2-AAFD-883F97EF1776}" dt="2022-06-26T08:31:28.830" v="35"/>
          <ac:graphicFrameMkLst>
            <pc:docMk/>
            <pc:sldMk cId="1498613200" sldId="264"/>
            <ac:graphicFrameMk id="7" creationId="{00000000-0000-0000-0000-000000000000}"/>
          </ac:graphicFrameMkLst>
        </pc:graphicFrameChg>
        <pc:graphicFrameChg chg="mod">
          <ac:chgData name="Urvashi Sethi" userId="e93ae6ef-6735-4377-89c8-6e3ab6c196c7" providerId="ADAL" clId="{8716985B-0890-45E2-AAFD-883F97EF1776}" dt="2022-06-26T08:33:33.192" v="58"/>
          <ac:graphicFrameMkLst>
            <pc:docMk/>
            <pc:sldMk cId="1498613200" sldId="264"/>
            <ac:graphicFrameMk id="9" creationId="{00000000-0000-0000-0000-000000000000}"/>
          </ac:graphicFrameMkLst>
        </pc:graphicFrameChg>
      </pc:sldChg>
      <pc:sldChg chg="addSp delSp modSp del mod">
        <pc:chgData name="Urvashi Sethi" userId="e93ae6ef-6735-4377-89c8-6e3ab6c196c7" providerId="ADAL" clId="{8716985B-0890-45E2-AAFD-883F97EF1776}" dt="2022-06-26T08:47:39.224" v="318" actId="2696"/>
        <pc:sldMkLst>
          <pc:docMk/>
          <pc:sldMk cId="2616270879" sldId="265"/>
        </pc:sldMkLst>
        <pc:spChg chg="add del mod">
          <ac:chgData name="Urvashi Sethi" userId="e93ae6ef-6735-4377-89c8-6e3ab6c196c7" providerId="ADAL" clId="{8716985B-0890-45E2-AAFD-883F97EF1776}" dt="2022-06-26T08:39:58.823" v="72" actId="21"/>
          <ac:spMkLst>
            <pc:docMk/>
            <pc:sldMk cId="2616270879" sldId="265"/>
            <ac:spMk id="7" creationId="{821CC966-D616-FEF7-1879-F3DA2A3AD853}"/>
          </ac:spMkLst>
        </pc:spChg>
      </pc:sldChg>
      <pc:sldChg chg="del">
        <pc:chgData name="Urvashi Sethi" userId="e93ae6ef-6735-4377-89c8-6e3ab6c196c7" providerId="ADAL" clId="{8716985B-0890-45E2-AAFD-883F97EF1776}" dt="2022-06-26T09:15:23.828" v="607" actId="2696"/>
        <pc:sldMkLst>
          <pc:docMk/>
          <pc:sldMk cId="2388368187" sldId="266"/>
        </pc:sldMkLst>
      </pc:sldChg>
      <pc:sldChg chg="del">
        <pc:chgData name="Urvashi Sethi" userId="e93ae6ef-6735-4377-89c8-6e3ab6c196c7" providerId="ADAL" clId="{8716985B-0890-45E2-AAFD-883F97EF1776}" dt="2022-06-26T09:15:57.965" v="608" actId="2696"/>
        <pc:sldMkLst>
          <pc:docMk/>
          <pc:sldMk cId="2333934579" sldId="270"/>
        </pc:sldMkLst>
      </pc:sldChg>
      <pc:sldChg chg="addSp modSp del">
        <pc:chgData name="Urvashi Sethi" userId="e93ae6ef-6735-4377-89c8-6e3ab6c196c7" providerId="ADAL" clId="{8716985B-0890-45E2-AAFD-883F97EF1776}" dt="2022-06-26T09:30:07.008" v="660" actId="2696"/>
        <pc:sldMkLst>
          <pc:docMk/>
          <pc:sldMk cId="3192224546" sldId="275"/>
        </pc:sldMkLst>
        <pc:spChg chg="add mod">
          <ac:chgData name="Urvashi Sethi" userId="e93ae6ef-6735-4377-89c8-6e3ab6c196c7" providerId="ADAL" clId="{8716985B-0890-45E2-AAFD-883F97EF1776}" dt="2022-06-26T09:23:49.766" v="622"/>
          <ac:spMkLst>
            <pc:docMk/>
            <pc:sldMk cId="3192224546" sldId="275"/>
            <ac:spMk id="7" creationId="{0704DC73-1F47-3D8E-6C8A-F31774E0479D}"/>
          </ac:spMkLst>
        </pc:spChg>
      </pc:sldChg>
      <pc:sldChg chg="addSp modSp new ord">
        <pc:chgData name="Urvashi Sethi" userId="e93ae6ef-6735-4377-89c8-6e3ab6c196c7" providerId="ADAL" clId="{8716985B-0890-45E2-AAFD-883F97EF1776}" dt="2022-06-26T08:29:22.952" v="34" actId="14100"/>
        <pc:sldMkLst>
          <pc:docMk/>
          <pc:sldMk cId="3499058875" sldId="279"/>
        </pc:sldMkLst>
        <pc:graphicFrameChg chg="add mod">
          <ac:chgData name="Urvashi Sethi" userId="e93ae6ef-6735-4377-89c8-6e3ab6c196c7" providerId="ADAL" clId="{8716985B-0890-45E2-AAFD-883F97EF1776}" dt="2022-06-26T08:29:22.952" v="34" actId="14100"/>
          <ac:graphicFrameMkLst>
            <pc:docMk/>
            <pc:sldMk cId="3499058875" sldId="279"/>
            <ac:graphicFrameMk id="2" creationId="{73E4282B-37E0-C6BB-F450-F530FEB371EF}"/>
          </ac:graphicFrameMkLst>
        </pc:graphicFrameChg>
      </pc:sldChg>
      <pc:sldChg chg="del">
        <pc:chgData name="Urvashi Sethi" userId="e93ae6ef-6735-4377-89c8-6e3ab6c196c7" providerId="ADAL" clId="{8716985B-0890-45E2-AAFD-883F97EF1776}" dt="2022-06-26T08:20:12.685" v="24" actId="2696"/>
        <pc:sldMkLst>
          <pc:docMk/>
          <pc:sldMk cId="3733721529" sldId="279"/>
        </pc:sldMkLst>
      </pc:sldChg>
      <pc:sldChg chg="del">
        <pc:chgData name="Urvashi Sethi" userId="e93ae6ef-6735-4377-89c8-6e3ab6c196c7" providerId="ADAL" clId="{8716985B-0890-45E2-AAFD-883F97EF1776}" dt="2022-06-26T08:19:58.554" v="22" actId="2696"/>
        <pc:sldMkLst>
          <pc:docMk/>
          <pc:sldMk cId="1073337996" sldId="280"/>
        </pc:sldMkLst>
      </pc:sldChg>
      <pc:sldChg chg="delSp new del mod">
        <pc:chgData name="Urvashi Sethi" userId="e93ae6ef-6735-4377-89c8-6e3ab6c196c7" providerId="ADAL" clId="{8716985B-0890-45E2-AAFD-883F97EF1776}" dt="2022-06-26T08:53:09.932" v="385" actId="2696"/>
        <pc:sldMkLst>
          <pc:docMk/>
          <pc:sldMk cId="3551465228" sldId="280"/>
        </pc:sldMkLst>
        <pc:spChg chg="del">
          <ac:chgData name="Urvashi Sethi" userId="e93ae6ef-6735-4377-89c8-6e3ab6c196c7" providerId="ADAL" clId="{8716985B-0890-45E2-AAFD-883F97EF1776}" dt="2022-06-26T08:53:01.885" v="383" actId="21"/>
          <ac:spMkLst>
            <pc:docMk/>
            <pc:sldMk cId="3551465228" sldId="280"/>
            <ac:spMk id="4" creationId="{986F1CD9-4B43-712B-7033-8CAA6D8AB80F}"/>
          </ac:spMkLst>
        </pc:spChg>
      </pc:sldChg>
      <pc:sldChg chg="addSp modSp new del">
        <pc:chgData name="Urvashi Sethi" userId="e93ae6ef-6735-4377-89c8-6e3ab6c196c7" providerId="ADAL" clId="{8716985B-0890-45E2-AAFD-883F97EF1776}" dt="2022-06-26T08:18:11.753" v="9" actId="2696"/>
        <pc:sldMkLst>
          <pc:docMk/>
          <pc:sldMk cId="1915507541" sldId="281"/>
        </pc:sldMkLst>
        <pc:graphicFrameChg chg="add mod">
          <ac:chgData name="Urvashi Sethi" userId="e93ae6ef-6735-4377-89c8-6e3ab6c196c7" providerId="ADAL" clId="{8716985B-0890-45E2-AAFD-883F97EF1776}" dt="2022-06-26T07:55:17.294" v="6"/>
          <ac:graphicFrameMkLst>
            <pc:docMk/>
            <pc:sldMk cId="1915507541" sldId="281"/>
            <ac:graphicFrameMk id="2" creationId="{BEDE4917-BADE-E10E-A715-54A3FAEFC6E0}"/>
          </ac:graphicFrameMkLst>
        </pc:graphicFrameChg>
      </pc:sldChg>
      <pc:sldChg chg="addSp modSp new mod">
        <pc:chgData name="Urvashi Sethi" userId="e93ae6ef-6735-4377-89c8-6e3ab6c196c7" providerId="ADAL" clId="{8716985B-0890-45E2-AAFD-883F97EF1776}" dt="2022-06-26T08:20:33.933" v="26" actId="14100"/>
        <pc:sldMkLst>
          <pc:docMk/>
          <pc:sldMk cId="3447257160" sldId="281"/>
        </pc:sldMkLst>
        <pc:graphicFrameChg chg="add mod">
          <ac:chgData name="Urvashi Sethi" userId="e93ae6ef-6735-4377-89c8-6e3ab6c196c7" providerId="ADAL" clId="{8716985B-0890-45E2-AAFD-883F97EF1776}" dt="2022-06-26T08:19:37.047" v="19" actId="1076"/>
          <ac:graphicFrameMkLst>
            <pc:docMk/>
            <pc:sldMk cId="3447257160" sldId="281"/>
            <ac:graphicFrameMk id="2" creationId="{985BA21B-BA48-CD9B-CE33-DCFF95EDFA84}"/>
          </ac:graphicFrameMkLst>
        </pc:graphicFrameChg>
        <pc:picChg chg="add mod">
          <ac:chgData name="Urvashi Sethi" userId="e93ae6ef-6735-4377-89c8-6e3ab6c196c7" providerId="ADAL" clId="{8716985B-0890-45E2-AAFD-883F97EF1776}" dt="2022-06-26T08:20:33.933" v="26" actId="14100"/>
          <ac:picMkLst>
            <pc:docMk/>
            <pc:sldMk cId="3447257160" sldId="281"/>
            <ac:picMk id="3" creationId="{F8BE6ACF-941F-6391-F844-409F2E3B263B}"/>
          </ac:picMkLst>
        </pc:picChg>
      </pc:sldChg>
      <pc:sldChg chg="add del">
        <pc:chgData name="Urvashi Sethi" userId="e93ae6ef-6735-4377-89c8-6e3ab6c196c7" providerId="ADAL" clId="{8716985B-0890-45E2-AAFD-883F97EF1776}" dt="2022-06-26T08:18:09.144" v="8" actId="2696"/>
        <pc:sldMkLst>
          <pc:docMk/>
          <pc:sldMk cId="3321335096" sldId="282"/>
        </pc:sldMkLst>
      </pc:sldChg>
      <pc:sldChg chg="del">
        <pc:chgData name="Urvashi Sethi" userId="e93ae6ef-6735-4377-89c8-6e3ab6c196c7" providerId="ADAL" clId="{8716985B-0890-45E2-AAFD-883F97EF1776}" dt="2022-06-26T08:28:37.893" v="28" actId="2696"/>
        <pc:sldMkLst>
          <pc:docMk/>
          <pc:sldMk cId="3447257160" sldId="282"/>
        </pc:sldMkLst>
      </pc:sldChg>
      <pc:sldChg chg="addSp delSp modSp add mod ord">
        <pc:chgData name="Urvashi Sethi" userId="e93ae6ef-6735-4377-89c8-6e3ab6c196c7" providerId="ADAL" clId="{8716985B-0890-45E2-AAFD-883F97EF1776}" dt="2022-06-26T09:07:19.813" v="535" actId="14100"/>
        <pc:sldMkLst>
          <pc:docMk/>
          <pc:sldMk cId="640064979" sldId="546"/>
        </pc:sldMkLst>
        <pc:spChg chg="mod">
          <ac:chgData name="Urvashi Sethi" userId="e93ae6ef-6735-4377-89c8-6e3ab6c196c7" providerId="ADAL" clId="{8716985B-0890-45E2-AAFD-883F97EF1776}" dt="2022-06-26T08:46:05.800" v="248" actId="1076"/>
          <ac:spMkLst>
            <pc:docMk/>
            <pc:sldMk cId="640064979" sldId="546"/>
            <ac:spMk id="3" creationId="{950C2753-24B9-4B5D-BCB4-87C9F45D15C9}"/>
          </ac:spMkLst>
        </pc:spChg>
        <pc:spChg chg="del mod">
          <ac:chgData name="Urvashi Sethi" userId="e93ae6ef-6735-4377-89c8-6e3ab6c196c7" providerId="ADAL" clId="{8716985B-0890-45E2-AAFD-883F97EF1776}" dt="2022-06-26T08:39:32.748" v="68" actId="21"/>
          <ac:spMkLst>
            <pc:docMk/>
            <pc:sldMk cId="640064979" sldId="546"/>
            <ac:spMk id="8" creationId="{DF1822AA-1C26-452D-9B17-F7BA3FFABE43}"/>
          </ac:spMkLst>
        </pc:spChg>
        <pc:spChg chg="mod">
          <ac:chgData name="Urvashi Sethi" userId="e93ae6ef-6735-4377-89c8-6e3ab6c196c7" providerId="ADAL" clId="{8716985B-0890-45E2-AAFD-883F97EF1776}" dt="2022-06-26T09:05:50.339" v="530" actId="1076"/>
          <ac:spMkLst>
            <pc:docMk/>
            <pc:sldMk cId="640064979" sldId="546"/>
            <ac:spMk id="10" creationId="{04B8EC1A-6A01-4715-AA48-B81F4F38186C}"/>
          </ac:spMkLst>
        </pc:spChg>
        <pc:spChg chg="mod">
          <ac:chgData name="Urvashi Sethi" userId="e93ae6ef-6735-4377-89c8-6e3ab6c196c7" providerId="ADAL" clId="{8716985B-0890-45E2-AAFD-883F97EF1776}" dt="2022-06-26T09:05:55.017" v="531" actId="1076"/>
          <ac:spMkLst>
            <pc:docMk/>
            <pc:sldMk cId="640064979" sldId="546"/>
            <ac:spMk id="12" creationId="{6A243252-BE47-4AD1-B1E6-92340E0DBE73}"/>
          </ac:spMkLst>
        </pc:spChg>
        <pc:spChg chg="add del mod">
          <ac:chgData name="Urvashi Sethi" userId="e93ae6ef-6735-4377-89c8-6e3ab6c196c7" providerId="ADAL" clId="{8716985B-0890-45E2-AAFD-883F97EF1776}" dt="2022-06-26T08:39:43.849" v="70" actId="21"/>
          <ac:spMkLst>
            <pc:docMk/>
            <pc:sldMk cId="640064979" sldId="546"/>
            <ac:spMk id="13" creationId="{C2F0B7DE-7DB5-0E19-C4A3-2002F92BFBD8}"/>
          </ac:spMkLst>
        </pc:spChg>
        <pc:spChg chg="add del">
          <ac:chgData name="Urvashi Sethi" userId="e93ae6ef-6735-4377-89c8-6e3ab6c196c7" providerId="ADAL" clId="{8716985B-0890-45E2-AAFD-883F97EF1776}" dt="2022-06-26T08:41:33.135" v="97" actId="22"/>
          <ac:spMkLst>
            <pc:docMk/>
            <pc:sldMk cId="640064979" sldId="546"/>
            <ac:spMk id="14" creationId="{53285DBE-0295-492A-5E72-A2F9AFA8EEAE}"/>
          </ac:spMkLst>
        </pc:spChg>
        <pc:spChg chg="del mod">
          <ac:chgData name="Urvashi Sethi" userId="e93ae6ef-6735-4377-89c8-6e3ab6c196c7" providerId="ADAL" clId="{8716985B-0890-45E2-AAFD-883F97EF1776}" dt="2022-06-26T08:42:35.315" v="110" actId="21"/>
          <ac:spMkLst>
            <pc:docMk/>
            <pc:sldMk cId="640064979" sldId="546"/>
            <ac:spMk id="16" creationId="{A5978922-7D66-4190-8003-F4D0D2A0D6FA}"/>
          </ac:spMkLst>
        </pc:spChg>
        <pc:spChg chg="add mod">
          <ac:chgData name="Urvashi Sethi" userId="e93ae6ef-6735-4377-89c8-6e3ab6c196c7" providerId="ADAL" clId="{8716985B-0890-45E2-AAFD-883F97EF1776}" dt="2022-06-26T09:05:47.230" v="529" actId="1076"/>
          <ac:spMkLst>
            <pc:docMk/>
            <pc:sldMk cId="640064979" sldId="546"/>
            <ac:spMk id="17" creationId="{82D02C90-E0D6-D173-E9A1-5F8BBC2EABBD}"/>
          </ac:spMkLst>
        </pc:spChg>
        <pc:spChg chg="del mod">
          <ac:chgData name="Urvashi Sethi" userId="e93ae6ef-6735-4377-89c8-6e3ab6c196c7" providerId="ADAL" clId="{8716985B-0890-45E2-AAFD-883F97EF1776}" dt="2022-06-26T08:52:57.844" v="382"/>
          <ac:spMkLst>
            <pc:docMk/>
            <pc:sldMk cId="640064979" sldId="546"/>
            <ac:spMk id="18" creationId="{0FE73CB8-C652-4AC1-85F6-397B4D7CD921}"/>
          </ac:spMkLst>
        </pc:spChg>
        <pc:spChg chg="add mod">
          <ac:chgData name="Urvashi Sethi" userId="e93ae6ef-6735-4377-89c8-6e3ab6c196c7" providerId="ADAL" clId="{8716985B-0890-45E2-AAFD-883F97EF1776}" dt="2022-06-26T09:05:44.030" v="528" actId="1076"/>
          <ac:spMkLst>
            <pc:docMk/>
            <pc:sldMk cId="640064979" sldId="546"/>
            <ac:spMk id="19" creationId="{CE145D0B-D471-BB40-52EB-532F1976158C}"/>
          </ac:spMkLst>
        </pc:spChg>
        <pc:spChg chg="mod">
          <ac:chgData name="Urvashi Sethi" userId="e93ae6ef-6735-4377-89c8-6e3ab6c196c7" providerId="ADAL" clId="{8716985B-0890-45E2-AAFD-883F97EF1776}" dt="2022-06-26T09:05:58.904" v="532" actId="1076"/>
          <ac:spMkLst>
            <pc:docMk/>
            <pc:sldMk cId="640064979" sldId="546"/>
            <ac:spMk id="20" creationId="{F75CA1F1-CD5F-44F7-B666-5708B3F77635}"/>
          </ac:spMkLst>
        </pc:spChg>
        <pc:spChg chg="add mod">
          <ac:chgData name="Urvashi Sethi" userId="e93ae6ef-6735-4377-89c8-6e3ab6c196c7" providerId="ADAL" clId="{8716985B-0890-45E2-AAFD-883F97EF1776}" dt="2022-06-26T09:06:06.199" v="534" actId="1076"/>
          <ac:spMkLst>
            <pc:docMk/>
            <pc:sldMk cId="640064979" sldId="546"/>
            <ac:spMk id="22" creationId="{49C52AE9-4426-A664-412E-4EC16BDC9B77}"/>
          </ac:spMkLst>
        </pc:spChg>
        <pc:graphicFrameChg chg="mod">
          <ac:chgData name="Urvashi Sethi" userId="e93ae6ef-6735-4377-89c8-6e3ab6c196c7" providerId="ADAL" clId="{8716985B-0890-45E2-AAFD-883F97EF1776}" dt="2022-06-26T09:06:02.439" v="533" actId="1076"/>
          <ac:graphicFrameMkLst>
            <pc:docMk/>
            <pc:sldMk cId="640064979" sldId="546"/>
            <ac:graphicFrameMk id="2" creationId="{C3C72F8D-7726-4E5E-8815-EB89EC572E14}"/>
          </ac:graphicFrameMkLst>
        </pc:graphicFrameChg>
        <pc:picChg chg="add mod">
          <ac:chgData name="Urvashi Sethi" userId="e93ae6ef-6735-4377-89c8-6e3ab6c196c7" providerId="ADAL" clId="{8716985B-0890-45E2-AAFD-883F97EF1776}" dt="2022-06-26T09:07:19.813" v="535" actId="14100"/>
          <ac:picMkLst>
            <pc:docMk/>
            <pc:sldMk cId="640064979" sldId="546"/>
            <ac:picMk id="21" creationId="{8084ECA4-C4C7-7704-19B6-BBD5719EDE2C}"/>
          </ac:picMkLst>
        </pc:picChg>
        <pc:picChg chg="del">
          <ac:chgData name="Urvashi Sethi" userId="e93ae6ef-6735-4377-89c8-6e3ab6c196c7" providerId="ADAL" clId="{8716985B-0890-45E2-AAFD-883F97EF1776}" dt="2022-06-26T08:45:57.216" v="247" actId="21"/>
          <ac:picMkLst>
            <pc:docMk/>
            <pc:sldMk cId="640064979" sldId="546"/>
            <ac:picMk id="26" creationId="{C7A24F53-1197-4597-98A2-C53B9F44693C}"/>
          </ac:picMkLst>
        </pc:picChg>
      </pc:sldChg>
      <pc:sldChg chg="modSp add mod">
        <pc:chgData name="Urvashi Sethi" userId="e93ae6ef-6735-4377-89c8-6e3ab6c196c7" providerId="ADAL" clId="{8716985B-0890-45E2-AAFD-883F97EF1776}" dt="2022-06-26T09:15:18.831" v="606" actId="1076"/>
        <pc:sldMkLst>
          <pc:docMk/>
          <pc:sldMk cId="612572373" sldId="547"/>
        </pc:sldMkLst>
        <pc:spChg chg="mod">
          <ac:chgData name="Urvashi Sethi" userId="e93ae6ef-6735-4377-89c8-6e3ab6c196c7" providerId="ADAL" clId="{8716985B-0890-45E2-AAFD-883F97EF1776}" dt="2022-06-26T09:04:42.219" v="527" actId="1076"/>
          <ac:spMkLst>
            <pc:docMk/>
            <pc:sldMk cId="612572373" sldId="547"/>
            <ac:spMk id="10" creationId="{04B8EC1A-6A01-4715-AA48-B81F4F38186C}"/>
          </ac:spMkLst>
        </pc:spChg>
        <pc:spChg chg="mod">
          <ac:chgData name="Urvashi Sethi" userId="e93ae6ef-6735-4377-89c8-6e3ab6c196c7" providerId="ADAL" clId="{8716985B-0890-45E2-AAFD-883F97EF1776}" dt="2022-06-26T09:15:18.831" v="606" actId="1076"/>
          <ac:spMkLst>
            <pc:docMk/>
            <pc:sldMk cId="612572373" sldId="547"/>
            <ac:spMk id="12" creationId="{6A243252-BE47-4AD1-B1E6-92340E0DBE73}"/>
          </ac:spMkLst>
        </pc:spChg>
        <pc:spChg chg="mod">
          <ac:chgData name="Urvashi Sethi" userId="e93ae6ef-6735-4377-89c8-6e3ab6c196c7" providerId="ADAL" clId="{8716985B-0890-45E2-AAFD-883F97EF1776}" dt="2022-06-26T09:04:30.046" v="525" actId="1076"/>
          <ac:spMkLst>
            <pc:docMk/>
            <pc:sldMk cId="612572373" sldId="547"/>
            <ac:spMk id="17" creationId="{82D02C90-E0D6-D173-E9A1-5F8BBC2EABBD}"/>
          </ac:spMkLst>
        </pc:spChg>
        <pc:spChg chg="mod">
          <ac:chgData name="Urvashi Sethi" userId="e93ae6ef-6735-4377-89c8-6e3ab6c196c7" providerId="ADAL" clId="{8716985B-0890-45E2-AAFD-883F97EF1776}" dt="2022-06-26T09:04:18.560" v="523" actId="255"/>
          <ac:spMkLst>
            <pc:docMk/>
            <pc:sldMk cId="612572373" sldId="547"/>
            <ac:spMk id="19" creationId="{CE145D0B-D471-BB40-52EB-532F1976158C}"/>
          </ac:spMkLst>
        </pc:spChg>
        <pc:spChg chg="mod">
          <ac:chgData name="Urvashi Sethi" userId="e93ae6ef-6735-4377-89c8-6e3ab6c196c7" providerId="ADAL" clId="{8716985B-0890-45E2-AAFD-883F97EF1776}" dt="2022-06-26T09:15:07.812" v="604" actId="1076"/>
          <ac:spMkLst>
            <pc:docMk/>
            <pc:sldMk cId="612572373" sldId="547"/>
            <ac:spMk id="20" creationId="{F75CA1F1-CD5F-44F7-B666-5708B3F77635}"/>
          </ac:spMkLst>
        </pc:spChg>
        <pc:spChg chg="mod">
          <ac:chgData name="Urvashi Sethi" userId="e93ae6ef-6735-4377-89c8-6e3ab6c196c7" providerId="ADAL" clId="{8716985B-0890-45E2-AAFD-883F97EF1776}" dt="2022-06-26T09:14:53.009" v="600" actId="1076"/>
          <ac:spMkLst>
            <pc:docMk/>
            <pc:sldMk cId="612572373" sldId="547"/>
            <ac:spMk id="22" creationId="{49C52AE9-4426-A664-412E-4EC16BDC9B77}"/>
          </ac:spMkLst>
        </pc:spChg>
        <pc:picChg chg="mod modCrop">
          <ac:chgData name="Urvashi Sethi" userId="e93ae6ef-6735-4377-89c8-6e3ab6c196c7" providerId="ADAL" clId="{8716985B-0890-45E2-AAFD-883F97EF1776}" dt="2022-06-26T09:00:39.543" v="484" actId="1076"/>
          <ac:picMkLst>
            <pc:docMk/>
            <pc:sldMk cId="612572373" sldId="547"/>
            <ac:picMk id="30" creationId="{C06E139D-A72F-466E-940B-41652046EFC0}"/>
          </ac:picMkLst>
        </pc:picChg>
      </pc:sldChg>
      <pc:sldChg chg="addSp modSp new del">
        <pc:chgData name="Urvashi Sethi" userId="e93ae6ef-6735-4377-89c8-6e3ab6c196c7" providerId="ADAL" clId="{8716985B-0890-45E2-AAFD-883F97EF1776}" dt="2022-06-26T09:20:20.368" v="614" actId="2696"/>
        <pc:sldMkLst>
          <pc:docMk/>
          <pc:sldMk cId="1424405328" sldId="548"/>
        </pc:sldMkLst>
        <pc:graphicFrameChg chg="add mod">
          <ac:chgData name="Urvashi Sethi" userId="e93ae6ef-6735-4377-89c8-6e3ab6c196c7" providerId="ADAL" clId="{8716985B-0890-45E2-AAFD-883F97EF1776}" dt="2022-06-26T09:20:02.311" v="611"/>
          <ac:graphicFrameMkLst>
            <pc:docMk/>
            <pc:sldMk cId="1424405328" sldId="548"/>
            <ac:graphicFrameMk id="6" creationId="{0008B0D8-A92A-C88C-ED38-379F7BF69D34}"/>
          </ac:graphicFrameMkLst>
        </pc:graphicFrameChg>
      </pc:sldChg>
      <pc:sldChg chg="addSp delSp modSp new mod">
        <pc:chgData name="Urvashi Sethi" userId="e93ae6ef-6735-4377-89c8-6e3ab6c196c7" providerId="ADAL" clId="{8716985B-0890-45E2-AAFD-883F97EF1776}" dt="2022-06-26T09:32:04.810" v="676" actId="1076"/>
        <pc:sldMkLst>
          <pc:docMk/>
          <pc:sldMk cId="162740904" sldId="549"/>
        </pc:sldMkLst>
        <pc:spChg chg="add mod">
          <ac:chgData name="Urvashi Sethi" userId="e93ae6ef-6735-4377-89c8-6e3ab6c196c7" providerId="ADAL" clId="{8716985B-0890-45E2-AAFD-883F97EF1776}" dt="2022-06-26T09:32:04.810" v="676" actId="1076"/>
          <ac:spMkLst>
            <pc:docMk/>
            <pc:sldMk cId="162740904" sldId="549"/>
            <ac:spMk id="4" creationId="{BA58B3ED-4ADE-7D9C-0657-051324B9DCAC}"/>
          </ac:spMkLst>
        </pc:spChg>
        <pc:spChg chg="add mod">
          <ac:chgData name="Urvashi Sethi" userId="e93ae6ef-6735-4377-89c8-6e3ab6c196c7" providerId="ADAL" clId="{8716985B-0890-45E2-AAFD-883F97EF1776}" dt="2022-06-26T09:32:00.754" v="675" actId="1076"/>
          <ac:spMkLst>
            <pc:docMk/>
            <pc:sldMk cId="162740904" sldId="549"/>
            <ac:spMk id="6" creationId="{235098E8-1C96-7D40-FF45-1B90F1E13FC1}"/>
          </ac:spMkLst>
        </pc:spChg>
        <pc:spChg chg="add mod">
          <ac:chgData name="Urvashi Sethi" userId="e93ae6ef-6735-4377-89c8-6e3ab6c196c7" providerId="ADAL" clId="{8716985B-0890-45E2-AAFD-883F97EF1776}" dt="2022-06-26T09:31:57.613" v="674" actId="1076"/>
          <ac:spMkLst>
            <pc:docMk/>
            <pc:sldMk cId="162740904" sldId="549"/>
            <ac:spMk id="8" creationId="{5780268B-D34E-ED16-4F67-2F111710DD02}"/>
          </ac:spMkLst>
        </pc:spChg>
        <pc:graphicFrameChg chg="add del mod">
          <ac:chgData name="Urvashi Sethi" userId="e93ae6ef-6735-4377-89c8-6e3ab6c196c7" providerId="ADAL" clId="{8716985B-0890-45E2-AAFD-883F97EF1776}" dt="2022-06-26T09:31:35.007" v="672"/>
          <ac:graphicFrameMkLst>
            <pc:docMk/>
            <pc:sldMk cId="162740904" sldId="549"/>
            <ac:graphicFrameMk id="2" creationId="{732DD720-E9BB-BF85-F8C7-3BF0930E478F}"/>
          </ac:graphicFrameMkLst>
        </pc:graphicFrameChg>
        <pc:picChg chg="add mod">
          <ac:chgData name="Urvashi Sethi" userId="e93ae6ef-6735-4377-89c8-6e3ab6c196c7" providerId="ADAL" clId="{8716985B-0890-45E2-AAFD-883F97EF1776}" dt="2022-06-26T09:31:09.165" v="670" actId="14100"/>
          <ac:picMkLst>
            <pc:docMk/>
            <pc:sldMk cId="162740904" sldId="549"/>
            <ac:picMk id="9" creationId="{BA9E1C49-3DB6-5D19-0BC5-83E42B17CB0A}"/>
          </ac:picMkLst>
        </pc:picChg>
      </pc:sldChg>
    </pc:docChg>
  </pc:docChgLst>
  <pc:docChgLst>
    <pc:chgData name="Urvashi Sethi" userId="S::urvashi_2022@iihmrdelhi.edu.in::e93ae6ef-6735-4377-89c8-6e3ab6c196c7" providerId="AD" clId="Web-{7BF7E36A-0743-A61D-D332-163365E6254C}"/>
    <pc:docChg chg="delSld modSld">
      <pc:chgData name="Urvashi Sethi" userId="S::urvashi_2022@iihmrdelhi.edu.in::e93ae6ef-6735-4377-89c8-6e3ab6c196c7" providerId="AD" clId="Web-{7BF7E36A-0743-A61D-D332-163365E6254C}" dt="2022-06-26T08:17:32.444" v="11"/>
      <pc:docMkLst>
        <pc:docMk/>
      </pc:docMkLst>
      <pc:sldChg chg="addSp delSp modSp del">
        <pc:chgData name="Urvashi Sethi" userId="S::urvashi_2022@iihmrdelhi.edu.in::e93ae6ef-6735-4377-89c8-6e3ab6c196c7" providerId="AD" clId="Web-{7BF7E36A-0743-A61D-D332-163365E6254C}" dt="2022-06-26T08:17:32.444" v="11"/>
        <pc:sldMkLst>
          <pc:docMk/>
          <pc:sldMk cId="3733721529" sldId="279"/>
        </pc:sldMkLst>
        <pc:spChg chg="del">
          <ac:chgData name="Urvashi Sethi" userId="S::urvashi_2022@iihmrdelhi.edu.in::e93ae6ef-6735-4377-89c8-6e3ab6c196c7" providerId="AD" clId="Web-{7BF7E36A-0743-A61D-D332-163365E6254C}" dt="2022-06-26T07:57:04.939" v="3"/>
          <ac:spMkLst>
            <pc:docMk/>
            <pc:sldMk cId="3733721529" sldId="279"/>
            <ac:spMk id="2" creationId="{9C22C4C2-6065-27B5-1C21-90A8A58CBF24}"/>
          </ac:spMkLst>
        </pc:spChg>
        <pc:spChg chg="del">
          <ac:chgData name="Urvashi Sethi" userId="S::urvashi_2022@iihmrdelhi.edu.in::e93ae6ef-6735-4377-89c8-6e3ab6c196c7" providerId="AD" clId="Web-{7BF7E36A-0743-A61D-D332-163365E6254C}" dt="2022-06-26T07:56:42.235" v="0"/>
          <ac:spMkLst>
            <pc:docMk/>
            <pc:sldMk cId="3733721529" sldId="279"/>
            <ac:spMk id="3" creationId="{E0C72C04-28D6-4784-8F92-2A5A10B847F9}"/>
          </ac:spMkLst>
        </pc:spChg>
        <pc:spChg chg="del">
          <ac:chgData name="Urvashi Sethi" userId="S::urvashi_2022@iihmrdelhi.edu.in::e93ae6ef-6735-4377-89c8-6e3ab6c196c7" providerId="AD" clId="Web-{7BF7E36A-0743-A61D-D332-163365E6254C}" dt="2022-06-26T08:17:18.991" v="7"/>
          <ac:spMkLst>
            <pc:docMk/>
            <pc:sldMk cId="3733721529" sldId="279"/>
            <ac:spMk id="4" creationId="{F42E61B1-C226-1CA2-736F-866F3ED600C9}"/>
          </ac:spMkLst>
        </pc:spChg>
        <pc:spChg chg="add del mod">
          <ac:chgData name="Urvashi Sethi" userId="S::urvashi_2022@iihmrdelhi.edu.in::e93ae6ef-6735-4377-89c8-6e3ab6c196c7" providerId="AD" clId="Web-{7BF7E36A-0743-A61D-D332-163365E6254C}" dt="2022-06-26T07:57:00.298" v="2"/>
          <ac:spMkLst>
            <pc:docMk/>
            <pc:sldMk cId="3733721529" sldId="279"/>
            <ac:spMk id="8" creationId="{133FA20E-A8C4-65D5-00BE-89605B9D895A}"/>
          </ac:spMkLst>
        </pc:spChg>
        <pc:spChg chg="add del mod">
          <ac:chgData name="Urvashi Sethi" userId="S::urvashi_2022@iihmrdelhi.edu.in::e93ae6ef-6735-4377-89c8-6e3ab6c196c7" providerId="AD" clId="Web-{7BF7E36A-0743-A61D-D332-163365E6254C}" dt="2022-06-26T08:17:13.350" v="6"/>
          <ac:spMkLst>
            <pc:docMk/>
            <pc:sldMk cId="3733721529" sldId="279"/>
            <ac:spMk id="11" creationId="{F578B5CA-CBC0-B613-A083-D19E819B961B}"/>
          </ac:spMkLst>
        </pc:spChg>
        <pc:picChg chg="add del mod ord">
          <ac:chgData name="Urvashi Sethi" userId="S::urvashi_2022@iihmrdelhi.edu.in::e93ae6ef-6735-4377-89c8-6e3ab6c196c7" providerId="AD" clId="Web-{7BF7E36A-0743-A61D-D332-163365E6254C}" dt="2022-06-26T07:56:48.188" v="1"/>
          <ac:picMkLst>
            <pc:docMk/>
            <pc:sldMk cId="3733721529" sldId="279"/>
            <ac:picMk id="6" creationId="{A209C0F0-BEAE-C405-8D3D-C5886842803A}"/>
          </ac:picMkLst>
        </pc:picChg>
        <pc:picChg chg="add del mod ord">
          <ac:chgData name="Urvashi Sethi" userId="S::urvashi_2022@iihmrdelhi.edu.in::e93ae6ef-6735-4377-89c8-6e3ab6c196c7" providerId="AD" clId="Web-{7BF7E36A-0743-A61D-D332-163365E6254C}" dt="2022-06-26T07:57:11.439" v="5"/>
          <ac:picMkLst>
            <pc:docMk/>
            <pc:sldMk cId="3733721529" sldId="279"/>
            <ac:picMk id="9" creationId="{B6C625E4-30A8-10AC-D5C1-3011B3C06682}"/>
          </ac:picMkLst>
        </pc:picChg>
        <pc:picChg chg="add mod ord">
          <ac:chgData name="Urvashi Sethi" userId="S::urvashi_2022@iihmrdelhi.edu.in::e93ae6ef-6735-4377-89c8-6e3ab6c196c7" providerId="AD" clId="Web-{7BF7E36A-0743-A61D-D332-163365E6254C}" dt="2022-06-26T08:17:27.397" v="10" actId="14100"/>
          <ac:picMkLst>
            <pc:docMk/>
            <pc:sldMk cId="3733721529" sldId="279"/>
            <ac:picMk id="12" creationId="{955141CC-4BD9-9C94-4663-478983A41D7B}"/>
          </ac:picMkLst>
        </pc:picChg>
      </pc:sldChg>
    </pc:docChg>
  </pc:docChgLst>
  <pc:docChgLst>
    <pc:chgData name="Urvashi Sethi" userId="S::urvashi_2022@iihmrdelhi.edu.in::e93ae6ef-6735-4377-89c8-6e3ab6c196c7" providerId="AD" clId="Web-{700E6750-0244-2390-50B4-151CBDCFE618}"/>
    <pc:docChg chg="addSld delSld modSld sldOrd">
      <pc:chgData name="Urvashi Sethi" userId="S::urvashi_2022@iihmrdelhi.edu.in::e93ae6ef-6735-4377-89c8-6e3ab6c196c7" providerId="AD" clId="Web-{700E6750-0244-2390-50B4-151CBDCFE618}" dt="2022-06-26T07:45:07.895" v="303"/>
      <pc:docMkLst>
        <pc:docMk/>
      </pc:docMkLst>
      <pc:sldChg chg="addSp delSp modSp mod setBg">
        <pc:chgData name="Urvashi Sethi" userId="S::urvashi_2022@iihmrdelhi.edu.in::e93ae6ef-6735-4377-89c8-6e3ab6c196c7" providerId="AD" clId="Web-{700E6750-0244-2390-50B4-151CBDCFE618}" dt="2022-06-26T07:43:01.782" v="302"/>
        <pc:sldMkLst>
          <pc:docMk/>
          <pc:sldMk cId="459109267" sldId="259"/>
        </pc:sldMkLst>
        <pc:spChg chg="mod ord">
          <ac:chgData name="Urvashi Sethi" userId="S::urvashi_2022@iihmrdelhi.edu.in::e93ae6ef-6735-4377-89c8-6e3ab6c196c7" providerId="AD" clId="Web-{700E6750-0244-2390-50B4-151CBDCFE618}" dt="2022-06-26T07:43:01.782" v="302"/>
          <ac:spMkLst>
            <pc:docMk/>
            <pc:sldMk cId="459109267" sldId="259"/>
            <ac:spMk id="2" creationId="{3096DAF6-311E-0255-B1ED-7410C0285961}"/>
          </ac:spMkLst>
        </pc:spChg>
        <pc:spChg chg="add del mod">
          <ac:chgData name="Urvashi Sethi" userId="S::urvashi_2022@iihmrdelhi.edu.in::e93ae6ef-6735-4377-89c8-6e3ab6c196c7" providerId="AD" clId="Web-{700E6750-0244-2390-50B4-151CBDCFE618}" dt="2022-06-26T07:20:52.653" v="184"/>
          <ac:spMkLst>
            <pc:docMk/>
            <pc:sldMk cId="459109267" sldId="259"/>
            <ac:spMk id="3" creationId="{70665C76-273B-9A86-DBC1-54F437B85A44}"/>
          </ac:spMkLst>
        </pc:spChg>
        <pc:spChg chg="mod">
          <ac:chgData name="Urvashi Sethi" userId="S::urvashi_2022@iihmrdelhi.edu.in::e93ae6ef-6735-4377-89c8-6e3ab6c196c7" providerId="AD" clId="Web-{700E6750-0244-2390-50B4-151CBDCFE618}" dt="2022-06-26T07:28:55.228" v="244"/>
          <ac:spMkLst>
            <pc:docMk/>
            <pc:sldMk cId="459109267" sldId="259"/>
            <ac:spMk id="4" creationId="{6E049770-9203-2BD7-A999-EDFBD11B0D06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18:28.646" v="122"/>
          <ac:spMkLst>
            <pc:docMk/>
            <pc:sldMk cId="459109267" sldId="259"/>
            <ac:spMk id="9" creationId="{B6CDA21F-E7AF-4C75-8395-33F58D5B0E45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4:02.408" v="213"/>
          <ac:spMkLst>
            <pc:docMk/>
            <pc:sldMk cId="459109267" sldId="259"/>
            <ac:spMk id="12" creationId="{6C4028FD-8BAA-4A19-BFDE-594D991B7552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18:28.646" v="122"/>
          <ac:spMkLst>
            <pc:docMk/>
            <pc:sldMk cId="459109267" sldId="259"/>
            <ac:spMk id="16" creationId="{D5B0017B-2ECA-49AF-B397-DC140825DF8D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3:46.298" v="208"/>
          <ac:spMkLst>
            <pc:docMk/>
            <pc:sldMk cId="459109267" sldId="259"/>
            <ac:spMk id="17" creationId="{7D144591-E9E9-4209-8701-3BB48A917D51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3:53.189" v="210"/>
          <ac:spMkLst>
            <pc:docMk/>
            <pc:sldMk cId="459109267" sldId="259"/>
            <ac:spMk id="19" creationId="{F68B3F68-107C-434F-AA38-110D5EA91B85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3:53.189" v="210"/>
          <ac:spMkLst>
            <pc:docMk/>
            <pc:sldMk cId="459109267" sldId="259"/>
            <ac:spMk id="21" creationId="{AAD0DBB9-1A4B-4391-81D4-CB19F9AB918A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3:53.189" v="210"/>
          <ac:spMkLst>
            <pc:docMk/>
            <pc:sldMk cId="459109267" sldId="259"/>
            <ac:spMk id="22" creationId="{BACC6370-2D7E-4714-9D71-7542949D7D5D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3:53.189" v="210"/>
          <ac:spMkLst>
            <pc:docMk/>
            <pc:sldMk cId="459109267" sldId="259"/>
            <ac:spMk id="23" creationId="{063BBA22-50EA-4C4D-BE05-F1CE4E63AA56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4:02.408" v="212"/>
          <ac:spMkLst>
            <pc:docMk/>
            <pc:sldMk cId="459109267" sldId="259"/>
            <ac:spMk id="25" creationId="{6C4028FD-8BAA-4A19-BFDE-594D991B7552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4:33.893" v="215"/>
          <ac:spMkLst>
            <pc:docMk/>
            <pc:sldMk cId="459109267" sldId="259"/>
            <ac:spMk id="27" creationId="{FF9F2414-84E8-453E-B1F3-389FDE8192D9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4:33.893" v="215"/>
          <ac:spMkLst>
            <pc:docMk/>
            <pc:sldMk cId="459109267" sldId="259"/>
            <ac:spMk id="28" creationId="{F3060C83-F051-4F0E-ABAD-AA0DFC48B218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4:33.893" v="215"/>
          <ac:spMkLst>
            <pc:docMk/>
            <pc:sldMk cId="459109267" sldId="259"/>
            <ac:spMk id="29" creationId="{3ECA69A1-7536-43AC-85EF-C7106179F5ED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4:33.893" v="215"/>
          <ac:spMkLst>
            <pc:docMk/>
            <pc:sldMk cId="459109267" sldId="259"/>
            <ac:spMk id="30" creationId="{83C98ABE-055B-441F-B07E-44F97F083C39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4:33.893" v="215"/>
          <ac:spMkLst>
            <pc:docMk/>
            <pc:sldMk cId="459109267" sldId="259"/>
            <ac:spMk id="31" creationId="{29FDB030-9B49-4CED-8CCD-4D99382388AC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4:33.893" v="215"/>
          <ac:spMkLst>
            <pc:docMk/>
            <pc:sldMk cId="459109267" sldId="259"/>
            <ac:spMk id="32" creationId="{3783CA14-24A1-485C-8B30-D6A5D87987AD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4:33.893" v="215"/>
          <ac:spMkLst>
            <pc:docMk/>
            <pc:sldMk cId="459109267" sldId="259"/>
            <ac:spMk id="33" creationId="{9A97C86A-04D6-40F7-AE84-31AB43E6A846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6:55.350" v="236"/>
          <ac:spMkLst>
            <pc:docMk/>
            <pc:sldMk cId="459109267" sldId="259"/>
            <ac:spMk id="38" creationId="{F3060C83-F051-4F0E-ABAD-AA0DFC48B218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6:55.350" v="236"/>
          <ac:spMkLst>
            <pc:docMk/>
            <pc:sldMk cId="459109267" sldId="259"/>
            <ac:spMk id="40" creationId="{83C98ABE-055B-441F-B07E-44F97F083C39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6:55.350" v="236"/>
          <ac:spMkLst>
            <pc:docMk/>
            <pc:sldMk cId="459109267" sldId="259"/>
            <ac:spMk id="42" creationId="{29FDB030-9B49-4CED-8CCD-4D99382388AC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6:55.350" v="236"/>
          <ac:spMkLst>
            <pc:docMk/>
            <pc:sldMk cId="459109267" sldId="259"/>
            <ac:spMk id="44" creationId="{3783CA14-24A1-485C-8B30-D6A5D87987AD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6:55.350" v="236"/>
          <ac:spMkLst>
            <pc:docMk/>
            <pc:sldMk cId="459109267" sldId="259"/>
            <ac:spMk id="46" creationId="{9A97C86A-04D6-40F7-AE84-31AB43E6A846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6:55.350" v="236"/>
          <ac:spMkLst>
            <pc:docMk/>
            <pc:sldMk cId="459109267" sldId="259"/>
            <ac:spMk id="48" creationId="{FF9F2414-84E8-453E-B1F3-389FDE8192D9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6:55.350" v="236"/>
          <ac:spMkLst>
            <pc:docMk/>
            <pc:sldMk cId="459109267" sldId="259"/>
            <ac:spMk id="50" creationId="{3ECA69A1-7536-43AC-85EF-C7106179F5ED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8:55.228" v="244"/>
          <ac:spMkLst>
            <pc:docMk/>
            <pc:sldMk cId="459109267" sldId="259"/>
            <ac:spMk id="744" creationId="{F3060C83-F051-4F0E-ABAD-AA0DFC48B218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8:55.228" v="244"/>
          <ac:spMkLst>
            <pc:docMk/>
            <pc:sldMk cId="459109267" sldId="259"/>
            <ac:spMk id="746" creationId="{83C98ABE-055B-441F-B07E-44F97F083C39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8:55.228" v="244"/>
          <ac:spMkLst>
            <pc:docMk/>
            <pc:sldMk cId="459109267" sldId="259"/>
            <ac:spMk id="748" creationId="{29FDB030-9B49-4CED-8CCD-4D99382388AC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8:55.228" v="244"/>
          <ac:spMkLst>
            <pc:docMk/>
            <pc:sldMk cId="459109267" sldId="259"/>
            <ac:spMk id="750" creationId="{3783CA14-24A1-485C-8B30-D6A5D87987AD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8:55.228" v="244"/>
          <ac:spMkLst>
            <pc:docMk/>
            <pc:sldMk cId="459109267" sldId="259"/>
            <ac:spMk id="752" creationId="{9A97C86A-04D6-40F7-AE84-31AB43E6A846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8:55.228" v="244"/>
          <ac:spMkLst>
            <pc:docMk/>
            <pc:sldMk cId="459109267" sldId="259"/>
            <ac:spMk id="754" creationId="{FF9F2414-84E8-453E-B1F3-389FDE8192D9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28:55.228" v="244"/>
          <ac:spMkLst>
            <pc:docMk/>
            <pc:sldMk cId="459109267" sldId="259"/>
            <ac:spMk id="756" creationId="{3ECA69A1-7536-43AC-85EF-C7106179F5ED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43:01.782" v="302"/>
          <ac:spMkLst>
            <pc:docMk/>
            <pc:sldMk cId="459109267" sldId="259"/>
            <ac:spMk id="761" creationId="{6C4028FD-8BAA-4A19-BFDE-594D991B7552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7:43:01.782" v="302"/>
          <ac:spMkLst>
            <pc:docMk/>
            <pc:sldMk cId="459109267" sldId="259"/>
            <ac:spMk id="1080" creationId="{C7B97305-E151-42DC-94BA-BF01D95D343A}"/>
          </ac:spMkLst>
        </pc:spChg>
        <pc:grpChg chg="add del">
          <ac:chgData name="Urvashi Sethi" userId="S::urvashi_2022@iihmrdelhi.edu.in::e93ae6ef-6735-4377-89c8-6e3ab6c196c7" providerId="AD" clId="Web-{700E6750-0244-2390-50B4-151CBDCFE618}" dt="2022-06-26T07:18:28.646" v="122"/>
          <ac:grpSpMkLst>
            <pc:docMk/>
            <pc:sldMk cId="459109267" sldId="259"/>
            <ac:grpSpMk id="11" creationId="{AE1C45F0-260A-458C-96ED-C1F6D2151219}"/>
          </ac:grpSpMkLst>
        </pc:grpChg>
        <pc:graphicFrameChg chg="add mod ord modGraphic">
          <ac:chgData name="Urvashi Sethi" userId="S::urvashi_2022@iihmrdelhi.edu.in::e93ae6ef-6735-4377-89c8-6e3ab6c196c7" providerId="AD" clId="Web-{700E6750-0244-2390-50B4-151CBDCFE618}" dt="2022-06-26T07:43:01.782" v="302"/>
          <ac:graphicFrameMkLst>
            <pc:docMk/>
            <pc:sldMk cId="459109267" sldId="259"/>
            <ac:graphicFrameMk id="7" creationId="{6C9AA7F1-A3DE-37AE-1539-8DBBA3945372}"/>
          </ac:graphicFrameMkLst>
        </pc:graphicFrameChg>
        <pc:graphicFrameChg chg="del">
          <ac:chgData name="Urvashi Sethi" userId="S::urvashi_2022@iihmrdelhi.edu.in::e93ae6ef-6735-4377-89c8-6e3ab6c196c7" providerId="AD" clId="Web-{700E6750-0244-2390-50B4-151CBDCFE618}" dt="2022-06-26T06:58:16.081" v="22"/>
          <ac:graphicFrameMkLst>
            <pc:docMk/>
            <pc:sldMk cId="459109267" sldId="259"/>
            <ac:graphicFrameMk id="8" creationId="{00000000-0000-0000-0000-000000000000}"/>
          </ac:graphicFrameMkLst>
        </pc:graphicFrameChg>
        <pc:graphicFrameChg chg="add del modGraphic">
          <ac:chgData name="Urvashi Sethi" userId="S::urvashi_2022@iihmrdelhi.edu.in::e93ae6ef-6735-4377-89c8-6e3ab6c196c7" providerId="AD" clId="Web-{700E6750-0244-2390-50B4-151CBDCFE618}" dt="2022-06-26T07:18:09.521" v="119"/>
          <ac:graphicFrameMkLst>
            <pc:docMk/>
            <pc:sldMk cId="459109267" sldId="259"/>
            <ac:graphicFrameMk id="20" creationId="{DCA7FBA6-979E-5831-5E94-741F2834DA06}"/>
          </ac:graphicFrameMkLst>
        </pc:graphicFrameChg>
        <pc:picChg chg="del">
          <ac:chgData name="Urvashi Sethi" userId="S::urvashi_2022@iihmrdelhi.edu.in::e93ae6ef-6735-4377-89c8-6e3ab6c196c7" providerId="AD" clId="Web-{700E6750-0244-2390-50B4-151CBDCFE618}" dt="2022-06-26T07:01:15.258" v="23"/>
          <ac:picMkLst>
            <pc:docMk/>
            <pc:sldMk cId="459109267" sldId="259"/>
            <ac:picMk id="6" creationId="{096665F7-D441-D56F-3223-09638E620763}"/>
          </ac:picMkLst>
        </pc:picChg>
        <pc:picChg chg="add mod ord">
          <ac:chgData name="Urvashi Sethi" userId="S::urvashi_2022@iihmrdelhi.edu.in::e93ae6ef-6735-4377-89c8-6e3ab6c196c7" providerId="AD" clId="Web-{700E6750-0244-2390-50B4-151CBDCFE618}" dt="2022-06-26T07:26:55.350" v="236"/>
          <ac:picMkLst>
            <pc:docMk/>
            <pc:sldMk cId="459109267" sldId="259"/>
            <ac:picMk id="739" creationId="{655EC03E-BA1D-14B2-B95A-F124ABAFCB2D}"/>
          </ac:picMkLst>
        </pc:picChg>
        <pc:picChg chg="add del mod">
          <ac:chgData name="Urvashi Sethi" userId="S::urvashi_2022@iihmrdelhi.edu.in::e93ae6ef-6735-4377-89c8-6e3ab6c196c7" providerId="AD" clId="Web-{700E6750-0244-2390-50B4-151CBDCFE618}" dt="2022-06-26T07:41:18.108" v="290"/>
          <ac:picMkLst>
            <pc:docMk/>
            <pc:sldMk cId="459109267" sldId="259"/>
            <ac:picMk id="1056" creationId="{A164C055-4745-7BEF-D19B-63B20CB1B55A}"/>
          </ac:picMkLst>
        </pc:picChg>
        <pc:picChg chg="add mod ord">
          <ac:chgData name="Urvashi Sethi" userId="S::urvashi_2022@iihmrdelhi.edu.in::e93ae6ef-6735-4377-89c8-6e3ab6c196c7" providerId="AD" clId="Web-{700E6750-0244-2390-50B4-151CBDCFE618}" dt="2022-06-26T07:43:01.782" v="302"/>
          <ac:picMkLst>
            <pc:docMk/>
            <pc:sldMk cId="459109267" sldId="259"/>
            <ac:picMk id="1075" creationId="{674BAD8A-87A9-A038-9DAE-40227CAF88EE}"/>
          </ac:picMkLst>
        </pc:picChg>
        <pc:cxnChg chg="add del">
          <ac:chgData name="Urvashi Sethi" userId="S::urvashi_2022@iihmrdelhi.edu.in::e93ae6ef-6735-4377-89c8-6e3ab6c196c7" providerId="AD" clId="Web-{700E6750-0244-2390-50B4-151CBDCFE618}" dt="2022-06-26T07:18:28.646" v="122"/>
          <ac:cxnSpMkLst>
            <pc:docMk/>
            <pc:sldMk cId="459109267" sldId="259"/>
            <ac:cxnSpMk id="18" creationId="{6CF1BAF6-AD41-4082-B212-8A1F9A2E8779}"/>
          </ac:cxnSpMkLst>
        </pc:cxnChg>
      </pc:sldChg>
      <pc:sldChg chg="addSp delSp modSp mod setBg">
        <pc:chgData name="Urvashi Sethi" userId="S::urvashi_2022@iihmrdelhi.edu.in::e93ae6ef-6735-4377-89c8-6e3ab6c196c7" providerId="AD" clId="Web-{700E6750-0244-2390-50B4-151CBDCFE618}" dt="2022-06-26T07:40:01.262" v="288" actId="20577"/>
        <pc:sldMkLst>
          <pc:docMk/>
          <pc:sldMk cId="3544687849" sldId="260"/>
        </pc:sldMkLst>
        <pc:spChg chg="mod">
          <ac:chgData name="Urvashi Sethi" userId="S::urvashi_2022@iihmrdelhi.edu.in::e93ae6ef-6735-4377-89c8-6e3ab6c196c7" providerId="AD" clId="Web-{700E6750-0244-2390-50B4-151CBDCFE618}" dt="2022-06-26T07:40:01.262" v="288" actId="20577"/>
          <ac:spMkLst>
            <pc:docMk/>
            <pc:sldMk cId="3544687849" sldId="260"/>
            <ac:spMk id="2" creationId="{EA4904D3-A247-E528-2115-156C18874265}"/>
          </ac:spMkLst>
        </pc:spChg>
        <pc:spChg chg="del">
          <ac:chgData name="Urvashi Sethi" userId="S::urvashi_2022@iihmrdelhi.edu.in::e93ae6ef-6735-4377-89c8-6e3ab6c196c7" providerId="AD" clId="Web-{700E6750-0244-2390-50B4-151CBDCFE618}" dt="2022-06-26T06:49:19.994" v="2"/>
          <ac:spMkLst>
            <pc:docMk/>
            <pc:sldMk cId="3544687849" sldId="260"/>
            <ac:spMk id="3" creationId="{8C6D7DE2-7518-3B77-F975-509EE81FC92A}"/>
          </ac:spMkLst>
        </pc:spChg>
        <pc:spChg chg="mod">
          <ac:chgData name="Urvashi Sethi" userId="S::urvashi_2022@iihmrdelhi.edu.in::e93ae6ef-6735-4377-89c8-6e3ab6c196c7" providerId="AD" clId="Web-{700E6750-0244-2390-50B4-151CBDCFE618}" dt="2022-06-26T06:54:57.107" v="19"/>
          <ac:spMkLst>
            <pc:docMk/>
            <pc:sldMk cId="3544687849" sldId="260"/>
            <ac:spMk id="4" creationId="{196429B0-60CE-36A6-DD5A-4112E4534701}"/>
          </ac:spMkLst>
        </pc:spChg>
        <pc:spChg chg="del">
          <ac:chgData name="Urvashi Sethi" userId="S::urvashi_2022@iihmrdelhi.edu.in::e93ae6ef-6735-4377-89c8-6e3ab6c196c7" providerId="AD" clId="Web-{700E6750-0244-2390-50B4-151CBDCFE618}" dt="2022-06-26T06:48:40.571" v="0"/>
          <ac:spMkLst>
            <pc:docMk/>
            <pc:sldMk cId="3544687849" sldId="260"/>
            <ac:spMk id="5" creationId="{8844328F-626B-70E2-D0C5-F16A1E592868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6:53:20.980" v="12"/>
          <ac:spMkLst>
            <pc:docMk/>
            <pc:sldMk cId="3544687849" sldId="260"/>
            <ac:spMk id="9" creationId="{3A5B4632-C963-4296-86F0-79AA9EA5AE98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6:54:05.903" v="16"/>
          <ac:spMkLst>
            <pc:docMk/>
            <pc:sldMk cId="3544687849" sldId="260"/>
            <ac:spMk id="10" creationId="{DE7FFD28-545C-4C88-A2E7-152FB234C92C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6:51:04.028" v="4"/>
          <ac:spMkLst>
            <pc:docMk/>
            <pc:sldMk cId="3544687849" sldId="260"/>
            <ac:spMk id="12" creationId="{955A2079-FA98-4876-80F0-72364A7D2EA4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6:54:57.107" v="18"/>
          <ac:spMkLst>
            <pc:docMk/>
            <pc:sldMk cId="3544687849" sldId="260"/>
            <ac:spMk id="13" creationId="{DE7FFD28-545C-4C88-A2E7-152FB234C92C}"/>
          </ac:spMkLst>
        </pc:spChg>
        <pc:spChg chg="add">
          <ac:chgData name="Urvashi Sethi" userId="S::urvashi_2022@iihmrdelhi.edu.in::e93ae6ef-6735-4377-89c8-6e3ab6c196c7" providerId="AD" clId="Web-{700E6750-0244-2390-50B4-151CBDCFE618}" dt="2022-06-26T06:54:57.107" v="19"/>
          <ac:spMkLst>
            <pc:docMk/>
            <pc:sldMk cId="3544687849" sldId="260"/>
            <ac:spMk id="15" creationId="{955A2079-FA98-4876-80F0-72364A7D2EA4}"/>
          </ac:spMkLst>
        </pc:spChg>
        <pc:spChg chg="add del">
          <ac:chgData name="Urvashi Sethi" userId="S::urvashi_2022@iihmrdelhi.edu.in::e93ae6ef-6735-4377-89c8-6e3ab6c196c7" providerId="AD" clId="Web-{700E6750-0244-2390-50B4-151CBDCFE618}" dt="2022-06-26T06:51:24.253" v="6"/>
          <ac:spMkLst>
            <pc:docMk/>
            <pc:sldMk cId="3544687849" sldId="260"/>
            <ac:spMk id="17" creationId="{122F9423-F4B1-45D4-8445-E9991ECCBCCF}"/>
          </ac:spMkLst>
        </pc:spChg>
        <pc:grpChg chg="add del">
          <ac:chgData name="Urvashi Sethi" userId="S::urvashi_2022@iihmrdelhi.edu.in::e93ae6ef-6735-4377-89c8-6e3ab6c196c7" providerId="AD" clId="Web-{700E6750-0244-2390-50B4-151CBDCFE618}" dt="2022-06-26T06:51:24.253" v="6"/>
          <ac:grpSpMkLst>
            <pc:docMk/>
            <pc:sldMk cId="3544687849" sldId="260"/>
            <ac:grpSpMk id="14" creationId="{770AE191-D2EA-45C9-A44D-830C188F74CB}"/>
          </ac:grpSpMkLst>
        </pc:grpChg>
        <pc:graphicFrameChg chg="add mod ord modGraphic">
          <ac:chgData name="Urvashi Sethi" userId="S::urvashi_2022@iihmrdelhi.edu.in::e93ae6ef-6735-4377-89c8-6e3ab6c196c7" providerId="AD" clId="Web-{700E6750-0244-2390-50B4-151CBDCFE618}" dt="2022-06-26T06:54:57.107" v="19"/>
          <ac:graphicFrameMkLst>
            <pc:docMk/>
            <pc:sldMk cId="3544687849" sldId="260"/>
            <ac:graphicFrameMk id="7" creationId="{DB6178BE-E731-5BCB-F92C-CCC0AE8B0542}"/>
          </ac:graphicFrameMkLst>
        </pc:graphicFrameChg>
        <pc:picChg chg="del">
          <ac:chgData name="Urvashi Sethi" userId="S::urvashi_2022@iihmrdelhi.edu.in::e93ae6ef-6735-4377-89c8-6e3ab6c196c7" providerId="AD" clId="Web-{700E6750-0244-2390-50B4-151CBDCFE618}" dt="2022-06-26T06:49:04.478" v="1"/>
          <ac:picMkLst>
            <pc:docMk/>
            <pc:sldMk cId="3544687849" sldId="260"/>
            <ac:picMk id="6" creationId="{59DE848F-23EA-DD10-7CA9-E5A35CA4CEC0}"/>
          </ac:picMkLst>
        </pc:picChg>
        <pc:picChg chg="add mod">
          <ac:chgData name="Urvashi Sethi" userId="S::urvashi_2022@iihmrdelhi.edu.in::e93ae6ef-6735-4377-89c8-6e3ab6c196c7" providerId="AD" clId="Web-{700E6750-0244-2390-50B4-151CBDCFE618}" dt="2022-06-26T06:56:02.531" v="21" actId="14100"/>
          <ac:picMkLst>
            <pc:docMk/>
            <pc:sldMk cId="3544687849" sldId="260"/>
            <ac:picMk id="94" creationId="{821E7025-B45E-AF19-C678-BA81E3012C3A}"/>
          </ac:picMkLst>
        </pc:picChg>
      </pc:sldChg>
      <pc:sldChg chg="new del ord">
        <pc:chgData name="Urvashi Sethi" userId="S::urvashi_2022@iihmrdelhi.edu.in::e93ae6ef-6735-4377-89c8-6e3ab6c196c7" providerId="AD" clId="Web-{700E6750-0244-2390-50B4-151CBDCFE618}" dt="2022-06-26T07:30:35.450" v="249"/>
        <pc:sldMkLst>
          <pc:docMk/>
          <pc:sldMk cId="2291535213" sldId="279"/>
        </pc:sldMkLst>
      </pc:sldChg>
      <pc:sldChg chg="new">
        <pc:chgData name="Urvashi Sethi" userId="S::urvashi_2022@iihmrdelhi.edu.in::e93ae6ef-6735-4377-89c8-6e3ab6c196c7" providerId="AD" clId="Web-{700E6750-0244-2390-50B4-151CBDCFE618}" dt="2022-06-26T07:37:43.633" v="285"/>
        <pc:sldMkLst>
          <pc:docMk/>
          <pc:sldMk cId="3733721529" sldId="279"/>
        </pc:sldMkLst>
      </pc:sldChg>
      <pc:sldChg chg="add">
        <pc:chgData name="Urvashi Sethi" userId="S::urvashi_2022@iihmrdelhi.edu.in::e93ae6ef-6735-4377-89c8-6e3ab6c196c7" providerId="AD" clId="Web-{700E6750-0244-2390-50B4-151CBDCFE618}" dt="2022-06-26T07:45:07.895" v="303"/>
        <pc:sldMkLst>
          <pc:docMk/>
          <pc:sldMk cId="1073337996" sldId="280"/>
        </pc:sldMkLst>
      </pc:sldChg>
      <pc:sldChg chg="addSp modSp add del">
        <pc:chgData name="Urvashi Sethi" userId="S::urvashi_2022@iihmrdelhi.edu.in::e93ae6ef-6735-4377-89c8-6e3ab6c196c7" providerId="AD" clId="Web-{700E6750-0244-2390-50B4-151CBDCFE618}" dt="2022-06-26T07:37:34.961" v="284"/>
        <pc:sldMkLst>
          <pc:docMk/>
          <pc:sldMk cId="3455152065" sldId="280"/>
        </pc:sldMkLst>
        <pc:spChg chg="mod">
          <ac:chgData name="Urvashi Sethi" userId="S::urvashi_2022@iihmrdelhi.edu.in::e93ae6ef-6735-4377-89c8-6e3ab6c196c7" providerId="AD" clId="Web-{700E6750-0244-2390-50B4-151CBDCFE618}" dt="2022-06-26T07:35:09.754" v="282" actId="20577"/>
          <ac:spMkLst>
            <pc:docMk/>
            <pc:sldMk cId="3455152065" sldId="280"/>
            <ac:spMk id="6" creationId="{2A2C1F26-B1A3-4A2A-9269-64F4A55F85E2}"/>
          </ac:spMkLst>
        </pc:spChg>
        <pc:picChg chg="add mod">
          <ac:chgData name="Urvashi Sethi" userId="S::urvashi_2022@iihmrdelhi.edu.in::e93ae6ef-6735-4377-89c8-6e3ab6c196c7" providerId="AD" clId="Web-{700E6750-0244-2390-50B4-151CBDCFE618}" dt="2022-06-26T07:37:29.476" v="283"/>
          <ac:picMkLst>
            <pc:docMk/>
            <pc:sldMk cId="3455152065" sldId="280"/>
            <ac:picMk id="3" creationId="{818FB26C-EF3E-C6BC-8DCD-AA2694FF983D}"/>
          </ac:picMkLst>
        </pc:picChg>
      </pc:sldChg>
      <pc:sldChg chg="add del">
        <pc:chgData name="Urvashi Sethi" userId="S::urvashi_2022@iihmrdelhi.edu.in::e93ae6ef-6735-4377-89c8-6e3ab6c196c7" providerId="AD" clId="Web-{700E6750-0244-2390-50B4-151CBDCFE618}" dt="2022-06-26T07:37:55.633" v="287"/>
        <pc:sldMkLst>
          <pc:docMk/>
          <pc:sldMk cId="3466094951" sldId="280"/>
        </pc:sldMkLst>
      </pc:sldChg>
      <pc:sldChg chg="modSp add del ord">
        <pc:chgData name="Urvashi Sethi" userId="S::urvashi_2022@iihmrdelhi.edu.in::e93ae6ef-6735-4377-89c8-6e3ab6c196c7" providerId="AD" clId="Web-{700E6750-0244-2390-50B4-151CBDCFE618}" dt="2022-06-26T07:33:27.282" v="256"/>
        <pc:sldMkLst>
          <pc:docMk/>
          <pc:sldMk cId="1076971688" sldId="281"/>
        </pc:sldMkLst>
        <pc:graphicFrameChg chg="mod">
          <ac:chgData name="Urvashi Sethi" userId="S::urvashi_2022@iihmrdelhi.edu.in::e93ae6ef-6735-4377-89c8-6e3ab6c196c7" providerId="AD" clId="Web-{700E6750-0244-2390-50B4-151CBDCFE618}" dt="2022-06-26T07:33:14.923" v="255" actId="1076"/>
          <ac:graphicFrameMkLst>
            <pc:docMk/>
            <pc:sldMk cId="1076971688" sldId="281"/>
            <ac:graphicFrameMk id="2" creationId="{63FD35F4-932F-4A11-BD0F-27CE28E62EF1}"/>
          </ac:graphicFrameMkLst>
        </pc:graphicFrameChg>
      </pc:sldChg>
    </pc:docChg>
  </pc:docChgLst>
  <pc:docChgLst>
    <pc:chgData name="Urvashi Sethi" userId="S::urvashi_2022@iihmrdelhi.edu.in::e93ae6ef-6735-4377-89c8-6e3ab6c196c7" providerId="AD" clId="Web-{EA2E8240-CBD0-9A74-DB2D-59D641B7E5E6}"/>
    <pc:docChg chg="addSld modSld sldOrd addMainMaster modMainMaster">
      <pc:chgData name="Urvashi Sethi" userId="S::urvashi_2022@iihmrdelhi.edu.in::e93ae6ef-6735-4377-89c8-6e3ab6c196c7" providerId="AD" clId="Web-{EA2E8240-CBD0-9A74-DB2D-59D641B7E5E6}" dt="2022-06-26T06:18:18.151" v="167"/>
      <pc:docMkLst>
        <pc:docMk/>
      </pc:docMkLst>
      <pc:sldChg chg="delSp">
        <pc:chgData name="Urvashi Sethi" userId="S::urvashi_2022@iihmrdelhi.edu.in::e93ae6ef-6735-4377-89c8-6e3ab6c196c7" providerId="AD" clId="Web-{EA2E8240-CBD0-9A74-DB2D-59D641B7E5E6}" dt="2022-06-26T05:48:16.740" v="0"/>
        <pc:sldMkLst>
          <pc:docMk/>
          <pc:sldMk cId="2339061631" sldId="257"/>
        </pc:sldMkLst>
        <pc:spChg chg="del">
          <ac:chgData name="Urvashi Sethi" userId="S::urvashi_2022@iihmrdelhi.edu.in::e93ae6ef-6735-4377-89c8-6e3ab6c196c7" providerId="AD" clId="Web-{EA2E8240-CBD0-9A74-DB2D-59D641B7E5E6}" dt="2022-06-26T05:48:16.740" v="0"/>
          <ac:spMkLst>
            <pc:docMk/>
            <pc:sldMk cId="2339061631" sldId="257"/>
            <ac:spMk id="5" creationId="{F264D377-7310-FC9A-E728-3B686E1BEA5E}"/>
          </ac:spMkLst>
        </pc:spChg>
      </pc:sldChg>
      <pc:sldChg chg="addSp delSp modSp add">
        <pc:chgData name="Urvashi Sethi" userId="S::urvashi_2022@iihmrdelhi.edu.in::e93ae6ef-6735-4377-89c8-6e3ab6c196c7" providerId="AD" clId="Web-{EA2E8240-CBD0-9A74-DB2D-59D641B7E5E6}" dt="2022-06-26T06:18:18.151" v="167"/>
        <pc:sldMkLst>
          <pc:docMk/>
          <pc:sldMk cId="1604825539" sldId="277"/>
        </pc:sldMkLst>
        <pc:spChg chg="add mod">
          <ac:chgData name="Urvashi Sethi" userId="S::urvashi_2022@iihmrdelhi.edu.in::e93ae6ef-6735-4377-89c8-6e3ab6c196c7" providerId="AD" clId="Web-{EA2E8240-CBD0-9A74-DB2D-59D641B7E5E6}" dt="2022-06-26T06:17:45.053" v="159" actId="20577"/>
          <ac:spMkLst>
            <pc:docMk/>
            <pc:sldMk cId="1604825539" sldId="277"/>
            <ac:spMk id="6" creationId="{6E585EFB-05B6-CF14-36B2-B87C99382F3B}"/>
          </ac:spMkLst>
        </pc:spChg>
        <pc:spChg chg="add del mod">
          <ac:chgData name="Urvashi Sethi" userId="S::urvashi_2022@iihmrdelhi.edu.in::e93ae6ef-6735-4377-89c8-6e3ab6c196c7" providerId="AD" clId="Web-{EA2E8240-CBD0-9A74-DB2D-59D641B7E5E6}" dt="2022-06-26T06:18:03.928" v="165"/>
          <ac:spMkLst>
            <pc:docMk/>
            <pc:sldMk cId="1604825539" sldId="277"/>
            <ac:spMk id="8" creationId="{7F07CD0A-AABC-9F8B-C07A-F90A71E1263D}"/>
          </ac:spMkLst>
        </pc:spChg>
        <pc:spChg chg="add del mod topLvl">
          <ac:chgData name="Urvashi Sethi" userId="S::urvashi_2022@iihmrdelhi.edu.in::e93ae6ef-6735-4377-89c8-6e3ab6c196c7" providerId="AD" clId="Web-{EA2E8240-CBD0-9A74-DB2D-59D641B7E5E6}" dt="2022-06-26T06:18:18.151" v="167"/>
          <ac:spMkLst>
            <pc:docMk/>
            <pc:sldMk cId="1604825539" sldId="277"/>
            <ac:spMk id="24" creationId="{FA5ECFFC-D03C-4BA5-970C-397D92480096}"/>
          </ac:spMkLst>
        </pc:spChg>
        <pc:spChg chg="mod topLvl">
          <ac:chgData name="Urvashi Sethi" userId="S::urvashi_2022@iihmrdelhi.edu.in::e93ae6ef-6735-4377-89c8-6e3ab6c196c7" providerId="AD" clId="Web-{EA2E8240-CBD0-9A74-DB2D-59D641B7E5E6}" dt="2022-06-26T06:18:18.151" v="167"/>
          <ac:spMkLst>
            <pc:docMk/>
            <pc:sldMk cId="1604825539" sldId="277"/>
            <ac:spMk id="25" creationId="{90B1D260-A41C-4E95-A755-8E359C341F2F}"/>
          </ac:spMkLst>
        </pc:spChg>
        <pc:spChg chg="mod">
          <ac:chgData name="Urvashi Sethi" userId="S::urvashi_2022@iihmrdelhi.edu.in::e93ae6ef-6735-4377-89c8-6e3ab6c196c7" providerId="AD" clId="Web-{EA2E8240-CBD0-9A74-DB2D-59D641B7E5E6}" dt="2022-06-26T06:00:25.027" v="29" actId="20577"/>
          <ac:spMkLst>
            <pc:docMk/>
            <pc:sldMk cId="1604825539" sldId="277"/>
            <ac:spMk id="34" creationId="{B03CC167-F2E6-42CC-9DDE-79CCD04E5497}"/>
          </ac:spMkLst>
        </pc:spChg>
        <pc:spChg chg="del mod">
          <ac:chgData name="Urvashi Sethi" userId="S::urvashi_2022@iihmrdelhi.edu.in::e93ae6ef-6735-4377-89c8-6e3ab6c196c7" providerId="AD" clId="Web-{EA2E8240-CBD0-9A74-DB2D-59D641B7E5E6}" dt="2022-06-26T06:17:16.818" v="155"/>
          <ac:spMkLst>
            <pc:docMk/>
            <pc:sldMk cId="1604825539" sldId="277"/>
            <ac:spMk id="35" creationId="{6CA67D4D-805E-4778-9DC7-51C9CD1331AB}"/>
          </ac:spMkLst>
        </pc:spChg>
        <pc:spChg chg="mod">
          <ac:chgData name="Urvashi Sethi" userId="S::urvashi_2022@iihmrdelhi.edu.in::e93ae6ef-6735-4377-89c8-6e3ab6c196c7" providerId="AD" clId="Web-{EA2E8240-CBD0-9A74-DB2D-59D641B7E5E6}" dt="2022-06-26T06:01:14.324" v="35" actId="1076"/>
          <ac:spMkLst>
            <pc:docMk/>
            <pc:sldMk cId="1604825539" sldId="277"/>
            <ac:spMk id="37" creationId="{F4FC3369-A391-4282-B712-B61CFC336301}"/>
          </ac:spMkLst>
        </pc:spChg>
        <pc:spChg chg="mod">
          <ac:chgData name="Urvashi Sethi" userId="S::urvashi_2022@iihmrdelhi.edu.in::e93ae6ef-6735-4377-89c8-6e3ab6c196c7" providerId="AD" clId="Web-{EA2E8240-CBD0-9A74-DB2D-59D641B7E5E6}" dt="2022-06-26T05:55:19.978" v="9" actId="20577"/>
          <ac:spMkLst>
            <pc:docMk/>
            <pc:sldMk cId="1604825539" sldId="277"/>
            <ac:spMk id="39" creationId="{00830CF5-3E95-47BC-AA4A-FD9BD6F4BAF3}"/>
          </ac:spMkLst>
        </pc:spChg>
        <pc:spChg chg="mod">
          <ac:chgData name="Urvashi Sethi" userId="S::urvashi_2022@iihmrdelhi.edu.in::e93ae6ef-6735-4377-89c8-6e3ab6c196c7" providerId="AD" clId="Web-{EA2E8240-CBD0-9A74-DB2D-59D641B7E5E6}" dt="2022-06-26T06:00:57.105" v="33" actId="20577"/>
          <ac:spMkLst>
            <pc:docMk/>
            <pc:sldMk cId="1604825539" sldId="277"/>
            <ac:spMk id="41" creationId="{ACAEFCF2-2CC4-4AFA-B6C1-4CA90DE14D06}"/>
          </ac:spMkLst>
        </pc:spChg>
        <pc:grpChg chg="add del">
          <ac:chgData name="Urvashi Sethi" userId="S::urvashi_2022@iihmrdelhi.edu.in::e93ae6ef-6735-4377-89c8-6e3ab6c196c7" providerId="AD" clId="Web-{EA2E8240-CBD0-9A74-DB2D-59D641B7E5E6}" dt="2022-06-26T06:18:18.151" v="167"/>
          <ac:grpSpMkLst>
            <pc:docMk/>
            <pc:sldMk cId="1604825539" sldId="277"/>
            <ac:grpSpMk id="23" creationId="{2CC8895A-9474-4AF5-956A-D6B3CEFA3279}"/>
          </ac:grpSpMkLst>
        </pc:grpChg>
      </pc:sldChg>
      <pc:sldChg chg="delSp modSp add ord replId">
        <pc:chgData name="Urvashi Sethi" userId="S::urvashi_2022@iihmrdelhi.edu.in::e93ae6ef-6735-4377-89c8-6e3ab6c196c7" providerId="AD" clId="Web-{EA2E8240-CBD0-9A74-DB2D-59D641B7E5E6}" dt="2022-06-26T06:14:36.239" v="154" actId="1076"/>
        <pc:sldMkLst>
          <pc:docMk/>
          <pc:sldMk cId="4168170470" sldId="278"/>
        </pc:sldMkLst>
        <pc:spChg chg="mod">
          <ac:chgData name="Urvashi Sethi" userId="S::urvashi_2022@iihmrdelhi.edu.in::e93ae6ef-6735-4377-89c8-6e3ab6c196c7" providerId="AD" clId="Web-{EA2E8240-CBD0-9A74-DB2D-59D641B7E5E6}" dt="2022-06-26T06:14:36.239" v="154" actId="1076"/>
          <ac:spMkLst>
            <pc:docMk/>
            <pc:sldMk cId="4168170470" sldId="278"/>
            <ac:spMk id="34" creationId="{B03CC167-F2E6-42CC-9DDE-79CCD04E5497}"/>
          </ac:spMkLst>
        </pc:spChg>
        <pc:spChg chg="del">
          <ac:chgData name="Urvashi Sethi" userId="S::urvashi_2022@iihmrdelhi.edu.in::e93ae6ef-6735-4377-89c8-6e3ab6c196c7" providerId="AD" clId="Web-{EA2E8240-CBD0-9A74-DB2D-59D641B7E5E6}" dt="2022-06-26T06:14:10.536" v="151"/>
          <ac:spMkLst>
            <pc:docMk/>
            <pc:sldMk cId="4168170470" sldId="278"/>
            <ac:spMk id="35" creationId="{6CA67D4D-805E-4778-9DC7-51C9CD1331AB}"/>
          </ac:spMkLst>
        </pc:spChg>
        <pc:spChg chg="mod">
          <ac:chgData name="Urvashi Sethi" userId="S::urvashi_2022@iihmrdelhi.edu.in::e93ae6ef-6735-4377-89c8-6e3ab6c196c7" providerId="AD" clId="Web-{EA2E8240-CBD0-9A74-DB2D-59D641B7E5E6}" dt="2022-06-26T06:14:24.317" v="152" actId="1076"/>
          <ac:spMkLst>
            <pc:docMk/>
            <pc:sldMk cId="4168170470" sldId="278"/>
            <ac:spMk id="37" creationId="{F4FC3369-A391-4282-B712-B61CFC336301}"/>
          </ac:spMkLst>
        </pc:spChg>
        <pc:spChg chg="mod">
          <ac:chgData name="Urvashi Sethi" userId="S::urvashi_2022@iihmrdelhi.edu.in::e93ae6ef-6735-4377-89c8-6e3ab6c196c7" providerId="AD" clId="Web-{EA2E8240-CBD0-9A74-DB2D-59D641B7E5E6}" dt="2022-06-26T06:03:55.513" v="44" actId="20577"/>
          <ac:spMkLst>
            <pc:docMk/>
            <pc:sldMk cId="4168170470" sldId="278"/>
            <ac:spMk id="39" creationId="{00830CF5-3E95-47BC-AA4A-FD9BD6F4BAF3}"/>
          </ac:spMkLst>
        </pc:spChg>
        <pc:spChg chg="mod">
          <ac:chgData name="Urvashi Sethi" userId="S::urvashi_2022@iihmrdelhi.edu.in::e93ae6ef-6735-4377-89c8-6e3ab6c196c7" providerId="AD" clId="Web-{EA2E8240-CBD0-9A74-DB2D-59D641B7E5E6}" dt="2022-06-26T06:14:30.676" v="153" actId="1076"/>
          <ac:spMkLst>
            <pc:docMk/>
            <pc:sldMk cId="4168170470" sldId="278"/>
            <ac:spMk id="41" creationId="{ACAEFCF2-2CC4-4AFA-B6C1-4CA90DE14D06}"/>
          </ac:spMkLst>
        </pc:spChg>
      </pc:sldChg>
      <pc:sldMasterChg chg="add addSldLayout">
        <pc:chgData name="Urvashi Sethi" userId="S::urvashi_2022@iihmrdelhi.edu.in::e93ae6ef-6735-4377-89c8-6e3ab6c196c7" providerId="AD" clId="Web-{EA2E8240-CBD0-9A74-DB2D-59D641B7E5E6}" dt="2022-06-26T05:49:09.131" v="1"/>
        <pc:sldMasterMkLst>
          <pc:docMk/>
          <pc:sldMasterMk cId="242355900" sldId="2147483648"/>
        </pc:sldMasterMkLst>
        <pc:sldLayoutChg chg="ad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242355900" sldId="2147483648"/>
            <pc:sldLayoutMk cId="1871461855" sldId="2147483649"/>
          </pc:sldLayoutMkLst>
        </pc:sldLayoutChg>
        <pc:sldLayoutChg chg="ad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242355900" sldId="2147483648"/>
            <pc:sldLayoutMk cId="2438978577" sldId="2147483650"/>
          </pc:sldLayoutMkLst>
        </pc:sldLayoutChg>
        <pc:sldLayoutChg chg="ad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242355900" sldId="2147483648"/>
            <pc:sldLayoutMk cId="3010919800" sldId="2147483651"/>
          </pc:sldLayoutMkLst>
        </pc:sldLayoutChg>
        <pc:sldLayoutChg chg="ad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242355900" sldId="2147483648"/>
            <pc:sldLayoutMk cId="3374362807" sldId="2147483652"/>
          </pc:sldLayoutMkLst>
        </pc:sldLayoutChg>
        <pc:sldLayoutChg chg="ad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242355900" sldId="2147483648"/>
            <pc:sldLayoutMk cId="678061351" sldId="2147483653"/>
          </pc:sldLayoutMkLst>
        </pc:sldLayoutChg>
        <pc:sldLayoutChg chg="ad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242355900" sldId="2147483648"/>
            <pc:sldLayoutMk cId="623317976" sldId="2147483654"/>
          </pc:sldLayoutMkLst>
        </pc:sldLayoutChg>
        <pc:sldLayoutChg chg="ad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242355900" sldId="2147483648"/>
            <pc:sldLayoutMk cId="2070688067" sldId="2147483655"/>
          </pc:sldLayoutMkLst>
        </pc:sldLayoutChg>
        <pc:sldLayoutChg chg="ad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242355900" sldId="2147483648"/>
            <pc:sldLayoutMk cId="2443353782" sldId="2147483656"/>
          </pc:sldLayoutMkLst>
        </pc:sldLayoutChg>
        <pc:sldLayoutChg chg="ad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242355900" sldId="2147483648"/>
            <pc:sldLayoutMk cId="68308343" sldId="2147483657"/>
          </pc:sldLayoutMkLst>
        </pc:sldLayoutChg>
        <pc:sldLayoutChg chg="ad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242355900" sldId="2147483648"/>
            <pc:sldLayoutMk cId="119472417" sldId="2147483658"/>
          </pc:sldLayoutMkLst>
        </pc:sldLayoutChg>
        <pc:sldLayoutChg chg="ad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242355900" sldId="2147483648"/>
            <pc:sldLayoutMk cId="949328252" sldId="2147483659"/>
          </pc:sldLayoutMkLst>
        </pc:sldLayoutChg>
      </pc:sldMasterChg>
      <pc:sldMasterChg chg="replId modSldLayout">
        <pc:chgData name="Urvashi Sethi" userId="S::urvashi_2022@iihmrdelhi.edu.in::e93ae6ef-6735-4377-89c8-6e3ab6c196c7" providerId="AD" clId="Web-{EA2E8240-CBD0-9A74-DB2D-59D641B7E5E6}" dt="2022-06-26T05:49:09.131" v="1"/>
        <pc:sldMasterMkLst>
          <pc:docMk/>
          <pc:sldMasterMk cId="460330339" sldId="2147483660"/>
        </pc:sldMasterMkLst>
        <pc:sldLayoutChg chg="replI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460330339" sldId="2147483660"/>
            <pc:sldLayoutMk cId="1268703059" sldId="2147483661"/>
          </pc:sldLayoutMkLst>
        </pc:sldLayoutChg>
        <pc:sldLayoutChg chg="replI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460330339" sldId="2147483660"/>
            <pc:sldLayoutMk cId="1786011488" sldId="2147483662"/>
          </pc:sldLayoutMkLst>
        </pc:sldLayoutChg>
        <pc:sldLayoutChg chg="replI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460330339" sldId="2147483660"/>
            <pc:sldLayoutMk cId="1430907659" sldId="2147483663"/>
          </pc:sldLayoutMkLst>
        </pc:sldLayoutChg>
        <pc:sldLayoutChg chg="replI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460330339" sldId="2147483660"/>
            <pc:sldLayoutMk cId="3252291733" sldId="2147483664"/>
          </pc:sldLayoutMkLst>
        </pc:sldLayoutChg>
        <pc:sldLayoutChg chg="replI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460330339" sldId="2147483660"/>
            <pc:sldLayoutMk cId="1278433720" sldId="2147483665"/>
          </pc:sldLayoutMkLst>
        </pc:sldLayoutChg>
        <pc:sldLayoutChg chg="replI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460330339" sldId="2147483660"/>
            <pc:sldLayoutMk cId="1408817172" sldId="2147483666"/>
          </pc:sldLayoutMkLst>
        </pc:sldLayoutChg>
        <pc:sldLayoutChg chg="replI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460330339" sldId="2147483660"/>
            <pc:sldLayoutMk cId="1750885370" sldId="2147483667"/>
          </pc:sldLayoutMkLst>
        </pc:sldLayoutChg>
        <pc:sldLayoutChg chg="replI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460330339" sldId="2147483660"/>
            <pc:sldLayoutMk cId="209494192" sldId="2147483668"/>
          </pc:sldLayoutMkLst>
        </pc:sldLayoutChg>
        <pc:sldLayoutChg chg="replI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460330339" sldId="2147483660"/>
            <pc:sldLayoutMk cId="2496063844" sldId="2147483669"/>
          </pc:sldLayoutMkLst>
        </pc:sldLayoutChg>
        <pc:sldLayoutChg chg="replI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460330339" sldId="2147483660"/>
            <pc:sldLayoutMk cId="1832630197" sldId="2147483670"/>
          </pc:sldLayoutMkLst>
        </pc:sldLayoutChg>
        <pc:sldLayoutChg chg="replId">
          <pc:chgData name="Urvashi Sethi" userId="S::urvashi_2022@iihmrdelhi.edu.in::e93ae6ef-6735-4377-89c8-6e3ab6c196c7" providerId="AD" clId="Web-{EA2E8240-CBD0-9A74-DB2D-59D641B7E5E6}" dt="2022-06-26T05:49:09.131" v="1"/>
          <pc:sldLayoutMkLst>
            <pc:docMk/>
            <pc:sldMasterMk cId="460330339" sldId="2147483660"/>
            <pc:sldLayoutMk cId="1382111308" sldId="2147483671"/>
          </pc:sldLayoutMkLst>
        </pc:sldLayoutChg>
      </pc:sldMasterChg>
    </pc:docChg>
  </pc:docChgLst>
  <pc:docChgLst>
    <pc:chgData name="Urvashi Sethi" userId="S::urvashi_2022@iihmrdelhi.edu.in::e93ae6ef-6735-4377-89c8-6e3ab6c196c7" providerId="AD" clId="Web-{231AFBBC-6125-33E5-D111-C898EA59258D}"/>
    <pc:docChg chg="delSld modSld">
      <pc:chgData name="Urvashi Sethi" userId="S::urvashi_2022@iihmrdelhi.edu.in::e93ae6ef-6735-4377-89c8-6e3ab6c196c7" providerId="AD" clId="Web-{231AFBBC-6125-33E5-D111-C898EA59258D}" dt="2022-06-26T19:15:38.671" v="777" actId="14100"/>
      <pc:docMkLst>
        <pc:docMk/>
      </pc:docMkLst>
      <pc:sldChg chg="del">
        <pc:chgData name="Urvashi Sethi" userId="S::urvashi_2022@iihmrdelhi.edu.in::e93ae6ef-6735-4377-89c8-6e3ab6c196c7" providerId="AD" clId="Web-{231AFBBC-6125-33E5-D111-C898EA59258D}" dt="2022-06-26T09:35:33.171" v="2"/>
        <pc:sldMkLst>
          <pc:docMk/>
          <pc:sldMk cId="2339061631" sldId="257"/>
        </pc:sldMkLst>
      </pc:sldChg>
      <pc:sldChg chg="del">
        <pc:chgData name="Urvashi Sethi" userId="S::urvashi_2022@iihmrdelhi.edu.in::e93ae6ef-6735-4377-89c8-6e3ab6c196c7" providerId="AD" clId="Web-{231AFBBC-6125-33E5-D111-C898EA59258D}" dt="2022-06-26T14:43:16.042" v="213"/>
        <pc:sldMkLst>
          <pc:docMk/>
          <pc:sldMk cId="4156150770" sldId="258"/>
        </pc:sldMkLst>
      </pc:sldChg>
      <pc:sldChg chg="modSp">
        <pc:chgData name="Urvashi Sethi" userId="S::urvashi_2022@iihmrdelhi.edu.in::e93ae6ef-6735-4377-89c8-6e3ab6c196c7" providerId="AD" clId="Web-{231AFBBC-6125-33E5-D111-C898EA59258D}" dt="2022-06-26T19:03:10.833" v="679" actId="20577"/>
        <pc:sldMkLst>
          <pc:docMk/>
          <pc:sldMk cId="459109267" sldId="259"/>
        </pc:sldMkLst>
        <pc:graphicFrameChg chg="modGraphic">
          <ac:chgData name="Urvashi Sethi" userId="S::urvashi_2022@iihmrdelhi.edu.in::e93ae6ef-6735-4377-89c8-6e3ab6c196c7" providerId="AD" clId="Web-{231AFBBC-6125-33E5-D111-C898EA59258D}" dt="2022-06-26T19:03:10.833" v="679" actId="20577"/>
          <ac:graphicFrameMkLst>
            <pc:docMk/>
            <pc:sldMk cId="459109267" sldId="259"/>
            <ac:graphicFrameMk id="7" creationId="{6C9AA7F1-A3DE-37AE-1539-8DBBA3945372}"/>
          </ac:graphicFrameMkLst>
        </pc:graphicFrameChg>
      </pc:sldChg>
      <pc:sldChg chg="modSp">
        <pc:chgData name="Urvashi Sethi" userId="S::urvashi_2022@iihmrdelhi.edu.in::e93ae6ef-6735-4377-89c8-6e3ab6c196c7" providerId="AD" clId="Web-{231AFBBC-6125-33E5-D111-C898EA59258D}" dt="2022-06-26T18:57:18.792" v="676" actId="20577"/>
        <pc:sldMkLst>
          <pc:docMk/>
          <pc:sldMk cId="3544687849" sldId="260"/>
        </pc:sldMkLst>
        <pc:graphicFrameChg chg="mod modGraphic">
          <ac:chgData name="Urvashi Sethi" userId="S::urvashi_2022@iihmrdelhi.edu.in::e93ae6ef-6735-4377-89c8-6e3ab6c196c7" providerId="AD" clId="Web-{231AFBBC-6125-33E5-D111-C898EA59258D}" dt="2022-06-26T18:57:18.792" v="676" actId="20577"/>
          <ac:graphicFrameMkLst>
            <pc:docMk/>
            <pc:sldMk cId="3544687849" sldId="260"/>
            <ac:graphicFrameMk id="7" creationId="{DB6178BE-E731-5BCB-F92C-CCC0AE8B0542}"/>
          </ac:graphicFrameMkLst>
        </pc:graphicFrameChg>
      </pc:sldChg>
      <pc:sldChg chg="addSp modSp">
        <pc:chgData name="Urvashi Sethi" userId="S::urvashi_2022@iihmrdelhi.edu.in::e93ae6ef-6735-4377-89c8-6e3ab6c196c7" providerId="AD" clId="Web-{231AFBBC-6125-33E5-D111-C898EA59258D}" dt="2022-06-26T18:45:45.644" v="601" actId="1076"/>
        <pc:sldMkLst>
          <pc:docMk/>
          <pc:sldMk cId="1373306154" sldId="262"/>
        </pc:sldMkLst>
        <pc:spChg chg="add mod">
          <ac:chgData name="Urvashi Sethi" userId="S::urvashi_2022@iihmrdelhi.edu.in::e93ae6ef-6735-4377-89c8-6e3ab6c196c7" providerId="AD" clId="Web-{231AFBBC-6125-33E5-D111-C898EA59258D}" dt="2022-06-26T18:45:12.581" v="595" actId="1076"/>
          <ac:spMkLst>
            <pc:docMk/>
            <pc:sldMk cId="1373306154" sldId="262"/>
            <ac:spMk id="3" creationId="{D4FF17BC-85CF-A0D8-CB01-D7A4543DB393}"/>
          </ac:spMkLst>
        </pc:spChg>
        <pc:spChg chg="add mod">
          <ac:chgData name="Urvashi Sethi" userId="S::urvashi_2022@iihmrdelhi.edu.in::e93ae6ef-6735-4377-89c8-6e3ab6c196c7" providerId="AD" clId="Web-{231AFBBC-6125-33E5-D111-C898EA59258D}" dt="2022-06-26T18:45:45.644" v="601" actId="1076"/>
          <ac:spMkLst>
            <pc:docMk/>
            <pc:sldMk cId="1373306154" sldId="262"/>
            <ac:spMk id="5" creationId="{3FCE5E52-16AE-BB8A-FC59-F737625EC322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5:50:42.401" v="347" actId="20577"/>
          <ac:spMkLst>
            <pc:docMk/>
            <pc:sldMk cId="1373306154" sldId="262"/>
            <ac:spMk id="8" creationId="{00000000-0000-0000-0000-000000000000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8:27:48.818" v="570" actId="20577"/>
          <ac:spMkLst>
            <pc:docMk/>
            <pc:sldMk cId="1373306154" sldId="262"/>
            <ac:spMk id="14337" creationId="{00000000-0000-0000-0000-000000000000}"/>
          </ac:spMkLst>
        </pc:spChg>
      </pc:sldChg>
      <pc:sldChg chg="addSp modSp">
        <pc:chgData name="Urvashi Sethi" userId="S::urvashi_2022@iihmrdelhi.edu.in::e93ae6ef-6735-4377-89c8-6e3ab6c196c7" providerId="AD" clId="Web-{231AFBBC-6125-33E5-D111-C898EA59258D}" dt="2022-06-26T18:47:27.788" v="613" actId="20577"/>
        <pc:sldMkLst>
          <pc:docMk/>
          <pc:sldMk cId="1911276768" sldId="263"/>
        </pc:sldMkLst>
        <pc:spChg chg="add mod">
          <ac:chgData name="Urvashi Sethi" userId="S::urvashi_2022@iihmrdelhi.edu.in::e93ae6ef-6735-4377-89c8-6e3ab6c196c7" providerId="AD" clId="Web-{231AFBBC-6125-33E5-D111-C898EA59258D}" dt="2022-06-26T18:47:27.788" v="613" actId="20577"/>
          <ac:spMkLst>
            <pc:docMk/>
            <pc:sldMk cId="1911276768" sldId="263"/>
            <ac:spMk id="5" creationId="{38745060-7950-2038-C43A-D1393F9F7076}"/>
          </ac:spMkLst>
        </pc:spChg>
        <pc:spChg chg="add mod">
          <ac:chgData name="Urvashi Sethi" userId="S::urvashi_2022@iihmrdelhi.edu.in::e93ae6ef-6735-4377-89c8-6e3ab6c196c7" providerId="AD" clId="Web-{231AFBBC-6125-33E5-D111-C898EA59258D}" dt="2022-06-26T18:46:43.568" v="611" actId="20577"/>
          <ac:spMkLst>
            <pc:docMk/>
            <pc:sldMk cId="1911276768" sldId="263"/>
            <ac:spMk id="8" creationId="{DACDAC1F-7885-B8A8-7EE6-52269B1424C3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5:52:32.732" v="368" actId="1076"/>
          <ac:spMkLst>
            <pc:docMk/>
            <pc:sldMk cId="1911276768" sldId="263"/>
            <ac:spMk id="13313" creationId="{00000000-0000-0000-0000-000000000000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5:52:17.232" v="362" actId="20577"/>
          <ac:spMkLst>
            <pc:docMk/>
            <pc:sldMk cId="1911276768" sldId="263"/>
            <ac:spMk id="13314" creationId="{00000000-0000-0000-0000-000000000000}"/>
          </ac:spMkLst>
        </pc:spChg>
      </pc:sldChg>
      <pc:sldChg chg="delSp modSp">
        <pc:chgData name="Urvashi Sethi" userId="S::urvashi_2022@iihmrdelhi.edu.in::e93ae6ef-6735-4377-89c8-6e3ab6c196c7" providerId="AD" clId="Web-{231AFBBC-6125-33E5-D111-C898EA59258D}" dt="2022-06-26T19:06:29.948" v="680" actId="14100"/>
        <pc:sldMkLst>
          <pc:docMk/>
          <pc:sldMk cId="1498613200" sldId="264"/>
        </pc:sldMkLst>
        <pc:spChg chg="del">
          <ac:chgData name="Urvashi Sethi" userId="S::urvashi_2022@iihmrdelhi.edu.in::e93ae6ef-6735-4377-89c8-6e3ab6c196c7" providerId="AD" clId="Web-{231AFBBC-6125-33E5-D111-C898EA59258D}" dt="2022-06-26T18:32:01.263" v="572"/>
          <ac:spMkLst>
            <pc:docMk/>
            <pc:sldMk cId="1498613200" sldId="264"/>
            <ac:spMk id="12289" creationId="{00000000-0000-0000-0000-000000000000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9:06:29.948" v="680" actId="14100"/>
          <ac:spMkLst>
            <pc:docMk/>
            <pc:sldMk cId="1498613200" sldId="264"/>
            <ac:spMk id="12290" creationId="{00000000-0000-0000-0000-000000000000}"/>
          </ac:spMkLst>
        </pc:spChg>
        <pc:graphicFrameChg chg="mod">
          <ac:chgData name="Urvashi Sethi" userId="S::urvashi_2022@iihmrdelhi.edu.in::e93ae6ef-6735-4377-89c8-6e3ab6c196c7" providerId="AD" clId="Web-{231AFBBC-6125-33E5-D111-C898EA59258D}" dt="2022-06-26T18:29:46.040" v="571" actId="14100"/>
          <ac:graphicFrameMkLst>
            <pc:docMk/>
            <pc:sldMk cId="1498613200" sldId="264"/>
            <ac:graphicFrameMk id="7" creationId="{00000000-0000-0000-0000-000000000000}"/>
          </ac:graphicFrameMkLst>
        </pc:graphicFrameChg>
      </pc:sldChg>
      <pc:sldChg chg="addSp delSp modSp mod setBg">
        <pc:chgData name="Urvashi Sethi" userId="S::urvashi_2022@iihmrdelhi.edu.in::e93ae6ef-6735-4377-89c8-6e3ab6c196c7" providerId="AD" clId="Web-{231AFBBC-6125-33E5-D111-C898EA59258D}" dt="2022-06-26T19:15:38.671" v="777" actId="14100"/>
        <pc:sldMkLst>
          <pc:docMk/>
          <pc:sldMk cId="1644327927" sldId="267"/>
        </pc:sldMkLst>
        <pc:spChg chg="mod ord">
          <ac:chgData name="Urvashi Sethi" userId="S::urvashi_2022@iihmrdelhi.edu.in::e93ae6ef-6735-4377-89c8-6e3ab6c196c7" providerId="AD" clId="Web-{231AFBBC-6125-33E5-D111-C898EA59258D}" dt="2022-06-26T09:44:08.996" v="56" actId="1076"/>
          <ac:spMkLst>
            <pc:docMk/>
            <pc:sldMk cId="1644327927" sldId="267"/>
            <ac:spMk id="2" creationId="{4D865BDE-C1E4-2068-7ED7-1D9DDC4B3A10}"/>
          </ac:spMkLst>
        </pc:spChg>
        <pc:spChg chg="mod ord">
          <ac:chgData name="Urvashi Sethi" userId="S::urvashi_2022@iihmrdelhi.edu.in::e93ae6ef-6735-4377-89c8-6e3ab6c196c7" providerId="AD" clId="Web-{231AFBBC-6125-33E5-D111-C898EA59258D}" dt="2022-06-26T19:15:38.671" v="777" actId="14100"/>
          <ac:spMkLst>
            <pc:docMk/>
            <pc:sldMk cId="1644327927" sldId="267"/>
            <ac:spMk id="3" creationId="{C37621F9-57FC-03A7-2EE3-925A45765D10}"/>
          </ac:spMkLst>
        </pc:spChg>
        <pc:spChg chg="del mod ord">
          <ac:chgData name="Urvashi Sethi" userId="S::urvashi_2022@iihmrdelhi.edu.in::e93ae6ef-6735-4377-89c8-6e3ab6c196c7" providerId="AD" clId="Web-{231AFBBC-6125-33E5-D111-C898EA59258D}" dt="2022-06-26T09:41:51.962" v="34"/>
          <ac:spMkLst>
            <pc:docMk/>
            <pc:sldMk cId="1644327927" sldId="267"/>
            <ac:spMk id="4" creationId="{520413FC-7659-4BBD-06AF-798C6C1C0116}"/>
          </ac:spMkLst>
        </pc:spChg>
        <pc:spChg chg="add del mod">
          <ac:chgData name="Urvashi Sethi" userId="S::urvashi_2022@iihmrdelhi.edu.in::e93ae6ef-6735-4377-89c8-6e3ab6c196c7" providerId="AD" clId="Web-{231AFBBC-6125-33E5-D111-C898EA59258D}" dt="2022-06-26T09:37:48.237" v="15"/>
          <ac:spMkLst>
            <pc:docMk/>
            <pc:sldMk cId="1644327927" sldId="267"/>
            <ac:spMk id="7" creationId="{F9ACA132-39E2-3E12-3FBE-5827364387C6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0:32.491" v="25"/>
          <ac:spMkLst>
            <pc:docMk/>
            <pc:sldMk cId="1644327927" sldId="267"/>
            <ac:spMk id="8" creationId="{F13C74B1-5B17-4795-BED0-7140497B445A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0:32.491" v="25"/>
          <ac:spMkLst>
            <pc:docMk/>
            <pc:sldMk cId="1644327927" sldId="267"/>
            <ac:spMk id="9" creationId="{D4974D33-8DC5-464E-8C6D-BE58F0669C17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39:24.411" v="19"/>
          <ac:spMkLst>
            <pc:docMk/>
            <pc:sldMk cId="1644327927" sldId="267"/>
            <ac:spMk id="10" creationId="{B5FA7C47-B7C1-4D2E-AB49-ED23BA34BA83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1:37.743" v="31"/>
          <ac:spMkLst>
            <pc:docMk/>
            <pc:sldMk cId="1644327927" sldId="267"/>
            <ac:spMk id="11" creationId="{A81E7530-396C-45F0-92F4-A885648D1631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39:24.411" v="19"/>
          <ac:spMkLst>
            <pc:docMk/>
            <pc:sldMk cId="1644327927" sldId="267"/>
            <ac:spMk id="12" creationId="{596EE156-ABF1-4329-A6BA-03B4254E0877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1:37.743" v="31"/>
          <ac:spMkLst>
            <pc:docMk/>
            <pc:sldMk cId="1644327927" sldId="267"/>
            <ac:spMk id="13" creationId="{7316481C-0A49-4796-812B-0D64F063B720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39:24.411" v="19"/>
          <ac:spMkLst>
            <pc:docMk/>
            <pc:sldMk cId="1644327927" sldId="267"/>
            <ac:spMk id="14" creationId="{19B9933F-AAB3-444A-8BB5-9CA194A8BC63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1:37.743" v="31"/>
          <ac:spMkLst>
            <pc:docMk/>
            <pc:sldMk cId="1644327927" sldId="267"/>
            <ac:spMk id="15" creationId="{A5271697-90F1-4A23-8EF2-0179F2EAFACB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39:24.411" v="19"/>
          <ac:spMkLst>
            <pc:docMk/>
            <pc:sldMk cId="1644327927" sldId="267"/>
            <ac:spMk id="16" creationId="{7D20183A-0B1D-4A1F-89B1-ADBEDBC6E54E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39:24.411" v="19"/>
          <ac:spMkLst>
            <pc:docMk/>
            <pc:sldMk cId="1644327927" sldId="267"/>
            <ac:spMk id="18" creationId="{131031D3-26CD-4214-A9A4-5857EFA15A0C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1:37.743" v="31"/>
          <ac:spMkLst>
            <pc:docMk/>
            <pc:sldMk cId="1644327927" sldId="267"/>
            <ac:spMk id="42" creationId="{D9F5512A-48E1-4C07-B75E-3CCC517B6804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2:05.618" v="35"/>
          <ac:spMkLst>
            <pc:docMk/>
            <pc:sldMk cId="1644327927" sldId="267"/>
            <ac:spMk id="47" creationId="{9D25F302-27C5-414F-97F8-6EA0A6C028BA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2:05.618" v="35"/>
          <ac:spMkLst>
            <pc:docMk/>
            <pc:sldMk cId="1644327927" sldId="267"/>
            <ac:spMk id="49" creationId="{830A36F8-48C2-4842-A87B-8CE8DF4E7FD2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2:05.618" v="35"/>
          <ac:spMkLst>
            <pc:docMk/>
            <pc:sldMk cId="1644327927" sldId="267"/>
            <ac:spMk id="51" creationId="{086A5A31-B10A-4793-84D4-D785959AE5B8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3:33.964" v="49"/>
          <ac:spMkLst>
            <pc:docMk/>
            <pc:sldMk cId="1644327927" sldId="267"/>
            <ac:spMk id="56" creationId="{04812C46-200A-4DEB-A05E-3ED6C68C2387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3:33.964" v="49"/>
          <ac:spMkLst>
            <pc:docMk/>
            <pc:sldMk cId="1644327927" sldId="267"/>
            <ac:spMk id="58" creationId="{D1EA859B-E555-4109-94F3-6700E046E008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43:33.964" v="49"/>
          <ac:spMkLst>
            <pc:docMk/>
            <pc:sldMk cId="1644327927" sldId="267"/>
            <ac:spMk id="63" creationId="{F13C74B1-5B17-4795-BED0-7140497B445A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43:33.964" v="49"/>
          <ac:spMkLst>
            <pc:docMk/>
            <pc:sldMk cId="1644327927" sldId="267"/>
            <ac:spMk id="65" creationId="{D4974D33-8DC5-464E-8C6D-BE58F0669C17}"/>
          </ac:spMkLst>
        </pc:spChg>
        <pc:grpChg chg="add del">
          <ac:chgData name="Urvashi Sethi" userId="S::urvashi_2022@iihmrdelhi.edu.in::e93ae6ef-6735-4377-89c8-6e3ab6c196c7" providerId="AD" clId="Web-{231AFBBC-6125-33E5-D111-C898EA59258D}" dt="2022-06-26T09:41:37.743" v="31"/>
          <ac:grpSpMkLst>
            <pc:docMk/>
            <pc:sldMk cId="1644327927" sldId="267"/>
            <ac:grpSpMk id="20" creationId="{81DE8B58-F373-409E-A253-4380A66091D4}"/>
          </ac:grpSpMkLst>
        </pc:grpChg>
        <pc:picChg chg="add mod ord">
          <ac:chgData name="Urvashi Sethi" userId="S::urvashi_2022@iihmrdelhi.edu.in::e93ae6ef-6735-4377-89c8-6e3ab6c196c7" providerId="AD" clId="Web-{231AFBBC-6125-33E5-D111-C898EA59258D}" dt="2022-06-26T09:43:41.699" v="51" actId="14100"/>
          <ac:picMkLst>
            <pc:docMk/>
            <pc:sldMk cId="1644327927" sldId="267"/>
            <ac:picMk id="5" creationId="{8EEFD444-30DD-C6B9-90EE-4E6416EFDA34}"/>
          </ac:picMkLst>
        </pc:picChg>
        <pc:picChg chg="del">
          <ac:chgData name="Urvashi Sethi" userId="S::urvashi_2022@iihmrdelhi.edu.in::e93ae6ef-6735-4377-89c8-6e3ab6c196c7" providerId="AD" clId="Web-{231AFBBC-6125-33E5-D111-C898EA59258D}" dt="2022-06-26T09:36:26.688" v="8"/>
          <ac:picMkLst>
            <pc:docMk/>
            <pc:sldMk cId="1644327927" sldId="267"/>
            <ac:picMk id="6" creationId="{945CF6E8-DCFB-270F-3407-DF7FB0254976}"/>
          </ac:picMkLst>
        </pc:picChg>
        <pc:picChg chg="add">
          <ac:chgData name="Urvashi Sethi" userId="S::urvashi_2022@iihmrdelhi.edu.in::e93ae6ef-6735-4377-89c8-6e3ab6c196c7" providerId="AD" clId="Web-{231AFBBC-6125-33E5-D111-C898EA59258D}" dt="2022-06-26T09:44:15.965" v="57"/>
          <ac:picMkLst>
            <pc:docMk/>
            <pc:sldMk cId="1644327927" sldId="267"/>
            <ac:picMk id="19" creationId="{E1614F6F-C4FA-6C77-0881-87C7D612DA91}"/>
          </ac:picMkLst>
        </pc:picChg>
      </pc:sldChg>
      <pc:sldChg chg="addSp delSp modSp mod setBg">
        <pc:chgData name="Urvashi Sethi" userId="S::urvashi_2022@iihmrdelhi.edu.in::e93ae6ef-6735-4377-89c8-6e3ab6c196c7" providerId="AD" clId="Web-{231AFBBC-6125-33E5-D111-C898EA59258D}" dt="2022-06-26T09:52:10.544" v="85" actId="20577"/>
        <pc:sldMkLst>
          <pc:docMk/>
          <pc:sldMk cId="3675246277" sldId="268"/>
        </pc:sldMkLst>
        <pc:spChg chg="mod ord">
          <ac:chgData name="Urvashi Sethi" userId="S::urvashi_2022@iihmrdelhi.edu.in::e93ae6ef-6735-4377-89c8-6e3ab6c196c7" providerId="AD" clId="Web-{231AFBBC-6125-33E5-D111-C898EA59258D}" dt="2022-06-26T09:52:10.544" v="85" actId="20577"/>
          <ac:spMkLst>
            <pc:docMk/>
            <pc:sldMk cId="3675246277" sldId="268"/>
            <ac:spMk id="2" creationId="{0F7A40DA-CCAF-AA4D-F02C-E8A499F3A7C1}"/>
          </ac:spMkLst>
        </pc:spChg>
        <pc:spChg chg="mod or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3" creationId="{14362A6F-B772-4C22-FFAA-7F43C56C049B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4" creationId="{33C20748-CF29-ED49-B8D8-5DEBC4A531CC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7" creationId="{4364C879-1404-4203-8E9D-CC5DE0A621A2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9" creationId="{88294908-8B00-4F58-BBBA-20F71A40AA9E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51:08.512" v="77"/>
          <ac:spMkLst>
            <pc:docMk/>
            <pc:sldMk cId="3675246277" sldId="268"/>
            <ac:spMk id="11" creationId="{2643BE6C-86B7-4AB9-91E8-9B5DB45AC8EA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13" creationId="{84617302-4B0D-4351-A6BB-6F0930D943AC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15" creationId="{DA2C7802-C2E0-4218-8F89-8DD7CCD2CD1C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17" creationId="{A6D7111A-21E5-4EE9-8A78-10E5530F0116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19" creationId="{A3969E80-A77B-49FC-9122-D89AFD5EE118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21" creationId="{1849CA57-76BD-4CF2-80BA-D7A46A01B7B1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23" creationId="{35E9085E-E730-4768-83D4-6CB7E9897153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25" creationId="{973272FE-A474-4CAE-8CA2-BCC8B476C3F4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27" creationId="{E07981EA-05A6-437C-88D7-B377B92B031D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1:30.950" v="80"/>
          <ac:spMkLst>
            <pc:docMk/>
            <pc:sldMk cId="3675246277" sldId="268"/>
            <ac:spMk id="29" creationId="{15E3C750-986E-4769-B1AE-49289FBEE757}"/>
          </ac:spMkLst>
        </pc:spChg>
        <pc:picChg chg="add del">
          <ac:chgData name="Urvashi Sethi" userId="S::urvashi_2022@iihmrdelhi.edu.in::e93ae6ef-6735-4377-89c8-6e3ab6c196c7" providerId="AD" clId="Web-{231AFBBC-6125-33E5-D111-C898EA59258D}" dt="2022-06-26T09:51:20.121" v="79"/>
          <ac:picMkLst>
            <pc:docMk/>
            <pc:sldMk cId="3675246277" sldId="268"/>
            <ac:picMk id="6" creationId="{EDC1BA95-363B-4D43-B4A1-2FAE931EE573}"/>
          </ac:picMkLst>
        </pc:picChg>
        <pc:picChg chg="add del">
          <ac:chgData name="Urvashi Sethi" userId="S::urvashi_2022@iihmrdelhi.edu.in::e93ae6ef-6735-4377-89c8-6e3ab6c196c7" providerId="AD" clId="Web-{231AFBBC-6125-33E5-D111-C898EA59258D}" dt="2022-06-26T09:51:08.512" v="77"/>
          <ac:picMkLst>
            <pc:docMk/>
            <pc:sldMk cId="3675246277" sldId="268"/>
            <ac:picMk id="8" creationId="{F6354370-FA84-1909-8716-B517CA727F21}"/>
          </ac:picMkLst>
        </pc:picChg>
        <pc:picChg chg="add">
          <ac:chgData name="Urvashi Sethi" userId="S::urvashi_2022@iihmrdelhi.edu.in::e93ae6ef-6735-4377-89c8-6e3ab6c196c7" providerId="AD" clId="Web-{231AFBBC-6125-33E5-D111-C898EA59258D}" dt="2022-06-26T09:51:46.044" v="81"/>
          <ac:picMkLst>
            <pc:docMk/>
            <pc:sldMk cId="3675246277" sldId="268"/>
            <ac:picMk id="10" creationId="{20C49BEB-BF09-71E2-63DC-AEF1FA6D8BBA}"/>
          </ac:picMkLst>
        </pc:picChg>
      </pc:sldChg>
      <pc:sldChg chg="addSp delSp modSp">
        <pc:chgData name="Urvashi Sethi" userId="S::urvashi_2022@iihmrdelhi.edu.in::e93ae6ef-6735-4377-89c8-6e3ab6c196c7" providerId="AD" clId="Web-{231AFBBC-6125-33E5-D111-C898EA59258D}" dt="2022-06-26T09:56:29.207" v="127" actId="20577"/>
        <pc:sldMkLst>
          <pc:docMk/>
          <pc:sldMk cId="478297129" sldId="269"/>
        </pc:sldMkLst>
        <pc:spChg chg="mod">
          <ac:chgData name="Urvashi Sethi" userId="S::urvashi_2022@iihmrdelhi.edu.in::e93ae6ef-6735-4377-89c8-6e3ab6c196c7" providerId="AD" clId="Web-{231AFBBC-6125-33E5-D111-C898EA59258D}" dt="2022-06-26T09:56:29.207" v="127" actId="20577"/>
          <ac:spMkLst>
            <pc:docMk/>
            <pc:sldMk cId="478297129" sldId="269"/>
            <ac:spMk id="2" creationId="{488E5F9E-1BAE-6110-D682-2A208FC902EE}"/>
          </ac:spMkLst>
        </pc:spChg>
        <pc:spChg chg="del">
          <ac:chgData name="Urvashi Sethi" userId="S::urvashi_2022@iihmrdelhi.edu.in::e93ae6ef-6735-4377-89c8-6e3ab6c196c7" providerId="AD" clId="Web-{231AFBBC-6125-33E5-D111-C898EA59258D}" dt="2022-06-26T09:55:37.424" v="121"/>
          <ac:spMkLst>
            <pc:docMk/>
            <pc:sldMk cId="478297129" sldId="269"/>
            <ac:spMk id="4" creationId="{45FC99C5-3553-395D-3229-C978899DC068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09:55:17.893" v="120" actId="20577"/>
          <ac:spMkLst>
            <pc:docMk/>
            <pc:sldMk cId="478297129" sldId="269"/>
            <ac:spMk id="5" creationId="{58C1A877-582B-AFBD-F61A-6CF91B9C8E8D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09:56:19.019" v="125" actId="20577"/>
          <ac:spMkLst>
            <pc:docMk/>
            <pc:sldMk cId="478297129" sldId="269"/>
            <ac:spMk id="6" creationId="{F5C77B51-5E77-C0CF-A1AC-D310D2F1CF19}"/>
          </ac:spMkLst>
        </pc:spChg>
        <pc:graphicFrameChg chg="add mod">
          <ac:chgData name="Urvashi Sethi" userId="S::urvashi_2022@iihmrdelhi.edu.in::e93ae6ef-6735-4377-89c8-6e3ab6c196c7" providerId="AD" clId="Web-{231AFBBC-6125-33E5-D111-C898EA59258D}" dt="2022-06-26T09:56:10.816" v="124" actId="1076"/>
          <ac:graphicFrameMkLst>
            <pc:docMk/>
            <pc:sldMk cId="478297129" sldId="269"/>
            <ac:graphicFrameMk id="11" creationId="{235699B5-1B91-F47D-F974-9817EBB2F273}"/>
          </ac:graphicFrameMkLst>
        </pc:graphicFrameChg>
      </pc:sldChg>
      <pc:sldChg chg="addSp delSp modSp mod setBg">
        <pc:chgData name="Urvashi Sethi" userId="S::urvashi_2022@iihmrdelhi.edu.in::e93ae6ef-6735-4377-89c8-6e3ab6c196c7" providerId="AD" clId="Web-{231AFBBC-6125-33E5-D111-C898EA59258D}" dt="2022-06-26T15:06:51.993" v="310" actId="20577"/>
        <pc:sldMkLst>
          <pc:docMk/>
          <pc:sldMk cId="149243798" sldId="273"/>
        </pc:sldMkLst>
        <pc:spChg chg="mod">
          <ac:chgData name="Urvashi Sethi" userId="S::urvashi_2022@iihmrdelhi.edu.in::e93ae6ef-6735-4377-89c8-6e3ab6c196c7" providerId="AD" clId="Web-{231AFBBC-6125-33E5-D111-C898EA59258D}" dt="2022-06-26T09:48:49.102" v="71" actId="1076"/>
          <ac:spMkLst>
            <pc:docMk/>
            <pc:sldMk cId="149243798" sldId="273"/>
            <ac:spMk id="2" creationId="{51840CEC-B205-D614-ACFB-9620DEF0A59E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5:06:51.993" v="310" actId="20577"/>
          <ac:spMkLst>
            <pc:docMk/>
            <pc:sldMk cId="149243798" sldId="273"/>
            <ac:spMk id="3" creationId="{3E6CD5A5-350C-07B1-88E3-70F677EEF1DB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09:48:43.211" v="70"/>
          <ac:spMkLst>
            <pc:docMk/>
            <pc:sldMk cId="149243798" sldId="273"/>
            <ac:spMk id="5" creationId="{65778F48-EED0-0966-D30D-CA2F4B9E882F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7:19.725" v="66"/>
          <ac:spMkLst>
            <pc:docMk/>
            <pc:sldMk cId="149243798" sldId="273"/>
            <ac:spMk id="10" creationId="{827B839B-9ADE-406B-8590-F1CAEDED45A1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7:19.725" v="66"/>
          <ac:spMkLst>
            <pc:docMk/>
            <pc:sldMk cId="149243798" sldId="273"/>
            <ac:spMk id="12" creationId="{CFE45BF0-46DB-408C-B5F7-7B11716805D4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7:19.725" v="66"/>
          <ac:spMkLst>
            <pc:docMk/>
            <pc:sldMk cId="149243798" sldId="273"/>
            <ac:spMk id="14" creationId="{2AEBC8F2-97B1-41B4-93F1-2D289E197FBA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7:19.725" v="66"/>
          <ac:spMkLst>
            <pc:docMk/>
            <pc:sldMk cId="149243798" sldId="273"/>
            <ac:spMk id="16" creationId="{472E3A19-F5D5-48FC-BB9C-48C2F68F598B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7:19.725" v="66"/>
          <ac:spMkLst>
            <pc:docMk/>
            <pc:sldMk cId="149243798" sldId="273"/>
            <ac:spMk id="18" creationId="{7A62E32F-BB65-43A8-8EB5-92346890E549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7:19.725" v="66"/>
          <ac:spMkLst>
            <pc:docMk/>
            <pc:sldMk cId="149243798" sldId="273"/>
            <ac:spMk id="20" creationId="{14E91B64-9FCC-451E-AFB4-A827D6329367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8:43.211" v="70"/>
          <ac:spMkLst>
            <pc:docMk/>
            <pc:sldMk cId="149243798" sldId="273"/>
            <ac:spMk id="25" creationId="{76EFD3D9-44F0-4267-BCC1-1613E79D8274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8:43.211" v="70"/>
          <ac:spMkLst>
            <pc:docMk/>
            <pc:sldMk cId="149243798" sldId="273"/>
            <ac:spMk id="27" creationId="{A779A851-95D6-41AF-937A-B0E4B7F6FA8D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8:43.211" v="70"/>
          <ac:spMkLst>
            <pc:docMk/>
            <pc:sldMk cId="149243798" sldId="273"/>
            <ac:spMk id="29" creationId="{953FB2E7-B6CB-429C-81EB-D9516D6D5C8D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8:43.211" v="70"/>
          <ac:spMkLst>
            <pc:docMk/>
            <pc:sldMk cId="149243798" sldId="273"/>
            <ac:spMk id="31" creationId="{2EC40DB1-B719-4A13-9A4D-0966B4B27866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48:43.211" v="70"/>
          <ac:spMkLst>
            <pc:docMk/>
            <pc:sldMk cId="149243798" sldId="273"/>
            <ac:spMk id="33" creationId="{82211336-CFF3-412D-868A-6679C1004C45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48:43.211" v="70"/>
          <ac:spMkLst>
            <pc:docMk/>
            <pc:sldMk cId="149243798" sldId="273"/>
            <ac:spMk id="38" creationId="{100EDD19-6802-4EC3-95CE-CFFAB042CFD6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48:43.211" v="70"/>
          <ac:spMkLst>
            <pc:docMk/>
            <pc:sldMk cId="149243798" sldId="273"/>
            <ac:spMk id="40" creationId="{DB17E863-922E-4C26-BD64-E8FD41D28661}"/>
          </ac:spMkLst>
        </pc:spChg>
        <pc:picChg chg="add del mod">
          <ac:chgData name="Urvashi Sethi" userId="S::urvashi_2022@iihmrdelhi.edu.in::e93ae6ef-6735-4377-89c8-6e3ab6c196c7" providerId="AD" clId="Web-{231AFBBC-6125-33E5-D111-C898EA59258D}" dt="2022-06-26T09:47:15.178" v="65"/>
          <ac:picMkLst>
            <pc:docMk/>
            <pc:sldMk cId="149243798" sldId="273"/>
            <ac:picMk id="6" creationId="{ECC07ED4-261A-0BDB-C2F1-D9B0F644D1F7}"/>
          </ac:picMkLst>
        </pc:picChg>
        <pc:picChg chg="add del mod">
          <ac:chgData name="Urvashi Sethi" userId="S::urvashi_2022@iihmrdelhi.edu.in::e93ae6ef-6735-4377-89c8-6e3ab6c196c7" providerId="AD" clId="Web-{231AFBBC-6125-33E5-D111-C898EA59258D}" dt="2022-06-26T09:47:44.382" v="69"/>
          <ac:picMkLst>
            <pc:docMk/>
            <pc:sldMk cId="149243798" sldId="273"/>
            <ac:picMk id="7" creationId="{03F7815E-4FBB-827C-5BDC-426A7E214558}"/>
          </ac:picMkLst>
        </pc:picChg>
        <pc:picChg chg="add mod">
          <ac:chgData name="Urvashi Sethi" userId="S::urvashi_2022@iihmrdelhi.edu.in::e93ae6ef-6735-4377-89c8-6e3ab6c196c7" providerId="AD" clId="Web-{231AFBBC-6125-33E5-D111-C898EA59258D}" dt="2022-06-26T09:48:57.087" v="74" actId="1076"/>
          <ac:picMkLst>
            <pc:docMk/>
            <pc:sldMk cId="149243798" sldId="273"/>
            <ac:picMk id="8" creationId="{7FB211AB-91AF-0EA7-5965-6F5CBE13163F}"/>
          </ac:picMkLst>
        </pc:picChg>
      </pc:sldChg>
      <pc:sldChg chg="addSp delSp modSp mod setBg">
        <pc:chgData name="Urvashi Sethi" userId="S::urvashi_2022@iihmrdelhi.edu.in::e93ae6ef-6735-4377-89c8-6e3ab6c196c7" providerId="AD" clId="Web-{231AFBBC-6125-33E5-D111-C898EA59258D}" dt="2022-06-26T13:51:52.657" v="134"/>
        <pc:sldMkLst>
          <pc:docMk/>
          <pc:sldMk cId="106189014" sldId="274"/>
        </pc:sldMkLst>
        <pc:spChg chg="mod">
          <ac:chgData name="Urvashi Sethi" userId="S::urvashi_2022@iihmrdelhi.edu.in::e93ae6ef-6735-4377-89c8-6e3ab6c196c7" providerId="AD" clId="Web-{231AFBBC-6125-33E5-D111-C898EA59258D}" dt="2022-06-26T13:51:52.657" v="134"/>
          <ac:spMkLst>
            <pc:docMk/>
            <pc:sldMk cId="106189014" sldId="274"/>
            <ac:spMk id="2" creationId="{83A7B543-DD16-00A8-C1EC-FE337C972327}"/>
          </ac:spMkLst>
        </pc:spChg>
        <pc:spChg chg="del">
          <ac:chgData name="Urvashi Sethi" userId="S::urvashi_2022@iihmrdelhi.edu.in::e93ae6ef-6735-4377-89c8-6e3ab6c196c7" providerId="AD" clId="Web-{231AFBBC-6125-33E5-D111-C898EA59258D}" dt="2022-06-26T13:49:59.561" v="130"/>
          <ac:spMkLst>
            <pc:docMk/>
            <pc:sldMk cId="106189014" sldId="274"/>
            <ac:spMk id="3" creationId="{5728E9E7-6A48-E082-DDDB-308B7E2BF072}"/>
          </ac:spMkLst>
        </pc:spChg>
        <pc:spChg chg="mod ord">
          <ac:chgData name="Urvashi Sethi" userId="S::urvashi_2022@iihmrdelhi.edu.in::e93ae6ef-6735-4377-89c8-6e3ab6c196c7" providerId="AD" clId="Web-{231AFBBC-6125-33E5-D111-C898EA59258D}" dt="2022-06-26T13:51:52.657" v="134"/>
          <ac:spMkLst>
            <pc:docMk/>
            <pc:sldMk cId="106189014" sldId="274"/>
            <ac:spMk id="5" creationId="{56EDD3CD-7AAF-DDBA-4AB5-4451EC072935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13:51:52.657" v="134"/>
          <ac:spMkLst>
            <pc:docMk/>
            <pc:sldMk cId="106189014" sldId="274"/>
            <ac:spMk id="10" creationId="{F0AED851-54B9-4765-92D2-F0BE443BEC91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13:51:52.657" v="134"/>
          <ac:spMkLst>
            <pc:docMk/>
            <pc:sldMk cId="106189014" sldId="274"/>
            <ac:spMk id="12" creationId="{B81933D1-5615-42C7-9C0B-4EB7105CCE2D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13:51:52.657" v="134"/>
          <ac:spMkLst>
            <pc:docMk/>
            <pc:sldMk cId="106189014" sldId="274"/>
            <ac:spMk id="14" creationId="{19C9EAEA-39D0-4B0E-A0EB-51E7B26740B1}"/>
          </ac:spMkLst>
        </pc:spChg>
        <pc:grpChg chg="add">
          <ac:chgData name="Urvashi Sethi" userId="S::urvashi_2022@iihmrdelhi.edu.in::e93ae6ef-6735-4377-89c8-6e3ab6c196c7" providerId="AD" clId="Web-{231AFBBC-6125-33E5-D111-C898EA59258D}" dt="2022-06-26T13:51:52.657" v="134"/>
          <ac:grpSpMkLst>
            <pc:docMk/>
            <pc:sldMk cId="106189014" sldId="274"/>
            <ac:grpSpMk id="16" creationId="{032D8612-31EB-44CF-A1D0-14FD4C705424}"/>
          </ac:grpSpMkLst>
        </pc:grpChg>
        <pc:picChg chg="add mod">
          <ac:chgData name="Urvashi Sethi" userId="S::urvashi_2022@iihmrdelhi.edu.in::e93ae6ef-6735-4377-89c8-6e3ab6c196c7" providerId="AD" clId="Web-{231AFBBC-6125-33E5-D111-C898EA59258D}" dt="2022-06-26T13:51:52.657" v="134"/>
          <ac:picMkLst>
            <pc:docMk/>
            <pc:sldMk cId="106189014" sldId="274"/>
            <ac:picMk id="4" creationId="{C81A53A2-3509-24D8-CA27-D8DAE5D251C5}"/>
          </ac:picMkLst>
        </pc:picChg>
      </pc:sldChg>
      <pc:sldChg chg="addSp delSp modSp mod setBg">
        <pc:chgData name="Urvashi Sethi" userId="S::urvashi_2022@iihmrdelhi.edu.in::e93ae6ef-6735-4377-89c8-6e3ab6c196c7" providerId="AD" clId="Web-{231AFBBC-6125-33E5-D111-C898EA59258D}" dt="2022-06-26T17:36:22.470" v="430" actId="20577"/>
        <pc:sldMkLst>
          <pc:docMk/>
          <pc:sldMk cId="1994112720" sldId="276"/>
        </pc:sldMkLst>
        <pc:spChg chg="mod">
          <ac:chgData name="Urvashi Sethi" userId="S::urvashi_2022@iihmrdelhi.edu.in::e93ae6ef-6735-4377-89c8-6e3ab6c196c7" providerId="AD" clId="Web-{231AFBBC-6125-33E5-D111-C898EA59258D}" dt="2022-06-26T09:54:33.157" v="116"/>
          <ac:spMkLst>
            <pc:docMk/>
            <pc:sldMk cId="1994112720" sldId="276"/>
            <ac:spMk id="2" creationId="{668C9A24-5D33-22D2-A375-550512B6729A}"/>
          </ac:spMkLst>
        </pc:spChg>
        <pc:spChg chg="add del mod">
          <ac:chgData name="Urvashi Sethi" userId="S::urvashi_2022@iihmrdelhi.edu.in::e93ae6ef-6735-4377-89c8-6e3ab6c196c7" providerId="AD" clId="Web-{231AFBBC-6125-33E5-D111-C898EA59258D}" dt="2022-06-26T09:54:33.157" v="116"/>
          <ac:spMkLst>
            <pc:docMk/>
            <pc:sldMk cId="1994112720" sldId="276"/>
            <ac:spMk id="3" creationId="{EAEF2263-EB9B-760E-4703-663E38DF5A1C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09:54:33.157" v="116"/>
          <ac:spMkLst>
            <pc:docMk/>
            <pc:sldMk cId="1994112720" sldId="276"/>
            <ac:spMk id="5" creationId="{8995D74E-6398-A78F-6AAE-7F984A6270FE}"/>
          </ac:spMkLst>
        </pc:spChg>
        <pc:spChg chg="add del">
          <ac:chgData name="Urvashi Sethi" userId="S::urvashi_2022@iihmrdelhi.edu.in::e93ae6ef-6735-4377-89c8-6e3ab6c196c7" providerId="AD" clId="Web-{231AFBBC-6125-33E5-D111-C898EA59258D}" dt="2022-06-26T09:54:33.126" v="115"/>
          <ac:spMkLst>
            <pc:docMk/>
            <pc:sldMk cId="1994112720" sldId="276"/>
            <ac:spMk id="11" creationId="{5D84EFE8-C53A-44C4-B289-D1B42CF690B8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4:33.157" v="116"/>
          <ac:spMkLst>
            <pc:docMk/>
            <pc:sldMk cId="1994112720" sldId="276"/>
            <ac:spMk id="13" creationId="{6B6E033A-DB2E-49B8-B600-B38E0C280263}"/>
          </ac:spMkLst>
        </pc:spChg>
        <pc:spChg chg="add">
          <ac:chgData name="Urvashi Sethi" userId="S::urvashi_2022@iihmrdelhi.edu.in::e93ae6ef-6735-4377-89c8-6e3ab6c196c7" providerId="AD" clId="Web-{231AFBBC-6125-33E5-D111-C898EA59258D}" dt="2022-06-26T09:54:33.157" v="116"/>
          <ac:spMkLst>
            <pc:docMk/>
            <pc:sldMk cId="1994112720" sldId="276"/>
            <ac:spMk id="14" creationId="{98DED6BC-9A3E-48D4-AD7C-A56D63F547E8}"/>
          </ac:spMkLst>
        </pc:spChg>
        <pc:graphicFrameChg chg="add del">
          <ac:chgData name="Urvashi Sethi" userId="S::urvashi_2022@iihmrdelhi.edu.in::e93ae6ef-6735-4377-89c8-6e3ab6c196c7" providerId="AD" clId="Web-{231AFBBC-6125-33E5-D111-C898EA59258D}" dt="2022-06-26T09:54:33.126" v="115"/>
          <ac:graphicFrameMkLst>
            <pc:docMk/>
            <pc:sldMk cId="1994112720" sldId="276"/>
            <ac:graphicFrameMk id="7" creationId="{B20F2C6A-6BFA-AF5A-0570-834FC8EADCAE}"/>
          </ac:graphicFrameMkLst>
        </pc:graphicFrameChg>
        <pc:graphicFrameChg chg="add modGraphic">
          <ac:chgData name="Urvashi Sethi" userId="S::urvashi_2022@iihmrdelhi.edu.in::e93ae6ef-6735-4377-89c8-6e3ab6c196c7" providerId="AD" clId="Web-{231AFBBC-6125-33E5-D111-C898EA59258D}" dt="2022-06-26T17:36:22.470" v="430" actId="20577"/>
          <ac:graphicFrameMkLst>
            <pc:docMk/>
            <pc:sldMk cId="1994112720" sldId="276"/>
            <ac:graphicFrameMk id="15" creationId="{D910105F-5EED-E2F4-4CCE-D2B50FD801D5}"/>
          </ac:graphicFrameMkLst>
        </pc:graphicFrameChg>
        <pc:picChg chg="del">
          <ac:chgData name="Urvashi Sethi" userId="S::urvashi_2022@iihmrdelhi.edu.in::e93ae6ef-6735-4377-89c8-6e3ab6c196c7" providerId="AD" clId="Web-{231AFBBC-6125-33E5-D111-C898EA59258D}" dt="2022-06-26T09:53:24.499" v="87"/>
          <ac:picMkLst>
            <pc:docMk/>
            <pc:sldMk cId="1994112720" sldId="276"/>
            <ac:picMk id="6" creationId="{B482642F-792C-BF57-5B55-1F840240FF70}"/>
          </ac:picMkLst>
        </pc:picChg>
        <pc:picChg chg="add mod">
          <ac:chgData name="Urvashi Sethi" userId="S::urvashi_2022@iihmrdelhi.edu.in::e93ae6ef-6735-4377-89c8-6e3ab6c196c7" providerId="AD" clId="Web-{231AFBBC-6125-33E5-D111-C898EA59258D}" dt="2022-06-26T09:54:57.517" v="118" actId="14100"/>
          <ac:picMkLst>
            <pc:docMk/>
            <pc:sldMk cId="1994112720" sldId="276"/>
            <ac:picMk id="24" creationId="{F5A99201-EF5F-0A30-785E-905EB31C345F}"/>
          </ac:picMkLst>
        </pc:picChg>
      </pc:sldChg>
      <pc:sldChg chg="addSp delSp modSp">
        <pc:chgData name="Urvashi Sethi" userId="S::urvashi_2022@iihmrdelhi.edu.in::e93ae6ef-6735-4377-89c8-6e3ab6c196c7" providerId="AD" clId="Web-{231AFBBC-6125-33E5-D111-C898EA59258D}" dt="2022-06-26T14:23:10.043" v="191" actId="20577"/>
        <pc:sldMkLst>
          <pc:docMk/>
          <pc:sldMk cId="1604825539" sldId="277"/>
        </pc:sldMkLst>
        <pc:spChg chg="add del mod">
          <ac:chgData name="Urvashi Sethi" userId="S::urvashi_2022@iihmrdelhi.edu.in::e93ae6ef-6735-4377-89c8-6e3ab6c196c7" providerId="AD" clId="Web-{231AFBBC-6125-33E5-D111-C898EA59258D}" dt="2022-06-26T14:22:21.323" v="178"/>
          <ac:spMkLst>
            <pc:docMk/>
            <pc:sldMk cId="1604825539" sldId="277"/>
            <ac:spMk id="8" creationId="{9BCC4F04-F78C-9CA4-CB93-AF4B8DE51FD1}"/>
          </ac:spMkLst>
        </pc:spChg>
        <pc:spChg chg="add mod">
          <ac:chgData name="Urvashi Sethi" userId="S::urvashi_2022@iihmrdelhi.edu.in::e93ae6ef-6735-4377-89c8-6e3ab6c196c7" providerId="AD" clId="Web-{231AFBBC-6125-33E5-D111-C898EA59258D}" dt="2022-06-26T14:22:35.418" v="182" actId="20577"/>
          <ac:spMkLst>
            <pc:docMk/>
            <pc:sldMk cId="1604825539" sldId="277"/>
            <ac:spMk id="26" creationId="{877161C8-8424-44D5-5D20-DFCA2DE5B11C}"/>
          </ac:spMkLst>
        </pc:spChg>
        <pc:spChg chg="add mod">
          <ac:chgData name="Urvashi Sethi" userId="S::urvashi_2022@iihmrdelhi.edu.in::e93ae6ef-6735-4377-89c8-6e3ab6c196c7" providerId="AD" clId="Web-{231AFBBC-6125-33E5-D111-C898EA59258D}" dt="2022-06-26T14:23:10.043" v="191" actId="20577"/>
          <ac:spMkLst>
            <pc:docMk/>
            <pc:sldMk cId="1604825539" sldId="277"/>
            <ac:spMk id="32" creationId="{60B50CEF-5C56-E530-B04B-0797EE14DD52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4:19:13.570" v="172" actId="20577"/>
          <ac:spMkLst>
            <pc:docMk/>
            <pc:sldMk cId="1604825539" sldId="277"/>
            <ac:spMk id="34" creationId="{B03CC167-F2E6-42CC-9DDE-79CCD04E5497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4:19:41.133" v="175" actId="20577"/>
          <ac:spMkLst>
            <pc:docMk/>
            <pc:sldMk cId="1604825539" sldId="277"/>
            <ac:spMk id="37" creationId="{F4FC3369-A391-4282-B712-B61CFC336301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4:19:04.210" v="170" actId="20577"/>
          <ac:spMkLst>
            <pc:docMk/>
            <pc:sldMk cId="1604825539" sldId="277"/>
            <ac:spMk id="39" creationId="{00830CF5-3E95-47BC-AA4A-FD9BD6F4BAF3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4:19:27.257" v="174" actId="20577"/>
          <ac:spMkLst>
            <pc:docMk/>
            <pc:sldMk cId="1604825539" sldId="277"/>
            <ac:spMk id="41" creationId="{ACAEFCF2-2CC4-4AFA-B6C1-4CA90DE14D06}"/>
          </ac:spMkLst>
        </pc:spChg>
        <pc:picChg chg="add mod">
          <ac:chgData name="Urvashi Sethi" userId="S::urvashi_2022@iihmrdelhi.edu.in::e93ae6ef-6735-4377-89c8-6e3ab6c196c7" providerId="AD" clId="Web-{231AFBBC-6125-33E5-D111-C898EA59258D}" dt="2022-06-26T09:35:28.984" v="1" actId="14100"/>
          <ac:picMkLst>
            <pc:docMk/>
            <pc:sldMk cId="1604825539" sldId="277"/>
            <ac:picMk id="21" creationId="{2C5E13AC-873B-5C3A-206F-56AB5CF491A3}"/>
          </ac:picMkLst>
        </pc:picChg>
      </pc:sldChg>
      <pc:sldChg chg="delSp modSp">
        <pc:chgData name="Urvashi Sethi" userId="S::urvashi_2022@iihmrdelhi.edu.in::e93ae6ef-6735-4377-89c8-6e3ab6c196c7" providerId="AD" clId="Web-{231AFBBC-6125-33E5-D111-C898EA59258D}" dt="2022-06-26T18:17:32.419" v="566" actId="20577"/>
        <pc:sldMkLst>
          <pc:docMk/>
          <pc:sldMk cId="4168170470" sldId="278"/>
        </pc:sldMkLst>
        <pc:spChg chg="topLvl">
          <ac:chgData name="Urvashi Sethi" userId="S::urvashi_2022@iihmrdelhi.edu.in::e93ae6ef-6735-4377-89c8-6e3ab6c196c7" providerId="AD" clId="Web-{231AFBBC-6125-33E5-D111-C898EA59258D}" dt="2022-06-26T18:15:46.822" v="510"/>
          <ac:spMkLst>
            <pc:docMk/>
            <pc:sldMk cId="4168170470" sldId="278"/>
            <ac:spMk id="3" creationId="{E4902C58-E153-4BF7-950A-D1AAB4AFC986}"/>
          </ac:spMkLst>
        </pc:spChg>
        <pc:spChg chg="del topLvl">
          <ac:chgData name="Urvashi Sethi" userId="S::urvashi_2022@iihmrdelhi.edu.in::e93ae6ef-6735-4377-89c8-6e3ab6c196c7" providerId="AD" clId="Web-{231AFBBC-6125-33E5-D111-C898EA59258D}" dt="2022-06-26T18:15:46.822" v="510"/>
          <ac:spMkLst>
            <pc:docMk/>
            <pc:sldMk cId="4168170470" sldId="278"/>
            <ac:spMk id="7" creationId="{AAE41742-CF4A-4F94-8B35-9ACD7CFFA56B}"/>
          </ac:spMkLst>
        </pc:spChg>
        <pc:spChg chg="topLvl">
          <ac:chgData name="Urvashi Sethi" userId="S::urvashi_2022@iihmrdelhi.edu.in::e93ae6ef-6735-4377-89c8-6e3ab6c196c7" providerId="AD" clId="Web-{231AFBBC-6125-33E5-D111-C898EA59258D}" dt="2022-06-26T18:15:26.915" v="507"/>
          <ac:spMkLst>
            <pc:docMk/>
            <pc:sldMk cId="4168170470" sldId="278"/>
            <ac:spMk id="11" creationId="{69D05AF8-0362-40E3-A7E7-10278B88F503}"/>
          </ac:spMkLst>
        </pc:spChg>
        <pc:spChg chg="del topLvl">
          <ac:chgData name="Urvashi Sethi" userId="S::urvashi_2022@iihmrdelhi.edu.in::e93ae6ef-6735-4377-89c8-6e3ab6c196c7" providerId="AD" clId="Web-{231AFBBC-6125-33E5-D111-C898EA59258D}" dt="2022-06-26T18:15:26.915" v="507"/>
          <ac:spMkLst>
            <pc:docMk/>
            <pc:sldMk cId="4168170470" sldId="278"/>
            <ac:spMk id="12" creationId="{70053719-8142-4D73-BD76-5FA6F7C9E069}"/>
          </ac:spMkLst>
        </pc:spChg>
        <pc:spChg chg="mod topLvl">
          <ac:chgData name="Urvashi Sethi" userId="S::urvashi_2022@iihmrdelhi.edu.in::e93ae6ef-6735-4377-89c8-6e3ab6c196c7" providerId="AD" clId="Web-{231AFBBC-6125-33E5-D111-C898EA59258D}" dt="2022-06-26T18:14:28.117" v="491" actId="20577"/>
          <ac:spMkLst>
            <pc:docMk/>
            <pc:sldMk cId="4168170470" sldId="278"/>
            <ac:spMk id="15" creationId="{7CEDD191-1D4E-49C5-8444-8F22619709F6}"/>
          </ac:spMkLst>
        </pc:spChg>
        <pc:spChg chg="del topLvl">
          <ac:chgData name="Urvashi Sethi" userId="S::urvashi_2022@iihmrdelhi.edu.in::e93ae6ef-6735-4377-89c8-6e3ab6c196c7" providerId="AD" clId="Web-{231AFBBC-6125-33E5-D111-C898EA59258D}" dt="2022-06-26T17:24:28.782" v="374"/>
          <ac:spMkLst>
            <pc:docMk/>
            <pc:sldMk cId="4168170470" sldId="278"/>
            <ac:spMk id="16" creationId="{C065D71D-6D12-4F7F-8EFA-813DA9004804}"/>
          </ac:spMkLst>
        </pc:spChg>
        <pc:spChg chg="mod topLvl">
          <ac:chgData name="Urvashi Sethi" userId="S::urvashi_2022@iihmrdelhi.edu.in::e93ae6ef-6735-4377-89c8-6e3ab6c196c7" providerId="AD" clId="Web-{231AFBBC-6125-33E5-D111-C898EA59258D}" dt="2022-06-26T18:17:32.419" v="566" actId="20577"/>
          <ac:spMkLst>
            <pc:docMk/>
            <pc:sldMk cId="4168170470" sldId="278"/>
            <ac:spMk id="19" creationId="{1E05DB33-7027-4243-B2B1-AE959B934587}"/>
          </ac:spMkLst>
        </pc:spChg>
        <pc:spChg chg="del topLvl">
          <ac:chgData name="Urvashi Sethi" userId="S::urvashi_2022@iihmrdelhi.edu.in::e93ae6ef-6735-4377-89c8-6e3ab6c196c7" providerId="AD" clId="Web-{231AFBBC-6125-33E5-D111-C898EA59258D}" dt="2022-06-26T18:15:08.399" v="504"/>
          <ac:spMkLst>
            <pc:docMk/>
            <pc:sldMk cId="4168170470" sldId="278"/>
            <ac:spMk id="20" creationId="{53CAB0D8-22D4-44B8-BBE1-517EC44C45DC}"/>
          </ac:spMkLst>
        </pc:spChg>
        <pc:spChg chg="topLvl">
          <ac:chgData name="Urvashi Sethi" userId="S::urvashi_2022@iihmrdelhi.edu.in::e93ae6ef-6735-4377-89c8-6e3ab6c196c7" providerId="AD" clId="Web-{231AFBBC-6125-33E5-D111-C898EA59258D}" dt="2022-06-26T18:16:05.838" v="513"/>
          <ac:spMkLst>
            <pc:docMk/>
            <pc:sldMk cId="4168170470" sldId="278"/>
            <ac:spMk id="24" creationId="{FA5ECFFC-D03C-4BA5-970C-397D92480096}"/>
          </ac:spMkLst>
        </pc:spChg>
        <pc:spChg chg="del topLvl">
          <ac:chgData name="Urvashi Sethi" userId="S::urvashi_2022@iihmrdelhi.edu.in::e93ae6ef-6735-4377-89c8-6e3ab6c196c7" providerId="AD" clId="Web-{231AFBBC-6125-33E5-D111-C898EA59258D}" dt="2022-06-26T18:16:05.838" v="513"/>
          <ac:spMkLst>
            <pc:docMk/>
            <pc:sldMk cId="4168170470" sldId="278"/>
            <ac:spMk id="25" creationId="{90B1D260-A41C-4E95-A755-8E359C341F2F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4:40:54.305" v="203" actId="20577"/>
          <ac:spMkLst>
            <pc:docMk/>
            <pc:sldMk cId="4168170470" sldId="278"/>
            <ac:spMk id="27" creationId="{72A83EA8-E44D-4CC9-982F-1B8B609D21F2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4:40:57.555" v="205" actId="20577"/>
          <ac:spMkLst>
            <pc:docMk/>
            <pc:sldMk cId="4168170470" sldId="278"/>
            <ac:spMk id="28" creationId="{AF674A17-AAE5-4964-89E9-E927EF4D90FD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4:41:00.368" v="207" actId="20577"/>
          <ac:spMkLst>
            <pc:docMk/>
            <pc:sldMk cId="4168170470" sldId="278"/>
            <ac:spMk id="29" creationId="{F09FA8CE-2609-4B18-A96B-C2D56CF5BE9D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4:41:03.961" v="209" actId="20577"/>
          <ac:spMkLst>
            <pc:docMk/>
            <pc:sldMk cId="4168170470" sldId="278"/>
            <ac:spMk id="30" creationId="{0FB775DB-7BDA-40F8-8943-FE3A0A82B375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4:41:14.243" v="211" actId="20577"/>
          <ac:spMkLst>
            <pc:docMk/>
            <pc:sldMk cId="4168170470" sldId="278"/>
            <ac:spMk id="31" creationId="{1B1F7E83-9D5F-403A-AEC1-1DBFB6EEEFA9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8:15:50.432" v="511" actId="14100"/>
          <ac:spMkLst>
            <pc:docMk/>
            <pc:sldMk cId="4168170470" sldId="278"/>
            <ac:spMk id="34" creationId="{B03CC167-F2E6-42CC-9DDE-79CCD04E5497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8:15:58.151" v="512" actId="14100"/>
          <ac:spMkLst>
            <pc:docMk/>
            <pc:sldMk cId="4168170470" sldId="278"/>
            <ac:spMk id="37" creationId="{F4FC3369-A391-4282-B712-B61CFC336301}"/>
          </ac:spMkLst>
        </pc:spChg>
        <pc:spChg chg="del">
          <ac:chgData name="Urvashi Sethi" userId="S::urvashi_2022@iihmrdelhi.edu.in::e93ae6ef-6735-4377-89c8-6e3ab6c196c7" providerId="AD" clId="Web-{231AFBBC-6125-33E5-D111-C898EA59258D}" dt="2022-06-26T14:39:27.944" v="192"/>
          <ac:spMkLst>
            <pc:docMk/>
            <pc:sldMk cId="4168170470" sldId="278"/>
            <ac:spMk id="39" creationId="{00830CF5-3E95-47BC-AA4A-FD9BD6F4BAF3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8:15:22.556" v="506" actId="14100"/>
          <ac:spMkLst>
            <pc:docMk/>
            <pc:sldMk cId="4168170470" sldId="278"/>
            <ac:spMk id="41" creationId="{ACAEFCF2-2CC4-4AFA-B6C1-4CA90DE14D06}"/>
          </ac:spMkLst>
        </pc:spChg>
        <pc:grpChg chg="del">
          <ac:chgData name="Urvashi Sethi" userId="S::urvashi_2022@iihmrdelhi.edu.in::e93ae6ef-6735-4377-89c8-6e3ab6c196c7" providerId="AD" clId="Web-{231AFBBC-6125-33E5-D111-C898EA59258D}" dt="2022-06-26T18:15:46.822" v="510"/>
          <ac:grpSpMkLst>
            <pc:docMk/>
            <pc:sldMk cId="4168170470" sldId="278"/>
            <ac:grpSpMk id="4" creationId="{F75430F2-C29B-490A-A12B-C953EE76E860}"/>
          </ac:grpSpMkLst>
        </pc:grpChg>
        <pc:grpChg chg="del">
          <ac:chgData name="Urvashi Sethi" userId="S::urvashi_2022@iihmrdelhi.edu.in::e93ae6ef-6735-4377-89c8-6e3ab6c196c7" providerId="AD" clId="Web-{231AFBBC-6125-33E5-D111-C898EA59258D}" dt="2022-06-26T18:15:26.915" v="507"/>
          <ac:grpSpMkLst>
            <pc:docMk/>
            <pc:sldMk cId="4168170470" sldId="278"/>
            <ac:grpSpMk id="10" creationId="{C62A3799-0CD7-4C64-8242-AC9EA24CA07C}"/>
          </ac:grpSpMkLst>
        </pc:grpChg>
        <pc:grpChg chg="del mod">
          <ac:chgData name="Urvashi Sethi" userId="S::urvashi_2022@iihmrdelhi.edu.in::e93ae6ef-6735-4377-89c8-6e3ab6c196c7" providerId="AD" clId="Web-{231AFBBC-6125-33E5-D111-C898EA59258D}" dt="2022-06-26T17:24:28.782" v="374"/>
          <ac:grpSpMkLst>
            <pc:docMk/>
            <pc:sldMk cId="4168170470" sldId="278"/>
            <ac:grpSpMk id="14" creationId="{1F283355-3C29-4FB8-A131-09D9EB725ACF}"/>
          </ac:grpSpMkLst>
        </pc:grpChg>
        <pc:grpChg chg="del">
          <ac:chgData name="Urvashi Sethi" userId="S::urvashi_2022@iihmrdelhi.edu.in::e93ae6ef-6735-4377-89c8-6e3ab6c196c7" providerId="AD" clId="Web-{231AFBBC-6125-33E5-D111-C898EA59258D}" dt="2022-06-26T18:15:08.399" v="504"/>
          <ac:grpSpMkLst>
            <pc:docMk/>
            <pc:sldMk cId="4168170470" sldId="278"/>
            <ac:grpSpMk id="18" creationId="{E733BE8E-BFBE-43EA-A9FD-BD45F197DD84}"/>
          </ac:grpSpMkLst>
        </pc:grpChg>
        <pc:grpChg chg="del">
          <ac:chgData name="Urvashi Sethi" userId="S::urvashi_2022@iihmrdelhi.edu.in::e93ae6ef-6735-4377-89c8-6e3ab6c196c7" providerId="AD" clId="Web-{231AFBBC-6125-33E5-D111-C898EA59258D}" dt="2022-06-26T18:16:05.838" v="513"/>
          <ac:grpSpMkLst>
            <pc:docMk/>
            <pc:sldMk cId="4168170470" sldId="278"/>
            <ac:grpSpMk id="23" creationId="{2CC8895A-9474-4AF5-956A-D6B3CEFA3279}"/>
          </ac:grpSpMkLst>
        </pc:grpChg>
      </pc:sldChg>
      <pc:sldChg chg="modSp">
        <pc:chgData name="Urvashi Sethi" userId="S::urvashi_2022@iihmrdelhi.edu.in::e93ae6ef-6735-4377-89c8-6e3ab6c196c7" providerId="AD" clId="Web-{231AFBBC-6125-33E5-D111-C898EA59258D}" dt="2022-06-26T17:32:21.168" v="395" actId="20577"/>
        <pc:sldMkLst>
          <pc:docMk/>
          <pc:sldMk cId="612572373" sldId="547"/>
        </pc:sldMkLst>
        <pc:spChg chg="mod">
          <ac:chgData name="Urvashi Sethi" userId="S::urvashi_2022@iihmrdelhi.edu.in::e93ae6ef-6735-4377-89c8-6e3ab6c196c7" providerId="AD" clId="Web-{231AFBBC-6125-33E5-D111-C898EA59258D}" dt="2022-06-26T14:41:18.681" v="212" actId="14100"/>
          <ac:spMkLst>
            <pc:docMk/>
            <pc:sldMk cId="612572373" sldId="547"/>
            <ac:spMk id="10" creationId="{04B8EC1A-6A01-4715-AA48-B81F4F38186C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7:27:43.817" v="384" actId="1076"/>
          <ac:spMkLst>
            <pc:docMk/>
            <pc:sldMk cId="612572373" sldId="547"/>
            <ac:spMk id="12" creationId="{6A243252-BE47-4AD1-B1E6-92340E0DBE73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4:01:28.187" v="136" actId="20577"/>
          <ac:spMkLst>
            <pc:docMk/>
            <pc:sldMk cId="612572373" sldId="547"/>
            <ac:spMk id="19" creationId="{CE145D0B-D471-BB40-52EB-532F1976158C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7:32:21.168" v="395" actId="20577"/>
          <ac:spMkLst>
            <pc:docMk/>
            <pc:sldMk cId="612572373" sldId="547"/>
            <ac:spMk id="20" creationId="{F75CA1F1-CD5F-44F7-B666-5708B3F77635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7:29:32.397" v="388" actId="20577"/>
          <ac:spMkLst>
            <pc:docMk/>
            <pc:sldMk cId="612572373" sldId="547"/>
            <ac:spMk id="22" creationId="{49C52AE9-4426-A664-412E-4EC16BDC9B77}"/>
          </ac:spMkLst>
        </pc:spChg>
      </pc:sldChg>
      <pc:sldChg chg="modSp">
        <pc:chgData name="Urvashi Sethi" userId="S::urvashi_2022@iihmrdelhi.edu.in::e93ae6ef-6735-4377-89c8-6e3ab6c196c7" providerId="AD" clId="Web-{231AFBBC-6125-33E5-D111-C898EA59258D}" dt="2022-06-26T15:05:45.288" v="304" actId="20577"/>
        <pc:sldMkLst>
          <pc:docMk/>
          <pc:sldMk cId="162740904" sldId="549"/>
        </pc:sldMkLst>
        <pc:spChg chg="mod">
          <ac:chgData name="Urvashi Sethi" userId="S::urvashi_2022@iihmrdelhi.edu.in::e93ae6ef-6735-4377-89c8-6e3ab6c196c7" providerId="AD" clId="Web-{231AFBBC-6125-33E5-D111-C898EA59258D}" dt="2022-06-26T15:05:45.288" v="304" actId="20577"/>
          <ac:spMkLst>
            <pc:docMk/>
            <pc:sldMk cId="162740904" sldId="549"/>
            <ac:spMk id="4" creationId="{BA58B3ED-4ADE-7D9C-0657-051324B9DCAC}"/>
          </ac:spMkLst>
        </pc:spChg>
        <pc:spChg chg="mod">
          <ac:chgData name="Urvashi Sethi" userId="S::urvashi_2022@iihmrdelhi.edu.in::e93ae6ef-6735-4377-89c8-6e3ab6c196c7" providerId="AD" clId="Web-{231AFBBC-6125-33E5-D111-C898EA59258D}" dt="2022-06-26T15:04:16.833" v="280" actId="20577"/>
          <ac:spMkLst>
            <pc:docMk/>
            <pc:sldMk cId="162740904" sldId="549"/>
            <ac:spMk id="8" creationId="{5780268B-D34E-ED16-4F67-2F111710DD02}"/>
          </ac:spMkLst>
        </pc:spChg>
      </pc:sldChg>
    </pc:docChg>
  </pc:docChgLst>
  <pc:docChgLst>
    <pc:chgData name="Urvashi Sethi" userId="S::urvashi_2022@iihmrdelhi.edu.in::e93ae6ef-6735-4377-89c8-6e3ab6c196c7" providerId="AD" clId="Web-{AAA3A961-A948-82C6-FB44-96692718FB8E}"/>
    <pc:docChg chg="delSld modSld">
      <pc:chgData name="Urvashi Sethi" userId="S::urvashi_2022@iihmrdelhi.edu.in::e93ae6ef-6735-4377-89c8-6e3ab6c196c7" providerId="AD" clId="Web-{AAA3A961-A948-82C6-FB44-96692718FB8E}" dt="2022-06-26T08:28:11.901" v="2"/>
      <pc:docMkLst>
        <pc:docMk/>
      </pc:docMkLst>
      <pc:sldChg chg="modSp">
        <pc:chgData name="Urvashi Sethi" userId="S::urvashi_2022@iihmrdelhi.edu.in::e93ae6ef-6735-4377-89c8-6e3ab6c196c7" providerId="AD" clId="Web-{AAA3A961-A948-82C6-FB44-96692718FB8E}" dt="2022-06-26T08:21:58.143" v="1" actId="20577"/>
        <pc:sldMkLst>
          <pc:docMk/>
          <pc:sldMk cId="459109267" sldId="259"/>
        </pc:sldMkLst>
        <pc:graphicFrameChg chg="modGraphic">
          <ac:chgData name="Urvashi Sethi" userId="S::urvashi_2022@iihmrdelhi.edu.in::e93ae6ef-6735-4377-89c8-6e3ab6c196c7" providerId="AD" clId="Web-{AAA3A961-A948-82C6-FB44-96692718FB8E}" dt="2022-06-26T08:21:58.143" v="1" actId="20577"/>
          <ac:graphicFrameMkLst>
            <pc:docMk/>
            <pc:sldMk cId="459109267" sldId="259"/>
            <ac:graphicFrameMk id="7" creationId="{6C9AA7F1-A3DE-37AE-1539-8DBBA3945372}"/>
          </ac:graphicFrameMkLst>
        </pc:graphicFrameChg>
      </pc:sldChg>
      <pc:sldChg chg="del">
        <pc:chgData name="Urvashi Sethi" userId="S::urvashi_2022@iihmrdelhi.edu.in::e93ae6ef-6735-4377-89c8-6e3ab6c196c7" providerId="AD" clId="Web-{AAA3A961-A948-82C6-FB44-96692718FB8E}" dt="2022-06-26T08:28:11.901" v="2"/>
        <pc:sldMkLst>
          <pc:docMk/>
          <pc:sldMk cId="3447257160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Product</a:t>
            </a:r>
            <a:r>
              <a:rPr lang="en-US" baseline="0"/>
              <a:t> Team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10</c:v>
                </c:pt>
                <c:pt idx="4">
                  <c:v>4</c:v>
                </c:pt>
                <c:pt idx="5">
                  <c:v>3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F-4E26-B154-CF1980CBB1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F-4E26-B154-CF1980CBB1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sure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7F-4E26-B154-CF1980CBB1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Sometimes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7F-4E26-B154-CF1980CBB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30528"/>
        <c:axId val="108762240"/>
      </c:barChart>
      <c:catAx>
        <c:axId val="10623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8762240"/>
        <c:crosses val="autoZero"/>
        <c:auto val="1"/>
        <c:lblAlgn val="ctr"/>
        <c:lblOffset val="100"/>
        <c:noMultiLvlLbl val="0"/>
      </c:catAx>
      <c:valAx>
        <c:axId val="1087622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Employees 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6230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3674139969145"/>
          <c:y val="0.66736510648139058"/>
          <c:w val="0.13218729338222035"/>
          <c:h val="0.250525261649027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Developers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</c:v>
                </c:pt>
                <c:pt idx="1">
                  <c:v>13</c:v>
                </c:pt>
                <c:pt idx="2">
                  <c:v>14</c:v>
                </c:pt>
                <c:pt idx="3">
                  <c:v>10</c:v>
                </c:pt>
                <c:pt idx="4">
                  <c:v>7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3-4DF6-86D7-80DF4630DF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3-4DF6-86D7-80DF4630DF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sure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33-4DF6-86D7-80DF4630DF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Sometimes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6</c:v>
                </c:pt>
                <c:pt idx="1">
                  <c:v>12</c:v>
                </c:pt>
                <c:pt idx="2">
                  <c:v>10</c:v>
                </c:pt>
                <c:pt idx="3">
                  <c:v>10</c:v>
                </c:pt>
                <c:pt idx="4">
                  <c:v>16</c:v>
                </c:pt>
                <c:pt idx="5">
                  <c:v>2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33-4DF6-86D7-80DF4630D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67232"/>
        <c:axId val="93594368"/>
      </c:barChart>
      <c:catAx>
        <c:axId val="89967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3594368"/>
        <c:crosses val="autoZero"/>
        <c:auto val="1"/>
        <c:lblAlgn val="ctr"/>
        <c:lblOffset val="100"/>
        <c:noMultiLvlLbl val="0"/>
      </c:catAx>
      <c:valAx>
        <c:axId val="93594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Employees 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967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70803733511536"/>
          <c:y val="0.65697441653957855"/>
          <c:w val="0.13253577591431057"/>
          <c:h val="0.250525261649027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QA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2-4870-9839-E7AB0EC9F8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72-4870-9839-E7AB0EC9F8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sure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72-4870-9839-E7AB0EC9F8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Sometimes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72-4870-9839-E7AB0EC9F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35872"/>
        <c:axId val="89937408"/>
      </c:barChart>
      <c:catAx>
        <c:axId val="89935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937408"/>
        <c:crosses val="autoZero"/>
        <c:auto val="1"/>
        <c:lblAlgn val="ctr"/>
        <c:lblOffset val="100"/>
        <c:noMultiLvlLbl val="0"/>
      </c:catAx>
      <c:valAx>
        <c:axId val="899374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Employees 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993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24368959088447"/>
          <c:y val="0.68750513433473392"/>
          <c:w val="0.12695407208996237"/>
          <c:h val="0.241290501195273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Service</a:t>
            </a:r>
            <a:r>
              <a:rPr lang="en-US" baseline="0"/>
              <a:t> Delivery</a:t>
            </a:r>
            <a:endParaRPr lang="en-US"/>
          </a:p>
        </c:rich>
      </c:tx>
      <c:layout>
        <c:manualLayout>
          <c:xMode val="edge"/>
          <c:yMode val="edge"/>
          <c:x val="0.37170556802778154"/>
          <c:y val="1.893052942877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</c:v>
                </c:pt>
                <c:pt idx="1">
                  <c:v>16</c:v>
                </c:pt>
                <c:pt idx="2">
                  <c:v>22</c:v>
                </c:pt>
                <c:pt idx="3">
                  <c:v>10</c:v>
                </c:pt>
                <c:pt idx="4">
                  <c:v>12</c:v>
                </c:pt>
                <c:pt idx="5">
                  <c:v>15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6-4D46-AB14-1623DB9AF9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7</c:v>
                </c:pt>
                <c:pt idx="3">
                  <c:v>3</c:v>
                </c:pt>
                <c:pt idx="4">
                  <c:v>4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6-4D46-AB14-1623DB9AF9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sure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6-4D46-AB14-1623DB9AF9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Sometimes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Challenge 1</c:v>
                </c:pt>
                <c:pt idx="1">
                  <c:v>Challenge 2</c:v>
                </c:pt>
                <c:pt idx="2">
                  <c:v>Challenge 3</c:v>
                </c:pt>
                <c:pt idx="3">
                  <c:v>Challenge 4</c:v>
                </c:pt>
                <c:pt idx="4">
                  <c:v>Challenge 5</c:v>
                </c:pt>
                <c:pt idx="5">
                  <c:v>Challenge 6</c:v>
                </c:pt>
                <c:pt idx="6">
                  <c:v>Challenge 7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7</c:v>
                </c:pt>
                <c:pt idx="1">
                  <c:v>17</c:v>
                </c:pt>
                <c:pt idx="2">
                  <c:v>11</c:v>
                </c:pt>
                <c:pt idx="3">
                  <c:v>26</c:v>
                </c:pt>
                <c:pt idx="4">
                  <c:v>22</c:v>
                </c:pt>
                <c:pt idx="5">
                  <c:v>15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6-4D46-AB14-1623DB9AF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77792"/>
        <c:axId val="65384832"/>
      </c:barChart>
      <c:catAx>
        <c:axId val="65377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5384832"/>
        <c:crosses val="autoZero"/>
        <c:auto val="1"/>
        <c:lblAlgn val="ctr"/>
        <c:lblOffset val="100"/>
        <c:noMultiLvlLbl val="0"/>
      </c:catAx>
      <c:valAx>
        <c:axId val="653848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Employees 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537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51641407080146"/>
          <c:y val="0.68716505136086159"/>
          <c:w val="0.13177594733436129"/>
          <c:h val="0.228212749338922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87523971119774"/>
          <c:y val="6.1771187931337748E-2"/>
          <c:w val="0.43685266930017586"/>
          <c:h val="0.7424464237089110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Product Team</c:v>
                </c:pt>
                <c:pt idx="1">
                  <c:v>Developers</c:v>
                </c:pt>
                <c:pt idx="2">
                  <c:v>QA</c:v>
                </c:pt>
                <c:pt idx="3">
                  <c:v>Service Delivery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44</c:v>
                </c:pt>
                <c:pt idx="2">
                  <c:v>36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0-4380-BED7-91A82B90C4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Product Team</c:v>
                </c:pt>
                <c:pt idx="1">
                  <c:v>Developers</c:v>
                </c:pt>
                <c:pt idx="2">
                  <c:v>QA</c:v>
                </c:pt>
                <c:pt idx="3">
                  <c:v>Service Delivery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</c:v>
                </c:pt>
                <c:pt idx="1">
                  <c:v>16</c:v>
                </c:pt>
                <c:pt idx="2">
                  <c:v>19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F0-4380-BED7-91A82B90C4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Product Team</c:v>
                </c:pt>
                <c:pt idx="1">
                  <c:v>Developers</c:v>
                </c:pt>
                <c:pt idx="2">
                  <c:v>QA</c:v>
                </c:pt>
                <c:pt idx="3">
                  <c:v>Service Delivery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F0-4380-BED7-91A82B90C4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Product Team</c:v>
                </c:pt>
                <c:pt idx="1">
                  <c:v>Developers</c:v>
                </c:pt>
                <c:pt idx="2">
                  <c:v>QA</c:v>
                </c:pt>
                <c:pt idx="3">
                  <c:v>Service Delivery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22</c:v>
                </c:pt>
                <c:pt idx="1">
                  <c:v>31</c:v>
                </c:pt>
                <c:pt idx="2">
                  <c:v>39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F0-4380-BED7-91A82B90C4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4687232"/>
        <c:axId val="94720768"/>
        <c:axId val="0"/>
      </c:bar3DChart>
      <c:catAx>
        <c:axId val="946872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720768"/>
        <c:crosses val="autoZero"/>
        <c:auto val="1"/>
        <c:lblAlgn val="ctr"/>
        <c:lblOffset val="100"/>
        <c:noMultiLvlLbl val="0"/>
      </c:catAx>
      <c:valAx>
        <c:axId val="9472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8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Experience of Employee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836715337934845"/>
          <c:y val="0.15687057024761264"/>
          <c:w val="0.64611932245867743"/>
          <c:h val="0.8387904578199989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FFC5-496B-8A75-403F0F3ACA4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FFC5-496B-8A75-403F0F3ACA4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FC5-496B-8A75-403F0F3ACA4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0C049A0-1940-4EAD-AD74-A418E6780413}" type="PERCENTAGE">
                      <a:rPr lang="en-US" baseline="0" smtClean="0"/>
                      <a:pPr/>
                      <a:t>[PERCENTAGE]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FC5-496B-8A75-403F0F3ACA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2B513E5-5D50-4D1C-B41A-2405F52F9747}" type="PERCENTAGE">
                      <a:rPr lang="en-US" baseline="0" smtClean="0"/>
                      <a:pPr/>
                      <a:t>[PERCENTAGE]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FC5-496B-8A75-403F0F3ACA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7D246BB-781D-478C-908F-B7E4376F6401}" type="PERCENTAGE">
                      <a:rPr lang="en-US" baseline="0" smtClean="0"/>
                      <a:pPr/>
                      <a:t>[PERCENTAGE]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FC5-496B-8A75-403F0F3AC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0-2 years</c:v>
                </c:pt>
                <c:pt idx="1">
                  <c:v>2-5 years</c:v>
                </c:pt>
                <c:pt idx="2">
                  <c:v>More than 5 years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</c:v>
                </c:pt>
                <c:pt idx="1">
                  <c:v>22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2-4370-B9F6-17EDA91E0A6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76038853838595"/>
          <c:y val="0.90758516138227707"/>
          <c:w val="0.78037524749748299"/>
          <c:h val="8.418699871723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4BC26-2B00-4832-9504-CCD331A2C69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741CCC9-744C-4BA4-8950-C5EF5AB3779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Bahnschrift"/>
            </a:rPr>
            <a:t>To analyse the challenges faced by employees of </a:t>
          </a:r>
          <a:r>
            <a:rPr lang="en-US" dirty="0" err="1">
              <a:latin typeface="Bahnschrift"/>
            </a:rPr>
            <a:t>KareXpert</a:t>
          </a:r>
          <a:r>
            <a:rPr lang="en-US" dirty="0">
              <a:latin typeface="Bahnschrift"/>
            </a:rPr>
            <a:t> in various deapartments </a:t>
          </a:r>
        </a:p>
      </dgm:t>
    </dgm:pt>
    <dgm:pt modelId="{1E4DE0D1-2E01-470C-B941-18CE33BD20C9}" type="parTrans" cxnId="{CD042559-AE58-4584-B1FC-90FCB23B0F46}">
      <dgm:prSet/>
      <dgm:spPr/>
      <dgm:t>
        <a:bodyPr/>
        <a:lstStyle/>
        <a:p>
          <a:endParaRPr lang="en-US"/>
        </a:p>
      </dgm:t>
    </dgm:pt>
    <dgm:pt modelId="{BDD28DE8-EA15-426B-91EF-4A3461503BAD}" type="sibTrans" cxnId="{CD042559-AE58-4584-B1FC-90FCB23B0F46}">
      <dgm:prSet/>
      <dgm:spPr/>
      <dgm:t>
        <a:bodyPr/>
        <a:lstStyle/>
        <a:p>
          <a:endParaRPr lang="en-US"/>
        </a:p>
      </dgm:t>
    </dgm:pt>
    <dgm:pt modelId="{FFFCDD35-0B7F-4218-B12B-449F07EB358E}">
      <dgm:prSet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dirty="0">
              <a:latin typeface="Bahnschrift"/>
            </a:rPr>
            <a:t>To know the awareness of employees regarding implementation process according to their roles</a:t>
          </a:r>
        </a:p>
      </dgm:t>
    </dgm:pt>
    <dgm:pt modelId="{225BD871-256F-4363-9F53-CC5B53E2DCE8}" type="parTrans" cxnId="{FD222801-DD28-4240-9B80-ADEFDE500354}">
      <dgm:prSet/>
      <dgm:spPr/>
      <dgm:t>
        <a:bodyPr/>
        <a:lstStyle/>
        <a:p>
          <a:endParaRPr lang="en-US"/>
        </a:p>
      </dgm:t>
    </dgm:pt>
    <dgm:pt modelId="{A6C4E767-E028-4730-AF98-5ED7F546B7C2}" type="sibTrans" cxnId="{FD222801-DD28-4240-9B80-ADEFDE500354}">
      <dgm:prSet/>
      <dgm:spPr/>
      <dgm:t>
        <a:bodyPr/>
        <a:lstStyle/>
        <a:p>
          <a:endParaRPr lang="en-US"/>
        </a:p>
      </dgm:t>
    </dgm:pt>
    <dgm:pt modelId="{DB08B0B1-AC8A-43EC-8583-4B0B5A4CB46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Bahnschrift"/>
            </a:rPr>
            <a:t>To understand possible solutions to improve the efficiency of the employees as well as organization</a:t>
          </a:r>
        </a:p>
      </dgm:t>
    </dgm:pt>
    <dgm:pt modelId="{F560DF3E-E7DC-49C3-AE0B-FC7F9381A0CD}" type="parTrans" cxnId="{B24DE18C-D2D7-48A7-B427-7B21E0D5A06C}">
      <dgm:prSet/>
      <dgm:spPr/>
      <dgm:t>
        <a:bodyPr/>
        <a:lstStyle/>
        <a:p>
          <a:endParaRPr lang="en-US"/>
        </a:p>
      </dgm:t>
    </dgm:pt>
    <dgm:pt modelId="{FC7DDA01-1D73-4A15-AD71-65F6853B0BC4}" type="sibTrans" cxnId="{B24DE18C-D2D7-48A7-B427-7B21E0D5A06C}">
      <dgm:prSet/>
      <dgm:spPr/>
      <dgm:t>
        <a:bodyPr/>
        <a:lstStyle/>
        <a:p>
          <a:endParaRPr lang="en-US"/>
        </a:p>
      </dgm:t>
    </dgm:pt>
    <dgm:pt modelId="{01EB1257-9970-4A55-8B64-E61AE7BE9EE1}" type="pres">
      <dgm:prSet presAssocID="{D554BC26-2B00-4832-9504-CCD331A2C695}" presName="root" presStyleCnt="0">
        <dgm:presLayoutVars>
          <dgm:dir/>
          <dgm:resizeHandles val="exact"/>
        </dgm:presLayoutVars>
      </dgm:prSet>
      <dgm:spPr/>
    </dgm:pt>
    <dgm:pt modelId="{C7CD6A15-7CB8-4DE2-890C-DEC461339F97}" type="pres">
      <dgm:prSet presAssocID="{1741CCC9-744C-4BA4-8950-C5EF5AB3779D}" presName="compNode" presStyleCnt="0"/>
      <dgm:spPr/>
    </dgm:pt>
    <dgm:pt modelId="{66BC2F57-7A7B-428F-BEA6-190789449694}" type="pres">
      <dgm:prSet presAssocID="{1741CCC9-744C-4BA4-8950-C5EF5AB3779D}" presName="iconBgRect" presStyleLbl="bgShp" presStyleIdx="0" presStyleCnt="3"/>
      <dgm:spPr/>
    </dgm:pt>
    <dgm:pt modelId="{3A060B4E-05B1-4858-B4F4-80B311F4293F}" type="pres">
      <dgm:prSet presAssocID="{1741CCC9-744C-4BA4-8950-C5EF5AB377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55F23DF-5668-4C4F-BC7C-A5A4567AC71B}" type="pres">
      <dgm:prSet presAssocID="{1741CCC9-744C-4BA4-8950-C5EF5AB3779D}" presName="spaceRect" presStyleCnt="0"/>
      <dgm:spPr/>
    </dgm:pt>
    <dgm:pt modelId="{A184BA54-76E7-43D6-A96A-79EE1C6F6F12}" type="pres">
      <dgm:prSet presAssocID="{1741CCC9-744C-4BA4-8950-C5EF5AB3779D}" presName="textRect" presStyleLbl="revTx" presStyleIdx="0" presStyleCnt="3">
        <dgm:presLayoutVars>
          <dgm:chMax val="1"/>
          <dgm:chPref val="1"/>
        </dgm:presLayoutVars>
      </dgm:prSet>
      <dgm:spPr/>
    </dgm:pt>
    <dgm:pt modelId="{BB924F8E-33C3-4A73-8CE4-048A5855D565}" type="pres">
      <dgm:prSet presAssocID="{BDD28DE8-EA15-426B-91EF-4A3461503BAD}" presName="sibTrans" presStyleCnt="0"/>
      <dgm:spPr/>
    </dgm:pt>
    <dgm:pt modelId="{650C6F30-B255-4EC3-975C-C8EFA7B0016C}" type="pres">
      <dgm:prSet presAssocID="{FFFCDD35-0B7F-4218-B12B-449F07EB358E}" presName="compNode" presStyleCnt="0"/>
      <dgm:spPr/>
    </dgm:pt>
    <dgm:pt modelId="{B8B9B681-9E9D-4B30-B65A-2AB0027D124F}" type="pres">
      <dgm:prSet presAssocID="{FFFCDD35-0B7F-4218-B12B-449F07EB358E}" presName="iconBgRect" presStyleLbl="bgShp" presStyleIdx="1" presStyleCnt="3"/>
      <dgm:spPr/>
    </dgm:pt>
    <dgm:pt modelId="{3DA2F132-259B-4844-B7ED-4C2842575FFF}" type="pres">
      <dgm:prSet presAssocID="{FFFCDD35-0B7F-4218-B12B-449F07EB358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4D13778-8FCC-49C1-9698-402D4134784C}" type="pres">
      <dgm:prSet presAssocID="{FFFCDD35-0B7F-4218-B12B-449F07EB358E}" presName="spaceRect" presStyleCnt="0"/>
      <dgm:spPr/>
    </dgm:pt>
    <dgm:pt modelId="{19A5ABAC-C8B1-409F-8CE2-CD24CCCEAFB8}" type="pres">
      <dgm:prSet presAssocID="{FFFCDD35-0B7F-4218-B12B-449F07EB358E}" presName="textRect" presStyleLbl="revTx" presStyleIdx="1" presStyleCnt="3">
        <dgm:presLayoutVars>
          <dgm:chMax val="1"/>
          <dgm:chPref val="1"/>
        </dgm:presLayoutVars>
      </dgm:prSet>
      <dgm:spPr/>
    </dgm:pt>
    <dgm:pt modelId="{6FFB2045-67E5-4E82-ABFF-ECFF634331A9}" type="pres">
      <dgm:prSet presAssocID="{A6C4E767-E028-4730-AF98-5ED7F546B7C2}" presName="sibTrans" presStyleCnt="0"/>
      <dgm:spPr/>
    </dgm:pt>
    <dgm:pt modelId="{2D4F8C72-CD99-4D15-B886-0E8D98584FE6}" type="pres">
      <dgm:prSet presAssocID="{DB08B0B1-AC8A-43EC-8583-4B0B5A4CB46D}" presName="compNode" presStyleCnt="0"/>
      <dgm:spPr/>
    </dgm:pt>
    <dgm:pt modelId="{08CBC863-8C09-48B6-9F75-7E0A88E6C83D}" type="pres">
      <dgm:prSet presAssocID="{DB08B0B1-AC8A-43EC-8583-4B0B5A4CB46D}" presName="iconBgRect" presStyleLbl="bgShp" presStyleIdx="2" presStyleCnt="3"/>
      <dgm:spPr/>
    </dgm:pt>
    <dgm:pt modelId="{8150B5C7-3C2C-426B-ADF1-FB88013EF1E7}" type="pres">
      <dgm:prSet presAssocID="{DB08B0B1-AC8A-43EC-8583-4B0B5A4CB4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440ACDD-D12A-4A5F-AC14-A5A8EDE70DDA}" type="pres">
      <dgm:prSet presAssocID="{DB08B0B1-AC8A-43EC-8583-4B0B5A4CB46D}" presName="spaceRect" presStyleCnt="0"/>
      <dgm:spPr/>
    </dgm:pt>
    <dgm:pt modelId="{98F2AC0D-A5D6-49A8-B104-1AA74CA165B9}" type="pres">
      <dgm:prSet presAssocID="{DB08B0B1-AC8A-43EC-8583-4B0B5A4CB46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D222801-DD28-4240-9B80-ADEFDE500354}" srcId="{D554BC26-2B00-4832-9504-CCD331A2C695}" destId="{FFFCDD35-0B7F-4218-B12B-449F07EB358E}" srcOrd="1" destOrd="0" parTransId="{225BD871-256F-4363-9F53-CC5B53E2DCE8}" sibTransId="{A6C4E767-E028-4730-AF98-5ED7F546B7C2}"/>
    <dgm:cxn modelId="{45093618-6C1A-430B-835B-24F5A65EDAFD}" type="presOf" srcId="{FFFCDD35-0B7F-4218-B12B-449F07EB358E}" destId="{19A5ABAC-C8B1-409F-8CE2-CD24CCCEAFB8}" srcOrd="0" destOrd="0" presId="urn:microsoft.com/office/officeart/2018/5/layout/IconCircleLabelList"/>
    <dgm:cxn modelId="{CD042559-AE58-4584-B1FC-90FCB23B0F46}" srcId="{D554BC26-2B00-4832-9504-CCD331A2C695}" destId="{1741CCC9-744C-4BA4-8950-C5EF5AB3779D}" srcOrd="0" destOrd="0" parTransId="{1E4DE0D1-2E01-470C-B941-18CE33BD20C9}" sibTransId="{BDD28DE8-EA15-426B-91EF-4A3461503BAD}"/>
    <dgm:cxn modelId="{B24DE18C-D2D7-48A7-B427-7B21E0D5A06C}" srcId="{D554BC26-2B00-4832-9504-CCD331A2C695}" destId="{DB08B0B1-AC8A-43EC-8583-4B0B5A4CB46D}" srcOrd="2" destOrd="0" parTransId="{F560DF3E-E7DC-49C3-AE0B-FC7F9381A0CD}" sibTransId="{FC7DDA01-1D73-4A15-AD71-65F6853B0BC4}"/>
    <dgm:cxn modelId="{81F57F91-3321-4D22-AE69-B64DBAD4BCFD}" type="presOf" srcId="{1741CCC9-744C-4BA4-8950-C5EF5AB3779D}" destId="{A184BA54-76E7-43D6-A96A-79EE1C6F6F12}" srcOrd="0" destOrd="0" presId="urn:microsoft.com/office/officeart/2018/5/layout/IconCircleLabelList"/>
    <dgm:cxn modelId="{D48EE0C0-7898-4268-9E30-BA5218D7D445}" type="presOf" srcId="{DB08B0B1-AC8A-43EC-8583-4B0B5A4CB46D}" destId="{98F2AC0D-A5D6-49A8-B104-1AA74CA165B9}" srcOrd="0" destOrd="0" presId="urn:microsoft.com/office/officeart/2018/5/layout/IconCircleLabelList"/>
    <dgm:cxn modelId="{A8D6D6E4-B1DA-4477-8A9E-BF55F7E75C16}" type="presOf" srcId="{D554BC26-2B00-4832-9504-CCD331A2C695}" destId="{01EB1257-9970-4A55-8B64-E61AE7BE9EE1}" srcOrd="0" destOrd="0" presId="urn:microsoft.com/office/officeart/2018/5/layout/IconCircleLabelList"/>
    <dgm:cxn modelId="{F767F91A-BB05-46F0-AF4C-4B91320DE67B}" type="presParOf" srcId="{01EB1257-9970-4A55-8B64-E61AE7BE9EE1}" destId="{C7CD6A15-7CB8-4DE2-890C-DEC461339F97}" srcOrd="0" destOrd="0" presId="urn:microsoft.com/office/officeart/2018/5/layout/IconCircleLabelList"/>
    <dgm:cxn modelId="{AF682230-33F8-41D9-9D70-4C1A3007ECFA}" type="presParOf" srcId="{C7CD6A15-7CB8-4DE2-890C-DEC461339F97}" destId="{66BC2F57-7A7B-428F-BEA6-190789449694}" srcOrd="0" destOrd="0" presId="urn:microsoft.com/office/officeart/2018/5/layout/IconCircleLabelList"/>
    <dgm:cxn modelId="{007C22CA-9350-4878-B158-E9D0AAB78980}" type="presParOf" srcId="{C7CD6A15-7CB8-4DE2-890C-DEC461339F97}" destId="{3A060B4E-05B1-4858-B4F4-80B311F4293F}" srcOrd="1" destOrd="0" presId="urn:microsoft.com/office/officeart/2018/5/layout/IconCircleLabelList"/>
    <dgm:cxn modelId="{AF9B33F4-8CF3-47B0-80F7-33D32CBCEAAF}" type="presParOf" srcId="{C7CD6A15-7CB8-4DE2-890C-DEC461339F97}" destId="{D55F23DF-5668-4C4F-BC7C-A5A4567AC71B}" srcOrd="2" destOrd="0" presId="urn:microsoft.com/office/officeart/2018/5/layout/IconCircleLabelList"/>
    <dgm:cxn modelId="{F9448398-BEC6-4797-B4AF-A51B1ED4FC5E}" type="presParOf" srcId="{C7CD6A15-7CB8-4DE2-890C-DEC461339F97}" destId="{A184BA54-76E7-43D6-A96A-79EE1C6F6F12}" srcOrd="3" destOrd="0" presId="urn:microsoft.com/office/officeart/2018/5/layout/IconCircleLabelList"/>
    <dgm:cxn modelId="{5E92C08A-90FC-45A2-BEBD-8E357A30DF73}" type="presParOf" srcId="{01EB1257-9970-4A55-8B64-E61AE7BE9EE1}" destId="{BB924F8E-33C3-4A73-8CE4-048A5855D565}" srcOrd="1" destOrd="0" presId="urn:microsoft.com/office/officeart/2018/5/layout/IconCircleLabelList"/>
    <dgm:cxn modelId="{A06B65AE-ECD9-4B92-A98F-4E7DE5ACFE93}" type="presParOf" srcId="{01EB1257-9970-4A55-8B64-E61AE7BE9EE1}" destId="{650C6F30-B255-4EC3-975C-C8EFA7B0016C}" srcOrd="2" destOrd="0" presId="urn:microsoft.com/office/officeart/2018/5/layout/IconCircleLabelList"/>
    <dgm:cxn modelId="{98758C2F-80E9-488A-9D4D-751606B30100}" type="presParOf" srcId="{650C6F30-B255-4EC3-975C-C8EFA7B0016C}" destId="{B8B9B681-9E9D-4B30-B65A-2AB0027D124F}" srcOrd="0" destOrd="0" presId="urn:microsoft.com/office/officeart/2018/5/layout/IconCircleLabelList"/>
    <dgm:cxn modelId="{F7968351-B068-460F-A028-585939C94E7C}" type="presParOf" srcId="{650C6F30-B255-4EC3-975C-C8EFA7B0016C}" destId="{3DA2F132-259B-4844-B7ED-4C2842575FFF}" srcOrd="1" destOrd="0" presId="urn:microsoft.com/office/officeart/2018/5/layout/IconCircleLabelList"/>
    <dgm:cxn modelId="{A4C9977F-65BF-4F2E-A1F7-00CF6250A35D}" type="presParOf" srcId="{650C6F30-B255-4EC3-975C-C8EFA7B0016C}" destId="{F4D13778-8FCC-49C1-9698-402D4134784C}" srcOrd="2" destOrd="0" presId="urn:microsoft.com/office/officeart/2018/5/layout/IconCircleLabelList"/>
    <dgm:cxn modelId="{4A2D5AEA-BB4A-484A-979C-DB8929ED0FF2}" type="presParOf" srcId="{650C6F30-B255-4EC3-975C-C8EFA7B0016C}" destId="{19A5ABAC-C8B1-409F-8CE2-CD24CCCEAFB8}" srcOrd="3" destOrd="0" presId="urn:microsoft.com/office/officeart/2018/5/layout/IconCircleLabelList"/>
    <dgm:cxn modelId="{1C6BAD84-5E67-490D-8157-F87F315B92B2}" type="presParOf" srcId="{01EB1257-9970-4A55-8B64-E61AE7BE9EE1}" destId="{6FFB2045-67E5-4E82-ABFF-ECFF634331A9}" srcOrd="3" destOrd="0" presId="urn:microsoft.com/office/officeart/2018/5/layout/IconCircleLabelList"/>
    <dgm:cxn modelId="{00822ED4-D7A9-4361-80A5-2B09ACB070AB}" type="presParOf" srcId="{01EB1257-9970-4A55-8B64-E61AE7BE9EE1}" destId="{2D4F8C72-CD99-4D15-B886-0E8D98584FE6}" srcOrd="4" destOrd="0" presId="urn:microsoft.com/office/officeart/2018/5/layout/IconCircleLabelList"/>
    <dgm:cxn modelId="{0B50AE1D-9BBF-4EC1-ABD7-8EB540599792}" type="presParOf" srcId="{2D4F8C72-CD99-4D15-B886-0E8D98584FE6}" destId="{08CBC863-8C09-48B6-9F75-7E0A88E6C83D}" srcOrd="0" destOrd="0" presId="urn:microsoft.com/office/officeart/2018/5/layout/IconCircleLabelList"/>
    <dgm:cxn modelId="{C66FEC10-BF4F-44EC-892D-954277043E88}" type="presParOf" srcId="{2D4F8C72-CD99-4D15-B886-0E8D98584FE6}" destId="{8150B5C7-3C2C-426B-ADF1-FB88013EF1E7}" srcOrd="1" destOrd="0" presId="urn:microsoft.com/office/officeart/2018/5/layout/IconCircleLabelList"/>
    <dgm:cxn modelId="{05AEDD1B-0498-4BB6-B15D-9D30C10A1936}" type="presParOf" srcId="{2D4F8C72-CD99-4D15-B886-0E8D98584FE6}" destId="{4440ACDD-D12A-4A5F-AC14-A5A8EDE70DDA}" srcOrd="2" destOrd="0" presId="urn:microsoft.com/office/officeart/2018/5/layout/IconCircleLabelList"/>
    <dgm:cxn modelId="{266DBE8B-A135-496B-AC5A-74B82435CFFB}" type="presParOf" srcId="{2D4F8C72-CD99-4D15-B886-0E8D98584FE6}" destId="{98F2AC0D-A5D6-49A8-B104-1AA74CA165B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1CAD9-1A55-4137-B25F-63519F4CD56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11A048-036B-4901-B183-FD93968D87B5}">
      <dgm:prSet/>
      <dgm:spPr/>
      <dgm:t>
        <a:bodyPr/>
        <a:lstStyle/>
        <a:p>
          <a:r>
            <a:rPr lang="en-US" dirty="0"/>
            <a:t>Study Design – Cross Sectional Study</a:t>
          </a:r>
        </a:p>
      </dgm:t>
    </dgm:pt>
    <dgm:pt modelId="{BD70F7A3-BCB1-4BBA-85D9-8EEAACE2E4A1}" type="parTrans" cxnId="{879FB5B0-B89D-45C7-835B-F1960660C055}">
      <dgm:prSet/>
      <dgm:spPr/>
      <dgm:t>
        <a:bodyPr/>
        <a:lstStyle/>
        <a:p>
          <a:endParaRPr lang="en-US"/>
        </a:p>
      </dgm:t>
    </dgm:pt>
    <dgm:pt modelId="{6E3CC474-E294-4437-AC77-0C6AA7B15FB1}" type="sibTrans" cxnId="{879FB5B0-B89D-45C7-835B-F1960660C055}">
      <dgm:prSet/>
      <dgm:spPr/>
      <dgm:t>
        <a:bodyPr/>
        <a:lstStyle/>
        <a:p>
          <a:endParaRPr lang="en-US"/>
        </a:p>
      </dgm:t>
    </dgm:pt>
    <dgm:pt modelId="{0EBC668E-EF20-4739-BF49-7C71D9221ABF}">
      <dgm:prSet/>
      <dgm:spPr/>
      <dgm:t>
        <a:bodyPr/>
        <a:lstStyle/>
        <a:p>
          <a:r>
            <a:rPr lang="en-US" dirty="0"/>
            <a:t>Study Setting – </a:t>
          </a:r>
          <a:r>
            <a:rPr lang="en-US" dirty="0" err="1"/>
            <a:t>KareXpert</a:t>
          </a:r>
          <a:r>
            <a:rPr lang="en-US" dirty="0"/>
            <a:t> Technologies, Gurgaon</a:t>
          </a:r>
        </a:p>
      </dgm:t>
    </dgm:pt>
    <dgm:pt modelId="{6B808E66-8245-46DC-984B-D28186693C15}" type="parTrans" cxnId="{986D39E3-01B7-4700-86F4-6688A794FF63}">
      <dgm:prSet/>
      <dgm:spPr/>
      <dgm:t>
        <a:bodyPr/>
        <a:lstStyle/>
        <a:p>
          <a:endParaRPr lang="en-US"/>
        </a:p>
      </dgm:t>
    </dgm:pt>
    <dgm:pt modelId="{05EF93E1-0DCC-4EE4-BAEF-3445F58E76A8}" type="sibTrans" cxnId="{986D39E3-01B7-4700-86F4-6688A794FF63}">
      <dgm:prSet/>
      <dgm:spPr/>
      <dgm:t>
        <a:bodyPr/>
        <a:lstStyle/>
        <a:p>
          <a:endParaRPr lang="en-US"/>
        </a:p>
      </dgm:t>
    </dgm:pt>
    <dgm:pt modelId="{F2AFC71E-2A38-4294-B86B-68A75EA1EC59}">
      <dgm:prSet/>
      <dgm:spPr/>
      <dgm:t>
        <a:bodyPr/>
        <a:lstStyle/>
        <a:p>
          <a:r>
            <a:rPr lang="en-US" dirty="0"/>
            <a:t>Type of Data- Primary research</a:t>
          </a:r>
        </a:p>
      </dgm:t>
    </dgm:pt>
    <dgm:pt modelId="{1D20DE3C-94EE-4F3E-863D-39A02C161FA4}" type="parTrans" cxnId="{7ED9A56E-979B-4FA2-8D4E-08AAF972B16A}">
      <dgm:prSet/>
      <dgm:spPr/>
      <dgm:t>
        <a:bodyPr/>
        <a:lstStyle/>
        <a:p>
          <a:endParaRPr lang="en-US"/>
        </a:p>
      </dgm:t>
    </dgm:pt>
    <dgm:pt modelId="{58ABE8F1-884D-40E0-9160-FF9CBD3283C1}" type="sibTrans" cxnId="{7ED9A56E-979B-4FA2-8D4E-08AAF972B16A}">
      <dgm:prSet/>
      <dgm:spPr/>
      <dgm:t>
        <a:bodyPr/>
        <a:lstStyle/>
        <a:p>
          <a:endParaRPr lang="en-US"/>
        </a:p>
      </dgm:t>
    </dgm:pt>
    <dgm:pt modelId="{0CD38C0C-8658-49F6-A335-43C53D457FC4}">
      <dgm:prSet/>
      <dgm:spPr/>
      <dgm:t>
        <a:bodyPr/>
        <a:lstStyle/>
        <a:p>
          <a:pPr rtl="0"/>
          <a:r>
            <a:rPr lang="en-US" dirty="0"/>
            <a:t>Sampling Technique –Convenience Sampling</a:t>
          </a:r>
          <a:r>
            <a:rPr lang="en-US" dirty="0">
              <a:latin typeface="Calibri Light"/>
            </a:rPr>
            <a:t> </a:t>
          </a:r>
          <a:endParaRPr lang="en-US" dirty="0"/>
        </a:p>
      </dgm:t>
    </dgm:pt>
    <dgm:pt modelId="{2A871B33-CF80-48ED-B845-FB7723ED9985}" type="parTrans" cxnId="{E0A3B270-25FB-4A44-8F76-7CF5270269A9}">
      <dgm:prSet/>
      <dgm:spPr/>
      <dgm:t>
        <a:bodyPr/>
        <a:lstStyle/>
        <a:p>
          <a:endParaRPr lang="en-US"/>
        </a:p>
      </dgm:t>
    </dgm:pt>
    <dgm:pt modelId="{8EFFA9E4-82D2-44BB-8081-4DC75C6D04B3}" type="sibTrans" cxnId="{E0A3B270-25FB-4A44-8F76-7CF5270269A9}">
      <dgm:prSet/>
      <dgm:spPr/>
      <dgm:t>
        <a:bodyPr/>
        <a:lstStyle/>
        <a:p>
          <a:endParaRPr lang="en-US"/>
        </a:p>
      </dgm:t>
    </dgm:pt>
    <dgm:pt modelId="{043A8BF7-400D-4FA4-9B2A-8157B40EAC59}">
      <dgm:prSet/>
      <dgm:spPr/>
      <dgm:t>
        <a:bodyPr/>
        <a:lstStyle/>
        <a:p>
          <a:r>
            <a:rPr lang="en-US" dirty="0"/>
            <a:t>Total population – </a:t>
          </a:r>
          <a:r>
            <a:rPr lang="en-US" dirty="0">
              <a:latin typeface="Calibri Light"/>
            </a:rPr>
            <a:t>125</a:t>
          </a:r>
          <a:r>
            <a:rPr lang="en-US" dirty="0"/>
            <a:t> Employees in </a:t>
          </a:r>
          <a:r>
            <a:rPr lang="en-US" dirty="0" err="1"/>
            <a:t>KareXpert</a:t>
          </a:r>
          <a:endParaRPr lang="en-US" dirty="0"/>
        </a:p>
      </dgm:t>
    </dgm:pt>
    <dgm:pt modelId="{08AD4D78-BDE3-46B9-BFEC-6160535457DA}" type="parTrans" cxnId="{ED968127-C9BD-42C4-AF9E-5D9DF26FE9C2}">
      <dgm:prSet/>
      <dgm:spPr/>
      <dgm:t>
        <a:bodyPr/>
        <a:lstStyle/>
        <a:p>
          <a:endParaRPr lang="en-US"/>
        </a:p>
      </dgm:t>
    </dgm:pt>
    <dgm:pt modelId="{B6A5DADF-A1DE-4ADD-9ED3-4FDE4F3A9D30}" type="sibTrans" cxnId="{ED968127-C9BD-42C4-AF9E-5D9DF26FE9C2}">
      <dgm:prSet/>
      <dgm:spPr/>
      <dgm:t>
        <a:bodyPr/>
        <a:lstStyle/>
        <a:p>
          <a:endParaRPr lang="en-US"/>
        </a:p>
      </dgm:t>
    </dgm:pt>
    <dgm:pt modelId="{493883D5-DE9F-44D6-B4FB-34E578976501}">
      <dgm:prSet/>
      <dgm:spPr/>
      <dgm:t>
        <a:bodyPr/>
        <a:lstStyle/>
        <a:p>
          <a:pPr rtl="0"/>
          <a:r>
            <a:rPr lang="en-US" dirty="0"/>
            <a:t>Sample Size – </a:t>
          </a:r>
          <a:r>
            <a:rPr lang="en-US" dirty="0">
              <a:latin typeface="Calibri Light"/>
            </a:rPr>
            <a:t>97 (Using formula N= z2pq</a:t>
          </a:r>
          <a:r>
            <a:rPr lang="en-US" dirty="0"/>
            <a:t>/</a:t>
          </a:r>
          <a:r>
            <a:rPr lang="en-US" baseline="30000" dirty="0"/>
            <a:t>e2</a:t>
          </a:r>
        </a:p>
      </dgm:t>
    </dgm:pt>
    <dgm:pt modelId="{7B5AFA1D-55C5-4718-B9BC-76EDDDEDC6DB}" type="parTrans" cxnId="{6746B850-7A9B-47D7-A985-4477C75E6DB4}">
      <dgm:prSet/>
      <dgm:spPr/>
      <dgm:t>
        <a:bodyPr/>
        <a:lstStyle/>
        <a:p>
          <a:endParaRPr lang="en-US"/>
        </a:p>
      </dgm:t>
    </dgm:pt>
    <dgm:pt modelId="{C0919250-A538-4035-98D7-CECAE536E27A}" type="sibTrans" cxnId="{6746B850-7A9B-47D7-A985-4477C75E6DB4}">
      <dgm:prSet/>
      <dgm:spPr/>
      <dgm:t>
        <a:bodyPr/>
        <a:lstStyle/>
        <a:p>
          <a:endParaRPr lang="en-US"/>
        </a:p>
      </dgm:t>
    </dgm:pt>
    <dgm:pt modelId="{3AFA9C3D-AE9B-485C-BAF7-9600B0835834}">
      <dgm:prSet/>
      <dgm:spPr/>
      <dgm:t>
        <a:bodyPr/>
        <a:lstStyle/>
        <a:p>
          <a:pPr rtl="0"/>
          <a:r>
            <a:rPr lang="en-US" dirty="0"/>
            <a:t>Inclusion - Employees of different team in </a:t>
          </a:r>
          <a:r>
            <a:rPr lang="en-US" dirty="0" err="1">
              <a:latin typeface="Calibri Light"/>
            </a:rPr>
            <a:t>KarXpert</a:t>
          </a:r>
          <a:r>
            <a:rPr lang="en-US" dirty="0">
              <a:latin typeface="Calibri Light"/>
            </a:rPr>
            <a:t>. All</a:t>
          </a:r>
          <a:r>
            <a:rPr lang="en-US" dirty="0"/>
            <a:t> permanent employees </a:t>
          </a:r>
          <a:r>
            <a:rPr lang="en-US" dirty="0">
              <a:latin typeface="Calibri Light"/>
            </a:rPr>
            <a:t>irrespective of age are</a:t>
          </a:r>
          <a:r>
            <a:rPr lang="en-US" dirty="0"/>
            <a:t> included</a:t>
          </a:r>
          <a:endParaRPr lang="en-US" dirty="0">
            <a:latin typeface="Calibri Light"/>
          </a:endParaRPr>
        </a:p>
      </dgm:t>
    </dgm:pt>
    <dgm:pt modelId="{CED268B8-6725-450D-B643-E2EFBE293521}" type="parTrans" cxnId="{3728007F-6108-4FD1-940C-D4109772135E}">
      <dgm:prSet/>
      <dgm:spPr/>
      <dgm:t>
        <a:bodyPr/>
        <a:lstStyle/>
        <a:p>
          <a:endParaRPr lang="en-US"/>
        </a:p>
      </dgm:t>
    </dgm:pt>
    <dgm:pt modelId="{5B7B7D6B-2D74-44C0-A774-3794E30274F0}" type="sibTrans" cxnId="{3728007F-6108-4FD1-940C-D4109772135E}">
      <dgm:prSet/>
      <dgm:spPr/>
      <dgm:t>
        <a:bodyPr/>
        <a:lstStyle/>
        <a:p>
          <a:endParaRPr lang="en-US"/>
        </a:p>
      </dgm:t>
    </dgm:pt>
    <dgm:pt modelId="{8A968415-D9C6-4938-AB05-2608726D874D}">
      <dgm:prSet/>
      <dgm:spPr/>
      <dgm:t>
        <a:bodyPr/>
        <a:lstStyle/>
        <a:p>
          <a:r>
            <a:rPr lang="en-US" dirty="0"/>
            <a:t>Exclusion- Trainees are excluded from study</a:t>
          </a:r>
        </a:p>
      </dgm:t>
    </dgm:pt>
    <dgm:pt modelId="{658274E3-4FEE-4C00-BB69-62B40175D65A}" type="parTrans" cxnId="{C1043793-56F0-4246-87D2-630FD6687594}">
      <dgm:prSet/>
      <dgm:spPr/>
      <dgm:t>
        <a:bodyPr/>
        <a:lstStyle/>
        <a:p>
          <a:endParaRPr lang="en-US"/>
        </a:p>
      </dgm:t>
    </dgm:pt>
    <dgm:pt modelId="{4983FA80-ECA6-456A-982F-3BD0219BE689}" type="sibTrans" cxnId="{C1043793-56F0-4246-87D2-630FD6687594}">
      <dgm:prSet/>
      <dgm:spPr/>
      <dgm:t>
        <a:bodyPr/>
        <a:lstStyle/>
        <a:p>
          <a:endParaRPr lang="en-US"/>
        </a:p>
      </dgm:t>
    </dgm:pt>
    <dgm:pt modelId="{1765FEF4-6E97-4A84-9830-CE82097EF1E4}" type="pres">
      <dgm:prSet presAssocID="{04B1CAD9-1A55-4137-B25F-63519F4CD56B}" presName="diagram" presStyleCnt="0">
        <dgm:presLayoutVars>
          <dgm:dir/>
          <dgm:resizeHandles val="exact"/>
        </dgm:presLayoutVars>
      </dgm:prSet>
      <dgm:spPr/>
    </dgm:pt>
    <dgm:pt modelId="{D1E804D8-3428-4C25-B285-ED8B3FAD4A04}" type="pres">
      <dgm:prSet presAssocID="{7711A048-036B-4901-B183-FD93968D87B5}" presName="node" presStyleLbl="node1" presStyleIdx="0" presStyleCnt="8">
        <dgm:presLayoutVars>
          <dgm:bulletEnabled val="1"/>
        </dgm:presLayoutVars>
      </dgm:prSet>
      <dgm:spPr/>
    </dgm:pt>
    <dgm:pt modelId="{B97D7D3D-8FCF-45AD-B9A2-CEEFEBFF93F8}" type="pres">
      <dgm:prSet presAssocID="{6E3CC474-E294-4437-AC77-0C6AA7B15FB1}" presName="sibTrans" presStyleCnt="0"/>
      <dgm:spPr/>
    </dgm:pt>
    <dgm:pt modelId="{22463DB7-6AC3-437A-82AA-474A3F62E530}" type="pres">
      <dgm:prSet presAssocID="{0EBC668E-EF20-4739-BF49-7C71D9221ABF}" presName="node" presStyleLbl="node1" presStyleIdx="1" presStyleCnt="8">
        <dgm:presLayoutVars>
          <dgm:bulletEnabled val="1"/>
        </dgm:presLayoutVars>
      </dgm:prSet>
      <dgm:spPr/>
    </dgm:pt>
    <dgm:pt modelId="{E951AEBF-C975-409C-AEDC-FE9438931471}" type="pres">
      <dgm:prSet presAssocID="{05EF93E1-0DCC-4EE4-BAEF-3445F58E76A8}" presName="sibTrans" presStyleCnt="0"/>
      <dgm:spPr/>
    </dgm:pt>
    <dgm:pt modelId="{9F162CD7-F1D8-4E5D-BC56-B27228AA2176}" type="pres">
      <dgm:prSet presAssocID="{F2AFC71E-2A38-4294-B86B-68A75EA1EC59}" presName="node" presStyleLbl="node1" presStyleIdx="2" presStyleCnt="8">
        <dgm:presLayoutVars>
          <dgm:bulletEnabled val="1"/>
        </dgm:presLayoutVars>
      </dgm:prSet>
      <dgm:spPr/>
    </dgm:pt>
    <dgm:pt modelId="{65317F8A-8495-4DE9-95BB-0634124AA451}" type="pres">
      <dgm:prSet presAssocID="{58ABE8F1-884D-40E0-9160-FF9CBD3283C1}" presName="sibTrans" presStyleCnt="0"/>
      <dgm:spPr/>
    </dgm:pt>
    <dgm:pt modelId="{D210761F-4425-4F89-B07D-55529483BC0C}" type="pres">
      <dgm:prSet presAssocID="{0CD38C0C-8658-49F6-A335-43C53D457FC4}" presName="node" presStyleLbl="node1" presStyleIdx="3" presStyleCnt="8">
        <dgm:presLayoutVars>
          <dgm:bulletEnabled val="1"/>
        </dgm:presLayoutVars>
      </dgm:prSet>
      <dgm:spPr/>
    </dgm:pt>
    <dgm:pt modelId="{E7BEC90A-4095-435C-87E0-C2D8A95D57C6}" type="pres">
      <dgm:prSet presAssocID="{8EFFA9E4-82D2-44BB-8081-4DC75C6D04B3}" presName="sibTrans" presStyleCnt="0"/>
      <dgm:spPr/>
    </dgm:pt>
    <dgm:pt modelId="{B934B344-B2EA-4148-B1F0-2D4BBBB3A27E}" type="pres">
      <dgm:prSet presAssocID="{043A8BF7-400D-4FA4-9B2A-8157B40EAC59}" presName="node" presStyleLbl="node1" presStyleIdx="4" presStyleCnt="8">
        <dgm:presLayoutVars>
          <dgm:bulletEnabled val="1"/>
        </dgm:presLayoutVars>
      </dgm:prSet>
      <dgm:spPr/>
    </dgm:pt>
    <dgm:pt modelId="{895323C4-2021-4D81-AB68-9964DB8AA892}" type="pres">
      <dgm:prSet presAssocID="{B6A5DADF-A1DE-4ADD-9ED3-4FDE4F3A9D30}" presName="sibTrans" presStyleCnt="0"/>
      <dgm:spPr/>
    </dgm:pt>
    <dgm:pt modelId="{65829D62-8E67-422E-AA0B-42C8BC2F5B6A}" type="pres">
      <dgm:prSet presAssocID="{493883D5-DE9F-44D6-B4FB-34E578976501}" presName="node" presStyleLbl="node1" presStyleIdx="5" presStyleCnt="8">
        <dgm:presLayoutVars>
          <dgm:bulletEnabled val="1"/>
        </dgm:presLayoutVars>
      </dgm:prSet>
      <dgm:spPr/>
    </dgm:pt>
    <dgm:pt modelId="{131D60E5-731B-443F-B5AD-AF0D8787D324}" type="pres">
      <dgm:prSet presAssocID="{C0919250-A538-4035-98D7-CECAE536E27A}" presName="sibTrans" presStyleCnt="0"/>
      <dgm:spPr/>
    </dgm:pt>
    <dgm:pt modelId="{0195252F-3232-46F0-ABE3-9D2CF9BB3ADB}" type="pres">
      <dgm:prSet presAssocID="{3AFA9C3D-AE9B-485C-BAF7-9600B0835834}" presName="node" presStyleLbl="node1" presStyleIdx="6" presStyleCnt="8">
        <dgm:presLayoutVars>
          <dgm:bulletEnabled val="1"/>
        </dgm:presLayoutVars>
      </dgm:prSet>
      <dgm:spPr/>
    </dgm:pt>
    <dgm:pt modelId="{3F0AAFD2-8B43-489A-B889-04DAA5EC5101}" type="pres">
      <dgm:prSet presAssocID="{5B7B7D6B-2D74-44C0-A774-3794E30274F0}" presName="sibTrans" presStyleCnt="0"/>
      <dgm:spPr/>
    </dgm:pt>
    <dgm:pt modelId="{7BA5B07F-4C4F-4CB7-9390-77CC96B76058}" type="pres">
      <dgm:prSet presAssocID="{8A968415-D9C6-4938-AB05-2608726D874D}" presName="node" presStyleLbl="node1" presStyleIdx="7" presStyleCnt="8">
        <dgm:presLayoutVars>
          <dgm:bulletEnabled val="1"/>
        </dgm:presLayoutVars>
      </dgm:prSet>
      <dgm:spPr/>
    </dgm:pt>
  </dgm:ptLst>
  <dgm:cxnLst>
    <dgm:cxn modelId="{D3CE450C-61E3-4A0A-98D1-3A20A964E909}" type="presOf" srcId="{0EBC668E-EF20-4739-BF49-7C71D9221ABF}" destId="{22463DB7-6AC3-437A-82AA-474A3F62E530}" srcOrd="0" destOrd="0" presId="urn:microsoft.com/office/officeart/2005/8/layout/default"/>
    <dgm:cxn modelId="{ED968127-C9BD-42C4-AF9E-5D9DF26FE9C2}" srcId="{04B1CAD9-1A55-4137-B25F-63519F4CD56B}" destId="{043A8BF7-400D-4FA4-9B2A-8157B40EAC59}" srcOrd="4" destOrd="0" parTransId="{08AD4D78-BDE3-46B9-BFEC-6160535457DA}" sibTransId="{B6A5DADF-A1DE-4ADD-9ED3-4FDE4F3A9D30}"/>
    <dgm:cxn modelId="{7ED9A56E-979B-4FA2-8D4E-08AAF972B16A}" srcId="{04B1CAD9-1A55-4137-B25F-63519F4CD56B}" destId="{F2AFC71E-2A38-4294-B86B-68A75EA1EC59}" srcOrd="2" destOrd="0" parTransId="{1D20DE3C-94EE-4F3E-863D-39A02C161FA4}" sibTransId="{58ABE8F1-884D-40E0-9160-FF9CBD3283C1}"/>
    <dgm:cxn modelId="{E0A3B270-25FB-4A44-8F76-7CF5270269A9}" srcId="{04B1CAD9-1A55-4137-B25F-63519F4CD56B}" destId="{0CD38C0C-8658-49F6-A335-43C53D457FC4}" srcOrd="3" destOrd="0" parTransId="{2A871B33-CF80-48ED-B845-FB7723ED9985}" sibTransId="{8EFFA9E4-82D2-44BB-8081-4DC75C6D04B3}"/>
    <dgm:cxn modelId="{6746B850-7A9B-47D7-A985-4477C75E6DB4}" srcId="{04B1CAD9-1A55-4137-B25F-63519F4CD56B}" destId="{493883D5-DE9F-44D6-B4FB-34E578976501}" srcOrd="5" destOrd="0" parTransId="{7B5AFA1D-55C5-4718-B9BC-76EDDDEDC6DB}" sibTransId="{C0919250-A538-4035-98D7-CECAE536E27A}"/>
    <dgm:cxn modelId="{3728007F-6108-4FD1-940C-D4109772135E}" srcId="{04B1CAD9-1A55-4137-B25F-63519F4CD56B}" destId="{3AFA9C3D-AE9B-485C-BAF7-9600B0835834}" srcOrd="6" destOrd="0" parTransId="{CED268B8-6725-450D-B643-E2EFBE293521}" sibTransId="{5B7B7D6B-2D74-44C0-A774-3794E30274F0}"/>
    <dgm:cxn modelId="{E88D668E-2A92-44B4-92CF-A7BEEFDF1521}" type="presOf" srcId="{493883D5-DE9F-44D6-B4FB-34E578976501}" destId="{65829D62-8E67-422E-AA0B-42C8BC2F5B6A}" srcOrd="0" destOrd="0" presId="urn:microsoft.com/office/officeart/2005/8/layout/default"/>
    <dgm:cxn modelId="{C1043793-56F0-4246-87D2-630FD6687594}" srcId="{04B1CAD9-1A55-4137-B25F-63519F4CD56B}" destId="{8A968415-D9C6-4938-AB05-2608726D874D}" srcOrd="7" destOrd="0" parTransId="{658274E3-4FEE-4C00-BB69-62B40175D65A}" sibTransId="{4983FA80-ECA6-456A-982F-3BD0219BE689}"/>
    <dgm:cxn modelId="{90A3E89C-052C-42A0-9F60-5DF60E323B71}" type="presOf" srcId="{F2AFC71E-2A38-4294-B86B-68A75EA1EC59}" destId="{9F162CD7-F1D8-4E5D-BC56-B27228AA2176}" srcOrd="0" destOrd="0" presId="urn:microsoft.com/office/officeart/2005/8/layout/default"/>
    <dgm:cxn modelId="{879FB5B0-B89D-45C7-835B-F1960660C055}" srcId="{04B1CAD9-1A55-4137-B25F-63519F4CD56B}" destId="{7711A048-036B-4901-B183-FD93968D87B5}" srcOrd="0" destOrd="0" parTransId="{BD70F7A3-BCB1-4BBA-85D9-8EEAACE2E4A1}" sibTransId="{6E3CC474-E294-4437-AC77-0C6AA7B15FB1}"/>
    <dgm:cxn modelId="{DC1A16B2-5B50-46C3-B3FC-9781D049C382}" type="presOf" srcId="{0CD38C0C-8658-49F6-A335-43C53D457FC4}" destId="{D210761F-4425-4F89-B07D-55529483BC0C}" srcOrd="0" destOrd="0" presId="urn:microsoft.com/office/officeart/2005/8/layout/default"/>
    <dgm:cxn modelId="{BE4F6CBC-A75A-4EDC-A9DD-F8C2F269E8B8}" type="presOf" srcId="{043A8BF7-400D-4FA4-9B2A-8157B40EAC59}" destId="{B934B344-B2EA-4148-B1F0-2D4BBBB3A27E}" srcOrd="0" destOrd="0" presId="urn:microsoft.com/office/officeart/2005/8/layout/default"/>
    <dgm:cxn modelId="{330C83CC-F07D-4EA6-9A77-D980030E8119}" type="presOf" srcId="{04B1CAD9-1A55-4137-B25F-63519F4CD56B}" destId="{1765FEF4-6E97-4A84-9830-CE82097EF1E4}" srcOrd="0" destOrd="0" presId="urn:microsoft.com/office/officeart/2005/8/layout/default"/>
    <dgm:cxn modelId="{986D39E3-01B7-4700-86F4-6688A794FF63}" srcId="{04B1CAD9-1A55-4137-B25F-63519F4CD56B}" destId="{0EBC668E-EF20-4739-BF49-7C71D9221ABF}" srcOrd="1" destOrd="0" parTransId="{6B808E66-8245-46DC-984B-D28186693C15}" sibTransId="{05EF93E1-0DCC-4EE4-BAEF-3445F58E76A8}"/>
    <dgm:cxn modelId="{A14CFCF2-DA73-4ED0-91BF-902A5B171F14}" type="presOf" srcId="{8A968415-D9C6-4938-AB05-2608726D874D}" destId="{7BA5B07F-4C4F-4CB7-9390-77CC96B76058}" srcOrd="0" destOrd="0" presId="urn:microsoft.com/office/officeart/2005/8/layout/default"/>
    <dgm:cxn modelId="{8F0A52F3-F7CC-46F8-B868-8E91A3D6703D}" type="presOf" srcId="{3AFA9C3D-AE9B-485C-BAF7-9600B0835834}" destId="{0195252F-3232-46F0-ABE3-9D2CF9BB3ADB}" srcOrd="0" destOrd="0" presId="urn:microsoft.com/office/officeart/2005/8/layout/default"/>
    <dgm:cxn modelId="{F648E5F7-DD39-4DB9-8B5D-02B600EB47BD}" type="presOf" srcId="{7711A048-036B-4901-B183-FD93968D87B5}" destId="{D1E804D8-3428-4C25-B285-ED8B3FAD4A04}" srcOrd="0" destOrd="0" presId="urn:microsoft.com/office/officeart/2005/8/layout/default"/>
    <dgm:cxn modelId="{CEA26E30-E3B2-4037-8A47-BAD9360BE5C3}" type="presParOf" srcId="{1765FEF4-6E97-4A84-9830-CE82097EF1E4}" destId="{D1E804D8-3428-4C25-B285-ED8B3FAD4A04}" srcOrd="0" destOrd="0" presId="urn:microsoft.com/office/officeart/2005/8/layout/default"/>
    <dgm:cxn modelId="{9CD37EE8-31E2-4B47-9BB2-F1FB109E597A}" type="presParOf" srcId="{1765FEF4-6E97-4A84-9830-CE82097EF1E4}" destId="{B97D7D3D-8FCF-45AD-B9A2-CEEFEBFF93F8}" srcOrd="1" destOrd="0" presId="urn:microsoft.com/office/officeart/2005/8/layout/default"/>
    <dgm:cxn modelId="{ACC69B44-E2AC-40C1-810E-2B16F5028896}" type="presParOf" srcId="{1765FEF4-6E97-4A84-9830-CE82097EF1E4}" destId="{22463DB7-6AC3-437A-82AA-474A3F62E530}" srcOrd="2" destOrd="0" presId="urn:microsoft.com/office/officeart/2005/8/layout/default"/>
    <dgm:cxn modelId="{B0001848-898A-4066-B6E9-CA396B3C0B53}" type="presParOf" srcId="{1765FEF4-6E97-4A84-9830-CE82097EF1E4}" destId="{E951AEBF-C975-409C-AEDC-FE9438931471}" srcOrd="3" destOrd="0" presId="urn:microsoft.com/office/officeart/2005/8/layout/default"/>
    <dgm:cxn modelId="{AE9DA348-126F-4E2E-9892-80425F66F512}" type="presParOf" srcId="{1765FEF4-6E97-4A84-9830-CE82097EF1E4}" destId="{9F162CD7-F1D8-4E5D-BC56-B27228AA2176}" srcOrd="4" destOrd="0" presId="urn:microsoft.com/office/officeart/2005/8/layout/default"/>
    <dgm:cxn modelId="{A70FA115-A715-4E6A-9FE0-D69EA5263A47}" type="presParOf" srcId="{1765FEF4-6E97-4A84-9830-CE82097EF1E4}" destId="{65317F8A-8495-4DE9-95BB-0634124AA451}" srcOrd="5" destOrd="0" presId="urn:microsoft.com/office/officeart/2005/8/layout/default"/>
    <dgm:cxn modelId="{4FFB7BD4-5761-4048-AFC6-51067ACC991F}" type="presParOf" srcId="{1765FEF4-6E97-4A84-9830-CE82097EF1E4}" destId="{D210761F-4425-4F89-B07D-55529483BC0C}" srcOrd="6" destOrd="0" presId="urn:microsoft.com/office/officeart/2005/8/layout/default"/>
    <dgm:cxn modelId="{51F4C434-EFD0-469D-AA52-D42C95C03E58}" type="presParOf" srcId="{1765FEF4-6E97-4A84-9830-CE82097EF1E4}" destId="{E7BEC90A-4095-435C-87E0-C2D8A95D57C6}" srcOrd="7" destOrd="0" presId="urn:microsoft.com/office/officeart/2005/8/layout/default"/>
    <dgm:cxn modelId="{46FFC233-9852-497D-B798-E9AD4CB8AC0A}" type="presParOf" srcId="{1765FEF4-6E97-4A84-9830-CE82097EF1E4}" destId="{B934B344-B2EA-4148-B1F0-2D4BBBB3A27E}" srcOrd="8" destOrd="0" presId="urn:microsoft.com/office/officeart/2005/8/layout/default"/>
    <dgm:cxn modelId="{D0A3210D-5D0E-4AE8-812A-F587A54002A9}" type="presParOf" srcId="{1765FEF4-6E97-4A84-9830-CE82097EF1E4}" destId="{895323C4-2021-4D81-AB68-9964DB8AA892}" srcOrd="9" destOrd="0" presId="urn:microsoft.com/office/officeart/2005/8/layout/default"/>
    <dgm:cxn modelId="{EECFD716-5992-4CD8-9585-55E29C706E11}" type="presParOf" srcId="{1765FEF4-6E97-4A84-9830-CE82097EF1E4}" destId="{65829D62-8E67-422E-AA0B-42C8BC2F5B6A}" srcOrd="10" destOrd="0" presId="urn:microsoft.com/office/officeart/2005/8/layout/default"/>
    <dgm:cxn modelId="{954F496F-A274-4C8D-982D-D55A045334CE}" type="presParOf" srcId="{1765FEF4-6E97-4A84-9830-CE82097EF1E4}" destId="{131D60E5-731B-443F-B5AD-AF0D8787D324}" srcOrd="11" destOrd="0" presId="urn:microsoft.com/office/officeart/2005/8/layout/default"/>
    <dgm:cxn modelId="{45616776-2AEB-478D-A6F5-68719C0956CC}" type="presParOf" srcId="{1765FEF4-6E97-4A84-9830-CE82097EF1E4}" destId="{0195252F-3232-46F0-ABE3-9D2CF9BB3ADB}" srcOrd="12" destOrd="0" presId="urn:microsoft.com/office/officeart/2005/8/layout/default"/>
    <dgm:cxn modelId="{983B9233-15F5-4272-9B74-75906CCB0103}" type="presParOf" srcId="{1765FEF4-6E97-4A84-9830-CE82097EF1E4}" destId="{3F0AAFD2-8B43-489A-B889-04DAA5EC5101}" srcOrd="13" destOrd="0" presId="urn:microsoft.com/office/officeart/2005/8/layout/default"/>
    <dgm:cxn modelId="{1C63E05A-63B9-49D7-9500-30039B2AD838}" type="presParOf" srcId="{1765FEF4-6E97-4A84-9830-CE82097EF1E4}" destId="{7BA5B07F-4C4F-4CB7-9390-77CC96B7605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B65052-BE7B-4951-BEA7-1F091FA3C8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52D8057-61A0-434F-804F-90AAC831BABA}">
      <dgm:prSet/>
      <dgm:spPr/>
      <dgm:t>
        <a:bodyPr/>
        <a:lstStyle/>
        <a:p>
          <a:pPr rtl="0"/>
          <a:r>
            <a:rPr lang="en-IN" dirty="0"/>
            <a:t>A different team for handling issues after the</a:t>
          </a:r>
          <a:r>
            <a:rPr lang="en-IN" dirty="0">
              <a:latin typeface="Calibri Light"/>
            </a:rPr>
            <a:t> Client</a:t>
          </a:r>
          <a:r>
            <a:rPr lang="en-IN" dirty="0"/>
            <a:t> have started using the software</a:t>
          </a:r>
          <a:endParaRPr lang="en-US" dirty="0"/>
        </a:p>
      </dgm:t>
    </dgm:pt>
    <dgm:pt modelId="{5CE6A8F9-2927-49D5-95D0-BFBD6C926D8B}" type="parTrans" cxnId="{343C27D1-90A7-49E9-971F-3933D6DD51D1}">
      <dgm:prSet/>
      <dgm:spPr/>
      <dgm:t>
        <a:bodyPr/>
        <a:lstStyle/>
        <a:p>
          <a:endParaRPr lang="en-US"/>
        </a:p>
      </dgm:t>
    </dgm:pt>
    <dgm:pt modelId="{165D2BA8-ADD1-49E3-8467-EEC3CDB16713}" type="sibTrans" cxnId="{343C27D1-90A7-49E9-971F-3933D6DD51D1}">
      <dgm:prSet/>
      <dgm:spPr/>
      <dgm:t>
        <a:bodyPr/>
        <a:lstStyle/>
        <a:p>
          <a:endParaRPr lang="en-US"/>
        </a:p>
      </dgm:t>
    </dgm:pt>
    <dgm:pt modelId="{B4AE89FA-1B62-40DD-8040-B0933CB27A73}">
      <dgm:prSet/>
      <dgm:spPr/>
      <dgm:t>
        <a:bodyPr/>
        <a:lstStyle/>
        <a:p>
          <a:pPr rtl="0"/>
          <a:r>
            <a:rPr lang="en-IN" dirty="0"/>
            <a:t>A</a:t>
          </a:r>
          <a:r>
            <a:rPr lang="en-IN" dirty="0">
              <a:latin typeface="Calibri Light"/>
            </a:rPr>
            <a:t> proper Coordination</a:t>
          </a:r>
          <a:r>
            <a:rPr lang="en-IN" dirty="0"/>
            <a:t> between different </a:t>
          </a:r>
          <a:r>
            <a:rPr lang="en-IN" dirty="0">
              <a:latin typeface="Calibri Light"/>
            </a:rPr>
            <a:t>teams</a:t>
          </a:r>
          <a:endParaRPr lang="en-US" dirty="0"/>
        </a:p>
      </dgm:t>
    </dgm:pt>
    <dgm:pt modelId="{1E627EF1-8E8B-4067-BA39-3835C74F200F}" type="parTrans" cxnId="{D884A89E-D523-4D03-BACF-E9FB2E5D0B88}">
      <dgm:prSet/>
      <dgm:spPr/>
      <dgm:t>
        <a:bodyPr/>
        <a:lstStyle/>
        <a:p>
          <a:endParaRPr lang="en-US"/>
        </a:p>
      </dgm:t>
    </dgm:pt>
    <dgm:pt modelId="{0CB5E15D-C957-40A3-B99E-6829B5FD6574}" type="sibTrans" cxnId="{D884A89E-D523-4D03-BACF-E9FB2E5D0B88}">
      <dgm:prSet/>
      <dgm:spPr/>
      <dgm:t>
        <a:bodyPr/>
        <a:lstStyle/>
        <a:p>
          <a:endParaRPr lang="en-US"/>
        </a:p>
      </dgm:t>
    </dgm:pt>
    <dgm:pt modelId="{BBAB89D9-C822-4DB6-8BCC-C757B644182D}" type="pres">
      <dgm:prSet presAssocID="{DAB65052-BE7B-4951-BEA7-1F091FA3C822}" presName="root" presStyleCnt="0">
        <dgm:presLayoutVars>
          <dgm:dir/>
          <dgm:resizeHandles val="exact"/>
        </dgm:presLayoutVars>
      </dgm:prSet>
      <dgm:spPr/>
    </dgm:pt>
    <dgm:pt modelId="{3645B98C-0500-4D92-985C-860152CBCD8B}" type="pres">
      <dgm:prSet presAssocID="{052D8057-61A0-434F-804F-90AAC831BABA}" presName="compNode" presStyleCnt="0"/>
      <dgm:spPr/>
    </dgm:pt>
    <dgm:pt modelId="{736AB246-2446-487F-B21B-B7CA728D7143}" type="pres">
      <dgm:prSet presAssocID="{052D8057-61A0-434F-804F-90AAC831BABA}" presName="bgRect" presStyleLbl="bgShp" presStyleIdx="0" presStyleCnt="2"/>
      <dgm:spPr/>
    </dgm:pt>
    <dgm:pt modelId="{8C89D963-6B7D-48AE-AC64-92F7CB3436FC}" type="pres">
      <dgm:prSet presAssocID="{052D8057-61A0-434F-804F-90AAC831BAB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F6EB3E7-BCF6-46F5-BAA9-C170F7F85BC0}" type="pres">
      <dgm:prSet presAssocID="{052D8057-61A0-434F-804F-90AAC831BABA}" presName="spaceRect" presStyleCnt="0"/>
      <dgm:spPr/>
    </dgm:pt>
    <dgm:pt modelId="{D54032F8-117E-4D81-9A39-C14D755ACCEF}" type="pres">
      <dgm:prSet presAssocID="{052D8057-61A0-434F-804F-90AAC831BABA}" presName="parTx" presStyleLbl="revTx" presStyleIdx="0" presStyleCnt="2">
        <dgm:presLayoutVars>
          <dgm:chMax val="0"/>
          <dgm:chPref val="0"/>
        </dgm:presLayoutVars>
      </dgm:prSet>
      <dgm:spPr/>
    </dgm:pt>
    <dgm:pt modelId="{C0DC5F2B-1B0E-466E-A19E-9A682B0FEE1B}" type="pres">
      <dgm:prSet presAssocID="{165D2BA8-ADD1-49E3-8467-EEC3CDB16713}" presName="sibTrans" presStyleCnt="0"/>
      <dgm:spPr/>
    </dgm:pt>
    <dgm:pt modelId="{B9A8ADF5-AF8A-4213-AE1C-1C1470F640BC}" type="pres">
      <dgm:prSet presAssocID="{B4AE89FA-1B62-40DD-8040-B0933CB27A73}" presName="compNode" presStyleCnt="0"/>
      <dgm:spPr/>
    </dgm:pt>
    <dgm:pt modelId="{2AA0DB1D-9F2C-4BBB-825C-C8812E70A550}" type="pres">
      <dgm:prSet presAssocID="{B4AE89FA-1B62-40DD-8040-B0933CB27A73}" presName="bgRect" presStyleLbl="bgShp" presStyleIdx="1" presStyleCnt="2"/>
      <dgm:spPr/>
    </dgm:pt>
    <dgm:pt modelId="{241F7762-D4ED-4914-97B3-8E56204CC5D2}" type="pres">
      <dgm:prSet presAssocID="{B4AE89FA-1B62-40DD-8040-B0933CB27A7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8A111A48-5B7E-4CD4-93CC-1EBB8732A37B}" type="pres">
      <dgm:prSet presAssocID="{B4AE89FA-1B62-40DD-8040-B0933CB27A73}" presName="spaceRect" presStyleCnt="0"/>
      <dgm:spPr/>
    </dgm:pt>
    <dgm:pt modelId="{101308F8-F610-45E7-9741-FDAB8F818151}" type="pres">
      <dgm:prSet presAssocID="{B4AE89FA-1B62-40DD-8040-B0933CB27A7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B496B1C-6A5A-4356-819A-99BEFE555904}" type="presOf" srcId="{DAB65052-BE7B-4951-BEA7-1F091FA3C822}" destId="{BBAB89D9-C822-4DB6-8BCC-C757B644182D}" srcOrd="0" destOrd="0" presId="urn:microsoft.com/office/officeart/2018/2/layout/IconVerticalSolidList"/>
    <dgm:cxn modelId="{8062219E-A37E-4A16-AAC0-CC3D411D6BA6}" type="presOf" srcId="{052D8057-61A0-434F-804F-90AAC831BABA}" destId="{D54032F8-117E-4D81-9A39-C14D755ACCEF}" srcOrd="0" destOrd="0" presId="urn:microsoft.com/office/officeart/2018/2/layout/IconVerticalSolidList"/>
    <dgm:cxn modelId="{D884A89E-D523-4D03-BACF-E9FB2E5D0B88}" srcId="{DAB65052-BE7B-4951-BEA7-1F091FA3C822}" destId="{B4AE89FA-1B62-40DD-8040-B0933CB27A73}" srcOrd="1" destOrd="0" parTransId="{1E627EF1-8E8B-4067-BA39-3835C74F200F}" sibTransId="{0CB5E15D-C957-40A3-B99E-6829B5FD6574}"/>
    <dgm:cxn modelId="{3CACC4AD-7ABB-4AAC-87FB-B5985FEF3621}" type="presOf" srcId="{B4AE89FA-1B62-40DD-8040-B0933CB27A73}" destId="{101308F8-F610-45E7-9741-FDAB8F818151}" srcOrd="0" destOrd="0" presId="urn:microsoft.com/office/officeart/2018/2/layout/IconVerticalSolidList"/>
    <dgm:cxn modelId="{343C27D1-90A7-49E9-971F-3933D6DD51D1}" srcId="{DAB65052-BE7B-4951-BEA7-1F091FA3C822}" destId="{052D8057-61A0-434F-804F-90AAC831BABA}" srcOrd="0" destOrd="0" parTransId="{5CE6A8F9-2927-49D5-95D0-BFBD6C926D8B}" sibTransId="{165D2BA8-ADD1-49E3-8467-EEC3CDB16713}"/>
    <dgm:cxn modelId="{5287CF2F-CC0D-49A8-864B-2B93F103F70D}" type="presParOf" srcId="{BBAB89D9-C822-4DB6-8BCC-C757B644182D}" destId="{3645B98C-0500-4D92-985C-860152CBCD8B}" srcOrd="0" destOrd="0" presId="urn:microsoft.com/office/officeart/2018/2/layout/IconVerticalSolidList"/>
    <dgm:cxn modelId="{273344F8-C49C-41E3-9A7D-152C3616341E}" type="presParOf" srcId="{3645B98C-0500-4D92-985C-860152CBCD8B}" destId="{736AB246-2446-487F-B21B-B7CA728D7143}" srcOrd="0" destOrd="0" presId="urn:microsoft.com/office/officeart/2018/2/layout/IconVerticalSolidList"/>
    <dgm:cxn modelId="{DCFC846F-96AC-4640-97E4-25AD9AF0E06A}" type="presParOf" srcId="{3645B98C-0500-4D92-985C-860152CBCD8B}" destId="{8C89D963-6B7D-48AE-AC64-92F7CB3436FC}" srcOrd="1" destOrd="0" presId="urn:microsoft.com/office/officeart/2018/2/layout/IconVerticalSolidList"/>
    <dgm:cxn modelId="{EC1F1C23-55C1-45D3-B5A7-F9CA00D5F4BD}" type="presParOf" srcId="{3645B98C-0500-4D92-985C-860152CBCD8B}" destId="{6F6EB3E7-BCF6-46F5-BAA9-C170F7F85BC0}" srcOrd="2" destOrd="0" presId="urn:microsoft.com/office/officeart/2018/2/layout/IconVerticalSolidList"/>
    <dgm:cxn modelId="{AB2A20DE-A21A-494B-AAC4-00FC588BE7DB}" type="presParOf" srcId="{3645B98C-0500-4D92-985C-860152CBCD8B}" destId="{D54032F8-117E-4D81-9A39-C14D755ACCEF}" srcOrd="3" destOrd="0" presId="urn:microsoft.com/office/officeart/2018/2/layout/IconVerticalSolidList"/>
    <dgm:cxn modelId="{CE2CC01B-2920-4194-85B5-B8A0DBCD99C7}" type="presParOf" srcId="{BBAB89D9-C822-4DB6-8BCC-C757B644182D}" destId="{C0DC5F2B-1B0E-466E-A19E-9A682B0FEE1B}" srcOrd="1" destOrd="0" presId="urn:microsoft.com/office/officeart/2018/2/layout/IconVerticalSolidList"/>
    <dgm:cxn modelId="{2C882F80-B2FE-454F-8359-D44AA0232734}" type="presParOf" srcId="{BBAB89D9-C822-4DB6-8BCC-C757B644182D}" destId="{B9A8ADF5-AF8A-4213-AE1C-1C1470F640BC}" srcOrd="2" destOrd="0" presId="urn:microsoft.com/office/officeart/2018/2/layout/IconVerticalSolidList"/>
    <dgm:cxn modelId="{F8ACD69F-0AED-4E72-986A-06404237C36C}" type="presParOf" srcId="{B9A8ADF5-AF8A-4213-AE1C-1C1470F640BC}" destId="{2AA0DB1D-9F2C-4BBB-825C-C8812E70A550}" srcOrd="0" destOrd="0" presId="urn:microsoft.com/office/officeart/2018/2/layout/IconVerticalSolidList"/>
    <dgm:cxn modelId="{51F27D12-EF89-47B3-A192-B4DC94817A68}" type="presParOf" srcId="{B9A8ADF5-AF8A-4213-AE1C-1C1470F640BC}" destId="{241F7762-D4ED-4914-97B3-8E56204CC5D2}" srcOrd="1" destOrd="0" presId="urn:microsoft.com/office/officeart/2018/2/layout/IconVerticalSolidList"/>
    <dgm:cxn modelId="{C95269EC-348E-47E2-8A49-6789910B9787}" type="presParOf" srcId="{B9A8ADF5-AF8A-4213-AE1C-1C1470F640BC}" destId="{8A111A48-5B7E-4CD4-93CC-1EBB8732A37B}" srcOrd="2" destOrd="0" presId="urn:microsoft.com/office/officeart/2018/2/layout/IconVerticalSolidList"/>
    <dgm:cxn modelId="{9F8A2374-7ECE-4F15-ACAB-9F5F6BA5EE56}" type="presParOf" srcId="{B9A8ADF5-AF8A-4213-AE1C-1C1470F640BC}" destId="{101308F8-F610-45E7-9741-FDAB8F8181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22DBAD-1DC7-4AC7-8548-B48A3DC0357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7B05E-E70E-4276-80E0-760C42015983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Client Handling</a:t>
          </a:r>
          <a:endParaRPr lang="en-US"/>
        </a:p>
      </dgm:t>
    </dgm:pt>
    <dgm:pt modelId="{2C8EAD09-70C6-4D2F-B248-46FCB22B6CAF}" type="parTrans" cxnId="{29B9D0E9-4076-4B59-88B6-81E7FEE86E2F}">
      <dgm:prSet/>
      <dgm:spPr/>
      <dgm:t>
        <a:bodyPr/>
        <a:lstStyle/>
        <a:p>
          <a:endParaRPr lang="en-US"/>
        </a:p>
      </dgm:t>
    </dgm:pt>
    <dgm:pt modelId="{A0A20F11-1F90-45AB-BA9E-49036C241282}" type="sibTrans" cxnId="{29B9D0E9-4076-4B59-88B6-81E7FEE86E2F}">
      <dgm:prSet/>
      <dgm:spPr/>
      <dgm:t>
        <a:bodyPr/>
        <a:lstStyle/>
        <a:p>
          <a:endParaRPr lang="en-US"/>
        </a:p>
      </dgm:t>
    </dgm:pt>
    <dgm:pt modelId="{2D2431FC-B649-4997-B755-82AD8E15838A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Learning of steps in HIMS implementation</a:t>
          </a:r>
          <a:endParaRPr lang="en-US"/>
        </a:p>
      </dgm:t>
    </dgm:pt>
    <dgm:pt modelId="{D855DCF1-3BC6-4D70-9DA5-E630DDE03A5D}" type="parTrans" cxnId="{F52076FD-741B-492C-9186-CC6AC6446F55}">
      <dgm:prSet/>
      <dgm:spPr/>
      <dgm:t>
        <a:bodyPr/>
        <a:lstStyle/>
        <a:p>
          <a:endParaRPr lang="en-US"/>
        </a:p>
      </dgm:t>
    </dgm:pt>
    <dgm:pt modelId="{D6F2D03C-DEEB-48E4-8229-6D8F651B46DE}" type="sibTrans" cxnId="{F52076FD-741B-492C-9186-CC6AC6446F55}">
      <dgm:prSet/>
      <dgm:spPr/>
      <dgm:t>
        <a:bodyPr/>
        <a:lstStyle/>
        <a:p>
          <a:endParaRPr lang="en-US"/>
        </a:p>
      </dgm:t>
    </dgm:pt>
    <dgm:pt modelId="{603F4B55-F7F3-4A73-8C77-D063E3B9C7CF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Handling Bugs after Go-Live</a:t>
          </a:r>
          <a:endParaRPr lang="en-US"/>
        </a:p>
      </dgm:t>
    </dgm:pt>
    <dgm:pt modelId="{59E6A2B0-4E51-4C5F-A900-62D697B7FD70}" type="parTrans" cxnId="{9E3C9BAC-40EF-47FE-BEB7-BC70C310A1DB}">
      <dgm:prSet/>
      <dgm:spPr/>
      <dgm:t>
        <a:bodyPr/>
        <a:lstStyle/>
        <a:p>
          <a:endParaRPr lang="en-US"/>
        </a:p>
      </dgm:t>
    </dgm:pt>
    <dgm:pt modelId="{2FB3367F-50DE-4B49-9075-0181EB00146E}" type="sibTrans" cxnId="{9E3C9BAC-40EF-47FE-BEB7-BC70C310A1DB}">
      <dgm:prSet/>
      <dgm:spPr/>
      <dgm:t>
        <a:bodyPr/>
        <a:lstStyle/>
        <a:p>
          <a:endParaRPr lang="en-US"/>
        </a:p>
      </dgm:t>
    </dgm:pt>
    <dgm:pt modelId="{C934AF75-8DE4-42D7-8364-3F38A703D0F7}" type="pres">
      <dgm:prSet presAssocID="{4A22DBAD-1DC7-4AC7-8548-B48A3DC03572}" presName="root" presStyleCnt="0">
        <dgm:presLayoutVars>
          <dgm:dir/>
          <dgm:resizeHandles val="exact"/>
        </dgm:presLayoutVars>
      </dgm:prSet>
      <dgm:spPr/>
    </dgm:pt>
    <dgm:pt modelId="{95357E90-C9FD-4B64-A57A-1C1A59B35F29}" type="pres">
      <dgm:prSet presAssocID="{FC97B05E-E70E-4276-80E0-760C42015983}" presName="compNode" presStyleCnt="0"/>
      <dgm:spPr/>
    </dgm:pt>
    <dgm:pt modelId="{67B92AB4-9365-49D9-B1EF-84D9862B6B48}" type="pres">
      <dgm:prSet presAssocID="{FC97B05E-E70E-4276-80E0-760C420159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55665E19-28FD-4DC7-A2AD-18FE82A82619}" type="pres">
      <dgm:prSet presAssocID="{FC97B05E-E70E-4276-80E0-760C42015983}" presName="spaceRect" presStyleCnt="0"/>
      <dgm:spPr/>
    </dgm:pt>
    <dgm:pt modelId="{CCFB6508-5342-4C49-8C2D-E2AE742DFBAE}" type="pres">
      <dgm:prSet presAssocID="{FC97B05E-E70E-4276-80E0-760C42015983}" presName="textRect" presStyleLbl="revTx" presStyleIdx="0" presStyleCnt="3">
        <dgm:presLayoutVars>
          <dgm:chMax val="1"/>
          <dgm:chPref val="1"/>
        </dgm:presLayoutVars>
      </dgm:prSet>
      <dgm:spPr/>
    </dgm:pt>
    <dgm:pt modelId="{B39D6E66-85A0-403D-9DB5-A6D8A5ABA23E}" type="pres">
      <dgm:prSet presAssocID="{A0A20F11-1F90-45AB-BA9E-49036C241282}" presName="sibTrans" presStyleCnt="0"/>
      <dgm:spPr/>
    </dgm:pt>
    <dgm:pt modelId="{08C9650F-A27B-40F2-B1A9-72E8D57E874D}" type="pres">
      <dgm:prSet presAssocID="{2D2431FC-B649-4997-B755-82AD8E15838A}" presName="compNode" presStyleCnt="0"/>
      <dgm:spPr/>
    </dgm:pt>
    <dgm:pt modelId="{5C481019-C142-42F6-AC0C-F19FBE04F3F9}" type="pres">
      <dgm:prSet presAssocID="{2D2431FC-B649-4997-B755-82AD8E1583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0265D13-6EF9-461A-BFE6-B386D73FBFE2}" type="pres">
      <dgm:prSet presAssocID="{2D2431FC-B649-4997-B755-82AD8E15838A}" presName="spaceRect" presStyleCnt="0"/>
      <dgm:spPr/>
    </dgm:pt>
    <dgm:pt modelId="{59851614-C8ED-465C-A778-1D991BF2CEAD}" type="pres">
      <dgm:prSet presAssocID="{2D2431FC-B649-4997-B755-82AD8E15838A}" presName="textRect" presStyleLbl="revTx" presStyleIdx="1" presStyleCnt="3">
        <dgm:presLayoutVars>
          <dgm:chMax val="1"/>
          <dgm:chPref val="1"/>
        </dgm:presLayoutVars>
      </dgm:prSet>
      <dgm:spPr/>
    </dgm:pt>
    <dgm:pt modelId="{8812AAAA-1AD7-4548-A571-170FDDF392BE}" type="pres">
      <dgm:prSet presAssocID="{D6F2D03C-DEEB-48E4-8229-6D8F651B46DE}" presName="sibTrans" presStyleCnt="0"/>
      <dgm:spPr/>
    </dgm:pt>
    <dgm:pt modelId="{986F7484-CDD2-430F-B167-9560ABEE985D}" type="pres">
      <dgm:prSet presAssocID="{603F4B55-F7F3-4A73-8C77-D063E3B9C7CF}" presName="compNode" presStyleCnt="0"/>
      <dgm:spPr/>
    </dgm:pt>
    <dgm:pt modelId="{9CF3D60C-1A9B-4208-9914-B2C865A41754}" type="pres">
      <dgm:prSet presAssocID="{603F4B55-F7F3-4A73-8C77-D063E3B9C7C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142B07CD-E06B-440A-9E37-12E5CA21C9E0}" type="pres">
      <dgm:prSet presAssocID="{603F4B55-F7F3-4A73-8C77-D063E3B9C7CF}" presName="spaceRect" presStyleCnt="0"/>
      <dgm:spPr/>
    </dgm:pt>
    <dgm:pt modelId="{11AE1B32-0E56-4FB8-9105-7225B1F4AFA7}" type="pres">
      <dgm:prSet presAssocID="{603F4B55-F7F3-4A73-8C77-D063E3B9C7C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5819704-F9F0-4ED1-9374-79224EC0DC5D}" type="presOf" srcId="{FC97B05E-E70E-4276-80E0-760C42015983}" destId="{CCFB6508-5342-4C49-8C2D-E2AE742DFBAE}" srcOrd="0" destOrd="0" presId="urn:microsoft.com/office/officeart/2018/2/layout/IconLabelList"/>
    <dgm:cxn modelId="{8A26DD80-A7A5-459D-885B-2DEBB468CBCB}" type="presOf" srcId="{2D2431FC-B649-4997-B755-82AD8E15838A}" destId="{59851614-C8ED-465C-A778-1D991BF2CEAD}" srcOrd="0" destOrd="0" presId="urn:microsoft.com/office/officeart/2018/2/layout/IconLabelList"/>
    <dgm:cxn modelId="{9E3C9BAC-40EF-47FE-BEB7-BC70C310A1DB}" srcId="{4A22DBAD-1DC7-4AC7-8548-B48A3DC03572}" destId="{603F4B55-F7F3-4A73-8C77-D063E3B9C7CF}" srcOrd="2" destOrd="0" parTransId="{59E6A2B0-4E51-4C5F-A900-62D697B7FD70}" sibTransId="{2FB3367F-50DE-4B49-9075-0181EB00146E}"/>
    <dgm:cxn modelId="{C0CCE0D5-AB4B-4BF3-8946-7E0978C2890A}" type="presOf" srcId="{4A22DBAD-1DC7-4AC7-8548-B48A3DC03572}" destId="{C934AF75-8DE4-42D7-8364-3F38A703D0F7}" srcOrd="0" destOrd="0" presId="urn:microsoft.com/office/officeart/2018/2/layout/IconLabelList"/>
    <dgm:cxn modelId="{29B9D0E9-4076-4B59-88B6-81E7FEE86E2F}" srcId="{4A22DBAD-1DC7-4AC7-8548-B48A3DC03572}" destId="{FC97B05E-E70E-4276-80E0-760C42015983}" srcOrd="0" destOrd="0" parTransId="{2C8EAD09-70C6-4D2F-B248-46FCB22B6CAF}" sibTransId="{A0A20F11-1F90-45AB-BA9E-49036C241282}"/>
    <dgm:cxn modelId="{EF8FDEF5-F679-4D7A-9902-13C013EB9D91}" type="presOf" srcId="{603F4B55-F7F3-4A73-8C77-D063E3B9C7CF}" destId="{11AE1B32-0E56-4FB8-9105-7225B1F4AFA7}" srcOrd="0" destOrd="0" presId="urn:microsoft.com/office/officeart/2018/2/layout/IconLabelList"/>
    <dgm:cxn modelId="{F52076FD-741B-492C-9186-CC6AC6446F55}" srcId="{4A22DBAD-1DC7-4AC7-8548-B48A3DC03572}" destId="{2D2431FC-B649-4997-B755-82AD8E15838A}" srcOrd="1" destOrd="0" parTransId="{D855DCF1-3BC6-4D70-9DA5-E630DDE03A5D}" sibTransId="{D6F2D03C-DEEB-48E4-8229-6D8F651B46DE}"/>
    <dgm:cxn modelId="{2E6F207D-A483-4ACD-9F95-50F7A2826A8E}" type="presParOf" srcId="{C934AF75-8DE4-42D7-8364-3F38A703D0F7}" destId="{95357E90-C9FD-4B64-A57A-1C1A59B35F29}" srcOrd="0" destOrd="0" presId="urn:microsoft.com/office/officeart/2018/2/layout/IconLabelList"/>
    <dgm:cxn modelId="{F2221DEF-2460-4DFC-951B-16463EFE0378}" type="presParOf" srcId="{95357E90-C9FD-4B64-A57A-1C1A59B35F29}" destId="{67B92AB4-9365-49D9-B1EF-84D9862B6B48}" srcOrd="0" destOrd="0" presId="urn:microsoft.com/office/officeart/2018/2/layout/IconLabelList"/>
    <dgm:cxn modelId="{696354DE-70AA-40EE-AF1D-DD2704AB420D}" type="presParOf" srcId="{95357E90-C9FD-4B64-A57A-1C1A59B35F29}" destId="{55665E19-28FD-4DC7-A2AD-18FE82A82619}" srcOrd="1" destOrd="0" presId="urn:microsoft.com/office/officeart/2018/2/layout/IconLabelList"/>
    <dgm:cxn modelId="{24B2AC49-F141-49E7-9C04-33CF22A9D620}" type="presParOf" srcId="{95357E90-C9FD-4B64-A57A-1C1A59B35F29}" destId="{CCFB6508-5342-4C49-8C2D-E2AE742DFBAE}" srcOrd="2" destOrd="0" presId="urn:microsoft.com/office/officeart/2018/2/layout/IconLabelList"/>
    <dgm:cxn modelId="{9A1C3D51-0F62-420A-B759-9CC92467F71C}" type="presParOf" srcId="{C934AF75-8DE4-42D7-8364-3F38A703D0F7}" destId="{B39D6E66-85A0-403D-9DB5-A6D8A5ABA23E}" srcOrd="1" destOrd="0" presId="urn:microsoft.com/office/officeart/2018/2/layout/IconLabelList"/>
    <dgm:cxn modelId="{EF58D032-B2ED-42FB-9262-CBA6662A4FD5}" type="presParOf" srcId="{C934AF75-8DE4-42D7-8364-3F38A703D0F7}" destId="{08C9650F-A27B-40F2-B1A9-72E8D57E874D}" srcOrd="2" destOrd="0" presId="urn:microsoft.com/office/officeart/2018/2/layout/IconLabelList"/>
    <dgm:cxn modelId="{E5465DBA-5E72-41F2-8E9C-AAE020EFD34B}" type="presParOf" srcId="{08C9650F-A27B-40F2-B1A9-72E8D57E874D}" destId="{5C481019-C142-42F6-AC0C-F19FBE04F3F9}" srcOrd="0" destOrd="0" presId="urn:microsoft.com/office/officeart/2018/2/layout/IconLabelList"/>
    <dgm:cxn modelId="{EEDE999E-C0B8-4B07-84CD-099D0E67E750}" type="presParOf" srcId="{08C9650F-A27B-40F2-B1A9-72E8D57E874D}" destId="{30265D13-6EF9-461A-BFE6-B386D73FBFE2}" srcOrd="1" destOrd="0" presId="urn:microsoft.com/office/officeart/2018/2/layout/IconLabelList"/>
    <dgm:cxn modelId="{3E163B6A-3F50-42E5-AEA2-4B9BAEB83034}" type="presParOf" srcId="{08C9650F-A27B-40F2-B1A9-72E8D57E874D}" destId="{59851614-C8ED-465C-A778-1D991BF2CEAD}" srcOrd="2" destOrd="0" presId="urn:microsoft.com/office/officeart/2018/2/layout/IconLabelList"/>
    <dgm:cxn modelId="{DFC7DB4F-0FDB-4138-B195-A86E2998C4D4}" type="presParOf" srcId="{C934AF75-8DE4-42D7-8364-3F38A703D0F7}" destId="{8812AAAA-1AD7-4548-A571-170FDDF392BE}" srcOrd="3" destOrd="0" presId="urn:microsoft.com/office/officeart/2018/2/layout/IconLabelList"/>
    <dgm:cxn modelId="{E55D6AB7-B392-48B7-BA6D-B9275C0179C1}" type="presParOf" srcId="{C934AF75-8DE4-42D7-8364-3F38A703D0F7}" destId="{986F7484-CDD2-430F-B167-9560ABEE985D}" srcOrd="4" destOrd="0" presId="urn:microsoft.com/office/officeart/2018/2/layout/IconLabelList"/>
    <dgm:cxn modelId="{42EFAEAA-C77F-4142-9F7C-16ECFFD2D229}" type="presParOf" srcId="{986F7484-CDD2-430F-B167-9560ABEE985D}" destId="{9CF3D60C-1A9B-4208-9914-B2C865A41754}" srcOrd="0" destOrd="0" presId="urn:microsoft.com/office/officeart/2018/2/layout/IconLabelList"/>
    <dgm:cxn modelId="{E29DE369-0992-4946-B843-4CEAC87F1DFF}" type="presParOf" srcId="{986F7484-CDD2-430F-B167-9560ABEE985D}" destId="{142B07CD-E06B-440A-9E37-12E5CA21C9E0}" srcOrd="1" destOrd="0" presId="urn:microsoft.com/office/officeart/2018/2/layout/IconLabelList"/>
    <dgm:cxn modelId="{D2990075-22AC-4B40-8A5B-180FACA84446}" type="presParOf" srcId="{986F7484-CDD2-430F-B167-9560ABEE985D}" destId="{11AE1B32-0E56-4FB8-9105-7225B1F4AFA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C2F57-7A7B-428F-BEA6-190789449694}">
      <dsp:nvSpPr>
        <dsp:cNvPr id="0" name=""/>
        <dsp:cNvSpPr/>
      </dsp:nvSpPr>
      <dsp:spPr>
        <a:xfrm>
          <a:off x="634669" y="1247881"/>
          <a:ext cx="1921500" cy="19215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60B4E-05B1-4858-B4F4-80B311F4293F}">
      <dsp:nvSpPr>
        <dsp:cNvPr id="0" name=""/>
        <dsp:cNvSpPr/>
      </dsp:nvSpPr>
      <dsp:spPr>
        <a:xfrm>
          <a:off x="1044169" y="1657381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4BA54-76E7-43D6-A96A-79EE1C6F6F12}">
      <dsp:nvSpPr>
        <dsp:cNvPr id="0" name=""/>
        <dsp:cNvSpPr/>
      </dsp:nvSpPr>
      <dsp:spPr>
        <a:xfrm>
          <a:off x="20419" y="3767881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>
              <a:latin typeface="Bahnschrift"/>
            </a:rPr>
            <a:t>To analyse the challenges faced by employees of </a:t>
          </a:r>
          <a:r>
            <a:rPr lang="en-US" sz="1200" kern="1200" dirty="0" err="1">
              <a:latin typeface="Bahnschrift"/>
            </a:rPr>
            <a:t>KareXpert</a:t>
          </a:r>
          <a:r>
            <a:rPr lang="en-US" sz="1200" kern="1200" dirty="0">
              <a:latin typeface="Bahnschrift"/>
            </a:rPr>
            <a:t> in various deapartments </a:t>
          </a:r>
        </a:p>
      </dsp:txBody>
      <dsp:txXfrm>
        <a:off x="20419" y="3767881"/>
        <a:ext cx="3150000" cy="720000"/>
      </dsp:txXfrm>
    </dsp:sp>
    <dsp:sp modelId="{B8B9B681-9E9D-4B30-B65A-2AB0027D124F}">
      <dsp:nvSpPr>
        <dsp:cNvPr id="0" name=""/>
        <dsp:cNvSpPr/>
      </dsp:nvSpPr>
      <dsp:spPr>
        <a:xfrm>
          <a:off x="4335919" y="1247881"/>
          <a:ext cx="1921500" cy="19215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2F132-259B-4844-B7ED-4C2842575FFF}">
      <dsp:nvSpPr>
        <dsp:cNvPr id="0" name=""/>
        <dsp:cNvSpPr/>
      </dsp:nvSpPr>
      <dsp:spPr>
        <a:xfrm>
          <a:off x="4745419" y="1657381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5ABAC-C8B1-409F-8CE2-CD24CCCEAFB8}">
      <dsp:nvSpPr>
        <dsp:cNvPr id="0" name=""/>
        <dsp:cNvSpPr/>
      </dsp:nvSpPr>
      <dsp:spPr>
        <a:xfrm>
          <a:off x="3721669" y="3767881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>
              <a:latin typeface="Bahnschrift"/>
            </a:rPr>
            <a:t>To know the awareness of employees regarding implementation process according to their roles</a:t>
          </a:r>
        </a:p>
      </dsp:txBody>
      <dsp:txXfrm>
        <a:off x="3721669" y="3767881"/>
        <a:ext cx="3150000" cy="720000"/>
      </dsp:txXfrm>
    </dsp:sp>
    <dsp:sp modelId="{08CBC863-8C09-48B6-9F75-7E0A88E6C83D}">
      <dsp:nvSpPr>
        <dsp:cNvPr id="0" name=""/>
        <dsp:cNvSpPr/>
      </dsp:nvSpPr>
      <dsp:spPr>
        <a:xfrm>
          <a:off x="8037169" y="1247881"/>
          <a:ext cx="1921500" cy="19215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0B5C7-3C2C-426B-ADF1-FB88013EF1E7}">
      <dsp:nvSpPr>
        <dsp:cNvPr id="0" name=""/>
        <dsp:cNvSpPr/>
      </dsp:nvSpPr>
      <dsp:spPr>
        <a:xfrm>
          <a:off x="8446669" y="1657381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2AC0D-A5D6-49A8-B104-1AA74CA165B9}">
      <dsp:nvSpPr>
        <dsp:cNvPr id="0" name=""/>
        <dsp:cNvSpPr/>
      </dsp:nvSpPr>
      <dsp:spPr>
        <a:xfrm>
          <a:off x="7422919" y="3767881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>
              <a:latin typeface="Bahnschrift"/>
            </a:rPr>
            <a:t>To understand possible solutions to improve the efficiency of the employees as well as organization</a:t>
          </a:r>
        </a:p>
      </dsp:txBody>
      <dsp:txXfrm>
        <a:off x="7422919" y="3767881"/>
        <a:ext cx="315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804D8-3428-4C25-B285-ED8B3FAD4A04}">
      <dsp:nvSpPr>
        <dsp:cNvPr id="0" name=""/>
        <dsp:cNvSpPr/>
      </dsp:nvSpPr>
      <dsp:spPr>
        <a:xfrm>
          <a:off x="807987" y="1265"/>
          <a:ext cx="2487554" cy="14925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Study Design – Cross Sectional Study</a:t>
          </a:r>
        </a:p>
      </dsp:txBody>
      <dsp:txXfrm>
        <a:off x="807987" y="1265"/>
        <a:ext cx="2487554" cy="1492532"/>
      </dsp:txXfrm>
    </dsp:sp>
    <dsp:sp modelId="{22463DB7-6AC3-437A-82AA-474A3F62E530}">
      <dsp:nvSpPr>
        <dsp:cNvPr id="0" name=""/>
        <dsp:cNvSpPr/>
      </dsp:nvSpPr>
      <dsp:spPr>
        <a:xfrm>
          <a:off x="3544296" y="1265"/>
          <a:ext cx="2487554" cy="14925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Study Setting – </a:t>
          </a:r>
          <a:r>
            <a:rPr lang="en-US" sz="1800" kern="1200" dirty="0" err="1"/>
            <a:t>KareXpert</a:t>
          </a:r>
          <a:r>
            <a:rPr lang="en-US" sz="1800" kern="1200" dirty="0"/>
            <a:t> Technologies, Gurgaon</a:t>
          </a:r>
        </a:p>
      </dsp:txBody>
      <dsp:txXfrm>
        <a:off x="3544296" y="1265"/>
        <a:ext cx="2487554" cy="1492532"/>
      </dsp:txXfrm>
    </dsp:sp>
    <dsp:sp modelId="{9F162CD7-F1D8-4E5D-BC56-B27228AA2176}">
      <dsp:nvSpPr>
        <dsp:cNvPr id="0" name=""/>
        <dsp:cNvSpPr/>
      </dsp:nvSpPr>
      <dsp:spPr>
        <a:xfrm>
          <a:off x="6280606" y="1265"/>
          <a:ext cx="2487554" cy="14925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Type of Data- Primary research</a:t>
          </a:r>
        </a:p>
      </dsp:txBody>
      <dsp:txXfrm>
        <a:off x="6280606" y="1265"/>
        <a:ext cx="2487554" cy="1492532"/>
      </dsp:txXfrm>
    </dsp:sp>
    <dsp:sp modelId="{D210761F-4425-4F89-B07D-55529483BC0C}">
      <dsp:nvSpPr>
        <dsp:cNvPr id="0" name=""/>
        <dsp:cNvSpPr/>
      </dsp:nvSpPr>
      <dsp:spPr>
        <a:xfrm>
          <a:off x="807987" y="1742553"/>
          <a:ext cx="2487554" cy="14925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Sampling Technique –Convenience Sampling</a:t>
          </a:r>
          <a:r>
            <a:rPr lang="en-US" sz="1800" kern="1200" dirty="0">
              <a:latin typeface="Calibri Light"/>
            </a:rPr>
            <a:t> </a:t>
          </a:r>
          <a:endParaRPr lang="en-US" sz="1800" kern="1200" dirty="0"/>
        </a:p>
      </dsp:txBody>
      <dsp:txXfrm>
        <a:off x="807987" y="1742553"/>
        <a:ext cx="2487554" cy="1492532"/>
      </dsp:txXfrm>
    </dsp:sp>
    <dsp:sp modelId="{B934B344-B2EA-4148-B1F0-2D4BBBB3A27E}">
      <dsp:nvSpPr>
        <dsp:cNvPr id="0" name=""/>
        <dsp:cNvSpPr/>
      </dsp:nvSpPr>
      <dsp:spPr>
        <a:xfrm>
          <a:off x="3544296" y="1742553"/>
          <a:ext cx="2487554" cy="14925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Total population – </a:t>
          </a:r>
          <a:r>
            <a:rPr lang="en-US" sz="1800" kern="1200" dirty="0">
              <a:latin typeface="Calibri Light"/>
            </a:rPr>
            <a:t>125</a:t>
          </a:r>
          <a:r>
            <a:rPr lang="en-US" sz="1800" kern="1200" dirty="0"/>
            <a:t> Employees in </a:t>
          </a:r>
          <a:r>
            <a:rPr lang="en-US" sz="1800" kern="1200" dirty="0" err="1"/>
            <a:t>KareXpert</a:t>
          </a:r>
          <a:endParaRPr lang="en-US" sz="1800" kern="1200" dirty="0"/>
        </a:p>
      </dsp:txBody>
      <dsp:txXfrm>
        <a:off x="3544296" y="1742553"/>
        <a:ext cx="2487554" cy="1492532"/>
      </dsp:txXfrm>
    </dsp:sp>
    <dsp:sp modelId="{65829D62-8E67-422E-AA0B-42C8BC2F5B6A}">
      <dsp:nvSpPr>
        <dsp:cNvPr id="0" name=""/>
        <dsp:cNvSpPr/>
      </dsp:nvSpPr>
      <dsp:spPr>
        <a:xfrm>
          <a:off x="6280606" y="1742553"/>
          <a:ext cx="2487554" cy="14925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Sample Size – </a:t>
          </a:r>
          <a:r>
            <a:rPr lang="en-US" sz="1800" kern="1200" dirty="0">
              <a:latin typeface="Calibri Light"/>
            </a:rPr>
            <a:t>97 (Using formula N= z2pq</a:t>
          </a:r>
          <a:r>
            <a:rPr lang="en-US" sz="1800" kern="1200" dirty="0"/>
            <a:t>/</a:t>
          </a:r>
          <a:r>
            <a:rPr lang="en-US" sz="1800" kern="1200" baseline="30000" dirty="0"/>
            <a:t>e2</a:t>
          </a:r>
        </a:p>
      </dsp:txBody>
      <dsp:txXfrm>
        <a:off x="6280606" y="1742553"/>
        <a:ext cx="2487554" cy="1492532"/>
      </dsp:txXfrm>
    </dsp:sp>
    <dsp:sp modelId="{0195252F-3232-46F0-ABE3-9D2CF9BB3ADB}">
      <dsp:nvSpPr>
        <dsp:cNvPr id="0" name=""/>
        <dsp:cNvSpPr/>
      </dsp:nvSpPr>
      <dsp:spPr>
        <a:xfrm>
          <a:off x="2176142" y="3483841"/>
          <a:ext cx="2487554" cy="14925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Inclusion - Employees of different team in </a:t>
          </a:r>
          <a:r>
            <a:rPr lang="en-US" sz="1800" kern="1200" dirty="0" err="1">
              <a:latin typeface="Calibri Light"/>
            </a:rPr>
            <a:t>KarXpert</a:t>
          </a:r>
          <a:r>
            <a:rPr lang="en-US" sz="1800" kern="1200" dirty="0">
              <a:latin typeface="Calibri Light"/>
            </a:rPr>
            <a:t>. All</a:t>
          </a:r>
          <a:r>
            <a:rPr lang="en-US" sz="1800" kern="1200" dirty="0"/>
            <a:t> permanent employees </a:t>
          </a:r>
          <a:r>
            <a:rPr lang="en-US" sz="1800" kern="1200" dirty="0">
              <a:latin typeface="Calibri Light"/>
            </a:rPr>
            <a:t>irrespective of age are</a:t>
          </a:r>
          <a:r>
            <a:rPr lang="en-US" sz="1800" kern="1200" dirty="0"/>
            <a:t> included</a:t>
          </a:r>
          <a:endParaRPr lang="en-US" sz="1800" kern="1200" dirty="0">
            <a:latin typeface="Calibri Light"/>
          </a:endParaRPr>
        </a:p>
      </dsp:txBody>
      <dsp:txXfrm>
        <a:off x="2176142" y="3483841"/>
        <a:ext cx="2487554" cy="1492532"/>
      </dsp:txXfrm>
    </dsp:sp>
    <dsp:sp modelId="{7BA5B07F-4C4F-4CB7-9390-77CC96B76058}">
      <dsp:nvSpPr>
        <dsp:cNvPr id="0" name=""/>
        <dsp:cNvSpPr/>
      </dsp:nvSpPr>
      <dsp:spPr>
        <a:xfrm>
          <a:off x="4912451" y="3483841"/>
          <a:ext cx="2487554" cy="14925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Exclusion- Trainees are excluded from study</a:t>
          </a:r>
        </a:p>
      </dsp:txBody>
      <dsp:txXfrm>
        <a:off x="4912451" y="3483841"/>
        <a:ext cx="2487554" cy="1492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AB246-2446-487F-B21B-B7CA728D7143}">
      <dsp:nvSpPr>
        <dsp:cNvPr id="0" name=""/>
        <dsp:cNvSpPr/>
      </dsp:nvSpPr>
      <dsp:spPr>
        <a:xfrm>
          <a:off x="0" y="867549"/>
          <a:ext cx="6651253" cy="16016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9D963-6B7D-48AE-AC64-92F7CB3436FC}">
      <dsp:nvSpPr>
        <dsp:cNvPr id="0" name=""/>
        <dsp:cNvSpPr/>
      </dsp:nvSpPr>
      <dsp:spPr>
        <a:xfrm>
          <a:off x="484492" y="1227915"/>
          <a:ext cx="880896" cy="880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032F8-117E-4D81-9A39-C14D755ACCEF}">
      <dsp:nvSpPr>
        <dsp:cNvPr id="0" name=""/>
        <dsp:cNvSpPr/>
      </dsp:nvSpPr>
      <dsp:spPr>
        <a:xfrm>
          <a:off x="1849881" y="867549"/>
          <a:ext cx="4801371" cy="160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06" tIns="169506" rIns="169506" bIns="169506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A different team for handling issues after the</a:t>
          </a:r>
          <a:r>
            <a:rPr lang="en-IN" sz="2500" kern="1200" dirty="0">
              <a:latin typeface="Calibri Light"/>
            </a:rPr>
            <a:t> Client</a:t>
          </a:r>
          <a:r>
            <a:rPr lang="en-IN" sz="2500" kern="1200" dirty="0"/>
            <a:t> have started using the software</a:t>
          </a:r>
          <a:endParaRPr lang="en-US" sz="2500" kern="1200" dirty="0"/>
        </a:p>
      </dsp:txBody>
      <dsp:txXfrm>
        <a:off x="1849881" y="867549"/>
        <a:ext cx="4801371" cy="1601629"/>
      </dsp:txXfrm>
    </dsp:sp>
    <dsp:sp modelId="{2AA0DB1D-9F2C-4BBB-825C-C8812E70A550}">
      <dsp:nvSpPr>
        <dsp:cNvPr id="0" name=""/>
        <dsp:cNvSpPr/>
      </dsp:nvSpPr>
      <dsp:spPr>
        <a:xfrm>
          <a:off x="0" y="2869585"/>
          <a:ext cx="6651253" cy="16016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F7762-D4ED-4914-97B3-8E56204CC5D2}">
      <dsp:nvSpPr>
        <dsp:cNvPr id="0" name=""/>
        <dsp:cNvSpPr/>
      </dsp:nvSpPr>
      <dsp:spPr>
        <a:xfrm>
          <a:off x="484492" y="3229952"/>
          <a:ext cx="880896" cy="8808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308F8-F610-45E7-9741-FDAB8F818151}">
      <dsp:nvSpPr>
        <dsp:cNvPr id="0" name=""/>
        <dsp:cNvSpPr/>
      </dsp:nvSpPr>
      <dsp:spPr>
        <a:xfrm>
          <a:off x="1849881" y="2869585"/>
          <a:ext cx="4801371" cy="1601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06" tIns="169506" rIns="169506" bIns="169506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A</a:t>
          </a:r>
          <a:r>
            <a:rPr lang="en-IN" sz="2500" kern="1200" dirty="0">
              <a:latin typeface="Calibri Light"/>
            </a:rPr>
            <a:t> proper Coordination</a:t>
          </a:r>
          <a:r>
            <a:rPr lang="en-IN" sz="2500" kern="1200" dirty="0"/>
            <a:t> between different </a:t>
          </a:r>
          <a:r>
            <a:rPr lang="en-IN" sz="2500" kern="1200" dirty="0">
              <a:latin typeface="Calibri Light"/>
            </a:rPr>
            <a:t>teams</a:t>
          </a:r>
          <a:endParaRPr lang="en-US" sz="2500" kern="1200" dirty="0"/>
        </a:p>
      </dsp:txBody>
      <dsp:txXfrm>
        <a:off x="1849881" y="2869585"/>
        <a:ext cx="4801371" cy="1601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92AB4-9365-49D9-B1EF-84D9862B6B48}">
      <dsp:nvSpPr>
        <dsp:cNvPr id="0" name=""/>
        <dsp:cNvSpPr/>
      </dsp:nvSpPr>
      <dsp:spPr>
        <a:xfrm>
          <a:off x="452907" y="1282705"/>
          <a:ext cx="740390" cy="7403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B6508-5342-4C49-8C2D-E2AE742DFBAE}">
      <dsp:nvSpPr>
        <dsp:cNvPr id="0" name=""/>
        <dsp:cNvSpPr/>
      </dsp:nvSpPr>
      <dsp:spPr>
        <a:xfrm>
          <a:off x="447" y="2276113"/>
          <a:ext cx="1645312" cy="65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/>
            <a:t>Client Handling</a:t>
          </a:r>
          <a:endParaRPr lang="en-US" sz="1400" kern="1200"/>
        </a:p>
      </dsp:txBody>
      <dsp:txXfrm>
        <a:off x="447" y="2276113"/>
        <a:ext cx="1645312" cy="658125"/>
      </dsp:txXfrm>
    </dsp:sp>
    <dsp:sp modelId="{5C481019-C142-42F6-AC0C-F19FBE04F3F9}">
      <dsp:nvSpPr>
        <dsp:cNvPr id="0" name=""/>
        <dsp:cNvSpPr/>
      </dsp:nvSpPr>
      <dsp:spPr>
        <a:xfrm>
          <a:off x="2386150" y="1282705"/>
          <a:ext cx="740390" cy="7403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51614-C8ED-465C-A778-1D991BF2CEAD}">
      <dsp:nvSpPr>
        <dsp:cNvPr id="0" name=""/>
        <dsp:cNvSpPr/>
      </dsp:nvSpPr>
      <dsp:spPr>
        <a:xfrm>
          <a:off x="1933689" y="2276113"/>
          <a:ext cx="1645312" cy="65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/>
            <a:t>Learning of steps in HIMS implementation</a:t>
          </a:r>
          <a:endParaRPr lang="en-US" sz="1400" kern="1200"/>
        </a:p>
      </dsp:txBody>
      <dsp:txXfrm>
        <a:off x="1933689" y="2276113"/>
        <a:ext cx="1645312" cy="658125"/>
      </dsp:txXfrm>
    </dsp:sp>
    <dsp:sp modelId="{9CF3D60C-1A9B-4208-9914-B2C865A41754}">
      <dsp:nvSpPr>
        <dsp:cNvPr id="0" name=""/>
        <dsp:cNvSpPr/>
      </dsp:nvSpPr>
      <dsp:spPr>
        <a:xfrm>
          <a:off x="4319392" y="1282705"/>
          <a:ext cx="740390" cy="7403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E1B32-0E56-4FB8-9105-7225B1F4AFA7}">
      <dsp:nvSpPr>
        <dsp:cNvPr id="0" name=""/>
        <dsp:cNvSpPr/>
      </dsp:nvSpPr>
      <dsp:spPr>
        <a:xfrm>
          <a:off x="3866931" y="2276113"/>
          <a:ext cx="1645312" cy="65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/>
            <a:t>Handling Bugs after Go-Live</a:t>
          </a:r>
          <a:endParaRPr lang="en-US" sz="1400" kern="1200"/>
        </a:p>
      </dsp:txBody>
      <dsp:txXfrm>
        <a:off x="3866931" y="2276113"/>
        <a:ext cx="1645312" cy="65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A45B-3F67-4A46-B80E-86DB28E7B237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CBBF-3B14-49EE-839D-F9D0F54BEC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CBBF-3B14-49EE-839D-F9D0F54BECC4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2C74-2A67-7B88-E4B0-49C7348E4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2E0EF-E98B-4A5E-6AAD-8E0D81174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B9F-6AC3-446B-BE5D-168B172F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C0E5-F472-4823-852C-D183FA2F2488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DD859-66CB-8ECC-6E50-6A57DFF2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86DF-C26B-58D8-1801-6CC6107B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7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0628-FB36-BD34-9FE2-97E896A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D301-275B-FF6C-40F7-2E9B0CD3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54F30-EF25-E3E3-BB1C-47025CFD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CF6C-BC1F-457E-8C73-045A403582E6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5C90-C15D-39BC-189C-B04FF8FD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8025F-FDA9-0B8F-AD5D-453E4F1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63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9D957-C999-1C16-1853-9A023AA6C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E3950-F0D6-5D89-066D-08572318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AA96-007B-16EB-59B9-8466CF3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070E-952C-41C9-9ABB-C56A7BE64D88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4BE2-2DF2-045A-8669-1F641EBC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5D12E-7ED4-76EF-2510-3424364F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11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48E1-7B95-4C44-805C-FC204732C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FA26B-6218-4079-81BB-B1C2322A9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FACF-61F5-488D-8767-077B0FA3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E3E77-6F37-4673-A8E0-D4E90637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4A567-3AC8-4684-B103-148EE606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1461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281A-3E3B-46B2-8B28-E252576E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CBA5E-2D18-4A02-AD54-0A99726A0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C2448-D6DB-4972-926C-8F362724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A9286-DAA8-4E5A-A7D5-A67336D4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4C341-0543-4798-928F-88CA75E5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8978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392A-8F10-4F37-87F9-46E436F9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33794-2A23-4114-9931-EFBCC201E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B739-F870-45BE-BDD6-386FD378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86DD-F72B-47B7-A746-33EDA488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440A4-0BA4-4B88-8D41-B000FC66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091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7CAA-AE84-4B81-B4A5-DE2257F9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81CF-EA28-4597-BA4F-A220EE04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359E0-8327-466E-B9B5-8E0D84CB6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E0BC6-D7E5-4C52-9FD8-1EBCB473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45588-B93B-4AC4-8F48-F0A22CB7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24793-A408-48F3-BA01-93F4B908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436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A530-D8F1-4A53-B0CF-76D9D95B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F0014-6A02-4099-BC47-971F4C1C8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674D2-0461-4FC1-ADC5-53BA1BA73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EE058-533C-4FDA-B042-182D753DB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2EF82-A7FF-4B21-967E-FAD7A1FF4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DF6255-9B30-4BFE-B1C8-6118C70A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891B82-5F14-4227-BFBF-F378564F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90C3B-DD9C-4AD8-A772-DFFF86C8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7806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3F63-E68E-416F-9B67-EC6F4293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013A4-154F-43E7-9C7E-E6711F7F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5969C-64B1-4863-8C34-71672C92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48424-B432-4891-8C15-9C83CF67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2331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A4EED-AFDB-48F1-8530-4F66DDAB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27957-5ADE-415F-8C3C-A0222232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E0274-AECC-41C4-B125-7FF56E41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0688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F4CE-3A6C-4243-AB72-4C3F3E4F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F723-72AE-43C8-8A15-083E8410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BEDEC-1827-4ADF-8FBD-7BA38E494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6D8C0-5FF6-47AF-B19E-6AC545A0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4BBA2-80F3-4367-B110-C9B41CC0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A50C0-D8C5-489B-98A4-3122E155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335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716E-3B2D-E963-79E7-5EF7FA21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4634-ABC2-6BED-BF96-9B5559CE3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EF2B4-2DC2-6314-D99D-D61B5F64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FBC0-878C-4FB7-8E1F-1D6F6FF7C223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9C864-56F9-6F24-ACE2-68994362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18AD-0394-8E9F-0B97-7A979B0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601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310D-4BB1-40AD-9E9D-F5B0DDD1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8A1496-FD0F-4C68-9611-988F37360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DAA4E-43BB-46AA-90F4-347FF4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4DDA6-52ED-445A-A312-C65E1BC9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5F1EC-3294-4ED3-9A87-2D23AFF5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54491-4990-4A6A-B253-7C00EC10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308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B9637-B76C-4FDB-8E1A-304B9414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7CF08-9BB5-4924-A8F8-5F92E92D9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73D1F-32AC-483D-8C44-0FB6C4AC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219FF-ED85-4A00-B6AA-1B9EC604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EABC-25C0-4D27-8862-EC67B0F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472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9A4D6-E209-4524-91E1-DFBE0D759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1574C-B280-43A4-AC70-41C721BFE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A1C4-95EA-43CF-925E-FF5C133F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C9EAD-89D5-49EF-AEE6-2E9C1AA9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5881C-A5D9-450D-8CEE-77BA9CEF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932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7D86-16D6-2081-9141-B69FF05C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4426C-57D7-F200-FA35-8E436A5D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632E-3E25-D2A6-491C-E5592C3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5ADF-9D55-472F-A142-0A5A20BA4577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8D8A7-1FEB-8F74-CC96-60F713D9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64CDB-61F8-D5A9-1F23-AD369A51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09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D318-BBB3-1ED4-702E-7B3E99D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8E8-3ED1-3166-5784-09ACC24D9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193F-E080-1819-0001-EC324458C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9AC5-0DE1-5E65-1A58-599D06B8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6A866-57B6-4C39-8809-FBA78A30FCC9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DFD7-A0B2-3C6A-D7BA-B22A8C68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4F3E3-D244-DE91-E177-93FD991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22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731-E7C4-A269-BE92-C85C6083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A0333-AA9A-DF4F-C57C-56BAA1F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AEBD8-A870-7FD7-F78A-B5EAACA47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7F615-1CA8-AC3F-C4FE-FFF9F49AF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1C04-731E-98E6-D3D9-0ACFEBE39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9A91A-EBEF-9BB2-B813-F1A9FBC7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4237-4DA9-498D-81CC-7DEBFDE0146A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CC76-53AF-D09D-7090-C46C6BC2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EB7F1-3FD9-614A-DD77-0F4054D2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43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571-DEF0-68A8-EA51-110C122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54D79-6E0A-9D35-0EBD-FB1ECA55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9E31-0E2B-4B8B-A4CD-804F6A5D47A9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C3BC-2067-8919-8B3E-4092015A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B87ED-C91F-42C9-2E08-5FC7E489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881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467BF-AB2E-3DEF-67BB-BD30CABB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607-A4BB-4D67-95B9-C9085ECC35A9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09D29-4BFA-2AC9-ECDF-923DF9F3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A3FC0-FAB4-106E-CBFC-20A7CD39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88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7C7E-D521-F661-1C58-D19B826A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D9D-2A21-680C-A275-4A3D85F04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0A35F-23A3-07EE-6BAB-E164189CE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0979A-120B-82A8-026D-4BE0C246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9E65-501E-4E79-B301-EC94E1C8867E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45F37-3CB4-AE2D-2533-3877135B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38491-67AF-16FC-0E0E-3D1128F1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9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0D0E-376D-78FD-7FC8-983C6801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D1C15-75FE-9ACA-314E-0ADC5BF18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5D50-FC72-AC28-0F4E-E904A7F1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2FAAF-4A7B-5286-4106-E767F58B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C047-BE12-4A43-A323-58AFB768CD35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331BE-AD49-7317-E681-91E7744C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59E-4898-883B-FD49-34EA78AE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06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B505A-F512-A52E-E888-47C174A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18E4A-8F52-4B39-2902-CB954C5F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08D44-8BFC-15F0-F07E-C32BCCF6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2769F-3E27-4D36-A194-1A84EAEDBFA1}" type="datetime1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45A2C-4190-4E5A-5D38-07DF0B68B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 are not allowed to add slides to this presentation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15AD-CE55-F5B7-3AE1-4BE3BEF7D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20E6-394B-4DF0-96A5-9647FF39C94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AEBDC-2163-4582-9922-13219C83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65F26-29AB-4F79-B6F5-105566113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C131-BFFA-4F6E-A281-8D374BDDF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D4F3-8B2A-4AF8-B340-6C9C2B229C17}" type="datetimeFigureOut">
              <a:rPr lang="LID4096" smtClean="0"/>
              <a:t>06/26/2022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63064-A3BA-487F-AE3A-61F6AFD8F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D084D-8DD3-4379-9E10-39D1FE715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7FB0A-B842-40F7-9F71-5D9028FCF9B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35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6.sldx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www.aliem.com/2011/04/article-review-reframing-research-on/facdev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7.sldx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www.aliem.com/2011/04/article-review-reframing-research-on/facdev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8.sl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history-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6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8919CDF-2623-36EB-2273-E98D4B0B8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27" b="9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8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58592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9BD04-9EFD-5298-48E0-BBFFD104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524000"/>
            <a:ext cx="5541054" cy="2688545"/>
          </a:xfrm>
        </p:spPr>
        <p:txBody>
          <a:bodyPr>
            <a:normAutofit/>
          </a:bodyPr>
          <a:lstStyle/>
          <a:p>
            <a:r>
              <a:rPr lang="en-US" sz="4400" b="1" dirty="0"/>
              <a:t>CHALLENGES FACED IN IMPLEMENTING HMIS SOFTWARE IN HOSPITALS</a:t>
            </a:r>
            <a:endParaRPr lang="en-IN" sz="4400" b="1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3AE62-677A-E7A9-D759-F10B648D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3379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IN" sz="2200" b="1"/>
              <a:t>Name – Urvashi Sethi (PG/20/101)</a:t>
            </a:r>
            <a:endParaRPr lang="en-IN" sz="2200" b="1">
              <a:cs typeface="Calibri"/>
            </a:endParaRPr>
          </a:p>
          <a:p>
            <a:r>
              <a:rPr lang="en-IN" sz="2200" b="1"/>
              <a:t>Faculty Mentor – </a:t>
            </a:r>
            <a:r>
              <a:rPr lang="en-IN" sz="2200" b="1" err="1"/>
              <a:t>Dr.</a:t>
            </a:r>
            <a:r>
              <a:rPr lang="en-IN" sz="2200" b="1"/>
              <a:t> Nitish Dogra</a:t>
            </a:r>
            <a:endParaRPr lang="en-IN" sz="2200" b="1">
              <a:cs typeface="Calibri"/>
            </a:endParaRPr>
          </a:p>
          <a:p>
            <a:r>
              <a:rPr lang="en-IN" sz="2200" b="1"/>
              <a:t>IIHMR Delhi</a:t>
            </a:r>
            <a:endParaRPr lang="en-IN" sz="2200" b="1">
              <a:cs typeface="Calibri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13290A4-7868-BA34-E26B-F23E2D424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"/>
            <a:ext cx="2048725" cy="9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D75EE-F9AD-7ECC-099C-1DECD26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10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68B9E-FFED-72D7-8936-12D60B63D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714379"/>
              </p:ext>
            </p:extLst>
          </p:nvPr>
        </p:nvGraphicFramePr>
        <p:xfrm>
          <a:off x="393192" y="1825625"/>
          <a:ext cx="8952297" cy="3591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16341772"/>
              </p:ext>
            </p:extLst>
          </p:nvPr>
        </p:nvGraphicFramePr>
        <p:xfrm>
          <a:off x="7081392" y="1923832"/>
          <a:ext cx="4248023" cy="308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87183" y="5653579"/>
            <a:ext cx="44002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average of 16% employees have experience of more than 5 years. 22% of employees have 2-5 years of experience, major distribution if of 62% of employees having 0-2 years of experience.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1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3C72F8D-7726-4E5E-8815-EB89EC572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712690"/>
              </p:ext>
            </p:extLst>
          </p:nvPr>
        </p:nvGraphicFramePr>
        <p:xfrm>
          <a:off x="0" y="185647"/>
          <a:ext cx="12195175" cy="691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" name="Slide" r:id="rId3" imgW="3956368" imgH="2225106" progId="PowerPoint.Slide.12">
                  <p:embed/>
                </p:oleObj>
              </mc:Choice>
              <mc:Fallback>
                <p:oleObj name="Slide" r:id="rId3" imgW="3956368" imgH="2225106" progId="PowerPoint.Slide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3C72F8D-7726-4E5E-8815-EB89EC572E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85647"/>
                        <a:ext cx="12195175" cy="6911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0C2753-24B9-4B5D-BCB4-87C9F45D15C9}"/>
              </a:ext>
            </a:extLst>
          </p:cNvPr>
          <p:cNvSpPr txBox="1"/>
          <p:nvPr/>
        </p:nvSpPr>
        <p:spPr>
          <a:xfrm>
            <a:off x="3944270" y="294011"/>
            <a:ext cx="111771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/>
                <a:ea typeface="+mn-ea"/>
                <a:cs typeface="+mn-cs"/>
              </a:rPr>
              <a:t>DISCUSSION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8EC1A-6A01-4715-AA48-B81F4F38186C}"/>
              </a:ext>
            </a:extLst>
          </p:cNvPr>
          <p:cNvSpPr txBox="1"/>
          <p:nvPr/>
        </p:nvSpPr>
        <p:spPr>
          <a:xfrm>
            <a:off x="837189" y="2066848"/>
            <a:ext cx="2590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lt"/>
                <a:cs typeface="Calibri" panose="020F0502020204030204"/>
              </a:rPr>
              <a:t>To the best of our knowledge, this is the first study done 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lt"/>
                <a:cs typeface="Calibri" panose="020F0502020204030204"/>
              </a:rPr>
              <a:t>KareXpert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lt"/>
                <a:cs typeface="Calibri" panose="020F0502020204030204"/>
              </a:rPr>
              <a:t> Technologies 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43252-BE47-4AD1-B1E6-92340E0DBE73}"/>
              </a:ext>
            </a:extLst>
          </p:cNvPr>
          <p:cNvSpPr txBox="1"/>
          <p:nvPr/>
        </p:nvSpPr>
        <p:spPr>
          <a:xfrm>
            <a:off x="7894321" y="2270672"/>
            <a:ext cx="3567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Minority of employees have experience of more than 5 years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5CA1F1-CD5F-44F7-B666-5708B3F77635}"/>
              </a:ext>
            </a:extLst>
          </p:cNvPr>
          <p:cNvSpPr txBox="1"/>
          <p:nvPr/>
        </p:nvSpPr>
        <p:spPr>
          <a:xfrm>
            <a:off x="7894321" y="3641569"/>
            <a:ext cx="3484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Bahnschrift" panose="020B0502040204020203" pitchFamily="34" charset="0"/>
              </a:rPr>
              <a:t>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mplementation cycle led by sales team as new hospital takes the software.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cs typeface="Calibri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06E139D-A72F-466E-940B-41652046E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27988" y="1855868"/>
            <a:ext cx="4286718" cy="41343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D02C90-E0D6-D173-E9A1-5F8BBC2EABBD}"/>
              </a:ext>
            </a:extLst>
          </p:cNvPr>
          <p:cNvSpPr txBox="1"/>
          <p:nvPr/>
        </p:nvSpPr>
        <p:spPr>
          <a:xfrm>
            <a:off x="812697" y="3400409"/>
            <a:ext cx="28417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Study identified the challenges faced by </a:t>
            </a:r>
          </a:p>
          <a:p>
            <a:r>
              <a:rPr lang="en-US" sz="1600" dirty="0">
                <a:latin typeface="Bahnschrift" panose="020B0502040204020203" pitchFamily="34" charset="0"/>
              </a:rPr>
              <a:t>Different departments of  organization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145D0B-D471-BB40-52EB-532F1976158C}"/>
              </a:ext>
            </a:extLst>
          </p:cNvPr>
          <p:cNvSpPr txBox="1"/>
          <p:nvPr/>
        </p:nvSpPr>
        <p:spPr>
          <a:xfrm>
            <a:off x="796213" y="5044832"/>
            <a:ext cx="2841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Majority of employees have 0-2 years of experience, recently joined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84ECA4-C4C7-7704-19B6-BBD5719ED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4"/>
            <a:ext cx="2470826" cy="11630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C52AE9-4426-A664-412E-4EC16BDC9B77}"/>
              </a:ext>
            </a:extLst>
          </p:cNvPr>
          <p:cNvSpPr txBox="1"/>
          <p:nvPr/>
        </p:nvSpPr>
        <p:spPr>
          <a:xfrm>
            <a:off x="7894321" y="4928100"/>
            <a:ext cx="3357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First step is handled by service delivery team, responsible for the customization of the product according the facility requirements and demands. 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64006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3C72F8D-7726-4E5E-8815-EB89EC572E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175" y="133508"/>
          <a:ext cx="12195175" cy="691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0" name="Slide" r:id="rId3" imgW="3956368" imgH="2225106" progId="PowerPoint.Slide.12">
                  <p:embed/>
                </p:oleObj>
              </mc:Choice>
              <mc:Fallback>
                <p:oleObj name="Slide" r:id="rId3" imgW="3956368" imgH="2225106" progId="PowerPoint.Slide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3C72F8D-7726-4E5E-8815-EB89EC572E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175" y="133508"/>
                        <a:ext cx="12195175" cy="6911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0C2753-24B9-4B5D-BCB4-87C9F45D15C9}"/>
              </a:ext>
            </a:extLst>
          </p:cNvPr>
          <p:cNvSpPr txBox="1"/>
          <p:nvPr/>
        </p:nvSpPr>
        <p:spPr>
          <a:xfrm>
            <a:off x="3944270" y="294011"/>
            <a:ext cx="111771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Noto Sans" panose="020B0502040504020204"/>
                <a:ea typeface="+mn-ea"/>
                <a:cs typeface="+mn-cs"/>
              </a:rPr>
              <a:t>DISCUSSION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8EC1A-6A01-4715-AA48-B81F4F38186C}"/>
              </a:ext>
            </a:extLst>
          </p:cNvPr>
          <p:cNvSpPr txBox="1"/>
          <p:nvPr/>
        </p:nvSpPr>
        <p:spPr>
          <a:xfrm>
            <a:off x="868091" y="2060099"/>
            <a:ext cx="325425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E2E2E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Setting up environment of HIMS Technical problems, compatibility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2E2E2E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Getting </a:t>
            </a:r>
            <a:r>
              <a:rPr lang="en-US" sz="1400" dirty="0">
                <a:solidFill>
                  <a:srgbClr val="2E2E2E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requirement from the client, lack of information or incomplete information, not ready at the client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243252-BE47-4AD1-B1E6-92340E0DBE73}"/>
              </a:ext>
            </a:extLst>
          </p:cNvPr>
          <p:cNvSpPr txBox="1"/>
          <p:nvPr/>
        </p:nvSpPr>
        <p:spPr>
          <a:xfrm>
            <a:off x="7558566" y="1827116"/>
            <a:ext cx="3567403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2E2E2E"/>
                </a:solidFill>
                <a:latin typeface="Bahnschrift"/>
                <a:ea typeface="Calibri" panose="020F0502020204030204" pitchFamily="34" charset="0"/>
              </a:rPr>
              <a:t>D</a:t>
            </a:r>
            <a:r>
              <a:rPr lang="en-US" sz="1400" dirty="0">
                <a:solidFill>
                  <a:srgbClr val="2E2E2E"/>
                </a:solidFill>
                <a:effectLst/>
                <a:latin typeface="Bahnschrift"/>
                <a:ea typeface="Calibri" panose="020F0502020204030204" pitchFamily="34" charset="0"/>
              </a:rPr>
              <a:t>evelopers responsible for designing new feature of product are fixed, it operates with new databases. </a:t>
            </a:r>
            <a:r>
              <a:rPr lang="en-US" sz="1400" dirty="0">
                <a:solidFill>
                  <a:srgbClr val="2E2E2E"/>
                </a:solidFill>
                <a:latin typeface="Bahnschrift"/>
                <a:ea typeface="Calibri" panose="020F0502020204030204" pitchFamily="34" charset="0"/>
              </a:rPr>
              <a:t>M</a:t>
            </a:r>
            <a:r>
              <a:rPr lang="en-US" sz="1400" dirty="0">
                <a:solidFill>
                  <a:srgbClr val="2E2E2E"/>
                </a:solidFill>
                <a:effectLst/>
                <a:latin typeface="Bahnschrift"/>
                <a:ea typeface="Calibri" panose="020F0502020204030204" pitchFamily="34" charset="0"/>
              </a:rPr>
              <a:t>ajor challenge faced in </a:t>
            </a:r>
            <a:r>
              <a:rPr lang="en-US" sz="1400" dirty="0">
                <a:effectLst/>
                <a:latin typeface="Bahnschrift"/>
                <a:ea typeface="Calibri" panose="020F0502020204030204" pitchFamily="34" charset="0"/>
              </a:rPr>
              <a:t>making platform independent, should be compatible with browsers and technology</a:t>
            </a:r>
            <a:r>
              <a:rPr lang="en-US" sz="1400" dirty="0">
                <a:latin typeface="Bahnschrift"/>
                <a:ea typeface="Calibri" panose="020F0502020204030204" pitchFamily="34" charset="0"/>
              </a:rPr>
              <a:t>. Making sure proper logs, should be readable for proper debugging.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5CA1F1-CD5F-44F7-B666-5708B3F77635}"/>
              </a:ext>
            </a:extLst>
          </p:cNvPr>
          <p:cNvSpPr txBox="1"/>
          <p:nvPr/>
        </p:nvSpPr>
        <p:spPr>
          <a:xfrm>
            <a:off x="7734932" y="3721432"/>
            <a:ext cx="3484982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2E2E2E"/>
                </a:solidFill>
                <a:effectLst/>
                <a:latin typeface="Bahnschrift"/>
                <a:ea typeface="Calibri" panose="020F0502020204030204" pitchFamily="34" charset="0"/>
              </a:rPr>
              <a:t>The QA analyzes and executes the</a:t>
            </a:r>
            <a:r>
              <a:rPr lang="en-US" sz="1400" dirty="0">
                <a:solidFill>
                  <a:srgbClr val="2E2E2E"/>
                </a:solidFill>
                <a:latin typeface="Bahnschrift"/>
                <a:ea typeface="Calibri" panose="020F0502020204030204" pitchFamily="34" charset="0"/>
              </a:rPr>
              <a:t> test cases</a:t>
            </a:r>
            <a:r>
              <a:rPr lang="en-US" sz="1400" dirty="0">
                <a:solidFill>
                  <a:srgbClr val="2E2E2E"/>
                </a:solidFill>
                <a:effectLst/>
                <a:latin typeface="Bahnschrift"/>
                <a:ea typeface="Calibri" panose="020F0502020204030204" pitchFamily="34" charset="0"/>
              </a:rPr>
              <a:t> in all possible logical way for a quality product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/>
              <a:cs typeface="Calibri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06E139D-A72F-466E-940B-41652046EF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005" r="3661" b="3115"/>
          <a:stretch/>
        </p:blipFill>
        <p:spPr>
          <a:xfrm>
            <a:off x="4178191" y="2659140"/>
            <a:ext cx="3357385" cy="3155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D02C90-E0D6-D173-E9A1-5F8BBC2EABBD}"/>
              </a:ext>
            </a:extLst>
          </p:cNvPr>
          <p:cNvSpPr txBox="1"/>
          <p:nvPr/>
        </p:nvSpPr>
        <p:spPr>
          <a:xfrm>
            <a:off x="868091" y="3469650"/>
            <a:ext cx="31850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E2E2E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>Product team responsible in identifying new-product opportunities, creating competitive strategy for the product</a:t>
            </a:r>
            <a:endParaRPr lang="en-US" sz="1400" dirty="0">
              <a:latin typeface="Bahnschrif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145D0B-D471-BB40-52EB-532F1976158C}"/>
              </a:ext>
            </a:extLst>
          </p:cNvPr>
          <p:cNvSpPr txBox="1"/>
          <p:nvPr/>
        </p:nvSpPr>
        <p:spPr>
          <a:xfrm>
            <a:off x="796212" y="4910797"/>
            <a:ext cx="3483957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2E2E2E"/>
                </a:solidFill>
                <a:latin typeface="Bahnschrift"/>
                <a:ea typeface="Calibri" panose="020F0502020204030204" pitchFamily="34" charset="0"/>
              </a:rPr>
              <a:t>M</a:t>
            </a:r>
            <a:r>
              <a:rPr lang="en-US" sz="1400" dirty="0">
                <a:effectLst/>
                <a:latin typeface="Bahnschrift"/>
                <a:ea typeface="Calibri" panose="020F0502020204030204" pitchFamily="34" charset="0"/>
              </a:rPr>
              <a:t>ajor challenge faced is in use cases where multiple changes are been made, face problem in data break of other HIMS modules. Due to new releases</a:t>
            </a:r>
            <a:r>
              <a:rPr lang="en-US" sz="1400" dirty="0">
                <a:latin typeface="Bahnschrift"/>
                <a:ea typeface="Calibri" panose="020F0502020204030204" pitchFamily="34" charset="0"/>
              </a:rPr>
              <a:t>,</a:t>
            </a:r>
            <a:r>
              <a:rPr lang="en-US" sz="1400" dirty="0">
                <a:effectLst/>
                <a:latin typeface="Bahnschrift"/>
                <a:ea typeface="Calibri" panose="020F0502020204030204" pitchFamily="34" charset="0"/>
              </a:rPr>
              <a:t> there is possibility of breakdown of integrity of other modules</a:t>
            </a:r>
            <a:endParaRPr lang="en-US" sz="1400" dirty="0">
              <a:latin typeface="Bahnschrif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84ECA4-C4C7-7704-19B6-BBD5719ED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590799" cy="12194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C52AE9-4426-A664-412E-4EC16BDC9B77}"/>
              </a:ext>
            </a:extLst>
          </p:cNvPr>
          <p:cNvSpPr txBox="1"/>
          <p:nvPr/>
        </p:nvSpPr>
        <p:spPr>
          <a:xfrm>
            <a:off x="7764779" y="5018518"/>
            <a:ext cx="3357384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solidFill>
                  <a:srgbClr val="2E2E2E"/>
                </a:solidFill>
                <a:latin typeface="Bahnschrift"/>
                <a:ea typeface="Calibri" panose="020F0502020204030204" pitchFamily="34" charset="0"/>
              </a:rPr>
              <a:t>C</a:t>
            </a:r>
            <a:r>
              <a:rPr lang="en-US" sz="1400" dirty="0">
                <a:solidFill>
                  <a:srgbClr val="2E2E2E"/>
                </a:solidFill>
                <a:effectLst/>
                <a:latin typeface="Bahnschrift"/>
                <a:ea typeface="Calibri" panose="020F0502020204030204" pitchFamily="34" charset="0"/>
              </a:rPr>
              <a:t>hallenges faced by Quality Assurance team are in retesting and regression of the bug closed by developer and Problems faced sometimes are Performing </a:t>
            </a:r>
            <a:r>
              <a:rPr lang="en-US" sz="1400" dirty="0">
                <a:solidFill>
                  <a:srgbClr val="2E2E2E"/>
                </a:solidFill>
                <a:latin typeface="Bahnschrift"/>
                <a:ea typeface="Calibri" panose="020F0502020204030204" pitchFamily="34" charset="0"/>
              </a:rPr>
              <a:t>RCA </a:t>
            </a:r>
            <a:r>
              <a:rPr lang="en-US" sz="1400" dirty="0">
                <a:solidFill>
                  <a:srgbClr val="2E2E2E"/>
                </a:solidFill>
                <a:effectLst/>
                <a:latin typeface="Bahnschrift"/>
                <a:ea typeface="Calibri" panose="020F0502020204030204" pitchFamily="34" charset="0"/>
              </a:rPr>
              <a:t>of the product</a:t>
            </a:r>
            <a:endParaRPr lang="en-IN" sz="1400" dirty="0">
              <a:latin typeface="Bahnschrift"/>
            </a:endParaRPr>
          </a:p>
        </p:txBody>
      </p:sp>
    </p:spTree>
    <p:extLst>
      <p:ext uri="{BB962C8B-B14F-4D97-AF65-F5344CB8AC3E}">
        <p14:creationId xmlns:p14="http://schemas.microsoft.com/office/powerpoint/2010/main" val="61257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32DD720-E9BB-BF85-F8C7-3BF0930E4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82949"/>
              </p:ext>
            </p:extLst>
          </p:nvPr>
        </p:nvGraphicFramePr>
        <p:xfrm>
          <a:off x="0" y="0"/>
          <a:ext cx="1170972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4" name="Slide" r:id="rId3" imgW="7432717" imgH="4180545" progId="PowerPoint.Slide.12">
                  <p:embed/>
                </p:oleObj>
              </mc:Choice>
              <mc:Fallback>
                <p:oleObj name="Slide" r:id="rId3" imgW="7432717" imgH="4180545" progId="PowerPoint.Slide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32DD720-E9BB-BF85-F8C7-3BF0930E47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170972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A58B3ED-4ADE-7D9C-0657-051324B9DCAC}"/>
              </a:ext>
            </a:extLst>
          </p:cNvPr>
          <p:cNvSpPr txBox="1"/>
          <p:nvPr/>
        </p:nvSpPr>
        <p:spPr>
          <a:xfrm>
            <a:off x="1819469" y="1501194"/>
            <a:ext cx="427653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N" dirty="0">
                <a:latin typeface="Bahnschrift"/>
                <a:ea typeface="+mn-lt"/>
                <a:cs typeface="+mn-lt"/>
              </a:rPr>
              <a:t>Due to lack of resources the sample size is limited</a:t>
            </a:r>
            <a:endParaRPr lang="en-IN" dirty="0">
              <a:latin typeface="Bahnschrif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098E8-1C96-7D40-FF45-1B90F1E13FC1}"/>
              </a:ext>
            </a:extLst>
          </p:cNvPr>
          <p:cNvSpPr txBox="1"/>
          <p:nvPr/>
        </p:nvSpPr>
        <p:spPr>
          <a:xfrm>
            <a:off x="1819469" y="4011656"/>
            <a:ext cx="42765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Bahnschrift" panose="020B0502040204020203" pitchFamily="34" charset="0"/>
              </a:rPr>
              <a:t>Questionnaire was used as a survey based, the appropriate choice would be interviews with employees, which would be much more elaborated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0268B-D34E-ED16-4F67-2F111710DD02}"/>
              </a:ext>
            </a:extLst>
          </p:cNvPr>
          <p:cNvSpPr txBox="1"/>
          <p:nvPr/>
        </p:nvSpPr>
        <p:spPr>
          <a:xfrm>
            <a:off x="1819469" y="2656076"/>
            <a:ext cx="4276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Bahnschrift" panose="020B0502040204020203" pitchFamily="34" charset="0"/>
              </a:rPr>
              <a:t>Other teams were not taken into consideration due to unavailability of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9E1C49-3DB6-5D19-0BC5-83E42B17C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2550098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65BDE-C1E4-2068-7ED7-1D9DDC4B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72" y="534136"/>
            <a:ext cx="4368602" cy="1956841"/>
          </a:xfrm>
        </p:spPr>
        <p:txBody>
          <a:bodyPr anchor="b">
            <a:normAutofit/>
          </a:bodyPr>
          <a:lstStyle/>
          <a:p>
            <a:r>
              <a:rPr lang="en-IN" sz="6000" b="1" dirty="0"/>
              <a:t>Conclusion</a:t>
            </a:r>
          </a:p>
        </p:txBody>
      </p:sp>
      <p:sp>
        <p:nvSpPr>
          <p:cNvPr id="6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621F9-57FC-03A7-2EE3-925A4576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7166328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Bahnschrift"/>
              </a:rPr>
              <a:t>This study highlights the challenges faced by different teams of </a:t>
            </a:r>
            <a:r>
              <a:rPr lang="en-US" sz="2400" dirty="0" err="1">
                <a:latin typeface="Bahnschrift"/>
              </a:rPr>
              <a:t>KareXpert</a:t>
            </a:r>
            <a:r>
              <a:rPr lang="en-US" sz="2400" dirty="0">
                <a:latin typeface="Bahnschrift"/>
              </a:rPr>
              <a:t>. This gives a clear understanding of the problems which are faced by employees according to the departments, will help in molding of workflow ensuring better productivity</a:t>
            </a:r>
            <a:endParaRPr lang="en-US" sz="2400" dirty="0">
              <a:latin typeface="Bahnschrift"/>
              <a:cs typeface="Calibri"/>
            </a:endParaRPr>
          </a:p>
          <a:p>
            <a:endParaRPr lang="en-IN" sz="2200"/>
          </a:p>
        </p:txBody>
      </p:sp>
      <p:pic>
        <p:nvPicPr>
          <p:cNvPr id="5" name="Picture 6" descr="Icon&#10;&#10;Description automatically generated">
            <a:extLst>
              <a:ext uri="{FF2B5EF4-FFF2-40B4-BE49-F238E27FC236}">
                <a16:creationId xmlns:a16="http://schemas.microsoft.com/office/drawing/2014/main" id="{8EEFD444-30DD-C6B9-90EE-4E6416EFD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34" r="11635" b="1"/>
          <a:stretch/>
        </p:blipFill>
        <p:spPr>
          <a:xfrm>
            <a:off x="8338825" y="3027133"/>
            <a:ext cx="3851652" cy="383086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1614F6F-C4FA-6C77-0881-87C7D612D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2550098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40CEC-B205-D614-ACFB-9620DEF0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104" y="271180"/>
            <a:ext cx="10515600" cy="1325563"/>
          </a:xfrm>
        </p:spPr>
        <p:txBody>
          <a:bodyPr>
            <a:normAutofit/>
          </a:bodyPr>
          <a:lstStyle/>
          <a:p>
            <a:r>
              <a:rPr lang="en-IN" sz="5400" b="1"/>
              <a:t>References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D5A5-350C-07B1-88E3-70F677EE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200" dirty="0"/>
              <a:t>1. 	</a:t>
            </a:r>
            <a:r>
              <a:rPr lang="en-US" sz="2200" dirty="0" err="1"/>
              <a:t>Umezuruike</a:t>
            </a:r>
            <a:r>
              <a:rPr lang="en-US" sz="2200" dirty="0"/>
              <a:t> C, Nwankwo W, </a:t>
            </a:r>
            <a:r>
              <a:rPr lang="en-US" sz="2200" dirty="0" err="1"/>
              <a:t>Kareyo</a:t>
            </a:r>
            <a:r>
              <a:rPr lang="en-US" sz="2200" dirty="0"/>
              <a:t> M. Implementation Challenges Of Health Management Information Systems In Uganda : A Review. J </a:t>
            </a:r>
            <a:r>
              <a:rPr lang="en-US" sz="2200" dirty="0" err="1"/>
              <a:t>Multidiscip</a:t>
            </a:r>
            <a:r>
              <a:rPr lang="en-US" sz="2200" dirty="0"/>
              <a:t> Eng Sci Technol</a:t>
            </a:r>
          </a:p>
          <a:p>
            <a:pPr>
              <a:buNone/>
            </a:pPr>
            <a:r>
              <a:rPr lang="en-US" sz="2200" dirty="0"/>
              <a:t>2. 	Ahmadian L, </a:t>
            </a:r>
            <a:r>
              <a:rPr lang="en-US" sz="2200" dirty="0" err="1"/>
              <a:t>Dorosti</a:t>
            </a:r>
            <a:r>
              <a:rPr lang="en-US" sz="2200" dirty="0"/>
              <a:t> N, </a:t>
            </a:r>
            <a:r>
              <a:rPr lang="en-US" sz="2200" dirty="0" err="1"/>
              <a:t>Khajouei</a:t>
            </a:r>
            <a:r>
              <a:rPr lang="en-US" sz="2200" dirty="0"/>
              <a:t> R, </a:t>
            </a:r>
            <a:r>
              <a:rPr lang="en-US" sz="2200" dirty="0" err="1"/>
              <a:t>Hajesmaeel</a:t>
            </a:r>
            <a:r>
              <a:rPr lang="en-US" sz="2200" dirty="0"/>
              <a:t> Gohari S. Challenges of using Hospital Information Systems by nurses: comparing academic and non-academic hospitals. Electron Physician. </a:t>
            </a:r>
          </a:p>
          <a:p>
            <a:pPr>
              <a:buNone/>
            </a:pPr>
            <a:r>
              <a:rPr lang="en-US" sz="2200" dirty="0"/>
              <a:t>3. 	</a:t>
            </a:r>
            <a:r>
              <a:rPr lang="en-US" sz="2200" dirty="0" err="1"/>
              <a:t>Tummers</a:t>
            </a:r>
            <a:r>
              <a:rPr lang="en-US" sz="2200" dirty="0"/>
              <a:t> J, </a:t>
            </a:r>
            <a:r>
              <a:rPr lang="en-US" sz="2200" dirty="0" err="1"/>
              <a:t>Tekinerdogan</a:t>
            </a:r>
            <a:r>
              <a:rPr lang="en-US" sz="2200" dirty="0"/>
              <a:t> B, Tobi H, </a:t>
            </a:r>
            <a:r>
              <a:rPr lang="en-US" sz="2200" dirty="0" err="1"/>
              <a:t>Catal</a:t>
            </a:r>
            <a:r>
              <a:rPr lang="en-US" sz="2200" dirty="0"/>
              <a:t> C, Schalk B. Obstacles and features of health information systems: A systematic literature review.  https://doi.org/10.1016/j.compbiomed.2021.104785</a:t>
            </a:r>
            <a:endParaRPr lang="en-US" sz="2200" dirty="0">
              <a:cs typeface="Calibri"/>
            </a:endParaRPr>
          </a:p>
          <a:p>
            <a:endParaRPr lang="en-IN" sz="22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78F48-EED0-0966-D30D-CA2F4B9E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IN"/>
              <a:pPr>
                <a:spcAft>
                  <a:spcPts val="600"/>
                </a:spcAft>
              </a:pPr>
              <a:t>15</a:t>
            </a:fld>
            <a:endParaRPr lang="en-IN"/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7FB211AB-91AF-0EA7-5965-6F5CBE13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7" y="-4631"/>
            <a:ext cx="25146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20748-CF29-ED49-B8D8-5DEBC4A5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26AD20E6-394B-4DF0-96A5-9647FF39C943}" type="slidenum">
              <a:rPr lang="en-IN" dirty="0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16</a:t>
            </a:fld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62A6F-B772-4C22-FFAA-7F43C56C0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080808"/>
                </a:solidFill>
              </a:rPr>
              <a:t>Any Questions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A40DA-CCAF-AA4D-F02C-E8A499F3A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IN" sz="5400" b="1" dirty="0">
                <a:solidFill>
                  <a:srgbClr val="080808"/>
                </a:solidFill>
              </a:rPr>
              <a:t>Thank You</a:t>
            </a:r>
            <a:endParaRPr lang="en-IN" sz="5400" b="1">
              <a:solidFill>
                <a:srgbClr val="080808"/>
              </a:solidFill>
              <a:cs typeface="Calibri Light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8" descr="Text&#10;&#10;Description automatically generated">
            <a:extLst>
              <a:ext uri="{FF2B5EF4-FFF2-40B4-BE49-F238E27FC236}">
                <a16:creationId xmlns:a16="http://schemas.microsoft.com/office/drawing/2014/main" id="{20C49BEB-BF09-71E2-63DC-AEF1FA6D8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97" y="-4631"/>
            <a:ext cx="25146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4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C9A24-5D33-22D2-A375-550512B6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IN" b="1" dirty="0"/>
              <a:t>Suggestions to the Organization </a:t>
            </a:r>
            <a:endParaRPr lang="en-IN" b="1">
              <a:cs typeface="Calibri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5D74E-6398-A78F-6AAE-7F984A62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IN" smtClean="0"/>
              <a:pPr>
                <a:spcAft>
                  <a:spcPts val="600"/>
                </a:spcAft>
              </a:pPr>
              <a:t>17</a:t>
            </a:fld>
            <a:endParaRPr lang="en-IN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910105F-5EED-E2F4-4CCE-D2B50FD80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146207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8" descr="Text&#10;&#10;Description automatically generated">
            <a:extLst>
              <a:ext uri="{FF2B5EF4-FFF2-40B4-BE49-F238E27FC236}">
                <a16:creationId xmlns:a16="http://schemas.microsoft.com/office/drawing/2014/main" id="{F5A99201-EF5F-0A30-785E-905EB31C3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697" y="-4631"/>
            <a:ext cx="2618983" cy="12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1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5F9E-1BAE-6110-D682-2A208FC9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Dissertation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43B33-0785-BB70-4B48-ACB56F0A2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N" dirty="0"/>
              <a:t>What did you learn (skill/ topic)?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235699B5-1B91-F47D-F974-9817EBB2F27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9125979"/>
              </p:ext>
            </p:extLst>
          </p:nvPr>
        </p:nvGraphicFramePr>
        <p:xfrm>
          <a:off x="578829" y="1972719"/>
          <a:ext cx="5512691" cy="421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1A877-582B-AFBD-F61A-6CF91B9C8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IN" dirty="0"/>
              <a:t>Overall self-comments on Dissertation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77B51-5E77-C0CF-A1AC-D310D2F1CF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N" dirty="0"/>
              <a:t>Analyses on the topic gave a clear insight on the challenges faced by the employees of the organization.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29AB7-CA6F-0C11-C641-1E492E7E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3A6DE-6241-B758-5FA2-2B271CB3CC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7B543-DD16-00A8-C1EC-FE337C97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2944090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Screenshot of Approval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1A53A2-3509-24D8-CA27-D8DAE5D25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07" y="1186610"/>
            <a:ext cx="5536001" cy="442602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DD3CD-7AAF-DDBA-4AB5-4451EC07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0086" y="6492240"/>
            <a:ext cx="13037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INTRODUCTION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66572" y="1301174"/>
            <a:ext cx="1483031" cy="8595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3146658" y="1301174"/>
            <a:ext cx="6815222" cy="859540"/>
            <a:chOff x="2189480" y="2153920"/>
            <a:chExt cx="7213599" cy="1137920"/>
          </a:xfrm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1966572" y="2247496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3146658" y="2247496"/>
            <a:ext cx="6815222" cy="859540"/>
            <a:chOff x="2189480" y="2153920"/>
            <a:chExt cx="7213599" cy="1137920"/>
          </a:xfrm>
          <a:solidFill>
            <a:schemeClr val="accent2"/>
          </a:solidFill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>
          <a:xfrm>
            <a:off x="1966572" y="3193816"/>
            <a:ext cx="1483031" cy="85954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283355-3C29-4FB8-A131-09D9EB725ACF}"/>
              </a:ext>
            </a:extLst>
          </p:cNvPr>
          <p:cNvGrpSpPr/>
          <p:nvPr/>
        </p:nvGrpSpPr>
        <p:grpSpPr>
          <a:xfrm>
            <a:off x="3146658" y="3193816"/>
            <a:ext cx="6815222" cy="859540"/>
            <a:chOff x="2189480" y="2153920"/>
            <a:chExt cx="7213599" cy="1137920"/>
          </a:xfrm>
          <a:solidFill>
            <a:schemeClr val="accent4"/>
          </a:solidFill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7CEDD191-1D4E-49C5-8444-8F22619709F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65D71D-6D12-4F7F-8EFA-813DA9004804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1966572" y="4140138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33BE8E-BFBE-43EA-A9FD-BD45F197DD84}"/>
              </a:ext>
            </a:extLst>
          </p:cNvPr>
          <p:cNvGrpSpPr/>
          <p:nvPr/>
        </p:nvGrpSpPr>
        <p:grpSpPr>
          <a:xfrm>
            <a:off x="3146658" y="4140138"/>
            <a:ext cx="6815222" cy="859540"/>
            <a:chOff x="2189480" y="2153920"/>
            <a:chExt cx="7213599" cy="1137920"/>
          </a:xfrm>
          <a:solidFill>
            <a:schemeClr val="accent5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1E05DB33-7027-4243-B2B1-AE959B934587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CAB0D8-22D4-44B8-BBE1-517EC44C45DC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A635083-451F-40BF-9734-33850F7342D3}"/>
              </a:ext>
            </a:extLst>
          </p:cNvPr>
          <p:cNvSpPr/>
          <p:nvPr/>
        </p:nvSpPr>
        <p:spPr>
          <a:xfrm>
            <a:off x="1966572" y="5090430"/>
            <a:ext cx="1483031" cy="85954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C8895A-9474-4AF5-956A-D6B3CEFA3279}"/>
              </a:ext>
            </a:extLst>
          </p:cNvPr>
          <p:cNvGrpSpPr/>
          <p:nvPr/>
        </p:nvGrpSpPr>
        <p:grpSpPr>
          <a:xfrm>
            <a:off x="3146658" y="5090430"/>
            <a:ext cx="6815223" cy="859540"/>
            <a:chOff x="2189480" y="2153920"/>
            <a:chExt cx="7213600" cy="1137920"/>
          </a:xfrm>
          <a:solidFill>
            <a:schemeClr val="accent6"/>
          </a:solidFill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FA5ECFFC-D03C-4BA5-970C-397D9248009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0B1D260-A41C-4E95-A755-8E359C341F2F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033804" y="1371474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>
          <a:xfrm>
            <a:off x="2033804" y="2314660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2033803" y="3282001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B775DB-7BDA-40F8-8943-FE3A0A82B375}"/>
              </a:ext>
            </a:extLst>
          </p:cNvPr>
          <p:cNvSpPr txBox="1"/>
          <p:nvPr/>
        </p:nvSpPr>
        <p:spPr>
          <a:xfrm>
            <a:off x="2033804" y="421596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1F7E83-9D5F-403A-AEC1-1DBFB6EEEFA9}"/>
              </a:ext>
            </a:extLst>
          </p:cNvPr>
          <p:cNvSpPr txBox="1"/>
          <p:nvPr/>
        </p:nvSpPr>
        <p:spPr>
          <a:xfrm>
            <a:off x="2033804" y="5160845"/>
            <a:ext cx="101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3CC167-F2E6-42CC-9DDE-79CCD04E5497}"/>
              </a:ext>
            </a:extLst>
          </p:cNvPr>
          <p:cNvSpPr txBox="1"/>
          <p:nvPr/>
        </p:nvSpPr>
        <p:spPr>
          <a:xfrm>
            <a:off x="3551803" y="2378115"/>
            <a:ext cx="637168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Bahnschrift"/>
                <a:ea typeface="+mn-lt"/>
                <a:cs typeface="+mn-lt"/>
              </a:rPr>
              <a:t>The employees have to manage and integrate clinical, financial, and operational information that grows with the practice</a:t>
            </a:r>
            <a:endParaRPr lang="en-US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FC3369-A391-4282-B712-B61CFC336301}"/>
              </a:ext>
            </a:extLst>
          </p:cNvPr>
          <p:cNvSpPr txBox="1"/>
          <p:nvPr/>
        </p:nvSpPr>
        <p:spPr>
          <a:xfrm>
            <a:off x="3552918" y="4212793"/>
            <a:ext cx="6339224" cy="8510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Bahnschrift"/>
                <a:ea typeface="+mn-lt"/>
                <a:cs typeface="+mn-lt"/>
              </a:rPr>
              <a:t>Most professionally run hospitals and clinics now rely on</a:t>
            </a:r>
            <a:r>
              <a:rPr lang="en-IN" sz="1600" b="1" dirty="0">
                <a:solidFill>
                  <a:schemeClr val="bg1"/>
                </a:solidFill>
                <a:latin typeface="Bahnschrift"/>
                <a:ea typeface="+mn-lt"/>
                <a:cs typeface="+mn-lt"/>
              </a:rPr>
              <a:t> hospital information systems (HIS)</a:t>
            </a:r>
            <a:r>
              <a:rPr lang="en-IN" sz="1600" dirty="0">
                <a:solidFill>
                  <a:schemeClr val="bg1"/>
                </a:solidFill>
                <a:latin typeface="Bahnschrift"/>
                <a:ea typeface="+mn-lt"/>
                <a:cs typeface="+mn-lt"/>
              </a:rPr>
              <a:t> that help them manage all their medical and administrative information</a:t>
            </a:r>
            <a:endParaRPr lang="en-US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830CF5-3E95-47BC-AA4A-FD9BD6F4BAF3}"/>
              </a:ext>
            </a:extLst>
          </p:cNvPr>
          <p:cNvSpPr txBox="1"/>
          <p:nvPr/>
        </p:nvSpPr>
        <p:spPr>
          <a:xfrm>
            <a:off x="3597870" y="1440343"/>
            <a:ext cx="644504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Bahnschrift"/>
                <a:ea typeface="+mn-lt"/>
                <a:cs typeface="+mn-lt"/>
              </a:rPr>
              <a:t>Each day hundreds of thousands of patients enter healthcare</a:t>
            </a:r>
            <a:endParaRPr lang="en-US" sz="1600" dirty="0">
              <a:solidFill>
                <a:schemeClr val="bg1"/>
              </a:solidFill>
              <a:latin typeface="Bahnschrift"/>
              <a:ea typeface="+mn-lt"/>
              <a:cs typeface="+mn-lt"/>
            </a:endParaRPr>
          </a:p>
          <a:p>
            <a:r>
              <a:rPr lang="en-IN" sz="1600" dirty="0">
                <a:solidFill>
                  <a:schemeClr val="bg1"/>
                </a:solidFill>
                <a:latin typeface="Bahnschrift"/>
                <a:ea typeface="+mn-lt"/>
                <a:cs typeface="+mn-lt"/>
              </a:rPr>
              <a:t>facilities challenging the administration to run the show smoothly</a:t>
            </a:r>
            <a:endParaRPr lang="en-US" sz="1600">
              <a:solidFill>
                <a:schemeClr val="bg1"/>
              </a:solidFill>
              <a:latin typeface="Bahnschrift"/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AEFCF2-2CC4-4AFA-B6C1-4CA90DE14D06}"/>
              </a:ext>
            </a:extLst>
          </p:cNvPr>
          <p:cNvSpPr txBox="1"/>
          <p:nvPr/>
        </p:nvSpPr>
        <p:spPr>
          <a:xfrm>
            <a:off x="3601185" y="3219548"/>
            <a:ext cx="628532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Bahnschrift"/>
                <a:ea typeface="+mn-lt"/>
                <a:cs typeface="+mn-lt"/>
              </a:rPr>
              <a:t>Previously, this data was organized manually, which was time consuming and failed to deliver the desired level of efficiency and quality is also compromised</a:t>
            </a:r>
            <a:endParaRPr lang="en-US" dirty="0">
              <a:solidFill>
                <a:schemeClr val="bg1"/>
              </a:solidFill>
              <a:latin typeface="Bahnschrif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85EFB-05B6-CF14-36B2-B87C99382F3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231F20"/>
              </a:solidFill>
              <a:latin typeface="ff4"/>
            </a:endParaRP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2C5E13AC-873B-5C3A-206F-56AB5CF49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1"/>
            <a:ext cx="2324930" cy="109851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77161C8-8424-44D5-5D20-DFCA2DE5B11C}"/>
              </a:ext>
            </a:extLst>
          </p:cNvPr>
          <p:cNvSpPr txBox="1"/>
          <p:nvPr/>
        </p:nvSpPr>
        <p:spPr>
          <a:xfrm>
            <a:off x="3542479" y="5162682"/>
            <a:ext cx="633922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IN" sz="1600" dirty="0">
              <a:solidFill>
                <a:schemeClr val="bg1"/>
              </a:solidFill>
              <a:latin typeface="Bahnschrift"/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B50CEF-5C56-E530-B04B-0797EE14DD52}"/>
              </a:ext>
            </a:extLst>
          </p:cNvPr>
          <p:cNvSpPr txBox="1"/>
          <p:nvPr/>
        </p:nvSpPr>
        <p:spPr>
          <a:xfrm>
            <a:off x="3552917" y="5089614"/>
            <a:ext cx="633922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Bahnschrift"/>
                <a:cs typeface="Calibri"/>
              </a:rPr>
              <a:t>HIS implementation and modification in hospitals is a difficult task contrast to other information systems in different business domain</a:t>
            </a:r>
            <a:endParaRPr lang="en-US" dirty="0">
              <a:solidFill>
                <a:schemeClr val="bg1"/>
              </a:solidFill>
              <a:latin typeface="Bahnschrift"/>
            </a:endParaRPr>
          </a:p>
        </p:txBody>
      </p:sp>
    </p:spTree>
    <p:extLst>
      <p:ext uri="{BB962C8B-B14F-4D97-AF65-F5344CB8AC3E}">
        <p14:creationId xmlns:p14="http://schemas.microsoft.com/office/powerpoint/2010/main" val="160482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99AC3C-FE44-4341-B799-F20DE8937C2B}"/>
              </a:ext>
            </a:extLst>
          </p:cNvPr>
          <p:cNvSpPr txBox="1"/>
          <p:nvPr/>
        </p:nvSpPr>
        <p:spPr>
          <a:xfrm>
            <a:off x="1202749" y="235148"/>
            <a:ext cx="96737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INTRODUCTION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>
          <a:xfrm>
            <a:off x="1966572" y="1301174"/>
            <a:ext cx="1483031" cy="85954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E4902C58-E153-4BF7-950A-D1AAB4AFC986}"/>
              </a:ext>
            </a:extLst>
          </p:cNvPr>
          <p:cNvSpPr/>
          <p:nvPr/>
        </p:nvSpPr>
        <p:spPr>
          <a:xfrm>
            <a:off x="3146658" y="1301174"/>
            <a:ext cx="6776827" cy="85954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>
          <a:xfrm>
            <a:off x="1966572" y="2247496"/>
            <a:ext cx="1483031" cy="85954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9D05AF8-0362-40E3-A7E7-10278B88F503}"/>
              </a:ext>
            </a:extLst>
          </p:cNvPr>
          <p:cNvSpPr/>
          <p:nvPr/>
        </p:nvSpPr>
        <p:spPr>
          <a:xfrm>
            <a:off x="3146658" y="2247496"/>
            <a:ext cx="6776827" cy="85954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>
          <a:xfrm>
            <a:off x="1966572" y="3193816"/>
            <a:ext cx="1483031" cy="85954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7CEDD191-1D4E-49C5-8444-8F22619709F6}"/>
              </a:ext>
            </a:extLst>
          </p:cNvPr>
          <p:cNvSpPr/>
          <p:nvPr/>
        </p:nvSpPr>
        <p:spPr>
          <a:xfrm>
            <a:off x="3146658" y="3193816"/>
            <a:ext cx="6776827" cy="85954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Bahnschrift"/>
                <a:cs typeface="Calibri"/>
              </a:rPr>
              <a:t>In </a:t>
            </a:r>
            <a:r>
              <a:rPr lang="en-US" sz="1600" dirty="0" err="1">
                <a:solidFill>
                  <a:schemeClr val="bg1"/>
                </a:solidFill>
                <a:latin typeface="Bahnschrift"/>
                <a:cs typeface="Calibri"/>
              </a:rPr>
              <a:t>KareXpert</a:t>
            </a:r>
            <a:r>
              <a:rPr lang="en-US" sz="1600" dirty="0">
                <a:solidFill>
                  <a:schemeClr val="bg1"/>
                </a:solidFill>
                <a:latin typeface="Bahnschrift"/>
                <a:cs typeface="Calibri"/>
              </a:rPr>
              <a:t>, Stages of Implementation starts from Kickoff, Master Data uploading, MIS, Prints, EMR Configuration, Integration of Machine or System</a:t>
            </a:r>
            <a:endParaRPr lang="en-US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BF9B6AB6-6147-424D-8F82-81A2B273645F}"/>
              </a:ext>
            </a:extLst>
          </p:cNvPr>
          <p:cNvSpPr/>
          <p:nvPr/>
        </p:nvSpPr>
        <p:spPr>
          <a:xfrm>
            <a:off x="1966572" y="4140138"/>
            <a:ext cx="1483031" cy="85954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E05DB33-7027-4243-B2B1-AE959B934587}"/>
              </a:ext>
            </a:extLst>
          </p:cNvPr>
          <p:cNvSpPr/>
          <p:nvPr/>
        </p:nvSpPr>
        <p:spPr>
          <a:xfrm>
            <a:off x="3146658" y="4140138"/>
            <a:ext cx="6776827" cy="85954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Bahnschrift"/>
                <a:cs typeface="Calibri"/>
              </a:rPr>
              <a:t>Enhancements Check, UAT Testing, Training of modules, User roles. Moving to production server, Go-Live and Bugs resolution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/>
              <a:cs typeface="Calibri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A635083-451F-40BF-9734-33850F7342D3}"/>
              </a:ext>
            </a:extLst>
          </p:cNvPr>
          <p:cNvSpPr/>
          <p:nvPr/>
        </p:nvSpPr>
        <p:spPr>
          <a:xfrm>
            <a:off x="1966572" y="5090430"/>
            <a:ext cx="1483031" cy="85954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FA5ECFFC-D03C-4BA5-970C-397D92480096}"/>
              </a:ext>
            </a:extLst>
          </p:cNvPr>
          <p:cNvSpPr/>
          <p:nvPr/>
        </p:nvSpPr>
        <p:spPr>
          <a:xfrm>
            <a:off x="3146658" y="5090430"/>
            <a:ext cx="6776827" cy="859540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>
          <a:xfrm>
            <a:off x="2033804" y="1371474"/>
            <a:ext cx="101065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06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>
          <a:xfrm>
            <a:off x="2033804" y="2314660"/>
            <a:ext cx="101065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07</a:t>
            </a:r>
            <a:endParaRPr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>
          <a:xfrm>
            <a:off x="2033803" y="3282001"/>
            <a:ext cx="101065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08</a:t>
            </a:r>
            <a:endParaRPr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B775DB-7BDA-40F8-8943-FE3A0A82B375}"/>
              </a:ext>
            </a:extLst>
          </p:cNvPr>
          <p:cNvSpPr txBox="1"/>
          <p:nvPr/>
        </p:nvSpPr>
        <p:spPr>
          <a:xfrm>
            <a:off x="2033804" y="4215965"/>
            <a:ext cx="101065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09</a:t>
            </a:r>
            <a:endParaRPr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1F7E83-9D5F-403A-AEC1-1DBFB6EEEFA9}"/>
              </a:ext>
            </a:extLst>
          </p:cNvPr>
          <p:cNvSpPr txBox="1"/>
          <p:nvPr/>
        </p:nvSpPr>
        <p:spPr>
          <a:xfrm>
            <a:off x="2033804" y="5160845"/>
            <a:ext cx="101065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10</a:t>
            </a:r>
            <a:endParaRPr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3CC167-F2E6-42CC-9DDE-79CCD04E5497}"/>
              </a:ext>
            </a:extLst>
          </p:cNvPr>
          <p:cNvSpPr txBox="1"/>
          <p:nvPr/>
        </p:nvSpPr>
        <p:spPr>
          <a:xfrm>
            <a:off x="3579822" y="1411195"/>
            <a:ext cx="564978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ea typeface="+mn-lt"/>
                <a:cs typeface="+mn-lt"/>
              </a:rPr>
              <a:t>System infrastructure design, requirement specification, master data collection and definition, integration with other systems </a:t>
            </a:r>
            <a:endParaRPr lang="en-US" sz="1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FC3369-A391-4282-B712-B61CFC336301}"/>
              </a:ext>
            </a:extLst>
          </p:cNvPr>
          <p:cNvSpPr txBox="1"/>
          <p:nvPr/>
        </p:nvSpPr>
        <p:spPr>
          <a:xfrm>
            <a:off x="3582997" y="5095109"/>
            <a:ext cx="5537119" cy="8510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Bahnschrift"/>
                <a:cs typeface="Calibri"/>
              </a:rPr>
              <a:t>There are challenges faced by the employees in the process of implementation like difficulty in reaching software compatibility, inadequate resources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AEFCF2-2CC4-4AFA-B6C1-4CA90DE14D06}"/>
              </a:ext>
            </a:extLst>
          </p:cNvPr>
          <p:cNvSpPr txBox="1"/>
          <p:nvPr/>
        </p:nvSpPr>
        <p:spPr>
          <a:xfrm>
            <a:off x="3579072" y="2345337"/>
            <a:ext cx="4871610" cy="8510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Bahnschrift"/>
                <a:ea typeface="+mn-lt"/>
                <a:cs typeface="+mn-lt"/>
              </a:rPr>
              <a:t>Localization, training and final system test are the main activities of implementation phase.</a:t>
            </a:r>
            <a:endParaRPr lang="en-IN" sz="1600" dirty="0">
              <a:solidFill>
                <a:schemeClr val="bg1"/>
              </a:solidFill>
              <a:latin typeface="Bahnschrift"/>
              <a:ea typeface="+mn-lt"/>
              <a:cs typeface="+mn-lt"/>
            </a:endParaRPr>
          </a:p>
          <a:p>
            <a:endParaRPr lang="en-IN" sz="16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17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904D3-A247-E528-2115-156C1887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IN" sz="5200" b="1" dirty="0"/>
              <a:t>Objectives of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429B0-60CE-36A6-DD5A-4112E453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IN" smtClean="0"/>
              <a:pPr>
                <a:spcAft>
                  <a:spcPts val="600"/>
                </a:spcAft>
              </a:pPr>
              <a:t>5</a:t>
            </a:fld>
            <a:endParaRPr lang="en-IN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B6178BE-E731-5BCB-F92C-CCC0AE8B0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913751"/>
              </p:ext>
            </p:extLst>
          </p:nvPr>
        </p:nvGraphicFramePr>
        <p:xfrm>
          <a:off x="768016" y="1126958"/>
          <a:ext cx="10593338" cy="573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4" name="Picture 93" descr="Text&#10;&#10;Description automatically generated">
            <a:extLst>
              <a:ext uri="{FF2B5EF4-FFF2-40B4-BE49-F238E27FC236}">
                <a16:creationId xmlns:a16="http://schemas.microsoft.com/office/drawing/2014/main" id="{821E7025-B45E-AF19-C678-BA81E3012C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"/>
            <a:ext cx="2445383" cy="11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1" name="Rectangle 76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6DAF6-311E-0255-B1ED-7410C028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8912" y="264721"/>
            <a:ext cx="10515600" cy="1133693"/>
          </a:xfrm>
        </p:spPr>
        <p:txBody>
          <a:bodyPr>
            <a:normAutofit/>
          </a:bodyPr>
          <a:lstStyle/>
          <a:p>
            <a:r>
              <a:rPr lang="en-IN" sz="5200" b="1" dirty="0"/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9770-9203-2BD7-A999-EDFBD11B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26AD20E6-394B-4DF0-96A5-9647FF39C9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39" name="Picture 738">
            <a:extLst>
              <a:ext uri="{FF2B5EF4-FFF2-40B4-BE49-F238E27FC236}">
                <a16:creationId xmlns:a16="http://schemas.microsoft.com/office/drawing/2014/main" id="{655EC03E-BA1D-14B2-B95A-F124ABAFC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"/>
            <a:ext cx="2361876" cy="1133260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C9AA7F1-A3DE-37AE-1539-8DBBA3945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389212"/>
              </p:ext>
            </p:extLst>
          </p:nvPr>
        </p:nvGraphicFramePr>
        <p:xfrm>
          <a:off x="1026090" y="1742119"/>
          <a:ext cx="9576148" cy="497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75" name="Picture 1075">
            <a:extLst>
              <a:ext uri="{FF2B5EF4-FFF2-40B4-BE49-F238E27FC236}">
                <a16:creationId xmlns:a16="http://schemas.microsoft.com/office/drawing/2014/main" id="{674BAD8A-87A9-A038-9DAE-40227CAF88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3120" y="1402916"/>
            <a:ext cx="1796061" cy="54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3E4282B-37E0-C6BB-F450-F530FEB371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794288"/>
              </p:ext>
            </p:extLst>
          </p:nvPr>
        </p:nvGraphicFramePr>
        <p:xfrm>
          <a:off x="0" y="0"/>
          <a:ext cx="12191030" cy="685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" name="Slide" r:id="rId3" imgW="6094497" imgH="3427427" progId="PowerPoint.Slide.12">
                  <p:embed/>
                </p:oleObj>
              </mc:Choice>
              <mc:Fallback>
                <p:oleObj name="Slide" r:id="rId3" imgW="6094497" imgH="3427427" progId="PowerPoint.Slide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3E4282B-37E0-C6BB-F450-F530FEB37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030" cy="6856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05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9D843-D489-0698-8F13-E18D7AC3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E35C9-8D50-F7CA-E6F1-C10B29E0A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425959" cy="1141897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46888" y="1755648"/>
          <a:ext cx="5989320" cy="366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515994" y="5465936"/>
            <a:ext cx="5574792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 b="1" dirty="0">
                <a:latin typeface="Bahnschrift"/>
              </a:rPr>
              <a:t> </a:t>
            </a:r>
            <a:r>
              <a:rPr lang="en-US" sz="1000" b="1" i="1" dirty="0">
                <a:latin typeface="Bahnschrift"/>
              </a:rPr>
              <a:t>The highest challenge</a:t>
            </a:r>
            <a:r>
              <a:rPr lang="en-US" sz="1000" dirty="0">
                <a:latin typeface="Bahnschrift"/>
              </a:rPr>
              <a:t> faced by product team is in use cases where multiple changes are been made, they face problem in data break of other HIMS modules, </a:t>
            </a:r>
            <a:r>
              <a:rPr lang="en-US" sz="1000" b="1" i="1" dirty="0">
                <a:latin typeface="Bahnschrift"/>
              </a:rPr>
              <a:t>followed</a:t>
            </a:r>
            <a:r>
              <a:rPr lang="en-US" sz="1000" dirty="0">
                <a:latin typeface="Bahnschrift"/>
              </a:rPr>
              <a:t> by configuring a new feature in one particular hospital as development cost is affected.</a:t>
            </a:r>
          </a:p>
          <a:p>
            <a:r>
              <a:rPr lang="en-US" sz="1000" dirty="0">
                <a:latin typeface="Bahnschrift"/>
                <a:ea typeface="+mn-lt"/>
                <a:cs typeface="+mn-lt"/>
              </a:rPr>
              <a:t>45% of Employees face challenge in product team, 22% of employees faces problems sometimes, and while same average of employees do not any challenge. 11% of the employees are not sure of the questions stated</a:t>
            </a:r>
            <a:endParaRPr lang="en-US" sz="1000" dirty="0">
              <a:latin typeface="Bahnschrift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5968492" y="1810512"/>
          <a:ext cx="5973572" cy="3666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501384" y="5601778"/>
            <a:ext cx="54324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>
                <a:ln>
                  <a:noFill/>
                </a:ln>
                <a:effectLst/>
                <a:latin typeface="Bahnschrift"/>
                <a:ea typeface="Calibri" pitchFamily="34" charset="0"/>
                <a:cs typeface="Arial"/>
              </a:rPr>
              <a:t>Major problem faced by developers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latin typeface="Bahnschrift"/>
                <a:ea typeface="Calibri" pitchFamily="34" charset="0"/>
                <a:cs typeface="Arial"/>
              </a:rPr>
              <a:t> are in making platform independent, </a:t>
            </a:r>
            <a:r>
              <a:rPr lang="en-US" sz="1000" b="1" i="1" dirty="0">
                <a:latin typeface="Bahnschrift"/>
                <a:ea typeface="Calibri" pitchFamily="34" charset="0"/>
                <a:cs typeface="Arial"/>
              </a:rPr>
              <a:t>Highest</a:t>
            </a:r>
            <a:r>
              <a:rPr kumimoji="0" lang="en-US" sz="1000" b="1" i="1" u="none" strike="noStrike" cap="none" normalizeH="0" baseline="0" dirty="0">
                <a:ln>
                  <a:noFill/>
                </a:ln>
                <a:effectLst/>
                <a:latin typeface="Bahnschrift"/>
                <a:ea typeface="Calibri" pitchFamily="34" charset="0"/>
                <a:cs typeface="Arial"/>
              </a:rPr>
              <a:t> faced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latin typeface="Bahnschrift"/>
                <a:ea typeface="Calibri" pitchFamily="34" charset="0"/>
                <a:cs typeface="Arial"/>
              </a:rPr>
              <a:t> challenge sometimes, is making sure proper logs, should be readable for proper debugging</a:t>
            </a:r>
            <a:r>
              <a:rPr lang="en-US" sz="1000" dirty="0">
                <a:latin typeface="Bahnschrift"/>
                <a:ea typeface="Calibri" pitchFamily="34" charset="0"/>
                <a:cs typeface="Arial"/>
              </a:rPr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Bahnschrift"/>
                <a:ea typeface="+mn-lt"/>
                <a:cs typeface="+mn-lt"/>
              </a:rPr>
              <a:t>44% of Developers face challenge, 31% of employees face challenge sometimes, while 16% of employees do not face any challenge and 9% is not sure of the challenges stated</a:t>
            </a:r>
            <a:endParaRPr lang="en-US" dirty="0">
              <a:latin typeface="Bahnschrif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F17BC-85CF-A0D8-CB01-D7A4543DB393}"/>
              </a:ext>
            </a:extLst>
          </p:cNvPr>
          <p:cNvSpPr txBox="1"/>
          <p:nvPr/>
        </p:nvSpPr>
        <p:spPr>
          <a:xfrm>
            <a:off x="4714374" y="5265821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cs typeface="Calibri"/>
              </a:rPr>
              <a:t>Employees - 15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E5E52-16AE-BB8A-FC59-F737625EC322}"/>
              </a:ext>
            </a:extLst>
          </p:cNvPr>
          <p:cNvSpPr txBox="1"/>
          <p:nvPr/>
        </p:nvSpPr>
        <p:spPr>
          <a:xfrm>
            <a:off x="10238873" y="5315952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cs typeface="Calibri"/>
              </a:rPr>
              <a:t>Employees - 30</a:t>
            </a:r>
          </a:p>
        </p:txBody>
      </p:sp>
    </p:spTree>
    <p:extLst>
      <p:ext uri="{BB962C8B-B14F-4D97-AF65-F5344CB8AC3E}">
        <p14:creationId xmlns:p14="http://schemas.microsoft.com/office/powerpoint/2010/main" val="137330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1AFC-9CD1-08C8-0F87-3A71E573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Results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10F1-C90F-1644-E1E6-E6F7AEB4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20E6-394B-4DF0-96A5-9647FF39C943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056D7-024E-A9C1-BBD7-5EE6669F6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2695903" cy="1268959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00639" y="1659118"/>
          <a:ext cx="6066149" cy="399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0922" y="5797771"/>
            <a:ext cx="593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1" i="1" u="none" strike="noStrike" cap="none" normalizeH="0" baseline="0" dirty="0">
                <a:ln>
                  <a:noFill/>
                </a:ln>
                <a:effectLst/>
                <a:latin typeface="Bahnschrift"/>
                <a:ea typeface="Calibri" pitchFamily="34" charset="0"/>
                <a:cs typeface="Arial"/>
              </a:rPr>
              <a:t>Major problem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latin typeface="Bahnschrift"/>
                <a:ea typeface="Calibri" pitchFamily="34" charset="0"/>
                <a:cs typeface="Arial"/>
              </a:rPr>
              <a:t> is faced in retesting and regression of the bug closed by developer Issue faced in incorrect explanation of </a:t>
            </a:r>
            <a:r>
              <a:rPr lang="en-US" sz="1000" dirty="0">
                <a:latin typeface="Bahnschrift"/>
                <a:ea typeface="Calibri" pitchFamily="34" charset="0"/>
                <a:cs typeface="Arial"/>
              </a:rPr>
              <a:t>bug</a:t>
            </a:r>
            <a:endParaRPr lang="en-US" sz="10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Bahnschrift"/>
                <a:ea typeface="Calibri" pitchFamily="34" charset="0"/>
                <a:cs typeface="Calibri"/>
              </a:rPr>
              <a:t>39</a:t>
            </a:r>
            <a:r>
              <a:rPr lang="en-US" sz="1000" dirty="0">
                <a:latin typeface="Bahnschrift"/>
                <a:ea typeface="+mn-lt"/>
                <a:cs typeface="+mn-lt"/>
              </a:rPr>
              <a:t>% of employees face challenges sometimes, while 36% have given responses as yes. 19% are not sure of the questions </a:t>
            </a:r>
            <a:endParaRPr lang="en-US" sz="10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183984" y="1545996"/>
          <a:ext cx="5816338" cy="412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470423" y="5799047"/>
            <a:ext cx="53492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>
                <a:ln>
                  <a:noFill/>
                </a:ln>
                <a:effectLst/>
                <a:latin typeface="Bahnschrift"/>
                <a:ea typeface="Calibri" pitchFamily="34" charset="0"/>
                <a:cs typeface="Arial"/>
              </a:rPr>
              <a:t>A large number of employees sometimes face challenge </a:t>
            </a: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latin typeface="Bahnschrift"/>
                <a:ea typeface="Calibri" pitchFamily="34" charset="0"/>
                <a:cs typeface="Arial"/>
              </a:rPr>
              <a:t>in setting up the environment for HMIS delivery</a:t>
            </a:r>
            <a:endParaRPr lang="en-US" sz="1000" b="0" i="0" u="none" strike="noStrike" cap="none" normalizeH="0" baseline="0" dirty="0">
              <a:ln>
                <a:noFill/>
              </a:ln>
              <a:effectLst/>
              <a:latin typeface="Bahnschrift"/>
              <a:cs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latin typeface="Bahnschrift"/>
                <a:ea typeface="+mn-lt"/>
                <a:cs typeface="+mn-lt"/>
              </a:rPr>
              <a:t>43% of Service delivery team face challenge sometimes, 39% employees are in yes category, 12% don’t faced any challenge while 6% are not sure about the questions</a:t>
            </a:r>
            <a:endParaRPr lang="en-US" dirty="0">
              <a:latin typeface="Bahnschrif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45060-7950-2038-C43A-D1393F9F7076}"/>
              </a:ext>
            </a:extLst>
          </p:cNvPr>
          <p:cNvSpPr txBox="1"/>
          <p:nvPr/>
        </p:nvSpPr>
        <p:spPr>
          <a:xfrm>
            <a:off x="4724399" y="556661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cs typeface="Calibri"/>
              </a:rPr>
              <a:t>Employees - 12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DAC1F-7885-B8A8-7EE6-52269B1424C3}"/>
              </a:ext>
            </a:extLst>
          </p:cNvPr>
          <p:cNvSpPr txBox="1"/>
          <p:nvPr/>
        </p:nvSpPr>
        <p:spPr>
          <a:xfrm>
            <a:off x="10128583" y="556661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cs typeface="Calibri"/>
              </a:rPr>
              <a:t>Employees - 40</a:t>
            </a:r>
          </a:p>
        </p:txBody>
      </p:sp>
    </p:spTree>
    <p:extLst>
      <p:ext uri="{BB962C8B-B14F-4D97-AF65-F5344CB8AC3E}">
        <p14:creationId xmlns:p14="http://schemas.microsoft.com/office/powerpoint/2010/main" val="191127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1213</Words>
  <Application>Microsoft Office PowerPoint</Application>
  <PresentationFormat>Widescreen</PresentationFormat>
  <Paragraphs>118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CHALLENGES FACED IN IMPLEMENTING HMIS SOFTWARE IN HOSPITALS</vt:lpstr>
      <vt:lpstr>Screenshot of Approval</vt:lpstr>
      <vt:lpstr>PowerPoint Presentation</vt:lpstr>
      <vt:lpstr>PowerPoint Presentation</vt:lpstr>
      <vt:lpstr>Objectives of Study</vt:lpstr>
      <vt:lpstr>Methodology</vt:lpstr>
      <vt:lpstr>PowerPoint Presentation</vt:lpstr>
      <vt:lpstr>Results </vt:lpstr>
      <vt:lpstr>Results </vt:lpstr>
      <vt:lpstr>Results </vt:lpstr>
      <vt:lpstr>PowerPoint Presentation</vt:lpstr>
      <vt:lpstr>PowerPoint Presentation</vt:lpstr>
      <vt:lpstr>PowerPoint Presentation</vt:lpstr>
      <vt:lpstr>Conclusion</vt:lpstr>
      <vt:lpstr>References</vt:lpstr>
      <vt:lpstr>Thank You</vt:lpstr>
      <vt:lpstr>Suggestions to the Organization </vt:lpstr>
      <vt:lpstr>Dissertation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 Organization</dc:title>
  <dc:creator>Dr. Sidharth Sekhar Mishra</dc:creator>
  <cp:lastModifiedBy>urvashi sethi</cp:lastModifiedBy>
  <cp:revision>587</cp:revision>
  <dcterms:created xsi:type="dcterms:W3CDTF">2022-05-20T15:11:38Z</dcterms:created>
  <dcterms:modified xsi:type="dcterms:W3CDTF">2022-06-26T19:15:45Z</dcterms:modified>
</cp:coreProperties>
</file>