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85" r:id="rId3"/>
    <p:sldId id="257" r:id="rId4"/>
    <p:sldId id="258" r:id="rId5"/>
    <p:sldId id="259" r:id="rId6"/>
    <p:sldId id="276" r:id="rId7"/>
    <p:sldId id="260" r:id="rId8"/>
    <p:sldId id="270" r:id="rId9"/>
    <p:sldId id="263" r:id="rId10"/>
    <p:sldId id="264" r:id="rId11"/>
    <p:sldId id="265" r:id="rId12"/>
    <p:sldId id="278" r:id="rId13"/>
    <p:sldId id="271" r:id="rId14"/>
    <p:sldId id="267" r:id="rId15"/>
    <p:sldId id="272" r:id="rId16"/>
    <p:sldId id="287" r:id="rId17"/>
    <p:sldId id="290" r:id="rId18"/>
    <p:sldId id="289" r:id="rId19"/>
    <p:sldId id="288" r:id="rId20"/>
    <p:sldId id="273" r:id="rId21"/>
    <p:sldId id="268" r:id="rId22"/>
    <p:sldId id="269" r:id="rId23"/>
    <p:sldId id="281" r:id="rId24"/>
    <p:sldId id="284" r:id="rId25"/>
  </p:sldIdLst>
  <p:sldSz cx="18288000" cy="10287000"/>
  <p:notesSz cx="6858000" cy="9144000"/>
  <p:embeddedFontLst>
    <p:embeddedFont>
      <p:font typeface="SimSun" panose="02010600030101010101" pitchFamily="2" charset="-122"/>
      <p:regular r:id="rId27"/>
    </p:embeddedFont>
    <p:embeddedFont>
      <p:font typeface="Montserrat Classic Bold" panose="020B0604020202020204" charset="0"/>
      <p:bold r:id="rId28"/>
      <p:boldItalic r:id="rId29"/>
    </p:embeddedFont>
    <p:embeddedFont>
      <p:font typeface="Montserrat Classic" panose="020B0604020202020204" charset="0"/>
      <p:bold r:id="rId30"/>
      <p:boldItalic r:id="rId31"/>
    </p:embeddedFont>
    <p:embeddedFont>
      <p:font typeface="Calibri" panose="020F0502020204030204" pitchFamily="34" charset="0"/>
      <p:regular r:id="rId32"/>
      <p:bold r:id="rId33"/>
      <p:italic r:id="rId34"/>
      <p:boldItalic r:id="rId35"/>
    </p:embeddedFont>
    <p:embeddedFont>
      <p:font typeface="MS PGothic" panose="020B0600070205080204" pitchFamily="34" charset="-128"/>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36"/>
      </p:cViewPr>
      <p:guideLst>
        <p:guide orient="horz" pos="2160"/>
        <p:guide pos="284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6/19/2023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915352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1B2AA4F-B828-4D7C-AFD3-893933DAFCB4}" type="slidenum">
              <a:rPr lang="en-US" smtClean="0"/>
              <a:t>6</a:t>
            </a:fld>
            <a:endParaRPr lang="en-US"/>
          </a:p>
        </p:txBody>
      </p:sp>
    </p:spTree>
    <p:extLst>
      <p:ext uri="{BB962C8B-B14F-4D97-AF65-F5344CB8AC3E}">
        <p14:creationId xmlns:p14="http://schemas.microsoft.com/office/powerpoint/2010/main" val="2189634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6/19/2023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6/19/2023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6/19/2023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6/19/2023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4444"/>
        </a:solidFill>
        <a:effectLst/>
      </p:bgPr>
    </p:bg>
    <p:spTree>
      <p:nvGrpSpPr>
        <p:cNvPr id="1" name=""/>
        <p:cNvGrpSpPr/>
        <p:nvPr/>
      </p:nvGrpSpPr>
      <p:grpSpPr>
        <a:xfrm>
          <a:off x="0" y="0"/>
          <a:ext cx="0" cy="0"/>
          <a:chOff x="0" y="0"/>
          <a:chExt cx="0" cy="0"/>
        </a:xfrm>
      </p:grpSpPr>
      <p:sp>
        <p:nvSpPr>
          <p:cNvPr id="5" name="Freeform 5"/>
          <p:cNvSpPr/>
          <p:nvPr/>
        </p:nvSpPr>
        <p:spPr>
          <a:xfrm>
            <a:off x="2485119" y="5878058"/>
            <a:ext cx="338117" cy="338117"/>
          </a:xfrm>
          <a:custGeom>
            <a:avLst/>
            <a:gdLst/>
            <a:ahLst/>
            <a:cxnLst/>
            <a:rect l="l" t="t" r="r" b="b"/>
            <a:pathLst>
              <a:path w="338117" h="338117">
                <a:moveTo>
                  <a:pt x="0" y="0"/>
                </a:moveTo>
                <a:lnTo>
                  <a:pt x="338117" y="0"/>
                </a:lnTo>
                <a:lnTo>
                  <a:pt x="338117" y="338118"/>
                </a:lnTo>
                <a:lnTo>
                  <a:pt x="0" y="3381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a:off x="6283109" y="925984"/>
            <a:ext cx="12004891" cy="3206006"/>
          </a:xfrm>
          <a:prstGeom prst="rect">
            <a:avLst/>
          </a:prstGeom>
        </p:spPr>
        <p:txBody>
          <a:bodyPr wrap="square" lIns="0" tIns="0" rIns="0" bIns="0" rtlCol="0" anchor="t">
            <a:spAutoFit/>
          </a:bodyPr>
          <a:lstStyle/>
          <a:p>
            <a:pPr>
              <a:lnSpc>
                <a:spcPts val="5000"/>
              </a:lnSpc>
            </a:pPr>
            <a:r>
              <a:rPr lang="en-US" sz="4545" b="1" dirty="0">
                <a:solidFill>
                  <a:srgbClr val="E5E5E5"/>
                </a:solidFill>
                <a:latin typeface="Arial" panose="020B0604020202020204" pitchFamily="34" charset="0"/>
                <a:cs typeface="Arial" panose="020B0604020202020204" pitchFamily="34" charset="0"/>
              </a:rPr>
              <a:t>IMPACT OF SOCIAL MEDIA ON MENTAL HEALTH OF </a:t>
            </a:r>
            <a:r>
              <a:rPr lang="en-US" sz="4545" b="1" dirty="0" smtClean="0">
                <a:solidFill>
                  <a:srgbClr val="E5E5E5"/>
                </a:solidFill>
                <a:latin typeface="Arial" panose="020B0604020202020204" pitchFamily="34" charset="0"/>
                <a:cs typeface="Arial" panose="020B0604020202020204" pitchFamily="34" charset="0"/>
              </a:rPr>
              <a:t>ADOLESCENT – A </a:t>
            </a:r>
            <a:r>
              <a:rPr lang="en-US" sz="4545" b="1" dirty="0" err="1" smtClean="0">
                <a:solidFill>
                  <a:srgbClr val="E5E5E5"/>
                </a:solidFill>
                <a:latin typeface="Arial" panose="020B0604020202020204" pitchFamily="34" charset="0"/>
                <a:cs typeface="Arial" panose="020B0604020202020204" pitchFamily="34" charset="0"/>
              </a:rPr>
              <a:t>narrartive</a:t>
            </a:r>
            <a:r>
              <a:rPr lang="en-US" sz="4545" b="1" dirty="0" smtClean="0">
                <a:solidFill>
                  <a:srgbClr val="E5E5E5"/>
                </a:solidFill>
                <a:latin typeface="Arial" panose="020B0604020202020204" pitchFamily="34" charset="0"/>
                <a:cs typeface="Arial" panose="020B0604020202020204" pitchFamily="34" charset="0"/>
              </a:rPr>
              <a:t> review</a:t>
            </a:r>
          </a:p>
          <a:p>
            <a:pPr>
              <a:lnSpc>
                <a:spcPts val="5000"/>
              </a:lnSpc>
            </a:pPr>
            <a:endParaRPr lang="en-US" sz="4545" b="1" dirty="0">
              <a:solidFill>
                <a:srgbClr val="E5E5E5"/>
              </a:solidFill>
              <a:latin typeface="Arial" panose="020B0604020202020204" pitchFamily="34" charset="0"/>
              <a:cs typeface="Arial" panose="020B0604020202020204" pitchFamily="34" charset="0"/>
            </a:endParaRPr>
          </a:p>
          <a:p>
            <a:pPr marL="0" lvl="0" indent="0" algn="ctr">
              <a:lnSpc>
                <a:spcPts val="5000"/>
              </a:lnSpc>
            </a:pPr>
            <a:r>
              <a:rPr lang="en-US" sz="4545" b="1" dirty="0">
                <a:solidFill>
                  <a:srgbClr val="E5E5E5"/>
                </a:solidFill>
                <a:latin typeface="Arial" panose="020B0604020202020204" pitchFamily="34" charset="0"/>
                <a:cs typeface="Arial" panose="020B0604020202020204" pitchFamily="34" charset="0"/>
              </a:rPr>
              <a:t> </a:t>
            </a:r>
          </a:p>
        </p:txBody>
      </p:sp>
      <p:sp>
        <p:nvSpPr>
          <p:cNvPr id="7" name="TextBox 7"/>
          <p:cNvSpPr txBox="1"/>
          <p:nvPr/>
        </p:nvSpPr>
        <p:spPr>
          <a:xfrm>
            <a:off x="6705384" y="3314540"/>
            <a:ext cx="11583251" cy="2369820"/>
          </a:xfrm>
          <a:prstGeom prst="rect">
            <a:avLst/>
          </a:prstGeom>
        </p:spPr>
        <p:txBody>
          <a:bodyPr lIns="0" tIns="0" rIns="0" bIns="0" rtlCol="0" anchor="t">
            <a:spAutoFit/>
          </a:bodyPr>
          <a:lstStyle/>
          <a:p>
            <a:pPr algn="ctr">
              <a:lnSpc>
                <a:spcPts val="4620"/>
              </a:lnSpc>
            </a:pPr>
            <a:r>
              <a:rPr lang="en-US" sz="3200" b="1" dirty="0">
                <a:solidFill>
                  <a:srgbClr val="FDA715"/>
                </a:solidFill>
                <a:latin typeface="Arial" panose="020B0604020202020204" pitchFamily="34" charset="0"/>
                <a:cs typeface="Arial" panose="020B0604020202020204" pitchFamily="34" charset="0"/>
              </a:rPr>
              <a:t>At</a:t>
            </a:r>
          </a:p>
          <a:p>
            <a:pPr algn="ctr">
              <a:lnSpc>
                <a:spcPts val="4620"/>
              </a:lnSpc>
            </a:pPr>
            <a:r>
              <a:rPr lang="en-US" sz="3200" b="1" dirty="0">
                <a:solidFill>
                  <a:srgbClr val="FDA715"/>
                </a:solidFill>
                <a:latin typeface="Arial" panose="020B0604020202020204" pitchFamily="34" charset="0"/>
                <a:cs typeface="Arial" panose="020B0604020202020204" pitchFamily="34" charset="0"/>
              </a:rPr>
              <a:t>IQVIA Consulting &amp;Information Services India Pvt</a:t>
            </a:r>
            <a:r>
              <a:rPr lang="en-US" sz="3200" b="1" dirty="0" smtClean="0">
                <a:solidFill>
                  <a:srgbClr val="FDA715"/>
                </a:solidFill>
                <a:latin typeface="Arial" panose="020B0604020202020204" pitchFamily="34" charset="0"/>
                <a:cs typeface="Arial" panose="020B0604020202020204" pitchFamily="34" charset="0"/>
              </a:rPr>
              <a:t>. Ltd</a:t>
            </a:r>
            <a:r>
              <a:rPr lang="en-US" sz="3200" b="1" dirty="0">
                <a:solidFill>
                  <a:srgbClr val="FDA715"/>
                </a:solidFill>
                <a:latin typeface="Arial" panose="020B0604020202020204" pitchFamily="34" charset="0"/>
                <a:cs typeface="Arial" panose="020B0604020202020204" pitchFamily="34" charset="0"/>
              </a:rPr>
              <a:t>.</a:t>
            </a:r>
          </a:p>
          <a:p>
            <a:pPr algn="ctr">
              <a:lnSpc>
                <a:spcPts val="4620"/>
              </a:lnSpc>
            </a:pPr>
            <a:endParaRPr sz="3200" b="1" dirty="0">
              <a:latin typeface="Arial" panose="020B0604020202020204" pitchFamily="34" charset="0"/>
              <a:cs typeface="Arial" panose="020B0604020202020204" pitchFamily="34" charset="0"/>
            </a:endParaRPr>
          </a:p>
          <a:p>
            <a:pPr marL="0" lvl="0" indent="0" algn="ctr">
              <a:lnSpc>
                <a:spcPts val="4620"/>
              </a:lnSpc>
            </a:pPr>
            <a:endParaRPr sz="3200" b="1" dirty="0">
              <a:latin typeface="Arial" panose="020B0604020202020204" pitchFamily="34" charset="0"/>
              <a:cs typeface="Arial" panose="020B0604020202020204" pitchFamily="34" charset="0"/>
            </a:endParaRPr>
          </a:p>
        </p:txBody>
      </p:sp>
      <p:sp>
        <p:nvSpPr>
          <p:cNvPr id="8" name="TextBox 8"/>
          <p:cNvSpPr txBox="1"/>
          <p:nvPr/>
        </p:nvSpPr>
        <p:spPr>
          <a:xfrm>
            <a:off x="5749975" y="6149501"/>
            <a:ext cx="11509325" cy="3554730"/>
          </a:xfrm>
          <a:prstGeom prst="rect">
            <a:avLst/>
          </a:prstGeom>
        </p:spPr>
        <p:txBody>
          <a:bodyPr lIns="0" tIns="0" rIns="0" bIns="0" rtlCol="0" anchor="t">
            <a:spAutoFit/>
          </a:bodyPr>
          <a:lstStyle/>
          <a:p>
            <a:pPr algn="ctr">
              <a:lnSpc>
                <a:spcPts val="4620"/>
              </a:lnSpc>
              <a:spcBef>
                <a:spcPct val="0"/>
              </a:spcBef>
            </a:pPr>
            <a:r>
              <a:rPr lang="en-US" sz="3200" b="1">
                <a:solidFill>
                  <a:srgbClr val="FFFFFF"/>
                </a:solidFill>
                <a:latin typeface="Arial" panose="020B0604020202020204" pitchFamily="34" charset="0"/>
                <a:cs typeface="Arial" panose="020B0604020202020204" pitchFamily="34" charset="0"/>
              </a:rPr>
              <a:t>Presented By - Dr. Aarushi Khosla</a:t>
            </a:r>
          </a:p>
          <a:p>
            <a:pPr algn="ctr">
              <a:lnSpc>
                <a:spcPts val="4620"/>
              </a:lnSpc>
              <a:spcBef>
                <a:spcPct val="0"/>
              </a:spcBef>
            </a:pPr>
            <a:r>
              <a:rPr lang="en-US" sz="3200" b="1">
                <a:solidFill>
                  <a:srgbClr val="FFFFFF"/>
                </a:solidFill>
                <a:latin typeface="Arial" panose="020B0604020202020204" pitchFamily="34" charset="0"/>
                <a:cs typeface="Arial" panose="020B0604020202020204" pitchFamily="34" charset="0"/>
              </a:rPr>
              <a:t>                         (PG/21/002)</a:t>
            </a:r>
          </a:p>
          <a:p>
            <a:pPr algn="ctr">
              <a:lnSpc>
                <a:spcPts val="4620"/>
              </a:lnSpc>
              <a:spcBef>
                <a:spcPct val="0"/>
              </a:spcBef>
            </a:pPr>
            <a:r>
              <a:rPr lang="en-US" sz="3200" b="1">
                <a:solidFill>
                  <a:srgbClr val="FFFFFF"/>
                </a:solidFill>
                <a:latin typeface="Arial" panose="020B0604020202020204" pitchFamily="34" charset="0"/>
                <a:cs typeface="Arial" panose="020B0604020202020204" pitchFamily="34" charset="0"/>
              </a:rPr>
              <a:t>                          Healthcare IT </a:t>
            </a:r>
          </a:p>
          <a:p>
            <a:pPr algn="ctr">
              <a:lnSpc>
                <a:spcPts val="4620"/>
              </a:lnSpc>
              <a:spcBef>
                <a:spcPct val="0"/>
              </a:spcBef>
            </a:pPr>
            <a:endParaRPr sz="3200" b="1">
              <a:latin typeface="Arial" panose="020B0604020202020204" pitchFamily="34" charset="0"/>
              <a:cs typeface="Arial" panose="020B0604020202020204" pitchFamily="34" charset="0"/>
            </a:endParaRPr>
          </a:p>
          <a:p>
            <a:pPr algn="ctr">
              <a:lnSpc>
                <a:spcPts val="4620"/>
              </a:lnSpc>
              <a:spcBef>
                <a:spcPct val="0"/>
              </a:spcBef>
            </a:pPr>
            <a:r>
              <a:rPr lang="en-US" sz="3200" b="1">
                <a:solidFill>
                  <a:srgbClr val="FFFFFF"/>
                </a:solidFill>
                <a:latin typeface="Arial" panose="020B0604020202020204" pitchFamily="34" charset="0"/>
                <a:cs typeface="Arial" panose="020B0604020202020204" pitchFamily="34" charset="0"/>
              </a:rPr>
              <a:t>Under Guidance- Dr. Punit Yadav(Dissertation Mentor)</a:t>
            </a:r>
          </a:p>
          <a:p>
            <a:pPr algn="ctr">
              <a:lnSpc>
                <a:spcPts val="4620"/>
              </a:lnSpc>
              <a:spcBef>
                <a:spcPct val="0"/>
              </a:spcBef>
            </a:pPr>
            <a:r>
              <a:rPr lang="en-US" sz="3200" b="1">
                <a:solidFill>
                  <a:srgbClr val="FFFFFF"/>
                </a:solidFill>
                <a:latin typeface="Arial" panose="020B0604020202020204" pitchFamily="34" charset="0"/>
                <a:cs typeface="Arial" panose="020B0604020202020204" pitchFamily="34" charset="0"/>
              </a:rPr>
              <a:t>                </a:t>
            </a:r>
          </a:p>
        </p:txBody>
      </p:sp>
      <p:pic>
        <p:nvPicPr>
          <p:cNvPr id="11" name="Picture 10"/>
          <p:cNvPicPr>
            <a:picLocks noChangeAspect="1"/>
          </p:cNvPicPr>
          <p:nvPr/>
        </p:nvPicPr>
        <p:blipFill>
          <a:blip r:embed="rId4"/>
          <a:srcRect r="46922"/>
          <a:stretch>
            <a:fillRect/>
          </a:stretch>
        </p:blipFill>
        <p:spPr>
          <a:xfrm>
            <a:off x="533400" y="571500"/>
            <a:ext cx="5509260" cy="77711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4444"/>
        </a:solidFill>
        <a:effectLst/>
      </p:bgPr>
    </p:bg>
    <p:spTree>
      <p:nvGrpSpPr>
        <p:cNvPr id="1" name=""/>
        <p:cNvGrpSpPr/>
        <p:nvPr/>
      </p:nvGrpSpPr>
      <p:grpSpPr>
        <a:xfrm>
          <a:off x="0" y="0"/>
          <a:ext cx="0" cy="0"/>
          <a:chOff x="0" y="0"/>
          <a:chExt cx="0" cy="0"/>
        </a:xfrm>
      </p:grpSpPr>
      <p:grpSp>
        <p:nvGrpSpPr>
          <p:cNvPr id="10" name="Group 9"/>
          <p:cNvGrpSpPr/>
          <p:nvPr/>
        </p:nvGrpSpPr>
        <p:grpSpPr>
          <a:xfrm>
            <a:off x="4593590" y="4497070"/>
            <a:ext cx="11531600" cy="2402840"/>
            <a:chOff x="3447247" y="3620724"/>
            <a:chExt cx="8443128" cy="1262996"/>
          </a:xfrm>
        </p:grpSpPr>
        <p:cxnSp>
          <p:nvCxnSpPr>
            <p:cNvPr id="45" name="Straight Connector 44"/>
            <p:cNvCxnSpPr/>
            <p:nvPr/>
          </p:nvCxnSpPr>
          <p:spPr>
            <a:xfrm>
              <a:off x="3907862" y="3620724"/>
              <a:ext cx="7982513" cy="0"/>
            </a:xfrm>
            <a:prstGeom prst="line">
              <a:avLst/>
            </a:prstGeom>
            <a:ln w="1270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447247" y="4883720"/>
              <a:ext cx="8443128" cy="0"/>
            </a:xfrm>
            <a:prstGeom prst="line">
              <a:avLst/>
            </a:prstGeom>
            <a:ln w="1270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533400" y="1470660"/>
            <a:ext cx="6126503" cy="8466455"/>
            <a:chOff x="839" y="2120"/>
            <a:chExt cx="9315" cy="12987"/>
          </a:xfrm>
        </p:grpSpPr>
        <p:sp>
          <p:nvSpPr>
            <p:cNvPr id="30" name="Freeform 62"/>
            <p:cNvSpPr/>
            <p:nvPr/>
          </p:nvSpPr>
          <p:spPr>
            <a:xfrm rot="10800000">
              <a:off x="2694" y="6878"/>
              <a:ext cx="5605" cy="4473"/>
            </a:xfrm>
            <a:custGeom>
              <a:avLst/>
              <a:gdLst>
                <a:gd name="connsiteX0" fmla="*/ 675787 w 2729264"/>
                <a:gd name="connsiteY0" fmla="*/ 27848 h 3589212"/>
                <a:gd name="connsiteX1" fmla="*/ 674667 w 2729264"/>
                <a:gd name="connsiteY1" fmla="*/ 1 h 3589212"/>
                <a:gd name="connsiteX2" fmla="*/ 674667 w 2729264"/>
                <a:gd name="connsiteY2" fmla="*/ 0 h 3589212"/>
                <a:gd name="connsiteX3" fmla="*/ 666652 w 2729264"/>
                <a:gd name="connsiteY3" fmla="*/ 458134 h 3589212"/>
                <a:gd name="connsiteX4" fmla="*/ 671715 w 2729264"/>
                <a:gd name="connsiteY4" fmla="*/ 353342 h 3589212"/>
                <a:gd name="connsiteX5" fmla="*/ 671317 w 2729264"/>
                <a:gd name="connsiteY5" fmla="*/ 383685 h 3589212"/>
                <a:gd name="connsiteX6" fmla="*/ 2062612 w 2729264"/>
                <a:gd name="connsiteY6" fmla="*/ 458136 h 3589212"/>
                <a:gd name="connsiteX7" fmla="*/ 2057947 w 2729264"/>
                <a:gd name="connsiteY7" fmla="*/ 383685 h 3589212"/>
                <a:gd name="connsiteX8" fmla="*/ 2057549 w 2729264"/>
                <a:gd name="connsiteY8" fmla="*/ 353342 h 3589212"/>
                <a:gd name="connsiteX9" fmla="*/ 641136 w 2729264"/>
                <a:gd name="connsiteY9" fmla="*/ 820262 h 3589212"/>
                <a:gd name="connsiteX10" fmla="*/ 651656 w 2729264"/>
                <a:gd name="connsiteY10" fmla="*/ 697494 h 3589212"/>
                <a:gd name="connsiteX11" fmla="*/ 647879 w 2729264"/>
                <a:gd name="connsiteY11" fmla="*/ 757765 h 3589212"/>
                <a:gd name="connsiteX12" fmla="*/ 2088129 w 2729264"/>
                <a:gd name="connsiteY12" fmla="*/ 820270 h 3589212"/>
                <a:gd name="connsiteX13" fmla="*/ 2081385 w 2729264"/>
                <a:gd name="connsiteY13" fmla="*/ 757765 h 3589212"/>
                <a:gd name="connsiteX14" fmla="*/ 2077608 w 2729264"/>
                <a:gd name="connsiteY14" fmla="*/ 697489 h 3589212"/>
                <a:gd name="connsiteX15" fmla="*/ 600203 w 2729264"/>
                <a:gd name="connsiteY15" fmla="*/ 1185907 h 3589212"/>
                <a:gd name="connsiteX16" fmla="*/ 613996 w 2729264"/>
                <a:gd name="connsiteY16" fmla="*/ 1071790 h 3589212"/>
                <a:gd name="connsiteX17" fmla="*/ 605437 w 2729264"/>
                <a:gd name="connsiteY17" fmla="*/ 1151111 h 3589212"/>
                <a:gd name="connsiteX18" fmla="*/ 2129063 w 2729264"/>
                <a:gd name="connsiteY18" fmla="*/ 1185922 h 3589212"/>
                <a:gd name="connsiteX19" fmla="*/ 2123827 w 2729264"/>
                <a:gd name="connsiteY19" fmla="*/ 1151111 h 3589212"/>
                <a:gd name="connsiteX20" fmla="*/ 2115265 w 2729264"/>
                <a:gd name="connsiteY20" fmla="*/ 1071764 h 3589212"/>
                <a:gd name="connsiteX21" fmla="*/ 500147 w 2729264"/>
                <a:gd name="connsiteY21" fmla="*/ 1794014 h 3589212"/>
                <a:gd name="connsiteX22" fmla="*/ 500147 w 2729264"/>
                <a:gd name="connsiteY22" fmla="*/ 1794014 h 3589212"/>
                <a:gd name="connsiteX23" fmla="*/ 500587 w 2729264"/>
                <a:gd name="connsiteY23" fmla="*/ 1791664 h 3589212"/>
                <a:gd name="connsiteX24" fmla="*/ 500587 w 2729264"/>
                <a:gd name="connsiteY24" fmla="*/ 1791665 h 3589212"/>
                <a:gd name="connsiteX25" fmla="*/ 18617 w 2729264"/>
                <a:gd name="connsiteY25" fmla="*/ 3538163 h 3589212"/>
                <a:gd name="connsiteX26" fmla="*/ 78567 w 2729264"/>
                <a:gd name="connsiteY26" fmla="*/ 3373781 h 3589212"/>
                <a:gd name="connsiteX27" fmla="*/ 316390 w 2729264"/>
                <a:gd name="connsiteY27" fmla="*/ 2594875 h 3589212"/>
                <a:gd name="connsiteX28" fmla="*/ 480535 w 2729264"/>
                <a:gd name="connsiteY28" fmla="*/ 1898740 h 3589212"/>
                <a:gd name="connsiteX29" fmla="*/ 500147 w 2729264"/>
                <a:gd name="connsiteY29" fmla="*/ 1794014 h 3589212"/>
                <a:gd name="connsiteX30" fmla="*/ 501361 w 2729264"/>
                <a:gd name="connsiteY30" fmla="*/ 1794014 h 3589212"/>
                <a:gd name="connsiteX31" fmla="*/ 500587 w 2729264"/>
                <a:gd name="connsiteY31" fmla="*/ 1791665 h 3589212"/>
                <a:gd name="connsiteX32" fmla="*/ 500751 w 2729264"/>
                <a:gd name="connsiteY32" fmla="*/ 1790790 h 3589212"/>
                <a:gd name="connsiteX33" fmla="*/ 518081 w 2729264"/>
                <a:gd name="connsiteY33" fmla="*/ 1738187 h 3589212"/>
                <a:gd name="connsiteX34" fmla="*/ 1364633 w 2729264"/>
                <a:gd name="connsiteY34" fmla="*/ 1527062 h 3589212"/>
                <a:gd name="connsiteX35" fmla="*/ 2211185 w 2729264"/>
                <a:gd name="connsiteY35" fmla="*/ 1738187 h 3589212"/>
                <a:gd name="connsiteX36" fmla="*/ 2228511 w 2729264"/>
                <a:gd name="connsiteY36" fmla="*/ 1790777 h 3589212"/>
                <a:gd name="connsiteX37" fmla="*/ 2185466 w 2729264"/>
                <a:gd name="connsiteY37" fmla="*/ 1560921 h 3589212"/>
                <a:gd name="connsiteX38" fmla="*/ 2185440 w 2729264"/>
                <a:gd name="connsiteY38" fmla="*/ 1560748 h 3589212"/>
                <a:gd name="connsiteX39" fmla="*/ 2185467 w 2729264"/>
                <a:gd name="connsiteY39" fmla="*/ 1560920 h 3589212"/>
                <a:gd name="connsiteX40" fmla="*/ 2228678 w 2729264"/>
                <a:gd name="connsiteY40" fmla="*/ 1791667 h 3589212"/>
                <a:gd name="connsiteX41" fmla="*/ 2227904 w 2729264"/>
                <a:gd name="connsiteY41" fmla="*/ 1794014 h 3589212"/>
                <a:gd name="connsiteX42" fmla="*/ 2229117 w 2729264"/>
                <a:gd name="connsiteY42" fmla="*/ 1794014 h 3589212"/>
                <a:gd name="connsiteX43" fmla="*/ 2228777 w 2729264"/>
                <a:gd name="connsiteY43" fmla="*/ 1792197 h 3589212"/>
                <a:gd name="connsiteX44" fmla="*/ 2248729 w 2729264"/>
                <a:gd name="connsiteY44" fmla="*/ 1898740 h 3589212"/>
                <a:gd name="connsiteX45" fmla="*/ 2412874 w 2729264"/>
                <a:gd name="connsiteY45" fmla="*/ 2594875 h 3589212"/>
                <a:gd name="connsiteX46" fmla="*/ 2650697 w 2729264"/>
                <a:gd name="connsiteY46" fmla="*/ 3373781 h 3589212"/>
                <a:gd name="connsiteX47" fmla="*/ 2710643 w 2729264"/>
                <a:gd name="connsiteY47" fmla="*/ 3538154 h 3589212"/>
                <a:gd name="connsiteX48" fmla="*/ 2694930 w 2729264"/>
                <a:gd name="connsiteY48" fmla="*/ 3510421 h 3589212"/>
                <a:gd name="connsiteX49" fmla="*/ 1364633 w 2729264"/>
                <a:gd name="connsiteY49" fmla="*/ 3218374 h 3589212"/>
                <a:gd name="connsiteX50" fmla="*/ 34336 w 2729264"/>
                <a:gd name="connsiteY50" fmla="*/ 3510421 h 3589212"/>
                <a:gd name="connsiteX51" fmla="*/ 8649 w 2729264"/>
                <a:gd name="connsiteY51" fmla="*/ 3589212 h 3589212"/>
                <a:gd name="connsiteX52" fmla="*/ 0 w 2729264"/>
                <a:gd name="connsiteY52" fmla="*/ 3589212 h 3589212"/>
                <a:gd name="connsiteX53" fmla="*/ 11929 w 2729264"/>
                <a:gd name="connsiteY53" fmla="*/ 3556504 h 3589212"/>
                <a:gd name="connsiteX54" fmla="*/ 6749 w 2729264"/>
                <a:gd name="connsiteY54" fmla="*/ 3584134 h 3589212"/>
                <a:gd name="connsiteX55" fmla="*/ 2729264 w 2729264"/>
                <a:gd name="connsiteY55" fmla="*/ 3589212 h 3589212"/>
                <a:gd name="connsiteX56" fmla="*/ 2720616 w 2729264"/>
                <a:gd name="connsiteY56" fmla="*/ 3589212 h 3589212"/>
                <a:gd name="connsiteX57" fmla="*/ 2722517 w 2729264"/>
                <a:gd name="connsiteY57" fmla="*/ 3584134 h 3589212"/>
                <a:gd name="connsiteX58" fmla="*/ 2717339 w 2729264"/>
                <a:gd name="connsiteY58" fmla="*/ 3556515 h 3589212"/>
                <a:gd name="connsiteX0-1" fmla="*/ 674667 w 2729264"/>
                <a:gd name="connsiteY0-2" fmla="*/ 0 h 3589212"/>
                <a:gd name="connsiteX1-3" fmla="*/ 674667 w 2729264"/>
                <a:gd name="connsiteY1-4" fmla="*/ 1 h 3589212"/>
                <a:gd name="connsiteX2-5" fmla="*/ 674667 w 2729264"/>
                <a:gd name="connsiteY2-6" fmla="*/ 0 h 3589212"/>
                <a:gd name="connsiteX3-7" fmla="*/ 666652 w 2729264"/>
                <a:gd name="connsiteY3-8" fmla="*/ 458134 h 3589212"/>
                <a:gd name="connsiteX4-9" fmla="*/ 671715 w 2729264"/>
                <a:gd name="connsiteY4-10" fmla="*/ 353342 h 3589212"/>
                <a:gd name="connsiteX5-11" fmla="*/ 671317 w 2729264"/>
                <a:gd name="connsiteY5-12" fmla="*/ 383685 h 3589212"/>
                <a:gd name="connsiteX6-13" fmla="*/ 666652 w 2729264"/>
                <a:gd name="connsiteY6-14" fmla="*/ 458134 h 3589212"/>
                <a:gd name="connsiteX7-15" fmla="*/ 2062612 w 2729264"/>
                <a:gd name="connsiteY7-16" fmla="*/ 458136 h 3589212"/>
                <a:gd name="connsiteX8-17" fmla="*/ 2057947 w 2729264"/>
                <a:gd name="connsiteY8-18" fmla="*/ 383685 h 3589212"/>
                <a:gd name="connsiteX9-19" fmla="*/ 2057549 w 2729264"/>
                <a:gd name="connsiteY9-20" fmla="*/ 353342 h 3589212"/>
                <a:gd name="connsiteX10-21" fmla="*/ 2062612 w 2729264"/>
                <a:gd name="connsiteY10-22" fmla="*/ 458136 h 3589212"/>
                <a:gd name="connsiteX11-23" fmla="*/ 641136 w 2729264"/>
                <a:gd name="connsiteY11-24" fmla="*/ 820262 h 3589212"/>
                <a:gd name="connsiteX12-25" fmla="*/ 651656 w 2729264"/>
                <a:gd name="connsiteY12-26" fmla="*/ 697494 h 3589212"/>
                <a:gd name="connsiteX13-27" fmla="*/ 647879 w 2729264"/>
                <a:gd name="connsiteY13-28" fmla="*/ 757765 h 3589212"/>
                <a:gd name="connsiteX14-29" fmla="*/ 641136 w 2729264"/>
                <a:gd name="connsiteY14-30" fmla="*/ 820262 h 3589212"/>
                <a:gd name="connsiteX15-31" fmla="*/ 2088129 w 2729264"/>
                <a:gd name="connsiteY15-32" fmla="*/ 820270 h 3589212"/>
                <a:gd name="connsiteX16-33" fmla="*/ 2081385 w 2729264"/>
                <a:gd name="connsiteY16-34" fmla="*/ 757765 h 3589212"/>
                <a:gd name="connsiteX17-35" fmla="*/ 2077608 w 2729264"/>
                <a:gd name="connsiteY17-36" fmla="*/ 697489 h 3589212"/>
                <a:gd name="connsiteX18-37" fmla="*/ 2088129 w 2729264"/>
                <a:gd name="connsiteY18-38" fmla="*/ 820270 h 3589212"/>
                <a:gd name="connsiteX19-39" fmla="*/ 600203 w 2729264"/>
                <a:gd name="connsiteY19-40" fmla="*/ 1185907 h 3589212"/>
                <a:gd name="connsiteX20-41" fmla="*/ 613996 w 2729264"/>
                <a:gd name="connsiteY20-42" fmla="*/ 1071790 h 3589212"/>
                <a:gd name="connsiteX21-43" fmla="*/ 605437 w 2729264"/>
                <a:gd name="connsiteY21-44" fmla="*/ 1151111 h 3589212"/>
                <a:gd name="connsiteX22-45" fmla="*/ 600203 w 2729264"/>
                <a:gd name="connsiteY22-46" fmla="*/ 1185907 h 3589212"/>
                <a:gd name="connsiteX23-47" fmla="*/ 2129063 w 2729264"/>
                <a:gd name="connsiteY23-48" fmla="*/ 1185922 h 3589212"/>
                <a:gd name="connsiteX24-49" fmla="*/ 2123827 w 2729264"/>
                <a:gd name="connsiteY24-50" fmla="*/ 1151111 h 3589212"/>
                <a:gd name="connsiteX25-51" fmla="*/ 2115265 w 2729264"/>
                <a:gd name="connsiteY25-52" fmla="*/ 1071764 h 3589212"/>
                <a:gd name="connsiteX26-53" fmla="*/ 2129063 w 2729264"/>
                <a:gd name="connsiteY26-54" fmla="*/ 1185922 h 3589212"/>
                <a:gd name="connsiteX27-55" fmla="*/ 500147 w 2729264"/>
                <a:gd name="connsiteY27-56" fmla="*/ 1794014 h 3589212"/>
                <a:gd name="connsiteX28-57" fmla="*/ 500147 w 2729264"/>
                <a:gd name="connsiteY28-58" fmla="*/ 1794014 h 3589212"/>
                <a:gd name="connsiteX29-59" fmla="*/ 500587 w 2729264"/>
                <a:gd name="connsiteY29-60" fmla="*/ 1791664 h 3589212"/>
                <a:gd name="connsiteX30-61" fmla="*/ 500587 w 2729264"/>
                <a:gd name="connsiteY30-62" fmla="*/ 1791665 h 3589212"/>
                <a:gd name="connsiteX31-63" fmla="*/ 500147 w 2729264"/>
                <a:gd name="connsiteY31-64" fmla="*/ 1794014 h 3589212"/>
                <a:gd name="connsiteX32-65" fmla="*/ 18617 w 2729264"/>
                <a:gd name="connsiteY32-66" fmla="*/ 3538163 h 3589212"/>
                <a:gd name="connsiteX33-67" fmla="*/ 78567 w 2729264"/>
                <a:gd name="connsiteY33-68" fmla="*/ 3373781 h 3589212"/>
                <a:gd name="connsiteX34-69" fmla="*/ 316390 w 2729264"/>
                <a:gd name="connsiteY34-70" fmla="*/ 2594875 h 3589212"/>
                <a:gd name="connsiteX35-71" fmla="*/ 480535 w 2729264"/>
                <a:gd name="connsiteY35-72" fmla="*/ 1898740 h 3589212"/>
                <a:gd name="connsiteX36-73" fmla="*/ 500147 w 2729264"/>
                <a:gd name="connsiteY36-74" fmla="*/ 1794014 h 3589212"/>
                <a:gd name="connsiteX37-75" fmla="*/ 501361 w 2729264"/>
                <a:gd name="connsiteY37-76" fmla="*/ 1794014 h 3589212"/>
                <a:gd name="connsiteX38-77" fmla="*/ 500587 w 2729264"/>
                <a:gd name="connsiteY38-78" fmla="*/ 1791665 h 3589212"/>
                <a:gd name="connsiteX39-79" fmla="*/ 500751 w 2729264"/>
                <a:gd name="connsiteY39-80" fmla="*/ 1790790 h 3589212"/>
                <a:gd name="connsiteX40-81" fmla="*/ 518081 w 2729264"/>
                <a:gd name="connsiteY40-82" fmla="*/ 1738187 h 3589212"/>
                <a:gd name="connsiteX41-83" fmla="*/ 1364633 w 2729264"/>
                <a:gd name="connsiteY41-84" fmla="*/ 1527062 h 3589212"/>
                <a:gd name="connsiteX42-85" fmla="*/ 2211185 w 2729264"/>
                <a:gd name="connsiteY42-86" fmla="*/ 1738187 h 3589212"/>
                <a:gd name="connsiteX43-87" fmla="*/ 2228511 w 2729264"/>
                <a:gd name="connsiteY43-88" fmla="*/ 1790777 h 3589212"/>
                <a:gd name="connsiteX44-89" fmla="*/ 2185466 w 2729264"/>
                <a:gd name="connsiteY44-90" fmla="*/ 1560921 h 3589212"/>
                <a:gd name="connsiteX45-91" fmla="*/ 2185440 w 2729264"/>
                <a:gd name="connsiteY45-92" fmla="*/ 1560748 h 3589212"/>
                <a:gd name="connsiteX46-93" fmla="*/ 2185467 w 2729264"/>
                <a:gd name="connsiteY46-94" fmla="*/ 1560920 h 3589212"/>
                <a:gd name="connsiteX47-95" fmla="*/ 2228678 w 2729264"/>
                <a:gd name="connsiteY47-96" fmla="*/ 1791667 h 3589212"/>
                <a:gd name="connsiteX48-97" fmla="*/ 2227904 w 2729264"/>
                <a:gd name="connsiteY48-98" fmla="*/ 1794014 h 3589212"/>
                <a:gd name="connsiteX49-99" fmla="*/ 2229117 w 2729264"/>
                <a:gd name="connsiteY49-100" fmla="*/ 1794014 h 3589212"/>
                <a:gd name="connsiteX50-101" fmla="*/ 2228777 w 2729264"/>
                <a:gd name="connsiteY50-102" fmla="*/ 1792197 h 3589212"/>
                <a:gd name="connsiteX51-103" fmla="*/ 2248729 w 2729264"/>
                <a:gd name="connsiteY51-104" fmla="*/ 1898740 h 3589212"/>
                <a:gd name="connsiteX52-105" fmla="*/ 2412874 w 2729264"/>
                <a:gd name="connsiteY52-106" fmla="*/ 2594875 h 3589212"/>
                <a:gd name="connsiteX53-107" fmla="*/ 2650697 w 2729264"/>
                <a:gd name="connsiteY53-108" fmla="*/ 3373781 h 3589212"/>
                <a:gd name="connsiteX54-109" fmla="*/ 2710643 w 2729264"/>
                <a:gd name="connsiteY54-110" fmla="*/ 3538154 h 3589212"/>
                <a:gd name="connsiteX55-111" fmla="*/ 2694930 w 2729264"/>
                <a:gd name="connsiteY55-112" fmla="*/ 3510421 h 3589212"/>
                <a:gd name="connsiteX56-113" fmla="*/ 1364633 w 2729264"/>
                <a:gd name="connsiteY56-114" fmla="*/ 3218374 h 3589212"/>
                <a:gd name="connsiteX57-115" fmla="*/ 34336 w 2729264"/>
                <a:gd name="connsiteY57-116" fmla="*/ 3510421 h 3589212"/>
                <a:gd name="connsiteX58-117" fmla="*/ 18617 w 2729264"/>
                <a:gd name="connsiteY58-118" fmla="*/ 3538163 h 3589212"/>
                <a:gd name="connsiteX59" fmla="*/ 8649 w 2729264"/>
                <a:gd name="connsiteY59" fmla="*/ 3589212 h 3589212"/>
                <a:gd name="connsiteX60" fmla="*/ 0 w 2729264"/>
                <a:gd name="connsiteY60" fmla="*/ 3589212 h 3589212"/>
                <a:gd name="connsiteX61" fmla="*/ 11929 w 2729264"/>
                <a:gd name="connsiteY61" fmla="*/ 3556504 h 3589212"/>
                <a:gd name="connsiteX62" fmla="*/ 6749 w 2729264"/>
                <a:gd name="connsiteY62" fmla="*/ 3584134 h 3589212"/>
                <a:gd name="connsiteX63" fmla="*/ 8649 w 2729264"/>
                <a:gd name="connsiteY63" fmla="*/ 3589212 h 3589212"/>
                <a:gd name="connsiteX64" fmla="*/ 2729264 w 2729264"/>
                <a:gd name="connsiteY64" fmla="*/ 3589212 h 3589212"/>
                <a:gd name="connsiteX65" fmla="*/ 2720616 w 2729264"/>
                <a:gd name="connsiteY65" fmla="*/ 3589212 h 3589212"/>
                <a:gd name="connsiteX66" fmla="*/ 2722517 w 2729264"/>
                <a:gd name="connsiteY66" fmla="*/ 3584134 h 3589212"/>
                <a:gd name="connsiteX67" fmla="*/ 2717339 w 2729264"/>
                <a:gd name="connsiteY67" fmla="*/ 3556515 h 3589212"/>
                <a:gd name="connsiteX68" fmla="*/ 2729264 w 2729264"/>
                <a:gd name="connsiteY68" fmla="*/ 3589212 h 3589212"/>
                <a:gd name="connsiteX0-119" fmla="*/ 674667 w 2729264"/>
                <a:gd name="connsiteY0-120" fmla="*/ 0 h 3589212"/>
                <a:gd name="connsiteX1-121" fmla="*/ 674667 w 2729264"/>
                <a:gd name="connsiteY1-122" fmla="*/ 1 h 3589212"/>
                <a:gd name="connsiteX2-123" fmla="*/ 674667 w 2729264"/>
                <a:gd name="connsiteY2-124" fmla="*/ 0 h 3589212"/>
                <a:gd name="connsiteX3-125" fmla="*/ 666652 w 2729264"/>
                <a:gd name="connsiteY3-126" fmla="*/ 458134 h 3589212"/>
                <a:gd name="connsiteX4-127" fmla="*/ 671317 w 2729264"/>
                <a:gd name="connsiteY4-128" fmla="*/ 383685 h 3589212"/>
                <a:gd name="connsiteX5-129" fmla="*/ 666652 w 2729264"/>
                <a:gd name="connsiteY5-130" fmla="*/ 458134 h 3589212"/>
                <a:gd name="connsiteX6-131" fmla="*/ 2062612 w 2729264"/>
                <a:gd name="connsiteY6-132" fmla="*/ 458136 h 3589212"/>
                <a:gd name="connsiteX7-133" fmla="*/ 2057947 w 2729264"/>
                <a:gd name="connsiteY7-134" fmla="*/ 383685 h 3589212"/>
                <a:gd name="connsiteX8-135" fmla="*/ 2057549 w 2729264"/>
                <a:gd name="connsiteY8-136" fmla="*/ 353342 h 3589212"/>
                <a:gd name="connsiteX9-137" fmla="*/ 2062612 w 2729264"/>
                <a:gd name="connsiteY9-138" fmla="*/ 458136 h 3589212"/>
                <a:gd name="connsiteX10-139" fmla="*/ 641136 w 2729264"/>
                <a:gd name="connsiteY10-140" fmla="*/ 820262 h 3589212"/>
                <a:gd name="connsiteX11-141" fmla="*/ 651656 w 2729264"/>
                <a:gd name="connsiteY11-142" fmla="*/ 697494 h 3589212"/>
                <a:gd name="connsiteX12-143" fmla="*/ 647879 w 2729264"/>
                <a:gd name="connsiteY12-144" fmla="*/ 757765 h 3589212"/>
                <a:gd name="connsiteX13-145" fmla="*/ 641136 w 2729264"/>
                <a:gd name="connsiteY13-146" fmla="*/ 820262 h 3589212"/>
                <a:gd name="connsiteX14-147" fmla="*/ 2088129 w 2729264"/>
                <a:gd name="connsiteY14-148" fmla="*/ 820270 h 3589212"/>
                <a:gd name="connsiteX15-149" fmla="*/ 2081385 w 2729264"/>
                <a:gd name="connsiteY15-150" fmla="*/ 757765 h 3589212"/>
                <a:gd name="connsiteX16-151" fmla="*/ 2077608 w 2729264"/>
                <a:gd name="connsiteY16-152" fmla="*/ 697489 h 3589212"/>
                <a:gd name="connsiteX17-153" fmla="*/ 2088129 w 2729264"/>
                <a:gd name="connsiteY17-154" fmla="*/ 820270 h 3589212"/>
                <a:gd name="connsiteX18-155" fmla="*/ 600203 w 2729264"/>
                <a:gd name="connsiteY18-156" fmla="*/ 1185907 h 3589212"/>
                <a:gd name="connsiteX19-157" fmla="*/ 613996 w 2729264"/>
                <a:gd name="connsiteY19-158" fmla="*/ 1071790 h 3589212"/>
                <a:gd name="connsiteX20-159" fmla="*/ 605437 w 2729264"/>
                <a:gd name="connsiteY20-160" fmla="*/ 1151111 h 3589212"/>
                <a:gd name="connsiteX21-161" fmla="*/ 600203 w 2729264"/>
                <a:gd name="connsiteY21-162" fmla="*/ 1185907 h 3589212"/>
                <a:gd name="connsiteX22-163" fmla="*/ 2129063 w 2729264"/>
                <a:gd name="connsiteY22-164" fmla="*/ 1185922 h 3589212"/>
                <a:gd name="connsiteX23-165" fmla="*/ 2123827 w 2729264"/>
                <a:gd name="connsiteY23-166" fmla="*/ 1151111 h 3589212"/>
                <a:gd name="connsiteX24-167" fmla="*/ 2115265 w 2729264"/>
                <a:gd name="connsiteY24-168" fmla="*/ 1071764 h 3589212"/>
                <a:gd name="connsiteX25-169" fmla="*/ 2129063 w 2729264"/>
                <a:gd name="connsiteY25-170" fmla="*/ 1185922 h 3589212"/>
                <a:gd name="connsiteX26-171" fmla="*/ 500147 w 2729264"/>
                <a:gd name="connsiteY26-172" fmla="*/ 1794014 h 3589212"/>
                <a:gd name="connsiteX27-173" fmla="*/ 500147 w 2729264"/>
                <a:gd name="connsiteY27-174" fmla="*/ 1794014 h 3589212"/>
                <a:gd name="connsiteX28-175" fmla="*/ 500587 w 2729264"/>
                <a:gd name="connsiteY28-176" fmla="*/ 1791664 h 3589212"/>
                <a:gd name="connsiteX29-177" fmla="*/ 500587 w 2729264"/>
                <a:gd name="connsiteY29-178" fmla="*/ 1791665 h 3589212"/>
                <a:gd name="connsiteX30-179" fmla="*/ 500147 w 2729264"/>
                <a:gd name="connsiteY30-180" fmla="*/ 1794014 h 3589212"/>
                <a:gd name="connsiteX31-181" fmla="*/ 18617 w 2729264"/>
                <a:gd name="connsiteY31-182" fmla="*/ 3538163 h 3589212"/>
                <a:gd name="connsiteX32-183" fmla="*/ 78567 w 2729264"/>
                <a:gd name="connsiteY32-184" fmla="*/ 3373781 h 3589212"/>
                <a:gd name="connsiteX33-185" fmla="*/ 316390 w 2729264"/>
                <a:gd name="connsiteY33-186" fmla="*/ 2594875 h 3589212"/>
                <a:gd name="connsiteX34-187" fmla="*/ 480535 w 2729264"/>
                <a:gd name="connsiteY34-188" fmla="*/ 1898740 h 3589212"/>
                <a:gd name="connsiteX35-189" fmla="*/ 500147 w 2729264"/>
                <a:gd name="connsiteY35-190" fmla="*/ 1794014 h 3589212"/>
                <a:gd name="connsiteX36-191" fmla="*/ 501361 w 2729264"/>
                <a:gd name="connsiteY36-192" fmla="*/ 1794014 h 3589212"/>
                <a:gd name="connsiteX37-193" fmla="*/ 500587 w 2729264"/>
                <a:gd name="connsiteY37-194" fmla="*/ 1791665 h 3589212"/>
                <a:gd name="connsiteX38-195" fmla="*/ 500751 w 2729264"/>
                <a:gd name="connsiteY38-196" fmla="*/ 1790790 h 3589212"/>
                <a:gd name="connsiteX39-197" fmla="*/ 518081 w 2729264"/>
                <a:gd name="connsiteY39-198" fmla="*/ 1738187 h 3589212"/>
                <a:gd name="connsiteX40-199" fmla="*/ 1364633 w 2729264"/>
                <a:gd name="connsiteY40-200" fmla="*/ 1527062 h 3589212"/>
                <a:gd name="connsiteX41-201" fmla="*/ 2211185 w 2729264"/>
                <a:gd name="connsiteY41-202" fmla="*/ 1738187 h 3589212"/>
                <a:gd name="connsiteX42-203" fmla="*/ 2228511 w 2729264"/>
                <a:gd name="connsiteY42-204" fmla="*/ 1790777 h 3589212"/>
                <a:gd name="connsiteX43-205" fmla="*/ 2185466 w 2729264"/>
                <a:gd name="connsiteY43-206" fmla="*/ 1560921 h 3589212"/>
                <a:gd name="connsiteX44-207" fmla="*/ 2185440 w 2729264"/>
                <a:gd name="connsiteY44-208" fmla="*/ 1560748 h 3589212"/>
                <a:gd name="connsiteX45-209" fmla="*/ 2185467 w 2729264"/>
                <a:gd name="connsiteY45-210" fmla="*/ 1560920 h 3589212"/>
                <a:gd name="connsiteX46-211" fmla="*/ 2228678 w 2729264"/>
                <a:gd name="connsiteY46-212" fmla="*/ 1791667 h 3589212"/>
                <a:gd name="connsiteX47-213" fmla="*/ 2227904 w 2729264"/>
                <a:gd name="connsiteY47-214" fmla="*/ 1794014 h 3589212"/>
                <a:gd name="connsiteX48-215" fmla="*/ 2229117 w 2729264"/>
                <a:gd name="connsiteY48-216" fmla="*/ 1794014 h 3589212"/>
                <a:gd name="connsiteX49-217" fmla="*/ 2228777 w 2729264"/>
                <a:gd name="connsiteY49-218" fmla="*/ 1792197 h 3589212"/>
                <a:gd name="connsiteX50-219" fmla="*/ 2248729 w 2729264"/>
                <a:gd name="connsiteY50-220" fmla="*/ 1898740 h 3589212"/>
                <a:gd name="connsiteX51-221" fmla="*/ 2412874 w 2729264"/>
                <a:gd name="connsiteY51-222" fmla="*/ 2594875 h 3589212"/>
                <a:gd name="connsiteX52-223" fmla="*/ 2650697 w 2729264"/>
                <a:gd name="connsiteY52-224" fmla="*/ 3373781 h 3589212"/>
                <a:gd name="connsiteX53-225" fmla="*/ 2710643 w 2729264"/>
                <a:gd name="connsiteY53-226" fmla="*/ 3538154 h 3589212"/>
                <a:gd name="connsiteX54-227" fmla="*/ 2694930 w 2729264"/>
                <a:gd name="connsiteY54-228" fmla="*/ 3510421 h 3589212"/>
                <a:gd name="connsiteX55-229" fmla="*/ 1364633 w 2729264"/>
                <a:gd name="connsiteY55-230" fmla="*/ 3218374 h 3589212"/>
                <a:gd name="connsiteX56-231" fmla="*/ 34336 w 2729264"/>
                <a:gd name="connsiteY56-232" fmla="*/ 3510421 h 3589212"/>
                <a:gd name="connsiteX57-233" fmla="*/ 18617 w 2729264"/>
                <a:gd name="connsiteY57-234" fmla="*/ 3538163 h 3589212"/>
                <a:gd name="connsiteX58-235" fmla="*/ 8649 w 2729264"/>
                <a:gd name="connsiteY58-236" fmla="*/ 3589212 h 3589212"/>
                <a:gd name="connsiteX59-237" fmla="*/ 0 w 2729264"/>
                <a:gd name="connsiteY59-238" fmla="*/ 3589212 h 3589212"/>
                <a:gd name="connsiteX60-239" fmla="*/ 11929 w 2729264"/>
                <a:gd name="connsiteY60-240" fmla="*/ 3556504 h 3589212"/>
                <a:gd name="connsiteX61-241" fmla="*/ 6749 w 2729264"/>
                <a:gd name="connsiteY61-242" fmla="*/ 3584134 h 3589212"/>
                <a:gd name="connsiteX62-243" fmla="*/ 8649 w 2729264"/>
                <a:gd name="connsiteY62-244" fmla="*/ 3589212 h 3589212"/>
                <a:gd name="connsiteX63-245" fmla="*/ 2729264 w 2729264"/>
                <a:gd name="connsiteY63-246" fmla="*/ 3589212 h 3589212"/>
                <a:gd name="connsiteX64-247" fmla="*/ 2720616 w 2729264"/>
                <a:gd name="connsiteY64-248" fmla="*/ 3589212 h 3589212"/>
                <a:gd name="connsiteX65-249" fmla="*/ 2722517 w 2729264"/>
                <a:gd name="connsiteY65-250" fmla="*/ 3584134 h 3589212"/>
                <a:gd name="connsiteX66-251" fmla="*/ 2717339 w 2729264"/>
                <a:gd name="connsiteY66-252" fmla="*/ 3556515 h 3589212"/>
                <a:gd name="connsiteX67-253" fmla="*/ 2729264 w 2729264"/>
                <a:gd name="connsiteY67-254" fmla="*/ 3589212 h 3589212"/>
                <a:gd name="connsiteX0-255" fmla="*/ 674667 w 2729264"/>
                <a:gd name="connsiteY0-256" fmla="*/ 0 h 3589212"/>
                <a:gd name="connsiteX1-257" fmla="*/ 674667 w 2729264"/>
                <a:gd name="connsiteY1-258" fmla="*/ 1 h 3589212"/>
                <a:gd name="connsiteX2-259" fmla="*/ 674667 w 2729264"/>
                <a:gd name="connsiteY2-260" fmla="*/ 0 h 3589212"/>
                <a:gd name="connsiteX3-261" fmla="*/ 2062612 w 2729264"/>
                <a:gd name="connsiteY3-262" fmla="*/ 458136 h 3589212"/>
                <a:gd name="connsiteX4-263" fmla="*/ 2057947 w 2729264"/>
                <a:gd name="connsiteY4-264" fmla="*/ 383685 h 3589212"/>
                <a:gd name="connsiteX5-265" fmla="*/ 2057549 w 2729264"/>
                <a:gd name="connsiteY5-266" fmla="*/ 353342 h 3589212"/>
                <a:gd name="connsiteX6-267" fmla="*/ 2062612 w 2729264"/>
                <a:gd name="connsiteY6-268" fmla="*/ 458136 h 3589212"/>
                <a:gd name="connsiteX7-269" fmla="*/ 641136 w 2729264"/>
                <a:gd name="connsiteY7-270" fmla="*/ 820262 h 3589212"/>
                <a:gd name="connsiteX8-271" fmla="*/ 651656 w 2729264"/>
                <a:gd name="connsiteY8-272" fmla="*/ 697494 h 3589212"/>
                <a:gd name="connsiteX9-273" fmla="*/ 647879 w 2729264"/>
                <a:gd name="connsiteY9-274" fmla="*/ 757765 h 3589212"/>
                <a:gd name="connsiteX10-275" fmla="*/ 641136 w 2729264"/>
                <a:gd name="connsiteY10-276" fmla="*/ 820262 h 3589212"/>
                <a:gd name="connsiteX11-277" fmla="*/ 2088129 w 2729264"/>
                <a:gd name="connsiteY11-278" fmla="*/ 820270 h 3589212"/>
                <a:gd name="connsiteX12-279" fmla="*/ 2081385 w 2729264"/>
                <a:gd name="connsiteY12-280" fmla="*/ 757765 h 3589212"/>
                <a:gd name="connsiteX13-281" fmla="*/ 2077608 w 2729264"/>
                <a:gd name="connsiteY13-282" fmla="*/ 697489 h 3589212"/>
                <a:gd name="connsiteX14-283" fmla="*/ 2088129 w 2729264"/>
                <a:gd name="connsiteY14-284" fmla="*/ 820270 h 3589212"/>
                <a:gd name="connsiteX15-285" fmla="*/ 600203 w 2729264"/>
                <a:gd name="connsiteY15-286" fmla="*/ 1185907 h 3589212"/>
                <a:gd name="connsiteX16-287" fmla="*/ 613996 w 2729264"/>
                <a:gd name="connsiteY16-288" fmla="*/ 1071790 h 3589212"/>
                <a:gd name="connsiteX17-289" fmla="*/ 605437 w 2729264"/>
                <a:gd name="connsiteY17-290" fmla="*/ 1151111 h 3589212"/>
                <a:gd name="connsiteX18-291" fmla="*/ 600203 w 2729264"/>
                <a:gd name="connsiteY18-292" fmla="*/ 1185907 h 3589212"/>
                <a:gd name="connsiteX19-293" fmla="*/ 2129063 w 2729264"/>
                <a:gd name="connsiteY19-294" fmla="*/ 1185922 h 3589212"/>
                <a:gd name="connsiteX20-295" fmla="*/ 2123827 w 2729264"/>
                <a:gd name="connsiteY20-296" fmla="*/ 1151111 h 3589212"/>
                <a:gd name="connsiteX21-297" fmla="*/ 2115265 w 2729264"/>
                <a:gd name="connsiteY21-298" fmla="*/ 1071764 h 3589212"/>
                <a:gd name="connsiteX22-299" fmla="*/ 2129063 w 2729264"/>
                <a:gd name="connsiteY22-300" fmla="*/ 1185922 h 3589212"/>
                <a:gd name="connsiteX23-301" fmla="*/ 500147 w 2729264"/>
                <a:gd name="connsiteY23-302" fmla="*/ 1794014 h 3589212"/>
                <a:gd name="connsiteX24-303" fmla="*/ 500147 w 2729264"/>
                <a:gd name="connsiteY24-304" fmla="*/ 1794014 h 3589212"/>
                <a:gd name="connsiteX25-305" fmla="*/ 500587 w 2729264"/>
                <a:gd name="connsiteY25-306" fmla="*/ 1791664 h 3589212"/>
                <a:gd name="connsiteX26-307" fmla="*/ 500587 w 2729264"/>
                <a:gd name="connsiteY26-308" fmla="*/ 1791665 h 3589212"/>
                <a:gd name="connsiteX27-309" fmla="*/ 500147 w 2729264"/>
                <a:gd name="connsiteY27-310" fmla="*/ 1794014 h 3589212"/>
                <a:gd name="connsiteX28-311" fmla="*/ 18617 w 2729264"/>
                <a:gd name="connsiteY28-312" fmla="*/ 3538163 h 3589212"/>
                <a:gd name="connsiteX29-313" fmla="*/ 78567 w 2729264"/>
                <a:gd name="connsiteY29-314" fmla="*/ 3373781 h 3589212"/>
                <a:gd name="connsiteX30-315" fmla="*/ 316390 w 2729264"/>
                <a:gd name="connsiteY30-316" fmla="*/ 2594875 h 3589212"/>
                <a:gd name="connsiteX31-317" fmla="*/ 480535 w 2729264"/>
                <a:gd name="connsiteY31-318" fmla="*/ 1898740 h 3589212"/>
                <a:gd name="connsiteX32-319" fmla="*/ 500147 w 2729264"/>
                <a:gd name="connsiteY32-320" fmla="*/ 1794014 h 3589212"/>
                <a:gd name="connsiteX33-321" fmla="*/ 501361 w 2729264"/>
                <a:gd name="connsiteY33-322" fmla="*/ 1794014 h 3589212"/>
                <a:gd name="connsiteX34-323" fmla="*/ 500587 w 2729264"/>
                <a:gd name="connsiteY34-324" fmla="*/ 1791665 h 3589212"/>
                <a:gd name="connsiteX35-325" fmla="*/ 500751 w 2729264"/>
                <a:gd name="connsiteY35-326" fmla="*/ 1790790 h 3589212"/>
                <a:gd name="connsiteX36-327" fmla="*/ 518081 w 2729264"/>
                <a:gd name="connsiteY36-328" fmla="*/ 1738187 h 3589212"/>
                <a:gd name="connsiteX37-329" fmla="*/ 1364633 w 2729264"/>
                <a:gd name="connsiteY37-330" fmla="*/ 1527062 h 3589212"/>
                <a:gd name="connsiteX38-331" fmla="*/ 2211185 w 2729264"/>
                <a:gd name="connsiteY38-332" fmla="*/ 1738187 h 3589212"/>
                <a:gd name="connsiteX39-333" fmla="*/ 2228511 w 2729264"/>
                <a:gd name="connsiteY39-334" fmla="*/ 1790777 h 3589212"/>
                <a:gd name="connsiteX40-335" fmla="*/ 2185466 w 2729264"/>
                <a:gd name="connsiteY40-336" fmla="*/ 1560921 h 3589212"/>
                <a:gd name="connsiteX41-337" fmla="*/ 2185440 w 2729264"/>
                <a:gd name="connsiteY41-338" fmla="*/ 1560748 h 3589212"/>
                <a:gd name="connsiteX42-339" fmla="*/ 2185467 w 2729264"/>
                <a:gd name="connsiteY42-340" fmla="*/ 1560920 h 3589212"/>
                <a:gd name="connsiteX43-341" fmla="*/ 2228678 w 2729264"/>
                <a:gd name="connsiteY43-342" fmla="*/ 1791667 h 3589212"/>
                <a:gd name="connsiteX44-343" fmla="*/ 2227904 w 2729264"/>
                <a:gd name="connsiteY44-344" fmla="*/ 1794014 h 3589212"/>
                <a:gd name="connsiteX45-345" fmla="*/ 2229117 w 2729264"/>
                <a:gd name="connsiteY45-346" fmla="*/ 1794014 h 3589212"/>
                <a:gd name="connsiteX46-347" fmla="*/ 2228777 w 2729264"/>
                <a:gd name="connsiteY46-348" fmla="*/ 1792197 h 3589212"/>
                <a:gd name="connsiteX47-349" fmla="*/ 2248729 w 2729264"/>
                <a:gd name="connsiteY47-350" fmla="*/ 1898740 h 3589212"/>
                <a:gd name="connsiteX48-351" fmla="*/ 2412874 w 2729264"/>
                <a:gd name="connsiteY48-352" fmla="*/ 2594875 h 3589212"/>
                <a:gd name="connsiteX49-353" fmla="*/ 2650697 w 2729264"/>
                <a:gd name="connsiteY49-354" fmla="*/ 3373781 h 3589212"/>
                <a:gd name="connsiteX50-355" fmla="*/ 2710643 w 2729264"/>
                <a:gd name="connsiteY50-356" fmla="*/ 3538154 h 3589212"/>
                <a:gd name="connsiteX51-357" fmla="*/ 2694930 w 2729264"/>
                <a:gd name="connsiteY51-358" fmla="*/ 3510421 h 3589212"/>
                <a:gd name="connsiteX52-359" fmla="*/ 1364633 w 2729264"/>
                <a:gd name="connsiteY52-360" fmla="*/ 3218374 h 3589212"/>
                <a:gd name="connsiteX53-361" fmla="*/ 34336 w 2729264"/>
                <a:gd name="connsiteY53-362" fmla="*/ 3510421 h 3589212"/>
                <a:gd name="connsiteX54-363" fmla="*/ 18617 w 2729264"/>
                <a:gd name="connsiteY54-364" fmla="*/ 3538163 h 3589212"/>
                <a:gd name="connsiteX55-365" fmla="*/ 8649 w 2729264"/>
                <a:gd name="connsiteY55-366" fmla="*/ 3589212 h 3589212"/>
                <a:gd name="connsiteX56-367" fmla="*/ 0 w 2729264"/>
                <a:gd name="connsiteY56-368" fmla="*/ 3589212 h 3589212"/>
                <a:gd name="connsiteX57-369" fmla="*/ 11929 w 2729264"/>
                <a:gd name="connsiteY57-370" fmla="*/ 3556504 h 3589212"/>
                <a:gd name="connsiteX58-371" fmla="*/ 6749 w 2729264"/>
                <a:gd name="connsiteY58-372" fmla="*/ 3584134 h 3589212"/>
                <a:gd name="connsiteX59-373" fmla="*/ 8649 w 2729264"/>
                <a:gd name="connsiteY59-374" fmla="*/ 3589212 h 3589212"/>
                <a:gd name="connsiteX60-375" fmla="*/ 2729264 w 2729264"/>
                <a:gd name="connsiteY60-376" fmla="*/ 3589212 h 3589212"/>
                <a:gd name="connsiteX61-377" fmla="*/ 2720616 w 2729264"/>
                <a:gd name="connsiteY61-378" fmla="*/ 3589212 h 3589212"/>
                <a:gd name="connsiteX62-379" fmla="*/ 2722517 w 2729264"/>
                <a:gd name="connsiteY62-380" fmla="*/ 3584134 h 3589212"/>
                <a:gd name="connsiteX63-381" fmla="*/ 2717339 w 2729264"/>
                <a:gd name="connsiteY63-382" fmla="*/ 3556515 h 3589212"/>
                <a:gd name="connsiteX64-383" fmla="*/ 2729264 w 2729264"/>
                <a:gd name="connsiteY64-384" fmla="*/ 3589212 h 3589212"/>
                <a:gd name="connsiteX0-385" fmla="*/ 674667 w 2729264"/>
                <a:gd name="connsiteY0-386" fmla="*/ 0 h 3589212"/>
                <a:gd name="connsiteX1-387" fmla="*/ 674667 w 2729264"/>
                <a:gd name="connsiteY1-388" fmla="*/ 1 h 3589212"/>
                <a:gd name="connsiteX2-389" fmla="*/ 674667 w 2729264"/>
                <a:gd name="connsiteY2-390" fmla="*/ 0 h 3589212"/>
                <a:gd name="connsiteX3-391" fmla="*/ 2062612 w 2729264"/>
                <a:gd name="connsiteY3-392" fmla="*/ 458136 h 3589212"/>
                <a:gd name="connsiteX4-393" fmla="*/ 2057947 w 2729264"/>
                <a:gd name="connsiteY4-394" fmla="*/ 383685 h 3589212"/>
                <a:gd name="connsiteX5-395" fmla="*/ 2057549 w 2729264"/>
                <a:gd name="connsiteY5-396" fmla="*/ 353342 h 3589212"/>
                <a:gd name="connsiteX6-397" fmla="*/ 2062612 w 2729264"/>
                <a:gd name="connsiteY6-398" fmla="*/ 458136 h 3589212"/>
                <a:gd name="connsiteX7-399" fmla="*/ 641136 w 2729264"/>
                <a:gd name="connsiteY7-400" fmla="*/ 820262 h 3589212"/>
                <a:gd name="connsiteX8-401" fmla="*/ 647879 w 2729264"/>
                <a:gd name="connsiteY8-402" fmla="*/ 757765 h 3589212"/>
                <a:gd name="connsiteX9-403" fmla="*/ 641136 w 2729264"/>
                <a:gd name="connsiteY9-404" fmla="*/ 820262 h 3589212"/>
                <a:gd name="connsiteX10-405" fmla="*/ 2088129 w 2729264"/>
                <a:gd name="connsiteY10-406" fmla="*/ 820270 h 3589212"/>
                <a:gd name="connsiteX11-407" fmla="*/ 2081385 w 2729264"/>
                <a:gd name="connsiteY11-408" fmla="*/ 757765 h 3589212"/>
                <a:gd name="connsiteX12-409" fmla="*/ 2077608 w 2729264"/>
                <a:gd name="connsiteY12-410" fmla="*/ 697489 h 3589212"/>
                <a:gd name="connsiteX13-411" fmla="*/ 2088129 w 2729264"/>
                <a:gd name="connsiteY13-412" fmla="*/ 820270 h 3589212"/>
                <a:gd name="connsiteX14-413" fmla="*/ 600203 w 2729264"/>
                <a:gd name="connsiteY14-414" fmla="*/ 1185907 h 3589212"/>
                <a:gd name="connsiteX15-415" fmla="*/ 613996 w 2729264"/>
                <a:gd name="connsiteY15-416" fmla="*/ 1071790 h 3589212"/>
                <a:gd name="connsiteX16-417" fmla="*/ 605437 w 2729264"/>
                <a:gd name="connsiteY16-418" fmla="*/ 1151111 h 3589212"/>
                <a:gd name="connsiteX17-419" fmla="*/ 600203 w 2729264"/>
                <a:gd name="connsiteY17-420" fmla="*/ 1185907 h 3589212"/>
                <a:gd name="connsiteX18-421" fmla="*/ 2129063 w 2729264"/>
                <a:gd name="connsiteY18-422" fmla="*/ 1185922 h 3589212"/>
                <a:gd name="connsiteX19-423" fmla="*/ 2123827 w 2729264"/>
                <a:gd name="connsiteY19-424" fmla="*/ 1151111 h 3589212"/>
                <a:gd name="connsiteX20-425" fmla="*/ 2115265 w 2729264"/>
                <a:gd name="connsiteY20-426" fmla="*/ 1071764 h 3589212"/>
                <a:gd name="connsiteX21-427" fmla="*/ 2129063 w 2729264"/>
                <a:gd name="connsiteY21-428" fmla="*/ 1185922 h 3589212"/>
                <a:gd name="connsiteX22-429" fmla="*/ 500147 w 2729264"/>
                <a:gd name="connsiteY22-430" fmla="*/ 1794014 h 3589212"/>
                <a:gd name="connsiteX23-431" fmla="*/ 500147 w 2729264"/>
                <a:gd name="connsiteY23-432" fmla="*/ 1794014 h 3589212"/>
                <a:gd name="connsiteX24-433" fmla="*/ 500587 w 2729264"/>
                <a:gd name="connsiteY24-434" fmla="*/ 1791664 h 3589212"/>
                <a:gd name="connsiteX25-435" fmla="*/ 500587 w 2729264"/>
                <a:gd name="connsiteY25-436" fmla="*/ 1791665 h 3589212"/>
                <a:gd name="connsiteX26-437" fmla="*/ 500147 w 2729264"/>
                <a:gd name="connsiteY26-438" fmla="*/ 1794014 h 3589212"/>
                <a:gd name="connsiteX27-439" fmla="*/ 18617 w 2729264"/>
                <a:gd name="connsiteY27-440" fmla="*/ 3538163 h 3589212"/>
                <a:gd name="connsiteX28-441" fmla="*/ 78567 w 2729264"/>
                <a:gd name="connsiteY28-442" fmla="*/ 3373781 h 3589212"/>
                <a:gd name="connsiteX29-443" fmla="*/ 316390 w 2729264"/>
                <a:gd name="connsiteY29-444" fmla="*/ 2594875 h 3589212"/>
                <a:gd name="connsiteX30-445" fmla="*/ 480535 w 2729264"/>
                <a:gd name="connsiteY30-446" fmla="*/ 1898740 h 3589212"/>
                <a:gd name="connsiteX31-447" fmla="*/ 500147 w 2729264"/>
                <a:gd name="connsiteY31-448" fmla="*/ 1794014 h 3589212"/>
                <a:gd name="connsiteX32-449" fmla="*/ 501361 w 2729264"/>
                <a:gd name="connsiteY32-450" fmla="*/ 1794014 h 3589212"/>
                <a:gd name="connsiteX33-451" fmla="*/ 500587 w 2729264"/>
                <a:gd name="connsiteY33-452" fmla="*/ 1791665 h 3589212"/>
                <a:gd name="connsiteX34-453" fmla="*/ 500751 w 2729264"/>
                <a:gd name="connsiteY34-454" fmla="*/ 1790790 h 3589212"/>
                <a:gd name="connsiteX35-455" fmla="*/ 518081 w 2729264"/>
                <a:gd name="connsiteY35-456" fmla="*/ 1738187 h 3589212"/>
                <a:gd name="connsiteX36-457" fmla="*/ 1364633 w 2729264"/>
                <a:gd name="connsiteY36-458" fmla="*/ 1527062 h 3589212"/>
                <a:gd name="connsiteX37-459" fmla="*/ 2211185 w 2729264"/>
                <a:gd name="connsiteY37-460" fmla="*/ 1738187 h 3589212"/>
                <a:gd name="connsiteX38-461" fmla="*/ 2228511 w 2729264"/>
                <a:gd name="connsiteY38-462" fmla="*/ 1790777 h 3589212"/>
                <a:gd name="connsiteX39-463" fmla="*/ 2185466 w 2729264"/>
                <a:gd name="connsiteY39-464" fmla="*/ 1560921 h 3589212"/>
                <a:gd name="connsiteX40-465" fmla="*/ 2185440 w 2729264"/>
                <a:gd name="connsiteY40-466" fmla="*/ 1560748 h 3589212"/>
                <a:gd name="connsiteX41-467" fmla="*/ 2185467 w 2729264"/>
                <a:gd name="connsiteY41-468" fmla="*/ 1560920 h 3589212"/>
                <a:gd name="connsiteX42-469" fmla="*/ 2228678 w 2729264"/>
                <a:gd name="connsiteY42-470" fmla="*/ 1791667 h 3589212"/>
                <a:gd name="connsiteX43-471" fmla="*/ 2227904 w 2729264"/>
                <a:gd name="connsiteY43-472" fmla="*/ 1794014 h 3589212"/>
                <a:gd name="connsiteX44-473" fmla="*/ 2229117 w 2729264"/>
                <a:gd name="connsiteY44-474" fmla="*/ 1794014 h 3589212"/>
                <a:gd name="connsiteX45-475" fmla="*/ 2228777 w 2729264"/>
                <a:gd name="connsiteY45-476" fmla="*/ 1792197 h 3589212"/>
                <a:gd name="connsiteX46-477" fmla="*/ 2248729 w 2729264"/>
                <a:gd name="connsiteY46-478" fmla="*/ 1898740 h 3589212"/>
                <a:gd name="connsiteX47-479" fmla="*/ 2412874 w 2729264"/>
                <a:gd name="connsiteY47-480" fmla="*/ 2594875 h 3589212"/>
                <a:gd name="connsiteX48-481" fmla="*/ 2650697 w 2729264"/>
                <a:gd name="connsiteY48-482" fmla="*/ 3373781 h 3589212"/>
                <a:gd name="connsiteX49-483" fmla="*/ 2710643 w 2729264"/>
                <a:gd name="connsiteY49-484" fmla="*/ 3538154 h 3589212"/>
                <a:gd name="connsiteX50-485" fmla="*/ 2694930 w 2729264"/>
                <a:gd name="connsiteY50-486" fmla="*/ 3510421 h 3589212"/>
                <a:gd name="connsiteX51-487" fmla="*/ 1364633 w 2729264"/>
                <a:gd name="connsiteY51-488" fmla="*/ 3218374 h 3589212"/>
                <a:gd name="connsiteX52-489" fmla="*/ 34336 w 2729264"/>
                <a:gd name="connsiteY52-490" fmla="*/ 3510421 h 3589212"/>
                <a:gd name="connsiteX53-491" fmla="*/ 18617 w 2729264"/>
                <a:gd name="connsiteY53-492" fmla="*/ 3538163 h 3589212"/>
                <a:gd name="connsiteX54-493" fmla="*/ 8649 w 2729264"/>
                <a:gd name="connsiteY54-494" fmla="*/ 3589212 h 3589212"/>
                <a:gd name="connsiteX55-495" fmla="*/ 0 w 2729264"/>
                <a:gd name="connsiteY55-496" fmla="*/ 3589212 h 3589212"/>
                <a:gd name="connsiteX56-497" fmla="*/ 11929 w 2729264"/>
                <a:gd name="connsiteY56-498" fmla="*/ 3556504 h 3589212"/>
                <a:gd name="connsiteX57-499" fmla="*/ 6749 w 2729264"/>
                <a:gd name="connsiteY57-500" fmla="*/ 3584134 h 3589212"/>
                <a:gd name="connsiteX58-501" fmla="*/ 8649 w 2729264"/>
                <a:gd name="connsiteY58-502" fmla="*/ 3589212 h 3589212"/>
                <a:gd name="connsiteX59-503" fmla="*/ 2729264 w 2729264"/>
                <a:gd name="connsiteY59-504" fmla="*/ 3589212 h 3589212"/>
                <a:gd name="connsiteX60-505" fmla="*/ 2720616 w 2729264"/>
                <a:gd name="connsiteY60-506" fmla="*/ 3589212 h 3589212"/>
                <a:gd name="connsiteX61-507" fmla="*/ 2722517 w 2729264"/>
                <a:gd name="connsiteY61-508" fmla="*/ 3584134 h 3589212"/>
                <a:gd name="connsiteX62-509" fmla="*/ 2717339 w 2729264"/>
                <a:gd name="connsiteY62-510" fmla="*/ 3556515 h 3589212"/>
                <a:gd name="connsiteX63-511" fmla="*/ 2729264 w 2729264"/>
                <a:gd name="connsiteY63-512" fmla="*/ 3589212 h 3589212"/>
                <a:gd name="connsiteX0-513" fmla="*/ 674667 w 2729264"/>
                <a:gd name="connsiteY0-514" fmla="*/ 0 h 3589212"/>
                <a:gd name="connsiteX1-515" fmla="*/ 674667 w 2729264"/>
                <a:gd name="connsiteY1-516" fmla="*/ 1 h 3589212"/>
                <a:gd name="connsiteX2-517" fmla="*/ 674667 w 2729264"/>
                <a:gd name="connsiteY2-518" fmla="*/ 0 h 3589212"/>
                <a:gd name="connsiteX3-519" fmla="*/ 2062612 w 2729264"/>
                <a:gd name="connsiteY3-520" fmla="*/ 458136 h 3589212"/>
                <a:gd name="connsiteX4-521" fmla="*/ 2057947 w 2729264"/>
                <a:gd name="connsiteY4-522" fmla="*/ 383685 h 3589212"/>
                <a:gd name="connsiteX5-523" fmla="*/ 2057549 w 2729264"/>
                <a:gd name="connsiteY5-524" fmla="*/ 353342 h 3589212"/>
                <a:gd name="connsiteX6-525" fmla="*/ 2062612 w 2729264"/>
                <a:gd name="connsiteY6-526" fmla="*/ 458136 h 3589212"/>
                <a:gd name="connsiteX7-527" fmla="*/ 2088129 w 2729264"/>
                <a:gd name="connsiteY7-528" fmla="*/ 820270 h 3589212"/>
                <a:gd name="connsiteX8-529" fmla="*/ 2081385 w 2729264"/>
                <a:gd name="connsiteY8-530" fmla="*/ 757765 h 3589212"/>
                <a:gd name="connsiteX9-531" fmla="*/ 2077608 w 2729264"/>
                <a:gd name="connsiteY9-532" fmla="*/ 697489 h 3589212"/>
                <a:gd name="connsiteX10-533" fmla="*/ 2088129 w 2729264"/>
                <a:gd name="connsiteY10-534" fmla="*/ 820270 h 3589212"/>
                <a:gd name="connsiteX11-535" fmla="*/ 600203 w 2729264"/>
                <a:gd name="connsiteY11-536" fmla="*/ 1185907 h 3589212"/>
                <a:gd name="connsiteX12-537" fmla="*/ 613996 w 2729264"/>
                <a:gd name="connsiteY12-538" fmla="*/ 1071790 h 3589212"/>
                <a:gd name="connsiteX13-539" fmla="*/ 605437 w 2729264"/>
                <a:gd name="connsiteY13-540" fmla="*/ 1151111 h 3589212"/>
                <a:gd name="connsiteX14-541" fmla="*/ 600203 w 2729264"/>
                <a:gd name="connsiteY14-542" fmla="*/ 1185907 h 3589212"/>
                <a:gd name="connsiteX15-543" fmla="*/ 2129063 w 2729264"/>
                <a:gd name="connsiteY15-544" fmla="*/ 1185922 h 3589212"/>
                <a:gd name="connsiteX16-545" fmla="*/ 2123827 w 2729264"/>
                <a:gd name="connsiteY16-546" fmla="*/ 1151111 h 3589212"/>
                <a:gd name="connsiteX17-547" fmla="*/ 2115265 w 2729264"/>
                <a:gd name="connsiteY17-548" fmla="*/ 1071764 h 3589212"/>
                <a:gd name="connsiteX18-549" fmla="*/ 2129063 w 2729264"/>
                <a:gd name="connsiteY18-550" fmla="*/ 1185922 h 3589212"/>
                <a:gd name="connsiteX19-551" fmla="*/ 500147 w 2729264"/>
                <a:gd name="connsiteY19-552" fmla="*/ 1794014 h 3589212"/>
                <a:gd name="connsiteX20-553" fmla="*/ 500147 w 2729264"/>
                <a:gd name="connsiteY20-554" fmla="*/ 1794014 h 3589212"/>
                <a:gd name="connsiteX21-555" fmla="*/ 500587 w 2729264"/>
                <a:gd name="connsiteY21-556" fmla="*/ 1791664 h 3589212"/>
                <a:gd name="connsiteX22-557" fmla="*/ 500587 w 2729264"/>
                <a:gd name="connsiteY22-558" fmla="*/ 1791665 h 3589212"/>
                <a:gd name="connsiteX23-559" fmla="*/ 500147 w 2729264"/>
                <a:gd name="connsiteY23-560" fmla="*/ 1794014 h 3589212"/>
                <a:gd name="connsiteX24-561" fmla="*/ 18617 w 2729264"/>
                <a:gd name="connsiteY24-562" fmla="*/ 3538163 h 3589212"/>
                <a:gd name="connsiteX25-563" fmla="*/ 78567 w 2729264"/>
                <a:gd name="connsiteY25-564" fmla="*/ 3373781 h 3589212"/>
                <a:gd name="connsiteX26-565" fmla="*/ 316390 w 2729264"/>
                <a:gd name="connsiteY26-566" fmla="*/ 2594875 h 3589212"/>
                <a:gd name="connsiteX27-567" fmla="*/ 480535 w 2729264"/>
                <a:gd name="connsiteY27-568" fmla="*/ 1898740 h 3589212"/>
                <a:gd name="connsiteX28-569" fmla="*/ 500147 w 2729264"/>
                <a:gd name="connsiteY28-570" fmla="*/ 1794014 h 3589212"/>
                <a:gd name="connsiteX29-571" fmla="*/ 501361 w 2729264"/>
                <a:gd name="connsiteY29-572" fmla="*/ 1794014 h 3589212"/>
                <a:gd name="connsiteX30-573" fmla="*/ 500587 w 2729264"/>
                <a:gd name="connsiteY30-574" fmla="*/ 1791665 h 3589212"/>
                <a:gd name="connsiteX31-575" fmla="*/ 500751 w 2729264"/>
                <a:gd name="connsiteY31-576" fmla="*/ 1790790 h 3589212"/>
                <a:gd name="connsiteX32-577" fmla="*/ 518081 w 2729264"/>
                <a:gd name="connsiteY32-578" fmla="*/ 1738187 h 3589212"/>
                <a:gd name="connsiteX33-579" fmla="*/ 1364633 w 2729264"/>
                <a:gd name="connsiteY33-580" fmla="*/ 1527062 h 3589212"/>
                <a:gd name="connsiteX34-581" fmla="*/ 2211185 w 2729264"/>
                <a:gd name="connsiteY34-582" fmla="*/ 1738187 h 3589212"/>
                <a:gd name="connsiteX35-583" fmla="*/ 2228511 w 2729264"/>
                <a:gd name="connsiteY35-584" fmla="*/ 1790777 h 3589212"/>
                <a:gd name="connsiteX36-585" fmla="*/ 2185466 w 2729264"/>
                <a:gd name="connsiteY36-586" fmla="*/ 1560921 h 3589212"/>
                <a:gd name="connsiteX37-587" fmla="*/ 2185440 w 2729264"/>
                <a:gd name="connsiteY37-588" fmla="*/ 1560748 h 3589212"/>
                <a:gd name="connsiteX38-589" fmla="*/ 2185467 w 2729264"/>
                <a:gd name="connsiteY38-590" fmla="*/ 1560920 h 3589212"/>
                <a:gd name="connsiteX39-591" fmla="*/ 2228678 w 2729264"/>
                <a:gd name="connsiteY39-592" fmla="*/ 1791667 h 3589212"/>
                <a:gd name="connsiteX40-593" fmla="*/ 2227904 w 2729264"/>
                <a:gd name="connsiteY40-594" fmla="*/ 1794014 h 3589212"/>
                <a:gd name="connsiteX41-595" fmla="*/ 2229117 w 2729264"/>
                <a:gd name="connsiteY41-596" fmla="*/ 1794014 h 3589212"/>
                <a:gd name="connsiteX42-597" fmla="*/ 2228777 w 2729264"/>
                <a:gd name="connsiteY42-598" fmla="*/ 1792197 h 3589212"/>
                <a:gd name="connsiteX43-599" fmla="*/ 2248729 w 2729264"/>
                <a:gd name="connsiteY43-600" fmla="*/ 1898740 h 3589212"/>
                <a:gd name="connsiteX44-601" fmla="*/ 2412874 w 2729264"/>
                <a:gd name="connsiteY44-602" fmla="*/ 2594875 h 3589212"/>
                <a:gd name="connsiteX45-603" fmla="*/ 2650697 w 2729264"/>
                <a:gd name="connsiteY45-604" fmla="*/ 3373781 h 3589212"/>
                <a:gd name="connsiteX46-605" fmla="*/ 2710643 w 2729264"/>
                <a:gd name="connsiteY46-606" fmla="*/ 3538154 h 3589212"/>
                <a:gd name="connsiteX47-607" fmla="*/ 2694930 w 2729264"/>
                <a:gd name="connsiteY47-608" fmla="*/ 3510421 h 3589212"/>
                <a:gd name="connsiteX48-609" fmla="*/ 1364633 w 2729264"/>
                <a:gd name="connsiteY48-610" fmla="*/ 3218374 h 3589212"/>
                <a:gd name="connsiteX49-611" fmla="*/ 34336 w 2729264"/>
                <a:gd name="connsiteY49-612" fmla="*/ 3510421 h 3589212"/>
                <a:gd name="connsiteX50-613" fmla="*/ 18617 w 2729264"/>
                <a:gd name="connsiteY50-614" fmla="*/ 3538163 h 3589212"/>
                <a:gd name="connsiteX51-615" fmla="*/ 8649 w 2729264"/>
                <a:gd name="connsiteY51-616" fmla="*/ 3589212 h 3589212"/>
                <a:gd name="connsiteX52-617" fmla="*/ 0 w 2729264"/>
                <a:gd name="connsiteY52-618" fmla="*/ 3589212 h 3589212"/>
                <a:gd name="connsiteX53-619" fmla="*/ 11929 w 2729264"/>
                <a:gd name="connsiteY53-620" fmla="*/ 3556504 h 3589212"/>
                <a:gd name="connsiteX54-621" fmla="*/ 6749 w 2729264"/>
                <a:gd name="connsiteY54-622" fmla="*/ 3584134 h 3589212"/>
                <a:gd name="connsiteX55-623" fmla="*/ 8649 w 2729264"/>
                <a:gd name="connsiteY55-624" fmla="*/ 3589212 h 3589212"/>
                <a:gd name="connsiteX56-625" fmla="*/ 2729264 w 2729264"/>
                <a:gd name="connsiteY56-626" fmla="*/ 3589212 h 3589212"/>
                <a:gd name="connsiteX57-627" fmla="*/ 2720616 w 2729264"/>
                <a:gd name="connsiteY57-628" fmla="*/ 3589212 h 3589212"/>
                <a:gd name="connsiteX58-629" fmla="*/ 2722517 w 2729264"/>
                <a:gd name="connsiteY58-630" fmla="*/ 3584134 h 3589212"/>
                <a:gd name="connsiteX59-631" fmla="*/ 2717339 w 2729264"/>
                <a:gd name="connsiteY59-632" fmla="*/ 3556515 h 3589212"/>
                <a:gd name="connsiteX60-633" fmla="*/ 2729264 w 2729264"/>
                <a:gd name="connsiteY60-634" fmla="*/ 3589212 h 3589212"/>
                <a:gd name="connsiteX0-635" fmla="*/ 674667 w 2729264"/>
                <a:gd name="connsiteY0-636" fmla="*/ 0 h 3589212"/>
                <a:gd name="connsiteX1-637" fmla="*/ 674667 w 2729264"/>
                <a:gd name="connsiteY1-638" fmla="*/ 1 h 3589212"/>
                <a:gd name="connsiteX2-639" fmla="*/ 674667 w 2729264"/>
                <a:gd name="connsiteY2-640" fmla="*/ 0 h 3589212"/>
                <a:gd name="connsiteX3-641" fmla="*/ 2062612 w 2729264"/>
                <a:gd name="connsiteY3-642" fmla="*/ 458136 h 3589212"/>
                <a:gd name="connsiteX4-643" fmla="*/ 2057947 w 2729264"/>
                <a:gd name="connsiteY4-644" fmla="*/ 383685 h 3589212"/>
                <a:gd name="connsiteX5-645" fmla="*/ 2057549 w 2729264"/>
                <a:gd name="connsiteY5-646" fmla="*/ 353342 h 3589212"/>
                <a:gd name="connsiteX6-647" fmla="*/ 2062612 w 2729264"/>
                <a:gd name="connsiteY6-648" fmla="*/ 458136 h 3589212"/>
                <a:gd name="connsiteX7-649" fmla="*/ 2088129 w 2729264"/>
                <a:gd name="connsiteY7-650" fmla="*/ 820270 h 3589212"/>
                <a:gd name="connsiteX8-651" fmla="*/ 2081385 w 2729264"/>
                <a:gd name="connsiteY8-652" fmla="*/ 757765 h 3589212"/>
                <a:gd name="connsiteX9-653" fmla="*/ 2077608 w 2729264"/>
                <a:gd name="connsiteY9-654" fmla="*/ 697489 h 3589212"/>
                <a:gd name="connsiteX10-655" fmla="*/ 2088129 w 2729264"/>
                <a:gd name="connsiteY10-656" fmla="*/ 820270 h 3589212"/>
                <a:gd name="connsiteX11-657" fmla="*/ 600203 w 2729264"/>
                <a:gd name="connsiteY11-658" fmla="*/ 1185907 h 3589212"/>
                <a:gd name="connsiteX12-659" fmla="*/ 605437 w 2729264"/>
                <a:gd name="connsiteY12-660" fmla="*/ 1151111 h 3589212"/>
                <a:gd name="connsiteX13-661" fmla="*/ 600203 w 2729264"/>
                <a:gd name="connsiteY13-662" fmla="*/ 1185907 h 3589212"/>
                <a:gd name="connsiteX14-663" fmla="*/ 2129063 w 2729264"/>
                <a:gd name="connsiteY14-664" fmla="*/ 1185922 h 3589212"/>
                <a:gd name="connsiteX15-665" fmla="*/ 2123827 w 2729264"/>
                <a:gd name="connsiteY15-666" fmla="*/ 1151111 h 3589212"/>
                <a:gd name="connsiteX16-667" fmla="*/ 2115265 w 2729264"/>
                <a:gd name="connsiteY16-668" fmla="*/ 1071764 h 3589212"/>
                <a:gd name="connsiteX17-669" fmla="*/ 2129063 w 2729264"/>
                <a:gd name="connsiteY17-670" fmla="*/ 1185922 h 3589212"/>
                <a:gd name="connsiteX18-671" fmla="*/ 500147 w 2729264"/>
                <a:gd name="connsiteY18-672" fmla="*/ 1794014 h 3589212"/>
                <a:gd name="connsiteX19-673" fmla="*/ 500147 w 2729264"/>
                <a:gd name="connsiteY19-674" fmla="*/ 1794014 h 3589212"/>
                <a:gd name="connsiteX20-675" fmla="*/ 500587 w 2729264"/>
                <a:gd name="connsiteY20-676" fmla="*/ 1791664 h 3589212"/>
                <a:gd name="connsiteX21-677" fmla="*/ 500587 w 2729264"/>
                <a:gd name="connsiteY21-678" fmla="*/ 1791665 h 3589212"/>
                <a:gd name="connsiteX22-679" fmla="*/ 500147 w 2729264"/>
                <a:gd name="connsiteY22-680" fmla="*/ 1794014 h 3589212"/>
                <a:gd name="connsiteX23-681" fmla="*/ 18617 w 2729264"/>
                <a:gd name="connsiteY23-682" fmla="*/ 3538163 h 3589212"/>
                <a:gd name="connsiteX24-683" fmla="*/ 78567 w 2729264"/>
                <a:gd name="connsiteY24-684" fmla="*/ 3373781 h 3589212"/>
                <a:gd name="connsiteX25-685" fmla="*/ 316390 w 2729264"/>
                <a:gd name="connsiteY25-686" fmla="*/ 2594875 h 3589212"/>
                <a:gd name="connsiteX26-687" fmla="*/ 480535 w 2729264"/>
                <a:gd name="connsiteY26-688" fmla="*/ 1898740 h 3589212"/>
                <a:gd name="connsiteX27-689" fmla="*/ 500147 w 2729264"/>
                <a:gd name="connsiteY27-690" fmla="*/ 1794014 h 3589212"/>
                <a:gd name="connsiteX28-691" fmla="*/ 501361 w 2729264"/>
                <a:gd name="connsiteY28-692" fmla="*/ 1794014 h 3589212"/>
                <a:gd name="connsiteX29-693" fmla="*/ 500587 w 2729264"/>
                <a:gd name="connsiteY29-694" fmla="*/ 1791665 h 3589212"/>
                <a:gd name="connsiteX30-695" fmla="*/ 500751 w 2729264"/>
                <a:gd name="connsiteY30-696" fmla="*/ 1790790 h 3589212"/>
                <a:gd name="connsiteX31-697" fmla="*/ 518081 w 2729264"/>
                <a:gd name="connsiteY31-698" fmla="*/ 1738187 h 3589212"/>
                <a:gd name="connsiteX32-699" fmla="*/ 1364633 w 2729264"/>
                <a:gd name="connsiteY32-700" fmla="*/ 1527062 h 3589212"/>
                <a:gd name="connsiteX33-701" fmla="*/ 2211185 w 2729264"/>
                <a:gd name="connsiteY33-702" fmla="*/ 1738187 h 3589212"/>
                <a:gd name="connsiteX34-703" fmla="*/ 2228511 w 2729264"/>
                <a:gd name="connsiteY34-704" fmla="*/ 1790777 h 3589212"/>
                <a:gd name="connsiteX35-705" fmla="*/ 2185466 w 2729264"/>
                <a:gd name="connsiteY35-706" fmla="*/ 1560921 h 3589212"/>
                <a:gd name="connsiteX36-707" fmla="*/ 2185440 w 2729264"/>
                <a:gd name="connsiteY36-708" fmla="*/ 1560748 h 3589212"/>
                <a:gd name="connsiteX37-709" fmla="*/ 2185467 w 2729264"/>
                <a:gd name="connsiteY37-710" fmla="*/ 1560920 h 3589212"/>
                <a:gd name="connsiteX38-711" fmla="*/ 2228678 w 2729264"/>
                <a:gd name="connsiteY38-712" fmla="*/ 1791667 h 3589212"/>
                <a:gd name="connsiteX39-713" fmla="*/ 2227904 w 2729264"/>
                <a:gd name="connsiteY39-714" fmla="*/ 1794014 h 3589212"/>
                <a:gd name="connsiteX40-715" fmla="*/ 2229117 w 2729264"/>
                <a:gd name="connsiteY40-716" fmla="*/ 1794014 h 3589212"/>
                <a:gd name="connsiteX41-717" fmla="*/ 2228777 w 2729264"/>
                <a:gd name="connsiteY41-718" fmla="*/ 1792197 h 3589212"/>
                <a:gd name="connsiteX42-719" fmla="*/ 2248729 w 2729264"/>
                <a:gd name="connsiteY42-720" fmla="*/ 1898740 h 3589212"/>
                <a:gd name="connsiteX43-721" fmla="*/ 2412874 w 2729264"/>
                <a:gd name="connsiteY43-722" fmla="*/ 2594875 h 3589212"/>
                <a:gd name="connsiteX44-723" fmla="*/ 2650697 w 2729264"/>
                <a:gd name="connsiteY44-724" fmla="*/ 3373781 h 3589212"/>
                <a:gd name="connsiteX45-725" fmla="*/ 2710643 w 2729264"/>
                <a:gd name="connsiteY45-726" fmla="*/ 3538154 h 3589212"/>
                <a:gd name="connsiteX46-727" fmla="*/ 2694930 w 2729264"/>
                <a:gd name="connsiteY46-728" fmla="*/ 3510421 h 3589212"/>
                <a:gd name="connsiteX47-729" fmla="*/ 1364633 w 2729264"/>
                <a:gd name="connsiteY47-730" fmla="*/ 3218374 h 3589212"/>
                <a:gd name="connsiteX48-731" fmla="*/ 34336 w 2729264"/>
                <a:gd name="connsiteY48-732" fmla="*/ 3510421 h 3589212"/>
                <a:gd name="connsiteX49-733" fmla="*/ 18617 w 2729264"/>
                <a:gd name="connsiteY49-734" fmla="*/ 3538163 h 3589212"/>
                <a:gd name="connsiteX50-735" fmla="*/ 8649 w 2729264"/>
                <a:gd name="connsiteY50-736" fmla="*/ 3589212 h 3589212"/>
                <a:gd name="connsiteX51-737" fmla="*/ 0 w 2729264"/>
                <a:gd name="connsiteY51-738" fmla="*/ 3589212 h 3589212"/>
                <a:gd name="connsiteX52-739" fmla="*/ 11929 w 2729264"/>
                <a:gd name="connsiteY52-740" fmla="*/ 3556504 h 3589212"/>
                <a:gd name="connsiteX53-741" fmla="*/ 6749 w 2729264"/>
                <a:gd name="connsiteY53-742" fmla="*/ 3584134 h 3589212"/>
                <a:gd name="connsiteX54-743" fmla="*/ 8649 w 2729264"/>
                <a:gd name="connsiteY54-744" fmla="*/ 3589212 h 3589212"/>
                <a:gd name="connsiteX55-745" fmla="*/ 2729264 w 2729264"/>
                <a:gd name="connsiteY55-746" fmla="*/ 3589212 h 3589212"/>
                <a:gd name="connsiteX56-747" fmla="*/ 2720616 w 2729264"/>
                <a:gd name="connsiteY56-748" fmla="*/ 3589212 h 3589212"/>
                <a:gd name="connsiteX57-749" fmla="*/ 2722517 w 2729264"/>
                <a:gd name="connsiteY57-750" fmla="*/ 3584134 h 3589212"/>
                <a:gd name="connsiteX58-751" fmla="*/ 2717339 w 2729264"/>
                <a:gd name="connsiteY58-752" fmla="*/ 3556515 h 3589212"/>
                <a:gd name="connsiteX59-753" fmla="*/ 2729264 w 2729264"/>
                <a:gd name="connsiteY59-754" fmla="*/ 3589212 h 3589212"/>
                <a:gd name="connsiteX0-755" fmla="*/ 674667 w 2729264"/>
                <a:gd name="connsiteY0-756" fmla="*/ 0 h 3589212"/>
                <a:gd name="connsiteX1-757" fmla="*/ 674667 w 2729264"/>
                <a:gd name="connsiteY1-758" fmla="*/ 1 h 3589212"/>
                <a:gd name="connsiteX2-759" fmla="*/ 674667 w 2729264"/>
                <a:gd name="connsiteY2-760" fmla="*/ 0 h 3589212"/>
                <a:gd name="connsiteX3-761" fmla="*/ 2062612 w 2729264"/>
                <a:gd name="connsiteY3-762" fmla="*/ 458136 h 3589212"/>
                <a:gd name="connsiteX4-763" fmla="*/ 2057947 w 2729264"/>
                <a:gd name="connsiteY4-764" fmla="*/ 383685 h 3589212"/>
                <a:gd name="connsiteX5-765" fmla="*/ 2057549 w 2729264"/>
                <a:gd name="connsiteY5-766" fmla="*/ 353342 h 3589212"/>
                <a:gd name="connsiteX6-767" fmla="*/ 2062612 w 2729264"/>
                <a:gd name="connsiteY6-768" fmla="*/ 458136 h 3589212"/>
                <a:gd name="connsiteX7-769" fmla="*/ 2088129 w 2729264"/>
                <a:gd name="connsiteY7-770" fmla="*/ 820270 h 3589212"/>
                <a:gd name="connsiteX8-771" fmla="*/ 2081385 w 2729264"/>
                <a:gd name="connsiteY8-772" fmla="*/ 757765 h 3589212"/>
                <a:gd name="connsiteX9-773" fmla="*/ 2077608 w 2729264"/>
                <a:gd name="connsiteY9-774" fmla="*/ 697489 h 3589212"/>
                <a:gd name="connsiteX10-775" fmla="*/ 2088129 w 2729264"/>
                <a:gd name="connsiteY10-776" fmla="*/ 820270 h 3589212"/>
                <a:gd name="connsiteX11-777" fmla="*/ 2129063 w 2729264"/>
                <a:gd name="connsiteY11-778" fmla="*/ 1185922 h 3589212"/>
                <a:gd name="connsiteX12-779" fmla="*/ 2123827 w 2729264"/>
                <a:gd name="connsiteY12-780" fmla="*/ 1151111 h 3589212"/>
                <a:gd name="connsiteX13-781" fmla="*/ 2115265 w 2729264"/>
                <a:gd name="connsiteY13-782" fmla="*/ 1071764 h 3589212"/>
                <a:gd name="connsiteX14-783" fmla="*/ 2129063 w 2729264"/>
                <a:gd name="connsiteY14-784" fmla="*/ 1185922 h 3589212"/>
                <a:gd name="connsiteX15-785" fmla="*/ 500147 w 2729264"/>
                <a:gd name="connsiteY15-786" fmla="*/ 1794014 h 3589212"/>
                <a:gd name="connsiteX16-787" fmla="*/ 500147 w 2729264"/>
                <a:gd name="connsiteY16-788" fmla="*/ 1794014 h 3589212"/>
                <a:gd name="connsiteX17-789" fmla="*/ 500587 w 2729264"/>
                <a:gd name="connsiteY17-790" fmla="*/ 1791664 h 3589212"/>
                <a:gd name="connsiteX18-791" fmla="*/ 500587 w 2729264"/>
                <a:gd name="connsiteY18-792" fmla="*/ 1791665 h 3589212"/>
                <a:gd name="connsiteX19-793" fmla="*/ 500147 w 2729264"/>
                <a:gd name="connsiteY19-794" fmla="*/ 1794014 h 3589212"/>
                <a:gd name="connsiteX20-795" fmla="*/ 18617 w 2729264"/>
                <a:gd name="connsiteY20-796" fmla="*/ 3538163 h 3589212"/>
                <a:gd name="connsiteX21-797" fmla="*/ 78567 w 2729264"/>
                <a:gd name="connsiteY21-798" fmla="*/ 3373781 h 3589212"/>
                <a:gd name="connsiteX22-799" fmla="*/ 316390 w 2729264"/>
                <a:gd name="connsiteY22-800" fmla="*/ 2594875 h 3589212"/>
                <a:gd name="connsiteX23-801" fmla="*/ 480535 w 2729264"/>
                <a:gd name="connsiteY23-802" fmla="*/ 1898740 h 3589212"/>
                <a:gd name="connsiteX24-803" fmla="*/ 500147 w 2729264"/>
                <a:gd name="connsiteY24-804" fmla="*/ 1794014 h 3589212"/>
                <a:gd name="connsiteX25-805" fmla="*/ 501361 w 2729264"/>
                <a:gd name="connsiteY25-806" fmla="*/ 1794014 h 3589212"/>
                <a:gd name="connsiteX26-807" fmla="*/ 500587 w 2729264"/>
                <a:gd name="connsiteY26-808" fmla="*/ 1791665 h 3589212"/>
                <a:gd name="connsiteX27-809" fmla="*/ 500751 w 2729264"/>
                <a:gd name="connsiteY27-810" fmla="*/ 1790790 h 3589212"/>
                <a:gd name="connsiteX28-811" fmla="*/ 518081 w 2729264"/>
                <a:gd name="connsiteY28-812" fmla="*/ 1738187 h 3589212"/>
                <a:gd name="connsiteX29-813" fmla="*/ 1364633 w 2729264"/>
                <a:gd name="connsiteY29-814" fmla="*/ 1527062 h 3589212"/>
                <a:gd name="connsiteX30-815" fmla="*/ 2211185 w 2729264"/>
                <a:gd name="connsiteY30-816" fmla="*/ 1738187 h 3589212"/>
                <a:gd name="connsiteX31-817" fmla="*/ 2228511 w 2729264"/>
                <a:gd name="connsiteY31-818" fmla="*/ 1790777 h 3589212"/>
                <a:gd name="connsiteX32-819" fmla="*/ 2185466 w 2729264"/>
                <a:gd name="connsiteY32-820" fmla="*/ 1560921 h 3589212"/>
                <a:gd name="connsiteX33-821" fmla="*/ 2185440 w 2729264"/>
                <a:gd name="connsiteY33-822" fmla="*/ 1560748 h 3589212"/>
                <a:gd name="connsiteX34-823" fmla="*/ 2185467 w 2729264"/>
                <a:gd name="connsiteY34-824" fmla="*/ 1560920 h 3589212"/>
                <a:gd name="connsiteX35-825" fmla="*/ 2228678 w 2729264"/>
                <a:gd name="connsiteY35-826" fmla="*/ 1791667 h 3589212"/>
                <a:gd name="connsiteX36-827" fmla="*/ 2227904 w 2729264"/>
                <a:gd name="connsiteY36-828" fmla="*/ 1794014 h 3589212"/>
                <a:gd name="connsiteX37-829" fmla="*/ 2229117 w 2729264"/>
                <a:gd name="connsiteY37-830" fmla="*/ 1794014 h 3589212"/>
                <a:gd name="connsiteX38-831" fmla="*/ 2228777 w 2729264"/>
                <a:gd name="connsiteY38-832" fmla="*/ 1792197 h 3589212"/>
                <a:gd name="connsiteX39-833" fmla="*/ 2248729 w 2729264"/>
                <a:gd name="connsiteY39-834" fmla="*/ 1898740 h 3589212"/>
                <a:gd name="connsiteX40-835" fmla="*/ 2412874 w 2729264"/>
                <a:gd name="connsiteY40-836" fmla="*/ 2594875 h 3589212"/>
                <a:gd name="connsiteX41-837" fmla="*/ 2650697 w 2729264"/>
                <a:gd name="connsiteY41-838" fmla="*/ 3373781 h 3589212"/>
                <a:gd name="connsiteX42-839" fmla="*/ 2710643 w 2729264"/>
                <a:gd name="connsiteY42-840" fmla="*/ 3538154 h 3589212"/>
                <a:gd name="connsiteX43-841" fmla="*/ 2694930 w 2729264"/>
                <a:gd name="connsiteY43-842" fmla="*/ 3510421 h 3589212"/>
                <a:gd name="connsiteX44-843" fmla="*/ 1364633 w 2729264"/>
                <a:gd name="connsiteY44-844" fmla="*/ 3218374 h 3589212"/>
                <a:gd name="connsiteX45-845" fmla="*/ 34336 w 2729264"/>
                <a:gd name="connsiteY45-846" fmla="*/ 3510421 h 3589212"/>
                <a:gd name="connsiteX46-847" fmla="*/ 18617 w 2729264"/>
                <a:gd name="connsiteY46-848" fmla="*/ 3538163 h 3589212"/>
                <a:gd name="connsiteX47-849" fmla="*/ 8649 w 2729264"/>
                <a:gd name="connsiteY47-850" fmla="*/ 3589212 h 3589212"/>
                <a:gd name="connsiteX48-851" fmla="*/ 0 w 2729264"/>
                <a:gd name="connsiteY48-852" fmla="*/ 3589212 h 3589212"/>
                <a:gd name="connsiteX49-853" fmla="*/ 11929 w 2729264"/>
                <a:gd name="connsiteY49-854" fmla="*/ 3556504 h 3589212"/>
                <a:gd name="connsiteX50-855" fmla="*/ 6749 w 2729264"/>
                <a:gd name="connsiteY50-856" fmla="*/ 3584134 h 3589212"/>
                <a:gd name="connsiteX51-857" fmla="*/ 8649 w 2729264"/>
                <a:gd name="connsiteY51-858" fmla="*/ 3589212 h 3589212"/>
                <a:gd name="connsiteX52-859" fmla="*/ 2729264 w 2729264"/>
                <a:gd name="connsiteY52-860" fmla="*/ 3589212 h 3589212"/>
                <a:gd name="connsiteX53-861" fmla="*/ 2720616 w 2729264"/>
                <a:gd name="connsiteY53-862" fmla="*/ 3589212 h 3589212"/>
                <a:gd name="connsiteX54-863" fmla="*/ 2722517 w 2729264"/>
                <a:gd name="connsiteY54-864" fmla="*/ 3584134 h 3589212"/>
                <a:gd name="connsiteX55-865" fmla="*/ 2717339 w 2729264"/>
                <a:gd name="connsiteY55-866" fmla="*/ 3556515 h 3589212"/>
                <a:gd name="connsiteX56-867" fmla="*/ 2729264 w 2729264"/>
                <a:gd name="connsiteY56-868" fmla="*/ 3589212 h 3589212"/>
                <a:gd name="connsiteX0-869" fmla="*/ 674667 w 2729264"/>
                <a:gd name="connsiteY0-870" fmla="*/ 0 h 3589212"/>
                <a:gd name="connsiteX1-871" fmla="*/ 674667 w 2729264"/>
                <a:gd name="connsiteY1-872" fmla="*/ 1 h 3589212"/>
                <a:gd name="connsiteX2-873" fmla="*/ 674667 w 2729264"/>
                <a:gd name="connsiteY2-874" fmla="*/ 0 h 3589212"/>
                <a:gd name="connsiteX3-875" fmla="*/ 2062612 w 2729264"/>
                <a:gd name="connsiteY3-876" fmla="*/ 458136 h 3589212"/>
                <a:gd name="connsiteX4-877" fmla="*/ 2057947 w 2729264"/>
                <a:gd name="connsiteY4-878" fmla="*/ 383685 h 3589212"/>
                <a:gd name="connsiteX5-879" fmla="*/ 2057549 w 2729264"/>
                <a:gd name="connsiteY5-880" fmla="*/ 353342 h 3589212"/>
                <a:gd name="connsiteX6-881" fmla="*/ 2062612 w 2729264"/>
                <a:gd name="connsiteY6-882" fmla="*/ 458136 h 3589212"/>
                <a:gd name="connsiteX7-883" fmla="*/ 2088129 w 2729264"/>
                <a:gd name="connsiteY7-884" fmla="*/ 820270 h 3589212"/>
                <a:gd name="connsiteX8-885" fmla="*/ 2081385 w 2729264"/>
                <a:gd name="connsiteY8-886" fmla="*/ 757765 h 3589212"/>
                <a:gd name="connsiteX9-887" fmla="*/ 2077608 w 2729264"/>
                <a:gd name="connsiteY9-888" fmla="*/ 697489 h 3589212"/>
                <a:gd name="connsiteX10-889" fmla="*/ 2088129 w 2729264"/>
                <a:gd name="connsiteY10-890" fmla="*/ 820270 h 3589212"/>
                <a:gd name="connsiteX11-891" fmla="*/ 2129063 w 2729264"/>
                <a:gd name="connsiteY11-892" fmla="*/ 1185922 h 3589212"/>
                <a:gd name="connsiteX12-893" fmla="*/ 2123827 w 2729264"/>
                <a:gd name="connsiteY12-894" fmla="*/ 1151111 h 3589212"/>
                <a:gd name="connsiteX13-895" fmla="*/ 2129063 w 2729264"/>
                <a:gd name="connsiteY13-896" fmla="*/ 1185922 h 3589212"/>
                <a:gd name="connsiteX14-897" fmla="*/ 500147 w 2729264"/>
                <a:gd name="connsiteY14-898" fmla="*/ 1794014 h 3589212"/>
                <a:gd name="connsiteX15-899" fmla="*/ 500147 w 2729264"/>
                <a:gd name="connsiteY15-900" fmla="*/ 1794014 h 3589212"/>
                <a:gd name="connsiteX16-901" fmla="*/ 500587 w 2729264"/>
                <a:gd name="connsiteY16-902" fmla="*/ 1791664 h 3589212"/>
                <a:gd name="connsiteX17-903" fmla="*/ 500587 w 2729264"/>
                <a:gd name="connsiteY17-904" fmla="*/ 1791665 h 3589212"/>
                <a:gd name="connsiteX18-905" fmla="*/ 500147 w 2729264"/>
                <a:gd name="connsiteY18-906" fmla="*/ 1794014 h 3589212"/>
                <a:gd name="connsiteX19-907" fmla="*/ 18617 w 2729264"/>
                <a:gd name="connsiteY19-908" fmla="*/ 3538163 h 3589212"/>
                <a:gd name="connsiteX20-909" fmla="*/ 78567 w 2729264"/>
                <a:gd name="connsiteY20-910" fmla="*/ 3373781 h 3589212"/>
                <a:gd name="connsiteX21-911" fmla="*/ 316390 w 2729264"/>
                <a:gd name="connsiteY21-912" fmla="*/ 2594875 h 3589212"/>
                <a:gd name="connsiteX22-913" fmla="*/ 480535 w 2729264"/>
                <a:gd name="connsiteY22-914" fmla="*/ 1898740 h 3589212"/>
                <a:gd name="connsiteX23-915" fmla="*/ 500147 w 2729264"/>
                <a:gd name="connsiteY23-916" fmla="*/ 1794014 h 3589212"/>
                <a:gd name="connsiteX24-917" fmla="*/ 501361 w 2729264"/>
                <a:gd name="connsiteY24-918" fmla="*/ 1794014 h 3589212"/>
                <a:gd name="connsiteX25-919" fmla="*/ 500587 w 2729264"/>
                <a:gd name="connsiteY25-920" fmla="*/ 1791665 h 3589212"/>
                <a:gd name="connsiteX26-921" fmla="*/ 500751 w 2729264"/>
                <a:gd name="connsiteY26-922" fmla="*/ 1790790 h 3589212"/>
                <a:gd name="connsiteX27-923" fmla="*/ 518081 w 2729264"/>
                <a:gd name="connsiteY27-924" fmla="*/ 1738187 h 3589212"/>
                <a:gd name="connsiteX28-925" fmla="*/ 1364633 w 2729264"/>
                <a:gd name="connsiteY28-926" fmla="*/ 1527062 h 3589212"/>
                <a:gd name="connsiteX29-927" fmla="*/ 2211185 w 2729264"/>
                <a:gd name="connsiteY29-928" fmla="*/ 1738187 h 3589212"/>
                <a:gd name="connsiteX30-929" fmla="*/ 2228511 w 2729264"/>
                <a:gd name="connsiteY30-930" fmla="*/ 1790777 h 3589212"/>
                <a:gd name="connsiteX31-931" fmla="*/ 2185466 w 2729264"/>
                <a:gd name="connsiteY31-932" fmla="*/ 1560921 h 3589212"/>
                <a:gd name="connsiteX32-933" fmla="*/ 2185440 w 2729264"/>
                <a:gd name="connsiteY32-934" fmla="*/ 1560748 h 3589212"/>
                <a:gd name="connsiteX33-935" fmla="*/ 2185467 w 2729264"/>
                <a:gd name="connsiteY33-936" fmla="*/ 1560920 h 3589212"/>
                <a:gd name="connsiteX34-937" fmla="*/ 2228678 w 2729264"/>
                <a:gd name="connsiteY34-938" fmla="*/ 1791667 h 3589212"/>
                <a:gd name="connsiteX35-939" fmla="*/ 2227904 w 2729264"/>
                <a:gd name="connsiteY35-940" fmla="*/ 1794014 h 3589212"/>
                <a:gd name="connsiteX36-941" fmla="*/ 2229117 w 2729264"/>
                <a:gd name="connsiteY36-942" fmla="*/ 1794014 h 3589212"/>
                <a:gd name="connsiteX37-943" fmla="*/ 2228777 w 2729264"/>
                <a:gd name="connsiteY37-944" fmla="*/ 1792197 h 3589212"/>
                <a:gd name="connsiteX38-945" fmla="*/ 2248729 w 2729264"/>
                <a:gd name="connsiteY38-946" fmla="*/ 1898740 h 3589212"/>
                <a:gd name="connsiteX39-947" fmla="*/ 2412874 w 2729264"/>
                <a:gd name="connsiteY39-948" fmla="*/ 2594875 h 3589212"/>
                <a:gd name="connsiteX40-949" fmla="*/ 2650697 w 2729264"/>
                <a:gd name="connsiteY40-950" fmla="*/ 3373781 h 3589212"/>
                <a:gd name="connsiteX41-951" fmla="*/ 2710643 w 2729264"/>
                <a:gd name="connsiteY41-952" fmla="*/ 3538154 h 3589212"/>
                <a:gd name="connsiteX42-953" fmla="*/ 2694930 w 2729264"/>
                <a:gd name="connsiteY42-954" fmla="*/ 3510421 h 3589212"/>
                <a:gd name="connsiteX43-955" fmla="*/ 1364633 w 2729264"/>
                <a:gd name="connsiteY43-956" fmla="*/ 3218374 h 3589212"/>
                <a:gd name="connsiteX44-957" fmla="*/ 34336 w 2729264"/>
                <a:gd name="connsiteY44-958" fmla="*/ 3510421 h 3589212"/>
                <a:gd name="connsiteX45-959" fmla="*/ 18617 w 2729264"/>
                <a:gd name="connsiteY45-960" fmla="*/ 3538163 h 3589212"/>
                <a:gd name="connsiteX46-961" fmla="*/ 8649 w 2729264"/>
                <a:gd name="connsiteY46-962" fmla="*/ 3589212 h 3589212"/>
                <a:gd name="connsiteX47-963" fmla="*/ 0 w 2729264"/>
                <a:gd name="connsiteY47-964" fmla="*/ 3589212 h 3589212"/>
                <a:gd name="connsiteX48-965" fmla="*/ 11929 w 2729264"/>
                <a:gd name="connsiteY48-966" fmla="*/ 3556504 h 3589212"/>
                <a:gd name="connsiteX49-967" fmla="*/ 6749 w 2729264"/>
                <a:gd name="connsiteY49-968" fmla="*/ 3584134 h 3589212"/>
                <a:gd name="connsiteX50-969" fmla="*/ 8649 w 2729264"/>
                <a:gd name="connsiteY50-970" fmla="*/ 3589212 h 3589212"/>
                <a:gd name="connsiteX51-971" fmla="*/ 2729264 w 2729264"/>
                <a:gd name="connsiteY51-972" fmla="*/ 3589212 h 3589212"/>
                <a:gd name="connsiteX52-973" fmla="*/ 2720616 w 2729264"/>
                <a:gd name="connsiteY52-974" fmla="*/ 3589212 h 3589212"/>
                <a:gd name="connsiteX53-975" fmla="*/ 2722517 w 2729264"/>
                <a:gd name="connsiteY53-976" fmla="*/ 3584134 h 3589212"/>
                <a:gd name="connsiteX54-977" fmla="*/ 2717339 w 2729264"/>
                <a:gd name="connsiteY54-978" fmla="*/ 3556515 h 3589212"/>
                <a:gd name="connsiteX55-979" fmla="*/ 2729264 w 2729264"/>
                <a:gd name="connsiteY55-980" fmla="*/ 3589212 h 3589212"/>
                <a:gd name="connsiteX0-981" fmla="*/ 674667 w 2729264"/>
                <a:gd name="connsiteY0-982" fmla="*/ 0 h 3589212"/>
                <a:gd name="connsiteX1-983" fmla="*/ 674667 w 2729264"/>
                <a:gd name="connsiteY1-984" fmla="*/ 1 h 3589212"/>
                <a:gd name="connsiteX2-985" fmla="*/ 674667 w 2729264"/>
                <a:gd name="connsiteY2-986" fmla="*/ 0 h 3589212"/>
                <a:gd name="connsiteX3-987" fmla="*/ 2062612 w 2729264"/>
                <a:gd name="connsiteY3-988" fmla="*/ 458136 h 3589212"/>
                <a:gd name="connsiteX4-989" fmla="*/ 2057947 w 2729264"/>
                <a:gd name="connsiteY4-990" fmla="*/ 383685 h 3589212"/>
                <a:gd name="connsiteX5-991" fmla="*/ 2057549 w 2729264"/>
                <a:gd name="connsiteY5-992" fmla="*/ 353342 h 3589212"/>
                <a:gd name="connsiteX6-993" fmla="*/ 2062612 w 2729264"/>
                <a:gd name="connsiteY6-994" fmla="*/ 458136 h 3589212"/>
                <a:gd name="connsiteX7-995" fmla="*/ 2088129 w 2729264"/>
                <a:gd name="connsiteY7-996" fmla="*/ 820270 h 3589212"/>
                <a:gd name="connsiteX8-997" fmla="*/ 2081385 w 2729264"/>
                <a:gd name="connsiteY8-998" fmla="*/ 757765 h 3589212"/>
                <a:gd name="connsiteX9-999" fmla="*/ 2077608 w 2729264"/>
                <a:gd name="connsiteY9-1000" fmla="*/ 697489 h 3589212"/>
                <a:gd name="connsiteX10-1001" fmla="*/ 2088129 w 2729264"/>
                <a:gd name="connsiteY10-1002" fmla="*/ 820270 h 3589212"/>
                <a:gd name="connsiteX11-1003" fmla="*/ 500147 w 2729264"/>
                <a:gd name="connsiteY11-1004" fmla="*/ 1794014 h 3589212"/>
                <a:gd name="connsiteX12-1005" fmla="*/ 500147 w 2729264"/>
                <a:gd name="connsiteY12-1006" fmla="*/ 1794014 h 3589212"/>
                <a:gd name="connsiteX13-1007" fmla="*/ 500587 w 2729264"/>
                <a:gd name="connsiteY13-1008" fmla="*/ 1791664 h 3589212"/>
                <a:gd name="connsiteX14-1009" fmla="*/ 500587 w 2729264"/>
                <a:gd name="connsiteY14-1010" fmla="*/ 1791665 h 3589212"/>
                <a:gd name="connsiteX15-1011" fmla="*/ 500147 w 2729264"/>
                <a:gd name="connsiteY15-1012" fmla="*/ 1794014 h 3589212"/>
                <a:gd name="connsiteX16-1013" fmla="*/ 18617 w 2729264"/>
                <a:gd name="connsiteY16-1014" fmla="*/ 3538163 h 3589212"/>
                <a:gd name="connsiteX17-1015" fmla="*/ 78567 w 2729264"/>
                <a:gd name="connsiteY17-1016" fmla="*/ 3373781 h 3589212"/>
                <a:gd name="connsiteX18-1017" fmla="*/ 316390 w 2729264"/>
                <a:gd name="connsiteY18-1018" fmla="*/ 2594875 h 3589212"/>
                <a:gd name="connsiteX19-1019" fmla="*/ 480535 w 2729264"/>
                <a:gd name="connsiteY19-1020" fmla="*/ 1898740 h 3589212"/>
                <a:gd name="connsiteX20-1021" fmla="*/ 500147 w 2729264"/>
                <a:gd name="connsiteY20-1022" fmla="*/ 1794014 h 3589212"/>
                <a:gd name="connsiteX21-1023" fmla="*/ 501361 w 2729264"/>
                <a:gd name="connsiteY21-1024" fmla="*/ 1794014 h 3589212"/>
                <a:gd name="connsiteX22-1025" fmla="*/ 500587 w 2729264"/>
                <a:gd name="connsiteY22-1026" fmla="*/ 1791665 h 3589212"/>
                <a:gd name="connsiteX23-1027" fmla="*/ 500751 w 2729264"/>
                <a:gd name="connsiteY23-1028" fmla="*/ 1790790 h 3589212"/>
                <a:gd name="connsiteX24-1029" fmla="*/ 518081 w 2729264"/>
                <a:gd name="connsiteY24-1030" fmla="*/ 1738187 h 3589212"/>
                <a:gd name="connsiteX25-1031" fmla="*/ 1364633 w 2729264"/>
                <a:gd name="connsiteY25-1032" fmla="*/ 1527062 h 3589212"/>
                <a:gd name="connsiteX26-1033" fmla="*/ 2211185 w 2729264"/>
                <a:gd name="connsiteY26-1034" fmla="*/ 1738187 h 3589212"/>
                <a:gd name="connsiteX27-1035" fmla="*/ 2228511 w 2729264"/>
                <a:gd name="connsiteY27-1036" fmla="*/ 1790777 h 3589212"/>
                <a:gd name="connsiteX28-1037" fmla="*/ 2185466 w 2729264"/>
                <a:gd name="connsiteY28-1038" fmla="*/ 1560921 h 3589212"/>
                <a:gd name="connsiteX29-1039" fmla="*/ 2185440 w 2729264"/>
                <a:gd name="connsiteY29-1040" fmla="*/ 1560748 h 3589212"/>
                <a:gd name="connsiteX30-1041" fmla="*/ 2185467 w 2729264"/>
                <a:gd name="connsiteY30-1042" fmla="*/ 1560920 h 3589212"/>
                <a:gd name="connsiteX31-1043" fmla="*/ 2228678 w 2729264"/>
                <a:gd name="connsiteY31-1044" fmla="*/ 1791667 h 3589212"/>
                <a:gd name="connsiteX32-1045" fmla="*/ 2227904 w 2729264"/>
                <a:gd name="connsiteY32-1046" fmla="*/ 1794014 h 3589212"/>
                <a:gd name="connsiteX33-1047" fmla="*/ 2229117 w 2729264"/>
                <a:gd name="connsiteY33-1048" fmla="*/ 1794014 h 3589212"/>
                <a:gd name="connsiteX34-1049" fmla="*/ 2228777 w 2729264"/>
                <a:gd name="connsiteY34-1050" fmla="*/ 1792197 h 3589212"/>
                <a:gd name="connsiteX35-1051" fmla="*/ 2248729 w 2729264"/>
                <a:gd name="connsiteY35-1052" fmla="*/ 1898740 h 3589212"/>
                <a:gd name="connsiteX36-1053" fmla="*/ 2412874 w 2729264"/>
                <a:gd name="connsiteY36-1054" fmla="*/ 2594875 h 3589212"/>
                <a:gd name="connsiteX37-1055" fmla="*/ 2650697 w 2729264"/>
                <a:gd name="connsiteY37-1056" fmla="*/ 3373781 h 3589212"/>
                <a:gd name="connsiteX38-1057" fmla="*/ 2710643 w 2729264"/>
                <a:gd name="connsiteY38-1058" fmla="*/ 3538154 h 3589212"/>
                <a:gd name="connsiteX39-1059" fmla="*/ 2694930 w 2729264"/>
                <a:gd name="connsiteY39-1060" fmla="*/ 3510421 h 3589212"/>
                <a:gd name="connsiteX40-1061" fmla="*/ 1364633 w 2729264"/>
                <a:gd name="connsiteY40-1062" fmla="*/ 3218374 h 3589212"/>
                <a:gd name="connsiteX41-1063" fmla="*/ 34336 w 2729264"/>
                <a:gd name="connsiteY41-1064" fmla="*/ 3510421 h 3589212"/>
                <a:gd name="connsiteX42-1065" fmla="*/ 18617 w 2729264"/>
                <a:gd name="connsiteY42-1066" fmla="*/ 3538163 h 3589212"/>
                <a:gd name="connsiteX43-1067" fmla="*/ 8649 w 2729264"/>
                <a:gd name="connsiteY43-1068" fmla="*/ 3589212 h 3589212"/>
                <a:gd name="connsiteX44-1069" fmla="*/ 0 w 2729264"/>
                <a:gd name="connsiteY44-1070" fmla="*/ 3589212 h 3589212"/>
                <a:gd name="connsiteX45-1071" fmla="*/ 11929 w 2729264"/>
                <a:gd name="connsiteY45-1072" fmla="*/ 3556504 h 3589212"/>
                <a:gd name="connsiteX46-1073" fmla="*/ 6749 w 2729264"/>
                <a:gd name="connsiteY46-1074" fmla="*/ 3584134 h 3589212"/>
                <a:gd name="connsiteX47-1075" fmla="*/ 8649 w 2729264"/>
                <a:gd name="connsiteY47-1076" fmla="*/ 3589212 h 3589212"/>
                <a:gd name="connsiteX48-1077" fmla="*/ 2729264 w 2729264"/>
                <a:gd name="connsiteY48-1078" fmla="*/ 3589212 h 3589212"/>
                <a:gd name="connsiteX49-1079" fmla="*/ 2720616 w 2729264"/>
                <a:gd name="connsiteY49-1080" fmla="*/ 3589212 h 3589212"/>
                <a:gd name="connsiteX50-1081" fmla="*/ 2722517 w 2729264"/>
                <a:gd name="connsiteY50-1082" fmla="*/ 3584134 h 3589212"/>
                <a:gd name="connsiteX51-1083" fmla="*/ 2717339 w 2729264"/>
                <a:gd name="connsiteY51-1084" fmla="*/ 3556515 h 3589212"/>
                <a:gd name="connsiteX52-1085" fmla="*/ 2729264 w 2729264"/>
                <a:gd name="connsiteY52-1086" fmla="*/ 3589212 h 3589212"/>
                <a:gd name="connsiteX0-1087" fmla="*/ 674667 w 2729264"/>
                <a:gd name="connsiteY0-1088" fmla="*/ 0 h 3589212"/>
                <a:gd name="connsiteX1-1089" fmla="*/ 674667 w 2729264"/>
                <a:gd name="connsiteY1-1090" fmla="*/ 1 h 3589212"/>
                <a:gd name="connsiteX2-1091" fmla="*/ 674667 w 2729264"/>
                <a:gd name="connsiteY2-1092" fmla="*/ 0 h 3589212"/>
                <a:gd name="connsiteX3-1093" fmla="*/ 2062612 w 2729264"/>
                <a:gd name="connsiteY3-1094" fmla="*/ 458136 h 3589212"/>
                <a:gd name="connsiteX4-1095" fmla="*/ 2057947 w 2729264"/>
                <a:gd name="connsiteY4-1096" fmla="*/ 383685 h 3589212"/>
                <a:gd name="connsiteX5-1097" fmla="*/ 2057549 w 2729264"/>
                <a:gd name="connsiteY5-1098" fmla="*/ 353342 h 3589212"/>
                <a:gd name="connsiteX6-1099" fmla="*/ 2062612 w 2729264"/>
                <a:gd name="connsiteY6-1100" fmla="*/ 458136 h 3589212"/>
                <a:gd name="connsiteX7-1101" fmla="*/ 2077608 w 2729264"/>
                <a:gd name="connsiteY7-1102" fmla="*/ 697489 h 3589212"/>
                <a:gd name="connsiteX8-1103" fmla="*/ 2081385 w 2729264"/>
                <a:gd name="connsiteY8-1104" fmla="*/ 757765 h 3589212"/>
                <a:gd name="connsiteX9-1105" fmla="*/ 2077608 w 2729264"/>
                <a:gd name="connsiteY9-1106" fmla="*/ 697489 h 3589212"/>
                <a:gd name="connsiteX10-1107" fmla="*/ 500147 w 2729264"/>
                <a:gd name="connsiteY10-1108" fmla="*/ 1794014 h 3589212"/>
                <a:gd name="connsiteX11-1109" fmla="*/ 500147 w 2729264"/>
                <a:gd name="connsiteY11-1110" fmla="*/ 1794014 h 3589212"/>
                <a:gd name="connsiteX12-1111" fmla="*/ 500587 w 2729264"/>
                <a:gd name="connsiteY12-1112" fmla="*/ 1791664 h 3589212"/>
                <a:gd name="connsiteX13-1113" fmla="*/ 500587 w 2729264"/>
                <a:gd name="connsiteY13-1114" fmla="*/ 1791665 h 3589212"/>
                <a:gd name="connsiteX14-1115" fmla="*/ 500147 w 2729264"/>
                <a:gd name="connsiteY14-1116" fmla="*/ 1794014 h 3589212"/>
                <a:gd name="connsiteX15-1117" fmla="*/ 18617 w 2729264"/>
                <a:gd name="connsiteY15-1118" fmla="*/ 3538163 h 3589212"/>
                <a:gd name="connsiteX16-1119" fmla="*/ 78567 w 2729264"/>
                <a:gd name="connsiteY16-1120" fmla="*/ 3373781 h 3589212"/>
                <a:gd name="connsiteX17-1121" fmla="*/ 316390 w 2729264"/>
                <a:gd name="connsiteY17-1122" fmla="*/ 2594875 h 3589212"/>
                <a:gd name="connsiteX18-1123" fmla="*/ 480535 w 2729264"/>
                <a:gd name="connsiteY18-1124" fmla="*/ 1898740 h 3589212"/>
                <a:gd name="connsiteX19-1125" fmla="*/ 500147 w 2729264"/>
                <a:gd name="connsiteY19-1126" fmla="*/ 1794014 h 3589212"/>
                <a:gd name="connsiteX20-1127" fmla="*/ 501361 w 2729264"/>
                <a:gd name="connsiteY20-1128" fmla="*/ 1794014 h 3589212"/>
                <a:gd name="connsiteX21-1129" fmla="*/ 500587 w 2729264"/>
                <a:gd name="connsiteY21-1130" fmla="*/ 1791665 h 3589212"/>
                <a:gd name="connsiteX22-1131" fmla="*/ 500751 w 2729264"/>
                <a:gd name="connsiteY22-1132" fmla="*/ 1790790 h 3589212"/>
                <a:gd name="connsiteX23-1133" fmla="*/ 518081 w 2729264"/>
                <a:gd name="connsiteY23-1134" fmla="*/ 1738187 h 3589212"/>
                <a:gd name="connsiteX24-1135" fmla="*/ 1364633 w 2729264"/>
                <a:gd name="connsiteY24-1136" fmla="*/ 1527062 h 3589212"/>
                <a:gd name="connsiteX25-1137" fmla="*/ 2211185 w 2729264"/>
                <a:gd name="connsiteY25-1138" fmla="*/ 1738187 h 3589212"/>
                <a:gd name="connsiteX26-1139" fmla="*/ 2228511 w 2729264"/>
                <a:gd name="connsiteY26-1140" fmla="*/ 1790777 h 3589212"/>
                <a:gd name="connsiteX27-1141" fmla="*/ 2185466 w 2729264"/>
                <a:gd name="connsiteY27-1142" fmla="*/ 1560921 h 3589212"/>
                <a:gd name="connsiteX28-1143" fmla="*/ 2185440 w 2729264"/>
                <a:gd name="connsiteY28-1144" fmla="*/ 1560748 h 3589212"/>
                <a:gd name="connsiteX29-1145" fmla="*/ 2185467 w 2729264"/>
                <a:gd name="connsiteY29-1146" fmla="*/ 1560920 h 3589212"/>
                <a:gd name="connsiteX30-1147" fmla="*/ 2228678 w 2729264"/>
                <a:gd name="connsiteY30-1148" fmla="*/ 1791667 h 3589212"/>
                <a:gd name="connsiteX31-1149" fmla="*/ 2227904 w 2729264"/>
                <a:gd name="connsiteY31-1150" fmla="*/ 1794014 h 3589212"/>
                <a:gd name="connsiteX32-1151" fmla="*/ 2229117 w 2729264"/>
                <a:gd name="connsiteY32-1152" fmla="*/ 1794014 h 3589212"/>
                <a:gd name="connsiteX33-1153" fmla="*/ 2228777 w 2729264"/>
                <a:gd name="connsiteY33-1154" fmla="*/ 1792197 h 3589212"/>
                <a:gd name="connsiteX34-1155" fmla="*/ 2248729 w 2729264"/>
                <a:gd name="connsiteY34-1156" fmla="*/ 1898740 h 3589212"/>
                <a:gd name="connsiteX35-1157" fmla="*/ 2412874 w 2729264"/>
                <a:gd name="connsiteY35-1158" fmla="*/ 2594875 h 3589212"/>
                <a:gd name="connsiteX36-1159" fmla="*/ 2650697 w 2729264"/>
                <a:gd name="connsiteY36-1160" fmla="*/ 3373781 h 3589212"/>
                <a:gd name="connsiteX37-1161" fmla="*/ 2710643 w 2729264"/>
                <a:gd name="connsiteY37-1162" fmla="*/ 3538154 h 3589212"/>
                <a:gd name="connsiteX38-1163" fmla="*/ 2694930 w 2729264"/>
                <a:gd name="connsiteY38-1164" fmla="*/ 3510421 h 3589212"/>
                <a:gd name="connsiteX39-1165" fmla="*/ 1364633 w 2729264"/>
                <a:gd name="connsiteY39-1166" fmla="*/ 3218374 h 3589212"/>
                <a:gd name="connsiteX40-1167" fmla="*/ 34336 w 2729264"/>
                <a:gd name="connsiteY40-1168" fmla="*/ 3510421 h 3589212"/>
                <a:gd name="connsiteX41-1169" fmla="*/ 18617 w 2729264"/>
                <a:gd name="connsiteY41-1170" fmla="*/ 3538163 h 3589212"/>
                <a:gd name="connsiteX42-1171" fmla="*/ 8649 w 2729264"/>
                <a:gd name="connsiteY42-1172" fmla="*/ 3589212 h 3589212"/>
                <a:gd name="connsiteX43-1173" fmla="*/ 0 w 2729264"/>
                <a:gd name="connsiteY43-1174" fmla="*/ 3589212 h 3589212"/>
                <a:gd name="connsiteX44-1175" fmla="*/ 11929 w 2729264"/>
                <a:gd name="connsiteY44-1176" fmla="*/ 3556504 h 3589212"/>
                <a:gd name="connsiteX45-1177" fmla="*/ 6749 w 2729264"/>
                <a:gd name="connsiteY45-1178" fmla="*/ 3584134 h 3589212"/>
                <a:gd name="connsiteX46-1179" fmla="*/ 8649 w 2729264"/>
                <a:gd name="connsiteY46-1180" fmla="*/ 3589212 h 3589212"/>
                <a:gd name="connsiteX47-1181" fmla="*/ 2729264 w 2729264"/>
                <a:gd name="connsiteY47-1182" fmla="*/ 3589212 h 3589212"/>
                <a:gd name="connsiteX48-1183" fmla="*/ 2720616 w 2729264"/>
                <a:gd name="connsiteY48-1184" fmla="*/ 3589212 h 3589212"/>
                <a:gd name="connsiteX49-1185" fmla="*/ 2722517 w 2729264"/>
                <a:gd name="connsiteY49-1186" fmla="*/ 3584134 h 3589212"/>
                <a:gd name="connsiteX50-1187" fmla="*/ 2717339 w 2729264"/>
                <a:gd name="connsiteY50-1188" fmla="*/ 3556515 h 3589212"/>
                <a:gd name="connsiteX51-1189" fmla="*/ 2729264 w 2729264"/>
                <a:gd name="connsiteY51-1190" fmla="*/ 3589212 h 3589212"/>
                <a:gd name="connsiteX0-1191" fmla="*/ 674667 w 2729264"/>
                <a:gd name="connsiteY0-1192" fmla="*/ 0 h 3589212"/>
                <a:gd name="connsiteX1-1193" fmla="*/ 674667 w 2729264"/>
                <a:gd name="connsiteY1-1194" fmla="*/ 1 h 3589212"/>
                <a:gd name="connsiteX2-1195" fmla="*/ 674667 w 2729264"/>
                <a:gd name="connsiteY2-1196" fmla="*/ 0 h 3589212"/>
                <a:gd name="connsiteX3-1197" fmla="*/ 2062612 w 2729264"/>
                <a:gd name="connsiteY3-1198" fmla="*/ 458136 h 3589212"/>
                <a:gd name="connsiteX4-1199" fmla="*/ 2057947 w 2729264"/>
                <a:gd name="connsiteY4-1200" fmla="*/ 383685 h 3589212"/>
                <a:gd name="connsiteX5-1201" fmla="*/ 2057549 w 2729264"/>
                <a:gd name="connsiteY5-1202" fmla="*/ 353342 h 3589212"/>
                <a:gd name="connsiteX6-1203" fmla="*/ 2062612 w 2729264"/>
                <a:gd name="connsiteY6-1204" fmla="*/ 458136 h 3589212"/>
                <a:gd name="connsiteX7-1205" fmla="*/ 500147 w 2729264"/>
                <a:gd name="connsiteY7-1206" fmla="*/ 1794014 h 3589212"/>
                <a:gd name="connsiteX8-1207" fmla="*/ 500147 w 2729264"/>
                <a:gd name="connsiteY8-1208" fmla="*/ 1794014 h 3589212"/>
                <a:gd name="connsiteX9-1209" fmla="*/ 500587 w 2729264"/>
                <a:gd name="connsiteY9-1210" fmla="*/ 1791664 h 3589212"/>
                <a:gd name="connsiteX10-1211" fmla="*/ 500587 w 2729264"/>
                <a:gd name="connsiteY10-1212" fmla="*/ 1791665 h 3589212"/>
                <a:gd name="connsiteX11-1213" fmla="*/ 500147 w 2729264"/>
                <a:gd name="connsiteY11-1214" fmla="*/ 1794014 h 3589212"/>
                <a:gd name="connsiteX12-1215" fmla="*/ 18617 w 2729264"/>
                <a:gd name="connsiteY12-1216" fmla="*/ 3538163 h 3589212"/>
                <a:gd name="connsiteX13-1217" fmla="*/ 78567 w 2729264"/>
                <a:gd name="connsiteY13-1218" fmla="*/ 3373781 h 3589212"/>
                <a:gd name="connsiteX14-1219" fmla="*/ 316390 w 2729264"/>
                <a:gd name="connsiteY14-1220" fmla="*/ 2594875 h 3589212"/>
                <a:gd name="connsiteX15-1221" fmla="*/ 480535 w 2729264"/>
                <a:gd name="connsiteY15-1222" fmla="*/ 1898740 h 3589212"/>
                <a:gd name="connsiteX16-1223" fmla="*/ 500147 w 2729264"/>
                <a:gd name="connsiteY16-1224" fmla="*/ 1794014 h 3589212"/>
                <a:gd name="connsiteX17-1225" fmla="*/ 501361 w 2729264"/>
                <a:gd name="connsiteY17-1226" fmla="*/ 1794014 h 3589212"/>
                <a:gd name="connsiteX18-1227" fmla="*/ 500587 w 2729264"/>
                <a:gd name="connsiteY18-1228" fmla="*/ 1791665 h 3589212"/>
                <a:gd name="connsiteX19-1229" fmla="*/ 500751 w 2729264"/>
                <a:gd name="connsiteY19-1230" fmla="*/ 1790790 h 3589212"/>
                <a:gd name="connsiteX20-1231" fmla="*/ 518081 w 2729264"/>
                <a:gd name="connsiteY20-1232" fmla="*/ 1738187 h 3589212"/>
                <a:gd name="connsiteX21-1233" fmla="*/ 1364633 w 2729264"/>
                <a:gd name="connsiteY21-1234" fmla="*/ 1527062 h 3589212"/>
                <a:gd name="connsiteX22-1235" fmla="*/ 2211185 w 2729264"/>
                <a:gd name="connsiteY22-1236" fmla="*/ 1738187 h 3589212"/>
                <a:gd name="connsiteX23-1237" fmla="*/ 2228511 w 2729264"/>
                <a:gd name="connsiteY23-1238" fmla="*/ 1790777 h 3589212"/>
                <a:gd name="connsiteX24-1239" fmla="*/ 2185466 w 2729264"/>
                <a:gd name="connsiteY24-1240" fmla="*/ 1560921 h 3589212"/>
                <a:gd name="connsiteX25-1241" fmla="*/ 2185440 w 2729264"/>
                <a:gd name="connsiteY25-1242" fmla="*/ 1560748 h 3589212"/>
                <a:gd name="connsiteX26-1243" fmla="*/ 2185467 w 2729264"/>
                <a:gd name="connsiteY26-1244" fmla="*/ 1560920 h 3589212"/>
                <a:gd name="connsiteX27-1245" fmla="*/ 2228678 w 2729264"/>
                <a:gd name="connsiteY27-1246" fmla="*/ 1791667 h 3589212"/>
                <a:gd name="connsiteX28-1247" fmla="*/ 2227904 w 2729264"/>
                <a:gd name="connsiteY28-1248" fmla="*/ 1794014 h 3589212"/>
                <a:gd name="connsiteX29-1249" fmla="*/ 2229117 w 2729264"/>
                <a:gd name="connsiteY29-1250" fmla="*/ 1794014 h 3589212"/>
                <a:gd name="connsiteX30-1251" fmla="*/ 2228777 w 2729264"/>
                <a:gd name="connsiteY30-1252" fmla="*/ 1792197 h 3589212"/>
                <a:gd name="connsiteX31-1253" fmla="*/ 2248729 w 2729264"/>
                <a:gd name="connsiteY31-1254" fmla="*/ 1898740 h 3589212"/>
                <a:gd name="connsiteX32-1255" fmla="*/ 2412874 w 2729264"/>
                <a:gd name="connsiteY32-1256" fmla="*/ 2594875 h 3589212"/>
                <a:gd name="connsiteX33-1257" fmla="*/ 2650697 w 2729264"/>
                <a:gd name="connsiteY33-1258" fmla="*/ 3373781 h 3589212"/>
                <a:gd name="connsiteX34-1259" fmla="*/ 2710643 w 2729264"/>
                <a:gd name="connsiteY34-1260" fmla="*/ 3538154 h 3589212"/>
                <a:gd name="connsiteX35-1261" fmla="*/ 2694930 w 2729264"/>
                <a:gd name="connsiteY35-1262" fmla="*/ 3510421 h 3589212"/>
                <a:gd name="connsiteX36-1263" fmla="*/ 1364633 w 2729264"/>
                <a:gd name="connsiteY36-1264" fmla="*/ 3218374 h 3589212"/>
                <a:gd name="connsiteX37-1265" fmla="*/ 34336 w 2729264"/>
                <a:gd name="connsiteY37-1266" fmla="*/ 3510421 h 3589212"/>
                <a:gd name="connsiteX38-1267" fmla="*/ 18617 w 2729264"/>
                <a:gd name="connsiteY38-1268" fmla="*/ 3538163 h 3589212"/>
                <a:gd name="connsiteX39-1269" fmla="*/ 8649 w 2729264"/>
                <a:gd name="connsiteY39-1270" fmla="*/ 3589212 h 3589212"/>
                <a:gd name="connsiteX40-1271" fmla="*/ 0 w 2729264"/>
                <a:gd name="connsiteY40-1272" fmla="*/ 3589212 h 3589212"/>
                <a:gd name="connsiteX41-1273" fmla="*/ 11929 w 2729264"/>
                <a:gd name="connsiteY41-1274" fmla="*/ 3556504 h 3589212"/>
                <a:gd name="connsiteX42-1275" fmla="*/ 6749 w 2729264"/>
                <a:gd name="connsiteY42-1276" fmla="*/ 3584134 h 3589212"/>
                <a:gd name="connsiteX43-1277" fmla="*/ 8649 w 2729264"/>
                <a:gd name="connsiteY43-1278" fmla="*/ 3589212 h 3589212"/>
                <a:gd name="connsiteX44-1279" fmla="*/ 2729264 w 2729264"/>
                <a:gd name="connsiteY44-1280" fmla="*/ 3589212 h 3589212"/>
                <a:gd name="connsiteX45-1281" fmla="*/ 2720616 w 2729264"/>
                <a:gd name="connsiteY45-1282" fmla="*/ 3589212 h 3589212"/>
                <a:gd name="connsiteX46-1283" fmla="*/ 2722517 w 2729264"/>
                <a:gd name="connsiteY46-1284" fmla="*/ 3584134 h 3589212"/>
                <a:gd name="connsiteX47-1285" fmla="*/ 2717339 w 2729264"/>
                <a:gd name="connsiteY47-1286" fmla="*/ 3556515 h 3589212"/>
                <a:gd name="connsiteX48-1287" fmla="*/ 2729264 w 2729264"/>
                <a:gd name="connsiteY48-1288" fmla="*/ 3589212 h 3589212"/>
                <a:gd name="connsiteX0-1289" fmla="*/ 674667 w 2729264"/>
                <a:gd name="connsiteY0-1290" fmla="*/ 0 h 3589212"/>
                <a:gd name="connsiteX1-1291" fmla="*/ 674667 w 2729264"/>
                <a:gd name="connsiteY1-1292" fmla="*/ 1 h 3589212"/>
                <a:gd name="connsiteX2-1293" fmla="*/ 674667 w 2729264"/>
                <a:gd name="connsiteY2-1294" fmla="*/ 0 h 3589212"/>
                <a:gd name="connsiteX3-1295" fmla="*/ 2057549 w 2729264"/>
                <a:gd name="connsiteY3-1296" fmla="*/ 353342 h 3589212"/>
                <a:gd name="connsiteX4-1297" fmla="*/ 2057947 w 2729264"/>
                <a:gd name="connsiteY4-1298" fmla="*/ 383685 h 3589212"/>
                <a:gd name="connsiteX5-1299" fmla="*/ 2057549 w 2729264"/>
                <a:gd name="connsiteY5-1300" fmla="*/ 353342 h 3589212"/>
                <a:gd name="connsiteX6-1301" fmla="*/ 500147 w 2729264"/>
                <a:gd name="connsiteY6-1302" fmla="*/ 1794014 h 3589212"/>
                <a:gd name="connsiteX7-1303" fmla="*/ 500147 w 2729264"/>
                <a:gd name="connsiteY7-1304" fmla="*/ 1794014 h 3589212"/>
                <a:gd name="connsiteX8-1305" fmla="*/ 500587 w 2729264"/>
                <a:gd name="connsiteY8-1306" fmla="*/ 1791664 h 3589212"/>
                <a:gd name="connsiteX9-1307" fmla="*/ 500587 w 2729264"/>
                <a:gd name="connsiteY9-1308" fmla="*/ 1791665 h 3589212"/>
                <a:gd name="connsiteX10-1309" fmla="*/ 500147 w 2729264"/>
                <a:gd name="connsiteY10-1310" fmla="*/ 1794014 h 3589212"/>
                <a:gd name="connsiteX11-1311" fmla="*/ 18617 w 2729264"/>
                <a:gd name="connsiteY11-1312" fmla="*/ 3538163 h 3589212"/>
                <a:gd name="connsiteX12-1313" fmla="*/ 78567 w 2729264"/>
                <a:gd name="connsiteY12-1314" fmla="*/ 3373781 h 3589212"/>
                <a:gd name="connsiteX13-1315" fmla="*/ 316390 w 2729264"/>
                <a:gd name="connsiteY13-1316" fmla="*/ 2594875 h 3589212"/>
                <a:gd name="connsiteX14-1317" fmla="*/ 480535 w 2729264"/>
                <a:gd name="connsiteY14-1318" fmla="*/ 1898740 h 3589212"/>
                <a:gd name="connsiteX15-1319" fmla="*/ 500147 w 2729264"/>
                <a:gd name="connsiteY15-1320" fmla="*/ 1794014 h 3589212"/>
                <a:gd name="connsiteX16-1321" fmla="*/ 501361 w 2729264"/>
                <a:gd name="connsiteY16-1322" fmla="*/ 1794014 h 3589212"/>
                <a:gd name="connsiteX17-1323" fmla="*/ 500587 w 2729264"/>
                <a:gd name="connsiteY17-1324" fmla="*/ 1791665 h 3589212"/>
                <a:gd name="connsiteX18-1325" fmla="*/ 500751 w 2729264"/>
                <a:gd name="connsiteY18-1326" fmla="*/ 1790790 h 3589212"/>
                <a:gd name="connsiteX19-1327" fmla="*/ 518081 w 2729264"/>
                <a:gd name="connsiteY19-1328" fmla="*/ 1738187 h 3589212"/>
                <a:gd name="connsiteX20-1329" fmla="*/ 1364633 w 2729264"/>
                <a:gd name="connsiteY20-1330" fmla="*/ 1527062 h 3589212"/>
                <a:gd name="connsiteX21-1331" fmla="*/ 2211185 w 2729264"/>
                <a:gd name="connsiteY21-1332" fmla="*/ 1738187 h 3589212"/>
                <a:gd name="connsiteX22-1333" fmla="*/ 2228511 w 2729264"/>
                <a:gd name="connsiteY22-1334" fmla="*/ 1790777 h 3589212"/>
                <a:gd name="connsiteX23-1335" fmla="*/ 2185466 w 2729264"/>
                <a:gd name="connsiteY23-1336" fmla="*/ 1560921 h 3589212"/>
                <a:gd name="connsiteX24-1337" fmla="*/ 2185440 w 2729264"/>
                <a:gd name="connsiteY24-1338" fmla="*/ 1560748 h 3589212"/>
                <a:gd name="connsiteX25-1339" fmla="*/ 2185467 w 2729264"/>
                <a:gd name="connsiteY25-1340" fmla="*/ 1560920 h 3589212"/>
                <a:gd name="connsiteX26-1341" fmla="*/ 2228678 w 2729264"/>
                <a:gd name="connsiteY26-1342" fmla="*/ 1791667 h 3589212"/>
                <a:gd name="connsiteX27-1343" fmla="*/ 2227904 w 2729264"/>
                <a:gd name="connsiteY27-1344" fmla="*/ 1794014 h 3589212"/>
                <a:gd name="connsiteX28-1345" fmla="*/ 2229117 w 2729264"/>
                <a:gd name="connsiteY28-1346" fmla="*/ 1794014 h 3589212"/>
                <a:gd name="connsiteX29-1347" fmla="*/ 2228777 w 2729264"/>
                <a:gd name="connsiteY29-1348" fmla="*/ 1792197 h 3589212"/>
                <a:gd name="connsiteX30-1349" fmla="*/ 2248729 w 2729264"/>
                <a:gd name="connsiteY30-1350" fmla="*/ 1898740 h 3589212"/>
                <a:gd name="connsiteX31-1351" fmla="*/ 2412874 w 2729264"/>
                <a:gd name="connsiteY31-1352" fmla="*/ 2594875 h 3589212"/>
                <a:gd name="connsiteX32-1353" fmla="*/ 2650697 w 2729264"/>
                <a:gd name="connsiteY32-1354" fmla="*/ 3373781 h 3589212"/>
                <a:gd name="connsiteX33-1355" fmla="*/ 2710643 w 2729264"/>
                <a:gd name="connsiteY33-1356" fmla="*/ 3538154 h 3589212"/>
                <a:gd name="connsiteX34-1357" fmla="*/ 2694930 w 2729264"/>
                <a:gd name="connsiteY34-1358" fmla="*/ 3510421 h 3589212"/>
                <a:gd name="connsiteX35-1359" fmla="*/ 1364633 w 2729264"/>
                <a:gd name="connsiteY35-1360" fmla="*/ 3218374 h 3589212"/>
                <a:gd name="connsiteX36-1361" fmla="*/ 34336 w 2729264"/>
                <a:gd name="connsiteY36-1362" fmla="*/ 3510421 h 3589212"/>
                <a:gd name="connsiteX37-1363" fmla="*/ 18617 w 2729264"/>
                <a:gd name="connsiteY37-1364" fmla="*/ 3538163 h 3589212"/>
                <a:gd name="connsiteX38-1365" fmla="*/ 8649 w 2729264"/>
                <a:gd name="connsiteY38-1366" fmla="*/ 3589212 h 3589212"/>
                <a:gd name="connsiteX39-1367" fmla="*/ 0 w 2729264"/>
                <a:gd name="connsiteY39-1368" fmla="*/ 3589212 h 3589212"/>
                <a:gd name="connsiteX40-1369" fmla="*/ 11929 w 2729264"/>
                <a:gd name="connsiteY40-1370" fmla="*/ 3556504 h 3589212"/>
                <a:gd name="connsiteX41-1371" fmla="*/ 6749 w 2729264"/>
                <a:gd name="connsiteY41-1372" fmla="*/ 3584134 h 3589212"/>
                <a:gd name="connsiteX42-1373" fmla="*/ 8649 w 2729264"/>
                <a:gd name="connsiteY42-1374" fmla="*/ 3589212 h 3589212"/>
                <a:gd name="connsiteX43-1375" fmla="*/ 2729264 w 2729264"/>
                <a:gd name="connsiteY43-1376" fmla="*/ 3589212 h 3589212"/>
                <a:gd name="connsiteX44-1377" fmla="*/ 2720616 w 2729264"/>
                <a:gd name="connsiteY44-1378" fmla="*/ 3589212 h 3589212"/>
                <a:gd name="connsiteX45-1379" fmla="*/ 2722517 w 2729264"/>
                <a:gd name="connsiteY45-1380" fmla="*/ 3584134 h 3589212"/>
                <a:gd name="connsiteX46-1381" fmla="*/ 2717339 w 2729264"/>
                <a:gd name="connsiteY46-1382" fmla="*/ 3556515 h 3589212"/>
                <a:gd name="connsiteX47-1383" fmla="*/ 2729264 w 2729264"/>
                <a:gd name="connsiteY47-1384" fmla="*/ 3589212 h 3589212"/>
                <a:gd name="connsiteX0-1385" fmla="*/ 674667 w 2729264"/>
                <a:gd name="connsiteY0-1386" fmla="*/ 0 h 3589212"/>
                <a:gd name="connsiteX1-1387" fmla="*/ 674667 w 2729264"/>
                <a:gd name="connsiteY1-1388" fmla="*/ 1 h 3589212"/>
                <a:gd name="connsiteX2-1389" fmla="*/ 674667 w 2729264"/>
                <a:gd name="connsiteY2-1390" fmla="*/ 0 h 3589212"/>
                <a:gd name="connsiteX3-1391" fmla="*/ 500147 w 2729264"/>
                <a:gd name="connsiteY3-1392" fmla="*/ 1794014 h 3589212"/>
                <a:gd name="connsiteX4-1393" fmla="*/ 500147 w 2729264"/>
                <a:gd name="connsiteY4-1394" fmla="*/ 1794014 h 3589212"/>
                <a:gd name="connsiteX5-1395" fmla="*/ 500587 w 2729264"/>
                <a:gd name="connsiteY5-1396" fmla="*/ 1791664 h 3589212"/>
                <a:gd name="connsiteX6-1397" fmla="*/ 500587 w 2729264"/>
                <a:gd name="connsiteY6-1398" fmla="*/ 1791665 h 3589212"/>
                <a:gd name="connsiteX7-1399" fmla="*/ 500147 w 2729264"/>
                <a:gd name="connsiteY7-1400" fmla="*/ 1794014 h 3589212"/>
                <a:gd name="connsiteX8-1401" fmla="*/ 18617 w 2729264"/>
                <a:gd name="connsiteY8-1402" fmla="*/ 3538163 h 3589212"/>
                <a:gd name="connsiteX9-1403" fmla="*/ 78567 w 2729264"/>
                <a:gd name="connsiteY9-1404" fmla="*/ 3373781 h 3589212"/>
                <a:gd name="connsiteX10-1405" fmla="*/ 316390 w 2729264"/>
                <a:gd name="connsiteY10-1406" fmla="*/ 2594875 h 3589212"/>
                <a:gd name="connsiteX11-1407" fmla="*/ 480535 w 2729264"/>
                <a:gd name="connsiteY11-1408" fmla="*/ 1898740 h 3589212"/>
                <a:gd name="connsiteX12-1409" fmla="*/ 500147 w 2729264"/>
                <a:gd name="connsiteY12-1410" fmla="*/ 1794014 h 3589212"/>
                <a:gd name="connsiteX13-1411" fmla="*/ 501361 w 2729264"/>
                <a:gd name="connsiteY13-1412" fmla="*/ 1794014 h 3589212"/>
                <a:gd name="connsiteX14-1413" fmla="*/ 500587 w 2729264"/>
                <a:gd name="connsiteY14-1414" fmla="*/ 1791665 h 3589212"/>
                <a:gd name="connsiteX15-1415" fmla="*/ 500751 w 2729264"/>
                <a:gd name="connsiteY15-1416" fmla="*/ 1790790 h 3589212"/>
                <a:gd name="connsiteX16-1417" fmla="*/ 518081 w 2729264"/>
                <a:gd name="connsiteY16-1418" fmla="*/ 1738187 h 3589212"/>
                <a:gd name="connsiteX17-1419" fmla="*/ 1364633 w 2729264"/>
                <a:gd name="connsiteY17-1420" fmla="*/ 1527062 h 3589212"/>
                <a:gd name="connsiteX18-1421" fmla="*/ 2211185 w 2729264"/>
                <a:gd name="connsiteY18-1422" fmla="*/ 1738187 h 3589212"/>
                <a:gd name="connsiteX19-1423" fmla="*/ 2228511 w 2729264"/>
                <a:gd name="connsiteY19-1424" fmla="*/ 1790777 h 3589212"/>
                <a:gd name="connsiteX20-1425" fmla="*/ 2185466 w 2729264"/>
                <a:gd name="connsiteY20-1426" fmla="*/ 1560921 h 3589212"/>
                <a:gd name="connsiteX21-1427" fmla="*/ 2185440 w 2729264"/>
                <a:gd name="connsiteY21-1428" fmla="*/ 1560748 h 3589212"/>
                <a:gd name="connsiteX22-1429" fmla="*/ 2185467 w 2729264"/>
                <a:gd name="connsiteY22-1430" fmla="*/ 1560920 h 3589212"/>
                <a:gd name="connsiteX23-1431" fmla="*/ 2228678 w 2729264"/>
                <a:gd name="connsiteY23-1432" fmla="*/ 1791667 h 3589212"/>
                <a:gd name="connsiteX24-1433" fmla="*/ 2227904 w 2729264"/>
                <a:gd name="connsiteY24-1434" fmla="*/ 1794014 h 3589212"/>
                <a:gd name="connsiteX25-1435" fmla="*/ 2229117 w 2729264"/>
                <a:gd name="connsiteY25-1436" fmla="*/ 1794014 h 3589212"/>
                <a:gd name="connsiteX26-1437" fmla="*/ 2228777 w 2729264"/>
                <a:gd name="connsiteY26-1438" fmla="*/ 1792197 h 3589212"/>
                <a:gd name="connsiteX27-1439" fmla="*/ 2248729 w 2729264"/>
                <a:gd name="connsiteY27-1440" fmla="*/ 1898740 h 3589212"/>
                <a:gd name="connsiteX28-1441" fmla="*/ 2412874 w 2729264"/>
                <a:gd name="connsiteY28-1442" fmla="*/ 2594875 h 3589212"/>
                <a:gd name="connsiteX29-1443" fmla="*/ 2650697 w 2729264"/>
                <a:gd name="connsiteY29-1444" fmla="*/ 3373781 h 3589212"/>
                <a:gd name="connsiteX30-1445" fmla="*/ 2710643 w 2729264"/>
                <a:gd name="connsiteY30-1446" fmla="*/ 3538154 h 3589212"/>
                <a:gd name="connsiteX31-1447" fmla="*/ 2694930 w 2729264"/>
                <a:gd name="connsiteY31-1448" fmla="*/ 3510421 h 3589212"/>
                <a:gd name="connsiteX32-1449" fmla="*/ 1364633 w 2729264"/>
                <a:gd name="connsiteY32-1450" fmla="*/ 3218374 h 3589212"/>
                <a:gd name="connsiteX33-1451" fmla="*/ 34336 w 2729264"/>
                <a:gd name="connsiteY33-1452" fmla="*/ 3510421 h 3589212"/>
                <a:gd name="connsiteX34-1453" fmla="*/ 18617 w 2729264"/>
                <a:gd name="connsiteY34-1454" fmla="*/ 3538163 h 3589212"/>
                <a:gd name="connsiteX35-1455" fmla="*/ 8649 w 2729264"/>
                <a:gd name="connsiteY35-1456" fmla="*/ 3589212 h 3589212"/>
                <a:gd name="connsiteX36-1457" fmla="*/ 0 w 2729264"/>
                <a:gd name="connsiteY36-1458" fmla="*/ 3589212 h 3589212"/>
                <a:gd name="connsiteX37-1459" fmla="*/ 11929 w 2729264"/>
                <a:gd name="connsiteY37-1460" fmla="*/ 3556504 h 3589212"/>
                <a:gd name="connsiteX38-1461" fmla="*/ 6749 w 2729264"/>
                <a:gd name="connsiteY38-1462" fmla="*/ 3584134 h 3589212"/>
                <a:gd name="connsiteX39-1463" fmla="*/ 8649 w 2729264"/>
                <a:gd name="connsiteY39-1464" fmla="*/ 3589212 h 3589212"/>
                <a:gd name="connsiteX40-1465" fmla="*/ 2729264 w 2729264"/>
                <a:gd name="connsiteY40-1466" fmla="*/ 3589212 h 3589212"/>
                <a:gd name="connsiteX41-1467" fmla="*/ 2720616 w 2729264"/>
                <a:gd name="connsiteY41-1468" fmla="*/ 3589212 h 3589212"/>
                <a:gd name="connsiteX42-1469" fmla="*/ 2722517 w 2729264"/>
                <a:gd name="connsiteY42-1470" fmla="*/ 3584134 h 3589212"/>
                <a:gd name="connsiteX43-1471" fmla="*/ 2717339 w 2729264"/>
                <a:gd name="connsiteY43-1472" fmla="*/ 3556515 h 3589212"/>
                <a:gd name="connsiteX44-1473" fmla="*/ 2729264 w 2729264"/>
                <a:gd name="connsiteY44-1474" fmla="*/ 3589212 h 3589212"/>
                <a:gd name="connsiteX0-1475" fmla="*/ 500147 w 2729264"/>
                <a:gd name="connsiteY0-1476" fmla="*/ 266952 h 2062150"/>
                <a:gd name="connsiteX1-1477" fmla="*/ 500147 w 2729264"/>
                <a:gd name="connsiteY1-1478" fmla="*/ 266952 h 2062150"/>
                <a:gd name="connsiteX2-1479" fmla="*/ 500587 w 2729264"/>
                <a:gd name="connsiteY2-1480" fmla="*/ 264602 h 2062150"/>
                <a:gd name="connsiteX3-1481" fmla="*/ 500587 w 2729264"/>
                <a:gd name="connsiteY3-1482" fmla="*/ 264603 h 2062150"/>
                <a:gd name="connsiteX4-1483" fmla="*/ 500147 w 2729264"/>
                <a:gd name="connsiteY4-1484" fmla="*/ 266952 h 2062150"/>
                <a:gd name="connsiteX5-1485" fmla="*/ 18617 w 2729264"/>
                <a:gd name="connsiteY5-1486" fmla="*/ 2011101 h 2062150"/>
                <a:gd name="connsiteX6-1487" fmla="*/ 78567 w 2729264"/>
                <a:gd name="connsiteY6-1488" fmla="*/ 1846719 h 2062150"/>
                <a:gd name="connsiteX7-1489" fmla="*/ 316390 w 2729264"/>
                <a:gd name="connsiteY7-1490" fmla="*/ 1067813 h 2062150"/>
                <a:gd name="connsiteX8-1491" fmla="*/ 480535 w 2729264"/>
                <a:gd name="connsiteY8-1492" fmla="*/ 371678 h 2062150"/>
                <a:gd name="connsiteX9-1493" fmla="*/ 500147 w 2729264"/>
                <a:gd name="connsiteY9-1494" fmla="*/ 266952 h 2062150"/>
                <a:gd name="connsiteX10-1495" fmla="*/ 501361 w 2729264"/>
                <a:gd name="connsiteY10-1496" fmla="*/ 266952 h 2062150"/>
                <a:gd name="connsiteX11-1497" fmla="*/ 500587 w 2729264"/>
                <a:gd name="connsiteY11-1498" fmla="*/ 264603 h 2062150"/>
                <a:gd name="connsiteX12-1499" fmla="*/ 500751 w 2729264"/>
                <a:gd name="connsiteY12-1500" fmla="*/ 263728 h 2062150"/>
                <a:gd name="connsiteX13-1501" fmla="*/ 518081 w 2729264"/>
                <a:gd name="connsiteY13-1502" fmla="*/ 211125 h 2062150"/>
                <a:gd name="connsiteX14-1503" fmla="*/ 1364633 w 2729264"/>
                <a:gd name="connsiteY14-1504" fmla="*/ 0 h 2062150"/>
                <a:gd name="connsiteX15-1505" fmla="*/ 2211185 w 2729264"/>
                <a:gd name="connsiteY15-1506" fmla="*/ 211125 h 2062150"/>
                <a:gd name="connsiteX16-1507" fmla="*/ 2228511 w 2729264"/>
                <a:gd name="connsiteY16-1508" fmla="*/ 263715 h 2062150"/>
                <a:gd name="connsiteX17-1509" fmla="*/ 2185466 w 2729264"/>
                <a:gd name="connsiteY17-1510" fmla="*/ 33859 h 2062150"/>
                <a:gd name="connsiteX18-1511" fmla="*/ 2185440 w 2729264"/>
                <a:gd name="connsiteY18-1512" fmla="*/ 33686 h 2062150"/>
                <a:gd name="connsiteX19-1513" fmla="*/ 2185467 w 2729264"/>
                <a:gd name="connsiteY19-1514" fmla="*/ 33858 h 2062150"/>
                <a:gd name="connsiteX20-1515" fmla="*/ 2228678 w 2729264"/>
                <a:gd name="connsiteY20-1516" fmla="*/ 264605 h 2062150"/>
                <a:gd name="connsiteX21-1517" fmla="*/ 2227904 w 2729264"/>
                <a:gd name="connsiteY21-1518" fmla="*/ 266952 h 2062150"/>
                <a:gd name="connsiteX22-1519" fmla="*/ 2229117 w 2729264"/>
                <a:gd name="connsiteY22-1520" fmla="*/ 266952 h 2062150"/>
                <a:gd name="connsiteX23-1521" fmla="*/ 2228777 w 2729264"/>
                <a:gd name="connsiteY23-1522" fmla="*/ 265135 h 2062150"/>
                <a:gd name="connsiteX24-1523" fmla="*/ 2248729 w 2729264"/>
                <a:gd name="connsiteY24-1524" fmla="*/ 371678 h 2062150"/>
                <a:gd name="connsiteX25-1525" fmla="*/ 2412874 w 2729264"/>
                <a:gd name="connsiteY25-1526" fmla="*/ 1067813 h 2062150"/>
                <a:gd name="connsiteX26-1527" fmla="*/ 2650697 w 2729264"/>
                <a:gd name="connsiteY26-1528" fmla="*/ 1846719 h 2062150"/>
                <a:gd name="connsiteX27-1529" fmla="*/ 2710643 w 2729264"/>
                <a:gd name="connsiteY27-1530" fmla="*/ 2011092 h 2062150"/>
                <a:gd name="connsiteX28-1531" fmla="*/ 2694930 w 2729264"/>
                <a:gd name="connsiteY28-1532" fmla="*/ 1983359 h 2062150"/>
                <a:gd name="connsiteX29-1533" fmla="*/ 1364633 w 2729264"/>
                <a:gd name="connsiteY29-1534" fmla="*/ 1691312 h 2062150"/>
                <a:gd name="connsiteX30-1535" fmla="*/ 34336 w 2729264"/>
                <a:gd name="connsiteY30-1536" fmla="*/ 1983359 h 2062150"/>
                <a:gd name="connsiteX31-1537" fmla="*/ 18617 w 2729264"/>
                <a:gd name="connsiteY31-1538" fmla="*/ 2011101 h 2062150"/>
                <a:gd name="connsiteX32-1539" fmla="*/ 8649 w 2729264"/>
                <a:gd name="connsiteY32-1540" fmla="*/ 2062150 h 2062150"/>
                <a:gd name="connsiteX33-1541" fmla="*/ 0 w 2729264"/>
                <a:gd name="connsiteY33-1542" fmla="*/ 2062150 h 2062150"/>
                <a:gd name="connsiteX34-1543" fmla="*/ 11929 w 2729264"/>
                <a:gd name="connsiteY34-1544" fmla="*/ 2029442 h 2062150"/>
                <a:gd name="connsiteX35-1545" fmla="*/ 6749 w 2729264"/>
                <a:gd name="connsiteY35-1546" fmla="*/ 2057072 h 2062150"/>
                <a:gd name="connsiteX36-1547" fmla="*/ 8649 w 2729264"/>
                <a:gd name="connsiteY36-1548" fmla="*/ 2062150 h 2062150"/>
                <a:gd name="connsiteX37-1549" fmla="*/ 2729264 w 2729264"/>
                <a:gd name="connsiteY37-1550" fmla="*/ 2062150 h 2062150"/>
                <a:gd name="connsiteX38-1551" fmla="*/ 2720616 w 2729264"/>
                <a:gd name="connsiteY38-1552" fmla="*/ 2062150 h 2062150"/>
                <a:gd name="connsiteX39-1553" fmla="*/ 2722517 w 2729264"/>
                <a:gd name="connsiteY39-1554" fmla="*/ 2057072 h 2062150"/>
                <a:gd name="connsiteX40-1555" fmla="*/ 2717339 w 2729264"/>
                <a:gd name="connsiteY40-1556" fmla="*/ 2029453 h 2062150"/>
                <a:gd name="connsiteX41-1557" fmla="*/ 2729264 w 2729264"/>
                <a:gd name="connsiteY41-1558" fmla="*/ 2062150 h 2062150"/>
                <a:gd name="connsiteX0-1559" fmla="*/ 500147 w 2729264"/>
                <a:gd name="connsiteY0-1560" fmla="*/ 266952 h 2062150"/>
                <a:gd name="connsiteX1-1561" fmla="*/ 500147 w 2729264"/>
                <a:gd name="connsiteY1-1562" fmla="*/ 266952 h 2062150"/>
                <a:gd name="connsiteX2-1563" fmla="*/ 500587 w 2729264"/>
                <a:gd name="connsiteY2-1564" fmla="*/ 264602 h 2062150"/>
                <a:gd name="connsiteX3-1565" fmla="*/ 500587 w 2729264"/>
                <a:gd name="connsiteY3-1566" fmla="*/ 264603 h 2062150"/>
                <a:gd name="connsiteX4-1567" fmla="*/ 500147 w 2729264"/>
                <a:gd name="connsiteY4-1568" fmla="*/ 266952 h 2062150"/>
                <a:gd name="connsiteX5-1569" fmla="*/ 18617 w 2729264"/>
                <a:gd name="connsiteY5-1570" fmla="*/ 2011101 h 2062150"/>
                <a:gd name="connsiteX6-1571" fmla="*/ 78567 w 2729264"/>
                <a:gd name="connsiteY6-1572" fmla="*/ 1846719 h 2062150"/>
                <a:gd name="connsiteX7-1573" fmla="*/ 316390 w 2729264"/>
                <a:gd name="connsiteY7-1574" fmla="*/ 1067813 h 2062150"/>
                <a:gd name="connsiteX8-1575" fmla="*/ 480535 w 2729264"/>
                <a:gd name="connsiteY8-1576" fmla="*/ 371678 h 2062150"/>
                <a:gd name="connsiteX9-1577" fmla="*/ 500147 w 2729264"/>
                <a:gd name="connsiteY9-1578" fmla="*/ 266952 h 2062150"/>
                <a:gd name="connsiteX10-1579" fmla="*/ 501361 w 2729264"/>
                <a:gd name="connsiteY10-1580" fmla="*/ 266952 h 2062150"/>
                <a:gd name="connsiteX11-1581" fmla="*/ 500587 w 2729264"/>
                <a:gd name="connsiteY11-1582" fmla="*/ 264603 h 2062150"/>
                <a:gd name="connsiteX12-1583" fmla="*/ 500751 w 2729264"/>
                <a:gd name="connsiteY12-1584" fmla="*/ 263728 h 2062150"/>
                <a:gd name="connsiteX13-1585" fmla="*/ 518081 w 2729264"/>
                <a:gd name="connsiteY13-1586" fmla="*/ 211125 h 2062150"/>
                <a:gd name="connsiteX14-1587" fmla="*/ 1364633 w 2729264"/>
                <a:gd name="connsiteY14-1588" fmla="*/ 0 h 2062150"/>
                <a:gd name="connsiteX15-1589" fmla="*/ 2211185 w 2729264"/>
                <a:gd name="connsiteY15-1590" fmla="*/ 211125 h 2062150"/>
                <a:gd name="connsiteX16-1591" fmla="*/ 2228511 w 2729264"/>
                <a:gd name="connsiteY16-1592" fmla="*/ 263715 h 2062150"/>
                <a:gd name="connsiteX17-1593" fmla="*/ 2185466 w 2729264"/>
                <a:gd name="connsiteY17-1594" fmla="*/ 33859 h 2062150"/>
                <a:gd name="connsiteX18-1595" fmla="*/ 2185440 w 2729264"/>
                <a:gd name="connsiteY18-1596" fmla="*/ 33686 h 2062150"/>
                <a:gd name="connsiteX19-1597" fmla="*/ 2228678 w 2729264"/>
                <a:gd name="connsiteY19-1598" fmla="*/ 264605 h 2062150"/>
                <a:gd name="connsiteX20-1599" fmla="*/ 2227904 w 2729264"/>
                <a:gd name="connsiteY20-1600" fmla="*/ 266952 h 2062150"/>
                <a:gd name="connsiteX21-1601" fmla="*/ 2229117 w 2729264"/>
                <a:gd name="connsiteY21-1602" fmla="*/ 266952 h 2062150"/>
                <a:gd name="connsiteX22-1603" fmla="*/ 2228777 w 2729264"/>
                <a:gd name="connsiteY22-1604" fmla="*/ 265135 h 2062150"/>
                <a:gd name="connsiteX23-1605" fmla="*/ 2248729 w 2729264"/>
                <a:gd name="connsiteY23-1606" fmla="*/ 371678 h 2062150"/>
                <a:gd name="connsiteX24-1607" fmla="*/ 2412874 w 2729264"/>
                <a:gd name="connsiteY24-1608" fmla="*/ 1067813 h 2062150"/>
                <a:gd name="connsiteX25-1609" fmla="*/ 2650697 w 2729264"/>
                <a:gd name="connsiteY25-1610" fmla="*/ 1846719 h 2062150"/>
                <a:gd name="connsiteX26-1611" fmla="*/ 2710643 w 2729264"/>
                <a:gd name="connsiteY26-1612" fmla="*/ 2011092 h 2062150"/>
                <a:gd name="connsiteX27-1613" fmla="*/ 2694930 w 2729264"/>
                <a:gd name="connsiteY27-1614" fmla="*/ 1983359 h 2062150"/>
                <a:gd name="connsiteX28-1615" fmla="*/ 1364633 w 2729264"/>
                <a:gd name="connsiteY28-1616" fmla="*/ 1691312 h 2062150"/>
                <a:gd name="connsiteX29-1617" fmla="*/ 34336 w 2729264"/>
                <a:gd name="connsiteY29-1618" fmla="*/ 1983359 h 2062150"/>
                <a:gd name="connsiteX30-1619" fmla="*/ 18617 w 2729264"/>
                <a:gd name="connsiteY30-1620" fmla="*/ 2011101 h 2062150"/>
                <a:gd name="connsiteX31-1621" fmla="*/ 8649 w 2729264"/>
                <a:gd name="connsiteY31-1622" fmla="*/ 2062150 h 2062150"/>
                <a:gd name="connsiteX32-1623" fmla="*/ 0 w 2729264"/>
                <a:gd name="connsiteY32-1624" fmla="*/ 2062150 h 2062150"/>
                <a:gd name="connsiteX33-1625" fmla="*/ 11929 w 2729264"/>
                <a:gd name="connsiteY33-1626" fmla="*/ 2029442 h 2062150"/>
                <a:gd name="connsiteX34-1627" fmla="*/ 6749 w 2729264"/>
                <a:gd name="connsiteY34-1628" fmla="*/ 2057072 h 2062150"/>
                <a:gd name="connsiteX35-1629" fmla="*/ 8649 w 2729264"/>
                <a:gd name="connsiteY35-1630" fmla="*/ 2062150 h 2062150"/>
                <a:gd name="connsiteX36-1631" fmla="*/ 2729264 w 2729264"/>
                <a:gd name="connsiteY36-1632" fmla="*/ 2062150 h 2062150"/>
                <a:gd name="connsiteX37-1633" fmla="*/ 2720616 w 2729264"/>
                <a:gd name="connsiteY37-1634" fmla="*/ 2062150 h 2062150"/>
                <a:gd name="connsiteX38-1635" fmla="*/ 2722517 w 2729264"/>
                <a:gd name="connsiteY38-1636" fmla="*/ 2057072 h 2062150"/>
                <a:gd name="connsiteX39-1637" fmla="*/ 2717339 w 2729264"/>
                <a:gd name="connsiteY39-1638" fmla="*/ 2029453 h 2062150"/>
                <a:gd name="connsiteX40-1639" fmla="*/ 2729264 w 2729264"/>
                <a:gd name="connsiteY40-1640" fmla="*/ 2062150 h 2062150"/>
                <a:gd name="connsiteX0-1641" fmla="*/ 500147 w 2729264"/>
                <a:gd name="connsiteY0-1642" fmla="*/ 266952 h 2062150"/>
                <a:gd name="connsiteX1-1643" fmla="*/ 500147 w 2729264"/>
                <a:gd name="connsiteY1-1644" fmla="*/ 266952 h 2062150"/>
                <a:gd name="connsiteX2-1645" fmla="*/ 500587 w 2729264"/>
                <a:gd name="connsiteY2-1646" fmla="*/ 264602 h 2062150"/>
                <a:gd name="connsiteX3-1647" fmla="*/ 500587 w 2729264"/>
                <a:gd name="connsiteY3-1648" fmla="*/ 264603 h 2062150"/>
                <a:gd name="connsiteX4-1649" fmla="*/ 500147 w 2729264"/>
                <a:gd name="connsiteY4-1650" fmla="*/ 266952 h 2062150"/>
                <a:gd name="connsiteX5-1651" fmla="*/ 18617 w 2729264"/>
                <a:gd name="connsiteY5-1652" fmla="*/ 2011101 h 2062150"/>
                <a:gd name="connsiteX6-1653" fmla="*/ 78567 w 2729264"/>
                <a:gd name="connsiteY6-1654" fmla="*/ 1846719 h 2062150"/>
                <a:gd name="connsiteX7-1655" fmla="*/ 316390 w 2729264"/>
                <a:gd name="connsiteY7-1656" fmla="*/ 1067813 h 2062150"/>
                <a:gd name="connsiteX8-1657" fmla="*/ 480535 w 2729264"/>
                <a:gd name="connsiteY8-1658" fmla="*/ 371678 h 2062150"/>
                <a:gd name="connsiteX9-1659" fmla="*/ 500147 w 2729264"/>
                <a:gd name="connsiteY9-1660" fmla="*/ 266952 h 2062150"/>
                <a:gd name="connsiteX10-1661" fmla="*/ 501361 w 2729264"/>
                <a:gd name="connsiteY10-1662" fmla="*/ 266952 h 2062150"/>
                <a:gd name="connsiteX11-1663" fmla="*/ 500587 w 2729264"/>
                <a:gd name="connsiteY11-1664" fmla="*/ 264603 h 2062150"/>
                <a:gd name="connsiteX12-1665" fmla="*/ 500751 w 2729264"/>
                <a:gd name="connsiteY12-1666" fmla="*/ 263728 h 2062150"/>
                <a:gd name="connsiteX13-1667" fmla="*/ 518081 w 2729264"/>
                <a:gd name="connsiteY13-1668" fmla="*/ 211125 h 2062150"/>
                <a:gd name="connsiteX14-1669" fmla="*/ 1364633 w 2729264"/>
                <a:gd name="connsiteY14-1670" fmla="*/ 0 h 2062150"/>
                <a:gd name="connsiteX15-1671" fmla="*/ 2211185 w 2729264"/>
                <a:gd name="connsiteY15-1672" fmla="*/ 211125 h 2062150"/>
                <a:gd name="connsiteX16-1673" fmla="*/ 2228511 w 2729264"/>
                <a:gd name="connsiteY16-1674" fmla="*/ 263715 h 2062150"/>
                <a:gd name="connsiteX17-1675" fmla="*/ 2185466 w 2729264"/>
                <a:gd name="connsiteY17-1676" fmla="*/ 33859 h 2062150"/>
                <a:gd name="connsiteX18-1677" fmla="*/ 2228678 w 2729264"/>
                <a:gd name="connsiteY18-1678" fmla="*/ 264605 h 2062150"/>
                <a:gd name="connsiteX19-1679" fmla="*/ 2227904 w 2729264"/>
                <a:gd name="connsiteY19-1680" fmla="*/ 266952 h 2062150"/>
                <a:gd name="connsiteX20-1681" fmla="*/ 2229117 w 2729264"/>
                <a:gd name="connsiteY20-1682" fmla="*/ 266952 h 2062150"/>
                <a:gd name="connsiteX21-1683" fmla="*/ 2228777 w 2729264"/>
                <a:gd name="connsiteY21-1684" fmla="*/ 265135 h 2062150"/>
                <a:gd name="connsiteX22-1685" fmla="*/ 2248729 w 2729264"/>
                <a:gd name="connsiteY22-1686" fmla="*/ 371678 h 2062150"/>
                <a:gd name="connsiteX23-1687" fmla="*/ 2412874 w 2729264"/>
                <a:gd name="connsiteY23-1688" fmla="*/ 1067813 h 2062150"/>
                <a:gd name="connsiteX24-1689" fmla="*/ 2650697 w 2729264"/>
                <a:gd name="connsiteY24-1690" fmla="*/ 1846719 h 2062150"/>
                <a:gd name="connsiteX25-1691" fmla="*/ 2710643 w 2729264"/>
                <a:gd name="connsiteY25-1692" fmla="*/ 2011092 h 2062150"/>
                <a:gd name="connsiteX26-1693" fmla="*/ 2694930 w 2729264"/>
                <a:gd name="connsiteY26-1694" fmla="*/ 1983359 h 2062150"/>
                <a:gd name="connsiteX27-1695" fmla="*/ 1364633 w 2729264"/>
                <a:gd name="connsiteY27-1696" fmla="*/ 1691312 h 2062150"/>
                <a:gd name="connsiteX28-1697" fmla="*/ 34336 w 2729264"/>
                <a:gd name="connsiteY28-1698" fmla="*/ 1983359 h 2062150"/>
                <a:gd name="connsiteX29-1699" fmla="*/ 18617 w 2729264"/>
                <a:gd name="connsiteY29-1700" fmla="*/ 2011101 h 2062150"/>
                <a:gd name="connsiteX30-1701" fmla="*/ 8649 w 2729264"/>
                <a:gd name="connsiteY30-1702" fmla="*/ 2062150 h 2062150"/>
                <a:gd name="connsiteX31-1703" fmla="*/ 0 w 2729264"/>
                <a:gd name="connsiteY31-1704" fmla="*/ 2062150 h 2062150"/>
                <a:gd name="connsiteX32-1705" fmla="*/ 11929 w 2729264"/>
                <a:gd name="connsiteY32-1706" fmla="*/ 2029442 h 2062150"/>
                <a:gd name="connsiteX33-1707" fmla="*/ 6749 w 2729264"/>
                <a:gd name="connsiteY33-1708" fmla="*/ 2057072 h 2062150"/>
                <a:gd name="connsiteX34-1709" fmla="*/ 8649 w 2729264"/>
                <a:gd name="connsiteY34-1710" fmla="*/ 2062150 h 2062150"/>
                <a:gd name="connsiteX35-1711" fmla="*/ 2729264 w 2729264"/>
                <a:gd name="connsiteY35-1712" fmla="*/ 2062150 h 2062150"/>
                <a:gd name="connsiteX36-1713" fmla="*/ 2720616 w 2729264"/>
                <a:gd name="connsiteY36-1714" fmla="*/ 2062150 h 2062150"/>
                <a:gd name="connsiteX37-1715" fmla="*/ 2722517 w 2729264"/>
                <a:gd name="connsiteY37-1716" fmla="*/ 2057072 h 2062150"/>
                <a:gd name="connsiteX38-1717" fmla="*/ 2717339 w 2729264"/>
                <a:gd name="connsiteY38-1718" fmla="*/ 2029453 h 2062150"/>
                <a:gd name="connsiteX39-1719" fmla="*/ 2729264 w 2729264"/>
                <a:gd name="connsiteY39-1720" fmla="*/ 2062150 h 2062150"/>
                <a:gd name="connsiteX0-1721" fmla="*/ 500147 w 2729264"/>
                <a:gd name="connsiteY0-1722" fmla="*/ 266952 h 2062150"/>
                <a:gd name="connsiteX1-1723" fmla="*/ 500147 w 2729264"/>
                <a:gd name="connsiteY1-1724" fmla="*/ 266952 h 2062150"/>
                <a:gd name="connsiteX2-1725" fmla="*/ 500587 w 2729264"/>
                <a:gd name="connsiteY2-1726" fmla="*/ 264602 h 2062150"/>
                <a:gd name="connsiteX3-1727" fmla="*/ 500587 w 2729264"/>
                <a:gd name="connsiteY3-1728" fmla="*/ 264603 h 2062150"/>
                <a:gd name="connsiteX4-1729" fmla="*/ 500147 w 2729264"/>
                <a:gd name="connsiteY4-1730" fmla="*/ 266952 h 2062150"/>
                <a:gd name="connsiteX5-1731" fmla="*/ 18617 w 2729264"/>
                <a:gd name="connsiteY5-1732" fmla="*/ 2011101 h 2062150"/>
                <a:gd name="connsiteX6-1733" fmla="*/ 78567 w 2729264"/>
                <a:gd name="connsiteY6-1734" fmla="*/ 1846719 h 2062150"/>
                <a:gd name="connsiteX7-1735" fmla="*/ 316390 w 2729264"/>
                <a:gd name="connsiteY7-1736" fmla="*/ 1067813 h 2062150"/>
                <a:gd name="connsiteX8-1737" fmla="*/ 480535 w 2729264"/>
                <a:gd name="connsiteY8-1738" fmla="*/ 371678 h 2062150"/>
                <a:gd name="connsiteX9-1739" fmla="*/ 500147 w 2729264"/>
                <a:gd name="connsiteY9-1740" fmla="*/ 266952 h 2062150"/>
                <a:gd name="connsiteX10-1741" fmla="*/ 501361 w 2729264"/>
                <a:gd name="connsiteY10-1742" fmla="*/ 266952 h 2062150"/>
                <a:gd name="connsiteX11-1743" fmla="*/ 500587 w 2729264"/>
                <a:gd name="connsiteY11-1744" fmla="*/ 264603 h 2062150"/>
                <a:gd name="connsiteX12-1745" fmla="*/ 500751 w 2729264"/>
                <a:gd name="connsiteY12-1746" fmla="*/ 263728 h 2062150"/>
                <a:gd name="connsiteX13-1747" fmla="*/ 518081 w 2729264"/>
                <a:gd name="connsiteY13-1748" fmla="*/ 211125 h 2062150"/>
                <a:gd name="connsiteX14-1749" fmla="*/ 1364633 w 2729264"/>
                <a:gd name="connsiteY14-1750" fmla="*/ 0 h 2062150"/>
                <a:gd name="connsiteX15-1751" fmla="*/ 2211185 w 2729264"/>
                <a:gd name="connsiteY15-1752" fmla="*/ 211125 h 2062150"/>
                <a:gd name="connsiteX16-1753" fmla="*/ 2228511 w 2729264"/>
                <a:gd name="connsiteY16-1754" fmla="*/ 263715 h 2062150"/>
                <a:gd name="connsiteX17-1755" fmla="*/ 2228678 w 2729264"/>
                <a:gd name="connsiteY17-1756" fmla="*/ 264605 h 2062150"/>
                <a:gd name="connsiteX18-1757" fmla="*/ 2227904 w 2729264"/>
                <a:gd name="connsiteY18-1758" fmla="*/ 266952 h 2062150"/>
                <a:gd name="connsiteX19-1759" fmla="*/ 2229117 w 2729264"/>
                <a:gd name="connsiteY19-1760" fmla="*/ 266952 h 2062150"/>
                <a:gd name="connsiteX20-1761" fmla="*/ 2228777 w 2729264"/>
                <a:gd name="connsiteY20-1762" fmla="*/ 265135 h 2062150"/>
                <a:gd name="connsiteX21-1763" fmla="*/ 2248729 w 2729264"/>
                <a:gd name="connsiteY21-1764" fmla="*/ 371678 h 2062150"/>
                <a:gd name="connsiteX22-1765" fmla="*/ 2412874 w 2729264"/>
                <a:gd name="connsiteY22-1766" fmla="*/ 1067813 h 2062150"/>
                <a:gd name="connsiteX23-1767" fmla="*/ 2650697 w 2729264"/>
                <a:gd name="connsiteY23-1768" fmla="*/ 1846719 h 2062150"/>
                <a:gd name="connsiteX24-1769" fmla="*/ 2710643 w 2729264"/>
                <a:gd name="connsiteY24-1770" fmla="*/ 2011092 h 2062150"/>
                <a:gd name="connsiteX25-1771" fmla="*/ 2694930 w 2729264"/>
                <a:gd name="connsiteY25-1772" fmla="*/ 1983359 h 2062150"/>
                <a:gd name="connsiteX26-1773" fmla="*/ 1364633 w 2729264"/>
                <a:gd name="connsiteY26-1774" fmla="*/ 1691312 h 2062150"/>
                <a:gd name="connsiteX27-1775" fmla="*/ 34336 w 2729264"/>
                <a:gd name="connsiteY27-1776" fmla="*/ 1983359 h 2062150"/>
                <a:gd name="connsiteX28-1777" fmla="*/ 18617 w 2729264"/>
                <a:gd name="connsiteY28-1778" fmla="*/ 2011101 h 2062150"/>
                <a:gd name="connsiteX29-1779" fmla="*/ 8649 w 2729264"/>
                <a:gd name="connsiteY29-1780" fmla="*/ 2062150 h 2062150"/>
                <a:gd name="connsiteX30-1781" fmla="*/ 0 w 2729264"/>
                <a:gd name="connsiteY30-1782" fmla="*/ 2062150 h 2062150"/>
                <a:gd name="connsiteX31-1783" fmla="*/ 11929 w 2729264"/>
                <a:gd name="connsiteY31-1784" fmla="*/ 2029442 h 2062150"/>
                <a:gd name="connsiteX32-1785" fmla="*/ 6749 w 2729264"/>
                <a:gd name="connsiteY32-1786" fmla="*/ 2057072 h 2062150"/>
                <a:gd name="connsiteX33-1787" fmla="*/ 8649 w 2729264"/>
                <a:gd name="connsiteY33-1788" fmla="*/ 2062150 h 2062150"/>
                <a:gd name="connsiteX34-1789" fmla="*/ 2729264 w 2729264"/>
                <a:gd name="connsiteY34-1790" fmla="*/ 2062150 h 2062150"/>
                <a:gd name="connsiteX35-1791" fmla="*/ 2720616 w 2729264"/>
                <a:gd name="connsiteY35-1792" fmla="*/ 2062150 h 2062150"/>
                <a:gd name="connsiteX36-1793" fmla="*/ 2722517 w 2729264"/>
                <a:gd name="connsiteY36-1794" fmla="*/ 2057072 h 2062150"/>
                <a:gd name="connsiteX37-1795" fmla="*/ 2717339 w 2729264"/>
                <a:gd name="connsiteY37-1796" fmla="*/ 2029453 h 2062150"/>
                <a:gd name="connsiteX38-1797" fmla="*/ 2729264 w 2729264"/>
                <a:gd name="connsiteY38-1798" fmla="*/ 2062150 h 20621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2729264" h="2062150">
                  <a:moveTo>
                    <a:pt x="500147" y="266952"/>
                  </a:moveTo>
                  <a:lnTo>
                    <a:pt x="500147" y="266952"/>
                  </a:lnTo>
                  <a:cubicBezTo>
                    <a:pt x="500294" y="266169"/>
                    <a:pt x="500440" y="265385"/>
                    <a:pt x="500587" y="264602"/>
                  </a:cubicBezTo>
                  <a:lnTo>
                    <a:pt x="500587" y="264603"/>
                  </a:lnTo>
                  <a:cubicBezTo>
                    <a:pt x="500440" y="265386"/>
                    <a:pt x="500294" y="266169"/>
                    <a:pt x="500147" y="266952"/>
                  </a:cubicBezTo>
                  <a:close/>
                  <a:moveTo>
                    <a:pt x="18617" y="2011101"/>
                  </a:moveTo>
                  <a:lnTo>
                    <a:pt x="78567" y="1846719"/>
                  </a:lnTo>
                  <a:cubicBezTo>
                    <a:pt x="164423" y="1597547"/>
                    <a:pt x="244229" y="1337120"/>
                    <a:pt x="316390" y="1067813"/>
                  </a:cubicBezTo>
                  <a:cubicBezTo>
                    <a:pt x="379531" y="832170"/>
                    <a:pt x="434202" y="599487"/>
                    <a:pt x="480535" y="371678"/>
                  </a:cubicBezTo>
                  <a:lnTo>
                    <a:pt x="500147" y="266952"/>
                  </a:lnTo>
                  <a:lnTo>
                    <a:pt x="501361" y="266952"/>
                  </a:lnTo>
                  <a:lnTo>
                    <a:pt x="500587" y="264603"/>
                  </a:lnTo>
                  <a:cubicBezTo>
                    <a:pt x="500642" y="264311"/>
                    <a:pt x="500696" y="264020"/>
                    <a:pt x="500751" y="263728"/>
                  </a:cubicBezTo>
                  <a:lnTo>
                    <a:pt x="518081" y="211125"/>
                  </a:lnTo>
                  <a:cubicBezTo>
                    <a:pt x="598655" y="90636"/>
                    <a:pt x="947053" y="0"/>
                    <a:pt x="1364633" y="0"/>
                  </a:cubicBezTo>
                  <a:cubicBezTo>
                    <a:pt x="1782213" y="0"/>
                    <a:pt x="2130611" y="90636"/>
                    <a:pt x="2211185" y="211125"/>
                  </a:cubicBezTo>
                  <a:lnTo>
                    <a:pt x="2228511" y="263715"/>
                  </a:lnTo>
                  <a:cubicBezTo>
                    <a:pt x="2228567" y="264012"/>
                    <a:pt x="2228622" y="264308"/>
                    <a:pt x="2228678" y="264605"/>
                  </a:cubicBezTo>
                  <a:lnTo>
                    <a:pt x="2227904" y="266952"/>
                  </a:lnTo>
                  <a:lnTo>
                    <a:pt x="2229117" y="266952"/>
                  </a:lnTo>
                  <a:cubicBezTo>
                    <a:pt x="2229004" y="266346"/>
                    <a:pt x="2228890" y="265741"/>
                    <a:pt x="2228777" y="265135"/>
                  </a:cubicBezTo>
                  <a:lnTo>
                    <a:pt x="2248729" y="371678"/>
                  </a:lnTo>
                  <a:cubicBezTo>
                    <a:pt x="2295062" y="599487"/>
                    <a:pt x="2349734" y="832170"/>
                    <a:pt x="2412874" y="1067813"/>
                  </a:cubicBezTo>
                  <a:cubicBezTo>
                    <a:pt x="2485034" y="1337120"/>
                    <a:pt x="2564841" y="1597547"/>
                    <a:pt x="2650697" y="1846719"/>
                  </a:cubicBezTo>
                  <a:lnTo>
                    <a:pt x="2710643" y="2011092"/>
                  </a:lnTo>
                  <a:lnTo>
                    <a:pt x="2694930" y="1983359"/>
                  </a:lnTo>
                  <a:cubicBezTo>
                    <a:pt x="2568312" y="1816688"/>
                    <a:pt x="2020830" y="1691312"/>
                    <a:pt x="1364633" y="1691312"/>
                  </a:cubicBezTo>
                  <a:cubicBezTo>
                    <a:pt x="708436" y="1691312"/>
                    <a:pt x="160954" y="1816688"/>
                    <a:pt x="34336" y="1983359"/>
                  </a:cubicBezTo>
                  <a:lnTo>
                    <a:pt x="18617" y="2011101"/>
                  </a:lnTo>
                  <a:close/>
                  <a:moveTo>
                    <a:pt x="8649" y="2062150"/>
                  </a:moveTo>
                  <a:lnTo>
                    <a:pt x="0" y="2062150"/>
                  </a:lnTo>
                  <a:lnTo>
                    <a:pt x="11929" y="2029442"/>
                  </a:lnTo>
                  <a:lnTo>
                    <a:pt x="6749" y="2057072"/>
                  </a:lnTo>
                  <a:lnTo>
                    <a:pt x="8649" y="2062150"/>
                  </a:lnTo>
                  <a:close/>
                  <a:moveTo>
                    <a:pt x="2729264" y="2062150"/>
                  </a:moveTo>
                  <a:lnTo>
                    <a:pt x="2720616" y="2062150"/>
                  </a:lnTo>
                  <a:lnTo>
                    <a:pt x="2722517" y="2057072"/>
                  </a:lnTo>
                  <a:lnTo>
                    <a:pt x="2717339" y="2029453"/>
                  </a:lnTo>
                  <a:lnTo>
                    <a:pt x="2729264" y="20621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2800">
                <a:solidFill>
                  <a:prstClr val="white"/>
                </a:solidFill>
                <a:latin typeface="Arial" panose="020B0604020202020204" pitchFamily="34" charset="0"/>
                <a:cs typeface="Arial" panose="020B0604020202020204" pitchFamily="34" charset="0"/>
              </a:endParaRPr>
            </a:p>
          </p:txBody>
        </p:sp>
        <p:sp>
          <p:nvSpPr>
            <p:cNvPr id="31" name="Freeform 63"/>
            <p:cNvSpPr/>
            <p:nvPr/>
          </p:nvSpPr>
          <p:spPr>
            <a:xfrm rot="10800000">
              <a:off x="3741" y="10773"/>
              <a:ext cx="3529" cy="4334"/>
            </a:xfrm>
            <a:custGeom>
              <a:avLst/>
              <a:gdLst>
                <a:gd name="connsiteX0" fmla="*/ 603 w 1728970"/>
                <a:gd name="connsiteY0" fmla="*/ 1995175 h 1998398"/>
                <a:gd name="connsiteX1" fmla="*/ 43650 w 1728970"/>
                <a:gd name="connsiteY1" fmla="*/ 1765305 h 1998398"/>
                <a:gd name="connsiteX2" fmla="*/ 175794 w 1728970"/>
                <a:gd name="connsiteY2" fmla="*/ 236055 h 1998398"/>
                <a:gd name="connsiteX3" fmla="*/ 174520 w 1728970"/>
                <a:gd name="connsiteY3" fmla="*/ 204385 h 1998398"/>
                <a:gd name="connsiteX4" fmla="*/ 174114 w 1728970"/>
                <a:gd name="connsiteY4" fmla="*/ 203200 h 1998398"/>
                <a:gd name="connsiteX5" fmla="*/ 864486 w 1728970"/>
                <a:gd name="connsiteY5" fmla="*/ 0 h 1998398"/>
                <a:gd name="connsiteX6" fmla="*/ 1554858 w 1728970"/>
                <a:gd name="connsiteY6" fmla="*/ 203200 h 1998398"/>
                <a:gd name="connsiteX7" fmla="*/ 1554450 w 1728970"/>
                <a:gd name="connsiteY7" fmla="*/ 204391 h 1998398"/>
                <a:gd name="connsiteX8" fmla="*/ 1553176 w 1728970"/>
                <a:gd name="connsiteY8" fmla="*/ 236055 h 1998398"/>
                <a:gd name="connsiteX9" fmla="*/ 1685319 w 1728970"/>
                <a:gd name="connsiteY9" fmla="*/ 1765305 h 1998398"/>
                <a:gd name="connsiteX10" fmla="*/ 1728364 w 1728970"/>
                <a:gd name="connsiteY10" fmla="*/ 1995161 h 1998398"/>
                <a:gd name="connsiteX11" fmla="*/ 1711038 w 1728970"/>
                <a:gd name="connsiteY11" fmla="*/ 1942571 h 1998398"/>
                <a:gd name="connsiteX12" fmla="*/ 864486 w 1728970"/>
                <a:gd name="connsiteY12" fmla="*/ 1731446 h 1998398"/>
                <a:gd name="connsiteX13" fmla="*/ 17934 w 1728970"/>
                <a:gd name="connsiteY13" fmla="*/ 1942571 h 1998398"/>
                <a:gd name="connsiteX14" fmla="*/ 1214 w 1728970"/>
                <a:gd name="connsiteY14" fmla="*/ 1998398 h 1998398"/>
                <a:gd name="connsiteX15" fmla="*/ 0 w 1728970"/>
                <a:gd name="connsiteY15" fmla="*/ 1998398 h 1998398"/>
                <a:gd name="connsiteX16" fmla="*/ 440 w 1728970"/>
                <a:gd name="connsiteY16" fmla="*/ 1996048 h 1998398"/>
                <a:gd name="connsiteX17" fmla="*/ 1728970 w 1728970"/>
                <a:gd name="connsiteY17" fmla="*/ 1998398 h 1998398"/>
                <a:gd name="connsiteX18" fmla="*/ 1727757 w 1728970"/>
                <a:gd name="connsiteY18" fmla="*/ 1998398 h 1998398"/>
                <a:gd name="connsiteX19" fmla="*/ 1728531 w 1728970"/>
                <a:gd name="connsiteY19" fmla="*/ 1996051 h 19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28970" h="1998398">
                  <a:moveTo>
                    <a:pt x="603" y="1995175"/>
                  </a:moveTo>
                  <a:lnTo>
                    <a:pt x="43650" y="1765305"/>
                  </a:lnTo>
                  <a:cubicBezTo>
                    <a:pt x="138720" y="1209160"/>
                    <a:pt x="182085" y="689450"/>
                    <a:pt x="175794" y="236055"/>
                  </a:cubicBezTo>
                  <a:lnTo>
                    <a:pt x="174520" y="204385"/>
                  </a:lnTo>
                  <a:lnTo>
                    <a:pt x="174114" y="203200"/>
                  </a:lnTo>
                  <a:cubicBezTo>
                    <a:pt x="174114" y="90976"/>
                    <a:pt x="483204" y="0"/>
                    <a:pt x="864486" y="0"/>
                  </a:cubicBezTo>
                  <a:cubicBezTo>
                    <a:pt x="1245768" y="0"/>
                    <a:pt x="1554858" y="90976"/>
                    <a:pt x="1554858" y="203200"/>
                  </a:cubicBezTo>
                  <a:lnTo>
                    <a:pt x="1554450" y="204391"/>
                  </a:lnTo>
                  <a:lnTo>
                    <a:pt x="1553176" y="236055"/>
                  </a:lnTo>
                  <a:cubicBezTo>
                    <a:pt x="1546885" y="689450"/>
                    <a:pt x="1590250" y="1209160"/>
                    <a:pt x="1685319" y="1765305"/>
                  </a:cubicBezTo>
                  <a:lnTo>
                    <a:pt x="1728364" y="1995161"/>
                  </a:lnTo>
                  <a:lnTo>
                    <a:pt x="1711038" y="1942571"/>
                  </a:lnTo>
                  <a:cubicBezTo>
                    <a:pt x="1630464" y="1822082"/>
                    <a:pt x="1282066" y="1731446"/>
                    <a:pt x="864486" y="1731446"/>
                  </a:cubicBezTo>
                  <a:cubicBezTo>
                    <a:pt x="446906" y="1731446"/>
                    <a:pt x="98508" y="1822082"/>
                    <a:pt x="17934" y="1942571"/>
                  </a:cubicBezTo>
                  <a:close/>
                  <a:moveTo>
                    <a:pt x="1214" y="1998398"/>
                  </a:moveTo>
                  <a:lnTo>
                    <a:pt x="0" y="1998398"/>
                  </a:lnTo>
                  <a:lnTo>
                    <a:pt x="440" y="1996048"/>
                  </a:lnTo>
                  <a:close/>
                  <a:moveTo>
                    <a:pt x="1728970" y="1998398"/>
                  </a:moveTo>
                  <a:lnTo>
                    <a:pt x="1727757" y="1998398"/>
                  </a:lnTo>
                  <a:lnTo>
                    <a:pt x="1728531" y="199605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2800">
                <a:solidFill>
                  <a:prstClr val="white"/>
                </a:solidFill>
                <a:latin typeface="Arial" panose="020B0604020202020204" pitchFamily="34" charset="0"/>
                <a:cs typeface="Arial" panose="020B0604020202020204" pitchFamily="34" charset="0"/>
              </a:endParaRPr>
            </a:p>
          </p:txBody>
        </p:sp>
        <p:sp>
          <p:nvSpPr>
            <p:cNvPr id="35" name="Oval 34"/>
            <p:cNvSpPr/>
            <p:nvPr/>
          </p:nvSpPr>
          <p:spPr>
            <a:xfrm>
              <a:off x="839" y="2120"/>
              <a:ext cx="9315" cy="1764"/>
            </a:xfrm>
            <a:prstGeom prst="ellipse">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2800">
                <a:solidFill>
                  <a:prstClr val="white"/>
                </a:solidFill>
                <a:latin typeface="Arial" panose="020B0604020202020204" pitchFamily="34" charset="0"/>
                <a:cs typeface="Arial" panose="020B0604020202020204" pitchFamily="34" charset="0"/>
              </a:endParaRPr>
            </a:p>
          </p:txBody>
        </p:sp>
        <p:sp>
          <p:nvSpPr>
            <p:cNvPr id="36" name="Oval 35"/>
            <p:cNvSpPr/>
            <p:nvPr/>
          </p:nvSpPr>
          <p:spPr>
            <a:xfrm>
              <a:off x="2200" y="3189"/>
              <a:ext cx="6589" cy="1484"/>
            </a:xfrm>
            <a:prstGeom prst="ellipse">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2800">
                <a:solidFill>
                  <a:prstClr val="white"/>
                </a:solidFill>
                <a:latin typeface="Arial" panose="020B0604020202020204" pitchFamily="34" charset="0"/>
                <a:cs typeface="Arial" panose="020B0604020202020204" pitchFamily="34" charset="0"/>
              </a:endParaRPr>
            </a:p>
          </p:txBody>
        </p:sp>
        <p:sp>
          <p:nvSpPr>
            <p:cNvPr id="37" name="Freeform 66"/>
            <p:cNvSpPr/>
            <p:nvPr/>
          </p:nvSpPr>
          <p:spPr>
            <a:xfrm rot="10800000">
              <a:off x="963" y="3197"/>
              <a:ext cx="9064" cy="4486"/>
            </a:xfrm>
            <a:custGeom>
              <a:avLst/>
              <a:gdLst>
                <a:gd name="connsiteX0" fmla="*/ 902318 w 4413566"/>
                <a:gd name="connsiteY0" fmla="*/ 253197 h 2116040"/>
                <a:gd name="connsiteX1" fmla="*/ 920718 w 4413566"/>
                <a:gd name="connsiteY1" fmla="*/ 202743 h 2116040"/>
                <a:gd name="connsiteX2" fmla="*/ 986572 w 4413566"/>
                <a:gd name="connsiteY2" fmla="*/ 0 h 2116040"/>
                <a:gd name="connsiteX3" fmla="*/ 986572 w 4413566"/>
                <a:gd name="connsiteY3" fmla="*/ 0 h 2116040"/>
                <a:gd name="connsiteX4" fmla="*/ 920718 w 4413566"/>
                <a:gd name="connsiteY4" fmla="*/ 202743 h 2116040"/>
                <a:gd name="connsiteX5" fmla="*/ 0 w 4413566"/>
                <a:gd name="connsiteY5" fmla="*/ 2116040 h 2116040"/>
                <a:gd name="connsiteX6" fmla="*/ 27790 w 4413566"/>
                <a:gd name="connsiteY6" fmla="*/ 2077314 h 2116040"/>
                <a:gd name="connsiteX7" fmla="*/ 787596 w 4413566"/>
                <a:gd name="connsiteY7" fmla="*/ 567764 h 2116040"/>
                <a:gd name="connsiteX8" fmla="*/ 842151 w 4413566"/>
                <a:gd name="connsiteY8" fmla="*/ 418174 h 2116040"/>
                <a:gd name="connsiteX9" fmla="*/ 850800 w 4413566"/>
                <a:gd name="connsiteY9" fmla="*/ 418174 h 2116040"/>
                <a:gd name="connsiteX10" fmla="*/ 848900 w 4413566"/>
                <a:gd name="connsiteY10" fmla="*/ 413096 h 2116040"/>
                <a:gd name="connsiteX11" fmla="*/ 854080 w 4413566"/>
                <a:gd name="connsiteY11" fmla="*/ 385466 h 2116040"/>
                <a:gd name="connsiteX12" fmla="*/ 843595 w 4413566"/>
                <a:gd name="connsiteY12" fmla="*/ 414215 h 2116040"/>
                <a:gd name="connsiteX13" fmla="*/ 860769 w 4413566"/>
                <a:gd name="connsiteY13" fmla="*/ 367123 h 2116040"/>
                <a:gd name="connsiteX14" fmla="*/ 876487 w 4413566"/>
                <a:gd name="connsiteY14" fmla="*/ 339383 h 2116040"/>
                <a:gd name="connsiteX15" fmla="*/ 2206784 w 4413566"/>
                <a:gd name="connsiteY15" fmla="*/ 47336 h 2116040"/>
                <a:gd name="connsiteX16" fmla="*/ 3537081 w 4413566"/>
                <a:gd name="connsiteY16" fmla="*/ 339383 h 2116040"/>
                <a:gd name="connsiteX17" fmla="*/ 3552794 w 4413566"/>
                <a:gd name="connsiteY17" fmla="*/ 367116 h 2116040"/>
                <a:gd name="connsiteX18" fmla="*/ 3492848 w 4413566"/>
                <a:gd name="connsiteY18" fmla="*/ 202743 h 2116040"/>
                <a:gd name="connsiteX19" fmla="*/ 3426994 w 4413566"/>
                <a:gd name="connsiteY19" fmla="*/ 0 h 2116040"/>
                <a:gd name="connsiteX20" fmla="*/ 3426994 w 4413566"/>
                <a:gd name="connsiteY20" fmla="*/ 0 h 2116040"/>
                <a:gd name="connsiteX21" fmla="*/ 3492848 w 4413566"/>
                <a:gd name="connsiteY21" fmla="*/ 202743 h 2116040"/>
                <a:gd name="connsiteX22" fmla="*/ 3570858 w 4413566"/>
                <a:gd name="connsiteY22" fmla="*/ 416646 h 2116040"/>
                <a:gd name="connsiteX23" fmla="*/ 3559490 w 4413566"/>
                <a:gd name="connsiteY23" fmla="*/ 385477 h 2116040"/>
                <a:gd name="connsiteX24" fmla="*/ 3564668 w 4413566"/>
                <a:gd name="connsiteY24" fmla="*/ 413096 h 2116040"/>
                <a:gd name="connsiteX25" fmla="*/ 3562767 w 4413566"/>
                <a:gd name="connsiteY25" fmla="*/ 418174 h 2116040"/>
                <a:gd name="connsiteX26" fmla="*/ 3571415 w 4413566"/>
                <a:gd name="connsiteY26" fmla="*/ 418174 h 2116040"/>
                <a:gd name="connsiteX27" fmla="*/ 3625970 w 4413566"/>
                <a:gd name="connsiteY27" fmla="*/ 567764 h 2116040"/>
                <a:gd name="connsiteX28" fmla="*/ 4385777 w 4413566"/>
                <a:gd name="connsiteY28" fmla="*/ 2077314 h 2116040"/>
                <a:gd name="connsiteX29" fmla="*/ 4413566 w 4413566"/>
                <a:gd name="connsiteY29" fmla="*/ 2116038 h 2116040"/>
                <a:gd name="connsiteX30" fmla="*/ 4372544 w 4413566"/>
                <a:gd name="connsiteY30" fmla="*/ 2087447 h 2116040"/>
                <a:gd name="connsiteX31" fmla="*/ 2206784 w 4413566"/>
                <a:gd name="connsiteY31" fmla="*/ 1801898 h 2116040"/>
                <a:gd name="connsiteX32" fmla="*/ 41024 w 4413566"/>
                <a:gd name="connsiteY32" fmla="*/ 2087447 h 2116040"/>
                <a:gd name="connsiteX0-1" fmla="*/ 902318 w 4413566"/>
                <a:gd name="connsiteY0-2" fmla="*/ 253197 h 2116040"/>
                <a:gd name="connsiteX1-3" fmla="*/ 920718 w 4413566"/>
                <a:gd name="connsiteY1-4" fmla="*/ 202743 h 2116040"/>
                <a:gd name="connsiteX2-5" fmla="*/ 986572 w 4413566"/>
                <a:gd name="connsiteY2-6" fmla="*/ 0 h 2116040"/>
                <a:gd name="connsiteX3-7" fmla="*/ 986572 w 4413566"/>
                <a:gd name="connsiteY3-8" fmla="*/ 0 h 2116040"/>
                <a:gd name="connsiteX4-9" fmla="*/ 920718 w 4413566"/>
                <a:gd name="connsiteY4-10" fmla="*/ 202743 h 2116040"/>
                <a:gd name="connsiteX5-11" fmla="*/ 902318 w 4413566"/>
                <a:gd name="connsiteY5-12" fmla="*/ 253197 h 2116040"/>
                <a:gd name="connsiteX6-13" fmla="*/ 0 w 4413566"/>
                <a:gd name="connsiteY6-14" fmla="*/ 2116040 h 2116040"/>
                <a:gd name="connsiteX7-15" fmla="*/ 27790 w 4413566"/>
                <a:gd name="connsiteY7-16" fmla="*/ 2077314 h 2116040"/>
                <a:gd name="connsiteX8-17" fmla="*/ 787596 w 4413566"/>
                <a:gd name="connsiteY8-18" fmla="*/ 567764 h 2116040"/>
                <a:gd name="connsiteX9-19" fmla="*/ 842151 w 4413566"/>
                <a:gd name="connsiteY9-20" fmla="*/ 418174 h 2116040"/>
                <a:gd name="connsiteX10-21" fmla="*/ 850800 w 4413566"/>
                <a:gd name="connsiteY10-22" fmla="*/ 418174 h 2116040"/>
                <a:gd name="connsiteX11-23" fmla="*/ 848900 w 4413566"/>
                <a:gd name="connsiteY11-24" fmla="*/ 413096 h 2116040"/>
                <a:gd name="connsiteX12-25" fmla="*/ 854080 w 4413566"/>
                <a:gd name="connsiteY12-26" fmla="*/ 385466 h 2116040"/>
                <a:gd name="connsiteX13-27" fmla="*/ 843595 w 4413566"/>
                <a:gd name="connsiteY13-28" fmla="*/ 414215 h 2116040"/>
                <a:gd name="connsiteX14-29" fmla="*/ 860769 w 4413566"/>
                <a:gd name="connsiteY14-30" fmla="*/ 367123 h 2116040"/>
                <a:gd name="connsiteX15-31" fmla="*/ 876487 w 4413566"/>
                <a:gd name="connsiteY15-32" fmla="*/ 339383 h 2116040"/>
                <a:gd name="connsiteX16-33" fmla="*/ 2206784 w 4413566"/>
                <a:gd name="connsiteY16-34" fmla="*/ 47336 h 2116040"/>
                <a:gd name="connsiteX17-35" fmla="*/ 3537081 w 4413566"/>
                <a:gd name="connsiteY17-36" fmla="*/ 339383 h 2116040"/>
                <a:gd name="connsiteX18-37" fmla="*/ 3552794 w 4413566"/>
                <a:gd name="connsiteY18-38" fmla="*/ 367116 h 2116040"/>
                <a:gd name="connsiteX19-39" fmla="*/ 3492848 w 4413566"/>
                <a:gd name="connsiteY19-40" fmla="*/ 202743 h 2116040"/>
                <a:gd name="connsiteX20-41" fmla="*/ 3426994 w 4413566"/>
                <a:gd name="connsiteY20-42" fmla="*/ 0 h 2116040"/>
                <a:gd name="connsiteX21-43" fmla="*/ 3492848 w 4413566"/>
                <a:gd name="connsiteY21-44" fmla="*/ 202743 h 2116040"/>
                <a:gd name="connsiteX22-45" fmla="*/ 3570858 w 4413566"/>
                <a:gd name="connsiteY22-46" fmla="*/ 416646 h 2116040"/>
                <a:gd name="connsiteX23-47" fmla="*/ 3559490 w 4413566"/>
                <a:gd name="connsiteY23-48" fmla="*/ 385477 h 2116040"/>
                <a:gd name="connsiteX24-49" fmla="*/ 3564668 w 4413566"/>
                <a:gd name="connsiteY24-50" fmla="*/ 413096 h 2116040"/>
                <a:gd name="connsiteX25-51" fmla="*/ 3562767 w 4413566"/>
                <a:gd name="connsiteY25-52" fmla="*/ 418174 h 2116040"/>
                <a:gd name="connsiteX26-53" fmla="*/ 3571415 w 4413566"/>
                <a:gd name="connsiteY26-54" fmla="*/ 418174 h 2116040"/>
                <a:gd name="connsiteX27-55" fmla="*/ 3625970 w 4413566"/>
                <a:gd name="connsiteY27-56" fmla="*/ 567764 h 2116040"/>
                <a:gd name="connsiteX28-57" fmla="*/ 4385777 w 4413566"/>
                <a:gd name="connsiteY28-58" fmla="*/ 2077314 h 2116040"/>
                <a:gd name="connsiteX29-59" fmla="*/ 4413566 w 4413566"/>
                <a:gd name="connsiteY29-60" fmla="*/ 2116038 h 2116040"/>
                <a:gd name="connsiteX30-61" fmla="*/ 4372544 w 4413566"/>
                <a:gd name="connsiteY30-62" fmla="*/ 2087447 h 2116040"/>
                <a:gd name="connsiteX31-63" fmla="*/ 2206784 w 4413566"/>
                <a:gd name="connsiteY31-64" fmla="*/ 1801898 h 2116040"/>
                <a:gd name="connsiteX32-65" fmla="*/ 41024 w 4413566"/>
                <a:gd name="connsiteY32-66" fmla="*/ 2087447 h 2116040"/>
                <a:gd name="connsiteX33" fmla="*/ 0 w 4413566"/>
                <a:gd name="connsiteY33" fmla="*/ 2116040 h 2116040"/>
                <a:gd name="connsiteX0-67" fmla="*/ 902318 w 4413566"/>
                <a:gd name="connsiteY0-68" fmla="*/ 253197 h 2116040"/>
                <a:gd name="connsiteX1-69" fmla="*/ 920718 w 4413566"/>
                <a:gd name="connsiteY1-70" fmla="*/ 202743 h 2116040"/>
                <a:gd name="connsiteX2-71" fmla="*/ 986572 w 4413566"/>
                <a:gd name="connsiteY2-72" fmla="*/ 0 h 2116040"/>
                <a:gd name="connsiteX3-73" fmla="*/ 986572 w 4413566"/>
                <a:gd name="connsiteY3-74" fmla="*/ 0 h 2116040"/>
                <a:gd name="connsiteX4-75" fmla="*/ 920718 w 4413566"/>
                <a:gd name="connsiteY4-76" fmla="*/ 202743 h 2116040"/>
                <a:gd name="connsiteX5-77" fmla="*/ 902318 w 4413566"/>
                <a:gd name="connsiteY5-78" fmla="*/ 253197 h 2116040"/>
                <a:gd name="connsiteX6-79" fmla="*/ 0 w 4413566"/>
                <a:gd name="connsiteY6-80" fmla="*/ 2116040 h 2116040"/>
                <a:gd name="connsiteX7-81" fmla="*/ 27790 w 4413566"/>
                <a:gd name="connsiteY7-82" fmla="*/ 2077314 h 2116040"/>
                <a:gd name="connsiteX8-83" fmla="*/ 787596 w 4413566"/>
                <a:gd name="connsiteY8-84" fmla="*/ 567764 h 2116040"/>
                <a:gd name="connsiteX9-85" fmla="*/ 842151 w 4413566"/>
                <a:gd name="connsiteY9-86" fmla="*/ 418174 h 2116040"/>
                <a:gd name="connsiteX10-87" fmla="*/ 850800 w 4413566"/>
                <a:gd name="connsiteY10-88" fmla="*/ 418174 h 2116040"/>
                <a:gd name="connsiteX11-89" fmla="*/ 848900 w 4413566"/>
                <a:gd name="connsiteY11-90" fmla="*/ 413096 h 2116040"/>
                <a:gd name="connsiteX12-91" fmla="*/ 854080 w 4413566"/>
                <a:gd name="connsiteY12-92" fmla="*/ 385466 h 2116040"/>
                <a:gd name="connsiteX13-93" fmla="*/ 843595 w 4413566"/>
                <a:gd name="connsiteY13-94" fmla="*/ 414215 h 2116040"/>
                <a:gd name="connsiteX14-95" fmla="*/ 860769 w 4413566"/>
                <a:gd name="connsiteY14-96" fmla="*/ 367123 h 2116040"/>
                <a:gd name="connsiteX15-97" fmla="*/ 876487 w 4413566"/>
                <a:gd name="connsiteY15-98" fmla="*/ 339383 h 2116040"/>
                <a:gd name="connsiteX16-99" fmla="*/ 2206784 w 4413566"/>
                <a:gd name="connsiteY16-100" fmla="*/ 47336 h 2116040"/>
                <a:gd name="connsiteX17-101" fmla="*/ 3537081 w 4413566"/>
                <a:gd name="connsiteY17-102" fmla="*/ 339383 h 2116040"/>
                <a:gd name="connsiteX18-103" fmla="*/ 3552794 w 4413566"/>
                <a:gd name="connsiteY18-104" fmla="*/ 367116 h 2116040"/>
                <a:gd name="connsiteX19-105" fmla="*/ 3492848 w 4413566"/>
                <a:gd name="connsiteY19-106" fmla="*/ 202743 h 2116040"/>
                <a:gd name="connsiteX20-107" fmla="*/ 3492848 w 4413566"/>
                <a:gd name="connsiteY20-108" fmla="*/ 202743 h 2116040"/>
                <a:gd name="connsiteX21-109" fmla="*/ 3570858 w 4413566"/>
                <a:gd name="connsiteY21-110" fmla="*/ 416646 h 2116040"/>
                <a:gd name="connsiteX22-111" fmla="*/ 3559490 w 4413566"/>
                <a:gd name="connsiteY22-112" fmla="*/ 385477 h 2116040"/>
                <a:gd name="connsiteX23-113" fmla="*/ 3564668 w 4413566"/>
                <a:gd name="connsiteY23-114" fmla="*/ 413096 h 2116040"/>
                <a:gd name="connsiteX24-115" fmla="*/ 3562767 w 4413566"/>
                <a:gd name="connsiteY24-116" fmla="*/ 418174 h 2116040"/>
                <a:gd name="connsiteX25-117" fmla="*/ 3571415 w 4413566"/>
                <a:gd name="connsiteY25-118" fmla="*/ 418174 h 2116040"/>
                <a:gd name="connsiteX26-119" fmla="*/ 3625970 w 4413566"/>
                <a:gd name="connsiteY26-120" fmla="*/ 567764 h 2116040"/>
                <a:gd name="connsiteX27-121" fmla="*/ 4385777 w 4413566"/>
                <a:gd name="connsiteY27-122" fmla="*/ 2077314 h 2116040"/>
                <a:gd name="connsiteX28-123" fmla="*/ 4413566 w 4413566"/>
                <a:gd name="connsiteY28-124" fmla="*/ 2116038 h 2116040"/>
                <a:gd name="connsiteX29-125" fmla="*/ 4372544 w 4413566"/>
                <a:gd name="connsiteY29-126" fmla="*/ 2087447 h 2116040"/>
                <a:gd name="connsiteX30-127" fmla="*/ 2206784 w 4413566"/>
                <a:gd name="connsiteY30-128" fmla="*/ 1801898 h 2116040"/>
                <a:gd name="connsiteX31-129" fmla="*/ 41024 w 4413566"/>
                <a:gd name="connsiteY31-130" fmla="*/ 2087447 h 2116040"/>
                <a:gd name="connsiteX32-131" fmla="*/ 0 w 4413566"/>
                <a:gd name="connsiteY32-132" fmla="*/ 2116040 h 2116040"/>
                <a:gd name="connsiteX0-133" fmla="*/ 902318 w 4413566"/>
                <a:gd name="connsiteY0-134" fmla="*/ 253197 h 2116040"/>
                <a:gd name="connsiteX1-135" fmla="*/ 920718 w 4413566"/>
                <a:gd name="connsiteY1-136" fmla="*/ 202743 h 2116040"/>
                <a:gd name="connsiteX2-137" fmla="*/ 986572 w 4413566"/>
                <a:gd name="connsiteY2-138" fmla="*/ 0 h 2116040"/>
                <a:gd name="connsiteX3-139" fmla="*/ 986572 w 4413566"/>
                <a:gd name="connsiteY3-140" fmla="*/ 0 h 2116040"/>
                <a:gd name="connsiteX4-141" fmla="*/ 920718 w 4413566"/>
                <a:gd name="connsiteY4-142" fmla="*/ 202743 h 2116040"/>
                <a:gd name="connsiteX5-143" fmla="*/ 902318 w 4413566"/>
                <a:gd name="connsiteY5-144" fmla="*/ 253197 h 2116040"/>
                <a:gd name="connsiteX6-145" fmla="*/ 0 w 4413566"/>
                <a:gd name="connsiteY6-146" fmla="*/ 2116040 h 2116040"/>
                <a:gd name="connsiteX7-147" fmla="*/ 27790 w 4413566"/>
                <a:gd name="connsiteY7-148" fmla="*/ 2077314 h 2116040"/>
                <a:gd name="connsiteX8-149" fmla="*/ 787596 w 4413566"/>
                <a:gd name="connsiteY8-150" fmla="*/ 567764 h 2116040"/>
                <a:gd name="connsiteX9-151" fmla="*/ 842151 w 4413566"/>
                <a:gd name="connsiteY9-152" fmla="*/ 418174 h 2116040"/>
                <a:gd name="connsiteX10-153" fmla="*/ 850800 w 4413566"/>
                <a:gd name="connsiteY10-154" fmla="*/ 418174 h 2116040"/>
                <a:gd name="connsiteX11-155" fmla="*/ 848900 w 4413566"/>
                <a:gd name="connsiteY11-156" fmla="*/ 413096 h 2116040"/>
                <a:gd name="connsiteX12-157" fmla="*/ 854080 w 4413566"/>
                <a:gd name="connsiteY12-158" fmla="*/ 385466 h 2116040"/>
                <a:gd name="connsiteX13-159" fmla="*/ 843595 w 4413566"/>
                <a:gd name="connsiteY13-160" fmla="*/ 414215 h 2116040"/>
                <a:gd name="connsiteX14-161" fmla="*/ 860769 w 4413566"/>
                <a:gd name="connsiteY14-162" fmla="*/ 367123 h 2116040"/>
                <a:gd name="connsiteX15-163" fmla="*/ 876487 w 4413566"/>
                <a:gd name="connsiteY15-164" fmla="*/ 339383 h 2116040"/>
                <a:gd name="connsiteX16-165" fmla="*/ 2206784 w 4413566"/>
                <a:gd name="connsiteY16-166" fmla="*/ 47336 h 2116040"/>
                <a:gd name="connsiteX17-167" fmla="*/ 3537081 w 4413566"/>
                <a:gd name="connsiteY17-168" fmla="*/ 339383 h 2116040"/>
                <a:gd name="connsiteX18-169" fmla="*/ 3552794 w 4413566"/>
                <a:gd name="connsiteY18-170" fmla="*/ 367116 h 2116040"/>
                <a:gd name="connsiteX19-171" fmla="*/ 3492848 w 4413566"/>
                <a:gd name="connsiteY19-172" fmla="*/ 202743 h 2116040"/>
                <a:gd name="connsiteX20-173" fmla="*/ 3570858 w 4413566"/>
                <a:gd name="connsiteY20-174" fmla="*/ 416646 h 2116040"/>
                <a:gd name="connsiteX21-175" fmla="*/ 3559490 w 4413566"/>
                <a:gd name="connsiteY21-176" fmla="*/ 385477 h 2116040"/>
                <a:gd name="connsiteX22-177" fmla="*/ 3564668 w 4413566"/>
                <a:gd name="connsiteY22-178" fmla="*/ 413096 h 2116040"/>
                <a:gd name="connsiteX23-179" fmla="*/ 3562767 w 4413566"/>
                <a:gd name="connsiteY23-180" fmla="*/ 418174 h 2116040"/>
                <a:gd name="connsiteX24-181" fmla="*/ 3571415 w 4413566"/>
                <a:gd name="connsiteY24-182" fmla="*/ 418174 h 2116040"/>
                <a:gd name="connsiteX25-183" fmla="*/ 3625970 w 4413566"/>
                <a:gd name="connsiteY25-184" fmla="*/ 567764 h 2116040"/>
                <a:gd name="connsiteX26-185" fmla="*/ 4385777 w 4413566"/>
                <a:gd name="connsiteY26-186" fmla="*/ 2077314 h 2116040"/>
                <a:gd name="connsiteX27-187" fmla="*/ 4413566 w 4413566"/>
                <a:gd name="connsiteY27-188" fmla="*/ 2116038 h 2116040"/>
                <a:gd name="connsiteX28-189" fmla="*/ 4372544 w 4413566"/>
                <a:gd name="connsiteY28-190" fmla="*/ 2087447 h 2116040"/>
                <a:gd name="connsiteX29-191" fmla="*/ 2206784 w 4413566"/>
                <a:gd name="connsiteY29-192" fmla="*/ 1801898 h 2116040"/>
                <a:gd name="connsiteX30-193" fmla="*/ 41024 w 4413566"/>
                <a:gd name="connsiteY30-194" fmla="*/ 2087447 h 2116040"/>
                <a:gd name="connsiteX31-195" fmla="*/ 0 w 4413566"/>
                <a:gd name="connsiteY31-196" fmla="*/ 2116040 h 2116040"/>
                <a:gd name="connsiteX0-197" fmla="*/ 902318 w 4413566"/>
                <a:gd name="connsiteY0-198" fmla="*/ 253197 h 2116040"/>
                <a:gd name="connsiteX1-199" fmla="*/ 920718 w 4413566"/>
                <a:gd name="connsiteY1-200" fmla="*/ 202743 h 2116040"/>
                <a:gd name="connsiteX2-201" fmla="*/ 986572 w 4413566"/>
                <a:gd name="connsiteY2-202" fmla="*/ 0 h 2116040"/>
                <a:gd name="connsiteX3-203" fmla="*/ 986572 w 4413566"/>
                <a:gd name="connsiteY3-204" fmla="*/ 0 h 2116040"/>
                <a:gd name="connsiteX4-205" fmla="*/ 920718 w 4413566"/>
                <a:gd name="connsiteY4-206" fmla="*/ 202743 h 2116040"/>
                <a:gd name="connsiteX5-207" fmla="*/ 902318 w 4413566"/>
                <a:gd name="connsiteY5-208" fmla="*/ 253197 h 2116040"/>
                <a:gd name="connsiteX6-209" fmla="*/ 0 w 4413566"/>
                <a:gd name="connsiteY6-210" fmla="*/ 2116040 h 2116040"/>
                <a:gd name="connsiteX7-211" fmla="*/ 27790 w 4413566"/>
                <a:gd name="connsiteY7-212" fmla="*/ 2077314 h 2116040"/>
                <a:gd name="connsiteX8-213" fmla="*/ 787596 w 4413566"/>
                <a:gd name="connsiteY8-214" fmla="*/ 567764 h 2116040"/>
                <a:gd name="connsiteX9-215" fmla="*/ 842151 w 4413566"/>
                <a:gd name="connsiteY9-216" fmla="*/ 418174 h 2116040"/>
                <a:gd name="connsiteX10-217" fmla="*/ 850800 w 4413566"/>
                <a:gd name="connsiteY10-218" fmla="*/ 418174 h 2116040"/>
                <a:gd name="connsiteX11-219" fmla="*/ 848900 w 4413566"/>
                <a:gd name="connsiteY11-220" fmla="*/ 413096 h 2116040"/>
                <a:gd name="connsiteX12-221" fmla="*/ 854080 w 4413566"/>
                <a:gd name="connsiteY12-222" fmla="*/ 385466 h 2116040"/>
                <a:gd name="connsiteX13-223" fmla="*/ 843595 w 4413566"/>
                <a:gd name="connsiteY13-224" fmla="*/ 414215 h 2116040"/>
                <a:gd name="connsiteX14-225" fmla="*/ 860769 w 4413566"/>
                <a:gd name="connsiteY14-226" fmla="*/ 367123 h 2116040"/>
                <a:gd name="connsiteX15-227" fmla="*/ 876487 w 4413566"/>
                <a:gd name="connsiteY15-228" fmla="*/ 339383 h 2116040"/>
                <a:gd name="connsiteX16-229" fmla="*/ 2206784 w 4413566"/>
                <a:gd name="connsiteY16-230" fmla="*/ 47336 h 2116040"/>
                <a:gd name="connsiteX17-231" fmla="*/ 3537081 w 4413566"/>
                <a:gd name="connsiteY17-232" fmla="*/ 339383 h 2116040"/>
                <a:gd name="connsiteX18-233" fmla="*/ 3552794 w 4413566"/>
                <a:gd name="connsiteY18-234" fmla="*/ 367116 h 2116040"/>
                <a:gd name="connsiteX19-235" fmla="*/ 3570858 w 4413566"/>
                <a:gd name="connsiteY19-236" fmla="*/ 416646 h 2116040"/>
                <a:gd name="connsiteX20-237" fmla="*/ 3559490 w 4413566"/>
                <a:gd name="connsiteY20-238" fmla="*/ 385477 h 2116040"/>
                <a:gd name="connsiteX21-239" fmla="*/ 3564668 w 4413566"/>
                <a:gd name="connsiteY21-240" fmla="*/ 413096 h 2116040"/>
                <a:gd name="connsiteX22-241" fmla="*/ 3562767 w 4413566"/>
                <a:gd name="connsiteY22-242" fmla="*/ 418174 h 2116040"/>
                <a:gd name="connsiteX23-243" fmla="*/ 3571415 w 4413566"/>
                <a:gd name="connsiteY23-244" fmla="*/ 418174 h 2116040"/>
                <a:gd name="connsiteX24-245" fmla="*/ 3625970 w 4413566"/>
                <a:gd name="connsiteY24-246" fmla="*/ 567764 h 2116040"/>
                <a:gd name="connsiteX25-247" fmla="*/ 4385777 w 4413566"/>
                <a:gd name="connsiteY25-248" fmla="*/ 2077314 h 2116040"/>
                <a:gd name="connsiteX26-249" fmla="*/ 4413566 w 4413566"/>
                <a:gd name="connsiteY26-250" fmla="*/ 2116038 h 2116040"/>
                <a:gd name="connsiteX27-251" fmla="*/ 4372544 w 4413566"/>
                <a:gd name="connsiteY27-252" fmla="*/ 2087447 h 2116040"/>
                <a:gd name="connsiteX28-253" fmla="*/ 2206784 w 4413566"/>
                <a:gd name="connsiteY28-254" fmla="*/ 1801898 h 2116040"/>
                <a:gd name="connsiteX29-255" fmla="*/ 41024 w 4413566"/>
                <a:gd name="connsiteY29-256" fmla="*/ 2087447 h 2116040"/>
                <a:gd name="connsiteX30-257" fmla="*/ 0 w 4413566"/>
                <a:gd name="connsiteY30-258" fmla="*/ 2116040 h 2116040"/>
                <a:gd name="connsiteX0-259" fmla="*/ 902318 w 4413566"/>
                <a:gd name="connsiteY0-260" fmla="*/ 253197 h 2116040"/>
                <a:gd name="connsiteX1-261" fmla="*/ 920718 w 4413566"/>
                <a:gd name="connsiteY1-262" fmla="*/ 202743 h 2116040"/>
                <a:gd name="connsiteX2-263" fmla="*/ 986572 w 4413566"/>
                <a:gd name="connsiteY2-264" fmla="*/ 0 h 2116040"/>
                <a:gd name="connsiteX3-265" fmla="*/ 920718 w 4413566"/>
                <a:gd name="connsiteY3-266" fmla="*/ 202743 h 2116040"/>
                <a:gd name="connsiteX4-267" fmla="*/ 902318 w 4413566"/>
                <a:gd name="connsiteY4-268" fmla="*/ 253197 h 2116040"/>
                <a:gd name="connsiteX5-269" fmla="*/ 0 w 4413566"/>
                <a:gd name="connsiteY5-270" fmla="*/ 2116040 h 2116040"/>
                <a:gd name="connsiteX6-271" fmla="*/ 27790 w 4413566"/>
                <a:gd name="connsiteY6-272" fmla="*/ 2077314 h 2116040"/>
                <a:gd name="connsiteX7-273" fmla="*/ 787596 w 4413566"/>
                <a:gd name="connsiteY7-274" fmla="*/ 567764 h 2116040"/>
                <a:gd name="connsiteX8-275" fmla="*/ 842151 w 4413566"/>
                <a:gd name="connsiteY8-276" fmla="*/ 418174 h 2116040"/>
                <a:gd name="connsiteX9-277" fmla="*/ 850800 w 4413566"/>
                <a:gd name="connsiteY9-278" fmla="*/ 418174 h 2116040"/>
                <a:gd name="connsiteX10-279" fmla="*/ 848900 w 4413566"/>
                <a:gd name="connsiteY10-280" fmla="*/ 413096 h 2116040"/>
                <a:gd name="connsiteX11-281" fmla="*/ 854080 w 4413566"/>
                <a:gd name="connsiteY11-282" fmla="*/ 385466 h 2116040"/>
                <a:gd name="connsiteX12-283" fmla="*/ 843595 w 4413566"/>
                <a:gd name="connsiteY12-284" fmla="*/ 414215 h 2116040"/>
                <a:gd name="connsiteX13-285" fmla="*/ 860769 w 4413566"/>
                <a:gd name="connsiteY13-286" fmla="*/ 367123 h 2116040"/>
                <a:gd name="connsiteX14-287" fmla="*/ 876487 w 4413566"/>
                <a:gd name="connsiteY14-288" fmla="*/ 339383 h 2116040"/>
                <a:gd name="connsiteX15-289" fmla="*/ 2206784 w 4413566"/>
                <a:gd name="connsiteY15-290" fmla="*/ 47336 h 2116040"/>
                <a:gd name="connsiteX16-291" fmla="*/ 3537081 w 4413566"/>
                <a:gd name="connsiteY16-292" fmla="*/ 339383 h 2116040"/>
                <a:gd name="connsiteX17-293" fmla="*/ 3552794 w 4413566"/>
                <a:gd name="connsiteY17-294" fmla="*/ 367116 h 2116040"/>
                <a:gd name="connsiteX18-295" fmla="*/ 3570858 w 4413566"/>
                <a:gd name="connsiteY18-296" fmla="*/ 416646 h 2116040"/>
                <a:gd name="connsiteX19-297" fmla="*/ 3559490 w 4413566"/>
                <a:gd name="connsiteY19-298" fmla="*/ 385477 h 2116040"/>
                <a:gd name="connsiteX20-299" fmla="*/ 3564668 w 4413566"/>
                <a:gd name="connsiteY20-300" fmla="*/ 413096 h 2116040"/>
                <a:gd name="connsiteX21-301" fmla="*/ 3562767 w 4413566"/>
                <a:gd name="connsiteY21-302" fmla="*/ 418174 h 2116040"/>
                <a:gd name="connsiteX22-303" fmla="*/ 3571415 w 4413566"/>
                <a:gd name="connsiteY22-304" fmla="*/ 418174 h 2116040"/>
                <a:gd name="connsiteX23-305" fmla="*/ 3625970 w 4413566"/>
                <a:gd name="connsiteY23-306" fmla="*/ 567764 h 2116040"/>
                <a:gd name="connsiteX24-307" fmla="*/ 4385777 w 4413566"/>
                <a:gd name="connsiteY24-308" fmla="*/ 2077314 h 2116040"/>
                <a:gd name="connsiteX25-309" fmla="*/ 4413566 w 4413566"/>
                <a:gd name="connsiteY25-310" fmla="*/ 2116038 h 2116040"/>
                <a:gd name="connsiteX26-311" fmla="*/ 4372544 w 4413566"/>
                <a:gd name="connsiteY26-312" fmla="*/ 2087447 h 2116040"/>
                <a:gd name="connsiteX27-313" fmla="*/ 2206784 w 4413566"/>
                <a:gd name="connsiteY27-314" fmla="*/ 1801898 h 2116040"/>
                <a:gd name="connsiteX28-315" fmla="*/ 41024 w 4413566"/>
                <a:gd name="connsiteY28-316" fmla="*/ 2087447 h 2116040"/>
                <a:gd name="connsiteX29-317" fmla="*/ 0 w 4413566"/>
                <a:gd name="connsiteY29-318" fmla="*/ 2116040 h 2116040"/>
                <a:gd name="connsiteX0-319" fmla="*/ 902318 w 4413566"/>
                <a:gd name="connsiteY0-320" fmla="*/ 205861 h 2068704"/>
                <a:gd name="connsiteX1-321" fmla="*/ 920718 w 4413566"/>
                <a:gd name="connsiteY1-322" fmla="*/ 155407 h 2068704"/>
                <a:gd name="connsiteX2-323" fmla="*/ 920718 w 4413566"/>
                <a:gd name="connsiteY2-324" fmla="*/ 155407 h 2068704"/>
                <a:gd name="connsiteX3-325" fmla="*/ 902318 w 4413566"/>
                <a:gd name="connsiteY3-326" fmla="*/ 205861 h 2068704"/>
                <a:gd name="connsiteX4-327" fmla="*/ 0 w 4413566"/>
                <a:gd name="connsiteY4-328" fmla="*/ 2068704 h 2068704"/>
                <a:gd name="connsiteX5-329" fmla="*/ 27790 w 4413566"/>
                <a:gd name="connsiteY5-330" fmla="*/ 2029978 h 2068704"/>
                <a:gd name="connsiteX6-331" fmla="*/ 787596 w 4413566"/>
                <a:gd name="connsiteY6-332" fmla="*/ 520428 h 2068704"/>
                <a:gd name="connsiteX7-333" fmla="*/ 842151 w 4413566"/>
                <a:gd name="connsiteY7-334" fmla="*/ 370838 h 2068704"/>
                <a:gd name="connsiteX8-335" fmla="*/ 850800 w 4413566"/>
                <a:gd name="connsiteY8-336" fmla="*/ 370838 h 2068704"/>
                <a:gd name="connsiteX9-337" fmla="*/ 848900 w 4413566"/>
                <a:gd name="connsiteY9-338" fmla="*/ 365760 h 2068704"/>
                <a:gd name="connsiteX10-339" fmla="*/ 854080 w 4413566"/>
                <a:gd name="connsiteY10-340" fmla="*/ 338130 h 2068704"/>
                <a:gd name="connsiteX11-341" fmla="*/ 843595 w 4413566"/>
                <a:gd name="connsiteY11-342" fmla="*/ 366879 h 2068704"/>
                <a:gd name="connsiteX12-343" fmla="*/ 860769 w 4413566"/>
                <a:gd name="connsiteY12-344" fmla="*/ 319787 h 2068704"/>
                <a:gd name="connsiteX13-345" fmla="*/ 876487 w 4413566"/>
                <a:gd name="connsiteY13-346" fmla="*/ 292047 h 2068704"/>
                <a:gd name="connsiteX14-347" fmla="*/ 2206784 w 4413566"/>
                <a:gd name="connsiteY14-348" fmla="*/ 0 h 2068704"/>
                <a:gd name="connsiteX15-349" fmla="*/ 3537081 w 4413566"/>
                <a:gd name="connsiteY15-350" fmla="*/ 292047 h 2068704"/>
                <a:gd name="connsiteX16-351" fmla="*/ 3552794 w 4413566"/>
                <a:gd name="connsiteY16-352" fmla="*/ 319780 h 2068704"/>
                <a:gd name="connsiteX17-353" fmla="*/ 3570858 w 4413566"/>
                <a:gd name="connsiteY17-354" fmla="*/ 369310 h 2068704"/>
                <a:gd name="connsiteX18-355" fmla="*/ 3559490 w 4413566"/>
                <a:gd name="connsiteY18-356" fmla="*/ 338141 h 2068704"/>
                <a:gd name="connsiteX19-357" fmla="*/ 3564668 w 4413566"/>
                <a:gd name="connsiteY19-358" fmla="*/ 365760 h 2068704"/>
                <a:gd name="connsiteX20-359" fmla="*/ 3562767 w 4413566"/>
                <a:gd name="connsiteY20-360" fmla="*/ 370838 h 2068704"/>
                <a:gd name="connsiteX21-361" fmla="*/ 3571415 w 4413566"/>
                <a:gd name="connsiteY21-362" fmla="*/ 370838 h 2068704"/>
                <a:gd name="connsiteX22-363" fmla="*/ 3625970 w 4413566"/>
                <a:gd name="connsiteY22-364" fmla="*/ 520428 h 2068704"/>
                <a:gd name="connsiteX23-365" fmla="*/ 4385777 w 4413566"/>
                <a:gd name="connsiteY23-366" fmla="*/ 2029978 h 2068704"/>
                <a:gd name="connsiteX24-367" fmla="*/ 4413566 w 4413566"/>
                <a:gd name="connsiteY24-368" fmla="*/ 2068702 h 2068704"/>
                <a:gd name="connsiteX25-369" fmla="*/ 4372544 w 4413566"/>
                <a:gd name="connsiteY25-370" fmla="*/ 2040111 h 2068704"/>
                <a:gd name="connsiteX26-371" fmla="*/ 2206784 w 4413566"/>
                <a:gd name="connsiteY26-372" fmla="*/ 1754562 h 2068704"/>
                <a:gd name="connsiteX27-373" fmla="*/ 41024 w 4413566"/>
                <a:gd name="connsiteY27-374" fmla="*/ 2040111 h 2068704"/>
                <a:gd name="connsiteX28-375" fmla="*/ 0 w 4413566"/>
                <a:gd name="connsiteY28-376" fmla="*/ 2068704 h 2068704"/>
                <a:gd name="connsiteX0-377" fmla="*/ 902318 w 4413566"/>
                <a:gd name="connsiteY0-378" fmla="*/ 205861 h 2068704"/>
                <a:gd name="connsiteX1-379" fmla="*/ 920718 w 4413566"/>
                <a:gd name="connsiteY1-380" fmla="*/ 155407 h 2068704"/>
                <a:gd name="connsiteX2-381" fmla="*/ 902318 w 4413566"/>
                <a:gd name="connsiteY2-382" fmla="*/ 205861 h 2068704"/>
                <a:gd name="connsiteX3-383" fmla="*/ 0 w 4413566"/>
                <a:gd name="connsiteY3-384" fmla="*/ 2068704 h 2068704"/>
                <a:gd name="connsiteX4-385" fmla="*/ 27790 w 4413566"/>
                <a:gd name="connsiteY4-386" fmla="*/ 2029978 h 2068704"/>
                <a:gd name="connsiteX5-387" fmla="*/ 787596 w 4413566"/>
                <a:gd name="connsiteY5-388" fmla="*/ 520428 h 2068704"/>
                <a:gd name="connsiteX6-389" fmla="*/ 842151 w 4413566"/>
                <a:gd name="connsiteY6-390" fmla="*/ 370838 h 2068704"/>
                <a:gd name="connsiteX7-391" fmla="*/ 850800 w 4413566"/>
                <a:gd name="connsiteY7-392" fmla="*/ 370838 h 2068704"/>
                <a:gd name="connsiteX8-393" fmla="*/ 848900 w 4413566"/>
                <a:gd name="connsiteY8-394" fmla="*/ 365760 h 2068704"/>
                <a:gd name="connsiteX9-395" fmla="*/ 854080 w 4413566"/>
                <a:gd name="connsiteY9-396" fmla="*/ 338130 h 2068704"/>
                <a:gd name="connsiteX10-397" fmla="*/ 843595 w 4413566"/>
                <a:gd name="connsiteY10-398" fmla="*/ 366879 h 2068704"/>
                <a:gd name="connsiteX11-399" fmla="*/ 860769 w 4413566"/>
                <a:gd name="connsiteY11-400" fmla="*/ 319787 h 2068704"/>
                <a:gd name="connsiteX12-401" fmla="*/ 876487 w 4413566"/>
                <a:gd name="connsiteY12-402" fmla="*/ 292047 h 2068704"/>
                <a:gd name="connsiteX13-403" fmla="*/ 2206784 w 4413566"/>
                <a:gd name="connsiteY13-404" fmla="*/ 0 h 2068704"/>
                <a:gd name="connsiteX14-405" fmla="*/ 3537081 w 4413566"/>
                <a:gd name="connsiteY14-406" fmla="*/ 292047 h 2068704"/>
                <a:gd name="connsiteX15-407" fmla="*/ 3552794 w 4413566"/>
                <a:gd name="connsiteY15-408" fmla="*/ 319780 h 2068704"/>
                <a:gd name="connsiteX16-409" fmla="*/ 3570858 w 4413566"/>
                <a:gd name="connsiteY16-410" fmla="*/ 369310 h 2068704"/>
                <a:gd name="connsiteX17-411" fmla="*/ 3559490 w 4413566"/>
                <a:gd name="connsiteY17-412" fmla="*/ 338141 h 2068704"/>
                <a:gd name="connsiteX18-413" fmla="*/ 3564668 w 4413566"/>
                <a:gd name="connsiteY18-414" fmla="*/ 365760 h 2068704"/>
                <a:gd name="connsiteX19-415" fmla="*/ 3562767 w 4413566"/>
                <a:gd name="connsiteY19-416" fmla="*/ 370838 h 2068704"/>
                <a:gd name="connsiteX20-417" fmla="*/ 3571415 w 4413566"/>
                <a:gd name="connsiteY20-418" fmla="*/ 370838 h 2068704"/>
                <a:gd name="connsiteX21-419" fmla="*/ 3625970 w 4413566"/>
                <a:gd name="connsiteY21-420" fmla="*/ 520428 h 2068704"/>
                <a:gd name="connsiteX22-421" fmla="*/ 4385777 w 4413566"/>
                <a:gd name="connsiteY22-422" fmla="*/ 2029978 h 2068704"/>
                <a:gd name="connsiteX23-423" fmla="*/ 4413566 w 4413566"/>
                <a:gd name="connsiteY23-424" fmla="*/ 2068702 h 2068704"/>
                <a:gd name="connsiteX24-425" fmla="*/ 4372544 w 4413566"/>
                <a:gd name="connsiteY24-426" fmla="*/ 2040111 h 2068704"/>
                <a:gd name="connsiteX25-427" fmla="*/ 2206784 w 4413566"/>
                <a:gd name="connsiteY25-428" fmla="*/ 1754562 h 2068704"/>
                <a:gd name="connsiteX26-429" fmla="*/ 41024 w 4413566"/>
                <a:gd name="connsiteY26-430" fmla="*/ 2040111 h 2068704"/>
                <a:gd name="connsiteX27-431" fmla="*/ 0 w 4413566"/>
                <a:gd name="connsiteY27-432" fmla="*/ 2068704 h 2068704"/>
                <a:gd name="connsiteX0-433" fmla="*/ 902318 w 4413566"/>
                <a:gd name="connsiteY0-434" fmla="*/ 205861 h 2068704"/>
                <a:gd name="connsiteX1-435" fmla="*/ 920718 w 4413566"/>
                <a:gd name="connsiteY1-436" fmla="*/ 155407 h 2068704"/>
                <a:gd name="connsiteX2-437" fmla="*/ 902318 w 4413566"/>
                <a:gd name="connsiteY2-438" fmla="*/ 205861 h 2068704"/>
                <a:gd name="connsiteX3-439" fmla="*/ 0 w 4413566"/>
                <a:gd name="connsiteY3-440" fmla="*/ 2068704 h 2068704"/>
                <a:gd name="connsiteX4-441" fmla="*/ 27790 w 4413566"/>
                <a:gd name="connsiteY4-442" fmla="*/ 2029978 h 2068704"/>
                <a:gd name="connsiteX5-443" fmla="*/ 787596 w 4413566"/>
                <a:gd name="connsiteY5-444" fmla="*/ 520428 h 2068704"/>
                <a:gd name="connsiteX6-445" fmla="*/ 842151 w 4413566"/>
                <a:gd name="connsiteY6-446" fmla="*/ 370838 h 2068704"/>
                <a:gd name="connsiteX7-447" fmla="*/ 850800 w 4413566"/>
                <a:gd name="connsiteY7-448" fmla="*/ 370838 h 2068704"/>
                <a:gd name="connsiteX8-449" fmla="*/ 848900 w 4413566"/>
                <a:gd name="connsiteY8-450" fmla="*/ 365760 h 2068704"/>
                <a:gd name="connsiteX9-451" fmla="*/ 854080 w 4413566"/>
                <a:gd name="connsiteY9-452" fmla="*/ 338130 h 2068704"/>
                <a:gd name="connsiteX10-453" fmla="*/ 860769 w 4413566"/>
                <a:gd name="connsiteY10-454" fmla="*/ 319787 h 2068704"/>
                <a:gd name="connsiteX11-455" fmla="*/ 876487 w 4413566"/>
                <a:gd name="connsiteY11-456" fmla="*/ 292047 h 2068704"/>
                <a:gd name="connsiteX12-457" fmla="*/ 2206784 w 4413566"/>
                <a:gd name="connsiteY12-458" fmla="*/ 0 h 2068704"/>
                <a:gd name="connsiteX13-459" fmla="*/ 3537081 w 4413566"/>
                <a:gd name="connsiteY13-460" fmla="*/ 292047 h 2068704"/>
                <a:gd name="connsiteX14-461" fmla="*/ 3552794 w 4413566"/>
                <a:gd name="connsiteY14-462" fmla="*/ 319780 h 2068704"/>
                <a:gd name="connsiteX15-463" fmla="*/ 3570858 w 4413566"/>
                <a:gd name="connsiteY15-464" fmla="*/ 369310 h 2068704"/>
                <a:gd name="connsiteX16-465" fmla="*/ 3559490 w 4413566"/>
                <a:gd name="connsiteY16-466" fmla="*/ 338141 h 2068704"/>
                <a:gd name="connsiteX17-467" fmla="*/ 3564668 w 4413566"/>
                <a:gd name="connsiteY17-468" fmla="*/ 365760 h 2068704"/>
                <a:gd name="connsiteX18-469" fmla="*/ 3562767 w 4413566"/>
                <a:gd name="connsiteY18-470" fmla="*/ 370838 h 2068704"/>
                <a:gd name="connsiteX19-471" fmla="*/ 3571415 w 4413566"/>
                <a:gd name="connsiteY19-472" fmla="*/ 370838 h 2068704"/>
                <a:gd name="connsiteX20-473" fmla="*/ 3625970 w 4413566"/>
                <a:gd name="connsiteY20-474" fmla="*/ 520428 h 2068704"/>
                <a:gd name="connsiteX21-475" fmla="*/ 4385777 w 4413566"/>
                <a:gd name="connsiteY21-476" fmla="*/ 2029978 h 2068704"/>
                <a:gd name="connsiteX22-477" fmla="*/ 4413566 w 4413566"/>
                <a:gd name="connsiteY22-478" fmla="*/ 2068702 h 2068704"/>
                <a:gd name="connsiteX23-479" fmla="*/ 4372544 w 4413566"/>
                <a:gd name="connsiteY23-480" fmla="*/ 2040111 h 2068704"/>
                <a:gd name="connsiteX24-481" fmla="*/ 2206784 w 4413566"/>
                <a:gd name="connsiteY24-482" fmla="*/ 1754562 h 2068704"/>
                <a:gd name="connsiteX25-483" fmla="*/ 41024 w 4413566"/>
                <a:gd name="connsiteY25-484" fmla="*/ 2040111 h 2068704"/>
                <a:gd name="connsiteX26-485" fmla="*/ 0 w 4413566"/>
                <a:gd name="connsiteY26-486" fmla="*/ 2068704 h 2068704"/>
                <a:gd name="connsiteX0-487" fmla="*/ 0 w 4413566"/>
                <a:gd name="connsiteY0-488" fmla="*/ 2068704 h 2068704"/>
                <a:gd name="connsiteX1-489" fmla="*/ 27790 w 4413566"/>
                <a:gd name="connsiteY1-490" fmla="*/ 2029978 h 2068704"/>
                <a:gd name="connsiteX2-491" fmla="*/ 787596 w 4413566"/>
                <a:gd name="connsiteY2-492" fmla="*/ 520428 h 2068704"/>
                <a:gd name="connsiteX3-493" fmla="*/ 842151 w 4413566"/>
                <a:gd name="connsiteY3-494" fmla="*/ 370838 h 2068704"/>
                <a:gd name="connsiteX4-495" fmla="*/ 850800 w 4413566"/>
                <a:gd name="connsiteY4-496" fmla="*/ 370838 h 2068704"/>
                <a:gd name="connsiteX5-497" fmla="*/ 848900 w 4413566"/>
                <a:gd name="connsiteY5-498" fmla="*/ 365760 h 2068704"/>
                <a:gd name="connsiteX6-499" fmla="*/ 854080 w 4413566"/>
                <a:gd name="connsiteY6-500" fmla="*/ 338130 h 2068704"/>
                <a:gd name="connsiteX7-501" fmla="*/ 860769 w 4413566"/>
                <a:gd name="connsiteY7-502" fmla="*/ 319787 h 2068704"/>
                <a:gd name="connsiteX8-503" fmla="*/ 876487 w 4413566"/>
                <a:gd name="connsiteY8-504" fmla="*/ 292047 h 2068704"/>
                <a:gd name="connsiteX9-505" fmla="*/ 2206784 w 4413566"/>
                <a:gd name="connsiteY9-506" fmla="*/ 0 h 2068704"/>
                <a:gd name="connsiteX10-507" fmla="*/ 3537081 w 4413566"/>
                <a:gd name="connsiteY10-508" fmla="*/ 292047 h 2068704"/>
                <a:gd name="connsiteX11-509" fmla="*/ 3552794 w 4413566"/>
                <a:gd name="connsiteY11-510" fmla="*/ 319780 h 2068704"/>
                <a:gd name="connsiteX12-511" fmla="*/ 3570858 w 4413566"/>
                <a:gd name="connsiteY12-512" fmla="*/ 369310 h 2068704"/>
                <a:gd name="connsiteX13-513" fmla="*/ 3559490 w 4413566"/>
                <a:gd name="connsiteY13-514" fmla="*/ 338141 h 2068704"/>
                <a:gd name="connsiteX14-515" fmla="*/ 3564668 w 4413566"/>
                <a:gd name="connsiteY14-516" fmla="*/ 365760 h 2068704"/>
                <a:gd name="connsiteX15-517" fmla="*/ 3562767 w 4413566"/>
                <a:gd name="connsiteY15-518" fmla="*/ 370838 h 2068704"/>
                <a:gd name="connsiteX16-519" fmla="*/ 3571415 w 4413566"/>
                <a:gd name="connsiteY16-520" fmla="*/ 370838 h 2068704"/>
                <a:gd name="connsiteX17-521" fmla="*/ 3625970 w 4413566"/>
                <a:gd name="connsiteY17-522" fmla="*/ 520428 h 2068704"/>
                <a:gd name="connsiteX18-523" fmla="*/ 4385777 w 4413566"/>
                <a:gd name="connsiteY18-524" fmla="*/ 2029978 h 2068704"/>
                <a:gd name="connsiteX19-525" fmla="*/ 4413566 w 4413566"/>
                <a:gd name="connsiteY19-526" fmla="*/ 2068702 h 2068704"/>
                <a:gd name="connsiteX20-527" fmla="*/ 4372544 w 4413566"/>
                <a:gd name="connsiteY20-528" fmla="*/ 2040111 h 2068704"/>
                <a:gd name="connsiteX21-529" fmla="*/ 2206784 w 4413566"/>
                <a:gd name="connsiteY21-530" fmla="*/ 1754562 h 2068704"/>
                <a:gd name="connsiteX22-531" fmla="*/ 41024 w 4413566"/>
                <a:gd name="connsiteY22-532" fmla="*/ 2040111 h 2068704"/>
                <a:gd name="connsiteX23-533" fmla="*/ 0 w 4413566"/>
                <a:gd name="connsiteY23-534" fmla="*/ 2068704 h 2068704"/>
                <a:gd name="connsiteX0-535" fmla="*/ 0 w 4413566"/>
                <a:gd name="connsiteY0-536" fmla="*/ 2068704 h 2068704"/>
                <a:gd name="connsiteX1-537" fmla="*/ 27790 w 4413566"/>
                <a:gd name="connsiteY1-538" fmla="*/ 2029978 h 2068704"/>
                <a:gd name="connsiteX2-539" fmla="*/ 787596 w 4413566"/>
                <a:gd name="connsiteY2-540" fmla="*/ 520428 h 2068704"/>
                <a:gd name="connsiteX3-541" fmla="*/ 842151 w 4413566"/>
                <a:gd name="connsiteY3-542" fmla="*/ 370838 h 2068704"/>
                <a:gd name="connsiteX4-543" fmla="*/ 850800 w 4413566"/>
                <a:gd name="connsiteY4-544" fmla="*/ 370838 h 2068704"/>
                <a:gd name="connsiteX5-545" fmla="*/ 854080 w 4413566"/>
                <a:gd name="connsiteY5-546" fmla="*/ 338130 h 2068704"/>
                <a:gd name="connsiteX6-547" fmla="*/ 860769 w 4413566"/>
                <a:gd name="connsiteY6-548" fmla="*/ 319787 h 2068704"/>
                <a:gd name="connsiteX7-549" fmla="*/ 876487 w 4413566"/>
                <a:gd name="connsiteY7-550" fmla="*/ 292047 h 2068704"/>
                <a:gd name="connsiteX8-551" fmla="*/ 2206784 w 4413566"/>
                <a:gd name="connsiteY8-552" fmla="*/ 0 h 2068704"/>
                <a:gd name="connsiteX9-553" fmla="*/ 3537081 w 4413566"/>
                <a:gd name="connsiteY9-554" fmla="*/ 292047 h 2068704"/>
                <a:gd name="connsiteX10-555" fmla="*/ 3552794 w 4413566"/>
                <a:gd name="connsiteY10-556" fmla="*/ 319780 h 2068704"/>
                <a:gd name="connsiteX11-557" fmla="*/ 3570858 w 4413566"/>
                <a:gd name="connsiteY11-558" fmla="*/ 369310 h 2068704"/>
                <a:gd name="connsiteX12-559" fmla="*/ 3559490 w 4413566"/>
                <a:gd name="connsiteY12-560" fmla="*/ 338141 h 2068704"/>
                <a:gd name="connsiteX13-561" fmla="*/ 3564668 w 4413566"/>
                <a:gd name="connsiteY13-562" fmla="*/ 365760 h 2068704"/>
                <a:gd name="connsiteX14-563" fmla="*/ 3562767 w 4413566"/>
                <a:gd name="connsiteY14-564" fmla="*/ 370838 h 2068704"/>
                <a:gd name="connsiteX15-565" fmla="*/ 3571415 w 4413566"/>
                <a:gd name="connsiteY15-566" fmla="*/ 370838 h 2068704"/>
                <a:gd name="connsiteX16-567" fmla="*/ 3625970 w 4413566"/>
                <a:gd name="connsiteY16-568" fmla="*/ 520428 h 2068704"/>
                <a:gd name="connsiteX17-569" fmla="*/ 4385777 w 4413566"/>
                <a:gd name="connsiteY17-570" fmla="*/ 2029978 h 2068704"/>
                <a:gd name="connsiteX18-571" fmla="*/ 4413566 w 4413566"/>
                <a:gd name="connsiteY18-572" fmla="*/ 2068702 h 2068704"/>
                <a:gd name="connsiteX19-573" fmla="*/ 4372544 w 4413566"/>
                <a:gd name="connsiteY19-574" fmla="*/ 2040111 h 2068704"/>
                <a:gd name="connsiteX20-575" fmla="*/ 2206784 w 4413566"/>
                <a:gd name="connsiteY20-576" fmla="*/ 1754562 h 2068704"/>
                <a:gd name="connsiteX21-577" fmla="*/ 41024 w 4413566"/>
                <a:gd name="connsiteY21-578" fmla="*/ 2040111 h 2068704"/>
                <a:gd name="connsiteX22-579" fmla="*/ 0 w 4413566"/>
                <a:gd name="connsiteY22-580" fmla="*/ 2068704 h 2068704"/>
                <a:gd name="connsiteX0-581" fmla="*/ 0 w 4413566"/>
                <a:gd name="connsiteY0-582" fmla="*/ 2068704 h 2068704"/>
                <a:gd name="connsiteX1-583" fmla="*/ 27790 w 4413566"/>
                <a:gd name="connsiteY1-584" fmla="*/ 2029978 h 2068704"/>
                <a:gd name="connsiteX2-585" fmla="*/ 787596 w 4413566"/>
                <a:gd name="connsiteY2-586" fmla="*/ 520428 h 2068704"/>
                <a:gd name="connsiteX3-587" fmla="*/ 842151 w 4413566"/>
                <a:gd name="connsiteY3-588" fmla="*/ 370838 h 2068704"/>
                <a:gd name="connsiteX4-589" fmla="*/ 854080 w 4413566"/>
                <a:gd name="connsiteY4-590" fmla="*/ 338130 h 2068704"/>
                <a:gd name="connsiteX5-591" fmla="*/ 860769 w 4413566"/>
                <a:gd name="connsiteY5-592" fmla="*/ 319787 h 2068704"/>
                <a:gd name="connsiteX6-593" fmla="*/ 876487 w 4413566"/>
                <a:gd name="connsiteY6-594" fmla="*/ 292047 h 2068704"/>
                <a:gd name="connsiteX7-595" fmla="*/ 2206784 w 4413566"/>
                <a:gd name="connsiteY7-596" fmla="*/ 0 h 2068704"/>
                <a:gd name="connsiteX8-597" fmla="*/ 3537081 w 4413566"/>
                <a:gd name="connsiteY8-598" fmla="*/ 292047 h 2068704"/>
                <a:gd name="connsiteX9-599" fmla="*/ 3552794 w 4413566"/>
                <a:gd name="connsiteY9-600" fmla="*/ 319780 h 2068704"/>
                <a:gd name="connsiteX10-601" fmla="*/ 3570858 w 4413566"/>
                <a:gd name="connsiteY10-602" fmla="*/ 369310 h 2068704"/>
                <a:gd name="connsiteX11-603" fmla="*/ 3559490 w 4413566"/>
                <a:gd name="connsiteY11-604" fmla="*/ 338141 h 2068704"/>
                <a:gd name="connsiteX12-605" fmla="*/ 3564668 w 4413566"/>
                <a:gd name="connsiteY12-606" fmla="*/ 365760 h 2068704"/>
                <a:gd name="connsiteX13-607" fmla="*/ 3562767 w 4413566"/>
                <a:gd name="connsiteY13-608" fmla="*/ 370838 h 2068704"/>
                <a:gd name="connsiteX14-609" fmla="*/ 3571415 w 4413566"/>
                <a:gd name="connsiteY14-610" fmla="*/ 370838 h 2068704"/>
                <a:gd name="connsiteX15-611" fmla="*/ 3625970 w 4413566"/>
                <a:gd name="connsiteY15-612" fmla="*/ 520428 h 2068704"/>
                <a:gd name="connsiteX16-613" fmla="*/ 4385777 w 4413566"/>
                <a:gd name="connsiteY16-614" fmla="*/ 2029978 h 2068704"/>
                <a:gd name="connsiteX17-615" fmla="*/ 4413566 w 4413566"/>
                <a:gd name="connsiteY17-616" fmla="*/ 2068702 h 2068704"/>
                <a:gd name="connsiteX18-617" fmla="*/ 4372544 w 4413566"/>
                <a:gd name="connsiteY18-618" fmla="*/ 2040111 h 2068704"/>
                <a:gd name="connsiteX19-619" fmla="*/ 2206784 w 4413566"/>
                <a:gd name="connsiteY19-620" fmla="*/ 1754562 h 2068704"/>
                <a:gd name="connsiteX20-621" fmla="*/ 41024 w 4413566"/>
                <a:gd name="connsiteY20-622" fmla="*/ 2040111 h 2068704"/>
                <a:gd name="connsiteX21-623" fmla="*/ 0 w 4413566"/>
                <a:gd name="connsiteY21-624" fmla="*/ 2068704 h 2068704"/>
                <a:gd name="connsiteX0-625" fmla="*/ 0 w 4413566"/>
                <a:gd name="connsiteY0-626" fmla="*/ 2068704 h 2068704"/>
                <a:gd name="connsiteX1-627" fmla="*/ 27790 w 4413566"/>
                <a:gd name="connsiteY1-628" fmla="*/ 2029978 h 2068704"/>
                <a:gd name="connsiteX2-629" fmla="*/ 787596 w 4413566"/>
                <a:gd name="connsiteY2-630" fmla="*/ 520428 h 2068704"/>
                <a:gd name="connsiteX3-631" fmla="*/ 842151 w 4413566"/>
                <a:gd name="connsiteY3-632" fmla="*/ 370838 h 2068704"/>
                <a:gd name="connsiteX4-633" fmla="*/ 854080 w 4413566"/>
                <a:gd name="connsiteY4-634" fmla="*/ 338130 h 2068704"/>
                <a:gd name="connsiteX5-635" fmla="*/ 860769 w 4413566"/>
                <a:gd name="connsiteY5-636" fmla="*/ 319787 h 2068704"/>
                <a:gd name="connsiteX6-637" fmla="*/ 876487 w 4413566"/>
                <a:gd name="connsiteY6-638" fmla="*/ 292047 h 2068704"/>
                <a:gd name="connsiteX7-639" fmla="*/ 2206784 w 4413566"/>
                <a:gd name="connsiteY7-640" fmla="*/ 0 h 2068704"/>
                <a:gd name="connsiteX8-641" fmla="*/ 3537081 w 4413566"/>
                <a:gd name="connsiteY8-642" fmla="*/ 292047 h 2068704"/>
                <a:gd name="connsiteX9-643" fmla="*/ 3552794 w 4413566"/>
                <a:gd name="connsiteY9-644" fmla="*/ 319780 h 2068704"/>
                <a:gd name="connsiteX10-645" fmla="*/ 3570858 w 4413566"/>
                <a:gd name="connsiteY10-646" fmla="*/ 369310 h 2068704"/>
                <a:gd name="connsiteX11-647" fmla="*/ 3559490 w 4413566"/>
                <a:gd name="connsiteY11-648" fmla="*/ 338141 h 2068704"/>
                <a:gd name="connsiteX12-649" fmla="*/ 3564668 w 4413566"/>
                <a:gd name="connsiteY12-650" fmla="*/ 365760 h 2068704"/>
                <a:gd name="connsiteX13-651" fmla="*/ 3562767 w 4413566"/>
                <a:gd name="connsiteY13-652" fmla="*/ 370838 h 2068704"/>
                <a:gd name="connsiteX14-653" fmla="*/ 3625970 w 4413566"/>
                <a:gd name="connsiteY14-654" fmla="*/ 520428 h 2068704"/>
                <a:gd name="connsiteX15-655" fmla="*/ 4385777 w 4413566"/>
                <a:gd name="connsiteY15-656" fmla="*/ 2029978 h 2068704"/>
                <a:gd name="connsiteX16-657" fmla="*/ 4413566 w 4413566"/>
                <a:gd name="connsiteY16-658" fmla="*/ 2068702 h 2068704"/>
                <a:gd name="connsiteX17-659" fmla="*/ 4372544 w 4413566"/>
                <a:gd name="connsiteY17-660" fmla="*/ 2040111 h 2068704"/>
                <a:gd name="connsiteX18-661" fmla="*/ 2206784 w 4413566"/>
                <a:gd name="connsiteY18-662" fmla="*/ 1754562 h 2068704"/>
                <a:gd name="connsiteX19-663" fmla="*/ 41024 w 4413566"/>
                <a:gd name="connsiteY19-664" fmla="*/ 2040111 h 2068704"/>
                <a:gd name="connsiteX20-665" fmla="*/ 0 w 4413566"/>
                <a:gd name="connsiteY20-666" fmla="*/ 2068704 h 2068704"/>
                <a:gd name="connsiteX0-667" fmla="*/ 0 w 4413566"/>
                <a:gd name="connsiteY0-668" fmla="*/ 2068704 h 2068704"/>
                <a:gd name="connsiteX1-669" fmla="*/ 27790 w 4413566"/>
                <a:gd name="connsiteY1-670" fmla="*/ 2029978 h 2068704"/>
                <a:gd name="connsiteX2-671" fmla="*/ 787596 w 4413566"/>
                <a:gd name="connsiteY2-672" fmla="*/ 520428 h 2068704"/>
                <a:gd name="connsiteX3-673" fmla="*/ 842151 w 4413566"/>
                <a:gd name="connsiteY3-674" fmla="*/ 370838 h 2068704"/>
                <a:gd name="connsiteX4-675" fmla="*/ 854080 w 4413566"/>
                <a:gd name="connsiteY4-676" fmla="*/ 338130 h 2068704"/>
                <a:gd name="connsiteX5-677" fmla="*/ 860769 w 4413566"/>
                <a:gd name="connsiteY5-678" fmla="*/ 319787 h 2068704"/>
                <a:gd name="connsiteX6-679" fmla="*/ 876487 w 4413566"/>
                <a:gd name="connsiteY6-680" fmla="*/ 292047 h 2068704"/>
                <a:gd name="connsiteX7-681" fmla="*/ 2206784 w 4413566"/>
                <a:gd name="connsiteY7-682" fmla="*/ 0 h 2068704"/>
                <a:gd name="connsiteX8-683" fmla="*/ 3537081 w 4413566"/>
                <a:gd name="connsiteY8-684" fmla="*/ 292047 h 2068704"/>
                <a:gd name="connsiteX9-685" fmla="*/ 3552794 w 4413566"/>
                <a:gd name="connsiteY9-686" fmla="*/ 319780 h 2068704"/>
                <a:gd name="connsiteX10-687" fmla="*/ 3570858 w 4413566"/>
                <a:gd name="connsiteY10-688" fmla="*/ 369310 h 2068704"/>
                <a:gd name="connsiteX11-689" fmla="*/ 3559490 w 4413566"/>
                <a:gd name="connsiteY11-690" fmla="*/ 338141 h 2068704"/>
                <a:gd name="connsiteX12-691" fmla="*/ 3564668 w 4413566"/>
                <a:gd name="connsiteY12-692" fmla="*/ 365760 h 2068704"/>
                <a:gd name="connsiteX13-693" fmla="*/ 3625970 w 4413566"/>
                <a:gd name="connsiteY13-694" fmla="*/ 520428 h 2068704"/>
                <a:gd name="connsiteX14-695" fmla="*/ 4385777 w 4413566"/>
                <a:gd name="connsiteY14-696" fmla="*/ 2029978 h 2068704"/>
                <a:gd name="connsiteX15-697" fmla="*/ 4413566 w 4413566"/>
                <a:gd name="connsiteY15-698" fmla="*/ 2068702 h 2068704"/>
                <a:gd name="connsiteX16-699" fmla="*/ 4372544 w 4413566"/>
                <a:gd name="connsiteY16-700" fmla="*/ 2040111 h 2068704"/>
                <a:gd name="connsiteX17-701" fmla="*/ 2206784 w 4413566"/>
                <a:gd name="connsiteY17-702" fmla="*/ 1754562 h 2068704"/>
                <a:gd name="connsiteX18-703" fmla="*/ 41024 w 4413566"/>
                <a:gd name="connsiteY18-704" fmla="*/ 2040111 h 2068704"/>
                <a:gd name="connsiteX19-705" fmla="*/ 0 w 4413566"/>
                <a:gd name="connsiteY19-706" fmla="*/ 2068704 h 2068704"/>
                <a:gd name="connsiteX0-707" fmla="*/ 0 w 4413566"/>
                <a:gd name="connsiteY0-708" fmla="*/ 2068704 h 2068704"/>
                <a:gd name="connsiteX1-709" fmla="*/ 27790 w 4413566"/>
                <a:gd name="connsiteY1-710" fmla="*/ 2029978 h 2068704"/>
                <a:gd name="connsiteX2-711" fmla="*/ 787596 w 4413566"/>
                <a:gd name="connsiteY2-712" fmla="*/ 520428 h 2068704"/>
                <a:gd name="connsiteX3-713" fmla="*/ 842151 w 4413566"/>
                <a:gd name="connsiteY3-714" fmla="*/ 370838 h 2068704"/>
                <a:gd name="connsiteX4-715" fmla="*/ 854080 w 4413566"/>
                <a:gd name="connsiteY4-716" fmla="*/ 338130 h 2068704"/>
                <a:gd name="connsiteX5-717" fmla="*/ 860769 w 4413566"/>
                <a:gd name="connsiteY5-718" fmla="*/ 319787 h 2068704"/>
                <a:gd name="connsiteX6-719" fmla="*/ 876487 w 4413566"/>
                <a:gd name="connsiteY6-720" fmla="*/ 292047 h 2068704"/>
                <a:gd name="connsiteX7-721" fmla="*/ 2206784 w 4413566"/>
                <a:gd name="connsiteY7-722" fmla="*/ 0 h 2068704"/>
                <a:gd name="connsiteX8-723" fmla="*/ 3537081 w 4413566"/>
                <a:gd name="connsiteY8-724" fmla="*/ 292047 h 2068704"/>
                <a:gd name="connsiteX9-725" fmla="*/ 3552794 w 4413566"/>
                <a:gd name="connsiteY9-726" fmla="*/ 319780 h 2068704"/>
                <a:gd name="connsiteX10-727" fmla="*/ 3570858 w 4413566"/>
                <a:gd name="connsiteY10-728" fmla="*/ 369310 h 2068704"/>
                <a:gd name="connsiteX11-729" fmla="*/ 3559490 w 4413566"/>
                <a:gd name="connsiteY11-730" fmla="*/ 338141 h 2068704"/>
                <a:gd name="connsiteX12-731" fmla="*/ 3625970 w 4413566"/>
                <a:gd name="connsiteY12-732" fmla="*/ 520428 h 2068704"/>
                <a:gd name="connsiteX13-733" fmla="*/ 4385777 w 4413566"/>
                <a:gd name="connsiteY13-734" fmla="*/ 2029978 h 2068704"/>
                <a:gd name="connsiteX14-735" fmla="*/ 4413566 w 4413566"/>
                <a:gd name="connsiteY14-736" fmla="*/ 2068702 h 2068704"/>
                <a:gd name="connsiteX15-737" fmla="*/ 4372544 w 4413566"/>
                <a:gd name="connsiteY15-738" fmla="*/ 2040111 h 2068704"/>
                <a:gd name="connsiteX16-739" fmla="*/ 2206784 w 4413566"/>
                <a:gd name="connsiteY16-740" fmla="*/ 1754562 h 2068704"/>
                <a:gd name="connsiteX17-741" fmla="*/ 41024 w 4413566"/>
                <a:gd name="connsiteY17-742" fmla="*/ 2040111 h 2068704"/>
                <a:gd name="connsiteX18-743" fmla="*/ 0 w 4413566"/>
                <a:gd name="connsiteY18-744" fmla="*/ 2068704 h 2068704"/>
                <a:gd name="connsiteX0-745" fmla="*/ 0 w 4413566"/>
                <a:gd name="connsiteY0-746" fmla="*/ 2068704 h 2068704"/>
                <a:gd name="connsiteX1-747" fmla="*/ 27790 w 4413566"/>
                <a:gd name="connsiteY1-748" fmla="*/ 2029978 h 2068704"/>
                <a:gd name="connsiteX2-749" fmla="*/ 787596 w 4413566"/>
                <a:gd name="connsiteY2-750" fmla="*/ 520428 h 2068704"/>
                <a:gd name="connsiteX3-751" fmla="*/ 842151 w 4413566"/>
                <a:gd name="connsiteY3-752" fmla="*/ 370838 h 2068704"/>
                <a:gd name="connsiteX4-753" fmla="*/ 854080 w 4413566"/>
                <a:gd name="connsiteY4-754" fmla="*/ 338130 h 2068704"/>
                <a:gd name="connsiteX5-755" fmla="*/ 860769 w 4413566"/>
                <a:gd name="connsiteY5-756" fmla="*/ 319787 h 2068704"/>
                <a:gd name="connsiteX6-757" fmla="*/ 876487 w 4413566"/>
                <a:gd name="connsiteY6-758" fmla="*/ 292047 h 2068704"/>
                <a:gd name="connsiteX7-759" fmla="*/ 2206784 w 4413566"/>
                <a:gd name="connsiteY7-760" fmla="*/ 0 h 2068704"/>
                <a:gd name="connsiteX8-761" fmla="*/ 3537081 w 4413566"/>
                <a:gd name="connsiteY8-762" fmla="*/ 292047 h 2068704"/>
                <a:gd name="connsiteX9-763" fmla="*/ 3552794 w 4413566"/>
                <a:gd name="connsiteY9-764" fmla="*/ 319780 h 2068704"/>
                <a:gd name="connsiteX10-765" fmla="*/ 3559490 w 4413566"/>
                <a:gd name="connsiteY10-766" fmla="*/ 338141 h 2068704"/>
                <a:gd name="connsiteX11-767" fmla="*/ 3625970 w 4413566"/>
                <a:gd name="connsiteY11-768" fmla="*/ 520428 h 2068704"/>
                <a:gd name="connsiteX12-769" fmla="*/ 4385777 w 4413566"/>
                <a:gd name="connsiteY12-770" fmla="*/ 2029978 h 2068704"/>
                <a:gd name="connsiteX13-771" fmla="*/ 4413566 w 4413566"/>
                <a:gd name="connsiteY13-772" fmla="*/ 2068702 h 2068704"/>
                <a:gd name="connsiteX14-773" fmla="*/ 4372544 w 4413566"/>
                <a:gd name="connsiteY14-774" fmla="*/ 2040111 h 2068704"/>
                <a:gd name="connsiteX15-775" fmla="*/ 2206784 w 4413566"/>
                <a:gd name="connsiteY15-776" fmla="*/ 1754562 h 2068704"/>
                <a:gd name="connsiteX16-777" fmla="*/ 41024 w 4413566"/>
                <a:gd name="connsiteY16-778" fmla="*/ 2040111 h 2068704"/>
                <a:gd name="connsiteX17-779" fmla="*/ 0 w 4413566"/>
                <a:gd name="connsiteY17-780" fmla="*/ 2068704 h 20687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4413566" h="2068704">
                  <a:moveTo>
                    <a:pt x="0" y="2068704"/>
                  </a:moveTo>
                  <a:lnTo>
                    <a:pt x="27790" y="2029978"/>
                  </a:lnTo>
                  <a:cubicBezTo>
                    <a:pt x="297246" y="1629288"/>
                    <a:pt x="558831" y="1113738"/>
                    <a:pt x="787596" y="520428"/>
                  </a:cubicBezTo>
                  <a:lnTo>
                    <a:pt x="842151" y="370838"/>
                  </a:lnTo>
                  <a:lnTo>
                    <a:pt x="854080" y="338130"/>
                  </a:lnTo>
                  <a:lnTo>
                    <a:pt x="860769" y="319787"/>
                  </a:lnTo>
                  <a:lnTo>
                    <a:pt x="876487" y="292047"/>
                  </a:lnTo>
                  <a:cubicBezTo>
                    <a:pt x="1003105" y="125376"/>
                    <a:pt x="1550587" y="0"/>
                    <a:pt x="2206784" y="0"/>
                  </a:cubicBezTo>
                  <a:cubicBezTo>
                    <a:pt x="2862981" y="0"/>
                    <a:pt x="3410463" y="125376"/>
                    <a:pt x="3537081" y="292047"/>
                  </a:cubicBezTo>
                  <a:lnTo>
                    <a:pt x="3552794" y="319780"/>
                  </a:lnTo>
                  <a:lnTo>
                    <a:pt x="3559490" y="338141"/>
                  </a:lnTo>
                  <a:lnTo>
                    <a:pt x="3625970" y="520428"/>
                  </a:lnTo>
                  <a:cubicBezTo>
                    <a:pt x="3854736" y="1113738"/>
                    <a:pt x="4116321" y="1629288"/>
                    <a:pt x="4385777" y="2029978"/>
                  </a:cubicBezTo>
                  <a:lnTo>
                    <a:pt x="4413566" y="2068702"/>
                  </a:lnTo>
                  <a:lnTo>
                    <a:pt x="4372544" y="2040111"/>
                  </a:lnTo>
                  <a:cubicBezTo>
                    <a:pt x="4085426" y="1874678"/>
                    <a:pt x="3224378" y="1754562"/>
                    <a:pt x="2206784" y="1754562"/>
                  </a:cubicBezTo>
                  <a:cubicBezTo>
                    <a:pt x="1189190" y="1754562"/>
                    <a:pt x="328142" y="1874678"/>
                    <a:pt x="41024" y="2040111"/>
                  </a:cubicBezTo>
                  <a:lnTo>
                    <a:pt x="0" y="20687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2800">
                <a:solidFill>
                  <a:prstClr val="white"/>
                </a:solidFill>
                <a:latin typeface="Arial" panose="020B0604020202020204" pitchFamily="34" charset="0"/>
                <a:cs typeface="Arial" panose="020B0604020202020204" pitchFamily="34" charset="0"/>
              </a:endParaRPr>
            </a:p>
          </p:txBody>
        </p:sp>
        <p:sp>
          <p:nvSpPr>
            <p:cNvPr id="47" name="Rectangle 46"/>
            <p:cNvSpPr/>
            <p:nvPr/>
          </p:nvSpPr>
          <p:spPr>
            <a:xfrm>
              <a:off x="3642" y="4708"/>
              <a:ext cx="3670" cy="1912"/>
            </a:xfrm>
            <a:prstGeom prst="rect">
              <a:avLst/>
            </a:prstGeom>
          </p:spPr>
          <p:txBody>
            <a:bodyPr wrap="none" lIns="0" tIns="0" rIns="0" bIns="0" anchor="ctr">
              <a:noAutofit/>
            </a:bodyPr>
            <a:lstStyle/>
            <a:p>
              <a:pPr algn="ctr"/>
              <a:r>
                <a:rPr lang="en-IN" altLang="en-US" sz="2400" b="1" dirty="0">
                  <a:solidFill>
                    <a:schemeClr val="bg1"/>
                  </a:solidFill>
                  <a:latin typeface="Arial" panose="020B0604020202020204" pitchFamily="34" charset="0"/>
                  <a:ea typeface="MS PGothic" panose="020B0600070205080204" charset="-128"/>
                  <a:cs typeface="Arial" panose="020B0604020202020204" pitchFamily="34" charset="0"/>
                </a:rPr>
                <a:t>ACTIVITY 3</a:t>
              </a:r>
              <a:r>
                <a:rPr lang="en-US" sz="2400" b="1" dirty="0">
                  <a:solidFill>
                    <a:schemeClr val="bg1"/>
                  </a:solidFill>
                  <a:latin typeface="Arial" panose="020B0604020202020204" pitchFamily="34" charset="0"/>
                  <a:ea typeface="MS PGothic" panose="020B0600070205080204" charset="-128"/>
                  <a:cs typeface="Arial" panose="020B0604020202020204" pitchFamily="34" charset="0"/>
                </a:rPr>
                <a:t> </a:t>
              </a:r>
            </a:p>
            <a:p>
              <a:pPr algn="ctr"/>
              <a:endParaRPr lang="en-US" sz="2400" b="1" dirty="0">
                <a:solidFill>
                  <a:schemeClr val="bg1"/>
                </a:solidFill>
                <a:latin typeface="Arial" panose="020B0604020202020204" pitchFamily="34" charset="0"/>
                <a:ea typeface="MS PGothic" panose="020B0600070205080204" charset="-128"/>
                <a:cs typeface="Arial" panose="020B0604020202020204" pitchFamily="34" charset="0"/>
              </a:endParaRPr>
            </a:p>
          </p:txBody>
        </p:sp>
        <p:sp>
          <p:nvSpPr>
            <p:cNvPr id="48" name="Rectangle 47"/>
            <p:cNvSpPr/>
            <p:nvPr/>
          </p:nvSpPr>
          <p:spPr>
            <a:xfrm>
              <a:off x="3559" y="8315"/>
              <a:ext cx="3837" cy="1912"/>
            </a:xfrm>
            <a:prstGeom prst="rect">
              <a:avLst/>
            </a:prstGeom>
          </p:spPr>
          <p:txBody>
            <a:bodyPr wrap="none" lIns="0" tIns="0" rIns="0" bIns="0" anchor="ctr">
              <a:noAutofit/>
            </a:bodyPr>
            <a:lstStyle/>
            <a:p>
              <a:pPr algn="ctr"/>
              <a:r>
                <a:rPr lang="en-IN" altLang="en-US" sz="2400" b="1" dirty="0">
                  <a:solidFill>
                    <a:schemeClr val="bg1"/>
                  </a:solidFill>
                  <a:latin typeface="Arial" panose="020B0604020202020204" pitchFamily="34" charset="0"/>
                  <a:ea typeface="MS PGothic" panose="020B0600070205080204" charset="-128"/>
                  <a:cs typeface="Arial" panose="020B0604020202020204" pitchFamily="34" charset="0"/>
                  <a:sym typeface="+mn-ea"/>
                </a:rPr>
                <a:t>ACTIVITY</a:t>
              </a:r>
              <a:r>
                <a:rPr lang="en-US" sz="2400" b="1" dirty="0">
                  <a:solidFill>
                    <a:schemeClr val="bg1"/>
                  </a:solidFill>
                  <a:latin typeface="Arial" panose="020B0604020202020204" pitchFamily="34" charset="0"/>
                  <a:ea typeface="MS PGothic" panose="020B0600070205080204" charset="-128"/>
                  <a:cs typeface="Arial" panose="020B0604020202020204" pitchFamily="34" charset="0"/>
                </a:rPr>
                <a:t> </a:t>
              </a:r>
              <a:r>
                <a:rPr lang="en-IN" altLang="en-US" sz="2400" b="1" dirty="0">
                  <a:solidFill>
                    <a:schemeClr val="bg1"/>
                  </a:solidFill>
                  <a:latin typeface="Arial" panose="020B0604020202020204" pitchFamily="34" charset="0"/>
                  <a:ea typeface="MS PGothic" panose="020B0600070205080204" charset="-128"/>
                  <a:cs typeface="Arial" panose="020B0604020202020204" pitchFamily="34" charset="0"/>
                </a:rPr>
                <a:t>2</a:t>
              </a:r>
              <a:r>
                <a:rPr lang="en-US" sz="2400" b="1" dirty="0">
                  <a:solidFill>
                    <a:schemeClr val="bg1"/>
                  </a:solidFill>
                  <a:latin typeface="Arial" panose="020B0604020202020204" pitchFamily="34" charset="0"/>
                  <a:ea typeface="MS PGothic" panose="020B0600070205080204" charset="-128"/>
                  <a:cs typeface="Arial" panose="020B0604020202020204" pitchFamily="34" charset="0"/>
                </a:rPr>
                <a:t> </a:t>
              </a:r>
            </a:p>
            <a:p>
              <a:pPr algn="ctr"/>
              <a:endParaRPr lang="en-US" sz="2400" b="1" dirty="0">
                <a:solidFill>
                  <a:schemeClr val="bg1"/>
                </a:solidFill>
                <a:latin typeface="Arial" panose="020B0604020202020204" pitchFamily="34" charset="0"/>
                <a:ea typeface="MS PGothic" panose="020B0600070205080204" charset="-128"/>
                <a:cs typeface="Arial" panose="020B0604020202020204" pitchFamily="34" charset="0"/>
              </a:endParaRPr>
            </a:p>
          </p:txBody>
        </p:sp>
        <p:sp>
          <p:nvSpPr>
            <p:cNvPr id="49" name="Rectangle 48"/>
            <p:cNvSpPr/>
            <p:nvPr/>
          </p:nvSpPr>
          <p:spPr>
            <a:xfrm>
              <a:off x="4033" y="12181"/>
              <a:ext cx="2890" cy="1912"/>
            </a:xfrm>
            <a:prstGeom prst="rect">
              <a:avLst/>
            </a:prstGeom>
          </p:spPr>
          <p:txBody>
            <a:bodyPr wrap="none" lIns="0" tIns="0" rIns="0" bIns="0" anchor="ctr">
              <a:noAutofit/>
            </a:bodyPr>
            <a:lstStyle/>
            <a:p>
              <a:pPr algn="ctr"/>
              <a:r>
                <a:rPr lang="en-IN" altLang="en-US" sz="2400" b="1" dirty="0">
                  <a:solidFill>
                    <a:schemeClr val="bg1"/>
                  </a:solidFill>
                  <a:latin typeface="Arial" panose="020B0604020202020204" pitchFamily="34" charset="0"/>
                  <a:ea typeface="MS PGothic" panose="020B0600070205080204" charset="-128"/>
                  <a:cs typeface="Arial" panose="020B0604020202020204" pitchFamily="34" charset="0"/>
                  <a:sym typeface="+mn-ea"/>
                </a:rPr>
                <a:t>ACTIVITY</a:t>
              </a:r>
              <a:r>
                <a:rPr lang="en-US" sz="2400" b="1" dirty="0">
                  <a:solidFill>
                    <a:schemeClr val="bg1"/>
                  </a:solidFill>
                  <a:latin typeface="Arial" panose="020B0604020202020204" pitchFamily="34" charset="0"/>
                  <a:ea typeface="MS PGothic" panose="020B0600070205080204" charset="-128"/>
                  <a:cs typeface="Arial" panose="020B0604020202020204" pitchFamily="34" charset="0"/>
                </a:rPr>
                <a:t> 1 </a:t>
              </a:r>
            </a:p>
            <a:p>
              <a:pPr algn="ctr"/>
              <a:endParaRPr lang="en-US" sz="2400" b="1" dirty="0">
                <a:solidFill>
                  <a:schemeClr val="bg1"/>
                </a:solidFill>
                <a:latin typeface="Arial" panose="020B0604020202020204" pitchFamily="34" charset="0"/>
                <a:ea typeface="MS PGothic" panose="020B0600070205080204" charset="-128"/>
                <a:cs typeface="Arial" panose="020B0604020202020204" pitchFamily="34" charset="0"/>
              </a:endParaRPr>
            </a:p>
          </p:txBody>
        </p:sp>
      </p:grpSp>
      <p:sp>
        <p:nvSpPr>
          <p:cNvPr id="16" name="Rounded Rectangle 69"/>
          <p:cNvSpPr/>
          <p:nvPr/>
        </p:nvSpPr>
        <p:spPr>
          <a:xfrm>
            <a:off x="6730365" y="2642235"/>
            <a:ext cx="9394825" cy="1696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lvl="0" indent="0" fontAlgn="base">
              <a:spcAft>
                <a:spcPts val="300"/>
              </a:spcAft>
              <a:buNone/>
              <a:defRPr/>
            </a:pPr>
            <a:r>
              <a:rPr lang="en-US" sz="2800" b="1" dirty="0">
                <a:solidFill>
                  <a:schemeClr val="bg1"/>
                </a:solidFill>
                <a:latin typeface="Arial" panose="020B0604020202020204" pitchFamily="34" charset="0"/>
                <a:cs typeface="Arial" panose="020B0604020202020204" pitchFamily="34" charset="0"/>
              </a:rPr>
              <a:t>Assessing the quality</a:t>
            </a:r>
          </a:p>
        </p:txBody>
      </p:sp>
      <p:sp>
        <p:nvSpPr>
          <p:cNvPr id="17" name="Rounded Rectangle 69"/>
          <p:cNvSpPr/>
          <p:nvPr/>
        </p:nvSpPr>
        <p:spPr>
          <a:xfrm>
            <a:off x="6730365" y="4855845"/>
            <a:ext cx="9394825" cy="1696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lvl="0" indent="0" fontAlgn="base">
              <a:spcAft>
                <a:spcPts val="300"/>
              </a:spcAft>
              <a:buNone/>
              <a:defRPr/>
            </a:pPr>
            <a:r>
              <a:rPr lang="en-US" sz="2800" b="1" dirty="0">
                <a:solidFill>
                  <a:schemeClr val="bg1"/>
                </a:solidFill>
                <a:latin typeface="Arial" panose="020B0604020202020204" pitchFamily="34" charset="0"/>
                <a:cs typeface="Arial" panose="020B0604020202020204" pitchFamily="34" charset="0"/>
              </a:rPr>
              <a:t> Assessing Relevance</a:t>
            </a:r>
          </a:p>
        </p:txBody>
      </p:sp>
      <p:sp>
        <p:nvSpPr>
          <p:cNvPr id="19" name="Rounded Rectangle 69"/>
          <p:cNvSpPr/>
          <p:nvPr/>
        </p:nvSpPr>
        <p:spPr>
          <a:xfrm>
            <a:off x="6730365" y="7070090"/>
            <a:ext cx="9394825" cy="1696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lvl="0" indent="0" fontAlgn="base">
              <a:spcAft>
                <a:spcPts val="300"/>
              </a:spcAft>
              <a:buNone/>
              <a:defRPr/>
            </a:pPr>
            <a:r>
              <a:rPr lang="en-US" sz="2800" b="1" dirty="0">
                <a:solidFill>
                  <a:schemeClr val="bg1"/>
                </a:solidFill>
                <a:latin typeface="Arial" panose="020B0604020202020204" pitchFamily="34" charset="0"/>
                <a:cs typeface="Arial" panose="020B0604020202020204" pitchFamily="34" charset="0"/>
              </a:rPr>
              <a:t>Assessing Appropriateness of the Search Keywords</a:t>
            </a:r>
          </a:p>
        </p:txBody>
      </p:sp>
      <p:sp>
        <p:nvSpPr>
          <p:cNvPr id="12" name="TextBox 2"/>
          <p:cNvSpPr txBox="1"/>
          <p:nvPr/>
        </p:nvSpPr>
        <p:spPr>
          <a:xfrm>
            <a:off x="4191000" y="162427"/>
            <a:ext cx="8715459" cy="691792"/>
          </a:xfrm>
          <a:prstGeom prst="rect">
            <a:avLst/>
          </a:prstGeom>
        </p:spPr>
        <p:txBody>
          <a:bodyPr lIns="0" tIns="0" rIns="0" bIns="0" rtlCol="0" anchor="t">
            <a:spAutoFit/>
          </a:bodyPr>
          <a:lstStyle/>
          <a:p>
            <a:pPr marL="0" lvl="0" indent="0" algn="ctr">
              <a:lnSpc>
                <a:spcPts val="6050"/>
              </a:lnSpc>
              <a:spcBef>
                <a:spcPct val="0"/>
              </a:spcBef>
            </a:pPr>
            <a:r>
              <a:rPr lang="en-IN" altLang="en-US" sz="3600" b="1" dirty="0">
                <a:solidFill>
                  <a:srgbClr val="E5E5E5"/>
                </a:solidFill>
                <a:latin typeface="Arial" panose="020B0604020202020204" pitchFamily="34" charset="0"/>
                <a:cs typeface="Arial" panose="020B0604020202020204" pitchFamily="34" charset="0"/>
              </a:rPr>
              <a:t>REVIEW STRATEGY</a:t>
            </a:r>
          </a:p>
        </p:txBody>
      </p:sp>
      <p:pic>
        <p:nvPicPr>
          <p:cNvPr id="13" name="Picture 12"/>
          <p:cNvPicPr>
            <a:picLocks noChangeAspect="1"/>
          </p:cNvPicPr>
          <p:nvPr/>
        </p:nvPicPr>
        <p:blipFill>
          <a:blip r:embed="rId2"/>
          <a:stretch>
            <a:fillRect/>
          </a:stretch>
        </p:blipFill>
        <p:spPr>
          <a:xfrm>
            <a:off x="15707360" y="114300"/>
            <a:ext cx="2284730" cy="114236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4444"/>
        </a:solidFill>
        <a:effectLst/>
      </p:bgPr>
    </p:bg>
    <p:spTree>
      <p:nvGrpSpPr>
        <p:cNvPr id="1" name=""/>
        <p:cNvGrpSpPr/>
        <p:nvPr/>
      </p:nvGrpSpPr>
      <p:grpSpPr>
        <a:xfrm>
          <a:off x="0" y="0"/>
          <a:ext cx="0" cy="0"/>
          <a:chOff x="0" y="0"/>
          <a:chExt cx="0" cy="0"/>
        </a:xfrm>
      </p:grpSpPr>
      <p:sp>
        <p:nvSpPr>
          <p:cNvPr id="9" name="TextBox 2"/>
          <p:cNvSpPr txBox="1"/>
          <p:nvPr/>
        </p:nvSpPr>
        <p:spPr>
          <a:xfrm>
            <a:off x="457200" y="419176"/>
            <a:ext cx="8715459" cy="775335"/>
          </a:xfrm>
          <a:prstGeom prst="rect">
            <a:avLst/>
          </a:prstGeom>
        </p:spPr>
        <p:txBody>
          <a:bodyPr lIns="0" tIns="0" rIns="0" bIns="0" rtlCol="0" anchor="t">
            <a:spAutoFit/>
          </a:bodyPr>
          <a:lstStyle/>
          <a:p>
            <a:pPr marL="0" lvl="0" indent="0" algn="l">
              <a:lnSpc>
                <a:spcPts val="6050"/>
              </a:lnSpc>
              <a:spcBef>
                <a:spcPct val="0"/>
              </a:spcBef>
            </a:pPr>
            <a:r>
              <a:rPr lang="en-IN" altLang="en-US" sz="3600" b="1" dirty="0">
                <a:solidFill>
                  <a:srgbClr val="E5E5E5"/>
                </a:solidFill>
                <a:latin typeface="Arial" panose="020B0604020202020204" pitchFamily="34" charset="0"/>
                <a:cs typeface="Arial" panose="020B0604020202020204" pitchFamily="34" charset="0"/>
              </a:rPr>
              <a:t>REVIEW STRATEGY</a:t>
            </a:r>
          </a:p>
        </p:txBody>
      </p:sp>
      <p:sp>
        <p:nvSpPr>
          <p:cNvPr id="33" name="Oval 32"/>
          <p:cNvSpPr/>
          <p:nvPr/>
        </p:nvSpPr>
        <p:spPr>
          <a:xfrm>
            <a:off x="284480" y="3784600"/>
            <a:ext cx="3855720" cy="3868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39" name="Rectangle 38"/>
          <p:cNvSpPr/>
          <p:nvPr/>
        </p:nvSpPr>
        <p:spPr>
          <a:xfrm>
            <a:off x="284480" y="5185410"/>
            <a:ext cx="3711575" cy="62801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lvl="0" indent="0" algn="ctr" fontAlgn="base">
              <a:spcAft>
                <a:spcPts val="300"/>
              </a:spcAft>
              <a:buNone/>
              <a:defRPr/>
            </a:pPr>
            <a:r>
              <a:rPr lang="en-US" sz="2800" b="1" dirty="0">
                <a:solidFill>
                  <a:schemeClr val="bg1"/>
                </a:solidFill>
                <a:latin typeface="Arial" panose="020B0604020202020204" pitchFamily="34" charset="0"/>
                <a:cs typeface="Arial" panose="020B0604020202020204" pitchFamily="34" charset="0"/>
                <a:sym typeface="+mn-ea"/>
              </a:rPr>
              <a:t>Assessing Appropriateness of the Search Keywords</a:t>
            </a:r>
          </a:p>
        </p:txBody>
      </p:sp>
      <p:sp>
        <p:nvSpPr>
          <p:cNvPr id="10" name="Arc 1"/>
          <p:cNvSpPr/>
          <p:nvPr/>
        </p:nvSpPr>
        <p:spPr>
          <a:xfrm>
            <a:off x="3082290" y="1883410"/>
            <a:ext cx="2153920" cy="7722870"/>
          </a:xfrm>
          <a:custGeom>
            <a:avLst/>
            <a:gdLst>
              <a:gd name="connsiteX0" fmla="*/ 5229682 w 6838496"/>
              <a:gd name="connsiteY0" fmla="*/ 518630 h 6838496"/>
              <a:gd name="connsiteX1" fmla="*/ 6838481 w 6838496"/>
              <a:gd name="connsiteY1" fmla="*/ 3429462 h 6838496"/>
              <a:gd name="connsiteX2" fmla="*/ 5212321 w 6838496"/>
              <a:gd name="connsiteY2" fmla="*/ 6330631 h 6838496"/>
              <a:gd name="connsiteX3" fmla="*/ 3419248 w 6838496"/>
              <a:gd name="connsiteY3" fmla="*/ 3419248 h 6838496"/>
              <a:gd name="connsiteX4" fmla="*/ 5229682 w 6838496"/>
              <a:gd name="connsiteY4" fmla="*/ 518630 h 6838496"/>
              <a:gd name="connsiteX0-1" fmla="*/ 5229682 w 6838496"/>
              <a:gd name="connsiteY0-2" fmla="*/ 518630 h 6838496"/>
              <a:gd name="connsiteX1-3" fmla="*/ 6838481 w 6838496"/>
              <a:gd name="connsiteY1-4" fmla="*/ 3429462 h 6838496"/>
              <a:gd name="connsiteX2-5" fmla="*/ 5212321 w 6838496"/>
              <a:gd name="connsiteY2-6" fmla="*/ 6330631 h 6838496"/>
              <a:gd name="connsiteX0-7" fmla="*/ 17361 w 1626175"/>
              <a:gd name="connsiteY0-8" fmla="*/ 0 h 5812001"/>
              <a:gd name="connsiteX1-9" fmla="*/ 1626160 w 1626175"/>
              <a:gd name="connsiteY1-10" fmla="*/ 2910832 h 5812001"/>
              <a:gd name="connsiteX2-11" fmla="*/ 0 w 1626175"/>
              <a:gd name="connsiteY2-12" fmla="*/ 5812001 h 5812001"/>
              <a:gd name="connsiteX3-13" fmla="*/ 17361 w 1626175"/>
              <a:gd name="connsiteY3-14" fmla="*/ 0 h 5812001"/>
              <a:gd name="connsiteX0-15" fmla="*/ 17361 w 1626175"/>
              <a:gd name="connsiteY0-16" fmla="*/ 0 h 5812001"/>
              <a:gd name="connsiteX1-17" fmla="*/ 1626160 w 1626175"/>
              <a:gd name="connsiteY1-18" fmla="*/ 2910832 h 5812001"/>
              <a:gd name="connsiteX2-19" fmla="*/ 0 w 1626175"/>
              <a:gd name="connsiteY2-20" fmla="*/ 5812001 h 5812001"/>
            </a:gdLst>
            <a:ahLst/>
            <a:cxnLst>
              <a:cxn ang="0">
                <a:pos x="connsiteX0-1" y="connsiteY0-2"/>
              </a:cxn>
              <a:cxn ang="0">
                <a:pos x="connsiteX1-3" y="connsiteY1-4"/>
              </a:cxn>
              <a:cxn ang="0">
                <a:pos x="connsiteX2-5" y="connsiteY2-6"/>
              </a:cxn>
            </a:cxnLst>
            <a:rect l="l" t="t" r="r" b="b"/>
            <a:pathLst>
              <a:path w="1626175" h="5812001" stroke="0" extrusionOk="0">
                <a:moveTo>
                  <a:pt x="17361" y="0"/>
                </a:moveTo>
                <a:cubicBezTo>
                  <a:pt x="1021175" y="626535"/>
                  <a:pt x="1629695" y="1727542"/>
                  <a:pt x="1626160" y="2910832"/>
                </a:cubicBezTo>
                <a:cubicBezTo>
                  <a:pt x="1622625" y="4094122"/>
                  <a:pt x="1007539" y="5191474"/>
                  <a:pt x="0" y="5812001"/>
                </a:cubicBezTo>
                <a:lnTo>
                  <a:pt x="17361" y="0"/>
                </a:lnTo>
                <a:close/>
              </a:path>
              <a:path w="1626175" h="5812001" fill="none">
                <a:moveTo>
                  <a:pt x="17361" y="0"/>
                </a:moveTo>
                <a:cubicBezTo>
                  <a:pt x="1021175" y="626535"/>
                  <a:pt x="1629695" y="1727542"/>
                  <a:pt x="1626160" y="2910832"/>
                </a:cubicBezTo>
                <a:cubicBezTo>
                  <a:pt x="1622625" y="4094122"/>
                  <a:pt x="1007539" y="5191474"/>
                  <a:pt x="0" y="5812001"/>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a:solidFill>
                <a:schemeClr val="lt1"/>
              </a:solidFill>
            </a:endParaRPr>
          </a:p>
        </p:txBody>
      </p:sp>
      <p:sp>
        <p:nvSpPr>
          <p:cNvPr id="58" name="Oval 57"/>
          <p:cNvSpPr/>
          <p:nvPr/>
        </p:nvSpPr>
        <p:spPr>
          <a:xfrm>
            <a:off x="3559810" y="8094980"/>
            <a:ext cx="1167765" cy="1149985"/>
          </a:xfrm>
          <a:prstGeom prst="ellipse">
            <a:avLst/>
          </a:prstGeom>
          <a:gradFill>
            <a:gsLst>
              <a:gs pos="0">
                <a:srgbClr val="FECF40"/>
              </a:gs>
              <a:gs pos="100000">
                <a:srgbClr val="846C21"/>
              </a:gs>
            </a:gsLst>
            <a:lin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400" dirty="0"/>
          </a:p>
        </p:txBody>
      </p:sp>
      <p:sp>
        <p:nvSpPr>
          <p:cNvPr id="59" name="Oval 58"/>
          <p:cNvSpPr/>
          <p:nvPr/>
        </p:nvSpPr>
        <p:spPr>
          <a:xfrm>
            <a:off x="4495800" y="6210300"/>
            <a:ext cx="1167765" cy="1149985"/>
          </a:xfrm>
          <a:prstGeom prst="ellipse">
            <a:avLst/>
          </a:prstGeom>
          <a:gradFill>
            <a:gsLst>
              <a:gs pos="0">
                <a:srgbClr val="FECF40"/>
              </a:gs>
              <a:gs pos="100000">
                <a:srgbClr val="846C21"/>
              </a:gs>
            </a:gsLst>
            <a:lin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400" dirty="0"/>
          </a:p>
        </p:txBody>
      </p:sp>
      <p:sp>
        <p:nvSpPr>
          <p:cNvPr id="60" name="Oval 59"/>
          <p:cNvSpPr/>
          <p:nvPr/>
        </p:nvSpPr>
        <p:spPr>
          <a:xfrm>
            <a:off x="4523105" y="4013835"/>
            <a:ext cx="1167765" cy="1149985"/>
          </a:xfrm>
          <a:prstGeom prst="ellipse">
            <a:avLst/>
          </a:prstGeom>
          <a:gradFill>
            <a:gsLst>
              <a:gs pos="0">
                <a:srgbClr val="FECF40"/>
              </a:gs>
              <a:gs pos="100000">
                <a:srgbClr val="846C21"/>
              </a:gs>
            </a:gsLst>
            <a:lin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400" dirty="0"/>
          </a:p>
        </p:txBody>
      </p:sp>
      <p:sp>
        <p:nvSpPr>
          <p:cNvPr id="61" name="Oval 60"/>
          <p:cNvSpPr/>
          <p:nvPr/>
        </p:nvSpPr>
        <p:spPr>
          <a:xfrm>
            <a:off x="3559810" y="2173605"/>
            <a:ext cx="1167765" cy="1149985"/>
          </a:xfrm>
          <a:prstGeom prst="ellipse">
            <a:avLst/>
          </a:prstGeom>
          <a:gradFill>
            <a:gsLst>
              <a:gs pos="0">
                <a:srgbClr val="FECF40"/>
              </a:gs>
              <a:gs pos="100000">
                <a:srgbClr val="846C21"/>
              </a:gs>
            </a:gsLst>
            <a:lin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400" dirty="0"/>
          </a:p>
        </p:txBody>
      </p:sp>
      <p:grpSp>
        <p:nvGrpSpPr>
          <p:cNvPr id="25" name="Group 24"/>
          <p:cNvGrpSpPr/>
          <p:nvPr/>
        </p:nvGrpSpPr>
        <p:grpSpPr>
          <a:xfrm>
            <a:off x="6095365" y="161290"/>
            <a:ext cx="9789795" cy="9932035"/>
            <a:chOff x="10440" y="1881"/>
            <a:chExt cx="17223" cy="13892"/>
          </a:xfrm>
        </p:grpSpPr>
        <p:sp>
          <p:nvSpPr>
            <p:cNvPr id="8" name="TextBox 8"/>
            <p:cNvSpPr txBox="1"/>
            <p:nvPr/>
          </p:nvSpPr>
          <p:spPr>
            <a:xfrm>
              <a:off x="26317" y="15135"/>
              <a:ext cx="863" cy="396"/>
            </a:xfrm>
            <a:prstGeom prst="rect">
              <a:avLst/>
            </a:prstGeom>
          </p:spPr>
          <p:txBody>
            <a:bodyPr lIns="0" tIns="0" rIns="0" bIns="0" rtlCol="0" anchor="t">
              <a:spAutoFit/>
            </a:bodyPr>
            <a:lstStyle/>
            <a:p>
              <a:pPr marL="0" lvl="0" indent="0" algn="r">
                <a:lnSpc>
                  <a:spcPts val="2210"/>
                </a:lnSpc>
                <a:spcBef>
                  <a:spcPct val="0"/>
                </a:spcBef>
              </a:pPr>
              <a:r>
                <a:rPr lang="en-US" b="1">
                  <a:solidFill>
                    <a:srgbClr val="1B4444"/>
                  </a:solidFill>
                  <a:latin typeface="Arial" panose="020B0604020202020204" pitchFamily="34" charset="0"/>
                  <a:cs typeface="Arial" panose="020B0604020202020204" pitchFamily="34" charset="0"/>
                </a:rPr>
                <a:t>06</a:t>
              </a:r>
            </a:p>
          </p:txBody>
        </p:sp>
        <p:sp>
          <p:nvSpPr>
            <p:cNvPr id="21" name="Rounded Rectangle 21"/>
            <p:cNvSpPr/>
            <p:nvPr/>
          </p:nvSpPr>
          <p:spPr>
            <a:xfrm>
              <a:off x="10440" y="1881"/>
              <a:ext cx="17223" cy="2353"/>
            </a:xfrm>
            <a:prstGeom prst="round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800"/>
                </a:spcAft>
              </a:pPr>
              <a:r>
                <a:rPr lang="en-US" altLang="zh-CN" b="1" kern="100">
                  <a:latin typeface="Arial" panose="020B0604020202020204" pitchFamily="34" charset="0"/>
                  <a:ea typeface="Calibri" panose="020F0502020204030204"/>
                  <a:cs typeface="Arial" panose="020B0604020202020204" pitchFamily="34" charset="0"/>
                  <a:sym typeface="Times New Roman" panose="02020603050405020304"/>
                </a:rPr>
                <a:t> </a:t>
              </a:r>
            </a:p>
          </p:txBody>
        </p:sp>
        <p:sp>
          <p:nvSpPr>
            <p:cNvPr id="20" name="Text Box 20"/>
            <p:cNvSpPr txBox="1"/>
            <p:nvPr/>
          </p:nvSpPr>
          <p:spPr>
            <a:xfrm>
              <a:off x="10575" y="2090"/>
              <a:ext cx="16953" cy="1951"/>
            </a:xfrm>
            <a:prstGeom prst="rect">
              <a:avLst/>
            </a:prstGeom>
            <a:gradFill>
              <a:gsLst>
                <a:gs pos="0">
                  <a:srgbClr val="FECF40"/>
                </a:gs>
                <a:gs pos="100000">
                  <a:srgbClr val="846C21"/>
                </a:gs>
              </a:gsLst>
              <a:lin scaled="0"/>
            </a:grad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lnSpc>
                  <a:spcPct val="108000"/>
                </a:lnSpc>
                <a:spcAft>
                  <a:spcPts val="800"/>
                </a:spcAft>
              </a:pPr>
              <a:r>
                <a:rPr lang="en-US" altLang="zh-CN" b="1" kern="100" dirty="0">
                  <a:latin typeface="Arial" panose="020B0604020202020204" pitchFamily="34" charset="0"/>
                  <a:ea typeface="Calibri" panose="020F0502020204030204"/>
                  <a:cs typeface="Arial" panose="020B0604020202020204" pitchFamily="34" charset="0"/>
                  <a:sym typeface="Times New Roman" panose="02020603050405020304"/>
                </a:rPr>
                <a:t>Step 1- Search on PubMed and Google Scholar using the following keywords related to Social media impact and </a:t>
              </a:r>
              <a:r>
                <a:rPr lang="en-US" altLang="zh-CN" b="1" kern="100" dirty="0" err="1">
                  <a:latin typeface="Arial" panose="020B0604020202020204" pitchFamily="34" charset="0"/>
                  <a:ea typeface="Calibri" panose="020F0502020204030204"/>
                  <a:cs typeface="Arial" panose="020B0604020202020204" pitchFamily="34" charset="0"/>
                  <a:sym typeface="Times New Roman" panose="02020603050405020304"/>
                </a:rPr>
                <a:t>infodemic</a:t>
              </a:r>
              <a:r>
                <a:rPr lang="en-US" altLang="zh-CN" b="1" kern="100" dirty="0">
                  <a:latin typeface="Arial" panose="020B0604020202020204" pitchFamily="34" charset="0"/>
                  <a:ea typeface="Calibri" panose="020F0502020204030204"/>
                  <a:cs typeface="Arial" panose="020B0604020202020204" pitchFamily="34" charset="0"/>
                  <a:sym typeface="Times New Roman" panose="02020603050405020304"/>
                </a:rPr>
                <a:t> effect on mental health of adolescents.</a:t>
              </a:r>
            </a:p>
            <a:p>
              <a:pPr algn="ctr">
                <a:lnSpc>
                  <a:spcPct val="108000"/>
                </a:lnSpc>
                <a:spcAft>
                  <a:spcPts val="800"/>
                </a:spcAft>
              </a:pPr>
              <a:r>
                <a:rPr lang="en-US" altLang="zh-CN" b="1" kern="100" dirty="0">
                  <a:latin typeface="Arial" panose="020B0604020202020204" pitchFamily="34" charset="0"/>
                  <a:ea typeface="Calibri" panose="020F0502020204030204"/>
                  <a:cs typeface="Arial" panose="020B0604020202020204" pitchFamily="34" charset="0"/>
                  <a:sym typeface="Times New Roman" panose="02020603050405020304"/>
                </a:rPr>
                <a:t>(SOCIAL MEDIA, SOCIAL MEDIA AND MENTAL HEALTH OR INFODEMIC MANAGEMENT, SOCIAL MEDIA AND FAKE NEWS )</a:t>
              </a:r>
            </a:p>
            <a:p>
              <a:pPr algn="ctr">
                <a:lnSpc>
                  <a:spcPct val="108000"/>
                </a:lnSpc>
                <a:spcAft>
                  <a:spcPts val="800"/>
                </a:spcAft>
              </a:pPr>
              <a:r>
                <a:rPr lang="en-US" altLang="zh-CN" b="1" kern="100" dirty="0">
                  <a:latin typeface="Arial" panose="020B0604020202020204" pitchFamily="34" charset="0"/>
                  <a:ea typeface="Calibri" panose="020F0502020204030204"/>
                  <a:cs typeface="Arial" panose="020B0604020202020204" pitchFamily="34" charset="0"/>
                  <a:sym typeface="Times New Roman" panose="02020603050405020304"/>
                </a:rPr>
                <a:t> </a:t>
              </a:r>
            </a:p>
          </p:txBody>
        </p:sp>
        <p:cxnSp>
          <p:nvCxnSpPr>
            <p:cNvPr id="54" name="Straight Arrow Connector 54"/>
            <p:cNvCxnSpPr/>
            <p:nvPr/>
          </p:nvCxnSpPr>
          <p:spPr>
            <a:xfrm>
              <a:off x="18771" y="4251"/>
              <a:ext cx="0" cy="53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Oval 22"/>
            <p:cNvSpPr/>
            <p:nvPr/>
          </p:nvSpPr>
          <p:spPr>
            <a:xfrm>
              <a:off x="16205" y="4799"/>
              <a:ext cx="5133" cy="1038"/>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800"/>
                </a:spcAft>
              </a:pPr>
              <a:r>
                <a:rPr lang="en-US" altLang="zh-CN" b="1" kern="100" dirty="0">
                  <a:solidFill>
                    <a:srgbClr val="000000"/>
                  </a:solidFill>
                  <a:latin typeface="Arial" panose="020B0604020202020204" pitchFamily="34" charset="0"/>
                  <a:ea typeface="Calibri" panose="020F0502020204030204"/>
                  <a:cs typeface="Arial" panose="020B0604020202020204" pitchFamily="34" charset="0"/>
                  <a:sym typeface="Times New Roman" panose="02020603050405020304"/>
                </a:rPr>
                <a:t> N= 72</a:t>
              </a:r>
            </a:p>
          </p:txBody>
        </p:sp>
        <p:cxnSp>
          <p:nvCxnSpPr>
            <p:cNvPr id="11" name="Straight Arrow Connector 54"/>
            <p:cNvCxnSpPr/>
            <p:nvPr/>
          </p:nvCxnSpPr>
          <p:spPr>
            <a:xfrm>
              <a:off x="18773" y="5724"/>
              <a:ext cx="0" cy="53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3"/>
            <p:cNvSpPr/>
            <p:nvPr/>
          </p:nvSpPr>
          <p:spPr>
            <a:xfrm>
              <a:off x="10440" y="6255"/>
              <a:ext cx="16821" cy="702"/>
            </a:xfrm>
            <a:prstGeom prst="roundRect">
              <a:avLst/>
            </a:prstGeom>
            <a:gradFill>
              <a:gsLst>
                <a:gs pos="0">
                  <a:srgbClr val="FECF40"/>
                </a:gs>
                <a:gs pos="100000">
                  <a:srgbClr val="846C21"/>
                </a:gs>
              </a:gsLst>
              <a:lin scaled="0"/>
            </a:gra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800"/>
                </a:spcAft>
              </a:pPr>
              <a:r>
                <a:rPr lang="en-US" altLang="zh-CN" b="1" kern="100">
                  <a:latin typeface="Arial" panose="020B0604020202020204" pitchFamily="34" charset="0"/>
                  <a:ea typeface="Calibri" panose="020F0502020204030204"/>
                  <a:cs typeface="Arial" panose="020B0604020202020204" pitchFamily="34" charset="0"/>
                  <a:sym typeface="Times New Roman" panose="02020603050405020304"/>
                </a:rPr>
                <a:t> </a:t>
              </a:r>
            </a:p>
          </p:txBody>
        </p:sp>
        <p:sp>
          <p:nvSpPr>
            <p:cNvPr id="24" name="Text Box 24"/>
            <p:cNvSpPr txBox="1"/>
            <p:nvPr/>
          </p:nvSpPr>
          <p:spPr>
            <a:xfrm>
              <a:off x="11676" y="6255"/>
              <a:ext cx="14101" cy="899"/>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lnSpc>
                  <a:spcPct val="108000"/>
                </a:lnSpc>
                <a:spcAft>
                  <a:spcPts val="800"/>
                </a:spcAft>
              </a:pPr>
              <a:r>
                <a:rPr lang="en-US" altLang="zh-CN" b="1" kern="100" dirty="0">
                  <a:latin typeface="Arial" panose="020B0604020202020204" pitchFamily="34" charset="0"/>
                  <a:ea typeface="Calibri" panose="020F0502020204030204"/>
                  <a:cs typeface="Arial" panose="020B0604020202020204" pitchFamily="34" charset="0"/>
                  <a:sym typeface="Times New Roman" panose="02020603050405020304"/>
                </a:rPr>
                <a:t>Step 2- Limiting the time span to past 5 </a:t>
              </a:r>
              <a:r>
                <a:rPr lang="en-US" altLang="zh-CN" b="1" kern="100" dirty="0" err="1">
                  <a:latin typeface="Arial" panose="020B0604020202020204" pitchFamily="34" charset="0"/>
                  <a:ea typeface="Calibri" panose="020F0502020204030204"/>
                  <a:cs typeface="Arial" panose="020B0604020202020204" pitchFamily="34" charset="0"/>
                  <a:sym typeface="Times New Roman" panose="02020603050405020304"/>
                </a:rPr>
                <a:t>yrs</a:t>
              </a:r>
              <a:endParaRPr lang="en-US" altLang="zh-CN" b="1" kern="100" dirty="0">
                <a:latin typeface="Arial" panose="020B0604020202020204" pitchFamily="34" charset="0"/>
                <a:ea typeface="Calibri" panose="020F0502020204030204"/>
                <a:cs typeface="Arial" panose="020B0604020202020204" pitchFamily="34" charset="0"/>
                <a:sym typeface="Times New Roman" panose="02020603050405020304"/>
              </a:endParaRPr>
            </a:p>
            <a:p>
              <a:pPr algn="ctr">
                <a:lnSpc>
                  <a:spcPct val="108000"/>
                </a:lnSpc>
                <a:spcAft>
                  <a:spcPts val="800"/>
                </a:spcAft>
              </a:pPr>
              <a:r>
                <a:rPr lang="en-US" altLang="zh-CN" b="1" kern="100" dirty="0">
                  <a:latin typeface="Arial" panose="020B0604020202020204" pitchFamily="34" charset="0"/>
                  <a:ea typeface="Calibri" panose="020F0502020204030204"/>
                  <a:cs typeface="Arial" panose="020B0604020202020204" pitchFamily="34" charset="0"/>
                  <a:sym typeface="Times New Roman" panose="02020603050405020304"/>
                </a:rPr>
                <a:t> </a:t>
              </a:r>
            </a:p>
          </p:txBody>
        </p:sp>
        <p:cxnSp>
          <p:nvCxnSpPr>
            <p:cNvPr id="12" name="Straight Arrow Connector 54"/>
            <p:cNvCxnSpPr/>
            <p:nvPr/>
          </p:nvCxnSpPr>
          <p:spPr>
            <a:xfrm>
              <a:off x="18771" y="6992"/>
              <a:ext cx="0" cy="53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Oval 28"/>
            <p:cNvSpPr/>
            <p:nvPr/>
          </p:nvSpPr>
          <p:spPr>
            <a:xfrm>
              <a:off x="16227" y="7513"/>
              <a:ext cx="5133" cy="1038"/>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800"/>
                </a:spcAft>
              </a:pPr>
              <a:r>
                <a:rPr lang="en-US" altLang="zh-CN" b="1" kern="100" dirty="0">
                  <a:solidFill>
                    <a:srgbClr val="000000"/>
                  </a:solidFill>
                  <a:latin typeface="Arial" panose="020B0604020202020204" pitchFamily="34" charset="0"/>
                  <a:ea typeface="Calibri" panose="020F0502020204030204"/>
                  <a:cs typeface="Arial" panose="020B0604020202020204" pitchFamily="34" charset="0"/>
                  <a:sym typeface="Times New Roman" panose="02020603050405020304"/>
                </a:rPr>
                <a:t> N=56</a:t>
              </a:r>
            </a:p>
          </p:txBody>
        </p:sp>
        <p:cxnSp>
          <p:nvCxnSpPr>
            <p:cNvPr id="13" name="Straight Arrow Connector 54"/>
            <p:cNvCxnSpPr/>
            <p:nvPr/>
          </p:nvCxnSpPr>
          <p:spPr>
            <a:xfrm>
              <a:off x="18771" y="8650"/>
              <a:ext cx="0" cy="53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37"/>
            <p:cNvSpPr/>
            <p:nvPr/>
          </p:nvSpPr>
          <p:spPr>
            <a:xfrm>
              <a:off x="10440" y="9288"/>
              <a:ext cx="16822" cy="1246"/>
            </a:xfrm>
            <a:prstGeom prst="round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800"/>
                </a:spcAft>
              </a:pPr>
              <a:r>
                <a:rPr lang="en-US" altLang="zh-CN" b="1" kern="100">
                  <a:latin typeface="Arial" panose="020B0604020202020204" pitchFamily="34" charset="0"/>
                  <a:ea typeface="Calibri" panose="020F0502020204030204"/>
                  <a:cs typeface="Arial" panose="020B0604020202020204" pitchFamily="34" charset="0"/>
                  <a:sym typeface="Times New Roman" panose="02020603050405020304"/>
                </a:rPr>
                <a:t> </a:t>
              </a:r>
            </a:p>
          </p:txBody>
        </p:sp>
        <p:sp>
          <p:nvSpPr>
            <p:cNvPr id="15" name="Text Box 38"/>
            <p:cNvSpPr txBox="1"/>
            <p:nvPr/>
          </p:nvSpPr>
          <p:spPr>
            <a:xfrm>
              <a:off x="10442" y="9196"/>
              <a:ext cx="16820" cy="1555"/>
            </a:xfrm>
            <a:prstGeom prst="rect">
              <a:avLst/>
            </a:prstGeom>
            <a:gradFill>
              <a:gsLst>
                <a:gs pos="0">
                  <a:srgbClr val="FECF40"/>
                </a:gs>
                <a:gs pos="100000">
                  <a:srgbClr val="846C21"/>
                </a:gs>
              </a:gsLst>
              <a:lin scaled="0"/>
            </a:grad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b" anchorCtr="0" forceAA="0" compatLnSpc="1">
              <a:noAutofit/>
            </a:bodyPr>
            <a:lstStyle/>
            <a:p>
              <a:pPr algn="ctr">
                <a:lnSpc>
                  <a:spcPct val="108000"/>
                </a:lnSpc>
                <a:spcAft>
                  <a:spcPts val="800"/>
                </a:spcAft>
              </a:pPr>
              <a:r>
                <a:rPr lang="en-US" altLang="zh-CN" b="1" kern="100">
                  <a:latin typeface="Arial" panose="020B0604020202020204" pitchFamily="34" charset="0"/>
                  <a:ea typeface="Calibri" panose="020F0502020204030204"/>
                  <a:cs typeface="Arial" panose="020B0604020202020204" pitchFamily="34" charset="0"/>
                  <a:sym typeface="Times New Roman" panose="02020603050405020304"/>
                </a:rPr>
                <a:t>Step 3- Focus articles on full text research paper, articles published. Excluding proceeding paper, books, book chapters and review articles.</a:t>
              </a:r>
            </a:p>
            <a:p>
              <a:pPr algn="just">
                <a:lnSpc>
                  <a:spcPct val="108000"/>
                </a:lnSpc>
                <a:spcAft>
                  <a:spcPts val="800"/>
                </a:spcAft>
              </a:pPr>
              <a:r>
                <a:rPr lang="en-US" altLang="zh-CN" b="1" kern="100">
                  <a:latin typeface="Arial" panose="020B0604020202020204" pitchFamily="34" charset="0"/>
                  <a:ea typeface="Calibri" panose="020F0502020204030204"/>
                  <a:cs typeface="Arial" panose="020B0604020202020204" pitchFamily="34" charset="0"/>
                  <a:sym typeface="Times New Roman" panose="02020603050405020304"/>
                </a:rPr>
                <a:t> </a:t>
              </a:r>
            </a:p>
          </p:txBody>
        </p:sp>
        <p:cxnSp>
          <p:nvCxnSpPr>
            <p:cNvPr id="50" name="Straight Arrow Connector 50"/>
            <p:cNvCxnSpPr/>
            <p:nvPr/>
          </p:nvCxnSpPr>
          <p:spPr>
            <a:xfrm>
              <a:off x="18771" y="10596"/>
              <a:ext cx="0" cy="53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6"/>
            <p:cNvSpPr/>
            <p:nvPr/>
          </p:nvSpPr>
          <p:spPr>
            <a:xfrm>
              <a:off x="16227" y="11345"/>
              <a:ext cx="5133" cy="931"/>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800"/>
                </a:spcAft>
              </a:pPr>
              <a:r>
                <a:rPr lang="en-US" altLang="zh-CN" b="1" kern="100">
                  <a:solidFill>
                    <a:srgbClr val="000000"/>
                  </a:solidFill>
                  <a:latin typeface="Arial" panose="020B0604020202020204" pitchFamily="34" charset="0"/>
                  <a:ea typeface="Calibri" panose="020F0502020204030204"/>
                  <a:cs typeface="Arial" panose="020B0604020202020204" pitchFamily="34" charset="0"/>
                  <a:sym typeface="Times New Roman" panose="02020603050405020304"/>
                </a:rPr>
                <a:t> N=45</a:t>
              </a:r>
            </a:p>
          </p:txBody>
        </p:sp>
        <p:cxnSp>
          <p:nvCxnSpPr>
            <p:cNvPr id="17" name="Straight Arrow Connector 54"/>
            <p:cNvCxnSpPr/>
            <p:nvPr/>
          </p:nvCxnSpPr>
          <p:spPr>
            <a:xfrm flipH="1">
              <a:off x="18768" y="12486"/>
              <a:ext cx="3" cy="52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Rounded Rectangle 42"/>
            <p:cNvSpPr/>
            <p:nvPr/>
          </p:nvSpPr>
          <p:spPr>
            <a:xfrm>
              <a:off x="14644" y="13073"/>
              <a:ext cx="8249" cy="761"/>
            </a:xfrm>
            <a:prstGeom prst="round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800"/>
                </a:spcAft>
              </a:pPr>
              <a:r>
                <a:rPr lang="en-US" altLang="zh-CN" b="1" kern="100">
                  <a:latin typeface="Arial" panose="020B0604020202020204" pitchFamily="34" charset="0"/>
                  <a:ea typeface="Calibri" panose="020F0502020204030204"/>
                  <a:cs typeface="Arial" panose="020B0604020202020204" pitchFamily="34" charset="0"/>
                  <a:sym typeface="Times New Roman" panose="02020603050405020304"/>
                </a:rPr>
                <a:t> </a:t>
              </a:r>
            </a:p>
          </p:txBody>
        </p:sp>
        <p:sp>
          <p:nvSpPr>
            <p:cNvPr id="43" name="Text Box 43"/>
            <p:cNvSpPr txBox="1"/>
            <p:nvPr/>
          </p:nvSpPr>
          <p:spPr>
            <a:xfrm>
              <a:off x="14826" y="13073"/>
              <a:ext cx="8067" cy="646"/>
            </a:xfrm>
            <a:prstGeom prst="rect">
              <a:avLst/>
            </a:prstGeom>
            <a:gradFill>
              <a:gsLst>
                <a:gs pos="0">
                  <a:srgbClr val="FECF40"/>
                </a:gs>
                <a:gs pos="100000">
                  <a:srgbClr val="846C21"/>
                </a:gs>
              </a:gsLst>
              <a:lin scaled="0"/>
            </a:grad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ctr">
                <a:lnSpc>
                  <a:spcPct val="108000"/>
                </a:lnSpc>
                <a:spcAft>
                  <a:spcPts val="800"/>
                </a:spcAft>
              </a:pPr>
              <a:r>
                <a:rPr lang="en-US" altLang="zh-CN" b="1" kern="100">
                  <a:latin typeface="Arial" panose="020B0604020202020204" pitchFamily="34" charset="0"/>
                  <a:ea typeface="Calibri" panose="020F0502020204030204"/>
                  <a:cs typeface="Arial" panose="020B0604020202020204" pitchFamily="34" charset="0"/>
                  <a:sym typeface="Times New Roman" panose="02020603050405020304"/>
                </a:rPr>
                <a:t>Step 4 - Limiting to English language</a:t>
              </a:r>
            </a:p>
            <a:p>
              <a:pPr algn="ctr">
                <a:lnSpc>
                  <a:spcPct val="108000"/>
                </a:lnSpc>
                <a:spcAft>
                  <a:spcPts val="800"/>
                </a:spcAft>
              </a:pPr>
              <a:r>
                <a:rPr lang="en-US" altLang="zh-CN" b="1" kern="100">
                  <a:latin typeface="Arial" panose="020B0604020202020204" pitchFamily="34" charset="0"/>
                  <a:ea typeface="Calibri" panose="020F0502020204030204"/>
                  <a:cs typeface="Arial" panose="020B0604020202020204" pitchFamily="34" charset="0"/>
                  <a:sym typeface="Times New Roman" panose="02020603050405020304"/>
                </a:rPr>
                <a:t> </a:t>
              </a:r>
            </a:p>
            <a:p>
              <a:pPr algn="ctr">
                <a:lnSpc>
                  <a:spcPct val="108000"/>
                </a:lnSpc>
                <a:spcAft>
                  <a:spcPts val="800"/>
                </a:spcAft>
              </a:pPr>
              <a:r>
                <a:rPr lang="en-US" altLang="zh-CN" b="1" kern="100">
                  <a:latin typeface="Arial" panose="020B0604020202020204" pitchFamily="34" charset="0"/>
                  <a:ea typeface="Calibri" panose="020F0502020204030204"/>
                  <a:cs typeface="Arial" panose="020B0604020202020204" pitchFamily="34" charset="0"/>
                  <a:sym typeface="Times New Roman" panose="02020603050405020304"/>
                </a:rPr>
                <a:t> </a:t>
              </a:r>
            </a:p>
          </p:txBody>
        </p:sp>
        <p:sp>
          <p:nvSpPr>
            <p:cNvPr id="48" name="Oval 48"/>
            <p:cNvSpPr/>
            <p:nvPr/>
          </p:nvSpPr>
          <p:spPr>
            <a:xfrm>
              <a:off x="16292" y="14656"/>
              <a:ext cx="5133" cy="1117"/>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800"/>
                </a:spcAft>
              </a:pPr>
              <a:r>
                <a:rPr lang="en-US" altLang="zh-CN" b="1" kern="100" dirty="0">
                  <a:solidFill>
                    <a:srgbClr val="000000"/>
                  </a:solidFill>
                  <a:latin typeface="Arial" panose="020B0604020202020204" pitchFamily="34" charset="0"/>
                  <a:ea typeface="Calibri" panose="020F0502020204030204"/>
                  <a:cs typeface="Arial" panose="020B0604020202020204" pitchFamily="34" charset="0"/>
                  <a:sym typeface="Times New Roman" panose="02020603050405020304"/>
                </a:rPr>
                <a:t> N=45</a:t>
              </a:r>
            </a:p>
          </p:txBody>
        </p:sp>
        <p:cxnSp>
          <p:nvCxnSpPr>
            <p:cNvPr id="18" name="Straight Arrow Connector 54"/>
            <p:cNvCxnSpPr/>
            <p:nvPr/>
          </p:nvCxnSpPr>
          <p:spPr>
            <a:xfrm flipH="1">
              <a:off x="18765" y="14089"/>
              <a:ext cx="3" cy="52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27" name="Picture 26"/>
          <p:cNvPicPr>
            <a:picLocks noChangeAspect="1"/>
          </p:cNvPicPr>
          <p:nvPr/>
        </p:nvPicPr>
        <p:blipFill>
          <a:blip r:embed="rId2"/>
          <a:stretch>
            <a:fillRect/>
          </a:stretch>
        </p:blipFill>
        <p:spPr>
          <a:xfrm>
            <a:off x="16228695" y="114300"/>
            <a:ext cx="1980565" cy="990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4444"/>
        </a:solidFill>
        <a:effectLst/>
      </p:bgPr>
    </p:bg>
    <p:spTree>
      <p:nvGrpSpPr>
        <p:cNvPr id="1" name=""/>
        <p:cNvGrpSpPr/>
        <p:nvPr/>
      </p:nvGrpSpPr>
      <p:grpSpPr>
        <a:xfrm>
          <a:off x="0" y="0"/>
          <a:ext cx="0" cy="0"/>
          <a:chOff x="0" y="0"/>
          <a:chExt cx="0" cy="0"/>
        </a:xfrm>
      </p:grpSpPr>
      <p:sp>
        <p:nvSpPr>
          <p:cNvPr id="4" name="Arc 1"/>
          <p:cNvSpPr/>
          <p:nvPr/>
        </p:nvSpPr>
        <p:spPr>
          <a:xfrm>
            <a:off x="2438400" y="1485900"/>
            <a:ext cx="2212340" cy="8155305"/>
          </a:xfrm>
          <a:custGeom>
            <a:avLst/>
            <a:gdLst>
              <a:gd name="connsiteX0" fmla="*/ 5229682 w 6838496"/>
              <a:gd name="connsiteY0" fmla="*/ 518630 h 6838496"/>
              <a:gd name="connsiteX1" fmla="*/ 6838481 w 6838496"/>
              <a:gd name="connsiteY1" fmla="*/ 3429462 h 6838496"/>
              <a:gd name="connsiteX2" fmla="*/ 5212321 w 6838496"/>
              <a:gd name="connsiteY2" fmla="*/ 6330631 h 6838496"/>
              <a:gd name="connsiteX3" fmla="*/ 3419248 w 6838496"/>
              <a:gd name="connsiteY3" fmla="*/ 3419248 h 6838496"/>
              <a:gd name="connsiteX4" fmla="*/ 5229682 w 6838496"/>
              <a:gd name="connsiteY4" fmla="*/ 518630 h 6838496"/>
              <a:gd name="connsiteX0-1" fmla="*/ 5229682 w 6838496"/>
              <a:gd name="connsiteY0-2" fmla="*/ 518630 h 6838496"/>
              <a:gd name="connsiteX1-3" fmla="*/ 6838481 w 6838496"/>
              <a:gd name="connsiteY1-4" fmla="*/ 3429462 h 6838496"/>
              <a:gd name="connsiteX2-5" fmla="*/ 5212321 w 6838496"/>
              <a:gd name="connsiteY2-6" fmla="*/ 6330631 h 6838496"/>
              <a:gd name="connsiteX0-7" fmla="*/ 17361 w 1626175"/>
              <a:gd name="connsiteY0-8" fmla="*/ 0 h 5812001"/>
              <a:gd name="connsiteX1-9" fmla="*/ 1626160 w 1626175"/>
              <a:gd name="connsiteY1-10" fmla="*/ 2910832 h 5812001"/>
              <a:gd name="connsiteX2-11" fmla="*/ 0 w 1626175"/>
              <a:gd name="connsiteY2-12" fmla="*/ 5812001 h 5812001"/>
              <a:gd name="connsiteX3-13" fmla="*/ 17361 w 1626175"/>
              <a:gd name="connsiteY3-14" fmla="*/ 0 h 5812001"/>
              <a:gd name="connsiteX0-15" fmla="*/ 17361 w 1626175"/>
              <a:gd name="connsiteY0-16" fmla="*/ 0 h 5812001"/>
              <a:gd name="connsiteX1-17" fmla="*/ 1626160 w 1626175"/>
              <a:gd name="connsiteY1-18" fmla="*/ 2910832 h 5812001"/>
              <a:gd name="connsiteX2-19" fmla="*/ 0 w 1626175"/>
              <a:gd name="connsiteY2-20" fmla="*/ 5812001 h 5812001"/>
            </a:gdLst>
            <a:ahLst/>
            <a:cxnLst>
              <a:cxn ang="0">
                <a:pos x="connsiteX0-1" y="connsiteY0-2"/>
              </a:cxn>
              <a:cxn ang="0">
                <a:pos x="connsiteX1-3" y="connsiteY1-4"/>
              </a:cxn>
              <a:cxn ang="0">
                <a:pos x="connsiteX2-5" y="connsiteY2-6"/>
              </a:cxn>
            </a:cxnLst>
            <a:rect l="l" t="t" r="r" b="b"/>
            <a:pathLst>
              <a:path w="1626175" h="5812001" stroke="0" extrusionOk="0">
                <a:moveTo>
                  <a:pt x="17361" y="0"/>
                </a:moveTo>
                <a:cubicBezTo>
                  <a:pt x="1021175" y="626535"/>
                  <a:pt x="1629695" y="1727542"/>
                  <a:pt x="1626160" y="2910832"/>
                </a:cubicBezTo>
                <a:cubicBezTo>
                  <a:pt x="1622625" y="4094122"/>
                  <a:pt x="1007539" y="5191474"/>
                  <a:pt x="0" y="5812001"/>
                </a:cubicBezTo>
                <a:lnTo>
                  <a:pt x="17361" y="0"/>
                </a:lnTo>
                <a:close/>
              </a:path>
              <a:path w="1626175" h="5812001" fill="none">
                <a:moveTo>
                  <a:pt x="17361" y="0"/>
                </a:moveTo>
                <a:cubicBezTo>
                  <a:pt x="1021175" y="626535"/>
                  <a:pt x="1629695" y="1727542"/>
                  <a:pt x="1626160" y="2910832"/>
                </a:cubicBezTo>
                <a:cubicBezTo>
                  <a:pt x="1622625" y="4094122"/>
                  <a:pt x="1007539" y="5191474"/>
                  <a:pt x="0" y="5812001"/>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400" b="1">
              <a:solidFill>
                <a:schemeClr val="bg1"/>
              </a:solidFill>
              <a:latin typeface="Arial" panose="020B0604020202020204" pitchFamily="34" charset="0"/>
              <a:cs typeface="Arial" panose="020B0604020202020204" pitchFamily="34" charset="0"/>
            </a:endParaRPr>
          </a:p>
        </p:txBody>
      </p:sp>
      <p:sp>
        <p:nvSpPr>
          <p:cNvPr id="58" name="Oval 57"/>
          <p:cNvSpPr/>
          <p:nvPr/>
        </p:nvSpPr>
        <p:spPr>
          <a:xfrm>
            <a:off x="2928620" y="8045450"/>
            <a:ext cx="1199515" cy="1214120"/>
          </a:xfrm>
          <a:prstGeom prst="ellipse">
            <a:avLst/>
          </a:prstGeom>
          <a:gradFill>
            <a:gsLst>
              <a:gs pos="0">
                <a:srgbClr val="FECF40"/>
              </a:gs>
              <a:gs pos="100000">
                <a:srgbClr val="846C21"/>
              </a:gs>
            </a:gsLst>
            <a:lin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a:solidFill>
                <a:schemeClr val="bg1"/>
              </a:solidFill>
              <a:latin typeface="Arial" panose="020B0604020202020204" pitchFamily="34" charset="0"/>
              <a:cs typeface="Arial" panose="020B0604020202020204" pitchFamily="34" charset="0"/>
            </a:endParaRPr>
          </a:p>
        </p:txBody>
      </p:sp>
      <p:sp>
        <p:nvSpPr>
          <p:cNvPr id="59" name="Oval 58"/>
          <p:cNvSpPr/>
          <p:nvPr/>
        </p:nvSpPr>
        <p:spPr>
          <a:xfrm>
            <a:off x="3917950" y="6086475"/>
            <a:ext cx="1199515" cy="1214120"/>
          </a:xfrm>
          <a:prstGeom prst="ellipse">
            <a:avLst/>
          </a:prstGeom>
          <a:gradFill>
            <a:gsLst>
              <a:gs pos="0">
                <a:srgbClr val="FECF40"/>
              </a:gs>
              <a:gs pos="100000">
                <a:srgbClr val="846C21"/>
              </a:gs>
            </a:gsLst>
            <a:lin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a:solidFill>
                <a:schemeClr val="bg1"/>
              </a:solidFill>
              <a:latin typeface="Arial" panose="020B0604020202020204" pitchFamily="34" charset="0"/>
              <a:cs typeface="Arial" panose="020B0604020202020204" pitchFamily="34" charset="0"/>
            </a:endParaRPr>
          </a:p>
        </p:txBody>
      </p:sp>
      <p:sp>
        <p:nvSpPr>
          <p:cNvPr id="60" name="Oval 59"/>
          <p:cNvSpPr/>
          <p:nvPr/>
        </p:nvSpPr>
        <p:spPr>
          <a:xfrm>
            <a:off x="3917950" y="3759835"/>
            <a:ext cx="1199515" cy="1214120"/>
          </a:xfrm>
          <a:prstGeom prst="ellipse">
            <a:avLst/>
          </a:prstGeom>
          <a:gradFill>
            <a:gsLst>
              <a:gs pos="0">
                <a:srgbClr val="FECF40"/>
              </a:gs>
              <a:gs pos="100000">
                <a:srgbClr val="846C21"/>
              </a:gs>
            </a:gsLst>
            <a:lin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a:solidFill>
                <a:schemeClr val="bg1"/>
              </a:solidFill>
              <a:latin typeface="Arial" panose="020B0604020202020204" pitchFamily="34" charset="0"/>
              <a:cs typeface="Arial" panose="020B0604020202020204" pitchFamily="34" charset="0"/>
            </a:endParaRPr>
          </a:p>
        </p:txBody>
      </p:sp>
      <p:sp>
        <p:nvSpPr>
          <p:cNvPr id="100" name="Text Box 99"/>
          <p:cNvSpPr txBox="1"/>
          <p:nvPr/>
        </p:nvSpPr>
        <p:spPr>
          <a:xfrm>
            <a:off x="5659120" y="3493770"/>
            <a:ext cx="10969625" cy="1198880"/>
          </a:xfrm>
          <a:prstGeom prst="rect">
            <a:avLst/>
          </a:prstGeom>
          <a:noFill/>
          <a:ln w="9525">
            <a:noFill/>
          </a:ln>
        </p:spPr>
        <p:txBody>
          <a:bodyPr wrap="square">
            <a:spAutoFit/>
          </a:bodyPr>
          <a:lstStyle/>
          <a:p>
            <a:pPr indent="0"/>
            <a:r>
              <a:rPr lang="en-US" sz="2400" b="1" dirty="0">
                <a:solidFill>
                  <a:schemeClr val="bg1"/>
                </a:solidFill>
                <a:latin typeface="Arial" panose="020B0604020202020204" pitchFamily="34" charset="0"/>
                <a:ea typeface="SimSun" panose="02010600030101010101" pitchFamily="2" charset="-122"/>
                <a:cs typeface="Arial" panose="020B0604020202020204" pitchFamily="34" charset="0"/>
              </a:rPr>
              <a:t>The papers excluded were  on the grounds of trade publications, editorial handbooks, overlapping studies in close contexts of social media and mental health</a:t>
            </a:r>
          </a:p>
        </p:txBody>
      </p:sp>
      <p:sp>
        <p:nvSpPr>
          <p:cNvPr id="5" name="Text Box 4"/>
          <p:cNvSpPr txBox="1"/>
          <p:nvPr/>
        </p:nvSpPr>
        <p:spPr>
          <a:xfrm>
            <a:off x="5433695" y="6369685"/>
            <a:ext cx="11419205" cy="1198880"/>
          </a:xfrm>
          <a:prstGeom prst="rect">
            <a:avLst/>
          </a:prstGeom>
          <a:noFill/>
          <a:ln w="9525">
            <a:noFill/>
          </a:ln>
        </p:spPr>
        <p:txBody>
          <a:bodyPr wrap="square">
            <a:spAutoFit/>
          </a:bodyPr>
          <a:lstStyle/>
          <a:p>
            <a:pPr indent="0"/>
            <a:r>
              <a:rPr lang="en-US" sz="2400" b="1" dirty="0">
                <a:solidFill>
                  <a:schemeClr val="bg1"/>
                </a:solidFill>
                <a:latin typeface="Arial" panose="020B0604020202020204" pitchFamily="34" charset="0"/>
                <a:ea typeface="SimSun" panose="02010600030101010101" pitchFamily="2" charset="-122"/>
                <a:cs typeface="Arial" panose="020B0604020202020204" pitchFamily="34" charset="0"/>
              </a:rPr>
              <a:t>T</a:t>
            </a:r>
            <a:r>
              <a:rPr lang="en-US" sz="2400" b="1" dirty="0" smtClean="0">
                <a:solidFill>
                  <a:schemeClr val="bg1"/>
                </a:solidFill>
                <a:latin typeface="Arial" panose="020B0604020202020204" pitchFamily="34" charset="0"/>
                <a:ea typeface="SimSun" panose="02010600030101010101" pitchFamily="2" charset="-122"/>
                <a:cs typeface="Arial" panose="020B0604020202020204" pitchFamily="34" charset="0"/>
              </a:rPr>
              <a:t>he </a:t>
            </a:r>
            <a:r>
              <a:rPr lang="en-US" sz="2400" b="1" dirty="0">
                <a:solidFill>
                  <a:schemeClr val="bg1"/>
                </a:solidFill>
                <a:latin typeface="Arial" panose="020B0604020202020204" pitchFamily="34" charset="0"/>
                <a:ea typeface="SimSun" panose="02010600030101010101" pitchFamily="2" charset="-122"/>
                <a:cs typeface="Arial" panose="020B0604020202020204" pitchFamily="34" charset="0"/>
              </a:rPr>
              <a:t>study tries to acknowledge the recent trends of social media impact on mental health of adolescent  and </a:t>
            </a:r>
            <a:r>
              <a:rPr lang="en-US" sz="2400" b="1" dirty="0" smtClean="0">
                <a:solidFill>
                  <a:schemeClr val="bg1"/>
                </a:solidFill>
                <a:latin typeface="Arial" panose="020B0604020202020204" pitchFamily="34" charset="0"/>
                <a:ea typeface="SimSun" panose="02010600030101010101" pitchFamily="2" charset="-122"/>
                <a:cs typeface="Arial" panose="020B0604020202020204" pitchFamily="34" charset="0"/>
              </a:rPr>
              <a:t>to </a:t>
            </a:r>
            <a:r>
              <a:rPr lang="en-US" sz="2400" b="1" dirty="0">
                <a:solidFill>
                  <a:schemeClr val="bg1"/>
                </a:solidFill>
                <a:latin typeface="Arial" panose="020B0604020202020204" pitchFamily="34" charset="0"/>
                <a:ea typeface="SimSun" panose="02010600030101010101" pitchFamily="2" charset="-122"/>
                <a:cs typeface="Arial" panose="020B0604020202020204" pitchFamily="34" charset="0"/>
              </a:rPr>
              <a:t>understand the impact lead to behavior change signs on adolescents</a:t>
            </a:r>
          </a:p>
        </p:txBody>
      </p:sp>
      <p:sp>
        <p:nvSpPr>
          <p:cNvPr id="6" name="Text Box 5"/>
          <p:cNvSpPr txBox="1"/>
          <p:nvPr/>
        </p:nvSpPr>
        <p:spPr>
          <a:xfrm>
            <a:off x="4958715" y="8412480"/>
            <a:ext cx="7573645" cy="460375"/>
          </a:xfrm>
          <a:prstGeom prst="rect">
            <a:avLst/>
          </a:prstGeom>
          <a:noFill/>
          <a:ln w="9525">
            <a:noFill/>
          </a:ln>
        </p:spPr>
        <p:txBody>
          <a:bodyPr>
            <a:spAutoFit/>
          </a:bodyPr>
          <a:lstStyle/>
          <a:p>
            <a:pPr indent="0"/>
            <a:r>
              <a:rPr lang="en-US" sz="2400" b="1" i="1" dirty="0">
                <a:solidFill>
                  <a:schemeClr val="bg1"/>
                </a:solidFill>
                <a:latin typeface="Arial" panose="020B0604020202020204" pitchFamily="34" charset="0"/>
                <a:ea typeface="SimSun" panose="02010600030101010101" pitchFamily="2" charset="-122"/>
                <a:cs typeface="Arial" panose="020B0604020202020204" pitchFamily="34" charset="0"/>
              </a:rPr>
              <a:t> 45 articles were selected for deeper reading</a:t>
            </a:r>
          </a:p>
        </p:txBody>
      </p:sp>
      <p:sp>
        <p:nvSpPr>
          <p:cNvPr id="7" name="Text Box 6"/>
          <p:cNvSpPr txBox="1"/>
          <p:nvPr/>
        </p:nvSpPr>
        <p:spPr>
          <a:xfrm>
            <a:off x="4650740" y="1485900"/>
            <a:ext cx="11622405" cy="829945"/>
          </a:xfrm>
          <a:prstGeom prst="rect">
            <a:avLst/>
          </a:prstGeom>
          <a:noFill/>
          <a:ln w="9525">
            <a:noFill/>
          </a:ln>
        </p:spPr>
        <p:txBody>
          <a:bodyPr wrap="square">
            <a:spAutoFit/>
          </a:bodyPr>
          <a:lstStyle/>
          <a:p>
            <a:pPr indent="0"/>
            <a:r>
              <a:rPr lang="en-US" sz="2400" b="1" dirty="0">
                <a:solidFill>
                  <a:schemeClr val="bg1"/>
                </a:solidFill>
                <a:latin typeface="Arial" panose="020B0604020202020204" pitchFamily="34" charset="0"/>
                <a:ea typeface="SimSun" panose="02010600030101010101" pitchFamily="2" charset="-122"/>
                <a:cs typeface="Arial" panose="020B0604020202020204" pitchFamily="34" charset="0"/>
              </a:rPr>
              <a:t>Initial sorting of the </a:t>
            </a:r>
            <a:r>
              <a:rPr lang="en-US" sz="2400" b="1" dirty="0" smtClean="0">
                <a:solidFill>
                  <a:schemeClr val="bg1"/>
                </a:solidFill>
                <a:latin typeface="Arial" panose="020B0604020202020204" pitchFamily="34" charset="0"/>
                <a:ea typeface="SimSun" panose="02010600030101010101" pitchFamily="2" charset="-122"/>
                <a:cs typeface="Arial" panose="020B0604020202020204" pitchFamily="34" charset="0"/>
              </a:rPr>
              <a:t>articles titles </a:t>
            </a:r>
            <a:r>
              <a:rPr lang="en-US" sz="2400" b="1" dirty="0">
                <a:solidFill>
                  <a:schemeClr val="bg1"/>
                </a:solidFill>
                <a:latin typeface="Arial" panose="020B0604020202020204" pitchFamily="34" charset="0"/>
                <a:ea typeface="SimSun" panose="02010600030101010101" pitchFamily="2" charset="-122"/>
                <a:cs typeface="Arial" panose="020B0604020202020204" pitchFamily="34" charset="0"/>
              </a:rPr>
              <a:t>and abstracts led to the exclusion of articles that did not focus on mental health  and impact on mental health</a:t>
            </a:r>
          </a:p>
        </p:txBody>
      </p:sp>
      <p:sp>
        <p:nvSpPr>
          <p:cNvPr id="3" name="Oval 2"/>
          <p:cNvSpPr/>
          <p:nvPr/>
        </p:nvSpPr>
        <p:spPr>
          <a:xfrm>
            <a:off x="2664460" y="1590040"/>
            <a:ext cx="1167765" cy="1149985"/>
          </a:xfrm>
          <a:prstGeom prst="ellipse">
            <a:avLst/>
          </a:prstGeom>
          <a:gradFill>
            <a:gsLst>
              <a:gs pos="0">
                <a:srgbClr val="FECF40"/>
              </a:gs>
              <a:gs pos="100000">
                <a:srgbClr val="846C21"/>
              </a:gs>
            </a:gsLst>
            <a:lin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400" dirty="0"/>
          </a:p>
        </p:txBody>
      </p:sp>
      <p:sp>
        <p:nvSpPr>
          <p:cNvPr id="9" name="TextBox 2"/>
          <p:cNvSpPr txBox="1"/>
          <p:nvPr/>
        </p:nvSpPr>
        <p:spPr>
          <a:xfrm>
            <a:off x="452755" y="353377"/>
            <a:ext cx="8715459" cy="775335"/>
          </a:xfrm>
          <a:prstGeom prst="rect">
            <a:avLst/>
          </a:prstGeom>
        </p:spPr>
        <p:txBody>
          <a:bodyPr lIns="0" tIns="0" rIns="0" bIns="0" rtlCol="0" anchor="t">
            <a:spAutoFit/>
          </a:bodyPr>
          <a:lstStyle/>
          <a:p>
            <a:pPr marL="0" lvl="0" indent="0" algn="l">
              <a:lnSpc>
                <a:spcPts val="6050"/>
              </a:lnSpc>
              <a:spcBef>
                <a:spcPct val="0"/>
              </a:spcBef>
            </a:pPr>
            <a:r>
              <a:rPr lang="en-IN" altLang="en-US" sz="3600" b="1" dirty="0">
                <a:solidFill>
                  <a:srgbClr val="E5E5E5"/>
                </a:solidFill>
                <a:latin typeface="Arial" panose="020B0604020202020204" pitchFamily="34" charset="0"/>
                <a:cs typeface="Arial" panose="020B0604020202020204" pitchFamily="34" charset="0"/>
              </a:rPr>
              <a:t>REVIEW STRATEGY</a:t>
            </a:r>
          </a:p>
        </p:txBody>
      </p:sp>
      <p:sp>
        <p:nvSpPr>
          <p:cNvPr id="33" name="Oval 32"/>
          <p:cNvSpPr/>
          <p:nvPr/>
        </p:nvSpPr>
        <p:spPr>
          <a:xfrm>
            <a:off x="351155" y="3566795"/>
            <a:ext cx="3266440" cy="33369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39" name="Rectangle 38"/>
          <p:cNvSpPr/>
          <p:nvPr/>
        </p:nvSpPr>
        <p:spPr>
          <a:xfrm>
            <a:off x="507365" y="5157470"/>
            <a:ext cx="2557145" cy="47117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lvl="0" indent="0" algn="ctr" fontAlgn="base">
              <a:spcAft>
                <a:spcPts val="300"/>
              </a:spcAft>
              <a:buNone/>
              <a:defRPr/>
            </a:pPr>
            <a:r>
              <a:rPr lang="en-US" sz="2800" b="1" dirty="0">
                <a:solidFill>
                  <a:schemeClr val="bg1"/>
                </a:solidFill>
                <a:latin typeface="Arial" panose="020B0604020202020204" pitchFamily="34" charset="0"/>
                <a:cs typeface="Arial" panose="020B0604020202020204" pitchFamily="34" charset="0"/>
                <a:sym typeface="+mn-ea"/>
              </a:rPr>
              <a:t> Assessing Relevance</a:t>
            </a:r>
          </a:p>
        </p:txBody>
      </p:sp>
      <p:pic>
        <p:nvPicPr>
          <p:cNvPr id="8" name="Picture 7"/>
          <p:cNvPicPr>
            <a:picLocks noChangeAspect="1"/>
          </p:cNvPicPr>
          <p:nvPr/>
        </p:nvPicPr>
        <p:blipFill>
          <a:blip r:embed="rId2"/>
          <a:stretch>
            <a:fillRect/>
          </a:stretch>
        </p:blipFill>
        <p:spPr>
          <a:xfrm>
            <a:off x="15707360" y="114300"/>
            <a:ext cx="2284730" cy="114236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4444"/>
        </a:solidFill>
        <a:effectLst/>
      </p:bgPr>
    </p:bg>
    <p:spTree>
      <p:nvGrpSpPr>
        <p:cNvPr id="1" name=""/>
        <p:cNvGrpSpPr/>
        <p:nvPr/>
      </p:nvGrpSpPr>
      <p:grpSpPr>
        <a:xfrm>
          <a:off x="0" y="0"/>
          <a:ext cx="0" cy="0"/>
          <a:chOff x="0" y="0"/>
          <a:chExt cx="0" cy="0"/>
        </a:xfrm>
      </p:grpSpPr>
      <p:grpSp>
        <p:nvGrpSpPr>
          <p:cNvPr id="5" name="Group 4"/>
          <p:cNvGrpSpPr/>
          <p:nvPr/>
        </p:nvGrpSpPr>
        <p:grpSpPr>
          <a:xfrm>
            <a:off x="284480" y="1316990"/>
            <a:ext cx="4902200" cy="8815070"/>
            <a:chOff x="448" y="1096"/>
            <a:chExt cx="7720" cy="14860"/>
          </a:xfrm>
        </p:grpSpPr>
        <p:grpSp>
          <p:nvGrpSpPr>
            <p:cNvPr id="2" name="Group 1"/>
            <p:cNvGrpSpPr/>
            <p:nvPr/>
          </p:nvGrpSpPr>
          <p:grpSpPr>
            <a:xfrm>
              <a:off x="3484" y="1096"/>
              <a:ext cx="4684" cy="14861"/>
              <a:chOff x="3484" y="1096"/>
              <a:chExt cx="2829" cy="9128"/>
            </a:xfrm>
          </p:grpSpPr>
          <p:sp>
            <p:nvSpPr>
              <p:cNvPr id="4" name="Arc 1"/>
              <p:cNvSpPr/>
              <p:nvPr/>
            </p:nvSpPr>
            <p:spPr>
              <a:xfrm>
                <a:off x="3484" y="1096"/>
                <a:ext cx="2337" cy="9128"/>
              </a:xfrm>
              <a:custGeom>
                <a:avLst/>
                <a:gdLst>
                  <a:gd name="connsiteX0" fmla="*/ 5229682 w 6838496"/>
                  <a:gd name="connsiteY0" fmla="*/ 518630 h 6838496"/>
                  <a:gd name="connsiteX1" fmla="*/ 6838481 w 6838496"/>
                  <a:gd name="connsiteY1" fmla="*/ 3429462 h 6838496"/>
                  <a:gd name="connsiteX2" fmla="*/ 5212321 w 6838496"/>
                  <a:gd name="connsiteY2" fmla="*/ 6330631 h 6838496"/>
                  <a:gd name="connsiteX3" fmla="*/ 3419248 w 6838496"/>
                  <a:gd name="connsiteY3" fmla="*/ 3419248 h 6838496"/>
                  <a:gd name="connsiteX4" fmla="*/ 5229682 w 6838496"/>
                  <a:gd name="connsiteY4" fmla="*/ 518630 h 6838496"/>
                  <a:gd name="connsiteX0-1" fmla="*/ 5229682 w 6838496"/>
                  <a:gd name="connsiteY0-2" fmla="*/ 518630 h 6838496"/>
                  <a:gd name="connsiteX1-3" fmla="*/ 6838481 w 6838496"/>
                  <a:gd name="connsiteY1-4" fmla="*/ 3429462 h 6838496"/>
                  <a:gd name="connsiteX2-5" fmla="*/ 5212321 w 6838496"/>
                  <a:gd name="connsiteY2-6" fmla="*/ 6330631 h 6838496"/>
                  <a:gd name="connsiteX0-7" fmla="*/ 17361 w 1626175"/>
                  <a:gd name="connsiteY0-8" fmla="*/ 0 h 5812001"/>
                  <a:gd name="connsiteX1-9" fmla="*/ 1626160 w 1626175"/>
                  <a:gd name="connsiteY1-10" fmla="*/ 2910832 h 5812001"/>
                  <a:gd name="connsiteX2-11" fmla="*/ 0 w 1626175"/>
                  <a:gd name="connsiteY2-12" fmla="*/ 5812001 h 5812001"/>
                  <a:gd name="connsiteX3-13" fmla="*/ 17361 w 1626175"/>
                  <a:gd name="connsiteY3-14" fmla="*/ 0 h 5812001"/>
                  <a:gd name="connsiteX0-15" fmla="*/ 17361 w 1626175"/>
                  <a:gd name="connsiteY0-16" fmla="*/ 0 h 5812001"/>
                  <a:gd name="connsiteX1-17" fmla="*/ 1626160 w 1626175"/>
                  <a:gd name="connsiteY1-18" fmla="*/ 2910832 h 5812001"/>
                  <a:gd name="connsiteX2-19" fmla="*/ 0 w 1626175"/>
                  <a:gd name="connsiteY2-20" fmla="*/ 5812001 h 5812001"/>
                </a:gdLst>
                <a:ahLst/>
                <a:cxnLst>
                  <a:cxn ang="0">
                    <a:pos x="connsiteX0-1" y="connsiteY0-2"/>
                  </a:cxn>
                  <a:cxn ang="0">
                    <a:pos x="connsiteX1-3" y="connsiteY1-4"/>
                  </a:cxn>
                  <a:cxn ang="0">
                    <a:pos x="connsiteX2-5" y="connsiteY2-6"/>
                  </a:cxn>
                </a:cxnLst>
                <a:rect l="l" t="t" r="r" b="b"/>
                <a:pathLst>
                  <a:path w="1626175" h="5812001" stroke="0" extrusionOk="0">
                    <a:moveTo>
                      <a:pt x="17361" y="0"/>
                    </a:moveTo>
                    <a:cubicBezTo>
                      <a:pt x="1021175" y="626535"/>
                      <a:pt x="1629695" y="1727542"/>
                      <a:pt x="1626160" y="2910832"/>
                    </a:cubicBezTo>
                    <a:cubicBezTo>
                      <a:pt x="1622625" y="4094122"/>
                      <a:pt x="1007539" y="5191474"/>
                      <a:pt x="0" y="5812001"/>
                    </a:cubicBezTo>
                    <a:lnTo>
                      <a:pt x="17361" y="0"/>
                    </a:lnTo>
                    <a:close/>
                  </a:path>
                  <a:path w="1626175" h="5812001" fill="none">
                    <a:moveTo>
                      <a:pt x="17361" y="0"/>
                    </a:moveTo>
                    <a:cubicBezTo>
                      <a:pt x="1021175" y="626535"/>
                      <a:pt x="1629695" y="1727542"/>
                      <a:pt x="1626160" y="2910832"/>
                    </a:cubicBezTo>
                    <a:cubicBezTo>
                      <a:pt x="1622625" y="4094122"/>
                      <a:pt x="1007539" y="5191474"/>
                      <a:pt x="0" y="5812001"/>
                    </a:cubicBezTo>
                  </a:path>
                </a:pathLst>
              </a:cu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600">
                  <a:solidFill>
                    <a:schemeClr val="lt1"/>
                  </a:solidFill>
                </a:endParaRPr>
              </a:p>
            </p:txBody>
          </p:sp>
          <p:sp>
            <p:nvSpPr>
              <p:cNvPr id="58" name="Oval 57"/>
              <p:cNvSpPr/>
              <p:nvPr/>
            </p:nvSpPr>
            <p:spPr>
              <a:xfrm>
                <a:off x="4002" y="8438"/>
                <a:ext cx="1267" cy="1359"/>
              </a:xfrm>
              <a:prstGeom prst="ellipse">
                <a:avLst/>
              </a:prstGeom>
              <a:gradFill>
                <a:gsLst>
                  <a:gs pos="0">
                    <a:srgbClr val="FECF40"/>
                  </a:gs>
                  <a:gs pos="100000">
                    <a:srgbClr val="846C21"/>
                  </a:gs>
                </a:gsLst>
                <a:lin ang="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400" dirty="0"/>
              </a:p>
            </p:txBody>
          </p:sp>
          <p:sp>
            <p:nvSpPr>
              <p:cNvPr id="59" name="Oval 58"/>
              <p:cNvSpPr/>
              <p:nvPr/>
            </p:nvSpPr>
            <p:spPr>
              <a:xfrm>
                <a:off x="5047" y="6245"/>
                <a:ext cx="1267" cy="1359"/>
              </a:xfrm>
              <a:prstGeom prst="ellipse">
                <a:avLst/>
              </a:prstGeom>
              <a:gradFill>
                <a:gsLst>
                  <a:gs pos="0">
                    <a:srgbClr val="FECF40"/>
                  </a:gs>
                  <a:gs pos="100000">
                    <a:srgbClr val="846C21"/>
                  </a:gs>
                </a:gsLst>
                <a:lin ang="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400" dirty="0"/>
              </a:p>
            </p:txBody>
          </p:sp>
          <p:sp>
            <p:nvSpPr>
              <p:cNvPr id="60" name="Oval 59"/>
              <p:cNvSpPr/>
              <p:nvPr/>
            </p:nvSpPr>
            <p:spPr>
              <a:xfrm>
                <a:off x="5047" y="3641"/>
                <a:ext cx="1267" cy="1359"/>
              </a:xfrm>
              <a:prstGeom prst="ellipse">
                <a:avLst/>
              </a:prstGeom>
              <a:gradFill>
                <a:gsLst>
                  <a:gs pos="0">
                    <a:srgbClr val="FECF40"/>
                  </a:gs>
                  <a:gs pos="100000">
                    <a:srgbClr val="846C21"/>
                  </a:gs>
                </a:gsLst>
                <a:lin ang="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400" dirty="0"/>
              </a:p>
            </p:txBody>
          </p:sp>
          <p:sp>
            <p:nvSpPr>
              <p:cNvPr id="61" name="Oval 60"/>
              <p:cNvSpPr/>
              <p:nvPr/>
            </p:nvSpPr>
            <p:spPr>
              <a:xfrm>
                <a:off x="4002" y="1439"/>
                <a:ext cx="1267" cy="1359"/>
              </a:xfrm>
              <a:prstGeom prst="ellipse">
                <a:avLst/>
              </a:prstGeom>
              <a:gradFill>
                <a:gsLst>
                  <a:gs pos="0">
                    <a:srgbClr val="FECF40"/>
                  </a:gs>
                  <a:gs pos="100000">
                    <a:srgbClr val="846C21"/>
                  </a:gs>
                </a:gsLst>
                <a:lin ang="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400" dirty="0"/>
              </a:p>
            </p:txBody>
          </p:sp>
        </p:grpSp>
        <p:grpSp>
          <p:nvGrpSpPr>
            <p:cNvPr id="3" name="Group 2"/>
            <p:cNvGrpSpPr/>
            <p:nvPr/>
          </p:nvGrpSpPr>
          <p:grpSpPr>
            <a:xfrm>
              <a:off x="448" y="5916"/>
              <a:ext cx="4702" cy="5030"/>
              <a:chOff x="448" y="3343"/>
              <a:chExt cx="4184" cy="4572"/>
            </a:xfrm>
          </p:grpSpPr>
          <p:sp>
            <p:nvSpPr>
              <p:cNvPr id="33" name="Oval 32"/>
              <p:cNvSpPr/>
              <p:nvPr/>
            </p:nvSpPr>
            <p:spPr>
              <a:xfrm>
                <a:off x="448" y="3343"/>
                <a:ext cx="4184" cy="45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39" name="Rectangle 38"/>
              <p:cNvSpPr/>
              <p:nvPr/>
            </p:nvSpPr>
            <p:spPr>
              <a:xfrm>
                <a:off x="448" y="4999"/>
                <a:ext cx="4027" cy="74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lvl="0" indent="0" algn="ctr" fontAlgn="base">
                  <a:spcAft>
                    <a:spcPts val="300"/>
                  </a:spcAft>
                  <a:buNone/>
                  <a:defRPr/>
                </a:pPr>
                <a:r>
                  <a:rPr lang="en-US" sz="2800" b="1" dirty="0">
                    <a:solidFill>
                      <a:schemeClr val="bg1"/>
                    </a:solidFill>
                    <a:latin typeface="Arial" panose="020B0604020202020204" pitchFamily="34" charset="0"/>
                    <a:cs typeface="Arial" panose="020B0604020202020204" pitchFamily="34" charset="0"/>
                    <a:sym typeface="+mn-ea"/>
                  </a:rPr>
                  <a:t> Assessing the quality</a:t>
                </a:r>
              </a:p>
            </p:txBody>
          </p:sp>
        </p:grpSp>
      </p:grpSp>
      <p:sp>
        <p:nvSpPr>
          <p:cNvPr id="9" name="TextBox 2"/>
          <p:cNvSpPr txBox="1"/>
          <p:nvPr/>
        </p:nvSpPr>
        <p:spPr>
          <a:xfrm>
            <a:off x="487183" y="229429"/>
            <a:ext cx="8715459" cy="775335"/>
          </a:xfrm>
          <a:prstGeom prst="rect">
            <a:avLst/>
          </a:prstGeom>
        </p:spPr>
        <p:txBody>
          <a:bodyPr lIns="0" tIns="0" rIns="0" bIns="0" rtlCol="0" anchor="t">
            <a:spAutoFit/>
          </a:bodyPr>
          <a:lstStyle/>
          <a:p>
            <a:pPr marL="0" lvl="0" indent="0" algn="l">
              <a:lnSpc>
                <a:spcPts val="6050"/>
              </a:lnSpc>
              <a:spcBef>
                <a:spcPct val="0"/>
              </a:spcBef>
            </a:pPr>
            <a:r>
              <a:rPr lang="en-IN" altLang="en-US" sz="3600" b="1" dirty="0">
                <a:solidFill>
                  <a:srgbClr val="E5E5E5"/>
                </a:solidFill>
                <a:latin typeface="Arial" panose="020B0604020202020204" pitchFamily="34" charset="0"/>
                <a:cs typeface="Arial" panose="020B0604020202020204" pitchFamily="34" charset="0"/>
              </a:rPr>
              <a:t>REVIEW STRATEGY</a:t>
            </a:r>
          </a:p>
        </p:txBody>
      </p:sp>
      <p:pic>
        <p:nvPicPr>
          <p:cNvPr id="11" name="Picture 1"/>
          <p:cNvPicPr>
            <a:picLocks noChangeAspect="1"/>
          </p:cNvPicPr>
          <p:nvPr/>
        </p:nvPicPr>
        <p:blipFill>
          <a:blip r:embed="rId2"/>
          <a:srcRect b="1469"/>
          <a:stretch>
            <a:fillRect/>
          </a:stretch>
        </p:blipFill>
        <p:spPr>
          <a:xfrm>
            <a:off x="5943600" y="275031"/>
            <a:ext cx="8883513" cy="9779000"/>
          </a:xfrm>
          <a:prstGeom prst="rect">
            <a:avLst/>
          </a:prstGeom>
          <a:noFill/>
          <a:ln>
            <a:solidFill>
              <a:schemeClr val="tx1"/>
            </a:solidFill>
          </a:ln>
        </p:spPr>
      </p:pic>
      <p:pic>
        <p:nvPicPr>
          <p:cNvPr id="6" name="Picture 5"/>
          <p:cNvPicPr>
            <a:picLocks noChangeAspect="1"/>
          </p:cNvPicPr>
          <p:nvPr/>
        </p:nvPicPr>
        <p:blipFill>
          <a:blip r:embed="rId3"/>
          <a:stretch>
            <a:fillRect/>
          </a:stretch>
        </p:blipFill>
        <p:spPr>
          <a:xfrm>
            <a:off x="15925800" y="174625"/>
            <a:ext cx="2284730" cy="1142365"/>
          </a:xfrm>
          <a:prstGeom prst="rect">
            <a:avLst/>
          </a:prstGeom>
        </p:spPr>
      </p:pic>
      <p:sp>
        <p:nvSpPr>
          <p:cNvPr id="7" name="TextBox 6"/>
          <p:cNvSpPr txBox="1"/>
          <p:nvPr/>
        </p:nvSpPr>
        <p:spPr>
          <a:xfrm>
            <a:off x="15011400" y="3642852"/>
            <a:ext cx="3276600" cy="1384995"/>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PRISMA Guidelines for Narrative Review </a:t>
            </a:r>
            <a:endParaRPr lang="en-IN" sz="28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3"/>
          <p:cNvSpPr txBox="1"/>
          <p:nvPr/>
        </p:nvSpPr>
        <p:spPr>
          <a:xfrm>
            <a:off x="1751928" y="-5592"/>
            <a:ext cx="11067415" cy="951479"/>
          </a:xfrm>
          <a:prstGeom prst="rect">
            <a:avLst/>
          </a:prstGeom>
        </p:spPr>
        <p:txBody>
          <a:bodyPr lIns="0" tIns="0" rIns="0" bIns="0" rtlCol="0" anchor="t">
            <a:spAutoFit/>
          </a:bodyPr>
          <a:lstStyle/>
          <a:p>
            <a:pPr marL="0" lvl="0" indent="0" algn="ctr">
              <a:lnSpc>
                <a:spcPts val="8800"/>
              </a:lnSpc>
              <a:spcBef>
                <a:spcPct val="0"/>
              </a:spcBef>
            </a:pPr>
            <a:r>
              <a:rPr lang="en-IN" altLang="en-US" sz="3600" b="1" u="none" dirty="0">
                <a:latin typeface="Arial" panose="020B0604020202020204" pitchFamily="34" charset="0"/>
                <a:cs typeface="Arial" panose="020B0604020202020204" pitchFamily="34" charset="0"/>
              </a:rPr>
              <a:t>RESULT</a:t>
            </a:r>
          </a:p>
        </p:txBody>
      </p:sp>
      <p:grpSp>
        <p:nvGrpSpPr>
          <p:cNvPr id="35" name="Group 34"/>
          <p:cNvGrpSpPr/>
          <p:nvPr/>
        </p:nvGrpSpPr>
        <p:grpSpPr>
          <a:xfrm>
            <a:off x="558165" y="2121592"/>
            <a:ext cx="17318990" cy="6918903"/>
            <a:chOff x="800" y="3410"/>
            <a:chExt cx="18400" cy="6263"/>
          </a:xfrm>
        </p:grpSpPr>
        <p:sp>
          <p:nvSpPr>
            <p:cNvPr id="49" name="TextBox 48"/>
            <p:cNvSpPr txBox="1"/>
            <p:nvPr/>
          </p:nvSpPr>
          <p:spPr>
            <a:xfrm>
              <a:off x="4231" y="7296"/>
              <a:ext cx="6686" cy="417"/>
            </a:xfrm>
            <a:prstGeom prst="rect">
              <a:avLst/>
            </a:prstGeom>
            <a:solidFill>
              <a:sysClr val="window" lastClr="FFFFFF"/>
            </a:solidFill>
            <a:ln>
              <a:noFill/>
            </a:ln>
          </p:spPr>
          <p:txBody>
            <a:bodyPr vert="horz" wrap="square" lIns="91440" tIns="45720" rIns="91440" bIns="45720" numCol="1" rtlCol="0" anchor="t" anchorCtr="0" compatLnSpc="1">
              <a:spAutoFit/>
            </a:bodyPr>
            <a:lstStyle/>
            <a:p>
              <a:pPr marR="0" indent="0" algn="ctr" defTabSz="914400" fontAlgn="base">
                <a:lnSpc>
                  <a:spcPct val="100000"/>
                </a:lnSpc>
                <a:spcBef>
                  <a:spcPts val="400"/>
                </a:spcBef>
                <a:spcAft>
                  <a:spcPct val="0"/>
                </a:spcAft>
                <a:buClrTx/>
                <a:buSzTx/>
                <a:buFontTx/>
                <a:buNone/>
                <a:defRPr/>
              </a:pPr>
              <a:r>
                <a:rPr lang="en-US" sz="2400" b="1" kern="0" dirty="0">
                  <a:latin typeface="Arial" panose="020B0604020202020204" pitchFamily="34" charset="0"/>
                  <a:ea typeface="MS PGothic" panose="020B0600070205080204" charset="-128"/>
                  <a:cs typeface="Arial" panose="020B0604020202020204" pitchFamily="34" charset="0"/>
                </a:rPr>
                <a:t>Combination description</a:t>
              </a:r>
              <a:endParaRPr kumimoji="0" lang="en-US" sz="2400" b="1" i="0" kern="0" cap="none" spc="0" normalizeH="0" baseline="0" noProof="0" dirty="0">
                <a:latin typeface="Arial" panose="020B0604020202020204" pitchFamily="34" charset="0"/>
                <a:ea typeface="MS PGothic" panose="020B0600070205080204" charset="-128"/>
                <a:cs typeface="Arial" panose="020B0604020202020204" pitchFamily="34" charset="0"/>
              </a:endParaRPr>
            </a:p>
          </p:txBody>
        </p:sp>
        <p:sp>
          <p:nvSpPr>
            <p:cNvPr id="51" name="TextBox 50"/>
            <p:cNvSpPr txBox="1"/>
            <p:nvPr/>
          </p:nvSpPr>
          <p:spPr>
            <a:xfrm>
              <a:off x="800" y="3410"/>
              <a:ext cx="3258" cy="3719"/>
            </a:xfrm>
            <a:prstGeom prst="roundRect">
              <a:avLst>
                <a:gd name="adj" fmla="val 6898"/>
              </a:avLst>
            </a:prstGeom>
            <a:solidFill>
              <a:schemeClr val="accent2"/>
            </a:solidFill>
            <a:ln>
              <a:noFill/>
            </a:ln>
          </p:spPr>
          <p:txBody>
            <a:bodyPr vert="horz" wrap="square" lIns="91440" tIns="91440" rIns="91440" bIns="45720" numCol="1" rtlCol="0" anchor="t" anchorCtr="0" compatLnSpc="1">
              <a:noAutofit/>
            </a:bodyPr>
            <a:lstStyle/>
            <a:p>
              <a:pPr>
                <a:spcAft>
                  <a:spcPts val="600"/>
                </a:spcAft>
              </a:pPr>
              <a:r>
                <a:rPr lang="en-US" sz="2400" b="1" dirty="0">
                  <a:solidFill>
                    <a:schemeClr val="bg1"/>
                  </a:solidFill>
                  <a:latin typeface="Arial" panose="020B0604020202020204" pitchFamily="34" charset="0"/>
                  <a:ea typeface="MS PGothic" panose="020B0600070205080204" charset="-128"/>
                  <a:cs typeface="Arial" panose="020B0604020202020204" pitchFamily="34" charset="0"/>
                </a:rPr>
                <a:t>Out of 72 articles , 45 articles were being chosen for deeper learning after applying exclusion/inclusion criteria</a:t>
              </a:r>
            </a:p>
          </p:txBody>
        </p:sp>
        <p:grpSp>
          <p:nvGrpSpPr>
            <p:cNvPr id="52" name="Group 51"/>
            <p:cNvGrpSpPr/>
            <p:nvPr/>
          </p:nvGrpSpPr>
          <p:grpSpPr>
            <a:xfrm>
              <a:off x="805" y="7957"/>
              <a:ext cx="13450" cy="350"/>
              <a:chOff x="586334" y="2778873"/>
              <a:chExt cx="11029786" cy="255536"/>
            </a:xfrm>
          </p:grpSpPr>
          <p:sp>
            <p:nvSpPr>
              <p:cNvPr id="53" name="Isosceles Triangle 7"/>
              <p:cNvSpPr/>
              <p:nvPr/>
            </p:nvSpPr>
            <p:spPr>
              <a:xfrm rot="10800000">
                <a:off x="5729406" y="2778873"/>
                <a:ext cx="792142" cy="255536"/>
              </a:xfrm>
              <a:custGeom>
                <a:avLst/>
                <a:gdLst>
                  <a:gd name="connsiteX0" fmla="*/ 0 w 1079064"/>
                  <a:gd name="connsiteY0" fmla="*/ 581889 h 581889"/>
                  <a:gd name="connsiteX1" fmla="*/ 539532 w 1079064"/>
                  <a:gd name="connsiteY1" fmla="*/ 0 h 581889"/>
                  <a:gd name="connsiteX2" fmla="*/ 1079064 w 1079064"/>
                  <a:gd name="connsiteY2" fmla="*/ 581889 h 581889"/>
                  <a:gd name="connsiteX3" fmla="*/ 0 w 1079064"/>
                  <a:gd name="connsiteY3" fmla="*/ 581889 h 581889"/>
                  <a:gd name="connsiteX0-1" fmla="*/ 0 w 1079064"/>
                  <a:gd name="connsiteY0-2" fmla="*/ 581889 h 591462"/>
                  <a:gd name="connsiteX1-3" fmla="*/ 539532 w 1079064"/>
                  <a:gd name="connsiteY1-4" fmla="*/ 0 h 591462"/>
                  <a:gd name="connsiteX2-5" fmla="*/ 1079064 w 1079064"/>
                  <a:gd name="connsiteY2-6" fmla="*/ 581889 h 591462"/>
                  <a:gd name="connsiteX3-7" fmla="*/ 547347 w 1079064"/>
                  <a:gd name="connsiteY3-8" fmla="*/ 591462 h 591462"/>
                  <a:gd name="connsiteX4" fmla="*/ 0 w 1079064"/>
                  <a:gd name="connsiteY4" fmla="*/ 581889 h 591462"/>
                  <a:gd name="connsiteX0-9" fmla="*/ 547347 w 1079064"/>
                  <a:gd name="connsiteY0-10" fmla="*/ 591462 h 682902"/>
                  <a:gd name="connsiteX1-11" fmla="*/ 0 w 1079064"/>
                  <a:gd name="connsiteY1-12" fmla="*/ 581889 h 682902"/>
                  <a:gd name="connsiteX2-13" fmla="*/ 539532 w 1079064"/>
                  <a:gd name="connsiteY2-14" fmla="*/ 0 h 682902"/>
                  <a:gd name="connsiteX3-15" fmla="*/ 1079064 w 1079064"/>
                  <a:gd name="connsiteY3-16" fmla="*/ 581889 h 682902"/>
                  <a:gd name="connsiteX4-17" fmla="*/ 638787 w 1079064"/>
                  <a:gd name="connsiteY4-18" fmla="*/ 682902 h 682902"/>
                  <a:gd name="connsiteX0-19" fmla="*/ 547347 w 1079064"/>
                  <a:gd name="connsiteY0-20" fmla="*/ 591462 h 591462"/>
                  <a:gd name="connsiteX1-21" fmla="*/ 0 w 1079064"/>
                  <a:gd name="connsiteY1-22" fmla="*/ 581889 h 591462"/>
                  <a:gd name="connsiteX2-23" fmla="*/ 539532 w 1079064"/>
                  <a:gd name="connsiteY2-24" fmla="*/ 0 h 591462"/>
                  <a:gd name="connsiteX3-25" fmla="*/ 1079064 w 1079064"/>
                  <a:gd name="connsiteY3-26" fmla="*/ 581889 h 591462"/>
                  <a:gd name="connsiteX0-27" fmla="*/ 0 w 1079064"/>
                  <a:gd name="connsiteY0-28" fmla="*/ 581889 h 581889"/>
                  <a:gd name="connsiteX1-29" fmla="*/ 539532 w 1079064"/>
                  <a:gd name="connsiteY1-30" fmla="*/ 0 h 581889"/>
                  <a:gd name="connsiteX2-31" fmla="*/ 1079064 w 1079064"/>
                  <a:gd name="connsiteY2-32" fmla="*/ 581889 h 581889"/>
                </a:gdLst>
                <a:ahLst/>
                <a:cxnLst>
                  <a:cxn ang="0">
                    <a:pos x="connsiteX0-1" y="connsiteY0-2"/>
                  </a:cxn>
                  <a:cxn ang="0">
                    <a:pos x="connsiteX1-3" y="connsiteY1-4"/>
                  </a:cxn>
                  <a:cxn ang="0">
                    <a:pos x="connsiteX2-5" y="connsiteY2-6"/>
                  </a:cxn>
                </a:cxnLst>
                <a:rect l="l" t="t" r="r" b="b"/>
                <a:pathLst>
                  <a:path w="1079064" h="581889">
                    <a:moveTo>
                      <a:pt x="0" y="581889"/>
                    </a:moveTo>
                    <a:lnTo>
                      <a:pt x="539532" y="0"/>
                    </a:lnTo>
                    <a:lnTo>
                      <a:pt x="1079064" y="581889"/>
                    </a:lnTo>
                  </a:path>
                </a:pathLst>
              </a:custGeom>
              <a:noFill/>
              <a:ln w="38100" cap="rnd">
                <a:solidFill>
                  <a:srgbClr val="959CA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dirty="0" err="1">
                  <a:latin typeface="Arial" panose="020B0604020202020204" pitchFamily="34" charset="0"/>
                  <a:cs typeface="Arial" panose="020B0604020202020204" pitchFamily="34" charset="0"/>
                </a:endParaRPr>
              </a:p>
            </p:txBody>
          </p:sp>
          <p:cxnSp>
            <p:nvCxnSpPr>
              <p:cNvPr id="54" name="Straight Connector 53"/>
              <p:cNvCxnSpPr>
                <a:endCxn id="53" idx="2"/>
              </p:cNvCxnSpPr>
              <p:nvPr/>
            </p:nvCxnSpPr>
            <p:spPr>
              <a:xfrm flipV="1">
                <a:off x="586334" y="2778873"/>
                <a:ext cx="5143071" cy="23"/>
              </a:xfrm>
              <a:prstGeom prst="line">
                <a:avLst/>
              </a:prstGeom>
              <a:ln w="38100" cap="rnd">
                <a:solidFill>
                  <a:srgbClr val="959CA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a:off x="6521547" y="2778873"/>
                <a:ext cx="5094573" cy="11034"/>
              </a:xfrm>
              <a:prstGeom prst="line">
                <a:avLst/>
              </a:prstGeom>
              <a:ln w="38100" cap="rnd">
                <a:solidFill>
                  <a:srgbClr val="959CA0"/>
                </a:solidFill>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14526" y="4467"/>
              <a:ext cx="4674" cy="4530"/>
            </a:xfrm>
            <a:prstGeom prst="rect">
              <a:avLst/>
            </a:prstGeom>
            <a:ln>
              <a:noFill/>
            </a:ln>
          </p:spPr>
          <p:txBody>
            <a:bodyPr vert="horz" wrap="square" lIns="0" tIns="0" rIns="0" bIns="0" numCol="1" rtlCol="0" anchor="t" anchorCtr="0" compatLnSpc="1">
              <a:noAutofit/>
            </a:bodyPr>
            <a:lstStyle/>
            <a:p>
              <a:pPr marR="0" indent="0" defTabSz="914400" fontAlgn="base">
                <a:lnSpc>
                  <a:spcPct val="100000"/>
                </a:lnSpc>
                <a:spcBef>
                  <a:spcPts val="0"/>
                </a:spcBef>
                <a:spcAft>
                  <a:spcPts val="600"/>
                </a:spcAft>
                <a:buClrTx/>
                <a:buSzTx/>
                <a:buFontTx/>
                <a:buNone/>
                <a:defRPr/>
              </a:pPr>
              <a:r>
                <a:rPr kumimoji="0" lang="en-US" sz="2400" b="1" i="0" kern="1200" cap="none" spc="0" normalizeH="0" baseline="0" noProof="0" dirty="0">
                  <a:solidFill>
                    <a:schemeClr val="accent1"/>
                  </a:solidFill>
                  <a:latin typeface="Arial" panose="020B0604020202020204" pitchFamily="34" charset="0"/>
                  <a:ea typeface="+mn-ea"/>
                  <a:cs typeface="Arial" panose="020B0604020202020204" pitchFamily="34" charset="0"/>
                </a:rPr>
                <a:t>Outcome</a:t>
              </a:r>
            </a:p>
            <a:p>
              <a:pPr marL="182880" indent="-182880" fontAlgn="base">
                <a:spcAft>
                  <a:spcPts val="600"/>
                </a:spcAft>
                <a:buFont typeface="Arial" panose="020B0604020202020204" pitchFamily="34" charset="0"/>
                <a:buChar char="•"/>
                <a:defRPr/>
              </a:pPr>
              <a:r>
                <a:rPr lang="en-US" sz="2400" dirty="0">
                  <a:solidFill>
                    <a:schemeClr val="accent1"/>
                  </a:solidFill>
                  <a:latin typeface="Arial" panose="020B0604020202020204" pitchFamily="34" charset="0"/>
                  <a:cs typeface="Arial" panose="020B0604020202020204" pitchFamily="34" charset="0"/>
                </a:rPr>
                <a:t>The magnitude of association between social media use and depressive symptoms was larger for girls than for boys</a:t>
              </a:r>
            </a:p>
            <a:p>
              <a:pPr marL="182880" indent="-182880" fontAlgn="base">
                <a:spcAft>
                  <a:spcPts val="600"/>
                </a:spcAft>
                <a:buFont typeface="Arial" panose="020B0604020202020204" pitchFamily="34" charset="0"/>
                <a:buChar char="•"/>
                <a:defRPr/>
              </a:pPr>
              <a:r>
                <a:rPr lang="en-US" sz="2400" dirty="0">
                  <a:solidFill>
                    <a:schemeClr val="accent1"/>
                  </a:solidFill>
                  <a:latin typeface="Arial" panose="020B0604020202020204" pitchFamily="34" charset="0"/>
                  <a:cs typeface="Arial" panose="020B0604020202020204" pitchFamily="34" charset="0"/>
                </a:rPr>
                <a:t>In 2019, it was estimated that one in seven adolescents experience mental disorders. </a:t>
              </a:r>
            </a:p>
            <a:p>
              <a:pPr marL="182880" indent="-182880" fontAlgn="base">
                <a:spcAft>
                  <a:spcPts val="600"/>
                </a:spcAft>
                <a:buFont typeface="Arial" panose="020B0604020202020204" pitchFamily="34" charset="0"/>
                <a:buChar char="•"/>
                <a:defRPr/>
              </a:pPr>
              <a:r>
                <a:rPr lang="en-US" sz="2400" dirty="0">
                  <a:solidFill>
                    <a:schemeClr val="accent1"/>
                  </a:solidFill>
                  <a:latin typeface="Arial" panose="020B0604020202020204" pitchFamily="34" charset="0"/>
                  <a:cs typeface="Arial" panose="020B0604020202020204" pitchFamily="34" charset="0"/>
                </a:rPr>
                <a:t>This amounts to an estimated 166 million adolescents (89 million boys and 77 million girls) boys and girls globally</a:t>
              </a:r>
            </a:p>
          </p:txBody>
        </p:sp>
        <p:sp>
          <p:nvSpPr>
            <p:cNvPr id="57" name="Isosceles Triangle 7"/>
            <p:cNvSpPr/>
            <p:nvPr/>
          </p:nvSpPr>
          <p:spPr>
            <a:xfrm rot="10800000">
              <a:off x="16236" y="4145"/>
              <a:ext cx="880" cy="322"/>
            </a:xfrm>
            <a:custGeom>
              <a:avLst/>
              <a:gdLst>
                <a:gd name="connsiteX0" fmla="*/ 0 w 1079064"/>
                <a:gd name="connsiteY0" fmla="*/ 581889 h 581889"/>
                <a:gd name="connsiteX1" fmla="*/ 539532 w 1079064"/>
                <a:gd name="connsiteY1" fmla="*/ 0 h 581889"/>
                <a:gd name="connsiteX2" fmla="*/ 1079064 w 1079064"/>
                <a:gd name="connsiteY2" fmla="*/ 581889 h 581889"/>
                <a:gd name="connsiteX3" fmla="*/ 0 w 1079064"/>
                <a:gd name="connsiteY3" fmla="*/ 581889 h 581889"/>
                <a:gd name="connsiteX0-1" fmla="*/ 0 w 1079064"/>
                <a:gd name="connsiteY0-2" fmla="*/ 581889 h 591462"/>
                <a:gd name="connsiteX1-3" fmla="*/ 539532 w 1079064"/>
                <a:gd name="connsiteY1-4" fmla="*/ 0 h 591462"/>
                <a:gd name="connsiteX2-5" fmla="*/ 1079064 w 1079064"/>
                <a:gd name="connsiteY2-6" fmla="*/ 581889 h 591462"/>
                <a:gd name="connsiteX3-7" fmla="*/ 547347 w 1079064"/>
                <a:gd name="connsiteY3-8" fmla="*/ 591462 h 591462"/>
                <a:gd name="connsiteX4" fmla="*/ 0 w 1079064"/>
                <a:gd name="connsiteY4" fmla="*/ 581889 h 591462"/>
                <a:gd name="connsiteX0-9" fmla="*/ 547347 w 1079064"/>
                <a:gd name="connsiteY0-10" fmla="*/ 591462 h 682902"/>
                <a:gd name="connsiteX1-11" fmla="*/ 0 w 1079064"/>
                <a:gd name="connsiteY1-12" fmla="*/ 581889 h 682902"/>
                <a:gd name="connsiteX2-13" fmla="*/ 539532 w 1079064"/>
                <a:gd name="connsiteY2-14" fmla="*/ 0 h 682902"/>
                <a:gd name="connsiteX3-15" fmla="*/ 1079064 w 1079064"/>
                <a:gd name="connsiteY3-16" fmla="*/ 581889 h 682902"/>
                <a:gd name="connsiteX4-17" fmla="*/ 638787 w 1079064"/>
                <a:gd name="connsiteY4-18" fmla="*/ 682902 h 682902"/>
                <a:gd name="connsiteX0-19" fmla="*/ 547347 w 1079064"/>
                <a:gd name="connsiteY0-20" fmla="*/ 591462 h 591462"/>
                <a:gd name="connsiteX1-21" fmla="*/ 0 w 1079064"/>
                <a:gd name="connsiteY1-22" fmla="*/ 581889 h 591462"/>
                <a:gd name="connsiteX2-23" fmla="*/ 539532 w 1079064"/>
                <a:gd name="connsiteY2-24" fmla="*/ 0 h 591462"/>
                <a:gd name="connsiteX3-25" fmla="*/ 1079064 w 1079064"/>
                <a:gd name="connsiteY3-26" fmla="*/ 581889 h 591462"/>
                <a:gd name="connsiteX0-27" fmla="*/ 0 w 1079064"/>
                <a:gd name="connsiteY0-28" fmla="*/ 581889 h 581889"/>
                <a:gd name="connsiteX1-29" fmla="*/ 539532 w 1079064"/>
                <a:gd name="connsiteY1-30" fmla="*/ 0 h 581889"/>
                <a:gd name="connsiteX2-31" fmla="*/ 1079064 w 1079064"/>
                <a:gd name="connsiteY2-32" fmla="*/ 581889 h 581889"/>
              </a:gdLst>
              <a:ahLst/>
              <a:cxnLst>
                <a:cxn ang="0">
                  <a:pos x="connsiteX0-1" y="connsiteY0-2"/>
                </a:cxn>
                <a:cxn ang="0">
                  <a:pos x="connsiteX1-3" y="connsiteY1-4"/>
                </a:cxn>
                <a:cxn ang="0">
                  <a:pos x="connsiteX2-5" y="connsiteY2-6"/>
                </a:cxn>
              </a:cxnLst>
              <a:rect l="l" t="t" r="r" b="b"/>
              <a:pathLst>
                <a:path w="1079064" h="581889">
                  <a:moveTo>
                    <a:pt x="0" y="581889"/>
                  </a:moveTo>
                  <a:lnTo>
                    <a:pt x="539532" y="0"/>
                  </a:lnTo>
                  <a:lnTo>
                    <a:pt x="1079064" y="581889"/>
                  </a:lnTo>
                </a:path>
              </a:pathLst>
            </a:custGeom>
            <a:noFill/>
            <a:ln w="38100" cap="rnd">
              <a:solidFill>
                <a:srgbClr val="959CA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dirty="0" err="1">
                <a:latin typeface="Arial" panose="020B0604020202020204" pitchFamily="34" charset="0"/>
                <a:cs typeface="Arial" panose="020B0604020202020204" pitchFamily="34" charset="0"/>
              </a:endParaRPr>
            </a:p>
          </p:txBody>
        </p:sp>
        <p:sp>
          <p:nvSpPr>
            <p:cNvPr id="64" name="TextBox 63"/>
            <p:cNvSpPr txBox="1"/>
            <p:nvPr/>
          </p:nvSpPr>
          <p:spPr>
            <a:xfrm>
              <a:off x="4231" y="3410"/>
              <a:ext cx="3258" cy="3719"/>
            </a:xfrm>
            <a:prstGeom prst="roundRect">
              <a:avLst>
                <a:gd name="adj" fmla="val 6898"/>
              </a:avLst>
            </a:prstGeom>
            <a:solidFill>
              <a:schemeClr val="accent2"/>
            </a:solidFill>
            <a:ln>
              <a:noFill/>
            </a:ln>
          </p:spPr>
          <p:txBody>
            <a:bodyPr vert="horz" wrap="square" lIns="91440" tIns="91440" rIns="91440" bIns="45720" numCol="1" rtlCol="0" anchor="t" anchorCtr="0" compatLnSpc="1">
              <a:noAutofit/>
            </a:bodyPr>
            <a:lstStyle/>
            <a:p>
              <a:pPr>
                <a:spcAft>
                  <a:spcPts val="600"/>
                </a:spcAft>
              </a:pPr>
              <a:r>
                <a:rPr lang="en-IN" altLang="en-US" sz="2400" b="1" dirty="0">
                  <a:solidFill>
                    <a:schemeClr val="bg1"/>
                  </a:solidFill>
                  <a:latin typeface="Arial" panose="020B0604020202020204" pitchFamily="34" charset="0"/>
                  <a:ea typeface="MS PGothic" panose="020B0600070205080204" charset="-128"/>
                  <a:cs typeface="Arial" panose="020B0604020202020204" pitchFamily="34" charset="0"/>
                </a:rPr>
                <a:t>45 articles </a:t>
              </a:r>
              <a:r>
                <a:rPr lang="en-US" sz="2400" b="1" dirty="0">
                  <a:solidFill>
                    <a:schemeClr val="bg1"/>
                  </a:solidFill>
                  <a:latin typeface="Arial" panose="020B0604020202020204" pitchFamily="34" charset="0"/>
                  <a:ea typeface="MS PGothic" panose="020B0600070205080204" charset="-128"/>
                  <a:cs typeface="Arial" panose="020B0604020202020204" pitchFamily="34" charset="0"/>
                </a:rPr>
                <a:t> were time based i.e past 5 years</a:t>
              </a:r>
            </a:p>
          </p:txBody>
        </p:sp>
        <p:sp>
          <p:nvSpPr>
            <p:cNvPr id="71" name="TextBox 70"/>
            <p:cNvSpPr txBox="1"/>
            <p:nvPr/>
          </p:nvSpPr>
          <p:spPr>
            <a:xfrm>
              <a:off x="7659" y="3410"/>
              <a:ext cx="3258" cy="3719"/>
            </a:xfrm>
            <a:prstGeom prst="roundRect">
              <a:avLst>
                <a:gd name="adj" fmla="val 6898"/>
              </a:avLst>
            </a:prstGeom>
            <a:solidFill>
              <a:schemeClr val="accent2"/>
            </a:solidFill>
            <a:ln>
              <a:noFill/>
            </a:ln>
          </p:spPr>
          <p:txBody>
            <a:bodyPr vert="horz" wrap="square" lIns="91440" tIns="91440" rIns="91440" bIns="45720" numCol="1" rtlCol="0" anchor="t" anchorCtr="0" compatLnSpc="1">
              <a:noAutofit/>
            </a:bodyPr>
            <a:lstStyle/>
            <a:p>
              <a:pPr>
                <a:spcAft>
                  <a:spcPts val="600"/>
                </a:spcAft>
              </a:pPr>
              <a:r>
                <a:rPr lang="en-US" sz="2400" b="1" dirty="0">
                  <a:solidFill>
                    <a:schemeClr val="bg1"/>
                  </a:solidFill>
                  <a:latin typeface="Arial" panose="020B0604020202020204" pitchFamily="34" charset="0"/>
                  <a:ea typeface="MS PGothic" panose="020B0600070205080204" charset="-128"/>
                  <a:cs typeface="Arial" panose="020B0604020202020204" pitchFamily="34" charset="0"/>
                </a:rPr>
                <a:t>12</a:t>
              </a:r>
              <a:r>
                <a:rPr lang="en-IN" altLang="en-US" sz="2400" b="1" dirty="0">
                  <a:solidFill>
                    <a:schemeClr val="bg1"/>
                  </a:solidFill>
                  <a:latin typeface="Arial" panose="020B0604020202020204" pitchFamily="34" charset="0"/>
                  <a:ea typeface="MS PGothic" panose="020B0600070205080204" charset="-128"/>
                  <a:cs typeface="Arial" panose="020B0604020202020204" pitchFamily="34" charset="0"/>
                </a:rPr>
                <a:t> </a:t>
              </a:r>
              <a:r>
                <a:rPr lang="en-US" sz="2400" b="1" dirty="0">
                  <a:solidFill>
                    <a:schemeClr val="bg1"/>
                  </a:solidFill>
                  <a:latin typeface="Arial" panose="020B0604020202020204" pitchFamily="34" charset="0"/>
                  <a:ea typeface="MS PGothic" panose="020B0600070205080204" charset="-128"/>
                  <a:cs typeface="Arial" panose="020B0604020202020204" pitchFamily="34" charset="0"/>
                </a:rPr>
                <a:t>were  research papers in which describes that social media has an impact on mental health of adolescent</a:t>
              </a:r>
            </a:p>
          </p:txBody>
        </p:sp>
        <p:sp>
          <p:nvSpPr>
            <p:cNvPr id="78" name="TextBox 77"/>
            <p:cNvSpPr txBox="1"/>
            <p:nvPr/>
          </p:nvSpPr>
          <p:spPr>
            <a:xfrm>
              <a:off x="11092" y="3410"/>
              <a:ext cx="3258" cy="3719"/>
            </a:xfrm>
            <a:prstGeom prst="roundRect">
              <a:avLst>
                <a:gd name="adj" fmla="val 6898"/>
              </a:avLst>
            </a:prstGeom>
            <a:solidFill>
              <a:schemeClr val="accent2"/>
            </a:solidFill>
            <a:ln>
              <a:noFill/>
            </a:ln>
          </p:spPr>
          <p:txBody>
            <a:bodyPr vert="horz" wrap="square" lIns="91440" tIns="91440" rIns="91440" bIns="45720" numCol="1" rtlCol="0" anchor="t" anchorCtr="0" compatLnSpc="1">
              <a:noAutofit/>
            </a:bodyPr>
            <a:lstStyle/>
            <a:p>
              <a:pPr>
                <a:spcAft>
                  <a:spcPts val="600"/>
                </a:spcAft>
              </a:pPr>
              <a:r>
                <a:rPr lang="en-US" sz="2400" b="1" dirty="0">
                  <a:solidFill>
                    <a:schemeClr val="bg1"/>
                  </a:solidFill>
                  <a:latin typeface="Arial" panose="020B0604020202020204" pitchFamily="34" charset="0"/>
                  <a:ea typeface="MS PGothic" panose="020B0600070205080204" charset="-128"/>
                  <a:cs typeface="Arial" panose="020B0604020202020204" pitchFamily="34" charset="0"/>
                </a:rPr>
                <a:t>7</a:t>
              </a:r>
              <a:r>
                <a:rPr lang="en-IN" altLang="en-US" sz="2400" b="1" dirty="0">
                  <a:solidFill>
                    <a:schemeClr val="bg1"/>
                  </a:solidFill>
                  <a:latin typeface="Arial" panose="020B0604020202020204" pitchFamily="34" charset="0"/>
                  <a:ea typeface="MS PGothic" panose="020B0600070205080204" charset="-128"/>
                  <a:cs typeface="Arial" panose="020B0604020202020204" pitchFamily="34" charset="0"/>
                </a:rPr>
                <a:t> </a:t>
              </a:r>
              <a:r>
                <a:rPr lang="en-US" sz="2400" b="1" dirty="0">
                  <a:solidFill>
                    <a:schemeClr val="bg1"/>
                  </a:solidFill>
                  <a:latin typeface="Arial" panose="020B0604020202020204" pitchFamily="34" charset="0"/>
                  <a:ea typeface="MS PGothic" panose="020B0600070205080204" charset="-128"/>
                  <a:cs typeface="Arial" panose="020B0604020202020204" pitchFamily="34" charset="0"/>
                </a:rPr>
                <a:t>were  cross-sectional studies and 3 longitudinal studies and rest were systematic reviews.</a:t>
              </a:r>
            </a:p>
          </p:txBody>
        </p:sp>
        <p:sp>
          <p:nvSpPr>
            <p:cNvPr id="84" name="TextBox 83"/>
            <p:cNvSpPr txBox="1"/>
            <p:nvPr/>
          </p:nvSpPr>
          <p:spPr>
            <a:xfrm>
              <a:off x="800" y="8436"/>
              <a:ext cx="13454" cy="1237"/>
            </a:xfrm>
            <a:prstGeom prst="rect">
              <a:avLst/>
            </a:prstGeom>
            <a:ln>
              <a:noFill/>
            </a:ln>
          </p:spPr>
          <p:txBody>
            <a:bodyPr vert="horz" wrap="square" lIns="0" tIns="0" rIns="0" bIns="0" numCol="1" rtlCol="0" anchor="t" anchorCtr="0" compatLnSpc="1">
              <a:noAutofit/>
            </a:bodyPr>
            <a:lstStyle/>
            <a:p>
              <a:pPr marR="0" indent="0" algn="ctr" defTabSz="914400" fontAlgn="base">
                <a:lnSpc>
                  <a:spcPct val="100000"/>
                </a:lnSpc>
                <a:spcBef>
                  <a:spcPts val="0"/>
                </a:spcBef>
                <a:spcAft>
                  <a:spcPts val="300"/>
                </a:spcAft>
                <a:buClrTx/>
                <a:buSzTx/>
                <a:buFontTx/>
                <a:buNone/>
                <a:defRPr/>
              </a:pPr>
              <a:r>
                <a:rPr kumimoji="0" lang="en-US" sz="2400" b="1" i="0" kern="1200" cap="none" spc="0" normalizeH="0" baseline="0" noProof="0" dirty="0">
                  <a:latin typeface="Arial" panose="020B0604020202020204" pitchFamily="34" charset="0"/>
                  <a:ea typeface="+mn-ea"/>
                  <a:cs typeface="Arial" panose="020B0604020202020204" pitchFamily="34" charset="0"/>
                </a:rPr>
                <a:t>The study also suggests adolescents, both boys and girls, are known to be active users of social media.</a:t>
              </a:r>
            </a:p>
            <a:p>
              <a:pPr marR="0" indent="0" algn="ctr" defTabSz="914400" fontAlgn="base">
                <a:lnSpc>
                  <a:spcPct val="100000"/>
                </a:lnSpc>
                <a:spcBef>
                  <a:spcPts val="0"/>
                </a:spcBef>
                <a:spcAft>
                  <a:spcPts val="300"/>
                </a:spcAft>
                <a:buClrTx/>
                <a:buSzTx/>
                <a:buFontTx/>
                <a:buNone/>
                <a:defRPr/>
              </a:pPr>
              <a:r>
                <a:rPr kumimoji="0" lang="en-US" sz="2400" b="1" i="0" kern="1200" cap="none" spc="0" normalizeH="0" baseline="0" noProof="0" dirty="0">
                  <a:latin typeface="Arial" panose="020B0604020202020204" pitchFamily="34" charset="0"/>
                  <a:ea typeface="+mn-ea"/>
                  <a:cs typeface="Arial" panose="020B0604020202020204" pitchFamily="34" charset="0"/>
                </a:rPr>
                <a:t>The findings suggest that excessive use of social media can lead to various mental health issues, including anxiety, depression, loneliness, and low self-esteem.</a:t>
              </a:r>
            </a:p>
          </p:txBody>
        </p:sp>
      </p:grpSp>
      <p:grpSp>
        <p:nvGrpSpPr>
          <p:cNvPr id="46" name="Group 45"/>
          <p:cNvGrpSpPr/>
          <p:nvPr/>
        </p:nvGrpSpPr>
        <p:grpSpPr>
          <a:xfrm>
            <a:off x="457200" y="2056765"/>
            <a:ext cx="15054580" cy="1105535"/>
            <a:chOff x="0" y="2080670"/>
            <a:chExt cx="10589461" cy="664889"/>
          </a:xfrm>
        </p:grpSpPr>
        <p:cxnSp>
          <p:nvCxnSpPr>
            <p:cNvPr id="47" name="Straight Connector 46"/>
            <p:cNvCxnSpPr/>
            <p:nvPr/>
          </p:nvCxnSpPr>
          <p:spPr>
            <a:xfrm>
              <a:off x="0" y="2080670"/>
              <a:ext cx="9923443" cy="0"/>
            </a:xfrm>
            <a:prstGeom prst="line">
              <a:avLst/>
            </a:prstGeom>
            <a:ln w="38100">
              <a:solidFill>
                <a:srgbClr val="959CA0"/>
              </a:solidFill>
            </a:ln>
          </p:spPr>
          <p:style>
            <a:lnRef idx="1">
              <a:schemeClr val="accent1"/>
            </a:lnRef>
            <a:fillRef idx="0">
              <a:schemeClr val="accent1"/>
            </a:fillRef>
            <a:effectRef idx="0">
              <a:schemeClr val="accent1"/>
            </a:effectRef>
            <a:fontRef idx="minor">
              <a:schemeClr val="tx1"/>
            </a:fontRef>
          </p:style>
        </p:cxnSp>
        <p:sp>
          <p:nvSpPr>
            <p:cNvPr id="48" name="Rectangle: Rounded Corners 119"/>
            <p:cNvSpPr/>
            <p:nvPr/>
          </p:nvSpPr>
          <p:spPr>
            <a:xfrm>
              <a:off x="9924369" y="2080670"/>
              <a:ext cx="665092" cy="664889"/>
            </a:xfrm>
            <a:custGeom>
              <a:avLst/>
              <a:gdLst>
                <a:gd name="connsiteX0" fmla="*/ 0 w 9751542"/>
                <a:gd name="connsiteY0" fmla="*/ 664889 h 1329778"/>
                <a:gd name="connsiteX1" fmla="*/ 664889 w 9751542"/>
                <a:gd name="connsiteY1" fmla="*/ 0 h 1329778"/>
                <a:gd name="connsiteX2" fmla="*/ 9086653 w 9751542"/>
                <a:gd name="connsiteY2" fmla="*/ 0 h 1329778"/>
                <a:gd name="connsiteX3" fmla="*/ 9751542 w 9751542"/>
                <a:gd name="connsiteY3" fmla="*/ 664889 h 1329778"/>
                <a:gd name="connsiteX4" fmla="*/ 9751542 w 9751542"/>
                <a:gd name="connsiteY4" fmla="*/ 664889 h 1329778"/>
                <a:gd name="connsiteX5" fmla="*/ 9086653 w 9751542"/>
                <a:gd name="connsiteY5" fmla="*/ 1329778 h 1329778"/>
                <a:gd name="connsiteX6" fmla="*/ 664889 w 9751542"/>
                <a:gd name="connsiteY6" fmla="*/ 1329778 h 1329778"/>
                <a:gd name="connsiteX7" fmla="*/ 0 w 9751542"/>
                <a:gd name="connsiteY7" fmla="*/ 664889 h 1329778"/>
                <a:gd name="connsiteX0-1" fmla="*/ 0 w 9751542"/>
                <a:gd name="connsiteY0-2" fmla="*/ 664889 h 1329778"/>
                <a:gd name="connsiteX1-3" fmla="*/ 664889 w 9751542"/>
                <a:gd name="connsiteY1-4" fmla="*/ 0 h 1329778"/>
                <a:gd name="connsiteX2-5" fmla="*/ 9086653 w 9751542"/>
                <a:gd name="connsiteY2-6" fmla="*/ 0 h 1329778"/>
                <a:gd name="connsiteX3-7" fmla="*/ 9751542 w 9751542"/>
                <a:gd name="connsiteY3-8" fmla="*/ 664889 h 1329778"/>
                <a:gd name="connsiteX4-9" fmla="*/ 9751542 w 9751542"/>
                <a:gd name="connsiteY4-10" fmla="*/ 664889 h 1329778"/>
                <a:gd name="connsiteX5-11" fmla="*/ 9086653 w 9751542"/>
                <a:gd name="connsiteY5-12" fmla="*/ 1329778 h 1329778"/>
                <a:gd name="connsiteX6-13" fmla="*/ 664889 w 9751542"/>
                <a:gd name="connsiteY6-14" fmla="*/ 1329778 h 1329778"/>
                <a:gd name="connsiteX7-15" fmla="*/ 91440 w 9751542"/>
                <a:gd name="connsiteY7-16" fmla="*/ 756329 h 1329778"/>
                <a:gd name="connsiteX0-17" fmla="*/ 590125 w 9676778"/>
                <a:gd name="connsiteY0-18" fmla="*/ 0 h 1329778"/>
                <a:gd name="connsiteX1-19" fmla="*/ 9011889 w 9676778"/>
                <a:gd name="connsiteY1-20" fmla="*/ 0 h 1329778"/>
                <a:gd name="connsiteX2-21" fmla="*/ 9676778 w 9676778"/>
                <a:gd name="connsiteY2-22" fmla="*/ 664889 h 1329778"/>
                <a:gd name="connsiteX3-23" fmla="*/ 9676778 w 9676778"/>
                <a:gd name="connsiteY3-24" fmla="*/ 664889 h 1329778"/>
                <a:gd name="connsiteX4-25" fmla="*/ 9011889 w 9676778"/>
                <a:gd name="connsiteY4-26" fmla="*/ 1329778 h 1329778"/>
                <a:gd name="connsiteX5-27" fmla="*/ 590125 w 9676778"/>
                <a:gd name="connsiteY5-28" fmla="*/ 1329778 h 1329778"/>
                <a:gd name="connsiteX6-29" fmla="*/ 16676 w 9676778"/>
                <a:gd name="connsiteY6-30" fmla="*/ 756329 h 1329778"/>
                <a:gd name="connsiteX0-31" fmla="*/ 9011889 w 9676778"/>
                <a:gd name="connsiteY0-32" fmla="*/ 0 h 1329778"/>
                <a:gd name="connsiteX1-33" fmla="*/ 9676778 w 9676778"/>
                <a:gd name="connsiteY1-34" fmla="*/ 664889 h 1329778"/>
                <a:gd name="connsiteX2-35" fmla="*/ 9676778 w 9676778"/>
                <a:gd name="connsiteY2-36" fmla="*/ 664889 h 1329778"/>
                <a:gd name="connsiteX3-37" fmla="*/ 9011889 w 9676778"/>
                <a:gd name="connsiteY3-38" fmla="*/ 1329778 h 1329778"/>
                <a:gd name="connsiteX4-39" fmla="*/ 590125 w 9676778"/>
                <a:gd name="connsiteY4-40" fmla="*/ 1329778 h 1329778"/>
                <a:gd name="connsiteX5-41" fmla="*/ 16676 w 9676778"/>
                <a:gd name="connsiteY5-42" fmla="*/ 756329 h 1329778"/>
                <a:gd name="connsiteX0-43" fmla="*/ 8421764 w 9086653"/>
                <a:gd name="connsiteY0-44" fmla="*/ 0 h 1329778"/>
                <a:gd name="connsiteX1-45" fmla="*/ 9086653 w 9086653"/>
                <a:gd name="connsiteY1-46" fmla="*/ 664889 h 1329778"/>
                <a:gd name="connsiteX2-47" fmla="*/ 9086653 w 9086653"/>
                <a:gd name="connsiteY2-48" fmla="*/ 664889 h 1329778"/>
                <a:gd name="connsiteX3-49" fmla="*/ 8421764 w 9086653"/>
                <a:gd name="connsiteY3-50" fmla="*/ 1329778 h 1329778"/>
                <a:gd name="connsiteX4-51" fmla="*/ 0 w 9086653"/>
                <a:gd name="connsiteY4-52" fmla="*/ 1329778 h 1329778"/>
                <a:gd name="connsiteX0-53" fmla="*/ 0 w 664889"/>
                <a:gd name="connsiteY0-54" fmla="*/ 0 h 1329778"/>
                <a:gd name="connsiteX1-55" fmla="*/ 664889 w 664889"/>
                <a:gd name="connsiteY1-56" fmla="*/ 664889 h 1329778"/>
                <a:gd name="connsiteX2-57" fmla="*/ 664889 w 664889"/>
                <a:gd name="connsiteY2-58" fmla="*/ 664889 h 1329778"/>
                <a:gd name="connsiteX3-59" fmla="*/ 0 w 664889"/>
                <a:gd name="connsiteY3-60" fmla="*/ 1329778 h 1329778"/>
                <a:gd name="connsiteX0-61" fmla="*/ 0 w 664889"/>
                <a:gd name="connsiteY0-62" fmla="*/ 0 h 664889"/>
                <a:gd name="connsiteX1-63" fmla="*/ 664889 w 664889"/>
                <a:gd name="connsiteY1-64" fmla="*/ 664889 h 664889"/>
                <a:gd name="connsiteX2-65" fmla="*/ 664889 w 664889"/>
                <a:gd name="connsiteY2-66" fmla="*/ 664889 h 664889"/>
                <a:gd name="connsiteX0-67" fmla="*/ 0 w 665092"/>
                <a:gd name="connsiteY0-68" fmla="*/ 0 h 664889"/>
                <a:gd name="connsiteX1-69" fmla="*/ 664889 w 665092"/>
                <a:gd name="connsiteY1-70" fmla="*/ 664889 h 664889"/>
                <a:gd name="connsiteX2-71" fmla="*/ 664889 w 665092"/>
                <a:gd name="connsiteY2-72" fmla="*/ 664889 h 664889"/>
              </a:gdLst>
              <a:ahLst/>
              <a:cxnLst>
                <a:cxn ang="0">
                  <a:pos x="connsiteX0-1" y="connsiteY0-2"/>
                </a:cxn>
                <a:cxn ang="0">
                  <a:pos x="connsiteX1-3" y="connsiteY1-4"/>
                </a:cxn>
                <a:cxn ang="0">
                  <a:pos x="connsiteX2-5" y="connsiteY2-6"/>
                </a:cxn>
              </a:cxnLst>
              <a:rect l="l" t="t" r="r" b="b"/>
              <a:pathLst>
                <a:path w="665092" h="664889">
                  <a:moveTo>
                    <a:pt x="0" y="0"/>
                  </a:moveTo>
                  <a:cubicBezTo>
                    <a:pt x="367208" y="0"/>
                    <a:pt x="674125" y="260736"/>
                    <a:pt x="664889" y="664889"/>
                  </a:cubicBezTo>
                  <a:lnTo>
                    <a:pt x="664889" y="664889"/>
                  </a:lnTo>
                </a:path>
              </a:pathLst>
            </a:custGeom>
            <a:noFill/>
            <a:ln w="38100" cap="rnd">
              <a:solidFill>
                <a:srgbClr val="959CA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dirty="0" err="1"/>
            </a:p>
          </p:txBody>
        </p:sp>
      </p:grpSp>
      <p:pic>
        <p:nvPicPr>
          <p:cNvPr id="36" name="Picture 35" descr="iihmr-logo-new-old"/>
          <p:cNvPicPr>
            <a:picLocks noChangeAspect="1"/>
          </p:cNvPicPr>
          <p:nvPr/>
        </p:nvPicPr>
        <p:blipFill>
          <a:blip r:embed="rId2"/>
          <a:stretch>
            <a:fillRect/>
          </a:stretch>
        </p:blipFill>
        <p:spPr>
          <a:xfrm>
            <a:off x="16459200" y="38100"/>
            <a:ext cx="1766570" cy="897255"/>
          </a:xfrm>
          <a:prstGeom prst="rect">
            <a:avLst/>
          </a:prstGeom>
        </p:spPr>
      </p:pic>
      <p:grpSp>
        <p:nvGrpSpPr>
          <p:cNvPr id="37" name="Group 2"/>
          <p:cNvGrpSpPr/>
          <p:nvPr/>
        </p:nvGrpSpPr>
        <p:grpSpPr>
          <a:xfrm>
            <a:off x="635" y="9585325"/>
            <a:ext cx="18213070" cy="647065"/>
            <a:chOff x="0" y="0"/>
            <a:chExt cx="4142362" cy="276703"/>
          </a:xfrm>
        </p:grpSpPr>
        <p:sp>
          <p:nvSpPr>
            <p:cNvPr id="38" name="Freeform 3"/>
            <p:cNvSpPr/>
            <p:nvPr/>
          </p:nvSpPr>
          <p:spPr>
            <a:xfrm>
              <a:off x="0" y="0"/>
              <a:ext cx="4142362" cy="276703"/>
            </a:xfrm>
            <a:custGeom>
              <a:avLst/>
              <a:gdLst/>
              <a:ahLst/>
              <a:cxnLst/>
              <a:rect l="l" t="t" r="r" b="b"/>
              <a:pathLst>
                <a:path w="4142362" h="276703">
                  <a:moveTo>
                    <a:pt x="0" y="0"/>
                  </a:moveTo>
                  <a:lnTo>
                    <a:pt x="4142362" y="0"/>
                  </a:lnTo>
                  <a:lnTo>
                    <a:pt x="4142362" y="276703"/>
                  </a:lnTo>
                  <a:lnTo>
                    <a:pt x="0" y="276703"/>
                  </a:lnTo>
                  <a:close/>
                </a:path>
              </a:pathLst>
            </a:custGeom>
            <a:solidFill>
              <a:srgbClr val="1B4444"/>
            </a:solidFill>
          </p:spPr>
        </p:sp>
        <p:sp>
          <p:nvSpPr>
            <p:cNvPr id="39" name="TextBox 4"/>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4444"/>
        </a:solidFill>
        <a:effectLst/>
      </p:bgPr>
    </p:bg>
    <p:spTree>
      <p:nvGrpSpPr>
        <p:cNvPr id="1" name=""/>
        <p:cNvGrpSpPr/>
        <p:nvPr/>
      </p:nvGrpSpPr>
      <p:grpSpPr>
        <a:xfrm>
          <a:off x="0" y="0"/>
          <a:ext cx="0" cy="0"/>
          <a:chOff x="0" y="0"/>
          <a:chExt cx="0" cy="0"/>
        </a:xfrm>
      </p:grpSpPr>
      <p:pic>
        <p:nvPicPr>
          <p:cNvPr id="4" name="Picture 1" descr="Screenshot 2023-06-09 165904"/>
          <p:cNvPicPr>
            <a:picLocks noChangeAspect="1"/>
          </p:cNvPicPr>
          <p:nvPr/>
        </p:nvPicPr>
        <p:blipFill>
          <a:blip r:embed="rId2"/>
          <a:stretch>
            <a:fillRect/>
          </a:stretch>
        </p:blipFill>
        <p:spPr>
          <a:xfrm>
            <a:off x="152400" y="190500"/>
            <a:ext cx="8383905" cy="5267325"/>
          </a:xfrm>
          <a:prstGeom prst="rect">
            <a:avLst/>
          </a:prstGeom>
          <a:ln>
            <a:solidFill>
              <a:schemeClr val="tx1"/>
            </a:solidFill>
          </a:ln>
        </p:spPr>
      </p:pic>
      <p:sp>
        <p:nvSpPr>
          <p:cNvPr id="8" name="Text Box 7"/>
          <p:cNvSpPr txBox="1"/>
          <p:nvPr/>
        </p:nvSpPr>
        <p:spPr>
          <a:xfrm>
            <a:off x="9118600" y="1714500"/>
            <a:ext cx="8964930" cy="400110"/>
          </a:xfrm>
          <a:prstGeom prst="rect">
            <a:avLst/>
          </a:prstGeom>
          <a:noFill/>
        </p:spPr>
        <p:txBody>
          <a:bodyPr wrap="square" rtlCol="0">
            <a:spAutoFit/>
          </a:bodyPr>
          <a:lstStyle/>
          <a:p>
            <a:r>
              <a:rPr lang="en-IN" altLang="en-US" sz="2000" b="1" dirty="0" smtClean="0">
                <a:solidFill>
                  <a:schemeClr val="bg1"/>
                </a:solidFill>
                <a:latin typeface="Arial" panose="020B0604020202020204" pitchFamily="34" charset="0"/>
                <a:cs typeface="Arial" panose="020B0604020202020204" pitchFamily="34" charset="0"/>
              </a:rPr>
              <a:t>WHO  estimates of mental health disorders in adolescents (global)</a:t>
            </a:r>
            <a:endParaRPr lang="en-IN" altLang="en-US" sz="2000" b="1" dirty="0">
              <a:solidFill>
                <a:schemeClr val="bg1"/>
              </a:solidFill>
              <a:latin typeface="Arial" panose="020B0604020202020204" pitchFamily="34" charset="0"/>
              <a:cs typeface="Arial" panose="020B0604020202020204" pitchFamily="34" charset="0"/>
            </a:endParaRPr>
          </a:p>
        </p:txBody>
      </p:sp>
      <p:pic>
        <p:nvPicPr>
          <p:cNvPr id="6" name="Picture 3" descr="Screenshot 2023-06-09 165959"/>
          <p:cNvPicPr>
            <a:picLocks noChangeAspect="1"/>
          </p:cNvPicPr>
          <p:nvPr/>
        </p:nvPicPr>
        <p:blipFill>
          <a:blip r:embed="rId3"/>
          <a:stretch>
            <a:fillRect/>
          </a:stretch>
        </p:blipFill>
        <p:spPr>
          <a:xfrm>
            <a:off x="8553450" y="4646295"/>
            <a:ext cx="9530080" cy="5403215"/>
          </a:xfrm>
          <a:prstGeom prst="rect">
            <a:avLst/>
          </a:prstGeom>
          <a:ln>
            <a:solidFill>
              <a:schemeClr val="tx1"/>
            </a:solidFill>
          </a:ln>
        </p:spPr>
      </p:pic>
      <p:sp>
        <p:nvSpPr>
          <p:cNvPr id="10" name="Text Box 9"/>
          <p:cNvSpPr txBox="1"/>
          <p:nvPr/>
        </p:nvSpPr>
        <p:spPr>
          <a:xfrm>
            <a:off x="259715" y="6667500"/>
            <a:ext cx="8169275" cy="1384995"/>
          </a:xfrm>
          <a:prstGeom prst="rect">
            <a:avLst/>
          </a:prstGeom>
          <a:noFill/>
        </p:spPr>
        <p:txBody>
          <a:bodyPr wrap="square" rtlCol="0">
            <a:spAutoFit/>
          </a:bodyPr>
          <a:lstStyle/>
          <a:p>
            <a:r>
              <a:rPr lang="en-IN" altLang="en-US" sz="2000" b="1" dirty="0">
                <a:solidFill>
                  <a:schemeClr val="bg1"/>
                </a:solidFill>
                <a:latin typeface="Arial" panose="020B0604020202020204" pitchFamily="34" charset="0"/>
                <a:cs typeface="Arial" panose="020B0604020202020204" pitchFamily="34" charset="0"/>
              </a:rPr>
              <a:t>UNICEF </a:t>
            </a:r>
            <a:r>
              <a:rPr lang="en-IN" altLang="en-US" sz="2400" b="1" dirty="0">
                <a:solidFill>
                  <a:schemeClr val="bg1"/>
                </a:solidFill>
                <a:latin typeface="Arial" panose="020B0604020202020204" pitchFamily="34" charset="0"/>
                <a:cs typeface="Arial" panose="020B0604020202020204" pitchFamily="34" charset="0"/>
              </a:rPr>
              <a:t>analysis </a:t>
            </a:r>
            <a:r>
              <a:rPr lang="en-IN" altLang="en-US" sz="2000" b="1" dirty="0">
                <a:solidFill>
                  <a:schemeClr val="bg1"/>
                </a:solidFill>
                <a:latin typeface="Arial" panose="020B0604020202020204" pitchFamily="34" charset="0"/>
                <a:cs typeface="Arial" panose="020B0604020202020204" pitchFamily="34" charset="0"/>
              </a:rPr>
              <a:t>based on estimates from the Institute for Health Metrics and Evaluation (IHME), Global Burden of Disease Study, 2019, as presented in the State of the World’s Children Report 2021</a:t>
            </a:r>
          </a:p>
        </p:txBody>
      </p:sp>
      <p:pic>
        <p:nvPicPr>
          <p:cNvPr id="2" name="Picture 1"/>
          <p:cNvPicPr>
            <a:picLocks noChangeAspect="1"/>
          </p:cNvPicPr>
          <p:nvPr/>
        </p:nvPicPr>
        <p:blipFill>
          <a:blip r:embed="rId4"/>
          <a:stretch>
            <a:fillRect/>
          </a:stretch>
        </p:blipFill>
        <p:spPr>
          <a:xfrm>
            <a:off x="15925800" y="174625"/>
            <a:ext cx="2284730" cy="114236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444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25800" y="174625"/>
            <a:ext cx="2284730" cy="1142365"/>
          </a:xfrm>
          <a:prstGeom prst="rect">
            <a:avLst/>
          </a:prstGeom>
        </p:spPr>
      </p:pic>
      <p:sp>
        <p:nvSpPr>
          <p:cNvPr id="7" name="Title 1"/>
          <p:cNvSpPr txBox="1">
            <a:spLocks/>
          </p:cNvSpPr>
          <p:nvPr/>
        </p:nvSpPr>
        <p:spPr>
          <a:xfrm>
            <a:off x="-304800" y="173967"/>
            <a:ext cx="17007840" cy="115239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en-US" sz="3600" b="1" dirty="0" smtClean="0">
                <a:solidFill>
                  <a:schemeClr val="bg1"/>
                </a:solidFill>
                <a:latin typeface="Arial" panose="020B0604020202020204" pitchFamily="34" charset="0"/>
                <a:cs typeface="Arial" panose="020B0604020202020204" pitchFamily="34" charset="0"/>
              </a:rPr>
              <a:t>RESULT</a:t>
            </a:r>
            <a:endParaRPr lang="en-IN" altLang="en-US" sz="3600" b="1"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5638800" y="1485899"/>
            <a:ext cx="11887200" cy="8458201"/>
            <a:chOff x="2509517" y="1000473"/>
            <a:chExt cx="9214170" cy="4497359"/>
          </a:xfrm>
        </p:grpSpPr>
        <p:sp>
          <p:nvSpPr>
            <p:cNvPr id="11" name="Rectangle: Rounded Corners 3"/>
            <p:cNvSpPr/>
            <p:nvPr/>
          </p:nvSpPr>
          <p:spPr>
            <a:xfrm>
              <a:off x="2509517" y="1000473"/>
              <a:ext cx="3011956" cy="648268"/>
            </a:xfrm>
            <a:prstGeom prst="roundRect">
              <a:avLst>
                <a:gd name="adj" fmla="val 50000"/>
              </a:avLst>
            </a:prstGeom>
            <a:no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lIns="548640" tIns="0" bIns="0" rtlCol="0" anchor="ctr" anchorCtr="0"/>
            <a:lstStyle/>
            <a:p>
              <a:pPr marL="0" lvl="1">
                <a:spcAft>
                  <a:spcPts val="450"/>
                </a:spcAft>
                <a:tabLst>
                  <a:tab pos="95250" algn="l"/>
                  <a:tab pos="1714500" algn="l"/>
                </a:tabLst>
              </a:pPr>
              <a:r>
                <a:rPr lang="en-IN" altLang="da-DK" sz="2800" b="1" dirty="0">
                  <a:solidFill>
                    <a:schemeClr val="bg1"/>
                  </a:solidFill>
                  <a:latin typeface="Arial" panose="020B0604020202020204" pitchFamily="34" charset="0"/>
                  <a:cs typeface="Arial" panose="020B0604020202020204" pitchFamily="34" charset="0"/>
                </a:rPr>
                <a:t>KEY FINDINGS </a:t>
              </a:r>
            </a:p>
          </p:txBody>
        </p:sp>
        <p:sp>
          <p:nvSpPr>
            <p:cNvPr id="12" name="Rectangle: Rounded Corners 12"/>
            <p:cNvSpPr/>
            <p:nvPr/>
          </p:nvSpPr>
          <p:spPr>
            <a:xfrm>
              <a:off x="2647950" y="1936706"/>
              <a:ext cx="9075737" cy="787449"/>
            </a:xfrm>
            <a:prstGeom prst="roundRect">
              <a:avLst>
                <a:gd name="adj" fmla="val 50000"/>
              </a:avLst>
            </a:prstGeom>
            <a:noFill/>
            <a:ln w="190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lIns="548640" tIns="0" bIns="0" rtlCol="0" anchor="ctr" anchorCtr="0"/>
            <a:lstStyle/>
            <a:p>
              <a:pPr marL="274320" lvl="1" indent="-274320">
                <a:spcAft>
                  <a:spcPts val="450"/>
                </a:spcAft>
                <a:buFontTx/>
                <a:buChar char="•"/>
                <a:tabLst>
                  <a:tab pos="95250" algn="l"/>
                  <a:tab pos="1714500" algn="l"/>
                </a:tabLst>
              </a:pPr>
              <a:r>
                <a:rPr lang="en-IN" altLang="da-DK" sz="2400" b="1" dirty="0">
                  <a:solidFill>
                    <a:schemeClr val="bg1"/>
                  </a:solidFill>
                  <a:latin typeface="Arial" panose="020B0604020202020204" pitchFamily="34" charset="0"/>
                  <a:cs typeface="Arial" panose="020B0604020202020204" pitchFamily="34" charset="0"/>
                </a:rPr>
                <a:t>The main focus of research papers were on the behavioral signs such as anxiety and depression.  </a:t>
              </a:r>
            </a:p>
          </p:txBody>
        </p:sp>
        <p:sp>
          <p:nvSpPr>
            <p:cNvPr id="13" name="Rectangle: Rounded Corners 13"/>
            <p:cNvSpPr/>
            <p:nvPr/>
          </p:nvSpPr>
          <p:spPr>
            <a:xfrm>
              <a:off x="2647950" y="2862853"/>
              <a:ext cx="9075737" cy="787449"/>
            </a:xfrm>
            <a:prstGeom prst="roundRect">
              <a:avLst>
                <a:gd name="adj" fmla="val 50000"/>
              </a:avLst>
            </a:prstGeom>
            <a:noFill/>
            <a:ln w="19050"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lIns="548640" tIns="0" bIns="0" rtlCol="0" anchor="ctr" anchorCtr="0"/>
            <a:lstStyle/>
            <a:p>
              <a:pPr marL="274320" lvl="1" indent="-274320">
                <a:spcAft>
                  <a:spcPts val="450"/>
                </a:spcAft>
                <a:buFontTx/>
                <a:buChar char="•"/>
                <a:tabLst>
                  <a:tab pos="95250" algn="l"/>
                  <a:tab pos="1714500" algn="l"/>
                </a:tabLst>
              </a:pPr>
              <a:r>
                <a:rPr lang="en-IN" altLang="da-DK" sz="2400" b="1" dirty="0">
                  <a:solidFill>
                    <a:schemeClr val="bg1"/>
                  </a:solidFill>
                  <a:latin typeface="Arial" panose="020B0604020202020204" pitchFamily="34" charset="0"/>
                  <a:cs typeface="Arial" panose="020B0604020202020204" pitchFamily="34" charset="0"/>
                </a:rPr>
                <a:t>I</a:t>
              </a:r>
              <a:r>
                <a:rPr lang="da-DK" sz="2400" b="1" dirty="0">
                  <a:solidFill>
                    <a:schemeClr val="bg1"/>
                  </a:solidFill>
                  <a:latin typeface="Arial" panose="020B0604020202020204" pitchFamily="34" charset="0"/>
                  <a:cs typeface="Arial" panose="020B0604020202020204" pitchFamily="34" charset="0"/>
                </a:rPr>
                <a:t>t has been indicated that the prolonged use of social media platforms such as Facebook may be related to negative signs and symptoms of depression, anxiety, and stress</a:t>
              </a:r>
              <a:r>
                <a:rPr lang="en-IN" altLang="da-DK" sz="2400" b="1" dirty="0">
                  <a:solidFill>
                    <a:schemeClr val="bg1"/>
                  </a:solidFill>
                  <a:latin typeface="Arial" panose="020B0604020202020204" pitchFamily="34" charset="0"/>
                  <a:cs typeface="Arial" panose="020B0604020202020204" pitchFamily="34" charset="0"/>
                </a:rPr>
                <a:t>.</a:t>
              </a:r>
              <a:r>
                <a:rPr lang="da-DK" sz="2400" b="1" dirty="0">
                  <a:solidFill>
                    <a:schemeClr val="bg1"/>
                  </a:solidFill>
                  <a:latin typeface="Arial" panose="020B0604020202020204" pitchFamily="34" charset="0"/>
                  <a:cs typeface="Arial" panose="020B0604020202020204" pitchFamily="34" charset="0"/>
                </a:rPr>
                <a:t> </a:t>
              </a:r>
            </a:p>
          </p:txBody>
        </p:sp>
        <p:sp>
          <p:nvSpPr>
            <p:cNvPr id="14" name="Rectangle: Rounded Corners 14"/>
            <p:cNvSpPr/>
            <p:nvPr/>
          </p:nvSpPr>
          <p:spPr>
            <a:xfrm>
              <a:off x="2647950" y="3841067"/>
              <a:ext cx="9075737" cy="787449"/>
            </a:xfrm>
            <a:prstGeom prst="roundRect">
              <a:avLst>
                <a:gd name="adj" fmla="val 50000"/>
              </a:avLst>
            </a:prstGeom>
            <a:noFill/>
            <a:ln w="1905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lIns="548640" tIns="0" bIns="0" rtlCol="0" anchor="ctr" anchorCtr="0"/>
            <a:lstStyle/>
            <a:p>
              <a:pPr marL="274320" lvl="1" indent="-274320">
                <a:spcAft>
                  <a:spcPts val="450"/>
                </a:spcAft>
                <a:buFontTx/>
                <a:buChar char="•"/>
                <a:tabLst>
                  <a:tab pos="95250" algn="l"/>
                  <a:tab pos="1714500" algn="l"/>
                </a:tabLst>
              </a:pPr>
              <a:r>
                <a:rPr lang="en-IN" altLang="da-DK" sz="2400" b="1" dirty="0">
                  <a:solidFill>
                    <a:schemeClr val="bg1"/>
                  </a:solidFill>
                  <a:latin typeface="Arial" panose="020B0604020202020204" pitchFamily="34" charset="0"/>
                  <a:cs typeface="Arial" panose="020B0604020202020204" pitchFamily="34" charset="0"/>
                </a:rPr>
                <a:t>T</a:t>
              </a:r>
              <a:r>
                <a:rPr lang="da-DK" sz="2400" b="1" dirty="0">
                  <a:solidFill>
                    <a:schemeClr val="bg1"/>
                  </a:solidFill>
                  <a:latin typeface="Arial" panose="020B0604020202020204" pitchFamily="34" charset="0"/>
                  <a:cs typeface="Arial" panose="020B0604020202020204" pitchFamily="34" charset="0"/>
                </a:rPr>
                <a:t>he aim of filling the gap by examining social media impact on mental health, which is sedentary behavior, which, if in excess, raises the risk of health problems</a:t>
              </a:r>
            </a:p>
          </p:txBody>
        </p:sp>
        <p:sp>
          <p:nvSpPr>
            <p:cNvPr id="15" name="Rectangle: Rounded Corners 15"/>
            <p:cNvSpPr/>
            <p:nvPr/>
          </p:nvSpPr>
          <p:spPr>
            <a:xfrm>
              <a:off x="2647950" y="4710383"/>
              <a:ext cx="9075737" cy="787449"/>
            </a:xfrm>
            <a:prstGeom prst="roundRect">
              <a:avLst>
                <a:gd name="adj" fmla="val 50000"/>
              </a:avLst>
            </a:prstGeom>
            <a:noFill/>
            <a:ln w="19050"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lIns="548640" tIns="0" bIns="0" rtlCol="0" anchor="ctr" anchorCtr="0"/>
            <a:lstStyle/>
            <a:p>
              <a:pPr marL="274320" lvl="1" indent="-274320">
                <a:spcAft>
                  <a:spcPts val="450"/>
                </a:spcAft>
                <a:buFontTx/>
                <a:buChar char="•"/>
                <a:tabLst>
                  <a:tab pos="95250" algn="l"/>
                  <a:tab pos="1714500" algn="l"/>
                </a:tabLst>
              </a:pPr>
              <a:r>
                <a:rPr lang="da-DK" sz="2400" b="1" dirty="0">
                  <a:solidFill>
                    <a:schemeClr val="bg1"/>
                  </a:solidFill>
                  <a:latin typeface="Arial" panose="020B0604020202020204" pitchFamily="34" charset="0"/>
                  <a:cs typeface="Arial" panose="020B0604020202020204" pitchFamily="34" charset="0"/>
                </a:rPr>
                <a:t>Some teens experience anxiety from social media related to fear of loss, which causes teens to try to respond and check all their </a:t>
              </a:r>
              <a:r>
                <a:rPr lang="da-DK" sz="2400" b="1" dirty="0" smtClean="0">
                  <a:solidFill>
                    <a:schemeClr val="bg1"/>
                  </a:solidFill>
                  <a:latin typeface="Arial" panose="020B0604020202020204" pitchFamily="34" charset="0"/>
                  <a:cs typeface="Arial" panose="020B0604020202020204" pitchFamily="34" charset="0"/>
                </a:rPr>
                <a:t>friends </a:t>
              </a:r>
              <a:r>
                <a:rPr lang="da-DK" sz="2400" b="1" dirty="0">
                  <a:solidFill>
                    <a:schemeClr val="bg1"/>
                  </a:solidFill>
                  <a:latin typeface="Arial" panose="020B0604020202020204" pitchFamily="34" charset="0"/>
                  <a:cs typeface="Arial" panose="020B0604020202020204" pitchFamily="34" charset="0"/>
                </a:rPr>
                <a:t>messages and messages on a regular basis.</a:t>
              </a:r>
            </a:p>
          </p:txBody>
        </p:sp>
      </p:grpSp>
      <p:sp>
        <p:nvSpPr>
          <p:cNvPr id="16" name="Oval 15"/>
          <p:cNvSpPr/>
          <p:nvPr/>
        </p:nvSpPr>
        <p:spPr>
          <a:xfrm>
            <a:off x="685800" y="3949436"/>
            <a:ext cx="3563708" cy="3563706"/>
          </a:xfrm>
          <a:prstGeom prst="ellipse">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IN" altLang="en-US" sz="2800" b="1" dirty="0">
                <a:solidFill>
                  <a:schemeClr val="tx1"/>
                </a:solidFill>
                <a:latin typeface="Arial" panose="020B0604020202020204" pitchFamily="34" charset="0"/>
                <a:ea typeface="MS PGothic" panose="020B0600070205080204" charset="-128"/>
                <a:cs typeface="Arial" panose="020B0604020202020204" pitchFamily="34" charset="0"/>
                <a:sym typeface="+mn-ea"/>
              </a:rPr>
              <a:t>1</a:t>
            </a:r>
            <a:r>
              <a:rPr lang="en-US" sz="2800" b="1" dirty="0" smtClean="0">
                <a:solidFill>
                  <a:schemeClr val="tx1"/>
                </a:solidFill>
                <a:latin typeface="Arial" panose="020B0604020202020204" pitchFamily="34" charset="0"/>
                <a:ea typeface="MS PGothic" panose="020B0600070205080204" charset="-128"/>
                <a:cs typeface="Arial" panose="020B0604020202020204" pitchFamily="34" charset="0"/>
                <a:sym typeface="+mn-ea"/>
              </a:rPr>
              <a:t>2</a:t>
            </a:r>
            <a:endParaRPr lang="en-US" sz="2800" b="1" dirty="0">
              <a:solidFill>
                <a:schemeClr val="tx1"/>
              </a:solidFill>
              <a:latin typeface="Arial" panose="020B0604020202020204" pitchFamily="34" charset="0"/>
              <a:ea typeface="MS PGothic" panose="020B0600070205080204" charset="-128"/>
              <a:cs typeface="Arial" panose="020B0604020202020204" pitchFamily="34" charset="0"/>
              <a:sym typeface="+mn-ea"/>
            </a:endParaRPr>
          </a:p>
          <a:p>
            <a:pPr algn="ctr"/>
            <a:r>
              <a:rPr lang="en-US" sz="2800" b="1" dirty="0">
                <a:solidFill>
                  <a:schemeClr val="tx1"/>
                </a:solidFill>
                <a:latin typeface="Arial" panose="020B0604020202020204" pitchFamily="34" charset="0"/>
                <a:ea typeface="MS PGothic" panose="020B0600070205080204" charset="-128"/>
                <a:cs typeface="Arial" panose="020B0604020202020204" pitchFamily="34" charset="0"/>
                <a:sym typeface="+mn-ea"/>
              </a:rPr>
              <a:t> </a:t>
            </a:r>
            <a:r>
              <a:rPr lang="en-US" sz="2800" b="1" dirty="0" smtClean="0">
                <a:solidFill>
                  <a:schemeClr val="tx1"/>
                </a:solidFill>
                <a:latin typeface="Arial" panose="020B0604020202020204" pitchFamily="34" charset="0"/>
                <a:ea typeface="MS PGothic" panose="020B0600070205080204" charset="-128"/>
                <a:cs typeface="Arial" panose="020B0604020202020204" pitchFamily="34" charset="0"/>
                <a:sym typeface="+mn-ea"/>
              </a:rPr>
              <a:t>Research </a:t>
            </a:r>
            <a:r>
              <a:rPr lang="en-US" sz="2800" b="1" dirty="0">
                <a:solidFill>
                  <a:schemeClr val="tx1"/>
                </a:solidFill>
                <a:latin typeface="Arial" panose="020B0604020202020204" pitchFamily="34" charset="0"/>
                <a:ea typeface="MS PGothic" panose="020B0600070205080204" charset="-128"/>
                <a:cs typeface="Arial" panose="020B0604020202020204" pitchFamily="34" charset="0"/>
                <a:sym typeface="+mn-ea"/>
              </a:rPr>
              <a:t>P</a:t>
            </a:r>
            <a:r>
              <a:rPr lang="en-US" sz="2800" b="1" dirty="0" smtClean="0">
                <a:solidFill>
                  <a:schemeClr val="tx1"/>
                </a:solidFill>
                <a:latin typeface="Arial" panose="020B0604020202020204" pitchFamily="34" charset="0"/>
                <a:ea typeface="MS PGothic" panose="020B0600070205080204" charset="-128"/>
                <a:cs typeface="Arial" panose="020B0604020202020204" pitchFamily="34" charset="0"/>
                <a:sym typeface="+mn-ea"/>
              </a:rPr>
              <a:t>apers</a:t>
            </a:r>
            <a:endParaRPr lang="en-US" sz="2800" b="1" dirty="0">
              <a:solidFill>
                <a:schemeClr val="tx1"/>
              </a:solidFill>
              <a:latin typeface="Arial" panose="020B0604020202020204" pitchFamily="34" charset="0"/>
              <a:ea typeface="MS PGothic" panose="020B0600070205080204" charset="-128"/>
              <a:cs typeface="Arial" panose="020B0604020202020204" pitchFamily="34" charset="0"/>
              <a:sym typeface="+mn-ea"/>
            </a:endParaRPr>
          </a:p>
        </p:txBody>
      </p:sp>
      <p:cxnSp>
        <p:nvCxnSpPr>
          <p:cNvPr id="17" name="Straight Arrow Connector 16"/>
          <p:cNvCxnSpPr>
            <a:endCxn id="16" idx="6"/>
          </p:cNvCxnSpPr>
          <p:nvPr/>
        </p:nvCxnSpPr>
        <p:spPr>
          <a:xfrm flipH="1">
            <a:off x="4249507" y="5731289"/>
            <a:ext cx="956679" cy="0"/>
          </a:xfrm>
          <a:prstGeom prst="straightConnector1">
            <a:avLst/>
          </a:prstGeom>
          <a:ln w="38100" cap="rnd">
            <a:solidFill>
              <a:srgbClr val="CACED0"/>
            </a:solidFill>
            <a:round/>
            <a:tailEnd type="none" w="lg" len="lg"/>
          </a:ln>
        </p:spPr>
        <p:style>
          <a:lnRef idx="1">
            <a:schemeClr val="accent1"/>
          </a:lnRef>
          <a:fillRef idx="0">
            <a:schemeClr val="accent1"/>
          </a:fillRef>
          <a:effectRef idx="0">
            <a:schemeClr val="accent1"/>
          </a:effectRef>
          <a:fontRef idx="minor">
            <a:schemeClr val="tx1"/>
          </a:fontRef>
        </p:style>
      </p:cxnSp>
      <p:sp>
        <p:nvSpPr>
          <p:cNvPr id="18" name="Rectangle: Rounded Corners 21"/>
          <p:cNvSpPr/>
          <p:nvPr/>
        </p:nvSpPr>
        <p:spPr>
          <a:xfrm>
            <a:off x="4571999" y="2019300"/>
            <a:ext cx="1066801" cy="7467600"/>
          </a:xfrm>
          <a:custGeom>
            <a:avLst/>
            <a:gdLst>
              <a:gd name="connsiteX0" fmla="*/ 0 w 7805738"/>
              <a:gd name="connsiteY0" fmla="*/ 641488 h 5207303"/>
              <a:gd name="connsiteX1" fmla="*/ 641488 w 7805738"/>
              <a:gd name="connsiteY1" fmla="*/ 0 h 5207303"/>
              <a:gd name="connsiteX2" fmla="*/ 7164250 w 7805738"/>
              <a:gd name="connsiteY2" fmla="*/ 0 h 5207303"/>
              <a:gd name="connsiteX3" fmla="*/ 7805738 w 7805738"/>
              <a:gd name="connsiteY3" fmla="*/ 641488 h 5207303"/>
              <a:gd name="connsiteX4" fmla="*/ 7805738 w 7805738"/>
              <a:gd name="connsiteY4" fmla="*/ 4565815 h 5207303"/>
              <a:gd name="connsiteX5" fmla="*/ 7164250 w 7805738"/>
              <a:gd name="connsiteY5" fmla="*/ 5207303 h 5207303"/>
              <a:gd name="connsiteX6" fmla="*/ 641488 w 7805738"/>
              <a:gd name="connsiteY6" fmla="*/ 5207303 h 5207303"/>
              <a:gd name="connsiteX7" fmla="*/ 0 w 7805738"/>
              <a:gd name="connsiteY7" fmla="*/ 4565815 h 5207303"/>
              <a:gd name="connsiteX8" fmla="*/ 0 w 7805738"/>
              <a:gd name="connsiteY8" fmla="*/ 641488 h 5207303"/>
              <a:gd name="connsiteX0-1" fmla="*/ 7164250 w 7805738"/>
              <a:gd name="connsiteY0-2" fmla="*/ 0 h 5207303"/>
              <a:gd name="connsiteX1-3" fmla="*/ 7805738 w 7805738"/>
              <a:gd name="connsiteY1-4" fmla="*/ 641488 h 5207303"/>
              <a:gd name="connsiteX2-5" fmla="*/ 7805738 w 7805738"/>
              <a:gd name="connsiteY2-6" fmla="*/ 4565815 h 5207303"/>
              <a:gd name="connsiteX3-7" fmla="*/ 7164250 w 7805738"/>
              <a:gd name="connsiteY3-8" fmla="*/ 5207303 h 5207303"/>
              <a:gd name="connsiteX4-9" fmla="*/ 641488 w 7805738"/>
              <a:gd name="connsiteY4-10" fmla="*/ 5207303 h 5207303"/>
              <a:gd name="connsiteX5-11" fmla="*/ 0 w 7805738"/>
              <a:gd name="connsiteY5-12" fmla="*/ 4565815 h 5207303"/>
              <a:gd name="connsiteX6-13" fmla="*/ 0 w 7805738"/>
              <a:gd name="connsiteY6-14" fmla="*/ 641488 h 5207303"/>
              <a:gd name="connsiteX7-15" fmla="*/ 641488 w 7805738"/>
              <a:gd name="connsiteY7-16" fmla="*/ 0 h 5207303"/>
              <a:gd name="connsiteX8-17" fmla="*/ 7255690 w 7805738"/>
              <a:gd name="connsiteY8-18" fmla="*/ 91440 h 5207303"/>
              <a:gd name="connsiteX0-19" fmla="*/ 7164250 w 7805738"/>
              <a:gd name="connsiteY0-20" fmla="*/ 0 h 5207303"/>
              <a:gd name="connsiteX1-21" fmla="*/ 7805738 w 7805738"/>
              <a:gd name="connsiteY1-22" fmla="*/ 641488 h 5207303"/>
              <a:gd name="connsiteX2-23" fmla="*/ 7805738 w 7805738"/>
              <a:gd name="connsiteY2-24" fmla="*/ 4565815 h 5207303"/>
              <a:gd name="connsiteX3-25" fmla="*/ 7164250 w 7805738"/>
              <a:gd name="connsiteY3-26" fmla="*/ 5207303 h 5207303"/>
              <a:gd name="connsiteX4-27" fmla="*/ 641488 w 7805738"/>
              <a:gd name="connsiteY4-28" fmla="*/ 5207303 h 5207303"/>
              <a:gd name="connsiteX5-29" fmla="*/ 0 w 7805738"/>
              <a:gd name="connsiteY5-30" fmla="*/ 4565815 h 5207303"/>
              <a:gd name="connsiteX6-31" fmla="*/ 0 w 7805738"/>
              <a:gd name="connsiteY6-32" fmla="*/ 641488 h 5207303"/>
              <a:gd name="connsiteX7-33" fmla="*/ 641488 w 7805738"/>
              <a:gd name="connsiteY7-34" fmla="*/ 0 h 5207303"/>
              <a:gd name="connsiteX0-35" fmla="*/ 7805738 w 7805738"/>
              <a:gd name="connsiteY0-36" fmla="*/ 641488 h 5207303"/>
              <a:gd name="connsiteX1-37" fmla="*/ 7805738 w 7805738"/>
              <a:gd name="connsiteY1-38" fmla="*/ 4565815 h 5207303"/>
              <a:gd name="connsiteX2-39" fmla="*/ 7164250 w 7805738"/>
              <a:gd name="connsiteY2-40" fmla="*/ 5207303 h 5207303"/>
              <a:gd name="connsiteX3-41" fmla="*/ 641488 w 7805738"/>
              <a:gd name="connsiteY3-42" fmla="*/ 5207303 h 5207303"/>
              <a:gd name="connsiteX4-43" fmla="*/ 0 w 7805738"/>
              <a:gd name="connsiteY4-44" fmla="*/ 4565815 h 5207303"/>
              <a:gd name="connsiteX5-45" fmla="*/ 0 w 7805738"/>
              <a:gd name="connsiteY5-46" fmla="*/ 641488 h 5207303"/>
              <a:gd name="connsiteX6-47" fmla="*/ 641488 w 7805738"/>
              <a:gd name="connsiteY6-48" fmla="*/ 0 h 5207303"/>
              <a:gd name="connsiteX0-49" fmla="*/ 7805738 w 7805738"/>
              <a:gd name="connsiteY0-50" fmla="*/ 4565815 h 5207303"/>
              <a:gd name="connsiteX1-51" fmla="*/ 7164250 w 7805738"/>
              <a:gd name="connsiteY1-52" fmla="*/ 5207303 h 5207303"/>
              <a:gd name="connsiteX2-53" fmla="*/ 641488 w 7805738"/>
              <a:gd name="connsiteY2-54" fmla="*/ 5207303 h 5207303"/>
              <a:gd name="connsiteX3-55" fmla="*/ 0 w 7805738"/>
              <a:gd name="connsiteY3-56" fmla="*/ 4565815 h 5207303"/>
              <a:gd name="connsiteX4-57" fmla="*/ 0 w 7805738"/>
              <a:gd name="connsiteY4-58" fmla="*/ 641488 h 5207303"/>
              <a:gd name="connsiteX5-59" fmla="*/ 641488 w 7805738"/>
              <a:gd name="connsiteY5-60" fmla="*/ 0 h 5207303"/>
              <a:gd name="connsiteX0-61" fmla="*/ 7164250 w 7164250"/>
              <a:gd name="connsiteY0-62" fmla="*/ 5207303 h 5207303"/>
              <a:gd name="connsiteX1-63" fmla="*/ 641488 w 7164250"/>
              <a:gd name="connsiteY1-64" fmla="*/ 5207303 h 5207303"/>
              <a:gd name="connsiteX2-65" fmla="*/ 0 w 7164250"/>
              <a:gd name="connsiteY2-66" fmla="*/ 4565815 h 5207303"/>
              <a:gd name="connsiteX3-67" fmla="*/ 0 w 7164250"/>
              <a:gd name="connsiteY3-68" fmla="*/ 641488 h 5207303"/>
              <a:gd name="connsiteX4-69" fmla="*/ 641488 w 7164250"/>
              <a:gd name="connsiteY4-70" fmla="*/ 0 h 5207303"/>
              <a:gd name="connsiteX0-71" fmla="*/ 641488 w 641488"/>
              <a:gd name="connsiteY0-72" fmla="*/ 5207303 h 5207303"/>
              <a:gd name="connsiteX1-73" fmla="*/ 0 w 641488"/>
              <a:gd name="connsiteY1-74" fmla="*/ 4565815 h 5207303"/>
              <a:gd name="connsiteX2-75" fmla="*/ 0 w 641488"/>
              <a:gd name="connsiteY2-76" fmla="*/ 641488 h 5207303"/>
              <a:gd name="connsiteX3-77" fmla="*/ 641488 w 641488"/>
              <a:gd name="connsiteY3-78" fmla="*/ 0 h 5207303"/>
            </a:gdLst>
            <a:ahLst/>
            <a:cxnLst>
              <a:cxn ang="0">
                <a:pos x="connsiteX0-1" y="connsiteY0-2"/>
              </a:cxn>
              <a:cxn ang="0">
                <a:pos x="connsiteX1-3" y="connsiteY1-4"/>
              </a:cxn>
              <a:cxn ang="0">
                <a:pos x="connsiteX2-5" y="connsiteY2-6"/>
              </a:cxn>
              <a:cxn ang="0">
                <a:pos x="connsiteX3-7" y="connsiteY3-8"/>
              </a:cxn>
            </a:cxnLst>
            <a:rect l="l" t="t" r="r" b="b"/>
            <a:pathLst>
              <a:path w="641488" h="5207303">
                <a:moveTo>
                  <a:pt x="641488" y="5207303"/>
                </a:moveTo>
                <a:cubicBezTo>
                  <a:pt x="287204" y="5207303"/>
                  <a:pt x="0" y="4920099"/>
                  <a:pt x="0" y="4565815"/>
                </a:cubicBezTo>
                <a:lnTo>
                  <a:pt x="0" y="641488"/>
                </a:lnTo>
                <a:cubicBezTo>
                  <a:pt x="0" y="287204"/>
                  <a:pt x="287204" y="0"/>
                  <a:pt x="641488" y="0"/>
                </a:cubicBezTo>
              </a:path>
            </a:pathLst>
          </a:custGeom>
          <a:noFill/>
          <a:ln w="38100" cap="rnd">
            <a:solidFill>
              <a:srgbClr val="CACED0"/>
            </a:solidFill>
            <a:round/>
          </a:ln>
        </p:spPr>
        <p:style>
          <a:lnRef idx="2">
            <a:schemeClr val="accent1">
              <a:shade val="50000"/>
            </a:schemeClr>
          </a:lnRef>
          <a:fillRef idx="1">
            <a:schemeClr val="accent1"/>
          </a:fillRef>
          <a:effectRef idx="0">
            <a:schemeClr val="accent1"/>
          </a:effectRef>
          <a:fontRef idx="minor">
            <a:schemeClr val="lt1"/>
          </a:fontRef>
        </p:style>
        <p:txBody>
          <a:bodyPr lIns="548640" tIns="0" bIns="0" rtlCol="0" anchor="ctr" anchorCtr="0"/>
          <a:lstStyle/>
          <a:p>
            <a:pPr marL="274320" lvl="1" indent="-274320">
              <a:spcAft>
                <a:spcPts val="450"/>
              </a:spcAft>
              <a:buFontTx/>
              <a:buChar char="•"/>
              <a:tabLst>
                <a:tab pos="95250" algn="l"/>
                <a:tab pos="1714500" algn="l"/>
              </a:tabLst>
            </a:pPr>
            <a:endParaRPr lang="da-DK" sz="2100" dirty="0">
              <a:solidFill>
                <a:schemeClr val="bg1"/>
              </a:solidFill>
            </a:endParaRPr>
          </a:p>
        </p:txBody>
      </p:sp>
    </p:spTree>
    <p:extLst>
      <p:ext uri="{BB962C8B-B14F-4D97-AF65-F5344CB8AC3E}">
        <p14:creationId xmlns:p14="http://schemas.microsoft.com/office/powerpoint/2010/main" val="2509941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B444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25800" y="174625"/>
            <a:ext cx="2284730" cy="1142365"/>
          </a:xfrm>
          <a:prstGeom prst="rect">
            <a:avLst/>
          </a:prstGeom>
        </p:spPr>
      </p:pic>
      <p:sp>
        <p:nvSpPr>
          <p:cNvPr id="3" name="Title 1"/>
          <p:cNvSpPr txBox="1">
            <a:spLocks/>
          </p:cNvSpPr>
          <p:nvPr/>
        </p:nvSpPr>
        <p:spPr>
          <a:xfrm>
            <a:off x="-304800" y="255560"/>
            <a:ext cx="17007840" cy="115239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en-US" sz="3200" b="1" dirty="0" smtClean="0">
                <a:solidFill>
                  <a:schemeClr val="bg1"/>
                </a:solidFill>
                <a:latin typeface="Arial" panose="020B0604020202020204" pitchFamily="34" charset="0"/>
                <a:cs typeface="Arial" panose="020B0604020202020204" pitchFamily="34" charset="0"/>
              </a:rPr>
              <a:t>RESULT</a:t>
            </a:r>
            <a:endParaRPr lang="en-IN" altLang="en-US" sz="3200" b="1" dirty="0">
              <a:solidFill>
                <a:schemeClr val="bg1"/>
              </a:solidFill>
              <a:latin typeface="Arial" panose="020B0604020202020204" pitchFamily="34" charset="0"/>
              <a:cs typeface="Arial" panose="020B0604020202020204" pitchFamily="34" charset="0"/>
            </a:endParaRPr>
          </a:p>
        </p:txBody>
      </p:sp>
      <p:grpSp>
        <p:nvGrpSpPr>
          <p:cNvPr id="41" name="Group 40"/>
          <p:cNvGrpSpPr/>
          <p:nvPr/>
        </p:nvGrpSpPr>
        <p:grpSpPr>
          <a:xfrm>
            <a:off x="5360193" y="1028699"/>
            <a:ext cx="11708607" cy="8167772"/>
            <a:chOff x="2647950" y="961758"/>
            <a:chExt cx="9075737" cy="4536074"/>
          </a:xfrm>
        </p:grpSpPr>
        <p:sp>
          <p:nvSpPr>
            <p:cNvPr id="42" name="Rectangle: Rounded Corners 3"/>
            <p:cNvSpPr/>
            <p:nvPr/>
          </p:nvSpPr>
          <p:spPr>
            <a:xfrm>
              <a:off x="3055499" y="961758"/>
              <a:ext cx="3011956" cy="744934"/>
            </a:xfrm>
            <a:prstGeom prst="roundRect">
              <a:avLst>
                <a:gd name="adj" fmla="val 50000"/>
              </a:avLst>
            </a:prstGeom>
            <a:no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lIns="548640" tIns="0" bIns="0" rtlCol="0" anchor="ctr" anchorCtr="0"/>
            <a:lstStyle/>
            <a:p>
              <a:pPr marL="0" lvl="1">
                <a:spcAft>
                  <a:spcPts val="450"/>
                </a:spcAft>
                <a:tabLst>
                  <a:tab pos="95250" algn="l"/>
                  <a:tab pos="1714500" algn="l"/>
                </a:tabLst>
              </a:pPr>
              <a:r>
                <a:rPr lang="en-IN" altLang="da-DK" sz="2800" b="1" dirty="0">
                  <a:solidFill>
                    <a:schemeClr val="bg1"/>
                  </a:solidFill>
                  <a:latin typeface="Arial" panose="020B0604020202020204" pitchFamily="34" charset="0"/>
                  <a:cs typeface="Arial" panose="020B0604020202020204" pitchFamily="34" charset="0"/>
                </a:rPr>
                <a:t>KEY FINDINGS </a:t>
              </a:r>
            </a:p>
          </p:txBody>
        </p:sp>
        <p:sp>
          <p:nvSpPr>
            <p:cNvPr id="43" name="Rectangle: Rounded Corners 12"/>
            <p:cNvSpPr/>
            <p:nvPr/>
          </p:nvSpPr>
          <p:spPr>
            <a:xfrm>
              <a:off x="2647950" y="1936706"/>
              <a:ext cx="9075737" cy="787449"/>
            </a:xfrm>
            <a:prstGeom prst="roundRect">
              <a:avLst>
                <a:gd name="adj" fmla="val 50000"/>
              </a:avLst>
            </a:prstGeom>
            <a:noFill/>
            <a:ln w="190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lIns="548640" tIns="0" bIns="0" rtlCol="0" anchor="ctr" anchorCtr="0"/>
            <a:lstStyle/>
            <a:p>
              <a:pPr marL="274320" lvl="1" indent="-274320">
                <a:spcAft>
                  <a:spcPts val="450"/>
                </a:spcAft>
                <a:buFontTx/>
                <a:buChar char="•"/>
                <a:tabLst>
                  <a:tab pos="95250" algn="l"/>
                  <a:tab pos="1714500" algn="l"/>
                </a:tabLst>
              </a:pPr>
              <a:r>
                <a:rPr lang="en-IN" altLang="da-DK" sz="2400" b="1" dirty="0">
                  <a:solidFill>
                    <a:schemeClr val="bg1"/>
                  </a:solidFill>
                  <a:latin typeface="Arial" panose="020B0604020202020204" pitchFamily="34" charset="0"/>
                  <a:cs typeface="Arial" panose="020B0604020202020204" pitchFamily="34" charset="0"/>
                </a:rPr>
                <a:t>The main focus of the studies indicated high emotional and </a:t>
              </a:r>
              <a:r>
                <a:rPr lang="en-IN" altLang="da-DK" sz="2400" b="1" dirty="0" err="1">
                  <a:solidFill>
                    <a:schemeClr val="bg1"/>
                  </a:solidFill>
                  <a:latin typeface="Arial" panose="020B0604020202020204" pitchFamily="34" charset="0"/>
                  <a:cs typeface="Arial" panose="020B0604020202020204" pitchFamily="34" charset="0"/>
                </a:rPr>
                <a:t>behavioral</a:t>
              </a:r>
              <a:r>
                <a:rPr lang="en-IN" altLang="da-DK" sz="2400" b="1" dirty="0">
                  <a:solidFill>
                    <a:schemeClr val="bg1"/>
                  </a:solidFill>
                  <a:latin typeface="Arial" panose="020B0604020202020204" pitchFamily="34" charset="0"/>
                  <a:cs typeface="Arial" panose="020B0604020202020204" pitchFamily="34" charset="0"/>
                </a:rPr>
                <a:t> difficulty rates compared to age-based norms.</a:t>
              </a:r>
            </a:p>
          </p:txBody>
        </p:sp>
        <p:sp>
          <p:nvSpPr>
            <p:cNvPr id="44" name="Rectangle: Rounded Corners 13"/>
            <p:cNvSpPr/>
            <p:nvPr/>
          </p:nvSpPr>
          <p:spPr>
            <a:xfrm>
              <a:off x="2647950" y="2862853"/>
              <a:ext cx="9075737" cy="787449"/>
            </a:xfrm>
            <a:prstGeom prst="roundRect">
              <a:avLst>
                <a:gd name="adj" fmla="val 50000"/>
              </a:avLst>
            </a:prstGeom>
            <a:noFill/>
            <a:ln w="19050"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lIns="548640" tIns="0" bIns="0" rtlCol="0" anchor="ctr" anchorCtr="0"/>
            <a:lstStyle/>
            <a:p>
              <a:pPr marL="274320" lvl="1" indent="-274320">
                <a:spcAft>
                  <a:spcPts val="450"/>
                </a:spcAft>
                <a:buFontTx/>
                <a:buChar char="•"/>
                <a:tabLst>
                  <a:tab pos="95250" algn="l"/>
                  <a:tab pos="1714500" algn="l"/>
                </a:tabLst>
              </a:pPr>
              <a:r>
                <a:rPr lang="en-US" altLang="da-DK" sz="2400" b="1" dirty="0">
                  <a:solidFill>
                    <a:schemeClr val="bg1"/>
                  </a:solidFill>
                  <a:latin typeface="Arial" panose="020B0604020202020204" pitchFamily="34" charset="0"/>
                  <a:cs typeface="Arial" panose="020B0604020202020204" pitchFamily="34" charset="0"/>
                </a:rPr>
                <a:t>Social Media frequency use and Social media addiction had differential effects on the children's functioning.</a:t>
              </a:r>
            </a:p>
          </p:txBody>
        </p:sp>
        <p:sp>
          <p:nvSpPr>
            <p:cNvPr id="45" name="Rectangle: Rounded Corners 14"/>
            <p:cNvSpPr/>
            <p:nvPr/>
          </p:nvSpPr>
          <p:spPr>
            <a:xfrm>
              <a:off x="2647950" y="3841067"/>
              <a:ext cx="9075737" cy="787449"/>
            </a:xfrm>
            <a:prstGeom prst="roundRect">
              <a:avLst>
                <a:gd name="adj" fmla="val 50000"/>
              </a:avLst>
            </a:prstGeom>
            <a:noFill/>
            <a:ln w="1905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lIns="548640" tIns="0" bIns="0" rtlCol="0" anchor="ctr" anchorCtr="0"/>
            <a:lstStyle/>
            <a:p>
              <a:pPr marL="274320" lvl="1" indent="-274320">
                <a:spcAft>
                  <a:spcPts val="450"/>
                </a:spcAft>
                <a:buFontTx/>
                <a:buChar char="•"/>
                <a:tabLst>
                  <a:tab pos="95250" algn="l"/>
                  <a:tab pos="1714500" algn="l"/>
                </a:tabLst>
              </a:pPr>
              <a:r>
                <a:rPr lang="en-US" altLang="da-DK" sz="2400" b="1" dirty="0">
                  <a:solidFill>
                    <a:schemeClr val="bg1"/>
                  </a:solidFill>
                  <a:latin typeface="Arial" panose="020B0604020202020204" pitchFamily="34" charset="0"/>
                  <a:cs typeface="Arial" panose="020B0604020202020204" pitchFamily="34" charset="0"/>
                </a:rPr>
                <a:t>The studies also </a:t>
              </a:r>
              <a:r>
                <a:rPr lang="en-US" altLang="da-DK" sz="2400" b="1" dirty="0" smtClean="0">
                  <a:solidFill>
                    <a:schemeClr val="bg1"/>
                  </a:solidFill>
                  <a:latin typeface="Arial" panose="020B0604020202020204" pitchFamily="34" charset="0"/>
                  <a:cs typeface="Arial" panose="020B0604020202020204" pitchFamily="34" charset="0"/>
                </a:rPr>
                <a:t>focused </a:t>
              </a:r>
              <a:r>
                <a:rPr lang="en-US" altLang="da-DK" sz="2400" b="1" dirty="0">
                  <a:solidFill>
                    <a:schemeClr val="bg1"/>
                  </a:solidFill>
                  <a:latin typeface="Arial" panose="020B0604020202020204" pitchFamily="34" charset="0"/>
                  <a:cs typeface="Arial" panose="020B0604020202020204" pitchFamily="34" charset="0"/>
                </a:rPr>
                <a:t>on social media use at time of COVID-19</a:t>
              </a:r>
            </a:p>
          </p:txBody>
        </p:sp>
        <p:sp>
          <p:nvSpPr>
            <p:cNvPr id="46" name="Rectangle: Rounded Corners 15"/>
            <p:cNvSpPr/>
            <p:nvPr/>
          </p:nvSpPr>
          <p:spPr>
            <a:xfrm>
              <a:off x="2647950" y="4710383"/>
              <a:ext cx="9075737" cy="787449"/>
            </a:xfrm>
            <a:prstGeom prst="roundRect">
              <a:avLst>
                <a:gd name="adj" fmla="val 50000"/>
              </a:avLst>
            </a:prstGeom>
            <a:noFill/>
            <a:ln w="19050"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lIns="548640" tIns="0" bIns="0" rtlCol="0" anchor="ctr" anchorCtr="0"/>
            <a:lstStyle/>
            <a:p>
              <a:pPr marL="274320" lvl="1" indent="-274320">
                <a:spcAft>
                  <a:spcPts val="450"/>
                </a:spcAft>
                <a:buFontTx/>
                <a:buChar char="•"/>
                <a:tabLst>
                  <a:tab pos="95250" algn="l"/>
                  <a:tab pos="1714500" algn="l"/>
                </a:tabLst>
              </a:pPr>
              <a:r>
                <a:rPr lang="en-US" sz="2400" b="1" dirty="0">
                  <a:solidFill>
                    <a:schemeClr val="bg1"/>
                  </a:solidFill>
                  <a:latin typeface="Arial" panose="020B0604020202020204" pitchFamily="34" charset="0"/>
                  <a:cs typeface="Arial" panose="020B0604020202020204" pitchFamily="34" charset="0"/>
                </a:rPr>
                <a:t>Some teens experience examining the psychological effects of COVID-19  adolescents described an increase in anxiety and depression among the study populations</a:t>
              </a:r>
            </a:p>
          </p:txBody>
        </p:sp>
      </p:grpSp>
      <p:sp>
        <p:nvSpPr>
          <p:cNvPr id="47" name="Oval 46"/>
          <p:cNvSpPr/>
          <p:nvPr/>
        </p:nvSpPr>
        <p:spPr>
          <a:xfrm>
            <a:off x="934955" y="3949436"/>
            <a:ext cx="3563708" cy="3563706"/>
          </a:xfrm>
          <a:prstGeom prst="ellipse">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IN" sz="2800" b="1" dirty="0" smtClean="0">
                <a:solidFill>
                  <a:schemeClr val="tx1"/>
                </a:solidFill>
                <a:latin typeface="Arial" panose="020B0604020202020204" pitchFamily="34" charset="0"/>
                <a:ea typeface="MS PGothic" panose="020B0600070205080204" charset="-128"/>
                <a:cs typeface="Arial" panose="020B0604020202020204" pitchFamily="34" charset="0"/>
                <a:sym typeface="+mn-ea"/>
              </a:rPr>
              <a:t>7</a:t>
            </a:r>
          </a:p>
          <a:p>
            <a:pPr algn="ctr"/>
            <a:r>
              <a:rPr lang="en-IN" sz="2800" b="1" dirty="0" smtClean="0">
                <a:solidFill>
                  <a:schemeClr val="tx1"/>
                </a:solidFill>
                <a:latin typeface="Arial" panose="020B0604020202020204" pitchFamily="34" charset="0"/>
                <a:ea typeface="MS PGothic" panose="020B0600070205080204" charset="-128"/>
                <a:cs typeface="Arial" panose="020B0604020202020204" pitchFamily="34" charset="0"/>
                <a:sym typeface="+mn-ea"/>
              </a:rPr>
              <a:t> </a:t>
            </a:r>
            <a:r>
              <a:rPr lang="en-IN" sz="2800" b="1" dirty="0">
                <a:solidFill>
                  <a:schemeClr val="tx1"/>
                </a:solidFill>
                <a:latin typeface="Arial" panose="020B0604020202020204" pitchFamily="34" charset="0"/>
                <a:ea typeface="MS PGothic" panose="020B0600070205080204" charset="-128"/>
                <a:cs typeface="Arial" panose="020B0604020202020204" pitchFamily="34" charset="0"/>
                <a:sym typeface="+mn-ea"/>
              </a:rPr>
              <a:t>CROSS SECTIONAL </a:t>
            </a:r>
          </a:p>
          <a:p>
            <a:pPr algn="ctr"/>
            <a:r>
              <a:rPr lang="en-IN" sz="2800" b="1" dirty="0">
                <a:solidFill>
                  <a:schemeClr val="tx1"/>
                </a:solidFill>
                <a:latin typeface="Arial" panose="020B0604020202020204" pitchFamily="34" charset="0"/>
                <a:ea typeface="MS PGothic" panose="020B0600070205080204" charset="-128"/>
                <a:cs typeface="Arial" panose="020B0604020202020204" pitchFamily="34" charset="0"/>
                <a:sym typeface="+mn-ea"/>
              </a:rPr>
              <a:t>STUDIES </a:t>
            </a:r>
            <a:endParaRPr lang="en-IN" sz="3200" b="1" dirty="0">
              <a:solidFill>
                <a:schemeClr val="tx1"/>
              </a:solidFill>
              <a:latin typeface="Arial" panose="020B0604020202020204" pitchFamily="34" charset="0"/>
              <a:ea typeface="MS PGothic" panose="020B0600070205080204" charset="-128"/>
              <a:cs typeface="Arial" panose="020B0604020202020204" pitchFamily="34" charset="0"/>
              <a:sym typeface="+mn-ea"/>
            </a:endParaRPr>
          </a:p>
        </p:txBody>
      </p:sp>
      <p:cxnSp>
        <p:nvCxnSpPr>
          <p:cNvPr id="48" name="Straight Arrow Connector 47"/>
          <p:cNvCxnSpPr>
            <a:endCxn id="47" idx="6"/>
          </p:cNvCxnSpPr>
          <p:nvPr/>
        </p:nvCxnSpPr>
        <p:spPr>
          <a:xfrm flipH="1">
            <a:off x="4498662" y="5731289"/>
            <a:ext cx="956679" cy="0"/>
          </a:xfrm>
          <a:prstGeom prst="straightConnector1">
            <a:avLst/>
          </a:prstGeom>
          <a:ln w="38100" cap="rnd">
            <a:solidFill>
              <a:srgbClr val="CACED0"/>
            </a:solidFill>
            <a:round/>
            <a:tailEnd type="none" w="lg" len="lg"/>
          </a:ln>
        </p:spPr>
        <p:style>
          <a:lnRef idx="1">
            <a:schemeClr val="accent1"/>
          </a:lnRef>
          <a:fillRef idx="0">
            <a:schemeClr val="accent1"/>
          </a:fillRef>
          <a:effectRef idx="0">
            <a:schemeClr val="accent1"/>
          </a:effectRef>
          <a:fontRef idx="minor">
            <a:schemeClr val="tx1"/>
          </a:fontRef>
        </p:style>
      </p:cxnSp>
      <p:sp>
        <p:nvSpPr>
          <p:cNvPr id="49" name="Rectangle: Rounded Corners 21"/>
          <p:cNvSpPr/>
          <p:nvPr/>
        </p:nvSpPr>
        <p:spPr>
          <a:xfrm>
            <a:off x="4572000" y="1571494"/>
            <a:ext cx="1137920" cy="7653785"/>
          </a:xfrm>
          <a:custGeom>
            <a:avLst/>
            <a:gdLst>
              <a:gd name="connsiteX0" fmla="*/ 0 w 7805738"/>
              <a:gd name="connsiteY0" fmla="*/ 641488 h 5207303"/>
              <a:gd name="connsiteX1" fmla="*/ 641488 w 7805738"/>
              <a:gd name="connsiteY1" fmla="*/ 0 h 5207303"/>
              <a:gd name="connsiteX2" fmla="*/ 7164250 w 7805738"/>
              <a:gd name="connsiteY2" fmla="*/ 0 h 5207303"/>
              <a:gd name="connsiteX3" fmla="*/ 7805738 w 7805738"/>
              <a:gd name="connsiteY3" fmla="*/ 641488 h 5207303"/>
              <a:gd name="connsiteX4" fmla="*/ 7805738 w 7805738"/>
              <a:gd name="connsiteY4" fmla="*/ 4565815 h 5207303"/>
              <a:gd name="connsiteX5" fmla="*/ 7164250 w 7805738"/>
              <a:gd name="connsiteY5" fmla="*/ 5207303 h 5207303"/>
              <a:gd name="connsiteX6" fmla="*/ 641488 w 7805738"/>
              <a:gd name="connsiteY6" fmla="*/ 5207303 h 5207303"/>
              <a:gd name="connsiteX7" fmla="*/ 0 w 7805738"/>
              <a:gd name="connsiteY7" fmla="*/ 4565815 h 5207303"/>
              <a:gd name="connsiteX8" fmla="*/ 0 w 7805738"/>
              <a:gd name="connsiteY8" fmla="*/ 641488 h 5207303"/>
              <a:gd name="connsiteX0-1" fmla="*/ 7164250 w 7805738"/>
              <a:gd name="connsiteY0-2" fmla="*/ 0 h 5207303"/>
              <a:gd name="connsiteX1-3" fmla="*/ 7805738 w 7805738"/>
              <a:gd name="connsiteY1-4" fmla="*/ 641488 h 5207303"/>
              <a:gd name="connsiteX2-5" fmla="*/ 7805738 w 7805738"/>
              <a:gd name="connsiteY2-6" fmla="*/ 4565815 h 5207303"/>
              <a:gd name="connsiteX3-7" fmla="*/ 7164250 w 7805738"/>
              <a:gd name="connsiteY3-8" fmla="*/ 5207303 h 5207303"/>
              <a:gd name="connsiteX4-9" fmla="*/ 641488 w 7805738"/>
              <a:gd name="connsiteY4-10" fmla="*/ 5207303 h 5207303"/>
              <a:gd name="connsiteX5-11" fmla="*/ 0 w 7805738"/>
              <a:gd name="connsiteY5-12" fmla="*/ 4565815 h 5207303"/>
              <a:gd name="connsiteX6-13" fmla="*/ 0 w 7805738"/>
              <a:gd name="connsiteY6-14" fmla="*/ 641488 h 5207303"/>
              <a:gd name="connsiteX7-15" fmla="*/ 641488 w 7805738"/>
              <a:gd name="connsiteY7-16" fmla="*/ 0 h 5207303"/>
              <a:gd name="connsiteX8-17" fmla="*/ 7255690 w 7805738"/>
              <a:gd name="connsiteY8-18" fmla="*/ 91440 h 5207303"/>
              <a:gd name="connsiteX0-19" fmla="*/ 7164250 w 7805738"/>
              <a:gd name="connsiteY0-20" fmla="*/ 0 h 5207303"/>
              <a:gd name="connsiteX1-21" fmla="*/ 7805738 w 7805738"/>
              <a:gd name="connsiteY1-22" fmla="*/ 641488 h 5207303"/>
              <a:gd name="connsiteX2-23" fmla="*/ 7805738 w 7805738"/>
              <a:gd name="connsiteY2-24" fmla="*/ 4565815 h 5207303"/>
              <a:gd name="connsiteX3-25" fmla="*/ 7164250 w 7805738"/>
              <a:gd name="connsiteY3-26" fmla="*/ 5207303 h 5207303"/>
              <a:gd name="connsiteX4-27" fmla="*/ 641488 w 7805738"/>
              <a:gd name="connsiteY4-28" fmla="*/ 5207303 h 5207303"/>
              <a:gd name="connsiteX5-29" fmla="*/ 0 w 7805738"/>
              <a:gd name="connsiteY5-30" fmla="*/ 4565815 h 5207303"/>
              <a:gd name="connsiteX6-31" fmla="*/ 0 w 7805738"/>
              <a:gd name="connsiteY6-32" fmla="*/ 641488 h 5207303"/>
              <a:gd name="connsiteX7-33" fmla="*/ 641488 w 7805738"/>
              <a:gd name="connsiteY7-34" fmla="*/ 0 h 5207303"/>
              <a:gd name="connsiteX0-35" fmla="*/ 7805738 w 7805738"/>
              <a:gd name="connsiteY0-36" fmla="*/ 641488 h 5207303"/>
              <a:gd name="connsiteX1-37" fmla="*/ 7805738 w 7805738"/>
              <a:gd name="connsiteY1-38" fmla="*/ 4565815 h 5207303"/>
              <a:gd name="connsiteX2-39" fmla="*/ 7164250 w 7805738"/>
              <a:gd name="connsiteY2-40" fmla="*/ 5207303 h 5207303"/>
              <a:gd name="connsiteX3-41" fmla="*/ 641488 w 7805738"/>
              <a:gd name="connsiteY3-42" fmla="*/ 5207303 h 5207303"/>
              <a:gd name="connsiteX4-43" fmla="*/ 0 w 7805738"/>
              <a:gd name="connsiteY4-44" fmla="*/ 4565815 h 5207303"/>
              <a:gd name="connsiteX5-45" fmla="*/ 0 w 7805738"/>
              <a:gd name="connsiteY5-46" fmla="*/ 641488 h 5207303"/>
              <a:gd name="connsiteX6-47" fmla="*/ 641488 w 7805738"/>
              <a:gd name="connsiteY6-48" fmla="*/ 0 h 5207303"/>
              <a:gd name="connsiteX0-49" fmla="*/ 7805738 w 7805738"/>
              <a:gd name="connsiteY0-50" fmla="*/ 4565815 h 5207303"/>
              <a:gd name="connsiteX1-51" fmla="*/ 7164250 w 7805738"/>
              <a:gd name="connsiteY1-52" fmla="*/ 5207303 h 5207303"/>
              <a:gd name="connsiteX2-53" fmla="*/ 641488 w 7805738"/>
              <a:gd name="connsiteY2-54" fmla="*/ 5207303 h 5207303"/>
              <a:gd name="connsiteX3-55" fmla="*/ 0 w 7805738"/>
              <a:gd name="connsiteY3-56" fmla="*/ 4565815 h 5207303"/>
              <a:gd name="connsiteX4-57" fmla="*/ 0 w 7805738"/>
              <a:gd name="connsiteY4-58" fmla="*/ 641488 h 5207303"/>
              <a:gd name="connsiteX5-59" fmla="*/ 641488 w 7805738"/>
              <a:gd name="connsiteY5-60" fmla="*/ 0 h 5207303"/>
              <a:gd name="connsiteX0-61" fmla="*/ 7164250 w 7164250"/>
              <a:gd name="connsiteY0-62" fmla="*/ 5207303 h 5207303"/>
              <a:gd name="connsiteX1-63" fmla="*/ 641488 w 7164250"/>
              <a:gd name="connsiteY1-64" fmla="*/ 5207303 h 5207303"/>
              <a:gd name="connsiteX2-65" fmla="*/ 0 w 7164250"/>
              <a:gd name="connsiteY2-66" fmla="*/ 4565815 h 5207303"/>
              <a:gd name="connsiteX3-67" fmla="*/ 0 w 7164250"/>
              <a:gd name="connsiteY3-68" fmla="*/ 641488 h 5207303"/>
              <a:gd name="connsiteX4-69" fmla="*/ 641488 w 7164250"/>
              <a:gd name="connsiteY4-70" fmla="*/ 0 h 5207303"/>
              <a:gd name="connsiteX0-71" fmla="*/ 641488 w 641488"/>
              <a:gd name="connsiteY0-72" fmla="*/ 5207303 h 5207303"/>
              <a:gd name="connsiteX1-73" fmla="*/ 0 w 641488"/>
              <a:gd name="connsiteY1-74" fmla="*/ 4565815 h 5207303"/>
              <a:gd name="connsiteX2-75" fmla="*/ 0 w 641488"/>
              <a:gd name="connsiteY2-76" fmla="*/ 641488 h 5207303"/>
              <a:gd name="connsiteX3-77" fmla="*/ 641488 w 641488"/>
              <a:gd name="connsiteY3-78" fmla="*/ 0 h 5207303"/>
            </a:gdLst>
            <a:ahLst/>
            <a:cxnLst>
              <a:cxn ang="0">
                <a:pos x="connsiteX0-1" y="connsiteY0-2"/>
              </a:cxn>
              <a:cxn ang="0">
                <a:pos x="connsiteX1-3" y="connsiteY1-4"/>
              </a:cxn>
              <a:cxn ang="0">
                <a:pos x="connsiteX2-5" y="connsiteY2-6"/>
              </a:cxn>
              <a:cxn ang="0">
                <a:pos x="connsiteX3-7" y="connsiteY3-8"/>
              </a:cxn>
            </a:cxnLst>
            <a:rect l="l" t="t" r="r" b="b"/>
            <a:pathLst>
              <a:path w="641488" h="5207303">
                <a:moveTo>
                  <a:pt x="641488" y="5207303"/>
                </a:moveTo>
                <a:cubicBezTo>
                  <a:pt x="287204" y="5207303"/>
                  <a:pt x="0" y="4920099"/>
                  <a:pt x="0" y="4565815"/>
                </a:cubicBezTo>
                <a:lnTo>
                  <a:pt x="0" y="641488"/>
                </a:lnTo>
                <a:cubicBezTo>
                  <a:pt x="0" y="287204"/>
                  <a:pt x="287204" y="0"/>
                  <a:pt x="641488" y="0"/>
                </a:cubicBezTo>
              </a:path>
            </a:pathLst>
          </a:custGeom>
          <a:noFill/>
          <a:ln w="38100" cap="rnd">
            <a:solidFill>
              <a:srgbClr val="CACED0"/>
            </a:solidFill>
            <a:round/>
          </a:ln>
        </p:spPr>
        <p:style>
          <a:lnRef idx="2">
            <a:schemeClr val="accent1">
              <a:shade val="50000"/>
            </a:schemeClr>
          </a:lnRef>
          <a:fillRef idx="1">
            <a:schemeClr val="accent1"/>
          </a:fillRef>
          <a:effectRef idx="0">
            <a:schemeClr val="accent1"/>
          </a:effectRef>
          <a:fontRef idx="minor">
            <a:schemeClr val="lt1"/>
          </a:fontRef>
        </p:style>
        <p:txBody>
          <a:bodyPr lIns="548640" tIns="0" bIns="0" rtlCol="0" anchor="ctr" anchorCtr="0"/>
          <a:lstStyle/>
          <a:p>
            <a:pPr marL="274320" lvl="1" indent="-274320">
              <a:spcAft>
                <a:spcPts val="450"/>
              </a:spcAft>
              <a:buFontTx/>
              <a:buChar char="•"/>
              <a:tabLst>
                <a:tab pos="95250" algn="l"/>
                <a:tab pos="1714500" algn="l"/>
              </a:tabLst>
            </a:pPr>
            <a:endParaRPr lang="da-DK" sz="2100" dirty="0">
              <a:solidFill>
                <a:schemeClr val="bg1"/>
              </a:solidFill>
            </a:endParaRPr>
          </a:p>
        </p:txBody>
      </p:sp>
    </p:spTree>
    <p:extLst>
      <p:ext uri="{BB962C8B-B14F-4D97-AF65-F5344CB8AC3E}">
        <p14:creationId xmlns:p14="http://schemas.microsoft.com/office/powerpoint/2010/main" val="1562285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444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25800" y="174625"/>
            <a:ext cx="2284730" cy="1142365"/>
          </a:xfrm>
          <a:prstGeom prst="rect">
            <a:avLst/>
          </a:prstGeom>
        </p:spPr>
      </p:pic>
      <p:sp>
        <p:nvSpPr>
          <p:cNvPr id="3" name="Title 1"/>
          <p:cNvSpPr txBox="1">
            <a:spLocks/>
          </p:cNvSpPr>
          <p:nvPr/>
        </p:nvSpPr>
        <p:spPr>
          <a:xfrm>
            <a:off x="-304800" y="342900"/>
            <a:ext cx="17007840" cy="115239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en-US" sz="3200" b="1" dirty="0" smtClean="0">
                <a:solidFill>
                  <a:schemeClr val="bg1"/>
                </a:solidFill>
                <a:latin typeface="Arial" panose="020B0604020202020204" pitchFamily="34" charset="0"/>
                <a:cs typeface="Arial" panose="020B0604020202020204" pitchFamily="34" charset="0"/>
              </a:rPr>
              <a:t>RESULT</a:t>
            </a:r>
            <a:endParaRPr lang="en-IN" altLang="en-US" sz="3200" b="1" dirty="0">
              <a:solidFill>
                <a:schemeClr val="bg1"/>
              </a:solidFill>
              <a:latin typeface="Arial" panose="020B0604020202020204" pitchFamily="34" charset="0"/>
              <a:cs typeface="Arial" panose="020B0604020202020204" pitchFamily="34" charset="0"/>
            </a:endParaRPr>
          </a:p>
        </p:txBody>
      </p:sp>
      <p:grpSp>
        <p:nvGrpSpPr>
          <p:cNvPr id="4" name="Group 3"/>
          <p:cNvGrpSpPr/>
          <p:nvPr/>
        </p:nvGrpSpPr>
        <p:grpSpPr>
          <a:xfrm>
            <a:off x="5512593" y="1562100"/>
            <a:ext cx="12308047" cy="7010400"/>
            <a:chOff x="2647950" y="919440"/>
            <a:chExt cx="9075737" cy="3709076"/>
          </a:xfrm>
        </p:grpSpPr>
        <p:sp>
          <p:nvSpPr>
            <p:cNvPr id="5" name="Rectangle: Rounded Corners 3"/>
            <p:cNvSpPr/>
            <p:nvPr/>
          </p:nvSpPr>
          <p:spPr>
            <a:xfrm>
              <a:off x="3055499" y="919440"/>
              <a:ext cx="3011956" cy="787251"/>
            </a:xfrm>
            <a:prstGeom prst="roundRect">
              <a:avLst>
                <a:gd name="adj" fmla="val 50000"/>
              </a:avLst>
            </a:prstGeom>
            <a:no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lIns="548640" tIns="0" bIns="0" rtlCol="0" anchor="ctr" anchorCtr="0"/>
            <a:lstStyle/>
            <a:p>
              <a:pPr marL="0" lvl="1">
                <a:spcAft>
                  <a:spcPts val="450"/>
                </a:spcAft>
                <a:tabLst>
                  <a:tab pos="95250" algn="l"/>
                  <a:tab pos="1714500" algn="l"/>
                </a:tabLst>
              </a:pPr>
              <a:r>
                <a:rPr lang="en-IN" altLang="da-DK" sz="2800" b="1" dirty="0">
                  <a:solidFill>
                    <a:schemeClr val="bg1"/>
                  </a:solidFill>
                  <a:latin typeface="Arial" panose="020B0604020202020204" pitchFamily="34" charset="0"/>
                  <a:cs typeface="Arial" panose="020B0604020202020204" pitchFamily="34" charset="0"/>
                </a:rPr>
                <a:t>KEY FINDINGS </a:t>
              </a:r>
            </a:p>
          </p:txBody>
        </p:sp>
        <p:sp>
          <p:nvSpPr>
            <p:cNvPr id="6" name="Rectangle: Rounded Corners 12"/>
            <p:cNvSpPr/>
            <p:nvPr/>
          </p:nvSpPr>
          <p:spPr>
            <a:xfrm>
              <a:off x="2647950" y="1936706"/>
              <a:ext cx="9075737" cy="787449"/>
            </a:xfrm>
            <a:prstGeom prst="roundRect">
              <a:avLst>
                <a:gd name="adj" fmla="val 50000"/>
              </a:avLst>
            </a:prstGeom>
            <a:noFill/>
            <a:ln w="190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lIns="548640" tIns="0" bIns="0" rtlCol="0" anchor="ctr" anchorCtr="0"/>
            <a:lstStyle/>
            <a:p>
              <a:pPr marL="274320" lvl="1" indent="-274320">
                <a:spcAft>
                  <a:spcPts val="450"/>
                </a:spcAft>
                <a:buFontTx/>
                <a:buChar char="•"/>
                <a:tabLst>
                  <a:tab pos="95250" algn="l"/>
                  <a:tab pos="1714500" algn="l"/>
                </a:tabLst>
              </a:pPr>
              <a:r>
                <a:rPr lang="en-US" altLang="da-DK" sz="2400" b="1" dirty="0">
                  <a:solidFill>
                    <a:schemeClr val="bg1"/>
                  </a:solidFill>
                  <a:latin typeface="Arial" panose="020B0604020202020204" pitchFamily="34" charset="0"/>
                  <a:cs typeface="Arial" panose="020B0604020202020204" pitchFamily="34" charset="0"/>
                </a:rPr>
                <a:t>This finding suggest highlighting the higher risk of developing elevated social media  use and social media  addiction among children with impulse control or behavioral dysregulation. </a:t>
              </a:r>
              <a:endParaRPr lang="en-IN" altLang="da-DK" sz="2400" b="1" dirty="0">
                <a:solidFill>
                  <a:schemeClr val="bg1"/>
                </a:solidFill>
                <a:latin typeface="Arial" panose="020B0604020202020204" pitchFamily="34" charset="0"/>
                <a:cs typeface="Arial" panose="020B0604020202020204" pitchFamily="34" charset="0"/>
              </a:endParaRPr>
            </a:p>
          </p:txBody>
        </p:sp>
        <p:sp>
          <p:nvSpPr>
            <p:cNvPr id="7" name="Rectangle: Rounded Corners 13"/>
            <p:cNvSpPr/>
            <p:nvPr/>
          </p:nvSpPr>
          <p:spPr>
            <a:xfrm>
              <a:off x="2647950" y="2862853"/>
              <a:ext cx="9075737" cy="787449"/>
            </a:xfrm>
            <a:prstGeom prst="roundRect">
              <a:avLst>
                <a:gd name="adj" fmla="val 50000"/>
              </a:avLst>
            </a:prstGeom>
            <a:noFill/>
            <a:ln w="19050"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lIns="548640" tIns="0" bIns="0" rtlCol="0" anchor="ctr" anchorCtr="0"/>
            <a:lstStyle/>
            <a:p>
              <a:pPr marL="274320" lvl="1" indent="-274320">
                <a:spcAft>
                  <a:spcPts val="450"/>
                </a:spcAft>
                <a:buFontTx/>
                <a:buChar char="•"/>
                <a:tabLst>
                  <a:tab pos="95250" algn="l"/>
                  <a:tab pos="1714500" algn="l"/>
                </a:tabLst>
              </a:pPr>
              <a:r>
                <a:rPr lang="en-US" altLang="da-DK" sz="2400" b="1" dirty="0">
                  <a:solidFill>
                    <a:schemeClr val="bg1"/>
                  </a:solidFill>
                  <a:latin typeface="Arial" panose="020B0604020202020204" pitchFamily="34" charset="0"/>
                  <a:cs typeface="Arial" panose="020B0604020202020204" pitchFamily="34" charset="0"/>
                </a:rPr>
                <a:t>Negative parenting creates a cycle of disengagement between parents and their children, resulting in children's increased reliance on digital media for regulation negative affect</a:t>
              </a:r>
            </a:p>
          </p:txBody>
        </p:sp>
        <p:sp>
          <p:nvSpPr>
            <p:cNvPr id="8" name="Rectangle: Rounded Corners 14"/>
            <p:cNvSpPr/>
            <p:nvPr/>
          </p:nvSpPr>
          <p:spPr>
            <a:xfrm>
              <a:off x="2647950" y="3789001"/>
              <a:ext cx="9075737" cy="839515"/>
            </a:xfrm>
            <a:prstGeom prst="roundRect">
              <a:avLst>
                <a:gd name="adj" fmla="val 50000"/>
              </a:avLst>
            </a:prstGeom>
            <a:noFill/>
            <a:ln w="1905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lIns="548640" tIns="0" bIns="0" rtlCol="0" anchor="ctr" anchorCtr="0"/>
            <a:lstStyle/>
            <a:p>
              <a:pPr marL="274320" lvl="1" indent="-274320">
                <a:spcAft>
                  <a:spcPts val="450"/>
                </a:spcAft>
                <a:buFontTx/>
                <a:buChar char="•"/>
                <a:tabLst>
                  <a:tab pos="95250" algn="l"/>
                  <a:tab pos="1714500" algn="l"/>
                </a:tabLst>
              </a:pPr>
              <a:r>
                <a:rPr lang="en-US" altLang="da-DK" sz="2400" b="1" dirty="0">
                  <a:solidFill>
                    <a:schemeClr val="bg1"/>
                  </a:solidFill>
                  <a:latin typeface="Arial" panose="020B0604020202020204" pitchFamily="34" charset="0"/>
                  <a:cs typeface="Arial" panose="020B0604020202020204" pitchFamily="34" charset="0"/>
                </a:rPr>
                <a:t>It describes  while many adolescents  used social media </a:t>
              </a:r>
              <a:r>
                <a:rPr lang="en-US" altLang="da-DK" sz="2400" b="1" dirty="0" smtClean="0">
                  <a:solidFill>
                    <a:schemeClr val="bg1"/>
                  </a:solidFill>
                  <a:latin typeface="Arial" panose="020B0604020202020204" pitchFamily="34" charset="0"/>
                  <a:cs typeface="Arial" panose="020B0604020202020204" pitchFamily="34" charset="0"/>
                </a:rPr>
                <a:t>excessively only </a:t>
              </a:r>
              <a:r>
                <a:rPr lang="en-US" altLang="da-DK" sz="2400" b="1" dirty="0">
                  <a:solidFill>
                    <a:schemeClr val="bg1"/>
                  </a:solidFill>
                  <a:latin typeface="Arial" panose="020B0604020202020204" pitchFamily="34" charset="0"/>
                  <a:cs typeface="Arial" panose="020B0604020202020204" pitchFamily="34" charset="0"/>
                </a:rPr>
                <a:t>adolescent whose use was characterized by high behavioral and emotional dependency showed related emotional, behavioral, and academic difficulties. </a:t>
              </a:r>
            </a:p>
          </p:txBody>
        </p:sp>
      </p:grpSp>
      <p:sp>
        <p:nvSpPr>
          <p:cNvPr id="10" name="Oval 9"/>
          <p:cNvSpPr/>
          <p:nvPr/>
        </p:nvSpPr>
        <p:spPr>
          <a:xfrm>
            <a:off x="934955" y="3949436"/>
            <a:ext cx="3563708" cy="3563706"/>
          </a:xfrm>
          <a:prstGeom prst="ellipse">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IN" sz="2800" b="1" dirty="0">
                <a:solidFill>
                  <a:schemeClr val="tx1"/>
                </a:solidFill>
                <a:latin typeface="Arial" panose="020B0604020202020204" pitchFamily="34" charset="0"/>
                <a:ea typeface="MS PGothic" panose="020B0600070205080204" charset="-128"/>
                <a:cs typeface="Arial" panose="020B0604020202020204" pitchFamily="34" charset="0"/>
                <a:sym typeface="+mn-ea"/>
              </a:rPr>
              <a:t>3 </a:t>
            </a:r>
            <a:r>
              <a:rPr lang="en-IN" sz="2800" b="1" dirty="0" smtClean="0">
                <a:solidFill>
                  <a:schemeClr val="tx1"/>
                </a:solidFill>
                <a:latin typeface="Arial" panose="020B0604020202020204" pitchFamily="34" charset="0"/>
                <a:ea typeface="MS PGothic" panose="020B0600070205080204" charset="-128"/>
                <a:cs typeface="Arial" panose="020B0604020202020204" pitchFamily="34" charset="0"/>
                <a:sym typeface="+mn-ea"/>
              </a:rPr>
              <a:t>LONGITUDNAL</a:t>
            </a:r>
          </a:p>
          <a:p>
            <a:pPr algn="ctr"/>
            <a:r>
              <a:rPr lang="en-IN" sz="2800" b="1" dirty="0" smtClean="0">
                <a:solidFill>
                  <a:schemeClr val="tx1"/>
                </a:solidFill>
                <a:latin typeface="Arial" panose="020B0604020202020204" pitchFamily="34" charset="0"/>
                <a:ea typeface="MS PGothic" panose="020B0600070205080204" charset="-128"/>
                <a:cs typeface="Arial" panose="020B0604020202020204" pitchFamily="34" charset="0"/>
                <a:sym typeface="+mn-ea"/>
              </a:rPr>
              <a:t> </a:t>
            </a:r>
            <a:r>
              <a:rPr lang="en-IN" sz="2800" b="1" dirty="0">
                <a:solidFill>
                  <a:schemeClr val="tx1"/>
                </a:solidFill>
                <a:latin typeface="Arial" panose="020B0604020202020204" pitchFamily="34" charset="0"/>
                <a:ea typeface="MS PGothic" panose="020B0600070205080204" charset="-128"/>
                <a:cs typeface="Arial" panose="020B0604020202020204" pitchFamily="34" charset="0"/>
                <a:sym typeface="+mn-ea"/>
              </a:rPr>
              <a:t>STUDIES</a:t>
            </a:r>
            <a:endParaRPr lang="en-IN" sz="3200" b="1" dirty="0">
              <a:solidFill>
                <a:schemeClr val="tx1"/>
              </a:solidFill>
              <a:latin typeface="Arial" panose="020B0604020202020204" pitchFamily="34" charset="0"/>
              <a:ea typeface="MS PGothic" panose="020B0600070205080204" charset="-128"/>
              <a:cs typeface="Arial" panose="020B0604020202020204" pitchFamily="34" charset="0"/>
              <a:sym typeface="+mn-ea"/>
            </a:endParaRPr>
          </a:p>
        </p:txBody>
      </p:sp>
      <p:cxnSp>
        <p:nvCxnSpPr>
          <p:cNvPr id="11" name="Straight Arrow Connector 10"/>
          <p:cNvCxnSpPr>
            <a:endCxn id="10" idx="6"/>
          </p:cNvCxnSpPr>
          <p:nvPr/>
        </p:nvCxnSpPr>
        <p:spPr>
          <a:xfrm flipH="1">
            <a:off x="4498662" y="5731289"/>
            <a:ext cx="956679" cy="0"/>
          </a:xfrm>
          <a:prstGeom prst="straightConnector1">
            <a:avLst/>
          </a:prstGeom>
          <a:ln w="38100" cap="rnd">
            <a:solidFill>
              <a:srgbClr val="CACED0"/>
            </a:solidFill>
            <a:round/>
            <a:tailEnd type="none" w="lg" len="lg"/>
          </a:ln>
        </p:spPr>
        <p:style>
          <a:lnRef idx="1">
            <a:schemeClr val="accent1"/>
          </a:lnRef>
          <a:fillRef idx="0">
            <a:schemeClr val="accent1"/>
          </a:fillRef>
          <a:effectRef idx="0">
            <a:schemeClr val="accent1"/>
          </a:effectRef>
          <a:fontRef idx="minor">
            <a:schemeClr val="tx1"/>
          </a:fontRef>
        </p:style>
      </p:cxnSp>
      <p:sp>
        <p:nvSpPr>
          <p:cNvPr id="12" name="Rectangle: Rounded Corners 21"/>
          <p:cNvSpPr/>
          <p:nvPr/>
        </p:nvSpPr>
        <p:spPr>
          <a:xfrm>
            <a:off x="4572000" y="2019301"/>
            <a:ext cx="1466372" cy="6553199"/>
          </a:xfrm>
          <a:custGeom>
            <a:avLst/>
            <a:gdLst>
              <a:gd name="connsiteX0" fmla="*/ 0 w 7805738"/>
              <a:gd name="connsiteY0" fmla="*/ 641488 h 5207303"/>
              <a:gd name="connsiteX1" fmla="*/ 641488 w 7805738"/>
              <a:gd name="connsiteY1" fmla="*/ 0 h 5207303"/>
              <a:gd name="connsiteX2" fmla="*/ 7164250 w 7805738"/>
              <a:gd name="connsiteY2" fmla="*/ 0 h 5207303"/>
              <a:gd name="connsiteX3" fmla="*/ 7805738 w 7805738"/>
              <a:gd name="connsiteY3" fmla="*/ 641488 h 5207303"/>
              <a:gd name="connsiteX4" fmla="*/ 7805738 w 7805738"/>
              <a:gd name="connsiteY4" fmla="*/ 4565815 h 5207303"/>
              <a:gd name="connsiteX5" fmla="*/ 7164250 w 7805738"/>
              <a:gd name="connsiteY5" fmla="*/ 5207303 h 5207303"/>
              <a:gd name="connsiteX6" fmla="*/ 641488 w 7805738"/>
              <a:gd name="connsiteY6" fmla="*/ 5207303 h 5207303"/>
              <a:gd name="connsiteX7" fmla="*/ 0 w 7805738"/>
              <a:gd name="connsiteY7" fmla="*/ 4565815 h 5207303"/>
              <a:gd name="connsiteX8" fmla="*/ 0 w 7805738"/>
              <a:gd name="connsiteY8" fmla="*/ 641488 h 5207303"/>
              <a:gd name="connsiteX0-1" fmla="*/ 7164250 w 7805738"/>
              <a:gd name="connsiteY0-2" fmla="*/ 0 h 5207303"/>
              <a:gd name="connsiteX1-3" fmla="*/ 7805738 w 7805738"/>
              <a:gd name="connsiteY1-4" fmla="*/ 641488 h 5207303"/>
              <a:gd name="connsiteX2-5" fmla="*/ 7805738 w 7805738"/>
              <a:gd name="connsiteY2-6" fmla="*/ 4565815 h 5207303"/>
              <a:gd name="connsiteX3-7" fmla="*/ 7164250 w 7805738"/>
              <a:gd name="connsiteY3-8" fmla="*/ 5207303 h 5207303"/>
              <a:gd name="connsiteX4-9" fmla="*/ 641488 w 7805738"/>
              <a:gd name="connsiteY4-10" fmla="*/ 5207303 h 5207303"/>
              <a:gd name="connsiteX5-11" fmla="*/ 0 w 7805738"/>
              <a:gd name="connsiteY5-12" fmla="*/ 4565815 h 5207303"/>
              <a:gd name="connsiteX6-13" fmla="*/ 0 w 7805738"/>
              <a:gd name="connsiteY6-14" fmla="*/ 641488 h 5207303"/>
              <a:gd name="connsiteX7-15" fmla="*/ 641488 w 7805738"/>
              <a:gd name="connsiteY7-16" fmla="*/ 0 h 5207303"/>
              <a:gd name="connsiteX8-17" fmla="*/ 7255690 w 7805738"/>
              <a:gd name="connsiteY8-18" fmla="*/ 91440 h 5207303"/>
              <a:gd name="connsiteX0-19" fmla="*/ 7164250 w 7805738"/>
              <a:gd name="connsiteY0-20" fmla="*/ 0 h 5207303"/>
              <a:gd name="connsiteX1-21" fmla="*/ 7805738 w 7805738"/>
              <a:gd name="connsiteY1-22" fmla="*/ 641488 h 5207303"/>
              <a:gd name="connsiteX2-23" fmla="*/ 7805738 w 7805738"/>
              <a:gd name="connsiteY2-24" fmla="*/ 4565815 h 5207303"/>
              <a:gd name="connsiteX3-25" fmla="*/ 7164250 w 7805738"/>
              <a:gd name="connsiteY3-26" fmla="*/ 5207303 h 5207303"/>
              <a:gd name="connsiteX4-27" fmla="*/ 641488 w 7805738"/>
              <a:gd name="connsiteY4-28" fmla="*/ 5207303 h 5207303"/>
              <a:gd name="connsiteX5-29" fmla="*/ 0 w 7805738"/>
              <a:gd name="connsiteY5-30" fmla="*/ 4565815 h 5207303"/>
              <a:gd name="connsiteX6-31" fmla="*/ 0 w 7805738"/>
              <a:gd name="connsiteY6-32" fmla="*/ 641488 h 5207303"/>
              <a:gd name="connsiteX7-33" fmla="*/ 641488 w 7805738"/>
              <a:gd name="connsiteY7-34" fmla="*/ 0 h 5207303"/>
              <a:gd name="connsiteX0-35" fmla="*/ 7805738 w 7805738"/>
              <a:gd name="connsiteY0-36" fmla="*/ 641488 h 5207303"/>
              <a:gd name="connsiteX1-37" fmla="*/ 7805738 w 7805738"/>
              <a:gd name="connsiteY1-38" fmla="*/ 4565815 h 5207303"/>
              <a:gd name="connsiteX2-39" fmla="*/ 7164250 w 7805738"/>
              <a:gd name="connsiteY2-40" fmla="*/ 5207303 h 5207303"/>
              <a:gd name="connsiteX3-41" fmla="*/ 641488 w 7805738"/>
              <a:gd name="connsiteY3-42" fmla="*/ 5207303 h 5207303"/>
              <a:gd name="connsiteX4-43" fmla="*/ 0 w 7805738"/>
              <a:gd name="connsiteY4-44" fmla="*/ 4565815 h 5207303"/>
              <a:gd name="connsiteX5-45" fmla="*/ 0 w 7805738"/>
              <a:gd name="connsiteY5-46" fmla="*/ 641488 h 5207303"/>
              <a:gd name="connsiteX6-47" fmla="*/ 641488 w 7805738"/>
              <a:gd name="connsiteY6-48" fmla="*/ 0 h 5207303"/>
              <a:gd name="connsiteX0-49" fmla="*/ 7805738 w 7805738"/>
              <a:gd name="connsiteY0-50" fmla="*/ 4565815 h 5207303"/>
              <a:gd name="connsiteX1-51" fmla="*/ 7164250 w 7805738"/>
              <a:gd name="connsiteY1-52" fmla="*/ 5207303 h 5207303"/>
              <a:gd name="connsiteX2-53" fmla="*/ 641488 w 7805738"/>
              <a:gd name="connsiteY2-54" fmla="*/ 5207303 h 5207303"/>
              <a:gd name="connsiteX3-55" fmla="*/ 0 w 7805738"/>
              <a:gd name="connsiteY3-56" fmla="*/ 4565815 h 5207303"/>
              <a:gd name="connsiteX4-57" fmla="*/ 0 w 7805738"/>
              <a:gd name="connsiteY4-58" fmla="*/ 641488 h 5207303"/>
              <a:gd name="connsiteX5-59" fmla="*/ 641488 w 7805738"/>
              <a:gd name="connsiteY5-60" fmla="*/ 0 h 5207303"/>
              <a:gd name="connsiteX0-61" fmla="*/ 7164250 w 7164250"/>
              <a:gd name="connsiteY0-62" fmla="*/ 5207303 h 5207303"/>
              <a:gd name="connsiteX1-63" fmla="*/ 641488 w 7164250"/>
              <a:gd name="connsiteY1-64" fmla="*/ 5207303 h 5207303"/>
              <a:gd name="connsiteX2-65" fmla="*/ 0 w 7164250"/>
              <a:gd name="connsiteY2-66" fmla="*/ 4565815 h 5207303"/>
              <a:gd name="connsiteX3-67" fmla="*/ 0 w 7164250"/>
              <a:gd name="connsiteY3-68" fmla="*/ 641488 h 5207303"/>
              <a:gd name="connsiteX4-69" fmla="*/ 641488 w 7164250"/>
              <a:gd name="connsiteY4-70" fmla="*/ 0 h 5207303"/>
              <a:gd name="connsiteX0-71" fmla="*/ 641488 w 641488"/>
              <a:gd name="connsiteY0-72" fmla="*/ 5207303 h 5207303"/>
              <a:gd name="connsiteX1-73" fmla="*/ 0 w 641488"/>
              <a:gd name="connsiteY1-74" fmla="*/ 4565815 h 5207303"/>
              <a:gd name="connsiteX2-75" fmla="*/ 0 w 641488"/>
              <a:gd name="connsiteY2-76" fmla="*/ 641488 h 5207303"/>
              <a:gd name="connsiteX3-77" fmla="*/ 641488 w 641488"/>
              <a:gd name="connsiteY3-78" fmla="*/ 0 h 5207303"/>
            </a:gdLst>
            <a:ahLst/>
            <a:cxnLst>
              <a:cxn ang="0">
                <a:pos x="connsiteX0-1" y="connsiteY0-2"/>
              </a:cxn>
              <a:cxn ang="0">
                <a:pos x="connsiteX1-3" y="connsiteY1-4"/>
              </a:cxn>
              <a:cxn ang="0">
                <a:pos x="connsiteX2-5" y="connsiteY2-6"/>
              </a:cxn>
              <a:cxn ang="0">
                <a:pos x="connsiteX3-7" y="connsiteY3-8"/>
              </a:cxn>
            </a:cxnLst>
            <a:rect l="l" t="t" r="r" b="b"/>
            <a:pathLst>
              <a:path w="641488" h="5207303">
                <a:moveTo>
                  <a:pt x="641488" y="5207303"/>
                </a:moveTo>
                <a:cubicBezTo>
                  <a:pt x="287204" y="5207303"/>
                  <a:pt x="0" y="4920099"/>
                  <a:pt x="0" y="4565815"/>
                </a:cubicBezTo>
                <a:lnTo>
                  <a:pt x="0" y="641488"/>
                </a:lnTo>
                <a:cubicBezTo>
                  <a:pt x="0" y="287204"/>
                  <a:pt x="287204" y="0"/>
                  <a:pt x="641488" y="0"/>
                </a:cubicBezTo>
              </a:path>
            </a:pathLst>
          </a:custGeom>
          <a:noFill/>
          <a:ln w="38100" cap="rnd">
            <a:solidFill>
              <a:srgbClr val="CACED0"/>
            </a:solidFill>
            <a:round/>
          </a:ln>
        </p:spPr>
        <p:style>
          <a:lnRef idx="2">
            <a:schemeClr val="accent1">
              <a:shade val="50000"/>
            </a:schemeClr>
          </a:lnRef>
          <a:fillRef idx="1">
            <a:schemeClr val="accent1"/>
          </a:fillRef>
          <a:effectRef idx="0">
            <a:schemeClr val="accent1"/>
          </a:effectRef>
          <a:fontRef idx="minor">
            <a:schemeClr val="lt1"/>
          </a:fontRef>
        </p:style>
        <p:txBody>
          <a:bodyPr lIns="548640" tIns="0" bIns="0" rtlCol="0" anchor="ctr" anchorCtr="0"/>
          <a:lstStyle/>
          <a:p>
            <a:pPr marL="274320" lvl="1" indent="-274320">
              <a:spcAft>
                <a:spcPts val="450"/>
              </a:spcAft>
              <a:buFontTx/>
              <a:buChar char="•"/>
              <a:tabLst>
                <a:tab pos="95250" algn="l"/>
                <a:tab pos="1714500" algn="l"/>
              </a:tabLst>
            </a:pPr>
            <a:endParaRPr lang="da-DK" sz="2100" dirty="0">
              <a:solidFill>
                <a:schemeClr val="bg1"/>
              </a:solidFill>
            </a:endParaRPr>
          </a:p>
        </p:txBody>
      </p:sp>
    </p:spTree>
    <p:extLst>
      <p:ext uri="{BB962C8B-B14F-4D97-AF65-F5344CB8AC3E}">
        <p14:creationId xmlns:p14="http://schemas.microsoft.com/office/powerpoint/2010/main" val="3799401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B444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25800" y="174625"/>
            <a:ext cx="2284730" cy="1142365"/>
          </a:xfrm>
          <a:prstGeom prst="rect">
            <a:avLst/>
          </a:prstGeom>
        </p:spPr>
      </p:pic>
      <p:sp>
        <p:nvSpPr>
          <p:cNvPr id="3" name="Title 1"/>
          <p:cNvSpPr txBox="1">
            <a:spLocks/>
          </p:cNvSpPr>
          <p:nvPr/>
        </p:nvSpPr>
        <p:spPr>
          <a:xfrm>
            <a:off x="-304800" y="419100"/>
            <a:ext cx="17007840" cy="115239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en-US" sz="3200" b="1" dirty="0" smtClean="0">
                <a:solidFill>
                  <a:schemeClr val="bg1"/>
                </a:solidFill>
                <a:latin typeface="Arial" panose="020B0604020202020204" pitchFamily="34" charset="0"/>
                <a:cs typeface="Arial" panose="020B0604020202020204" pitchFamily="34" charset="0"/>
              </a:rPr>
              <a:t>RESULT</a:t>
            </a:r>
            <a:endParaRPr lang="en-IN" altLang="en-US" sz="3200" b="1" dirty="0">
              <a:solidFill>
                <a:schemeClr val="bg1"/>
              </a:solidFill>
              <a:latin typeface="Arial" panose="020B0604020202020204" pitchFamily="34" charset="0"/>
              <a:cs typeface="Arial" panose="020B0604020202020204" pitchFamily="34" charset="0"/>
            </a:endParaRPr>
          </a:p>
        </p:txBody>
      </p:sp>
      <p:grpSp>
        <p:nvGrpSpPr>
          <p:cNvPr id="4" name="Group 3"/>
          <p:cNvGrpSpPr/>
          <p:nvPr/>
        </p:nvGrpSpPr>
        <p:grpSpPr>
          <a:xfrm>
            <a:off x="5512594" y="1316990"/>
            <a:ext cx="11784807" cy="7491331"/>
            <a:chOff x="2766573" y="1056832"/>
            <a:chExt cx="9134803" cy="3503782"/>
          </a:xfrm>
        </p:grpSpPr>
        <p:sp>
          <p:nvSpPr>
            <p:cNvPr id="5" name="Rectangle: Rounded Corners 3"/>
            <p:cNvSpPr/>
            <p:nvPr/>
          </p:nvSpPr>
          <p:spPr>
            <a:xfrm>
              <a:off x="3055499" y="1056832"/>
              <a:ext cx="3011956" cy="649859"/>
            </a:xfrm>
            <a:prstGeom prst="roundRect">
              <a:avLst>
                <a:gd name="adj" fmla="val 50000"/>
              </a:avLst>
            </a:prstGeom>
            <a:no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lIns="548640" tIns="0" bIns="0" rtlCol="0" anchor="ctr" anchorCtr="0"/>
            <a:lstStyle/>
            <a:p>
              <a:pPr marL="0" lvl="1">
                <a:spcAft>
                  <a:spcPts val="450"/>
                </a:spcAft>
                <a:tabLst>
                  <a:tab pos="95250" algn="l"/>
                  <a:tab pos="1714500" algn="l"/>
                </a:tabLst>
              </a:pPr>
              <a:r>
                <a:rPr lang="en-IN" altLang="da-DK" sz="2800" b="1" dirty="0">
                  <a:solidFill>
                    <a:schemeClr val="bg1"/>
                  </a:solidFill>
                  <a:latin typeface="Arial" panose="020B0604020202020204" pitchFamily="34" charset="0"/>
                  <a:cs typeface="Arial" panose="020B0604020202020204" pitchFamily="34" charset="0"/>
                </a:rPr>
                <a:t>KEY FINDINGS </a:t>
              </a:r>
            </a:p>
          </p:txBody>
        </p:sp>
        <p:sp>
          <p:nvSpPr>
            <p:cNvPr id="6" name="Rectangle: Rounded Corners 12"/>
            <p:cNvSpPr/>
            <p:nvPr/>
          </p:nvSpPr>
          <p:spPr>
            <a:xfrm>
              <a:off x="2825639" y="1777346"/>
              <a:ext cx="9075737" cy="787449"/>
            </a:xfrm>
            <a:prstGeom prst="roundRect">
              <a:avLst>
                <a:gd name="adj" fmla="val 50000"/>
              </a:avLst>
            </a:prstGeom>
            <a:noFill/>
            <a:ln w="190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lIns="548640" tIns="0" bIns="0" rtlCol="0" anchor="ctr" anchorCtr="0"/>
            <a:lstStyle/>
            <a:p>
              <a:pPr marL="274320" lvl="1" indent="-274320">
                <a:spcAft>
                  <a:spcPts val="450"/>
                </a:spcAft>
                <a:buFontTx/>
                <a:buChar char="•"/>
                <a:tabLst>
                  <a:tab pos="95250" algn="l"/>
                  <a:tab pos="1714500" algn="l"/>
                </a:tabLst>
              </a:pPr>
              <a:r>
                <a:rPr lang="en-US" altLang="da-DK" sz="2400" b="1" dirty="0">
                  <a:solidFill>
                    <a:schemeClr val="bg1"/>
                  </a:solidFill>
                  <a:latin typeface="Arial" panose="020B0604020202020204" pitchFamily="34" charset="0"/>
                  <a:cs typeface="Arial" panose="020B0604020202020204" pitchFamily="34" charset="0"/>
                </a:rPr>
                <a:t>The main focus was on  social deprivation in adolescence might have far-reaching </a:t>
              </a:r>
              <a:r>
                <a:rPr lang="en-US" altLang="da-DK" sz="2400" b="1" dirty="0" smtClean="0">
                  <a:solidFill>
                    <a:schemeClr val="bg1"/>
                  </a:solidFill>
                  <a:latin typeface="Arial" panose="020B0604020202020204" pitchFamily="34" charset="0"/>
                  <a:cs typeface="Arial" panose="020B0604020202020204" pitchFamily="34" charset="0"/>
                </a:rPr>
                <a:t>consequences.</a:t>
              </a:r>
              <a:endParaRPr lang="en-US" altLang="da-DK" sz="2400" b="1" dirty="0">
                <a:solidFill>
                  <a:schemeClr val="bg1"/>
                </a:solidFill>
                <a:latin typeface="Arial" panose="020B0604020202020204" pitchFamily="34" charset="0"/>
                <a:cs typeface="Arial" panose="020B0604020202020204" pitchFamily="34" charset="0"/>
              </a:endParaRPr>
            </a:p>
          </p:txBody>
        </p:sp>
        <p:sp>
          <p:nvSpPr>
            <p:cNvPr id="7" name="Rectangle: Rounded Corners 13"/>
            <p:cNvSpPr/>
            <p:nvPr/>
          </p:nvSpPr>
          <p:spPr>
            <a:xfrm>
              <a:off x="2766573" y="2703976"/>
              <a:ext cx="9075737" cy="787449"/>
            </a:xfrm>
            <a:prstGeom prst="roundRect">
              <a:avLst>
                <a:gd name="adj" fmla="val 50000"/>
              </a:avLst>
            </a:prstGeom>
            <a:noFill/>
            <a:ln w="19050"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lIns="548640" tIns="0" bIns="0" rtlCol="0" anchor="ctr" anchorCtr="0"/>
            <a:lstStyle/>
            <a:p>
              <a:pPr marL="274320" lvl="1" indent="-274320">
                <a:spcAft>
                  <a:spcPts val="450"/>
                </a:spcAft>
                <a:buFontTx/>
                <a:buChar char="•"/>
                <a:tabLst>
                  <a:tab pos="95250" algn="l"/>
                  <a:tab pos="1714500" algn="l"/>
                </a:tabLst>
              </a:pPr>
              <a:r>
                <a:rPr lang="en-US" altLang="da-DK" sz="2400" b="1" dirty="0">
                  <a:solidFill>
                    <a:schemeClr val="bg1"/>
                  </a:solidFill>
                  <a:latin typeface="Arial" panose="020B0604020202020204" pitchFamily="34" charset="0"/>
                  <a:cs typeface="Arial" panose="020B0604020202020204" pitchFamily="34" charset="0"/>
                </a:rPr>
                <a:t>Studies have focused on loneliness in humans and have reported a connection between self-reported loneliness and mental health problems</a:t>
              </a:r>
            </a:p>
          </p:txBody>
        </p:sp>
        <p:sp>
          <p:nvSpPr>
            <p:cNvPr id="8" name="Rectangle: Rounded Corners 14"/>
            <p:cNvSpPr/>
            <p:nvPr/>
          </p:nvSpPr>
          <p:spPr>
            <a:xfrm>
              <a:off x="2766573" y="3773165"/>
              <a:ext cx="9075737" cy="787449"/>
            </a:xfrm>
            <a:prstGeom prst="roundRect">
              <a:avLst>
                <a:gd name="adj" fmla="val 50000"/>
              </a:avLst>
            </a:prstGeom>
            <a:noFill/>
            <a:ln w="1905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lIns="548640" tIns="0" bIns="0" rtlCol="0" anchor="ctr" anchorCtr="0"/>
            <a:lstStyle/>
            <a:p>
              <a:pPr marL="274320" lvl="1" indent="-274320">
                <a:spcAft>
                  <a:spcPts val="450"/>
                </a:spcAft>
                <a:buFontTx/>
                <a:buChar char="•"/>
                <a:tabLst>
                  <a:tab pos="95250" algn="l"/>
                  <a:tab pos="1714500" algn="l"/>
                </a:tabLst>
              </a:pPr>
              <a:r>
                <a:rPr lang="en-US" altLang="da-DK" sz="2400" b="1" dirty="0">
                  <a:solidFill>
                    <a:schemeClr val="bg1"/>
                  </a:solidFill>
                  <a:latin typeface="Arial" panose="020B0604020202020204" pitchFamily="34" charset="0"/>
                  <a:cs typeface="Arial" panose="020B0604020202020204" pitchFamily="34" charset="0"/>
                </a:rPr>
                <a:t>In </a:t>
              </a:r>
              <a:r>
                <a:rPr lang="en-US" altLang="da-DK" sz="2400" b="1" dirty="0" smtClean="0">
                  <a:solidFill>
                    <a:schemeClr val="bg1"/>
                  </a:solidFill>
                  <a:latin typeface="Arial" panose="020B0604020202020204" pitchFamily="34" charset="0"/>
                  <a:cs typeface="Arial" panose="020B0604020202020204" pitchFamily="34" charset="0"/>
                </a:rPr>
                <a:t>particular </a:t>
              </a:r>
              <a:r>
                <a:rPr lang="en-US" altLang="da-DK" sz="2400" b="1" dirty="0">
                  <a:solidFill>
                    <a:schemeClr val="bg1"/>
                  </a:solidFill>
                  <a:latin typeface="Arial" panose="020B0604020202020204" pitchFamily="34" charset="0"/>
                  <a:cs typeface="Arial" panose="020B0604020202020204" pitchFamily="34" charset="0"/>
                </a:rPr>
                <a:t>those aged 13–17 years indicate that technologies like social media make them feel more connected with their friends help them interact with more diverse groups of people  and allow them to access social support during tough times </a:t>
              </a:r>
            </a:p>
          </p:txBody>
        </p:sp>
      </p:grpSp>
      <p:sp>
        <p:nvSpPr>
          <p:cNvPr id="10" name="Oval 9"/>
          <p:cNvSpPr/>
          <p:nvPr/>
        </p:nvSpPr>
        <p:spPr>
          <a:xfrm>
            <a:off x="934955" y="3949436"/>
            <a:ext cx="3563708" cy="3563706"/>
          </a:xfrm>
          <a:prstGeom prst="ellipse">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IN" sz="2800" b="1" dirty="0">
                <a:solidFill>
                  <a:schemeClr val="tx1"/>
                </a:solidFill>
                <a:latin typeface="Arial" panose="020B0604020202020204" pitchFamily="34" charset="0"/>
                <a:ea typeface="MS PGothic" panose="020B0600070205080204" charset="-128"/>
                <a:cs typeface="Arial" panose="020B0604020202020204" pitchFamily="34" charset="0"/>
                <a:sym typeface="+mn-ea"/>
              </a:rPr>
              <a:t>23 </a:t>
            </a:r>
            <a:endParaRPr lang="en-IN" sz="2800" b="1" dirty="0" smtClean="0">
              <a:solidFill>
                <a:schemeClr val="tx1"/>
              </a:solidFill>
              <a:latin typeface="Arial" panose="020B0604020202020204" pitchFamily="34" charset="0"/>
              <a:ea typeface="MS PGothic" panose="020B0600070205080204" charset="-128"/>
              <a:cs typeface="Arial" panose="020B0604020202020204" pitchFamily="34" charset="0"/>
              <a:sym typeface="+mn-ea"/>
            </a:endParaRPr>
          </a:p>
          <a:p>
            <a:pPr algn="ctr"/>
            <a:r>
              <a:rPr lang="en-IN" sz="2800" b="1" dirty="0" smtClean="0">
                <a:solidFill>
                  <a:schemeClr val="tx1"/>
                </a:solidFill>
                <a:latin typeface="Arial" panose="020B0604020202020204" pitchFamily="34" charset="0"/>
                <a:ea typeface="MS PGothic" panose="020B0600070205080204" charset="-128"/>
                <a:cs typeface="Arial" panose="020B0604020202020204" pitchFamily="34" charset="0"/>
                <a:sym typeface="+mn-ea"/>
              </a:rPr>
              <a:t>SYSTEMATIC </a:t>
            </a:r>
            <a:endParaRPr lang="en-IN" sz="2800" b="1" dirty="0">
              <a:solidFill>
                <a:schemeClr val="tx1"/>
              </a:solidFill>
              <a:latin typeface="Arial" panose="020B0604020202020204" pitchFamily="34" charset="0"/>
              <a:ea typeface="MS PGothic" panose="020B0600070205080204" charset="-128"/>
              <a:cs typeface="Arial" panose="020B0604020202020204" pitchFamily="34" charset="0"/>
              <a:sym typeface="+mn-ea"/>
            </a:endParaRPr>
          </a:p>
          <a:p>
            <a:pPr algn="ctr"/>
            <a:r>
              <a:rPr lang="en-IN" sz="2800" b="1" dirty="0">
                <a:solidFill>
                  <a:schemeClr val="tx1"/>
                </a:solidFill>
                <a:latin typeface="Arial" panose="020B0604020202020204" pitchFamily="34" charset="0"/>
                <a:ea typeface="MS PGothic" panose="020B0600070205080204" charset="-128"/>
                <a:cs typeface="Arial" panose="020B0604020202020204" pitchFamily="34" charset="0"/>
                <a:sym typeface="+mn-ea"/>
              </a:rPr>
              <a:t>REVIEWS</a:t>
            </a:r>
            <a:endParaRPr lang="en-IN" sz="3200" b="1" dirty="0">
              <a:solidFill>
                <a:schemeClr val="tx1"/>
              </a:solidFill>
              <a:latin typeface="Arial" panose="020B0604020202020204" pitchFamily="34" charset="0"/>
              <a:ea typeface="MS PGothic" panose="020B0600070205080204" charset="-128"/>
              <a:cs typeface="Arial" panose="020B0604020202020204" pitchFamily="34" charset="0"/>
              <a:sym typeface="+mn-ea"/>
            </a:endParaRPr>
          </a:p>
        </p:txBody>
      </p:sp>
      <p:cxnSp>
        <p:nvCxnSpPr>
          <p:cNvPr id="11" name="Straight Arrow Connector 10"/>
          <p:cNvCxnSpPr>
            <a:endCxn id="10" idx="6"/>
          </p:cNvCxnSpPr>
          <p:nvPr/>
        </p:nvCxnSpPr>
        <p:spPr>
          <a:xfrm flipH="1">
            <a:off x="4498662" y="5731289"/>
            <a:ext cx="956679" cy="0"/>
          </a:xfrm>
          <a:prstGeom prst="straightConnector1">
            <a:avLst/>
          </a:prstGeom>
          <a:ln w="38100" cap="rnd">
            <a:solidFill>
              <a:srgbClr val="CACED0"/>
            </a:solidFill>
            <a:round/>
            <a:tailEnd type="none" w="lg" len="lg"/>
          </a:ln>
        </p:spPr>
        <p:style>
          <a:lnRef idx="1">
            <a:schemeClr val="accent1"/>
          </a:lnRef>
          <a:fillRef idx="0">
            <a:schemeClr val="accent1"/>
          </a:fillRef>
          <a:effectRef idx="0">
            <a:schemeClr val="accent1"/>
          </a:effectRef>
          <a:fontRef idx="minor">
            <a:schemeClr val="tx1"/>
          </a:fontRef>
        </p:style>
      </p:cxnSp>
      <p:sp>
        <p:nvSpPr>
          <p:cNvPr id="12" name="Rectangle: Rounded Corners 21"/>
          <p:cNvSpPr/>
          <p:nvPr/>
        </p:nvSpPr>
        <p:spPr>
          <a:xfrm>
            <a:off x="4571999" y="1815970"/>
            <a:ext cx="1313338" cy="6992351"/>
          </a:xfrm>
          <a:custGeom>
            <a:avLst/>
            <a:gdLst>
              <a:gd name="connsiteX0" fmla="*/ 0 w 7805738"/>
              <a:gd name="connsiteY0" fmla="*/ 641488 h 5207303"/>
              <a:gd name="connsiteX1" fmla="*/ 641488 w 7805738"/>
              <a:gd name="connsiteY1" fmla="*/ 0 h 5207303"/>
              <a:gd name="connsiteX2" fmla="*/ 7164250 w 7805738"/>
              <a:gd name="connsiteY2" fmla="*/ 0 h 5207303"/>
              <a:gd name="connsiteX3" fmla="*/ 7805738 w 7805738"/>
              <a:gd name="connsiteY3" fmla="*/ 641488 h 5207303"/>
              <a:gd name="connsiteX4" fmla="*/ 7805738 w 7805738"/>
              <a:gd name="connsiteY4" fmla="*/ 4565815 h 5207303"/>
              <a:gd name="connsiteX5" fmla="*/ 7164250 w 7805738"/>
              <a:gd name="connsiteY5" fmla="*/ 5207303 h 5207303"/>
              <a:gd name="connsiteX6" fmla="*/ 641488 w 7805738"/>
              <a:gd name="connsiteY6" fmla="*/ 5207303 h 5207303"/>
              <a:gd name="connsiteX7" fmla="*/ 0 w 7805738"/>
              <a:gd name="connsiteY7" fmla="*/ 4565815 h 5207303"/>
              <a:gd name="connsiteX8" fmla="*/ 0 w 7805738"/>
              <a:gd name="connsiteY8" fmla="*/ 641488 h 5207303"/>
              <a:gd name="connsiteX0-1" fmla="*/ 7164250 w 7805738"/>
              <a:gd name="connsiteY0-2" fmla="*/ 0 h 5207303"/>
              <a:gd name="connsiteX1-3" fmla="*/ 7805738 w 7805738"/>
              <a:gd name="connsiteY1-4" fmla="*/ 641488 h 5207303"/>
              <a:gd name="connsiteX2-5" fmla="*/ 7805738 w 7805738"/>
              <a:gd name="connsiteY2-6" fmla="*/ 4565815 h 5207303"/>
              <a:gd name="connsiteX3-7" fmla="*/ 7164250 w 7805738"/>
              <a:gd name="connsiteY3-8" fmla="*/ 5207303 h 5207303"/>
              <a:gd name="connsiteX4-9" fmla="*/ 641488 w 7805738"/>
              <a:gd name="connsiteY4-10" fmla="*/ 5207303 h 5207303"/>
              <a:gd name="connsiteX5-11" fmla="*/ 0 w 7805738"/>
              <a:gd name="connsiteY5-12" fmla="*/ 4565815 h 5207303"/>
              <a:gd name="connsiteX6-13" fmla="*/ 0 w 7805738"/>
              <a:gd name="connsiteY6-14" fmla="*/ 641488 h 5207303"/>
              <a:gd name="connsiteX7-15" fmla="*/ 641488 w 7805738"/>
              <a:gd name="connsiteY7-16" fmla="*/ 0 h 5207303"/>
              <a:gd name="connsiteX8-17" fmla="*/ 7255690 w 7805738"/>
              <a:gd name="connsiteY8-18" fmla="*/ 91440 h 5207303"/>
              <a:gd name="connsiteX0-19" fmla="*/ 7164250 w 7805738"/>
              <a:gd name="connsiteY0-20" fmla="*/ 0 h 5207303"/>
              <a:gd name="connsiteX1-21" fmla="*/ 7805738 w 7805738"/>
              <a:gd name="connsiteY1-22" fmla="*/ 641488 h 5207303"/>
              <a:gd name="connsiteX2-23" fmla="*/ 7805738 w 7805738"/>
              <a:gd name="connsiteY2-24" fmla="*/ 4565815 h 5207303"/>
              <a:gd name="connsiteX3-25" fmla="*/ 7164250 w 7805738"/>
              <a:gd name="connsiteY3-26" fmla="*/ 5207303 h 5207303"/>
              <a:gd name="connsiteX4-27" fmla="*/ 641488 w 7805738"/>
              <a:gd name="connsiteY4-28" fmla="*/ 5207303 h 5207303"/>
              <a:gd name="connsiteX5-29" fmla="*/ 0 w 7805738"/>
              <a:gd name="connsiteY5-30" fmla="*/ 4565815 h 5207303"/>
              <a:gd name="connsiteX6-31" fmla="*/ 0 w 7805738"/>
              <a:gd name="connsiteY6-32" fmla="*/ 641488 h 5207303"/>
              <a:gd name="connsiteX7-33" fmla="*/ 641488 w 7805738"/>
              <a:gd name="connsiteY7-34" fmla="*/ 0 h 5207303"/>
              <a:gd name="connsiteX0-35" fmla="*/ 7805738 w 7805738"/>
              <a:gd name="connsiteY0-36" fmla="*/ 641488 h 5207303"/>
              <a:gd name="connsiteX1-37" fmla="*/ 7805738 w 7805738"/>
              <a:gd name="connsiteY1-38" fmla="*/ 4565815 h 5207303"/>
              <a:gd name="connsiteX2-39" fmla="*/ 7164250 w 7805738"/>
              <a:gd name="connsiteY2-40" fmla="*/ 5207303 h 5207303"/>
              <a:gd name="connsiteX3-41" fmla="*/ 641488 w 7805738"/>
              <a:gd name="connsiteY3-42" fmla="*/ 5207303 h 5207303"/>
              <a:gd name="connsiteX4-43" fmla="*/ 0 w 7805738"/>
              <a:gd name="connsiteY4-44" fmla="*/ 4565815 h 5207303"/>
              <a:gd name="connsiteX5-45" fmla="*/ 0 w 7805738"/>
              <a:gd name="connsiteY5-46" fmla="*/ 641488 h 5207303"/>
              <a:gd name="connsiteX6-47" fmla="*/ 641488 w 7805738"/>
              <a:gd name="connsiteY6-48" fmla="*/ 0 h 5207303"/>
              <a:gd name="connsiteX0-49" fmla="*/ 7805738 w 7805738"/>
              <a:gd name="connsiteY0-50" fmla="*/ 4565815 h 5207303"/>
              <a:gd name="connsiteX1-51" fmla="*/ 7164250 w 7805738"/>
              <a:gd name="connsiteY1-52" fmla="*/ 5207303 h 5207303"/>
              <a:gd name="connsiteX2-53" fmla="*/ 641488 w 7805738"/>
              <a:gd name="connsiteY2-54" fmla="*/ 5207303 h 5207303"/>
              <a:gd name="connsiteX3-55" fmla="*/ 0 w 7805738"/>
              <a:gd name="connsiteY3-56" fmla="*/ 4565815 h 5207303"/>
              <a:gd name="connsiteX4-57" fmla="*/ 0 w 7805738"/>
              <a:gd name="connsiteY4-58" fmla="*/ 641488 h 5207303"/>
              <a:gd name="connsiteX5-59" fmla="*/ 641488 w 7805738"/>
              <a:gd name="connsiteY5-60" fmla="*/ 0 h 5207303"/>
              <a:gd name="connsiteX0-61" fmla="*/ 7164250 w 7164250"/>
              <a:gd name="connsiteY0-62" fmla="*/ 5207303 h 5207303"/>
              <a:gd name="connsiteX1-63" fmla="*/ 641488 w 7164250"/>
              <a:gd name="connsiteY1-64" fmla="*/ 5207303 h 5207303"/>
              <a:gd name="connsiteX2-65" fmla="*/ 0 w 7164250"/>
              <a:gd name="connsiteY2-66" fmla="*/ 4565815 h 5207303"/>
              <a:gd name="connsiteX3-67" fmla="*/ 0 w 7164250"/>
              <a:gd name="connsiteY3-68" fmla="*/ 641488 h 5207303"/>
              <a:gd name="connsiteX4-69" fmla="*/ 641488 w 7164250"/>
              <a:gd name="connsiteY4-70" fmla="*/ 0 h 5207303"/>
              <a:gd name="connsiteX0-71" fmla="*/ 641488 w 641488"/>
              <a:gd name="connsiteY0-72" fmla="*/ 5207303 h 5207303"/>
              <a:gd name="connsiteX1-73" fmla="*/ 0 w 641488"/>
              <a:gd name="connsiteY1-74" fmla="*/ 4565815 h 5207303"/>
              <a:gd name="connsiteX2-75" fmla="*/ 0 w 641488"/>
              <a:gd name="connsiteY2-76" fmla="*/ 641488 h 5207303"/>
              <a:gd name="connsiteX3-77" fmla="*/ 641488 w 641488"/>
              <a:gd name="connsiteY3-78" fmla="*/ 0 h 5207303"/>
            </a:gdLst>
            <a:ahLst/>
            <a:cxnLst>
              <a:cxn ang="0">
                <a:pos x="connsiteX0-1" y="connsiteY0-2"/>
              </a:cxn>
              <a:cxn ang="0">
                <a:pos x="connsiteX1-3" y="connsiteY1-4"/>
              </a:cxn>
              <a:cxn ang="0">
                <a:pos x="connsiteX2-5" y="connsiteY2-6"/>
              </a:cxn>
              <a:cxn ang="0">
                <a:pos x="connsiteX3-7" y="connsiteY3-8"/>
              </a:cxn>
            </a:cxnLst>
            <a:rect l="l" t="t" r="r" b="b"/>
            <a:pathLst>
              <a:path w="641488" h="5207303">
                <a:moveTo>
                  <a:pt x="641488" y="5207303"/>
                </a:moveTo>
                <a:cubicBezTo>
                  <a:pt x="287204" y="5207303"/>
                  <a:pt x="0" y="4920099"/>
                  <a:pt x="0" y="4565815"/>
                </a:cubicBezTo>
                <a:lnTo>
                  <a:pt x="0" y="641488"/>
                </a:lnTo>
                <a:cubicBezTo>
                  <a:pt x="0" y="287204"/>
                  <a:pt x="287204" y="0"/>
                  <a:pt x="641488" y="0"/>
                </a:cubicBezTo>
              </a:path>
            </a:pathLst>
          </a:custGeom>
          <a:noFill/>
          <a:ln w="38100" cap="rnd">
            <a:solidFill>
              <a:srgbClr val="CACED0"/>
            </a:solidFill>
            <a:round/>
          </a:ln>
        </p:spPr>
        <p:style>
          <a:lnRef idx="2">
            <a:schemeClr val="accent1">
              <a:shade val="50000"/>
            </a:schemeClr>
          </a:lnRef>
          <a:fillRef idx="1">
            <a:schemeClr val="accent1"/>
          </a:fillRef>
          <a:effectRef idx="0">
            <a:schemeClr val="accent1"/>
          </a:effectRef>
          <a:fontRef idx="minor">
            <a:schemeClr val="lt1"/>
          </a:fontRef>
        </p:style>
        <p:txBody>
          <a:bodyPr lIns="548640" tIns="0" bIns="0" rtlCol="0" anchor="ctr" anchorCtr="0"/>
          <a:lstStyle/>
          <a:p>
            <a:pPr marL="274320" lvl="1" indent="-274320">
              <a:spcAft>
                <a:spcPts val="450"/>
              </a:spcAft>
              <a:buFontTx/>
              <a:buChar char="•"/>
              <a:tabLst>
                <a:tab pos="95250" algn="l"/>
                <a:tab pos="1714500" algn="l"/>
              </a:tabLst>
            </a:pPr>
            <a:endParaRPr lang="da-DK" sz="2100" dirty="0">
              <a:solidFill>
                <a:schemeClr val="bg1"/>
              </a:solidFill>
            </a:endParaRPr>
          </a:p>
        </p:txBody>
      </p:sp>
    </p:spTree>
    <p:extLst>
      <p:ext uri="{BB962C8B-B14F-4D97-AF65-F5344CB8AC3E}">
        <p14:creationId xmlns:p14="http://schemas.microsoft.com/office/powerpoint/2010/main" val="3725057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541" y="89096"/>
            <a:ext cx="5943600" cy="9451681"/>
          </a:xfrm>
          <a:prstGeom prst="rect">
            <a:avLst/>
          </a:prstGeom>
          <a:ln>
            <a:solidFill>
              <a:schemeClr val="tx1"/>
            </a:solidFill>
          </a:ln>
        </p:spPr>
      </p:pic>
      <p:grpSp>
        <p:nvGrpSpPr>
          <p:cNvPr id="3" name="Group 2"/>
          <p:cNvGrpSpPr/>
          <p:nvPr/>
        </p:nvGrpSpPr>
        <p:grpSpPr>
          <a:xfrm>
            <a:off x="635" y="9585325"/>
            <a:ext cx="18213070" cy="647065"/>
            <a:chOff x="0" y="0"/>
            <a:chExt cx="4142362" cy="276703"/>
          </a:xfrm>
        </p:grpSpPr>
        <p:sp>
          <p:nvSpPr>
            <p:cNvPr id="4" name="Freeform 3"/>
            <p:cNvSpPr/>
            <p:nvPr/>
          </p:nvSpPr>
          <p:spPr>
            <a:xfrm>
              <a:off x="0" y="0"/>
              <a:ext cx="4142362" cy="276703"/>
            </a:xfrm>
            <a:custGeom>
              <a:avLst/>
              <a:gdLst/>
              <a:ahLst/>
              <a:cxnLst/>
              <a:rect l="l" t="t" r="r" b="b"/>
              <a:pathLst>
                <a:path w="4142362" h="276703">
                  <a:moveTo>
                    <a:pt x="0" y="0"/>
                  </a:moveTo>
                  <a:lnTo>
                    <a:pt x="4142362" y="0"/>
                  </a:lnTo>
                  <a:lnTo>
                    <a:pt x="4142362" y="276703"/>
                  </a:lnTo>
                  <a:lnTo>
                    <a:pt x="0" y="276703"/>
                  </a:lnTo>
                  <a:close/>
                </a:path>
              </a:pathLst>
            </a:custGeom>
            <a:solidFill>
              <a:srgbClr val="1B4444"/>
            </a:solidFill>
          </p:spPr>
        </p:sp>
        <p:sp>
          <p:nvSpPr>
            <p:cNvPr id="5" name="TextBox 4"/>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sp>
        <p:nvSpPr>
          <p:cNvPr id="6" name="TextBox 4"/>
          <p:cNvSpPr txBox="1"/>
          <p:nvPr/>
        </p:nvSpPr>
        <p:spPr>
          <a:xfrm>
            <a:off x="6781800" y="134338"/>
            <a:ext cx="7162800" cy="1128514"/>
          </a:xfrm>
          <a:prstGeom prst="rect">
            <a:avLst/>
          </a:prstGeom>
        </p:spPr>
        <p:txBody>
          <a:bodyPr wrap="square" lIns="0" tIns="0" rIns="0" bIns="0" rtlCol="0" anchor="t">
            <a:spAutoFit/>
          </a:bodyPr>
          <a:lstStyle/>
          <a:p>
            <a:pPr marL="0" lvl="0" indent="0" algn="l">
              <a:lnSpc>
                <a:spcPts val="8800"/>
              </a:lnSpc>
              <a:spcBef>
                <a:spcPct val="0"/>
              </a:spcBef>
            </a:pPr>
            <a:r>
              <a:rPr lang="en-US" sz="3600" b="1" dirty="0" smtClean="0">
                <a:latin typeface="Arial" panose="020B0604020202020204" pitchFamily="34" charset="0"/>
                <a:cs typeface="Arial" panose="020B0604020202020204" pitchFamily="34" charset="0"/>
              </a:rPr>
              <a:t>Approval by Dr. </a:t>
            </a:r>
            <a:r>
              <a:rPr lang="en-US" sz="3600" b="1" dirty="0" err="1" smtClean="0">
                <a:latin typeface="Arial" panose="020B0604020202020204" pitchFamily="34" charset="0"/>
                <a:cs typeface="Arial" panose="020B0604020202020204" pitchFamily="34" charset="0"/>
              </a:rPr>
              <a:t>Punit</a:t>
            </a:r>
            <a:r>
              <a:rPr lang="en-US" sz="3600" b="1" dirty="0" smtClean="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Y</a:t>
            </a:r>
            <a:r>
              <a:rPr lang="en-US" sz="3600" b="1" dirty="0" smtClean="0">
                <a:latin typeface="Arial" panose="020B0604020202020204" pitchFamily="34" charset="0"/>
                <a:cs typeface="Arial" panose="020B0604020202020204" pitchFamily="34" charset="0"/>
              </a:rPr>
              <a:t>adav</a:t>
            </a:r>
            <a:endParaRPr lang="en-US" sz="36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6781800" y="4527402"/>
            <a:ext cx="11201400" cy="5013375"/>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6781800" y="1451888"/>
            <a:ext cx="10210800" cy="2886478"/>
          </a:xfrm>
          <a:prstGeom prst="rect">
            <a:avLst/>
          </a:prstGeom>
          <a:ln>
            <a:solidFill>
              <a:schemeClr val="tx1"/>
            </a:solidFill>
          </a:ln>
        </p:spPr>
      </p:pic>
    </p:spTree>
    <p:extLst>
      <p:ext uri="{BB962C8B-B14F-4D97-AF65-F5344CB8AC3E}">
        <p14:creationId xmlns:p14="http://schemas.microsoft.com/office/powerpoint/2010/main" val="1827054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B4444"/>
        </a:solidFill>
        <a:effectLst/>
      </p:bgPr>
    </p:bg>
    <p:spTree>
      <p:nvGrpSpPr>
        <p:cNvPr id="1" name=""/>
        <p:cNvGrpSpPr/>
        <p:nvPr/>
      </p:nvGrpSpPr>
      <p:grpSpPr>
        <a:xfrm>
          <a:off x="0" y="0"/>
          <a:ext cx="0" cy="0"/>
          <a:chOff x="0" y="0"/>
          <a:chExt cx="0" cy="0"/>
        </a:xfrm>
      </p:grpSpPr>
      <p:sp>
        <p:nvSpPr>
          <p:cNvPr id="4" name="Text Box 3"/>
          <p:cNvSpPr txBox="1"/>
          <p:nvPr/>
        </p:nvSpPr>
        <p:spPr>
          <a:xfrm>
            <a:off x="3129425" y="116934"/>
            <a:ext cx="10761345" cy="645160"/>
          </a:xfrm>
          <a:prstGeom prst="rect">
            <a:avLst/>
          </a:prstGeom>
          <a:noFill/>
        </p:spPr>
        <p:txBody>
          <a:bodyPr wrap="square" rtlCol="0">
            <a:spAutoFit/>
          </a:bodyPr>
          <a:lstStyle/>
          <a:p>
            <a:pPr algn="ctr"/>
            <a:r>
              <a:rPr lang="en-IN" altLang="en-US" sz="3600" b="1" dirty="0" smtClean="0">
                <a:solidFill>
                  <a:schemeClr val="bg1"/>
                </a:solidFill>
                <a:latin typeface="Arial" panose="020B0604020202020204" pitchFamily="34" charset="0"/>
                <a:cs typeface="Arial" panose="020B0604020202020204" pitchFamily="34" charset="0"/>
              </a:rPr>
              <a:t>DISCUSSION </a:t>
            </a:r>
            <a:endParaRPr lang="en-IN" altLang="en-US" sz="3600" b="1" dirty="0">
              <a:solidFill>
                <a:schemeClr val="bg1"/>
              </a:solidFill>
              <a:latin typeface="Arial" panose="020B0604020202020204" pitchFamily="34" charset="0"/>
              <a:cs typeface="Arial" panose="020B0604020202020204" pitchFamily="34" charset="0"/>
            </a:endParaRPr>
          </a:p>
        </p:txBody>
      </p:sp>
      <p:grpSp>
        <p:nvGrpSpPr>
          <p:cNvPr id="6" name="Group 5"/>
          <p:cNvGrpSpPr/>
          <p:nvPr/>
        </p:nvGrpSpPr>
        <p:grpSpPr>
          <a:xfrm>
            <a:off x="127000" y="918845"/>
            <a:ext cx="15539927" cy="9114155"/>
            <a:chOff x="603" y="1447"/>
            <a:chExt cx="17834" cy="6265"/>
          </a:xfrm>
        </p:grpSpPr>
        <p:grpSp>
          <p:nvGrpSpPr>
            <p:cNvPr id="101" name="Group 100"/>
            <p:cNvGrpSpPr/>
            <p:nvPr/>
          </p:nvGrpSpPr>
          <p:grpSpPr>
            <a:xfrm>
              <a:off x="603" y="6976"/>
              <a:ext cx="17834" cy="736"/>
              <a:chOff x="4742409" y="914400"/>
              <a:chExt cx="6371145" cy="365129"/>
            </a:xfrm>
          </p:grpSpPr>
          <p:grpSp>
            <p:nvGrpSpPr>
              <p:cNvPr id="102" name="Group 101"/>
              <p:cNvGrpSpPr/>
              <p:nvPr/>
            </p:nvGrpSpPr>
            <p:grpSpPr>
              <a:xfrm>
                <a:off x="4742409" y="914400"/>
                <a:ext cx="6371145" cy="365129"/>
                <a:chOff x="4813529" y="1638300"/>
                <a:chExt cx="6371145" cy="365129"/>
              </a:xfrm>
            </p:grpSpPr>
            <p:sp>
              <p:nvSpPr>
                <p:cNvPr id="104" name="Rounded Rectangle 103"/>
                <p:cNvSpPr/>
                <p:nvPr/>
              </p:nvSpPr>
              <p:spPr>
                <a:xfrm>
                  <a:off x="5022610" y="1638300"/>
                  <a:ext cx="6162064" cy="365125"/>
                </a:xfrm>
                <a:prstGeom prst="roundRect">
                  <a:avLst>
                    <a:gd name="adj" fmla="val 50000"/>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err="1">
                    <a:latin typeface="Arial" panose="020B0604020202020204" pitchFamily="34" charset="0"/>
                    <a:cs typeface="Arial" panose="020B0604020202020204" pitchFamily="34" charset="0"/>
                  </a:endParaRPr>
                </a:p>
              </p:txBody>
            </p:sp>
            <p:grpSp>
              <p:nvGrpSpPr>
                <p:cNvPr id="105" name="Group 104"/>
                <p:cNvGrpSpPr/>
                <p:nvPr/>
              </p:nvGrpSpPr>
              <p:grpSpPr>
                <a:xfrm>
                  <a:off x="4813529" y="1638300"/>
                  <a:ext cx="620709" cy="365129"/>
                  <a:chOff x="4806038" y="1103379"/>
                  <a:chExt cx="624924" cy="367609"/>
                </a:xfrm>
                <a:solidFill>
                  <a:schemeClr val="accent2"/>
                </a:solidFill>
              </p:grpSpPr>
              <p:sp>
                <p:nvSpPr>
                  <p:cNvPr id="107" name="Triangle 106"/>
                  <p:cNvSpPr/>
                  <p:nvPr/>
                </p:nvSpPr>
                <p:spPr>
                  <a:xfrm rot="5400000">
                    <a:off x="5167120" y="1207145"/>
                    <a:ext cx="367254" cy="1604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err="1">
                      <a:latin typeface="Arial" panose="020B0604020202020204" pitchFamily="34" charset="0"/>
                      <a:cs typeface="Arial" panose="020B0604020202020204" pitchFamily="34" charset="0"/>
                    </a:endParaRPr>
                  </a:p>
                </p:txBody>
              </p:sp>
              <p:sp>
                <p:nvSpPr>
                  <p:cNvPr id="108" name="Rectangle: Top Corners Rounded 17"/>
                  <p:cNvSpPr>
                    <a:spLocks noChangeAspect="1"/>
                  </p:cNvSpPr>
                  <p:nvPr/>
                </p:nvSpPr>
                <p:spPr>
                  <a:xfrm rot="16200000">
                    <a:off x="4854615" y="1054802"/>
                    <a:ext cx="367308" cy="46446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err="1">
                      <a:latin typeface="Arial" panose="020B0604020202020204" pitchFamily="34" charset="0"/>
                      <a:cs typeface="Arial" panose="020B0604020202020204" pitchFamily="34" charset="0"/>
                    </a:endParaRPr>
                  </a:p>
                </p:txBody>
              </p:sp>
            </p:grpSp>
          </p:grpSp>
          <p:sp>
            <p:nvSpPr>
              <p:cNvPr id="103" name="Rectangle 102"/>
              <p:cNvSpPr/>
              <p:nvPr/>
            </p:nvSpPr>
            <p:spPr>
              <a:xfrm>
                <a:off x="5476240" y="951915"/>
                <a:ext cx="5547360" cy="283023"/>
              </a:xfrm>
              <a:prstGeom prst="rect">
                <a:avLst/>
              </a:prstGeom>
            </p:spPr>
            <p:txBody>
              <a:bodyPr wrap="square">
                <a:spAutoFit/>
              </a:bodyPr>
              <a:lstStyle/>
              <a:p>
                <a:pPr lvl="0">
                  <a:defRPr/>
                </a:pPr>
                <a:r>
                  <a:rPr lang="en-US" sz="2400" b="1" dirty="0">
                    <a:solidFill>
                      <a:srgbClr val="2B3A42"/>
                    </a:solidFill>
                    <a:latin typeface="Arial" panose="020B0604020202020204" pitchFamily="34" charset="0"/>
                    <a:cs typeface="Arial" panose="020B0604020202020204" pitchFamily="34" charset="0"/>
                  </a:rPr>
                  <a:t>I</a:t>
                </a:r>
                <a:r>
                  <a:rPr lang="en-US" sz="2400" b="1" dirty="0" smtClean="0">
                    <a:solidFill>
                      <a:srgbClr val="2B3A42"/>
                    </a:solidFill>
                    <a:latin typeface="Arial" panose="020B0604020202020204" pitchFamily="34" charset="0"/>
                    <a:cs typeface="Arial" panose="020B0604020202020204" pitchFamily="34" charset="0"/>
                  </a:rPr>
                  <a:t>ndividual's </a:t>
                </a:r>
                <a:r>
                  <a:rPr lang="en-US" sz="2400" b="1" dirty="0">
                    <a:solidFill>
                      <a:srgbClr val="2B3A42"/>
                    </a:solidFill>
                    <a:latin typeface="Arial" panose="020B0604020202020204" pitchFamily="34" charset="0"/>
                    <a:cs typeface="Arial" panose="020B0604020202020204" pitchFamily="34" charset="0"/>
                  </a:rPr>
                  <a:t>who reported more frequent experiences of Fear of Missing Out (</a:t>
                </a:r>
                <a:r>
                  <a:rPr lang="en-US" sz="2400" b="1" dirty="0" err="1">
                    <a:solidFill>
                      <a:srgbClr val="2B3A42"/>
                    </a:solidFill>
                    <a:latin typeface="Arial" panose="020B0604020202020204" pitchFamily="34" charset="0"/>
                    <a:cs typeface="Arial" panose="020B0604020202020204" pitchFamily="34" charset="0"/>
                  </a:rPr>
                  <a:t>FoMO</a:t>
                </a:r>
                <a:r>
                  <a:rPr lang="en-US" sz="2400" b="1" dirty="0">
                    <a:solidFill>
                      <a:srgbClr val="2B3A42"/>
                    </a:solidFill>
                    <a:latin typeface="Arial" panose="020B0604020202020204" pitchFamily="34" charset="0"/>
                    <a:cs typeface="Arial" panose="020B0604020202020204" pitchFamily="34" charset="0"/>
                  </a:rPr>
                  <a:t>) tended to use social media more frequently to seek and share </a:t>
                </a:r>
                <a:r>
                  <a:rPr lang="en-US" sz="2400" b="1" dirty="0" smtClean="0">
                    <a:solidFill>
                      <a:srgbClr val="2B3A42"/>
                    </a:solidFill>
                    <a:latin typeface="Arial" panose="020B0604020202020204" pitchFamily="34" charset="0"/>
                    <a:cs typeface="Arial" panose="020B0604020202020204" pitchFamily="34" charset="0"/>
                  </a:rPr>
                  <a:t>information.</a:t>
                </a:r>
                <a:endParaRPr lang="en-US" sz="2400" b="1" dirty="0">
                  <a:solidFill>
                    <a:srgbClr val="2B3A42"/>
                  </a:solidFill>
                  <a:latin typeface="Arial" panose="020B0604020202020204" pitchFamily="34" charset="0"/>
                  <a:cs typeface="Arial" panose="020B0604020202020204" pitchFamily="34" charset="0"/>
                </a:endParaRPr>
              </a:p>
            </p:txBody>
          </p:sp>
        </p:grpSp>
        <p:grpSp>
          <p:nvGrpSpPr>
            <p:cNvPr id="109" name="Group 108"/>
            <p:cNvGrpSpPr/>
            <p:nvPr/>
          </p:nvGrpSpPr>
          <p:grpSpPr>
            <a:xfrm>
              <a:off x="603" y="6055"/>
              <a:ext cx="17834" cy="736"/>
              <a:chOff x="4742409" y="914400"/>
              <a:chExt cx="6371145" cy="365129"/>
            </a:xfrm>
          </p:grpSpPr>
          <p:grpSp>
            <p:nvGrpSpPr>
              <p:cNvPr id="110" name="Group 109"/>
              <p:cNvGrpSpPr/>
              <p:nvPr/>
            </p:nvGrpSpPr>
            <p:grpSpPr>
              <a:xfrm>
                <a:off x="4742409" y="914400"/>
                <a:ext cx="6371145" cy="365129"/>
                <a:chOff x="4813529" y="1638300"/>
                <a:chExt cx="6371145" cy="365129"/>
              </a:xfrm>
            </p:grpSpPr>
            <p:sp>
              <p:nvSpPr>
                <p:cNvPr id="112" name="Rounded Rectangle 111"/>
                <p:cNvSpPr/>
                <p:nvPr/>
              </p:nvSpPr>
              <p:spPr>
                <a:xfrm>
                  <a:off x="5022610" y="1638300"/>
                  <a:ext cx="6162064" cy="365125"/>
                </a:xfrm>
                <a:prstGeom prst="roundRect">
                  <a:avLst>
                    <a:gd name="adj" fmla="val 50000"/>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err="1">
                    <a:latin typeface="Arial" panose="020B0604020202020204" pitchFamily="34" charset="0"/>
                    <a:cs typeface="Arial" panose="020B0604020202020204" pitchFamily="34" charset="0"/>
                  </a:endParaRPr>
                </a:p>
              </p:txBody>
            </p:sp>
            <p:grpSp>
              <p:nvGrpSpPr>
                <p:cNvPr id="113" name="Group 112"/>
                <p:cNvGrpSpPr/>
                <p:nvPr/>
              </p:nvGrpSpPr>
              <p:grpSpPr>
                <a:xfrm>
                  <a:off x="4813529" y="1638300"/>
                  <a:ext cx="620709" cy="365129"/>
                  <a:chOff x="4806038" y="1103379"/>
                  <a:chExt cx="624924" cy="367609"/>
                </a:xfrm>
                <a:solidFill>
                  <a:schemeClr val="accent2"/>
                </a:solidFill>
              </p:grpSpPr>
              <p:sp>
                <p:nvSpPr>
                  <p:cNvPr id="115" name="Triangle 114"/>
                  <p:cNvSpPr/>
                  <p:nvPr/>
                </p:nvSpPr>
                <p:spPr>
                  <a:xfrm rot="5400000">
                    <a:off x="5167120" y="1207145"/>
                    <a:ext cx="367254" cy="1604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err="1">
                      <a:latin typeface="Arial" panose="020B0604020202020204" pitchFamily="34" charset="0"/>
                      <a:cs typeface="Arial" panose="020B0604020202020204" pitchFamily="34" charset="0"/>
                    </a:endParaRPr>
                  </a:p>
                </p:txBody>
              </p:sp>
              <p:sp>
                <p:nvSpPr>
                  <p:cNvPr id="116" name="Rectangle: Top Corners Rounded 17"/>
                  <p:cNvSpPr>
                    <a:spLocks noChangeAspect="1"/>
                  </p:cNvSpPr>
                  <p:nvPr/>
                </p:nvSpPr>
                <p:spPr>
                  <a:xfrm rot="16200000">
                    <a:off x="4854615" y="1054802"/>
                    <a:ext cx="367308" cy="46446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err="1">
                      <a:latin typeface="Arial" panose="020B0604020202020204" pitchFamily="34" charset="0"/>
                      <a:cs typeface="Arial" panose="020B0604020202020204" pitchFamily="34" charset="0"/>
                    </a:endParaRPr>
                  </a:p>
                </p:txBody>
              </p:sp>
            </p:grpSp>
          </p:grpSp>
          <p:sp>
            <p:nvSpPr>
              <p:cNvPr id="111" name="Rectangle 110"/>
              <p:cNvSpPr/>
              <p:nvPr/>
            </p:nvSpPr>
            <p:spPr>
              <a:xfrm>
                <a:off x="5476240" y="951915"/>
                <a:ext cx="5547360" cy="283023"/>
              </a:xfrm>
              <a:prstGeom prst="rect">
                <a:avLst/>
              </a:prstGeom>
            </p:spPr>
            <p:txBody>
              <a:bodyPr wrap="square">
                <a:spAutoFit/>
              </a:bodyPr>
              <a:lstStyle/>
              <a:p>
                <a:pPr lvl="0">
                  <a:defRPr/>
                </a:pPr>
                <a:r>
                  <a:rPr lang="en-IN" altLang="en-US" sz="2400" b="1" dirty="0">
                    <a:solidFill>
                      <a:srgbClr val="2B3A42"/>
                    </a:solidFill>
                    <a:latin typeface="Arial" panose="020B0604020202020204" pitchFamily="34" charset="0"/>
                    <a:cs typeface="Arial" panose="020B0604020202020204" pitchFamily="34" charset="0"/>
                  </a:rPr>
                  <a:t>S</a:t>
                </a:r>
                <a:r>
                  <a:rPr lang="en-US" sz="2400" b="1" dirty="0" err="1">
                    <a:solidFill>
                      <a:srgbClr val="2B3A42"/>
                    </a:solidFill>
                    <a:latin typeface="Arial" panose="020B0604020202020204" pitchFamily="34" charset="0"/>
                    <a:cs typeface="Arial" panose="020B0604020202020204" pitchFamily="34" charset="0"/>
                  </a:rPr>
                  <a:t>ocial</a:t>
                </a:r>
                <a:r>
                  <a:rPr lang="en-US" sz="2400" b="1" dirty="0">
                    <a:solidFill>
                      <a:srgbClr val="2B3A42"/>
                    </a:solidFill>
                    <a:latin typeface="Arial" panose="020B0604020202020204" pitchFamily="34" charset="0"/>
                    <a:cs typeface="Arial" panose="020B0604020202020204" pitchFamily="34" charset="0"/>
                  </a:rPr>
                  <a:t> media use increased during </a:t>
                </a:r>
                <a:r>
                  <a:rPr lang="en-US" sz="2400" b="1" dirty="0" err="1">
                    <a:solidFill>
                      <a:srgbClr val="2B3A42"/>
                    </a:solidFill>
                    <a:latin typeface="Arial" panose="020B0604020202020204" pitchFamily="34" charset="0"/>
                    <a:cs typeface="Arial" panose="020B0604020202020204" pitchFamily="34" charset="0"/>
                  </a:rPr>
                  <a:t>covid</a:t>
                </a:r>
                <a:r>
                  <a:rPr lang="en-US" sz="2400" b="1" dirty="0">
                    <a:solidFill>
                      <a:srgbClr val="2B3A42"/>
                    </a:solidFill>
                    <a:latin typeface="Arial" panose="020B0604020202020204" pitchFamily="34" charset="0"/>
                    <a:cs typeface="Arial" panose="020B0604020202020204" pitchFamily="34" charset="0"/>
                  </a:rPr>
                  <a:t> 19 pandemic, including the usage of a variety of social media platforms (</a:t>
                </a:r>
                <a:r>
                  <a:rPr lang="en-US" sz="2400" b="1" dirty="0" err="1">
                    <a:solidFill>
                      <a:srgbClr val="2B3A42"/>
                    </a:solidFill>
                    <a:latin typeface="Arial" panose="020B0604020202020204" pitchFamily="34" charset="0"/>
                    <a:cs typeface="Arial" panose="020B0604020202020204" pitchFamily="34" charset="0"/>
                  </a:rPr>
                  <a:t>eg</a:t>
                </a:r>
                <a:r>
                  <a:rPr lang="en-US" sz="2400" b="1" dirty="0">
                    <a:solidFill>
                      <a:srgbClr val="2B3A42"/>
                    </a:solidFill>
                    <a:latin typeface="Arial" panose="020B0604020202020204" pitchFamily="34" charset="0"/>
                    <a:cs typeface="Arial" panose="020B0604020202020204" pitchFamily="34" charset="0"/>
                  </a:rPr>
                  <a:t> snapchat , </a:t>
                </a:r>
                <a:r>
                  <a:rPr lang="en-US" sz="2400" b="1" dirty="0" err="1">
                    <a:solidFill>
                      <a:srgbClr val="2B3A42"/>
                    </a:solidFill>
                    <a:latin typeface="Arial" panose="020B0604020202020204" pitchFamily="34" charset="0"/>
                    <a:cs typeface="Arial" panose="020B0604020202020204" pitchFamily="34" charset="0"/>
                  </a:rPr>
                  <a:t>instagram</a:t>
                </a:r>
                <a:r>
                  <a:rPr lang="en-US" sz="2400" b="1" dirty="0">
                    <a:solidFill>
                      <a:srgbClr val="2B3A42"/>
                    </a:solidFill>
                    <a:latin typeface="Arial" panose="020B0604020202020204" pitchFamily="34" charset="0"/>
                    <a:cs typeface="Arial" panose="020B0604020202020204" pitchFamily="34" charset="0"/>
                  </a:rPr>
                  <a:t> , </a:t>
                </a:r>
                <a:r>
                  <a:rPr lang="en-US" sz="2400" b="1" dirty="0" err="1">
                    <a:solidFill>
                      <a:srgbClr val="2B3A42"/>
                    </a:solidFill>
                    <a:latin typeface="Arial" panose="020B0604020202020204" pitchFamily="34" charset="0"/>
                    <a:cs typeface="Arial" panose="020B0604020202020204" pitchFamily="34" charset="0"/>
                  </a:rPr>
                  <a:t>tiktok</a:t>
                </a:r>
                <a:r>
                  <a:rPr lang="en-US" sz="2400" b="1" dirty="0">
                    <a:solidFill>
                      <a:srgbClr val="2B3A42"/>
                    </a:solidFill>
                    <a:latin typeface="Arial" panose="020B0604020202020204" pitchFamily="34" charset="0"/>
                    <a:cs typeface="Arial" panose="020B0604020202020204" pitchFamily="34" charset="0"/>
                  </a:rPr>
                  <a:t> )</a:t>
                </a:r>
              </a:p>
            </p:txBody>
          </p:sp>
        </p:grpSp>
        <p:grpSp>
          <p:nvGrpSpPr>
            <p:cNvPr id="117" name="Group 116"/>
            <p:cNvGrpSpPr/>
            <p:nvPr/>
          </p:nvGrpSpPr>
          <p:grpSpPr>
            <a:xfrm>
              <a:off x="603" y="5134"/>
              <a:ext cx="17834" cy="736"/>
              <a:chOff x="4742409" y="914400"/>
              <a:chExt cx="6371145" cy="365129"/>
            </a:xfrm>
          </p:grpSpPr>
          <p:grpSp>
            <p:nvGrpSpPr>
              <p:cNvPr id="118" name="Group 117"/>
              <p:cNvGrpSpPr/>
              <p:nvPr/>
            </p:nvGrpSpPr>
            <p:grpSpPr>
              <a:xfrm>
                <a:off x="4742409" y="914400"/>
                <a:ext cx="6371145" cy="365129"/>
                <a:chOff x="4813529" y="1638300"/>
                <a:chExt cx="6371145" cy="365129"/>
              </a:xfrm>
            </p:grpSpPr>
            <p:sp>
              <p:nvSpPr>
                <p:cNvPr id="120" name="Rounded Rectangle 119"/>
                <p:cNvSpPr/>
                <p:nvPr/>
              </p:nvSpPr>
              <p:spPr>
                <a:xfrm>
                  <a:off x="5022610" y="1638300"/>
                  <a:ext cx="6162064" cy="365125"/>
                </a:xfrm>
                <a:prstGeom prst="roundRect">
                  <a:avLst>
                    <a:gd name="adj" fmla="val 50000"/>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err="1">
                    <a:latin typeface="Arial" panose="020B0604020202020204" pitchFamily="34" charset="0"/>
                    <a:cs typeface="Arial" panose="020B0604020202020204" pitchFamily="34" charset="0"/>
                  </a:endParaRPr>
                </a:p>
              </p:txBody>
            </p:sp>
            <p:grpSp>
              <p:nvGrpSpPr>
                <p:cNvPr id="121" name="Group 120"/>
                <p:cNvGrpSpPr/>
                <p:nvPr/>
              </p:nvGrpSpPr>
              <p:grpSpPr>
                <a:xfrm>
                  <a:off x="4813529" y="1638300"/>
                  <a:ext cx="620709" cy="365129"/>
                  <a:chOff x="4806038" y="1103379"/>
                  <a:chExt cx="624924" cy="367609"/>
                </a:xfrm>
                <a:solidFill>
                  <a:schemeClr val="accent2"/>
                </a:solidFill>
              </p:grpSpPr>
              <p:sp>
                <p:nvSpPr>
                  <p:cNvPr id="123" name="Triangle 122"/>
                  <p:cNvSpPr/>
                  <p:nvPr/>
                </p:nvSpPr>
                <p:spPr>
                  <a:xfrm rot="5400000">
                    <a:off x="5167120" y="1207145"/>
                    <a:ext cx="367254" cy="1604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err="1">
                      <a:latin typeface="Arial" panose="020B0604020202020204" pitchFamily="34" charset="0"/>
                      <a:cs typeface="Arial" panose="020B0604020202020204" pitchFamily="34" charset="0"/>
                    </a:endParaRPr>
                  </a:p>
                </p:txBody>
              </p:sp>
              <p:sp>
                <p:nvSpPr>
                  <p:cNvPr id="124" name="Rectangle: Top Corners Rounded 17"/>
                  <p:cNvSpPr>
                    <a:spLocks noChangeAspect="1"/>
                  </p:cNvSpPr>
                  <p:nvPr/>
                </p:nvSpPr>
                <p:spPr>
                  <a:xfrm rot="16200000">
                    <a:off x="4854615" y="1054802"/>
                    <a:ext cx="367308" cy="46446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err="1">
                      <a:latin typeface="Arial" panose="020B0604020202020204" pitchFamily="34" charset="0"/>
                      <a:cs typeface="Arial" panose="020B0604020202020204" pitchFamily="34" charset="0"/>
                    </a:endParaRPr>
                  </a:p>
                </p:txBody>
              </p:sp>
            </p:grpSp>
          </p:grpSp>
          <p:sp>
            <p:nvSpPr>
              <p:cNvPr id="119" name="Rectangle 118"/>
              <p:cNvSpPr/>
              <p:nvPr/>
            </p:nvSpPr>
            <p:spPr>
              <a:xfrm>
                <a:off x="5476240" y="951915"/>
                <a:ext cx="5547360" cy="156995"/>
              </a:xfrm>
              <a:prstGeom prst="rect">
                <a:avLst/>
              </a:prstGeom>
            </p:spPr>
            <p:txBody>
              <a:bodyPr wrap="square">
                <a:spAutoFit/>
              </a:bodyPr>
              <a:lstStyle/>
              <a:p>
                <a:pPr lvl="0">
                  <a:defRPr/>
                </a:pPr>
                <a:r>
                  <a:rPr lang="en-US" sz="2400" b="1" dirty="0">
                    <a:solidFill>
                      <a:srgbClr val="2B3A42"/>
                    </a:solidFill>
                    <a:latin typeface="Arial" panose="020B0604020202020204" pitchFamily="34" charset="0"/>
                    <a:cs typeface="Arial" panose="020B0604020202020204" pitchFamily="34" charset="0"/>
                  </a:rPr>
                  <a:t>Females were found to be more addicted to social media as compared with males. </a:t>
                </a:r>
              </a:p>
            </p:txBody>
          </p:sp>
        </p:grpSp>
        <p:grpSp>
          <p:nvGrpSpPr>
            <p:cNvPr id="125" name="Group 124"/>
            <p:cNvGrpSpPr/>
            <p:nvPr/>
          </p:nvGrpSpPr>
          <p:grpSpPr>
            <a:xfrm>
              <a:off x="603" y="4213"/>
              <a:ext cx="17834" cy="736"/>
              <a:chOff x="4742409" y="914400"/>
              <a:chExt cx="6371145" cy="365129"/>
            </a:xfrm>
          </p:grpSpPr>
          <p:grpSp>
            <p:nvGrpSpPr>
              <p:cNvPr id="126" name="Group 125"/>
              <p:cNvGrpSpPr/>
              <p:nvPr/>
            </p:nvGrpSpPr>
            <p:grpSpPr>
              <a:xfrm>
                <a:off x="4742409" y="914400"/>
                <a:ext cx="6371145" cy="365129"/>
                <a:chOff x="4813529" y="1638300"/>
                <a:chExt cx="6371145" cy="365129"/>
              </a:xfrm>
            </p:grpSpPr>
            <p:sp>
              <p:nvSpPr>
                <p:cNvPr id="128" name="Rounded Rectangle 127"/>
                <p:cNvSpPr/>
                <p:nvPr/>
              </p:nvSpPr>
              <p:spPr>
                <a:xfrm>
                  <a:off x="5022610" y="1638300"/>
                  <a:ext cx="6162064" cy="365125"/>
                </a:xfrm>
                <a:prstGeom prst="roundRect">
                  <a:avLst>
                    <a:gd name="adj" fmla="val 50000"/>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err="1">
                    <a:latin typeface="Arial" panose="020B0604020202020204" pitchFamily="34" charset="0"/>
                    <a:cs typeface="Arial" panose="020B0604020202020204" pitchFamily="34" charset="0"/>
                  </a:endParaRPr>
                </a:p>
              </p:txBody>
            </p:sp>
            <p:grpSp>
              <p:nvGrpSpPr>
                <p:cNvPr id="129" name="Group 128"/>
                <p:cNvGrpSpPr/>
                <p:nvPr/>
              </p:nvGrpSpPr>
              <p:grpSpPr>
                <a:xfrm>
                  <a:off x="4813529" y="1638300"/>
                  <a:ext cx="620709" cy="365129"/>
                  <a:chOff x="4806038" y="1103379"/>
                  <a:chExt cx="624924" cy="367609"/>
                </a:xfrm>
                <a:solidFill>
                  <a:schemeClr val="accent2"/>
                </a:solidFill>
              </p:grpSpPr>
              <p:sp>
                <p:nvSpPr>
                  <p:cNvPr id="131" name="Triangle 130"/>
                  <p:cNvSpPr/>
                  <p:nvPr/>
                </p:nvSpPr>
                <p:spPr>
                  <a:xfrm rot="5400000">
                    <a:off x="5167120" y="1207145"/>
                    <a:ext cx="367254" cy="1604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err="1">
                      <a:latin typeface="Arial" panose="020B0604020202020204" pitchFamily="34" charset="0"/>
                      <a:cs typeface="Arial" panose="020B0604020202020204" pitchFamily="34" charset="0"/>
                    </a:endParaRPr>
                  </a:p>
                </p:txBody>
              </p:sp>
              <p:sp>
                <p:nvSpPr>
                  <p:cNvPr id="132" name="Rectangle: Top Corners Rounded 17"/>
                  <p:cNvSpPr>
                    <a:spLocks noChangeAspect="1"/>
                  </p:cNvSpPr>
                  <p:nvPr/>
                </p:nvSpPr>
                <p:spPr>
                  <a:xfrm rot="16200000">
                    <a:off x="4854615" y="1054802"/>
                    <a:ext cx="367308" cy="46446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err="1">
                      <a:latin typeface="Arial" panose="020B0604020202020204" pitchFamily="34" charset="0"/>
                      <a:cs typeface="Arial" panose="020B0604020202020204" pitchFamily="34" charset="0"/>
                    </a:endParaRPr>
                  </a:p>
                </p:txBody>
              </p:sp>
            </p:grpSp>
          </p:grpSp>
          <p:sp>
            <p:nvSpPr>
              <p:cNvPr id="127" name="Rectangle 126"/>
              <p:cNvSpPr/>
              <p:nvPr/>
            </p:nvSpPr>
            <p:spPr>
              <a:xfrm>
                <a:off x="5453839" y="992128"/>
                <a:ext cx="5547360" cy="156995"/>
              </a:xfrm>
              <a:prstGeom prst="rect">
                <a:avLst/>
              </a:prstGeom>
            </p:spPr>
            <p:txBody>
              <a:bodyPr wrap="square">
                <a:spAutoFit/>
              </a:bodyPr>
              <a:lstStyle/>
              <a:p>
                <a:pPr lvl="0">
                  <a:defRPr/>
                </a:pPr>
                <a:r>
                  <a:rPr lang="en-US" sz="2400" b="1" dirty="0">
                    <a:solidFill>
                      <a:srgbClr val="2B3A42"/>
                    </a:solidFill>
                    <a:latin typeface="Arial" panose="020B0604020202020204" pitchFamily="34" charset="0"/>
                    <a:cs typeface="Arial" panose="020B0604020202020204" pitchFamily="34" charset="0"/>
                  </a:rPr>
                  <a:t>Depression is one of the unintended significance  of unnecessary use of social </a:t>
                </a:r>
                <a:r>
                  <a:rPr lang="en-US" sz="2400" b="1" dirty="0" smtClean="0">
                    <a:solidFill>
                      <a:srgbClr val="2B3A42"/>
                    </a:solidFill>
                    <a:latin typeface="Arial" panose="020B0604020202020204" pitchFamily="34" charset="0"/>
                    <a:cs typeface="Arial" panose="020B0604020202020204" pitchFamily="34" charset="0"/>
                  </a:rPr>
                  <a:t>media.</a:t>
                </a:r>
                <a:endParaRPr lang="en-US" sz="2400" b="1" dirty="0">
                  <a:solidFill>
                    <a:srgbClr val="2B3A42"/>
                  </a:solidFill>
                  <a:latin typeface="Arial" panose="020B0604020202020204" pitchFamily="34" charset="0"/>
                  <a:cs typeface="Arial" panose="020B0604020202020204" pitchFamily="34" charset="0"/>
                </a:endParaRPr>
              </a:p>
            </p:txBody>
          </p:sp>
        </p:grpSp>
        <p:grpSp>
          <p:nvGrpSpPr>
            <p:cNvPr id="133" name="Group 132"/>
            <p:cNvGrpSpPr/>
            <p:nvPr/>
          </p:nvGrpSpPr>
          <p:grpSpPr>
            <a:xfrm>
              <a:off x="603" y="3292"/>
              <a:ext cx="17834" cy="736"/>
              <a:chOff x="4742409" y="914400"/>
              <a:chExt cx="6371257" cy="365129"/>
            </a:xfrm>
          </p:grpSpPr>
          <p:grpSp>
            <p:nvGrpSpPr>
              <p:cNvPr id="134" name="Group 133"/>
              <p:cNvGrpSpPr/>
              <p:nvPr/>
            </p:nvGrpSpPr>
            <p:grpSpPr>
              <a:xfrm>
                <a:off x="4742409" y="914400"/>
                <a:ext cx="6371145" cy="365129"/>
                <a:chOff x="4813529" y="1638300"/>
                <a:chExt cx="6371145" cy="365129"/>
              </a:xfrm>
            </p:grpSpPr>
            <p:sp>
              <p:nvSpPr>
                <p:cNvPr id="136" name="Rounded Rectangle 135"/>
                <p:cNvSpPr/>
                <p:nvPr/>
              </p:nvSpPr>
              <p:spPr>
                <a:xfrm>
                  <a:off x="5022610" y="1638300"/>
                  <a:ext cx="6162064" cy="365125"/>
                </a:xfrm>
                <a:prstGeom prst="roundRect">
                  <a:avLst>
                    <a:gd name="adj" fmla="val 50000"/>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err="1">
                    <a:latin typeface="Arial" panose="020B0604020202020204" pitchFamily="34" charset="0"/>
                    <a:cs typeface="Arial" panose="020B0604020202020204" pitchFamily="34" charset="0"/>
                  </a:endParaRPr>
                </a:p>
              </p:txBody>
            </p:sp>
            <p:grpSp>
              <p:nvGrpSpPr>
                <p:cNvPr id="137" name="Group 136"/>
                <p:cNvGrpSpPr/>
                <p:nvPr/>
              </p:nvGrpSpPr>
              <p:grpSpPr>
                <a:xfrm>
                  <a:off x="4813529" y="1638300"/>
                  <a:ext cx="620709" cy="365129"/>
                  <a:chOff x="4806038" y="1103379"/>
                  <a:chExt cx="624924" cy="367609"/>
                </a:xfrm>
                <a:solidFill>
                  <a:schemeClr val="accent2"/>
                </a:solidFill>
              </p:grpSpPr>
              <p:sp>
                <p:nvSpPr>
                  <p:cNvPr id="139" name="Triangle 138"/>
                  <p:cNvSpPr/>
                  <p:nvPr/>
                </p:nvSpPr>
                <p:spPr>
                  <a:xfrm rot="5400000">
                    <a:off x="5167120" y="1207145"/>
                    <a:ext cx="367254" cy="1604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err="1">
                      <a:latin typeface="Arial" panose="020B0604020202020204" pitchFamily="34" charset="0"/>
                      <a:cs typeface="Arial" panose="020B0604020202020204" pitchFamily="34" charset="0"/>
                    </a:endParaRPr>
                  </a:p>
                </p:txBody>
              </p:sp>
              <p:sp>
                <p:nvSpPr>
                  <p:cNvPr id="140" name="Rectangle: Top Corners Rounded 17"/>
                  <p:cNvSpPr>
                    <a:spLocks noChangeAspect="1"/>
                  </p:cNvSpPr>
                  <p:nvPr/>
                </p:nvSpPr>
                <p:spPr>
                  <a:xfrm rot="16200000">
                    <a:off x="4854615" y="1054802"/>
                    <a:ext cx="367308" cy="46446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err="1">
                      <a:latin typeface="Arial" panose="020B0604020202020204" pitchFamily="34" charset="0"/>
                      <a:cs typeface="Arial" panose="020B0604020202020204" pitchFamily="34" charset="0"/>
                    </a:endParaRPr>
                  </a:p>
                </p:txBody>
              </p:sp>
            </p:grpSp>
          </p:grpSp>
          <p:sp>
            <p:nvSpPr>
              <p:cNvPr id="135" name="Rectangle 134"/>
              <p:cNvSpPr/>
              <p:nvPr/>
            </p:nvSpPr>
            <p:spPr>
              <a:xfrm>
                <a:off x="5369389" y="952129"/>
                <a:ext cx="5744277" cy="283023"/>
              </a:xfrm>
              <a:prstGeom prst="rect">
                <a:avLst/>
              </a:prstGeom>
            </p:spPr>
            <p:txBody>
              <a:bodyPr wrap="square">
                <a:spAutoFit/>
              </a:bodyPr>
              <a:lstStyle/>
              <a:p>
                <a:pPr lvl="0">
                  <a:defRPr/>
                </a:pPr>
                <a:r>
                  <a:rPr lang="en-IN" altLang="en-US" sz="2400" b="1" dirty="0">
                    <a:solidFill>
                      <a:srgbClr val="2B3A42"/>
                    </a:solidFill>
                    <a:latin typeface="Arial" panose="020B0604020202020204" pitchFamily="34" charset="0"/>
                    <a:cs typeface="Arial" panose="020B0604020202020204" pitchFamily="34" charset="0"/>
                  </a:rPr>
                  <a:t>  </a:t>
                </a:r>
                <a:r>
                  <a:rPr lang="en-US" sz="2400" b="1" dirty="0">
                    <a:solidFill>
                      <a:srgbClr val="2B3A42"/>
                    </a:solidFill>
                    <a:latin typeface="Arial" panose="020B0604020202020204" pitchFamily="34" charset="0"/>
                    <a:cs typeface="Arial" panose="020B0604020202020204" pitchFamily="34" charset="0"/>
                  </a:rPr>
                  <a:t>The prominent risk factors for anxiety and depression emerging from this study comprised time spent, </a:t>
                </a:r>
                <a:r>
                  <a:rPr lang="en-US" sz="2400" b="1" dirty="0" smtClean="0">
                    <a:solidFill>
                      <a:srgbClr val="2B3A42"/>
                    </a:solidFill>
                    <a:latin typeface="Arial" panose="020B0604020202020204" pitchFamily="34" charset="0"/>
                    <a:cs typeface="Arial" panose="020B0604020202020204" pitchFamily="34" charset="0"/>
                  </a:rPr>
                  <a:t>activity </a:t>
                </a:r>
                <a:r>
                  <a:rPr lang="en-IN" altLang="en-US" sz="2400" b="1" dirty="0" smtClean="0">
                    <a:solidFill>
                      <a:srgbClr val="2B3A42"/>
                    </a:solidFill>
                    <a:latin typeface="Arial" panose="020B0604020202020204" pitchFamily="34" charset="0"/>
                    <a:cs typeface="Arial" panose="020B0604020202020204" pitchFamily="34" charset="0"/>
                  </a:rPr>
                  <a:t>&amp; </a:t>
                </a:r>
                <a:r>
                  <a:rPr lang="en-US" sz="2400" b="1" dirty="0">
                    <a:solidFill>
                      <a:srgbClr val="2B3A42"/>
                    </a:solidFill>
                    <a:latin typeface="Arial" panose="020B0604020202020204" pitchFamily="34" charset="0"/>
                    <a:cs typeface="Arial" panose="020B0604020202020204" pitchFamily="34" charset="0"/>
                  </a:rPr>
                  <a:t>addiction to social </a:t>
                </a:r>
                <a:r>
                  <a:rPr lang="en-US" sz="2400" b="1" dirty="0" smtClean="0">
                    <a:solidFill>
                      <a:srgbClr val="2B3A42"/>
                    </a:solidFill>
                    <a:latin typeface="Arial" panose="020B0604020202020204" pitchFamily="34" charset="0"/>
                    <a:cs typeface="Arial" panose="020B0604020202020204" pitchFamily="34" charset="0"/>
                  </a:rPr>
                  <a:t>media.</a:t>
                </a:r>
                <a:endParaRPr lang="en-US" sz="2400" b="1" dirty="0">
                  <a:solidFill>
                    <a:srgbClr val="2B3A42"/>
                  </a:solidFill>
                  <a:latin typeface="Arial" panose="020B0604020202020204" pitchFamily="34" charset="0"/>
                  <a:cs typeface="Arial" panose="020B0604020202020204" pitchFamily="34" charset="0"/>
                </a:endParaRPr>
              </a:p>
            </p:txBody>
          </p:sp>
        </p:grpSp>
        <p:grpSp>
          <p:nvGrpSpPr>
            <p:cNvPr id="141" name="Group 140"/>
            <p:cNvGrpSpPr/>
            <p:nvPr/>
          </p:nvGrpSpPr>
          <p:grpSpPr>
            <a:xfrm>
              <a:off x="603" y="2371"/>
              <a:ext cx="17834" cy="736"/>
              <a:chOff x="4742407" y="914400"/>
              <a:chExt cx="6371147" cy="365129"/>
            </a:xfrm>
          </p:grpSpPr>
          <p:grpSp>
            <p:nvGrpSpPr>
              <p:cNvPr id="142" name="Group 141"/>
              <p:cNvGrpSpPr/>
              <p:nvPr/>
            </p:nvGrpSpPr>
            <p:grpSpPr>
              <a:xfrm>
                <a:off x="4742407" y="914400"/>
                <a:ext cx="6371147" cy="365129"/>
                <a:chOff x="4813527" y="1638300"/>
                <a:chExt cx="6371147" cy="365129"/>
              </a:xfrm>
            </p:grpSpPr>
            <p:sp>
              <p:nvSpPr>
                <p:cNvPr id="144" name="Rounded Rectangle 143"/>
                <p:cNvSpPr/>
                <p:nvPr/>
              </p:nvSpPr>
              <p:spPr>
                <a:xfrm>
                  <a:off x="5022610" y="1638300"/>
                  <a:ext cx="6162064" cy="365125"/>
                </a:xfrm>
                <a:prstGeom prst="roundRect">
                  <a:avLst>
                    <a:gd name="adj" fmla="val 50000"/>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err="1">
                    <a:latin typeface="Arial" panose="020B0604020202020204" pitchFamily="34" charset="0"/>
                    <a:cs typeface="Arial" panose="020B0604020202020204" pitchFamily="34" charset="0"/>
                  </a:endParaRPr>
                </a:p>
              </p:txBody>
            </p:sp>
            <p:grpSp>
              <p:nvGrpSpPr>
                <p:cNvPr id="145" name="Group 144"/>
                <p:cNvGrpSpPr/>
                <p:nvPr/>
              </p:nvGrpSpPr>
              <p:grpSpPr>
                <a:xfrm>
                  <a:off x="4813527" y="1638301"/>
                  <a:ext cx="620711" cy="365128"/>
                  <a:chOff x="4806036" y="1103380"/>
                  <a:chExt cx="624926" cy="367608"/>
                </a:xfrm>
                <a:solidFill>
                  <a:schemeClr val="accent2"/>
                </a:solidFill>
              </p:grpSpPr>
              <p:sp>
                <p:nvSpPr>
                  <p:cNvPr id="147" name="Triangle 146"/>
                  <p:cNvSpPr/>
                  <p:nvPr/>
                </p:nvSpPr>
                <p:spPr>
                  <a:xfrm rot="5400000">
                    <a:off x="5167120" y="1207145"/>
                    <a:ext cx="367254" cy="1604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err="1">
                      <a:latin typeface="Arial" panose="020B0604020202020204" pitchFamily="34" charset="0"/>
                      <a:cs typeface="Arial" panose="020B0604020202020204" pitchFamily="34" charset="0"/>
                    </a:endParaRPr>
                  </a:p>
                </p:txBody>
              </p:sp>
              <p:sp>
                <p:nvSpPr>
                  <p:cNvPr id="148" name="Rectangle: Top Corners Rounded 17"/>
                  <p:cNvSpPr>
                    <a:spLocks noChangeAspect="1"/>
                  </p:cNvSpPr>
                  <p:nvPr/>
                </p:nvSpPr>
                <p:spPr>
                  <a:xfrm rot="16200000">
                    <a:off x="4854615" y="1054802"/>
                    <a:ext cx="367308" cy="46446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err="1">
                      <a:latin typeface="Arial" panose="020B0604020202020204" pitchFamily="34" charset="0"/>
                      <a:cs typeface="Arial" panose="020B0604020202020204" pitchFamily="34" charset="0"/>
                    </a:endParaRPr>
                  </a:p>
                </p:txBody>
              </p:sp>
            </p:grpSp>
          </p:grpSp>
          <p:sp>
            <p:nvSpPr>
              <p:cNvPr id="143" name="Rectangle 142"/>
              <p:cNvSpPr/>
              <p:nvPr/>
            </p:nvSpPr>
            <p:spPr>
              <a:xfrm>
                <a:off x="5454025" y="1001707"/>
                <a:ext cx="5547360" cy="156995"/>
              </a:xfrm>
              <a:prstGeom prst="rect">
                <a:avLst/>
              </a:prstGeom>
            </p:spPr>
            <p:txBody>
              <a:bodyPr wrap="square">
                <a:spAutoFit/>
              </a:bodyPr>
              <a:lstStyle/>
              <a:p>
                <a:pPr lvl="0">
                  <a:defRPr/>
                </a:pPr>
                <a:r>
                  <a:rPr lang="en-US" sz="2400" b="1" dirty="0">
                    <a:solidFill>
                      <a:srgbClr val="2B3A42"/>
                    </a:solidFill>
                    <a:latin typeface="Arial" panose="020B0604020202020204" pitchFamily="34" charset="0"/>
                    <a:cs typeface="Arial" panose="020B0604020202020204" pitchFamily="34" charset="0"/>
                  </a:rPr>
                  <a:t>In the 16 studies, anxiety and depression were the most commonly measured outcomes.</a:t>
                </a:r>
              </a:p>
            </p:txBody>
          </p:sp>
        </p:grpSp>
        <p:grpSp>
          <p:nvGrpSpPr>
            <p:cNvPr id="149" name="Group 148"/>
            <p:cNvGrpSpPr/>
            <p:nvPr/>
          </p:nvGrpSpPr>
          <p:grpSpPr>
            <a:xfrm>
              <a:off x="603" y="1447"/>
              <a:ext cx="17834" cy="737"/>
              <a:chOff x="4742408" y="913465"/>
              <a:chExt cx="6371146" cy="366060"/>
            </a:xfrm>
          </p:grpSpPr>
          <p:grpSp>
            <p:nvGrpSpPr>
              <p:cNvPr id="150" name="Group 149"/>
              <p:cNvGrpSpPr/>
              <p:nvPr/>
            </p:nvGrpSpPr>
            <p:grpSpPr>
              <a:xfrm>
                <a:off x="4742408" y="913465"/>
                <a:ext cx="6371146" cy="366060"/>
                <a:chOff x="4813528" y="1637365"/>
                <a:chExt cx="6371146" cy="366060"/>
              </a:xfrm>
            </p:grpSpPr>
            <p:sp>
              <p:nvSpPr>
                <p:cNvPr id="152" name="Rounded Rectangle 151"/>
                <p:cNvSpPr/>
                <p:nvPr/>
              </p:nvSpPr>
              <p:spPr>
                <a:xfrm>
                  <a:off x="5022610" y="1638300"/>
                  <a:ext cx="6162064" cy="365125"/>
                </a:xfrm>
                <a:prstGeom prst="roundRect">
                  <a:avLst>
                    <a:gd name="adj" fmla="val 50000"/>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err="1">
                    <a:latin typeface="Arial" panose="020B0604020202020204" pitchFamily="34" charset="0"/>
                    <a:cs typeface="Arial" panose="020B0604020202020204" pitchFamily="34" charset="0"/>
                  </a:endParaRPr>
                </a:p>
              </p:txBody>
            </p:sp>
            <p:grpSp>
              <p:nvGrpSpPr>
                <p:cNvPr id="153" name="Group 152"/>
                <p:cNvGrpSpPr/>
                <p:nvPr/>
              </p:nvGrpSpPr>
              <p:grpSpPr>
                <a:xfrm>
                  <a:off x="4813528" y="1637365"/>
                  <a:ext cx="616123" cy="365762"/>
                  <a:chOff x="4806038" y="1102440"/>
                  <a:chExt cx="620307" cy="368247"/>
                </a:xfrm>
                <a:solidFill>
                  <a:schemeClr val="accent2"/>
                </a:solidFill>
              </p:grpSpPr>
              <p:sp>
                <p:nvSpPr>
                  <p:cNvPr id="155" name="Triangle 154"/>
                  <p:cNvSpPr/>
                  <p:nvPr/>
                </p:nvSpPr>
                <p:spPr>
                  <a:xfrm rot="5400000">
                    <a:off x="5162503" y="1205851"/>
                    <a:ext cx="367254" cy="1604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err="1">
                      <a:latin typeface="Arial" panose="020B0604020202020204" pitchFamily="34" charset="0"/>
                      <a:cs typeface="Arial" panose="020B0604020202020204" pitchFamily="34" charset="0"/>
                    </a:endParaRPr>
                  </a:p>
                </p:txBody>
              </p:sp>
              <p:sp>
                <p:nvSpPr>
                  <p:cNvPr id="156" name="Rectangle: Top Corners Rounded 17"/>
                  <p:cNvSpPr>
                    <a:spLocks noChangeAspect="1"/>
                  </p:cNvSpPr>
                  <p:nvPr/>
                </p:nvSpPr>
                <p:spPr>
                  <a:xfrm rot="16200000">
                    <a:off x="4854615" y="1054802"/>
                    <a:ext cx="367308" cy="46446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b="1" dirty="0" err="1">
                      <a:latin typeface="Arial" panose="020B0604020202020204" pitchFamily="34" charset="0"/>
                      <a:cs typeface="Arial" panose="020B0604020202020204" pitchFamily="34" charset="0"/>
                    </a:endParaRPr>
                  </a:p>
                </p:txBody>
              </p:sp>
            </p:grpSp>
          </p:grpSp>
          <p:sp>
            <p:nvSpPr>
              <p:cNvPr id="151" name="Rectangle 150"/>
              <p:cNvSpPr/>
              <p:nvPr/>
            </p:nvSpPr>
            <p:spPr>
              <a:xfrm>
                <a:off x="5362551" y="951839"/>
                <a:ext cx="5633613" cy="283360"/>
              </a:xfrm>
              <a:prstGeom prst="rect">
                <a:avLst/>
              </a:prstGeom>
            </p:spPr>
            <p:txBody>
              <a:bodyPr wrap="square">
                <a:spAutoFit/>
              </a:bodyPr>
              <a:lstStyle/>
              <a:p>
                <a:pPr lvl="0">
                  <a:defRPr/>
                </a:pPr>
                <a:r>
                  <a:rPr lang="en-US" sz="2400" b="1" dirty="0">
                    <a:solidFill>
                      <a:srgbClr val="2B3A42"/>
                    </a:solidFill>
                    <a:latin typeface="Arial" panose="020B0604020202020204" pitchFamily="34" charset="0"/>
                    <a:cs typeface="Arial" panose="020B0604020202020204" pitchFamily="34" charset="0"/>
                  </a:rPr>
                  <a:t>This study has attempted to systematically analyze the existing literature on the effect of social media use on mental </a:t>
                </a:r>
                <a:r>
                  <a:rPr lang="en-US" sz="2400" b="1" dirty="0" smtClean="0">
                    <a:solidFill>
                      <a:srgbClr val="2B3A42"/>
                    </a:solidFill>
                    <a:latin typeface="Arial" panose="020B0604020202020204" pitchFamily="34" charset="0"/>
                    <a:cs typeface="Arial" panose="020B0604020202020204" pitchFamily="34" charset="0"/>
                  </a:rPr>
                  <a:t>health.</a:t>
                </a:r>
                <a:endParaRPr lang="en-US" sz="2400" b="1" dirty="0">
                  <a:solidFill>
                    <a:srgbClr val="2B3A42"/>
                  </a:solidFill>
                  <a:latin typeface="Arial" panose="020B0604020202020204" pitchFamily="34" charset="0"/>
                  <a:cs typeface="Arial" panose="020B0604020202020204" pitchFamily="34" charset="0"/>
                </a:endParaRPr>
              </a:p>
            </p:txBody>
          </p:sp>
        </p:grpSp>
        <p:sp>
          <p:nvSpPr>
            <p:cNvPr id="47" name="TextBox 46"/>
            <p:cNvSpPr txBox="1"/>
            <p:nvPr/>
          </p:nvSpPr>
          <p:spPr>
            <a:xfrm>
              <a:off x="805" y="2394"/>
              <a:ext cx="835" cy="316"/>
            </a:xfrm>
            <a:prstGeom prst="rect">
              <a:avLst/>
            </a:prstGeom>
            <a:noFill/>
          </p:spPr>
          <p:txBody>
            <a:bodyPr wrap="square" rtlCol="0" anchor="b">
              <a:spAutoFit/>
            </a:bodyPr>
            <a:lstStyle/>
            <a:p>
              <a:pPr algn="ctr"/>
              <a:r>
                <a:rPr lang="en-US" sz="2400" b="1" dirty="0">
                  <a:solidFill>
                    <a:schemeClr val="bg1"/>
                  </a:solidFill>
                  <a:latin typeface="Arial" panose="020B0604020202020204" pitchFamily="34" charset="0"/>
                  <a:cs typeface="Arial" panose="020B0604020202020204" pitchFamily="34" charset="0"/>
                </a:rPr>
                <a:t>2</a:t>
              </a:r>
            </a:p>
          </p:txBody>
        </p:sp>
        <p:sp>
          <p:nvSpPr>
            <p:cNvPr id="48" name="TextBox 47"/>
            <p:cNvSpPr txBox="1"/>
            <p:nvPr/>
          </p:nvSpPr>
          <p:spPr>
            <a:xfrm>
              <a:off x="805" y="3315"/>
              <a:ext cx="835" cy="316"/>
            </a:xfrm>
            <a:prstGeom prst="rect">
              <a:avLst/>
            </a:prstGeom>
            <a:noFill/>
          </p:spPr>
          <p:txBody>
            <a:bodyPr wrap="square" rtlCol="0" anchor="b">
              <a:spAutoFit/>
            </a:bodyPr>
            <a:lstStyle/>
            <a:p>
              <a:pPr algn="ctr"/>
              <a:r>
                <a:rPr lang="en-US" sz="2400" b="1" dirty="0">
                  <a:solidFill>
                    <a:schemeClr val="bg1"/>
                  </a:solidFill>
                  <a:latin typeface="Arial" panose="020B0604020202020204" pitchFamily="34" charset="0"/>
                  <a:cs typeface="Arial" panose="020B0604020202020204" pitchFamily="34" charset="0"/>
                </a:rPr>
                <a:t>3</a:t>
              </a:r>
            </a:p>
          </p:txBody>
        </p:sp>
        <p:sp>
          <p:nvSpPr>
            <p:cNvPr id="49" name="TextBox 48"/>
            <p:cNvSpPr txBox="1"/>
            <p:nvPr/>
          </p:nvSpPr>
          <p:spPr>
            <a:xfrm>
              <a:off x="805" y="4236"/>
              <a:ext cx="835" cy="316"/>
            </a:xfrm>
            <a:prstGeom prst="rect">
              <a:avLst/>
            </a:prstGeom>
            <a:noFill/>
          </p:spPr>
          <p:txBody>
            <a:bodyPr wrap="square" rtlCol="0" anchor="b">
              <a:spAutoFit/>
            </a:bodyPr>
            <a:lstStyle/>
            <a:p>
              <a:pPr algn="ctr"/>
              <a:r>
                <a:rPr lang="en-US" sz="2400" b="1" dirty="0">
                  <a:solidFill>
                    <a:schemeClr val="bg1"/>
                  </a:solidFill>
                  <a:latin typeface="Arial" panose="020B0604020202020204" pitchFamily="34" charset="0"/>
                  <a:cs typeface="Arial" panose="020B0604020202020204" pitchFamily="34" charset="0"/>
                </a:rPr>
                <a:t>4</a:t>
              </a:r>
            </a:p>
          </p:txBody>
        </p:sp>
        <p:sp>
          <p:nvSpPr>
            <p:cNvPr id="50" name="TextBox 49"/>
            <p:cNvSpPr txBox="1"/>
            <p:nvPr/>
          </p:nvSpPr>
          <p:spPr>
            <a:xfrm>
              <a:off x="805" y="5157"/>
              <a:ext cx="835" cy="316"/>
            </a:xfrm>
            <a:prstGeom prst="rect">
              <a:avLst/>
            </a:prstGeom>
            <a:noFill/>
          </p:spPr>
          <p:txBody>
            <a:bodyPr wrap="square" rtlCol="0" anchor="b">
              <a:spAutoFit/>
            </a:bodyPr>
            <a:lstStyle/>
            <a:p>
              <a:pPr algn="ctr"/>
              <a:r>
                <a:rPr lang="en-US" sz="2400" b="1" dirty="0">
                  <a:solidFill>
                    <a:schemeClr val="bg1"/>
                  </a:solidFill>
                  <a:latin typeface="Arial" panose="020B0604020202020204" pitchFamily="34" charset="0"/>
                  <a:cs typeface="Arial" panose="020B0604020202020204" pitchFamily="34" charset="0"/>
                </a:rPr>
                <a:t>5</a:t>
              </a:r>
            </a:p>
          </p:txBody>
        </p:sp>
        <p:sp>
          <p:nvSpPr>
            <p:cNvPr id="51" name="TextBox 50"/>
            <p:cNvSpPr txBox="1"/>
            <p:nvPr/>
          </p:nvSpPr>
          <p:spPr>
            <a:xfrm>
              <a:off x="805" y="6078"/>
              <a:ext cx="835" cy="316"/>
            </a:xfrm>
            <a:prstGeom prst="rect">
              <a:avLst/>
            </a:prstGeom>
            <a:noFill/>
          </p:spPr>
          <p:txBody>
            <a:bodyPr wrap="square" rtlCol="0" anchor="b">
              <a:spAutoFit/>
            </a:bodyPr>
            <a:lstStyle/>
            <a:p>
              <a:pPr algn="ctr"/>
              <a:r>
                <a:rPr lang="en-US" sz="2400" b="1" dirty="0">
                  <a:solidFill>
                    <a:schemeClr val="bg1"/>
                  </a:solidFill>
                  <a:latin typeface="Arial" panose="020B0604020202020204" pitchFamily="34" charset="0"/>
                  <a:cs typeface="Arial" panose="020B0604020202020204" pitchFamily="34" charset="0"/>
                </a:rPr>
                <a:t>6</a:t>
              </a:r>
            </a:p>
          </p:txBody>
        </p:sp>
        <p:sp>
          <p:nvSpPr>
            <p:cNvPr id="52" name="TextBox 51"/>
            <p:cNvSpPr txBox="1"/>
            <p:nvPr/>
          </p:nvSpPr>
          <p:spPr>
            <a:xfrm>
              <a:off x="805" y="6999"/>
              <a:ext cx="835" cy="316"/>
            </a:xfrm>
            <a:prstGeom prst="rect">
              <a:avLst/>
            </a:prstGeom>
            <a:noFill/>
          </p:spPr>
          <p:txBody>
            <a:bodyPr wrap="square" rtlCol="0" anchor="b">
              <a:spAutoFit/>
            </a:bodyPr>
            <a:lstStyle/>
            <a:p>
              <a:pPr algn="ctr"/>
              <a:r>
                <a:rPr lang="en-US" sz="2400" b="1" dirty="0">
                  <a:solidFill>
                    <a:schemeClr val="bg1"/>
                  </a:solidFill>
                  <a:latin typeface="Arial" panose="020B0604020202020204" pitchFamily="34" charset="0"/>
                  <a:cs typeface="Arial" panose="020B0604020202020204" pitchFamily="34" charset="0"/>
                </a:rPr>
                <a:t>7</a:t>
              </a:r>
            </a:p>
          </p:txBody>
        </p:sp>
        <p:sp>
          <p:nvSpPr>
            <p:cNvPr id="44" name="TextBox 43"/>
            <p:cNvSpPr txBox="1"/>
            <p:nvPr/>
          </p:nvSpPr>
          <p:spPr>
            <a:xfrm>
              <a:off x="805" y="1473"/>
              <a:ext cx="835" cy="316"/>
            </a:xfrm>
            <a:prstGeom prst="rect">
              <a:avLst/>
            </a:prstGeom>
            <a:noFill/>
          </p:spPr>
          <p:txBody>
            <a:bodyPr wrap="square" rtlCol="0" anchor="b">
              <a:spAutoFit/>
            </a:bodyPr>
            <a:lstStyle/>
            <a:p>
              <a:pPr algn="ctr"/>
              <a:r>
                <a:rPr lang="en-US" sz="2400" b="1" dirty="0">
                  <a:solidFill>
                    <a:schemeClr val="bg1"/>
                  </a:solidFill>
                  <a:latin typeface="Arial" panose="020B0604020202020204" pitchFamily="34" charset="0"/>
                  <a:cs typeface="Arial" panose="020B0604020202020204" pitchFamily="34" charset="0"/>
                </a:rPr>
                <a:t>1</a:t>
              </a:r>
            </a:p>
          </p:txBody>
        </p:sp>
      </p:grpSp>
      <p:pic>
        <p:nvPicPr>
          <p:cNvPr id="2" name="Picture 1"/>
          <p:cNvPicPr>
            <a:picLocks noChangeAspect="1"/>
          </p:cNvPicPr>
          <p:nvPr/>
        </p:nvPicPr>
        <p:blipFill>
          <a:blip r:embed="rId2"/>
          <a:stretch>
            <a:fillRect/>
          </a:stretch>
        </p:blipFill>
        <p:spPr>
          <a:xfrm>
            <a:off x="15925800" y="174625"/>
            <a:ext cx="2284730" cy="114236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B4444"/>
        </a:solidFill>
        <a:effectLst/>
      </p:bgPr>
    </p:bg>
    <p:spTree>
      <p:nvGrpSpPr>
        <p:cNvPr id="1" name=""/>
        <p:cNvGrpSpPr/>
        <p:nvPr/>
      </p:nvGrpSpPr>
      <p:grpSpPr>
        <a:xfrm>
          <a:off x="0" y="0"/>
          <a:ext cx="0" cy="0"/>
          <a:chOff x="0" y="0"/>
          <a:chExt cx="0" cy="0"/>
        </a:xfrm>
      </p:grpSpPr>
      <p:sp>
        <p:nvSpPr>
          <p:cNvPr id="19" name="TextBox 19"/>
          <p:cNvSpPr txBox="1"/>
          <p:nvPr/>
        </p:nvSpPr>
        <p:spPr>
          <a:xfrm>
            <a:off x="16710989" y="9610567"/>
            <a:ext cx="548311" cy="273685"/>
          </a:xfrm>
          <a:prstGeom prst="rect">
            <a:avLst/>
          </a:prstGeom>
        </p:spPr>
        <p:txBody>
          <a:bodyPr lIns="0" tIns="0" rIns="0" bIns="0" rtlCol="0" anchor="t">
            <a:spAutoFit/>
          </a:bodyPr>
          <a:lstStyle/>
          <a:p>
            <a:pPr marL="0" lvl="0" indent="0" algn="r">
              <a:lnSpc>
                <a:spcPts val="2210"/>
              </a:lnSpc>
              <a:spcBef>
                <a:spcPct val="0"/>
              </a:spcBef>
            </a:pPr>
            <a:r>
              <a:rPr lang="en-US" sz="1700">
                <a:solidFill>
                  <a:srgbClr val="1B4444"/>
                </a:solidFill>
                <a:latin typeface="Montserrat Classic Bold" panose="00000800000000000000"/>
              </a:rPr>
              <a:t>09</a:t>
            </a:r>
          </a:p>
        </p:txBody>
      </p:sp>
      <p:sp>
        <p:nvSpPr>
          <p:cNvPr id="20" name="Text Box 19"/>
          <p:cNvSpPr txBox="1"/>
          <p:nvPr/>
        </p:nvSpPr>
        <p:spPr>
          <a:xfrm>
            <a:off x="228600" y="114300"/>
            <a:ext cx="17548860" cy="11233150"/>
          </a:xfrm>
          <a:prstGeom prst="rect">
            <a:avLst/>
          </a:prstGeom>
          <a:noFill/>
        </p:spPr>
        <p:txBody>
          <a:bodyPr wrap="square" rtlCol="0" anchor="t">
            <a:spAutoFit/>
          </a:bodyPr>
          <a:lstStyle/>
          <a:p>
            <a:pPr indent="0" algn="ctr">
              <a:lnSpc>
                <a:spcPct val="100000"/>
              </a:lnSpc>
            </a:pPr>
            <a:r>
              <a:rPr lang="en-US" sz="3600" b="1" dirty="0">
                <a:solidFill>
                  <a:schemeClr val="bg1"/>
                </a:solidFill>
                <a:latin typeface="Arial" panose="020B0604020202020204" pitchFamily="34" charset="0"/>
                <a:cs typeface="Arial" panose="020B0604020202020204" pitchFamily="34" charset="0"/>
                <a:sym typeface="+mn-ea"/>
              </a:rPr>
              <a:t>REFERENCES</a:t>
            </a:r>
            <a:endParaRPr lang="en-US" sz="3600" b="1" dirty="0">
              <a:solidFill>
                <a:schemeClr val="bg1"/>
              </a:solidFill>
              <a:latin typeface="Arial" panose="020B0604020202020204" pitchFamily="34" charset="0"/>
              <a:cs typeface="Arial" panose="020B0604020202020204" pitchFamily="34" charset="0"/>
            </a:endParaRPr>
          </a:p>
          <a:p>
            <a:pPr indent="0">
              <a:lnSpc>
                <a:spcPct val="100000"/>
              </a:lnSpc>
            </a:pPr>
            <a:endParaRPr lang="en-US" sz="2400" b="1" dirty="0">
              <a:solidFill>
                <a:schemeClr val="bg1"/>
              </a:solidFill>
              <a:latin typeface="Arial" panose="020B0604020202020204" pitchFamily="34" charset="0"/>
              <a:cs typeface="Arial" panose="020B0604020202020204" pitchFamily="34" charset="0"/>
            </a:endParaRPr>
          </a:p>
          <a:p>
            <a:pPr indent="0">
              <a:lnSpc>
                <a:spcPct val="100000"/>
              </a:lnSpc>
            </a:pPr>
            <a:r>
              <a:rPr lang="en-US" sz="2400" b="1" dirty="0">
                <a:solidFill>
                  <a:schemeClr val="bg1"/>
                </a:solidFill>
                <a:latin typeface="Arial" panose="020B0604020202020204" pitchFamily="34" charset="0"/>
                <a:cs typeface="Arial" panose="020B0604020202020204" pitchFamily="34" charset="0"/>
                <a:sym typeface="+mn-ea"/>
              </a:rPr>
              <a:t>1) </a:t>
            </a:r>
            <a:r>
              <a:rPr lang="en-US" sz="2400" dirty="0">
                <a:solidFill>
                  <a:schemeClr val="bg1"/>
                </a:solidFill>
                <a:latin typeface="Arial" panose="020B0604020202020204" pitchFamily="34" charset="0"/>
                <a:cs typeface="Arial" panose="020B0604020202020204" pitchFamily="34" charset="0"/>
                <a:sym typeface="+mn-ea"/>
              </a:rPr>
              <a:t>Karim F, </a:t>
            </a:r>
            <a:r>
              <a:rPr lang="en-US" sz="2400" dirty="0" err="1">
                <a:solidFill>
                  <a:schemeClr val="bg1"/>
                </a:solidFill>
                <a:latin typeface="Arial" panose="020B0604020202020204" pitchFamily="34" charset="0"/>
                <a:cs typeface="Arial" panose="020B0604020202020204" pitchFamily="34" charset="0"/>
                <a:sym typeface="+mn-ea"/>
              </a:rPr>
              <a:t>Oyewande</a:t>
            </a:r>
            <a:r>
              <a:rPr lang="en-US" sz="2400" dirty="0">
                <a:solidFill>
                  <a:schemeClr val="bg1"/>
                </a:solidFill>
                <a:latin typeface="Arial" panose="020B0604020202020204" pitchFamily="34" charset="0"/>
                <a:cs typeface="Arial" panose="020B0604020202020204" pitchFamily="34" charset="0"/>
                <a:sym typeface="+mn-ea"/>
              </a:rPr>
              <a:t> AA, </a:t>
            </a:r>
            <a:r>
              <a:rPr lang="en-US" sz="2400" dirty="0" err="1">
                <a:solidFill>
                  <a:schemeClr val="bg1"/>
                </a:solidFill>
                <a:latin typeface="Arial" panose="020B0604020202020204" pitchFamily="34" charset="0"/>
                <a:cs typeface="Arial" panose="020B0604020202020204" pitchFamily="34" charset="0"/>
                <a:sym typeface="+mn-ea"/>
              </a:rPr>
              <a:t>Abdalla</a:t>
            </a:r>
            <a:r>
              <a:rPr lang="en-US" sz="2400" dirty="0">
                <a:solidFill>
                  <a:schemeClr val="bg1"/>
                </a:solidFill>
                <a:latin typeface="Arial" panose="020B0604020202020204" pitchFamily="34" charset="0"/>
                <a:cs typeface="Arial" panose="020B0604020202020204" pitchFamily="34" charset="0"/>
                <a:sym typeface="+mn-ea"/>
              </a:rPr>
              <a:t> LF, Chaudhry </a:t>
            </a:r>
            <a:r>
              <a:rPr lang="en-US" sz="2400" dirty="0" err="1">
                <a:solidFill>
                  <a:schemeClr val="bg1"/>
                </a:solidFill>
                <a:latin typeface="Arial" panose="020B0604020202020204" pitchFamily="34" charset="0"/>
                <a:cs typeface="Arial" panose="020B0604020202020204" pitchFamily="34" charset="0"/>
                <a:sym typeface="+mn-ea"/>
              </a:rPr>
              <a:t>Ehsanullah</a:t>
            </a:r>
            <a:r>
              <a:rPr lang="en-US" sz="2400" dirty="0">
                <a:solidFill>
                  <a:schemeClr val="bg1"/>
                </a:solidFill>
                <a:latin typeface="Arial" panose="020B0604020202020204" pitchFamily="34" charset="0"/>
                <a:cs typeface="Arial" panose="020B0604020202020204" pitchFamily="34" charset="0"/>
                <a:sym typeface="+mn-ea"/>
              </a:rPr>
              <a:t> R, Khan S. Social Media Use and Its Connection to Mental Health: A Systematic Review. </a:t>
            </a:r>
            <a:r>
              <a:rPr lang="en-US" sz="2400" dirty="0" err="1">
                <a:solidFill>
                  <a:schemeClr val="bg1"/>
                </a:solidFill>
                <a:latin typeface="Arial" panose="020B0604020202020204" pitchFamily="34" charset="0"/>
                <a:cs typeface="Arial" panose="020B0604020202020204" pitchFamily="34" charset="0"/>
                <a:sym typeface="+mn-ea"/>
              </a:rPr>
              <a:t>Cureus</a:t>
            </a:r>
            <a:r>
              <a:rPr lang="en-US" sz="2400" dirty="0">
                <a:solidFill>
                  <a:schemeClr val="bg1"/>
                </a:solidFill>
                <a:latin typeface="Arial" panose="020B0604020202020204" pitchFamily="34" charset="0"/>
                <a:cs typeface="Arial" panose="020B0604020202020204" pitchFamily="34" charset="0"/>
                <a:sym typeface="+mn-ea"/>
              </a:rPr>
              <a:t>. 2020 Jun 15;12(6):e8627. </a:t>
            </a:r>
            <a:r>
              <a:rPr lang="en-US" sz="2400" dirty="0" err="1">
                <a:solidFill>
                  <a:schemeClr val="bg1"/>
                </a:solidFill>
                <a:latin typeface="Arial" panose="020B0604020202020204" pitchFamily="34" charset="0"/>
                <a:cs typeface="Arial" panose="020B0604020202020204" pitchFamily="34" charset="0"/>
                <a:sym typeface="+mn-ea"/>
              </a:rPr>
              <a:t>doi</a:t>
            </a:r>
            <a:r>
              <a:rPr lang="en-US" sz="2400" dirty="0">
                <a:solidFill>
                  <a:schemeClr val="bg1"/>
                </a:solidFill>
                <a:latin typeface="Arial" panose="020B0604020202020204" pitchFamily="34" charset="0"/>
                <a:cs typeface="Arial" panose="020B0604020202020204" pitchFamily="34" charset="0"/>
                <a:sym typeface="+mn-ea"/>
              </a:rPr>
              <a:t>: 10.7759/cureus.8627. PMID: 32685296; PMCID: PMC7364393.</a:t>
            </a:r>
          </a:p>
          <a:p>
            <a:pPr indent="0">
              <a:lnSpc>
                <a:spcPct val="100000"/>
              </a:lnSpc>
            </a:pPr>
            <a:endParaRPr lang="en-US" sz="2400" b="1" dirty="0">
              <a:solidFill>
                <a:schemeClr val="bg1"/>
              </a:solidFill>
              <a:latin typeface="Arial" panose="020B0604020202020204" pitchFamily="34" charset="0"/>
              <a:cs typeface="Arial" panose="020B0604020202020204" pitchFamily="34" charset="0"/>
              <a:sym typeface="+mn-ea"/>
            </a:endParaRPr>
          </a:p>
          <a:p>
            <a:pPr indent="0">
              <a:lnSpc>
                <a:spcPct val="100000"/>
              </a:lnSpc>
            </a:pPr>
            <a:r>
              <a:rPr lang="en-US" sz="2400" b="1" dirty="0">
                <a:solidFill>
                  <a:schemeClr val="bg1"/>
                </a:solidFill>
                <a:latin typeface="Arial" panose="020B0604020202020204" pitchFamily="34" charset="0"/>
                <a:cs typeface="Arial" panose="020B0604020202020204" pitchFamily="34" charset="0"/>
                <a:sym typeface="+mn-ea"/>
              </a:rPr>
              <a:t>2) </a:t>
            </a:r>
            <a:r>
              <a:rPr lang="en-US" sz="2400" dirty="0">
                <a:solidFill>
                  <a:schemeClr val="bg1"/>
                </a:solidFill>
                <a:latin typeface="Arial" panose="020B0604020202020204" pitchFamily="34" charset="0"/>
                <a:cs typeface="Arial" panose="020B0604020202020204" pitchFamily="34" charset="0"/>
                <a:sym typeface="+mn-ea"/>
              </a:rPr>
              <a:t>Developing health status index using factor analysis. [Mar;2020 ];Mohamad M, </a:t>
            </a:r>
            <a:r>
              <a:rPr lang="en-US" sz="2400" dirty="0" err="1">
                <a:solidFill>
                  <a:schemeClr val="bg1"/>
                </a:solidFill>
                <a:latin typeface="Arial" panose="020B0604020202020204" pitchFamily="34" charset="0"/>
                <a:cs typeface="Arial" panose="020B0604020202020204" pitchFamily="34" charset="0"/>
                <a:sym typeface="+mn-ea"/>
              </a:rPr>
              <a:t>Juahir</a:t>
            </a:r>
            <a:r>
              <a:rPr lang="en-US" sz="2400" dirty="0">
                <a:solidFill>
                  <a:schemeClr val="bg1"/>
                </a:solidFill>
                <a:latin typeface="Arial" panose="020B0604020202020204" pitchFamily="34" charset="0"/>
                <a:cs typeface="Arial" panose="020B0604020202020204" pitchFamily="34" charset="0"/>
                <a:sym typeface="+mn-ea"/>
              </a:rPr>
              <a:t> H, Ali NAM, </a:t>
            </a:r>
            <a:r>
              <a:rPr lang="en-US" sz="2400" dirty="0" err="1">
                <a:solidFill>
                  <a:schemeClr val="bg1"/>
                </a:solidFill>
                <a:latin typeface="Arial" panose="020B0604020202020204" pitchFamily="34" charset="0"/>
                <a:cs typeface="Arial" panose="020B0604020202020204" pitchFamily="34" charset="0"/>
                <a:sym typeface="+mn-ea"/>
              </a:rPr>
              <a:t>Kamarudin</a:t>
            </a:r>
            <a:r>
              <a:rPr lang="en-US" sz="2400" dirty="0">
                <a:solidFill>
                  <a:schemeClr val="bg1"/>
                </a:solidFill>
                <a:latin typeface="Arial" panose="020B0604020202020204" pitchFamily="34" charset="0"/>
                <a:cs typeface="Arial" panose="020B0604020202020204" pitchFamily="34" charset="0"/>
                <a:sym typeface="+mn-ea"/>
              </a:rPr>
              <a:t> MKA, Karim F, </a:t>
            </a:r>
            <a:r>
              <a:rPr lang="en-US" sz="2400" dirty="0" err="1">
                <a:solidFill>
                  <a:schemeClr val="bg1"/>
                </a:solidFill>
                <a:latin typeface="Arial" panose="020B0604020202020204" pitchFamily="34" charset="0"/>
                <a:cs typeface="Arial" panose="020B0604020202020204" pitchFamily="34" charset="0"/>
                <a:sym typeface="+mn-ea"/>
              </a:rPr>
              <a:t>Badarilah</a:t>
            </a:r>
            <a:r>
              <a:rPr lang="en-US" sz="2400" dirty="0">
                <a:solidFill>
                  <a:schemeClr val="bg1"/>
                </a:solidFill>
                <a:latin typeface="Arial" panose="020B0604020202020204" pitchFamily="34" charset="0"/>
                <a:cs typeface="Arial" panose="020B0604020202020204" pitchFamily="34" charset="0"/>
                <a:sym typeface="+mn-ea"/>
              </a:rPr>
              <a:t> N. </a:t>
            </a:r>
            <a:r>
              <a:rPr lang="en-US" sz="2400" i="1" dirty="0">
                <a:solidFill>
                  <a:schemeClr val="bg1"/>
                </a:solidFill>
                <a:latin typeface="Arial" panose="020B0604020202020204" pitchFamily="34" charset="0"/>
                <a:cs typeface="Arial" panose="020B0604020202020204" pitchFamily="34" charset="0"/>
                <a:sym typeface="+mn-ea"/>
              </a:rPr>
              <a:t>J Fund Appl. </a:t>
            </a:r>
            <a:r>
              <a:rPr lang="en-US" sz="2400" dirty="0">
                <a:solidFill>
                  <a:schemeClr val="bg1"/>
                </a:solidFill>
                <a:latin typeface="Arial" panose="020B0604020202020204" pitchFamily="34" charset="0"/>
                <a:cs typeface="Arial" panose="020B0604020202020204" pitchFamily="34" charset="0"/>
                <a:sym typeface="+mn-ea"/>
              </a:rPr>
              <a:t>2017 9:83–92.</a:t>
            </a:r>
          </a:p>
          <a:p>
            <a:pPr indent="0">
              <a:lnSpc>
                <a:spcPct val="100000"/>
              </a:lnSpc>
            </a:pPr>
            <a:endParaRPr lang="en-US" sz="2400" b="1" dirty="0">
              <a:solidFill>
                <a:schemeClr val="bg1"/>
              </a:solidFill>
              <a:latin typeface="Arial" panose="020B0604020202020204" pitchFamily="34" charset="0"/>
              <a:cs typeface="Arial" panose="020B0604020202020204" pitchFamily="34" charset="0"/>
              <a:sym typeface="+mn-ea"/>
            </a:endParaRPr>
          </a:p>
          <a:p>
            <a:pPr indent="0">
              <a:lnSpc>
                <a:spcPct val="100000"/>
              </a:lnSpc>
            </a:pPr>
            <a:r>
              <a:rPr lang="en-US" sz="2400" b="1" dirty="0">
                <a:solidFill>
                  <a:schemeClr val="bg1"/>
                </a:solidFill>
                <a:latin typeface="Arial" panose="020B0604020202020204" pitchFamily="34" charset="0"/>
                <a:cs typeface="Arial" panose="020B0604020202020204" pitchFamily="34" charset="0"/>
                <a:sym typeface="+mn-ea"/>
              </a:rPr>
              <a:t>3) </a:t>
            </a:r>
            <a:r>
              <a:rPr lang="en-US" sz="2400" dirty="0">
                <a:solidFill>
                  <a:schemeClr val="bg1"/>
                </a:solidFill>
                <a:latin typeface="Arial" panose="020B0604020202020204" pitchFamily="34" charset="0"/>
                <a:cs typeface="Arial" panose="020B0604020202020204" pitchFamily="34" charset="0"/>
                <a:sym typeface="+mn-ea"/>
              </a:rPr>
              <a:t>Digital News Report. [Mar;2020 ];Newman N, Fletcher R, </a:t>
            </a:r>
            <a:r>
              <a:rPr lang="en-US" sz="2400" dirty="0" err="1">
                <a:solidFill>
                  <a:schemeClr val="bg1"/>
                </a:solidFill>
                <a:latin typeface="Arial" panose="020B0604020202020204" pitchFamily="34" charset="0"/>
                <a:cs typeface="Arial" panose="020B0604020202020204" pitchFamily="34" charset="0"/>
                <a:sym typeface="+mn-ea"/>
              </a:rPr>
              <a:t>Kalogeropoulos</a:t>
            </a:r>
            <a:r>
              <a:rPr lang="en-US" sz="2400" dirty="0">
                <a:solidFill>
                  <a:schemeClr val="bg1"/>
                </a:solidFill>
                <a:latin typeface="Arial" panose="020B0604020202020204" pitchFamily="34" charset="0"/>
                <a:cs typeface="Arial" panose="020B0604020202020204" pitchFamily="34" charset="0"/>
                <a:sym typeface="+mn-ea"/>
              </a:rPr>
              <a:t> A, Nielsen R</a:t>
            </a:r>
          </a:p>
          <a:p>
            <a:pPr indent="0">
              <a:lnSpc>
                <a:spcPct val="100000"/>
              </a:lnSpc>
            </a:pPr>
            <a:endParaRPr lang="en-US" sz="2400" b="1" dirty="0">
              <a:solidFill>
                <a:schemeClr val="bg1"/>
              </a:solidFill>
              <a:latin typeface="Arial" panose="020B0604020202020204" pitchFamily="34" charset="0"/>
              <a:cs typeface="Arial" panose="020B0604020202020204" pitchFamily="34" charset="0"/>
              <a:sym typeface="+mn-ea"/>
            </a:endParaRPr>
          </a:p>
          <a:p>
            <a:pPr indent="0">
              <a:lnSpc>
                <a:spcPct val="100000"/>
              </a:lnSpc>
            </a:pPr>
            <a:r>
              <a:rPr lang="en-US" sz="2400" b="1" dirty="0">
                <a:solidFill>
                  <a:schemeClr val="bg1"/>
                </a:solidFill>
                <a:latin typeface="Arial" panose="020B0604020202020204" pitchFamily="34" charset="0"/>
                <a:cs typeface="Arial" panose="020B0604020202020204" pitchFamily="34" charset="0"/>
                <a:sym typeface="+mn-ea"/>
              </a:rPr>
              <a:t>4) </a:t>
            </a:r>
            <a:r>
              <a:rPr lang="en-US" sz="2400" dirty="0">
                <a:solidFill>
                  <a:schemeClr val="bg1"/>
                </a:solidFill>
                <a:latin typeface="Arial" panose="020B0604020202020204" pitchFamily="34" charset="0"/>
                <a:cs typeface="Arial" panose="020B0604020202020204" pitchFamily="34" charset="0"/>
                <a:sym typeface="+mn-ea"/>
              </a:rPr>
              <a:t>Meeting the challenges of evidence-based policy: the Campbell collaboration. </a:t>
            </a:r>
            <a:r>
              <a:rPr lang="en-US" sz="2400" dirty="0" err="1">
                <a:solidFill>
                  <a:schemeClr val="bg1"/>
                </a:solidFill>
                <a:latin typeface="Arial" panose="020B0604020202020204" pitchFamily="34" charset="0"/>
                <a:cs typeface="Arial" panose="020B0604020202020204" pitchFamily="34" charset="0"/>
                <a:sym typeface="+mn-ea"/>
              </a:rPr>
              <a:t>Petrosino</a:t>
            </a:r>
            <a:r>
              <a:rPr lang="en-US" sz="2400" dirty="0">
                <a:solidFill>
                  <a:schemeClr val="bg1"/>
                </a:solidFill>
                <a:latin typeface="Arial" panose="020B0604020202020204" pitchFamily="34" charset="0"/>
                <a:cs typeface="Arial" panose="020B0604020202020204" pitchFamily="34" charset="0"/>
                <a:sym typeface="+mn-ea"/>
              </a:rPr>
              <a:t> A, </a:t>
            </a:r>
            <a:r>
              <a:rPr lang="en-US" sz="2400" dirty="0" err="1">
                <a:solidFill>
                  <a:schemeClr val="bg1"/>
                </a:solidFill>
                <a:latin typeface="Arial" panose="020B0604020202020204" pitchFamily="34" charset="0"/>
                <a:cs typeface="Arial" panose="020B0604020202020204" pitchFamily="34" charset="0"/>
                <a:sym typeface="+mn-ea"/>
              </a:rPr>
              <a:t>Boruch</a:t>
            </a:r>
            <a:r>
              <a:rPr lang="en-US" sz="2400" dirty="0">
                <a:solidFill>
                  <a:schemeClr val="bg1"/>
                </a:solidFill>
                <a:latin typeface="Arial" panose="020B0604020202020204" pitchFamily="34" charset="0"/>
                <a:cs typeface="Arial" panose="020B0604020202020204" pitchFamily="34" charset="0"/>
                <a:sym typeface="+mn-ea"/>
              </a:rPr>
              <a:t> RF, </a:t>
            </a:r>
            <a:r>
              <a:rPr lang="en-US" sz="2400" dirty="0" err="1">
                <a:solidFill>
                  <a:schemeClr val="bg1"/>
                </a:solidFill>
                <a:latin typeface="Arial" panose="020B0604020202020204" pitchFamily="34" charset="0"/>
                <a:cs typeface="Arial" panose="020B0604020202020204" pitchFamily="34" charset="0"/>
                <a:sym typeface="+mn-ea"/>
              </a:rPr>
              <a:t>Soydan</a:t>
            </a:r>
            <a:r>
              <a:rPr lang="en-US" sz="2400" dirty="0">
                <a:solidFill>
                  <a:schemeClr val="bg1"/>
                </a:solidFill>
                <a:latin typeface="Arial" panose="020B0604020202020204" pitchFamily="34" charset="0"/>
                <a:cs typeface="Arial" panose="020B0604020202020204" pitchFamily="34" charset="0"/>
                <a:sym typeface="+mn-ea"/>
              </a:rPr>
              <a:t> H, Duggan L, Sanchez-</a:t>
            </a:r>
            <a:r>
              <a:rPr lang="en-US" sz="2400" dirty="0" err="1">
                <a:solidFill>
                  <a:schemeClr val="bg1"/>
                </a:solidFill>
                <a:latin typeface="Arial" panose="020B0604020202020204" pitchFamily="34" charset="0"/>
                <a:cs typeface="Arial" panose="020B0604020202020204" pitchFamily="34" charset="0"/>
                <a:sym typeface="+mn-ea"/>
              </a:rPr>
              <a:t>Meca</a:t>
            </a:r>
            <a:r>
              <a:rPr lang="en-US" sz="2400" dirty="0">
                <a:solidFill>
                  <a:schemeClr val="bg1"/>
                </a:solidFill>
                <a:latin typeface="Arial" panose="020B0604020202020204" pitchFamily="34" charset="0"/>
                <a:cs typeface="Arial" panose="020B0604020202020204" pitchFamily="34" charset="0"/>
                <a:sym typeface="+mn-ea"/>
              </a:rPr>
              <a:t> J. Ann Am +-</a:t>
            </a:r>
            <a:r>
              <a:rPr lang="en-US" sz="2400" dirty="0" err="1">
                <a:solidFill>
                  <a:schemeClr val="bg1"/>
                </a:solidFill>
                <a:latin typeface="Arial" panose="020B0604020202020204" pitchFamily="34" charset="0"/>
                <a:cs typeface="Arial" panose="020B0604020202020204" pitchFamily="34" charset="0"/>
                <a:sym typeface="+mn-ea"/>
              </a:rPr>
              <a:t>Acad</a:t>
            </a:r>
            <a:r>
              <a:rPr lang="en-US" sz="2400" dirty="0">
                <a:solidFill>
                  <a:schemeClr val="bg1"/>
                </a:solidFill>
                <a:latin typeface="Arial" panose="020B0604020202020204" pitchFamily="34" charset="0"/>
                <a:cs typeface="Arial" panose="020B0604020202020204" pitchFamily="34" charset="0"/>
                <a:sym typeface="+mn-ea"/>
              </a:rPr>
              <a:t> Pol </a:t>
            </a:r>
            <a:r>
              <a:rPr lang="en-US" sz="2400" dirty="0" err="1">
                <a:solidFill>
                  <a:schemeClr val="bg1"/>
                </a:solidFill>
                <a:latin typeface="Arial" panose="020B0604020202020204" pitchFamily="34" charset="0"/>
                <a:cs typeface="Arial" panose="020B0604020202020204" pitchFamily="34" charset="0"/>
                <a:sym typeface="+mn-ea"/>
              </a:rPr>
              <a:t>Soc</a:t>
            </a:r>
            <a:r>
              <a:rPr lang="en-US" sz="2400" dirty="0">
                <a:solidFill>
                  <a:schemeClr val="bg1"/>
                </a:solidFill>
                <a:latin typeface="Arial" panose="020B0604020202020204" pitchFamily="34" charset="0"/>
                <a:cs typeface="Arial" panose="020B0604020202020204" pitchFamily="34" charset="0"/>
                <a:sym typeface="+mn-ea"/>
              </a:rPr>
              <a:t> Sci. 2001;578:14–34</a:t>
            </a:r>
          </a:p>
          <a:p>
            <a:pPr indent="0">
              <a:lnSpc>
                <a:spcPct val="100000"/>
              </a:lnSpc>
            </a:pPr>
            <a:endParaRPr lang="en-US" sz="2400" b="1" dirty="0">
              <a:solidFill>
                <a:schemeClr val="bg1"/>
              </a:solidFill>
              <a:latin typeface="Arial" panose="020B0604020202020204" pitchFamily="34" charset="0"/>
              <a:cs typeface="Arial" panose="020B0604020202020204" pitchFamily="34" charset="0"/>
              <a:sym typeface="+mn-ea"/>
            </a:endParaRPr>
          </a:p>
          <a:p>
            <a:pPr indent="0">
              <a:lnSpc>
                <a:spcPct val="100000"/>
              </a:lnSpc>
            </a:pPr>
            <a:r>
              <a:rPr lang="en-US" sz="2400" b="1" dirty="0">
                <a:solidFill>
                  <a:schemeClr val="bg1"/>
                </a:solidFill>
                <a:latin typeface="Arial" panose="020B0604020202020204" pitchFamily="34" charset="0"/>
                <a:cs typeface="Arial" panose="020B0604020202020204" pitchFamily="34" charset="0"/>
                <a:sym typeface="+mn-ea"/>
              </a:rPr>
              <a:t>5) </a:t>
            </a:r>
            <a:r>
              <a:rPr lang="en-US" sz="2400" dirty="0">
                <a:solidFill>
                  <a:schemeClr val="bg1"/>
                </a:solidFill>
                <a:latin typeface="Arial" panose="020B0604020202020204" pitchFamily="34" charset="0"/>
                <a:cs typeface="Arial" panose="020B0604020202020204" pitchFamily="34" charset="0"/>
                <a:sym typeface="+mn-ea"/>
              </a:rPr>
              <a:t>The impact of online social networking on adolescent psychological well-being (WB): a population-level analysis of Korean school-aged children. Kim HH. </a:t>
            </a:r>
            <a:r>
              <a:rPr lang="en-US" sz="2400" dirty="0" err="1">
                <a:solidFill>
                  <a:schemeClr val="bg1"/>
                </a:solidFill>
                <a:latin typeface="Arial" panose="020B0604020202020204" pitchFamily="34" charset="0"/>
                <a:cs typeface="Arial" panose="020B0604020202020204" pitchFamily="34" charset="0"/>
                <a:sym typeface="+mn-ea"/>
              </a:rPr>
              <a:t>Int</a:t>
            </a:r>
            <a:r>
              <a:rPr lang="en-US" sz="2400" dirty="0">
                <a:solidFill>
                  <a:schemeClr val="bg1"/>
                </a:solidFill>
                <a:latin typeface="Arial" panose="020B0604020202020204" pitchFamily="34" charset="0"/>
                <a:cs typeface="Arial" panose="020B0604020202020204" pitchFamily="34" charset="0"/>
                <a:sym typeface="+mn-ea"/>
              </a:rPr>
              <a:t> J </a:t>
            </a:r>
            <a:r>
              <a:rPr lang="en-US" sz="2400" dirty="0" err="1">
                <a:solidFill>
                  <a:schemeClr val="bg1"/>
                </a:solidFill>
                <a:latin typeface="Arial" panose="020B0604020202020204" pitchFamily="34" charset="0"/>
                <a:cs typeface="Arial" panose="020B0604020202020204" pitchFamily="34" charset="0"/>
                <a:sym typeface="+mn-ea"/>
              </a:rPr>
              <a:t>Adolesc</a:t>
            </a:r>
            <a:r>
              <a:rPr lang="en-US" sz="2400" dirty="0">
                <a:solidFill>
                  <a:schemeClr val="bg1"/>
                </a:solidFill>
                <a:latin typeface="Arial" panose="020B0604020202020204" pitchFamily="34" charset="0"/>
                <a:cs typeface="Arial" panose="020B0604020202020204" pitchFamily="34" charset="0"/>
                <a:sym typeface="+mn-ea"/>
              </a:rPr>
              <a:t> Youth. 2017;22:364–376</a:t>
            </a:r>
          </a:p>
          <a:p>
            <a:pPr indent="0">
              <a:lnSpc>
                <a:spcPct val="100000"/>
              </a:lnSpc>
            </a:pPr>
            <a:endParaRPr lang="en-US" sz="2400" b="1" dirty="0">
              <a:solidFill>
                <a:schemeClr val="bg1"/>
              </a:solidFill>
              <a:latin typeface="Arial" panose="020B0604020202020204" pitchFamily="34" charset="0"/>
              <a:cs typeface="Arial" panose="020B0604020202020204" pitchFamily="34" charset="0"/>
              <a:sym typeface="+mn-ea"/>
            </a:endParaRPr>
          </a:p>
          <a:p>
            <a:pPr indent="0">
              <a:lnSpc>
                <a:spcPct val="100000"/>
              </a:lnSpc>
            </a:pPr>
            <a:r>
              <a:rPr lang="en-US" sz="2400" b="1" dirty="0">
                <a:solidFill>
                  <a:schemeClr val="bg1"/>
                </a:solidFill>
                <a:latin typeface="Arial" panose="020B0604020202020204" pitchFamily="34" charset="0"/>
                <a:cs typeface="Arial" panose="020B0604020202020204" pitchFamily="34" charset="0"/>
                <a:sym typeface="+mn-ea"/>
              </a:rPr>
              <a:t>6) </a:t>
            </a:r>
            <a:r>
              <a:rPr lang="en-US" sz="2400" dirty="0">
                <a:solidFill>
                  <a:schemeClr val="bg1"/>
                </a:solidFill>
                <a:latin typeface="Arial" panose="020B0604020202020204" pitchFamily="34" charset="0"/>
                <a:cs typeface="Arial" panose="020B0604020202020204" pitchFamily="34" charset="0"/>
                <a:sym typeface="+mn-ea"/>
              </a:rPr>
              <a:t>Social media use and mental health among young adults. Berryman C, Ferguson C, </a:t>
            </a:r>
            <a:r>
              <a:rPr lang="en-US" sz="2400" dirty="0" err="1">
                <a:solidFill>
                  <a:schemeClr val="bg1"/>
                </a:solidFill>
                <a:latin typeface="Arial" panose="020B0604020202020204" pitchFamily="34" charset="0"/>
                <a:cs typeface="Arial" panose="020B0604020202020204" pitchFamily="34" charset="0"/>
                <a:sym typeface="+mn-ea"/>
              </a:rPr>
              <a:t>Negy</a:t>
            </a:r>
            <a:r>
              <a:rPr lang="en-US" sz="2400" dirty="0">
                <a:solidFill>
                  <a:schemeClr val="bg1"/>
                </a:solidFill>
                <a:latin typeface="Arial" panose="020B0604020202020204" pitchFamily="34" charset="0"/>
                <a:cs typeface="Arial" panose="020B0604020202020204" pitchFamily="34" charset="0"/>
                <a:sym typeface="+mn-ea"/>
              </a:rPr>
              <a:t> C. </a:t>
            </a:r>
            <a:r>
              <a:rPr lang="en-US" sz="2400" i="1" dirty="0" err="1">
                <a:solidFill>
                  <a:schemeClr val="bg1"/>
                </a:solidFill>
                <a:latin typeface="Arial" panose="020B0604020202020204" pitchFamily="34" charset="0"/>
                <a:cs typeface="Arial" panose="020B0604020202020204" pitchFamily="34" charset="0"/>
                <a:sym typeface="+mn-ea"/>
              </a:rPr>
              <a:t>Psychiatr</a:t>
            </a:r>
            <a:r>
              <a:rPr lang="en-US" sz="2400" i="1" dirty="0">
                <a:solidFill>
                  <a:schemeClr val="bg1"/>
                </a:solidFill>
                <a:latin typeface="Arial" panose="020B0604020202020204" pitchFamily="34" charset="0"/>
                <a:cs typeface="Arial" panose="020B0604020202020204" pitchFamily="34" charset="0"/>
                <a:sym typeface="+mn-ea"/>
              </a:rPr>
              <a:t> Q. </a:t>
            </a:r>
            <a:r>
              <a:rPr lang="en-US" sz="2400" dirty="0">
                <a:solidFill>
                  <a:schemeClr val="bg1"/>
                </a:solidFill>
                <a:latin typeface="Arial" panose="020B0604020202020204" pitchFamily="34" charset="0"/>
                <a:cs typeface="Arial" panose="020B0604020202020204" pitchFamily="34" charset="0"/>
                <a:sym typeface="+mn-ea"/>
              </a:rPr>
              <a:t>2018;89:307–314. </a:t>
            </a:r>
          </a:p>
          <a:p>
            <a:pPr indent="0">
              <a:lnSpc>
                <a:spcPct val="100000"/>
              </a:lnSpc>
            </a:pPr>
            <a:endParaRPr lang="en-US" sz="2400" b="1" dirty="0">
              <a:solidFill>
                <a:schemeClr val="bg1"/>
              </a:solidFill>
              <a:latin typeface="Arial" panose="020B0604020202020204" pitchFamily="34" charset="0"/>
              <a:cs typeface="Arial" panose="020B0604020202020204" pitchFamily="34" charset="0"/>
              <a:sym typeface="+mn-ea"/>
            </a:endParaRPr>
          </a:p>
          <a:p>
            <a:pPr indent="0">
              <a:lnSpc>
                <a:spcPct val="100000"/>
              </a:lnSpc>
            </a:pPr>
            <a:r>
              <a:rPr lang="en-US" sz="2400" b="1" dirty="0">
                <a:solidFill>
                  <a:schemeClr val="bg1"/>
                </a:solidFill>
                <a:latin typeface="Arial" panose="020B0604020202020204" pitchFamily="34" charset="0"/>
                <a:cs typeface="Arial" panose="020B0604020202020204" pitchFamily="34" charset="0"/>
                <a:sym typeface="+mn-ea"/>
              </a:rPr>
              <a:t>7) </a:t>
            </a:r>
            <a:r>
              <a:rPr lang="en-US" sz="2400" dirty="0">
                <a:solidFill>
                  <a:schemeClr val="bg1"/>
                </a:solidFill>
                <a:latin typeface="Arial" panose="020B0604020202020204" pitchFamily="34" charset="0"/>
                <a:cs typeface="Arial" panose="020B0604020202020204" pitchFamily="34" charset="0"/>
                <a:sym typeface="+mn-ea"/>
              </a:rPr>
              <a:t>Does time spent using social media impact mental health?: An eight year longitudinal study. Coyne SM, Rogers AA, </a:t>
            </a:r>
            <a:r>
              <a:rPr lang="en-US" sz="2400" dirty="0" err="1">
                <a:solidFill>
                  <a:schemeClr val="bg1"/>
                </a:solidFill>
                <a:latin typeface="Arial" panose="020B0604020202020204" pitchFamily="34" charset="0"/>
                <a:cs typeface="Arial" panose="020B0604020202020204" pitchFamily="34" charset="0"/>
                <a:sym typeface="+mn-ea"/>
              </a:rPr>
              <a:t>Zurcher</a:t>
            </a:r>
            <a:r>
              <a:rPr lang="en-US" sz="2400" dirty="0">
                <a:solidFill>
                  <a:schemeClr val="bg1"/>
                </a:solidFill>
                <a:latin typeface="Arial" panose="020B0604020202020204" pitchFamily="34" charset="0"/>
                <a:cs typeface="Arial" panose="020B0604020202020204" pitchFamily="34" charset="0"/>
                <a:sym typeface="+mn-ea"/>
              </a:rPr>
              <a:t> JD, Stockdale L, Booth M. </a:t>
            </a:r>
            <a:r>
              <a:rPr lang="en-US" sz="2400" dirty="0" err="1">
                <a:solidFill>
                  <a:schemeClr val="bg1"/>
                </a:solidFill>
                <a:latin typeface="Arial" panose="020B0604020202020204" pitchFamily="34" charset="0"/>
                <a:cs typeface="Arial" panose="020B0604020202020204" pitchFamily="34" charset="0"/>
                <a:sym typeface="+mn-ea"/>
              </a:rPr>
              <a:t>Comput</a:t>
            </a:r>
            <a:r>
              <a:rPr lang="en-US" sz="2400" dirty="0">
                <a:solidFill>
                  <a:schemeClr val="bg1"/>
                </a:solidFill>
                <a:latin typeface="Arial" panose="020B0604020202020204" pitchFamily="34" charset="0"/>
                <a:cs typeface="Arial" panose="020B0604020202020204" pitchFamily="34" charset="0"/>
                <a:sym typeface="+mn-ea"/>
              </a:rPr>
              <a:t> Hum </a:t>
            </a:r>
            <a:r>
              <a:rPr lang="en-US" sz="2400" dirty="0" err="1">
                <a:solidFill>
                  <a:schemeClr val="bg1"/>
                </a:solidFill>
                <a:latin typeface="Arial" panose="020B0604020202020204" pitchFamily="34" charset="0"/>
                <a:cs typeface="Arial" panose="020B0604020202020204" pitchFamily="34" charset="0"/>
                <a:sym typeface="+mn-ea"/>
              </a:rPr>
              <a:t>Behav</a:t>
            </a:r>
            <a:r>
              <a:rPr lang="en-US" sz="2400" dirty="0">
                <a:solidFill>
                  <a:schemeClr val="bg1"/>
                </a:solidFill>
                <a:latin typeface="Arial" panose="020B0604020202020204" pitchFamily="34" charset="0"/>
                <a:cs typeface="Arial" panose="020B0604020202020204" pitchFamily="34" charset="0"/>
                <a:sym typeface="+mn-ea"/>
              </a:rPr>
              <a:t>. 2020;104:106160</a:t>
            </a:r>
          </a:p>
          <a:p>
            <a:pPr indent="0">
              <a:lnSpc>
                <a:spcPct val="100000"/>
              </a:lnSpc>
            </a:pPr>
            <a:endParaRPr lang="en-US" sz="2400" b="1" dirty="0">
              <a:solidFill>
                <a:schemeClr val="bg1"/>
              </a:solidFill>
              <a:latin typeface="Arial" panose="020B0604020202020204" pitchFamily="34" charset="0"/>
              <a:cs typeface="Arial" panose="020B0604020202020204" pitchFamily="34" charset="0"/>
              <a:sym typeface="+mn-ea"/>
            </a:endParaRPr>
          </a:p>
          <a:p>
            <a:pPr indent="0">
              <a:lnSpc>
                <a:spcPct val="100000"/>
              </a:lnSpc>
            </a:pPr>
            <a:r>
              <a:rPr lang="en-US" sz="2400" b="1" dirty="0">
                <a:solidFill>
                  <a:schemeClr val="bg1"/>
                </a:solidFill>
                <a:latin typeface="Arial" panose="020B0604020202020204" pitchFamily="34" charset="0"/>
                <a:cs typeface="Arial" panose="020B0604020202020204" pitchFamily="34" charset="0"/>
                <a:sym typeface="+mn-ea"/>
              </a:rPr>
              <a:t>8) </a:t>
            </a:r>
            <a:r>
              <a:rPr lang="en-US" sz="2400" dirty="0">
                <a:solidFill>
                  <a:schemeClr val="bg1"/>
                </a:solidFill>
                <a:latin typeface="Arial" panose="020B0604020202020204" pitchFamily="34" charset="0"/>
                <a:cs typeface="Arial" panose="020B0604020202020204" pitchFamily="34" charset="0"/>
                <a:sym typeface="+mn-ea"/>
              </a:rPr>
              <a:t>For better or for worse? A systematic review of the evidence on social media use and depression among lesbian, gay, and bisexual minorities. Escobar-</a:t>
            </a:r>
            <a:r>
              <a:rPr lang="en-US" sz="2400" dirty="0" err="1">
                <a:solidFill>
                  <a:schemeClr val="bg1"/>
                </a:solidFill>
                <a:latin typeface="Arial" panose="020B0604020202020204" pitchFamily="34" charset="0"/>
                <a:cs typeface="Arial" panose="020B0604020202020204" pitchFamily="34" charset="0"/>
                <a:sym typeface="+mn-ea"/>
              </a:rPr>
              <a:t>Viera</a:t>
            </a:r>
            <a:r>
              <a:rPr lang="en-US" sz="2400" dirty="0">
                <a:solidFill>
                  <a:schemeClr val="bg1"/>
                </a:solidFill>
                <a:latin typeface="Arial" panose="020B0604020202020204" pitchFamily="34" charset="0"/>
                <a:cs typeface="Arial" panose="020B0604020202020204" pitchFamily="34" charset="0"/>
                <a:sym typeface="+mn-ea"/>
              </a:rPr>
              <a:t> C, Whitfield D, Wessel C, et al. https://mental.jmir.org/2018/3/e10496/ JMIR </a:t>
            </a:r>
            <a:r>
              <a:rPr lang="en-US" sz="2400" dirty="0" err="1">
                <a:solidFill>
                  <a:schemeClr val="bg1"/>
                </a:solidFill>
                <a:latin typeface="Arial" panose="020B0604020202020204" pitchFamily="34" charset="0"/>
                <a:cs typeface="Arial" panose="020B0604020202020204" pitchFamily="34" charset="0"/>
                <a:sym typeface="+mn-ea"/>
              </a:rPr>
              <a:t>Ment</a:t>
            </a:r>
            <a:r>
              <a:rPr lang="en-US" sz="2400" dirty="0">
                <a:solidFill>
                  <a:schemeClr val="bg1"/>
                </a:solidFill>
                <a:latin typeface="Arial" panose="020B0604020202020204" pitchFamily="34" charset="0"/>
                <a:cs typeface="Arial" panose="020B0604020202020204" pitchFamily="34" charset="0"/>
                <a:sym typeface="+mn-ea"/>
              </a:rPr>
              <a:t> Health. 2018;5:10496.</a:t>
            </a:r>
          </a:p>
          <a:p>
            <a:pPr indent="0">
              <a:lnSpc>
                <a:spcPct val="100000"/>
              </a:lnSpc>
            </a:pPr>
            <a:endParaRPr lang="en-US" sz="2400" b="1" dirty="0">
              <a:solidFill>
                <a:schemeClr val="bg1"/>
              </a:solidFill>
              <a:latin typeface="Arial" panose="020B0604020202020204" pitchFamily="34" charset="0"/>
              <a:cs typeface="Arial" panose="020B0604020202020204" pitchFamily="34" charset="0"/>
              <a:sym typeface="+mn-ea"/>
            </a:endParaRPr>
          </a:p>
          <a:p>
            <a:pPr indent="0">
              <a:lnSpc>
                <a:spcPct val="100000"/>
              </a:lnSpc>
            </a:pPr>
            <a:r>
              <a:rPr lang="en-US" sz="2400" b="1" dirty="0">
                <a:solidFill>
                  <a:schemeClr val="bg1"/>
                </a:solidFill>
                <a:latin typeface="Arial" panose="020B0604020202020204" pitchFamily="34" charset="0"/>
                <a:cs typeface="Arial" panose="020B0604020202020204" pitchFamily="34" charset="0"/>
                <a:sym typeface="+mn-ea"/>
              </a:rPr>
              <a:t>9) </a:t>
            </a:r>
            <a:r>
              <a:rPr lang="en-US" sz="2400" dirty="0">
                <a:solidFill>
                  <a:schemeClr val="bg1"/>
                </a:solidFill>
                <a:latin typeface="Arial" panose="020B0604020202020204" pitchFamily="34" charset="0"/>
                <a:cs typeface="Arial" panose="020B0604020202020204" pitchFamily="34" charset="0"/>
                <a:sym typeface="+mn-ea"/>
              </a:rPr>
              <a:t>https://www.who.int/health-topics/infodemic#tab=tab_1</a:t>
            </a:r>
          </a:p>
          <a:p>
            <a:pPr indent="0">
              <a:lnSpc>
                <a:spcPct val="100000"/>
              </a:lnSpc>
            </a:pPr>
            <a:endParaRPr lang="en-US" sz="2400" dirty="0">
              <a:solidFill>
                <a:schemeClr val="bg1"/>
              </a:solidFill>
              <a:latin typeface="Arial" panose="020B0604020202020204" pitchFamily="34" charset="0"/>
              <a:cs typeface="Arial" panose="020B0604020202020204" pitchFamily="34" charset="0"/>
              <a:sym typeface="+mn-ea"/>
            </a:endParaRPr>
          </a:p>
          <a:p>
            <a:pPr indent="0">
              <a:lnSpc>
                <a:spcPct val="100000"/>
              </a:lnSpc>
            </a:pPr>
            <a:r>
              <a:rPr lang="en-US" sz="2400" dirty="0">
                <a:solidFill>
                  <a:schemeClr val="bg1"/>
                </a:solidFill>
                <a:latin typeface="Arial" panose="020B0604020202020204" pitchFamily="34" charset="0"/>
                <a:cs typeface="Arial" panose="020B0604020202020204" pitchFamily="34" charset="0"/>
                <a:sym typeface="+mn-ea"/>
              </a:rPr>
              <a:t> </a:t>
            </a:r>
          </a:p>
          <a:p>
            <a:pPr indent="0">
              <a:lnSpc>
                <a:spcPct val="100000"/>
              </a:lnSpc>
            </a:pPr>
            <a:r>
              <a:rPr lang="en-US" sz="2000" dirty="0">
                <a:solidFill>
                  <a:schemeClr val="bg1"/>
                </a:solidFill>
                <a:latin typeface="Arial" panose="020B0604020202020204" pitchFamily="34" charset="0"/>
                <a:cs typeface="Arial" panose="020B0604020202020204" pitchFamily="34" charset="0"/>
                <a:sym typeface="+mn-ea"/>
              </a:rPr>
              <a:t> </a:t>
            </a:r>
          </a:p>
          <a:p>
            <a:endParaRPr lang="en-US" sz="2000" dirty="0">
              <a:solidFill>
                <a:schemeClr val="bg1"/>
              </a:solidFill>
              <a:latin typeface="Arial" panose="020B0604020202020204" pitchFamily="34" charset="0"/>
              <a:cs typeface="Arial" panose="020B0604020202020204" pitchFamily="34" charset="0"/>
              <a:sym typeface="+mn-ea"/>
            </a:endParaRPr>
          </a:p>
        </p:txBody>
      </p:sp>
      <p:pic>
        <p:nvPicPr>
          <p:cNvPr id="21" name="Picture 20"/>
          <p:cNvPicPr>
            <a:picLocks noChangeAspect="1"/>
          </p:cNvPicPr>
          <p:nvPr/>
        </p:nvPicPr>
        <p:blipFill>
          <a:blip r:embed="rId2"/>
          <a:stretch>
            <a:fillRect/>
          </a:stretch>
        </p:blipFill>
        <p:spPr>
          <a:xfrm>
            <a:off x="16002000" y="38100"/>
            <a:ext cx="2284730" cy="89662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B4444"/>
        </a:solidFill>
        <a:effectLst/>
      </p:bgPr>
    </p:bg>
    <p:spTree>
      <p:nvGrpSpPr>
        <p:cNvPr id="1" name=""/>
        <p:cNvGrpSpPr/>
        <p:nvPr/>
      </p:nvGrpSpPr>
      <p:grpSpPr>
        <a:xfrm>
          <a:off x="0" y="0"/>
          <a:ext cx="0" cy="0"/>
          <a:chOff x="0" y="0"/>
          <a:chExt cx="0" cy="0"/>
        </a:xfrm>
      </p:grpSpPr>
      <p:sp>
        <p:nvSpPr>
          <p:cNvPr id="19" name="TextBox 19"/>
          <p:cNvSpPr txBox="1"/>
          <p:nvPr/>
        </p:nvSpPr>
        <p:spPr>
          <a:xfrm>
            <a:off x="16710989" y="9610567"/>
            <a:ext cx="548311" cy="273685"/>
          </a:xfrm>
          <a:prstGeom prst="rect">
            <a:avLst/>
          </a:prstGeom>
        </p:spPr>
        <p:txBody>
          <a:bodyPr lIns="0" tIns="0" rIns="0" bIns="0" rtlCol="0" anchor="t">
            <a:spAutoFit/>
          </a:bodyPr>
          <a:lstStyle/>
          <a:p>
            <a:pPr marL="0" lvl="0" indent="0" algn="r">
              <a:lnSpc>
                <a:spcPts val="2210"/>
              </a:lnSpc>
              <a:spcBef>
                <a:spcPct val="0"/>
              </a:spcBef>
            </a:pPr>
            <a:r>
              <a:rPr lang="en-US" sz="1700">
                <a:solidFill>
                  <a:srgbClr val="1B4444"/>
                </a:solidFill>
                <a:latin typeface="Montserrat Classic Bold" panose="00000800000000000000"/>
              </a:rPr>
              <a:t>09</a:t>
            </a:r>
          </a:p>
        </p:txBody>
      </p:sp>
      <p:sp>
        <p:nvSpPr>
          <p:cNvPr id="20" name="Text Box 19"/>
          <p:cNvSpPr txBox="1"/>
          <p:nvPr/>
        </p:nvSpPr>
        <p:spPr>
          <a:xfrm>
            <a:off x="9753600" y="2705100"/>
            <a:ext cx="7784465" cy="829945"/>
          </a:xfrm>
          <a:prstGeom prst="rect">
            <a:avLst/>
          </a:prstGeom>
          <a:noFill/>
        </p:spPr>
        <p:txBody>
          <a:bodyPr wrap="square" rtlCol="0" anchor="t">
            <a:spAutoFit/>
          </a:bodyPr>
          <a:lstStyle/>
          <a:p>
            <a:pPr algn="ctr"/>
            <a:r>
              <a:rPr lang="en-IN" altLang="en-US" sz="4800" b="1">
                <a:solidFill>
                  <a:schemeClr val="bg1"/>
                </a:solidFill>
                <a:latin typeface="Arial" panose="020B0604020202020204" pitchFamily="34" charset="0"/>
                <a:cs typeface="Arial" panose="020B0604020202020204" pitchFamily="34" charset="0"/>
                <a:sym typeface="+mn-ea"/>
              </a:rPr>
              <a:t> Journey at IQVIA  </a:t>
            </a:r>
          </a:p>
        </p:txBody>
      </p:sp>
      <p:pic>
        <p:nvPicPr>
          <p:cNvPr id="21" name="Picture 20"/>
          <p:cNvPicPr>
            <a:picLocks noChangeAspect="1"/>
          </p:cNvPicPr>
          <p:nvPr/>
        </p:nvPicPr>
        <p:blipFill>
          <a:blip r:embed="rId2"/>
          <a:stretch>
            <a:fillRect/>
          </a:stretch>
        </p:blipFill>
        <p:spPr>
          <a:xfrm>
            <a:off x="152400" y="266700"/>
            <a:ext cx="8794115" cy="5727700"/>
          </a:xfrm>
          <a:prstGeom prst="rect">
            <a:avLst/>
          </a:prstGeom>
        </p:spPr>
      </p:pic>
      <p:pic>
        <p:nvPicPr>
          <p:cNvPr id="22" name="Picture 21"/>
          <p:cNvPicPr>
            <a:picLocks noChangeAspect="1"/>
          </p:cNvPicPr>
          <p:nvPr/>
        </p:nvPicPr>
        <p:blipFill>
          <a:blip r:embed="rId3"/>
          <a:stretch>
            <a:fillRect/>
          </a:stretch>
        </p:blipFill>
        <p:spPr>
          <a:xfrm>
            <a:off x="9220200" y="5219700"/>
            <a:ext cx="8848725" cy="4842510"/>
          </a:xfrm>
          <a:prstGeom prst="rect">
            <a:avLst/>
          </a:prstGeom>
        </p:spPr>
      </p:pic>
      <p:pic>
        <p:nvPicPr>
          <p:cNvPr id="26" name="Picture 25"/>
          <p:cNvPicPr>
            <a:picLocks noChangeAspect="1"/>
          </p:cNvPicPr>
          <p:nvPr/>
        </p:nvPicPr>
        <p:blipFill>
          <a:blip r:embed="rId4"/>
          <a:stretch>
            <a:fillRect/>
          </a:stretch>
        </p:blipFill>
        <p:spPr>
          <a:xfrm>
            <a:off x="15925800" y="174625"/>
            <a:ext cx="2284730" cy="1142365"/>
          </a:xfrm>
          <a:prstGeom prst="rect">
            <a:avLst/>
          </a:prstGeom>
        </p:spPr>
      </p:pic>
      <p:sp>
        <p:nvSpPr>
          <p:cNvPr id="3" name="TextBox 2"/>
          <p:cNvSpPr txBox="1"/>
          <p:nvPr/>
        </p:nvSpPr>
        <p:spPr>
          <a:xfrm>
            <a:off x="1295400" y="7429500"/>
            <a:ext cx="7315200" cy="1077218"/>
          </a:xfrm>
          <a:prstGeom prst="rect">
            <a:avLst/>
          </a:prstGeom>
          <a:noFill/>
        </p:spPr>
        <p:txBody>
          <a:bodyPr wrap="square" rtlCol="0">
            <a:spAutoFit/>
          </a:bodyPr>
          <a:lstStyle/>
          <a:p>
            <a:r>
              <a:rPr lang="en-US" sz="3200" b="1" dirty="0" smtClean="0">
                <a:solidFill>
                  <a:schemeClr val="bg1"/>
                </a:solidFill>
                <a:latin typeface="Arial" panose="020B0604020202020204" pitchFamily="34" charset="0"/>
                <a:cs typeface="Arial" panose="020B0604020202020204" pitchFamily="34" charset="0"/>
              </a:rPr>
              <a:t>DISEASE MANAGEMENT &amp; HEALTH SYSTEMS</a:t>
            </a:r>
            <a:endParaRPr lang="en-IN" sz="32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B4444"/>
        </a:solidFill>
        <a:effectLst/>
      </p:bgPr>
    </p:bg>
    <p:spTree>
      <p:nvGrpSpPr>
        <p:cNvPr id="1" name=""/>
        <p:cNvGrpSpPr/>
        <p:nvPr/>
      </p:nvGrpSpPr>
      <p:grpSpPr>
        <a:xfrm>
          <a:off x="0" y="0"/>
          <a:ext cx="0" cy="0"/>
          <a:chOff x="0" y="0"/>
          <a:chExt cx="0" cy="0"/>
        </a:xfrm>
      </p:grpSpPr>
      <p:sp>
        <p:nvSpPr>
          <p:cNvPr id="19" name="TextBox 19"/>
          <p:cNvSpPr txBox="1"/>
          <p:nvPr/>
        </p:nvSpPr>
        <p:spPr>
          <a:xfrm>
            <a:off x="16710989" y="9610567"/>
            <a:ext cx="548311" cy="273685"/>
          </a:xfrm>
          <a:prstGeom prst="rect">
            <a:avLst/>
          </a:prstGeom>
        </p:spPr>
        <p:txBody>
          <a:bodyPr lIns="0" tIns="0" rIns="0" bIns="0" rtlCol="0" anchor="t">
            <a:spAutoFit/>
          </a:bodyPr>
          <a:lstStyle/>
          <a:p>
            <a:pPr marL="0" lvl="0" indent="0" algn="r">
              <a:lnSpc>
                <a:spcPts val="2210"/>
              </a:lnSpc>
              <a:spcBef>
                <a:spcPct val="0"/>
              </a:spcBef>
            </a:pPr>
            <a:r>
              <a:rPr lang="en-US" sz="1700">
                <a:solidFill>
                  <a:srgbClr val="1B4444"/>
                </a:solidFill>
                <a:latin typeface="Montserrat Classic Bold" panose="00000800000000000000"/>
              </a:rPr>
              <a:t>09</a:t>
            </a:r>
          </a:p>
        </p:txBody>
      </p:sp>
      <p:pic>
        <p:nvPicPr>
          <p:cNvPr id="21" name="Picture 20"/>
          <p:cNvPicPr>
            <a:picLocks noChangeAspect="1"/>
          </p:cNvPicPr>
          <p:nvPr/>
        </p:nvPicPr>
        <p:blipFill>
          <a:blip r:embed="rId2"/>
          <a:srcRect b="9772"/>
          <a:stretch>
            <a:fillRect/>
          </a:stretch>
        </p:blipFill>
        <p:spPr>
          <a:xfrm>
            <a:off x="152400" y="266700"/>
            <a:ext cx="7962900" cy="5210175"/>
          </a:xfrm>
          <a:prstGeom prst="roundRect">
            <a:avLst/>
          </a:prstGeom>
        </p:spPr>
      </p:pic>
      <p:pic>
        <p:nvPicPr>
          <p:cNvPr id="22" name="Picture 21"/>
          <p:cNvPicPr>
            <a:picLocks noChangeAspect="1"/>
          </p:cNvPicPr>
          <p:nvPr/>
        </p:nvPicPr>
        <p:blipFill>
          <a:blip r:embed="rId3"/>
          <a:srcRect t="4301" r="4998"/>
          <a:stretch>
            <a:fillRect/>
          </a:stretch>
        </p:blipFill>
        <p:spPr>
          <a:xfrm>
            <a:off x="8115300" y="3314700"/>
            <a:ext cx="6222365" cy="4992370"/>
          </a:xfrm>
          <a:prstGeom prst="ellipse">
            <a:avLst/>
          </a:prstGeom>
        </p:spPr>
      </p:pic>
      <p:pic>
        <p:nvPicPr>
          <p:cNvPr id="24" name="Picture 23"/>
          <p:cNvPicPr>
            <a:picLocks noChangeAspect="1"/>
          </p:cNvPicPr>
          <p:nvPr/>
        </p:nvPicPr>
        <p:blipFill>
          <a:blip r:embed="rId4"/>
          <a:stretch>
            <a:fillRect/>
          </a:stretch>
        </p:blipFill>
        <p:spPr>
          <a:xfrm>
            <a:off x="381000" y="5661025"/>
            <a:ext cx="7371080" cy="4445635"/>
          </a:xfrm>
          <a:prstGeom prst="rect">
            <a:avLst/>
          </a:prstGeom>
        </p:spPr>
      </p:pic>
      <p:sp>
        <p:nvSpPr>
          <p:cNvPr id="25" name="Text Box 24"/>
          <p:cNvSpPr txBox="1"/>
          <p:nvPr/>
        </p:nvSpPr>
        <p:spPr>
          <a:xfrm>
            <a:off x="9448800" y="1638300"/>
            <a:ext cx="6070600" cy="829945"/>
          </a:xfrm>
          <a:prstGeom prst="rect">
            <a:avLst/>
          </a:prstGeom>
          <a:noFill/>
        </p:spPr>
        <p:txBody>
          <a:bodyPr wrap="square" rtlCol="0" anchor="t">
            <a:spAutoFit/>
          </a:bodyPr>
          <a:lstStyle/>
          <a:p>
            <a:pPr algn="ctr"/>
            <a:r>
              <a:rPr lang="en-IN" altLang="en-US" sz="4800" b="1">
                <a:solidFill>
                  <a:schemeClr val="bg1"/>
                </a:solidFill>
                <a:latin typeface="Arial" panose="020B0604020202020204" pitchFamily="34" charset="0"/>
                <a:cs typeface="Arial" panose="020B0604020202020204" pitchFamily="34" charset="0"/>
                <a:sym typeface="+mn-ea"/>
              </a:rPr>
              <a:t> Journey at IQVIA  </a:t>
            </a:r>
          </a:p>
        </p:txBody>
      </p:sp>
      <p:pic>
        <p:nvPicPr>
          <p:cNvPr id="26" name="Picture 25"/>
          <p:cNvPicPr>
            <a:picLocks noChangeAspect="1"/>
          </p:cNvPicPr>
          <p:nvPr/>
        </p:nvPicPr>
        <p:blipFill>
          <a:blip r:embed="rId5"/>
          <a:stretch>
            <a:fillRect/>
          </a:stretch>
        </p:blipFill>
        <p:spPr>
          <a:xfrm>
            <a:off x="15925800" y="174625"/>
            <a:ext cx="2284730" cy="114236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B4444"/>
        </a:solidFill>
        <a:effectLst/>
      </p:bgPr>
    </p:bg>
    <p:spTree>
      <p:nvGrpSpPr>
        <p:cNvPr id="1" name=""/>
        <p:cNvGrpSpPr/>
        <p:nvPr/>
      </p:nvGrpSpPr>
      <p:grpSpPr>
        <a:xfrm>
          <a:off x="0" y="0"/>
          <a:ext cx="0" cy="0"/>
          <a:chOff x="0" y="0"/>
          <a:chExt cx="0" cy="0"/>
        </a:xfrm>
      </p:grpSpPr>
      <p:sp>
        <p:nvSpPr>
          <p:cNvPr id="19" name="TextBox 19"/>
          <p:cNvSpPr txBox="1"/>
          <p:nvPr/>
        </p:nvSpPr>
        <p:spPr>
          <a:xfrm>
            <a:off x="16710989" y="9610567"/>
            <a:ext cx="548311" cy="273685"/>
          </a:xfrm>
          <a:prstGeom prst="rect">
            <a:avLst/>
          </a:prstGeom>
        </p:spPr>
        <p:txBody>
          <a:bodyPr lIns="0" tIns="0" rIns="0" bIns="0" rtlCol="0" anchor="t">
            <a:spAutoFit/>
          </a:bodyPr>
          <a:lstStyle/>
          <a:p>
            <a:pPr marL="0" lvl="0" indent="0" algn="r">
              <a:lnSpc>
                <a:spcPts val="2210"/>
              </a:lnSpc>
              <a:spcBef>
                <a:spcPct val="0"/>
              </a:spcBef>
            </a:pPr>
            <a:r>
              <a:rPr lang="en-US" sz="1700">
                <a:solidFill>
                  <a:srgbClr val="1B4444"/>
                </a:solidFill>
                <a:latin typeface="Montserrat Classic Bold" panose="00000800000000000000"/>
              </a:rPr>
              <a:t>09</a:t>
            </a:r>
          </a:p>
        </p:txBody>
      </p:sp>
      <p:sp>
        <p:nvSpPr>
          <p:cNvPr id="20" name="Text Box 19"/>
          <p:cNvSpPr txBox="1"/>
          <p:nvPr/>
        </p:nvSpPr>
        <p:spPr>
          <a:xfrm>
            <a:off x="3657600" y="3467100"/>
            <a:ext cx="11998960" cy="1445260"/>
          </a:xfrm>
          <a:prstGeom prst="rect">
            <a:avLst/>
          </a:prstGeom>
          <a:noFill/>
        </p:spPr>
        <p:txBody>
          <a:bodyPr wrap="square" rtlCol="0" anchor="t">
            <a:spAutoFit/>
          </a:bodyPr>
          <a:lstStyle/>
          <a:p>
            <a:pPr algn="ctr"/>
            <a:r>
              <a:rPr lang="en-IN" altLang="en-US" sz="4800" b="1" i="1">
                <a:solidFill>
                  <a:schemeClr val="bg1"/>
                </a:solidFill>
                <a:latin typeface="Arial" panose="020B0604020202020204" pitchFamily="34" charset="0"/>
                <a:cs typeface="Arial" panose="020B0604020202020204" pitchFamily="34" charset="0"/>
                <a:sym typeface="+mn-ea"/>
              </a:rPr>
              <a:t> </a:t>
            </a:r>
            <a:r>
              <a:rPr lang="en-IN" altLang="en-US" sz="8800" b="1" i="1">
                <a:solidFill>
                  <a:schemeClr val="bg1"/>
                </a:solidFill>
                <a:latin typeface="Arial" panose="020B0604020202020204" pitchFamily="34" charset="0"/>
                <a:cs typeface="Arial" panose="020B0604020202020204" pitchFamily="34" charset="0"/>
                <a:sym typeface="+mn-ea"/>
              </a:rPr>
              <a:t>THANK YOU </a:t>
            </a:r>
          </a:p>
        </p:txBody>
      </p:sp>
      <p:pic>
        <p:nvPicPr>
          <p:cNvPr id="26" name="Picture 25"/>
          <p:cNvPicPr>
            <a:picLocks noChangeAspect="1"/>
          </p:cNvPicPr>
          <p:nvPr/>
        </p:nvPicPr>
        <p:blipFill>
          <a:blip r:embed="rId2"/>
          <a:stretch>
            <a:fillRect/>
          </a:stretch>
        </p:blipFill>
        <p:spPr>
          <a:xfrm>
            <a:off x="15925800" y="174625"/>
            <a:ext cx="2284730" cy="114236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4444"/>
        </a:solidFill>
        <a:effectLst/>
      </p:bgPr>
    </p:bg>
    <p:spTree>
      <p:nvGrpSpPr>
        <p:cNvPr id="1" name=""/>
        <p:cNvGrpSpPr/>
        <p:nvPr/>
      </p:nvGrpSpPr>
      <p:grpSpPr>
        <a:xfrm>
          <a:off x="0" y="0"/>
          <a:ext cx="0" cy="0"/>
          <a:chOff x="0" y="0"/>
          <a:chExt cx="0" cy="0"/>
        </a:xfrm>
      </p:grpSpPr>
      <p:graphicFrame>
        <p:nvGraphicFramePr>
          <p:cNvPr id="3" name="Table 3"/>
          <p:cNvGraphicFramePr>
            <a:graphicFrameLocks noGrp="1"/>
          </p:cNvGraphicFramePr>
          <p:nvPr>
            <p:extLst>
              <p:ext uri="{D42A27DB-BD31-4B8C-83A1-F6EECF244321}">
                <p14:modId xmlns:p14="http://schemas.microsoft.com/office/powerpoint/2010/main" val="1942224356"/>
              </p:ext>
            </p:extLst>
          </p:nvPr>
        </p:nvGraphicFramePr>
        <p:xfrm>
          <a:off x="8001000" y="1628797"/>
          <a:ext cx="9144000" cy="8107783"/>
        </p:xfrm>
        <a:graphic>
          <a:graphicData uri="http://schemas.openxmlformats.org/drawingml/2006/table">
            <a:tbl>
              <a:tblPr/>
              <a:tblGrid>
                <a:gridCol w="1502206"/>
                <a:gridCol w="7641794"/>
              </a:tblGrid>
              <a:tr h="1506355">
                <a:tc>
                  <a:txBody>
                    <a:bodyPr/>
                    <a:lstStyle/>
                    <a:p>
                      <a:pPr algn="ctr">
                        <a:lnSpc>
                          <a:spcPct val="100000"/>
                        </a:lnSpc>
                        <a:defRPr/>
                      </a:pPr>
                      <a:r>
                        <a:rPr lang="en-US" sz="2800" dirty="0">
                          <a:solidFill>
                            <a:srgbClr val="1B4444"/>
                          </a:solidFill>
                          <a:latin typeface="Montserrat Classic Bold" panose="00000800000000000000"/>
                        </a:rPr>
                        <a:t>1</a:t>
                      </a:r>
                      <a:endParaRPr lang="en-US" sz="1100" dirty="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DA715"/>
                    </a:solidFill>
                  </a:tcPr>
                </a:tc>
                <a:tc>
                  <a:txBody>
                    <a:bodyPr/>
                    <a:lstStyle/>
                    <a:p>
                      <a:pPr algn="just">
                        <a:lnSpc>
                          <a:spcPct val="100000"/>
                        </a:lnSpc>
                        <a:defRPr/>
                      </a:pPr>
                      <a:r>
                        <a:rPr lang="en-US" sz="3200" b="1" dirty="0">
                          <a:solidFill>
                            <a:srgbClr val="E5E5E5"/>
                          </a:solidFill>
                          <a:latin typeface="Arial" panose="020B0604020202020204" pitchFamily="34" charset="0"/>
                          <a:cs typeface="Arial" panose="020B0604020202020204" pitchFamily="34" charset="0"/>
                        </a:rPr>
                        <a:t>INTRODUCTION</a:t>
                      </a:r>
                      <a:endParaRPr lang="en-US" sz="3200" b="1" dirty="0">
                        <a:latin typeface="Arial" panose="020B0604020202020204" pitchFamily="34" charset="0"/>
                        <a:cs typeface="Arial" panose="020B0604020202020204" pitchFamily="34" charset="0"/>
                      </a:endParaRPr>
                    </a:p>
                    <a:p>
                      <a:pPr algn="just">
                        <a:lnSpc>
                          <a:spcPct val="100000"/>
                        </a:lnSpc>
                      </a:pPr>
                      <a:endParaRPr lang="en-US" sz="3200" b="1" dirty="0">
                        <a:latin typeface="Arial" panose="020B0604020202020204" pitchFamily="34" charset="0"/>
                        <a:cs typeface="Arial" panose="020B0604020202020204" pitchFamily="34" charset="0"/>
                      </a:endParaRPr>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CCCCCC"/>
                      </a:solidFill>
                      <a:prstDash val="solid"/>
                      <a:round/>
                      <a:headEnd type="none" w="med" len="med"/>
                      <a:tailEnd type="none" w="med" len="med"/>
                    </a:lnB>
                  </a:tcPr>
                </a:tc>
              </a:tr>
              <a:tr h="1346858">
                <a:tc>
                  <a:txBody>
                    <a:bodyPr/>
                    <a:lstStyle/>
                    <a:p>
                      <a:pPr algn="ctr">
                        <a:lnSpc>
                          <a:spcPct val="100000"/>
                        </a:lnSpc>
                        <a:defRPr/>
                      </a:pPr>
                      <a:r>
                        <a:rPr lang="en-US" sz="2800" dirty="0">
                          <a:solidFill>
                            <a:srgbClr val="1B4444"/>
                          </a:solidFill>
                          <a:latin typeface="Montserrat Classic Bold" panose="00000800000000000000"/>
                        </a:rPr>
                        <a:t>2</a:t>
                      </a:r>
                      <a:endParaRPr lang="en-US" sz="1100" dirty="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DA715"/>
                    </a:solidFill>
                  </a:tcPr>
                </a:tc>
                <a:tc>
                  <a:txBody>
                    <a:bodyPr/>
                    <a:lstStyle/>
                    <a:p>
                      <a:pPr algn="just">
                        <a:lnSpc>
                          <a:spcPct val="100000"/>
                        </a:lnSpc>
                        <a:defRPr/>
                      </a:pPr>
                      <a:r>
                        <a:rPr lang="en-US" sz="3200" b="1" dirty="0" smtClean="0">
                          <a:solidFill>
                            <a:srgbClr val="E5E5E5"/>
                          </a:solidFill>
                          <a:latin typeface="Arial" panose="020B0604020202020204" pitchFamily="34" charset="0"/>
                          <a:cs typeface="Arial" panose="020B0604020202020204" pitchFamily="34" charset="0"/>
                        </a:rPr>
                        <a:t>OBJECTIVE OF</a:t>
                      </a:r>
                      <a:r>
                        <a:rPr lang="en-US" sz="3200" b="1" baseline="0" dirty="0" smtClean="0">
                          <a:solidFill>
                            <a:srgbClr val="E5E5E5"/>
                          </a:solidFill>
                          <a:latin typeface="Arial" panose="020B0604020202020204" pitchFamily="34" charset="0"/>
                          <a:cs typeface="Arial" panose="020B0604020202020204" pitchFamily="34" charset="0"/>
                        </a:rPr>
                        <a:t> STUDY</a:t>
                      </a:r>
                      <a:endParaRPr lang="en-US" sz="3200" b="1" dirty="0">
                        <a:latin typeface="Arial" panose="020B0604020202020204" pitchFamily="34" charset="0"/>
                        <a:cs typeface="Arial" panose="020B0604020202020204" pitchFamily="34" charset="0"/>
                      </a:endParaRPr>
                    </a:p>
                    <a:p>
                      <a:pPr algn="just">
                        <a:lnSpc>
                          <a:spcPct val="100000"/>
                        </a:lnSpc>
                      </a:pPr>
                      <a:endParaRPr lang="en-US" sz="3200" b="1" dirty="0">
                        <a:latin typeface="Arial" panose="020B0604020202020204" pitchFamily="34" charset="0"/>
                        <a:cs typeface="Arial" panose="020B0604020202020204" pitchFamily="34" charset="0"/>
                      </a:endParaRPr>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tcPr>
                </a:tc>
              </a:tr>
              <a:tr h="1029292">
                <a:tc>
                  <a:txBody>
                    <a:bodyPr/>
                    <a:lstStyle/>
                    <a:p>
                      <a:pPr algn="ctr">
                        <a:lnSpc>
                          <a:spcPct val="100000"/>
                        </a:lnSpc>
                        <a:defRPr/>
                      </a:pPr>
                      <a:r>
                        <a:rPr lang="en-US" sz="2800" dirty="0">
                          <a:solidFill>
                            <a:srgbClr val="1B4444"/>
                          </a:solidFill>
                          <a:latin typeface="Montserrat Classic" panose="00000500000000000000"/>
                        </a:rPr>
                        <a:t>3</a:t>
                      </a:r>
                      <a:endParaRPr lang="en-US" sz="1100" dirty="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FCFCF"/>
                      </a:solidFill>
                      <a:prstDash val="solid"/>
                      <a:round/>
                      <a:headEnd type="none" w="med" len="med"/>
                      <a:tailEnd type="none" w="med" len="med"/>
                    </a:lnB>
                    <a:solidFill>
                      <a:srgbClr val="FDA715"/>
                    </a:solidFill>
                  </a:tcPr>
                </a:tc>
                <a:tc>
                  <a:txBody>
                    <a:bodyPr/>
                    <a:lstStyle/>
                    <a:p>
                      <a:pPr algn="just">
                        <a:lnSpc>
                          <a:spcPct val="100000"/>
                        </a:lnSpc>
                        <a:defRPr/>
                      </a:pPr>
                      <a:r>
                        <a:rPr lang="en-US" sz="3200" b="1" dirty="0">
                          <a:solidFill>
                            <a:srgbClr val="E5E5E5"/>
                          </a:solidFill>
                          <a:latin typeface="Arial" panose="020B0604020202020204" pitchFamily="34" charset="0"/>
                          <a:cs typeface="Arial" panose="020B0604020202020204" pitchFamily="34" charset="0"/>
                        </a:rPr>
                        <a:t>RESEARCH STRATEGY</a:t>
                      </a:r>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FCFCF"/>
                      </a:solidFill>
                      <a:prstDash val="solid"/>
                      <a:round/>
                      <a:headEnd type="none" w="med" len="med"/>
                      <a:tailEnd type="none" w="med" len="med"/>
                    </a:lnB>
                  </a:tcPr>
                </a:tc>
              </a:tr>
              <a:tr h="1051937">
                <a:tc>
                  <a:txBody>
                    <a:bodyPr/>
                    <a:lstStyle/>
                    <a:p>
                      <a:pPr algn="ctr">
                        <a:lnSpc>
                          <a:spcPct val="100000"/>
                        </a:lnSpc>
                        <a:defRPr/>
                      </a:pPr>
                      <a:r>
                        <a:rPr lang="en-US" sz="2800" dirty="0">
                          <a:solidFill>
                            <a:srgbClr val="1B4444"/>
                          </a:solidFill>
                          <a:latin typeface="Montserrat Classic" panose="00000500000000000000"/>
                        </a:rPr>
                        <a:t>4</a:t>
                      </a:r>
                      <a:endParaRPr lang="en-US" sz="1100" dirty="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CFCFCF"/>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DA715"/>
                    </a:solidFill>
                  </a:tcPr>
                </a:tc>
                <a:tc>
                  <a:txBody>
                    <a:bodyPr/>
                    <a:lstStyle/>
                    <a:p>
                      <a:pPr algn="just">
                        <a:lnSpc>
                          <a:spcPct val="100000"/>
                        </a:lnSpc>
                        <a:defRPr/>
                      </a:pPr>
                      <a:r>
                        <a:rPr lang="en-US" sz="3200" b="1" dirty="0">
                          <a:solidFill>
                            <a:srgbClr val="E5E5E5"/>
                          </a:solidFill>
                          <a:latin typeface="Arial" panose="020B0604020202020204" pitchFamily="34" charset="0"/>
                          <a:cs typeface="Arial" panose="020B0604020202020204" pitchFamily="34" charset="0"/>
                        </a:rPr>
                        <a:t>RESULT</a:t>
                      </a:r>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CFCFCF"/>
                      </a:solidFill>
                      <a:prstDash val="solid"/>
                      <a:round/>
                      <a:headEnd type="none" w="med" len="med"/>
                      <a:tailEnd type="none" w="med" len="med"/>
                    </a:lnT>
                    <a:lnB w="0" cap="flat" cmpd="sng" algn="ctr">
                      <a:solidFill>
                        <a:srgbClr val="CCCCCC"/>
                      </a:solidFill>
                      <a:prstDash val="solid"/>
                      <a:round/>
                      <a:headEnd type="none" w="med" len="med"/>
                      <a:tailEnd type="none" w="med" len="med"/>
                    </a:lnB>
                  </a:tcPr>
                </a:tc>
              </a:tr>
              <a:tr h="1059965">
                <a:tc>
                  <a:txBody>
                    <a:bodyPr/>
                    <a:lstStyle/>
                    <a:p>
                      <a:pPr algn="ctr">
                        <a:lnSpc>
                          <a:spcPct val="100000"/>
                        </a:lnSpc>
                        <a:defRPr/>
                      </a:pPr>
                      <a:r>
                        <a:rPr lang="en-US" sz="2800" dirty="0">
                          <a:solidFill>
                            <a:srgbClr val="1B4444"/>
                          </a:solidFill>
                          <a:latin typeface="Montserrat Classic" panose="00000500000000000000"/>
                        </a:rPr>
                        <a:t>5</a:t>
                      </a:r>
                      <a:endParaRPr lang="en-US" sz="1100" dirty="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DA715"/>
                    </a:solidFill>
                  </a:tcPr>
                </a:tc>
                <a:tc>
                  <a:txBody>
                    <a:bodyPr/>
                    <a:lstStyle/>
                    <a:p>
                      <a:pPr algn="just">
                        <a:lnSpc>
                          <a:spcPct val="100000"/>
                        </a:lnSpc>
                        <a:defRPr/>
                      </a:pPr>
                      <a:r>
                        <a:rPr lang="en-US" sz="3200" b="1">
                          <a:solidFill>
                            <a:srgbClr val="E5E5E5"/>
                          </a:solidFill>
                          <a:latin typeface="Arial" panose="020B0604020202020204" pitchFamily="34" charset="0"/>
                          <a:cs typeface="Arial" panose="020B0604020202020204" pitchFamily="34" charset="0"/>
                        </a:rPr>
                        <a:t>DISCUSSION</a:t>
                      </a:r>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tcPr>
                </a:tc>
              </a:tr>
              <a:tr h="1051937">
                <a:tc>
                  <a:txBody>
                    <a:bodyPr/>
                    <a:lstStyle/>
                    <a:p>
                      <a:pPr algn="ctr">
                        <a:lnSpc>
                          <a:spcPct val="100000"/>
                        </a:lnSpc>
                        <a:defRPr/>
                      </a:pPr>
                      <a:r>
                        <a:rPr lang="en-US" sz="2800" dirty="0">
                          <a:solidFill>
                            <a:srgbClr val="1B4444"/>
                          </a:solidFill>
                          <a:latin typeface="Montserrat Classic" panose="00000500000000000000"/>
                        </a:rPr>
                        <a:t>6</a:t>
                      </a:r>
                      <a:endParaRPr lang="en-US" sz="1100" dirty="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DA715"/>
                    </a:solidFill>
                  </a:tcPr>
                </a:tc>
                <a:tc>
                  <a:txBody>
                    <a:bodyPr/>
                    <a:lstStyle/>
                    <a:p>
                      <a:pPr algn="just">
                        <a:lnSpc>
                          <a:spcPct val="100000"/>
                        </a:lnSpc>
                        <a:defRPr/>
                      </a:pPr>
                      <a:r>
                        <a:rPr lang="en-US" sz="3200" b="1">
                          <a:solidFill>
                            <a:srgbClr val="E5E5E5"/>
                          </a:solidFill>
                          <a:latin typeface="Arial" panose="020B0604020202020204" pitchFamily="34" charset="0"/>
                          <a:cs typeface="Arial" panose="020B0604020202020204" pitchFamily="34" charset="0"/>
                        </a:rPr>
                        <a:t>REFERENCES</a:t>
                      </a:r>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tcPr>
                </a:tc>
              </a:tr>
              <a:tr h="1051937">
                <a:tc>
                  <a:txBody>
                    <a:bodyPr/>
                    <a:lstStyle/>
                    <a:p>
                      <a:pPr algn="ctr">
                        <a:lnSpc>
                          <a:spcPct val="100000"/>
                        </a:lnSpc>
                        <a:defRPr/>
                      </a:pPr>
                      <a:r>
                        <a:rPr lang="en-US" sz="2800" dirty="0">
                          <a:solidFill>
                            <a:srgbClr val="1B4444"/>
                          </a:solidFill>
                          <a:latin typeface="Montserrat Classic" panose="00000500000000000000"/>
                        </a:rPr>
                        <a:t>7</a:t>
                      </a:r>
                      <a:endParaRPr lang="en-US" sz="1100" dirty="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DA715"/>
                    </a:solidFill>
                  </a:tcPr>
                </a:tc>
                <a:tc>
                  <a:txBody>
                    <a:bodyPr/>
                    <a:lstStyle/>
                    <a:p>
                      <a:pPr algn="just">
                        <a:lnSpc>
                          <a:spcPct val="100000"/>
                        </a:lnSpc>
                        <a:defRPr/>
                      </a:pPr>
                      <a:r>
                        <a:rPr lang="en-US" sz="3200" b="1" dirty="0">
                          <a:solidFill>
                            <a:srgbClr val="E5E5E5"/>
                          </a:solidFill>
                          <a:latin typeface="Arial" panose="020B0604020202020204" pitchFamily="34" charset="0"/>
                          <a:cs typeface="Arial" panose="020B0604020202020204" pitchFamily="34" charset="0"/>
                        </a:rPr>
                        <a:t>PICTORIAL JOURNEY</a:t>
                      </a:r>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tcPr>
                </a:tc>
              </a:tr>
            </a:tbl>
          </a:graphicData>
        </a:graphic>
      </p:graphicFrame>
      <p:sp>
        <p:nvSpPr>
          <p:cNvPr id="4" name="TextBox 4"/>
          <p:cNvSpPr txBox="1"/>
          <p:nvPr/>
        </p:nvSpPr>
        <p:spPr>
          <a:xfrm>
            <a:off x="274029" y="667702"/>
            <a:ext cx="5966751" cy="2167516"/>
          </a:xfrm>
          <a:prstGeom prst="rect">
            <a:avLst/>
          </a:prstGeom>
        </p:spPr>
        <p:txBody>
          <a:bodyPr lIns="0" tIns="0" rIns="0" bIns="0" rtlCol="0" anchor="t">
            <a:spAutoFit/>
          </a:bodyPr>
          <a:lstStyle/>
          <a:p>
            <a:pPr marL="0" lvl="0" indent="0" algn="l">
              <a:lnSpc>
                <a:spcPts val="8800"/>
              </a:lnSpc>
              <a:spcBef>
                <a:spcPct val="0"/>
              </a:spcBef>
            </a:pPr>
            <a:r>
              <a:rPr lang="en-US" sz="6000" b="1" dirty="0">
                <a:solidFill>
                  <a:srgbClr val="E5E5E5"/>
                </a:solidFill>
                <a:latin typeface="Arial" panose="020B0604020202020204" pitchFamily="34" charset="0"/>
                <a:cs typeface="Arial" panose="020B0604020202020204" pitchFamily="34" charset="0"/>
              </a:rPr>
              <a:t>TABLE OF CONTENTS</a:t>
            </a:r>
          </a:p>
        </p:txBody>
      </p:sp>
      <p:pic>
        <p:nvPicPr>
          <p:cNvPr id="18" name="Picture 17" descr="retirement_checklist.jpeg"/>
          <p:cNvPicPr>
            <a:picLocks noChangeAspect="1"/>
          </p:cNvPicPr>
          <p:nvPr/>
        </p:nvPicPr>
        <p:blipFill>
          <a:blip r:embed="rId2"/>
          <a:stretch>
            <a:fillRect/>
          </a:stretch>
        </p:blipFill>
        <p:spPr>
          <a:xfrm>
            <a:off x="228600" y="5524500"/>
            <a:ext cx="6012180" cy="3794125"/>
          </a:xfrm>
          <a:prstGeom prst="rect">
            <a:avLst/>
          </a:prstGeom>
        </p:spPr>
      </p:pic>
      <p:pic>
        <p:nvPicPr>
          <p:cNvPr id="8" name="Picture 7"/>
          <p:cNvPicPr>
            <a:picLocks noChangeAspect="1"/>
          </p:cNvPicPr>
          <p:nvPr/>
        </p:nvPicPr>
        <p:blipFill>
          <a:blip r:embed="rId3"/>
          <a:stretch>
            <a:fillRect/>
          </a:stretch>
        </p:blipFill>
        <p:spPr>
          <a:xfrm>
            <a:off x="15707360" y="114300"/>
            <a:ext cx="2284730" cy="114236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381000" y="1011555"/>
            <a:ext cx="8115300" cy="556260"/>
          </a:xfrm>
          <a:prstGeom prst="rect">
            <a:avLst/>
          </a:prstGeom>
        </p:spPr>
        <p:txBody>
          <a:bodyPr lIns="0" tIns="0" rIns="0" bIns="0" rtlCol="0" anchor="t">
            <a:spAutoFit/>
          </a:bodyPr>
          <a:lstStyle/>
          <a:p>
            <a:pPr marL="669290" lvl="1" indent="-334645" algn="l">
              <a:lnSpc>
                <a:spcPts val="4340"/>
              </a:lnSpc>
              <a:buFont typeface="Arial" panose="020B0604020202020204"/>
              <a:buChar char="•"/>
            </a:pPr>
            <a:r>
              <a:rPr lang="en-US" sz="3600" b="1" dirty="0">
                <a:latin typeface="Arial" panose="020B0604020202020204" pitchFamily="34" charset="0"/>
                <a:cs typeface="Arial" panose="020B0604020202020204" pitchFamily="34" charset="0"/>
              </a:rPr>
              <a:t>ABOUT ORGANISATION</a:t>
            </a:r>
          </a:p>
        </p:txBody>
      </p:sp>
      <p:sp>
        <p:nvSpPr>
          <p:cNvPr id="8" name="TextBox 8"/>
          <p:cNvSpPr txBox="1"/>
          <p:nvPr/>
        </p:nvSpPr>
        <p:spPr>
          <a:xfrm>
            <a:off x="5486558" y="190500"/>
            <a:ext cx="8115300" cy="512961"/>
          </a:xfrm>
          <a:prstGeom prst="rect">
            <a:avLst/>
          </a:prstGeom>
        </p:spPr>
        <p:txBody>
          <a:bodyPr lIns="0" tIns="0" rIns="0" bIns="0" rtlCol="0" anchor="t">
            <a:spAutoFit/>
          </a:bodyPr>
          <a:lstStyle/>
          <a:p>
            <a:pPr marL="0" lvl="0" indent="0" algn="ctr">
              <a:lnSpc>
                <a:spcPts val="3960"/>
              </a:lnSpc>
              <a:spcBef>
                <a:spcPct val="0"/>
              </a:spcBef>
            </a:pPr>
            <a:r>
              <a:rPr lang="en-US" sz="3600" b="1" dirty="0">
                <a:latin typeface="Arial" panose="020B0604020202020204" pitchFamily="34" charset="0"/>
                <a:cs typeface="Arial" panose="020B0604020202020204" pitchFamily="34" charset="0"/>
              </a:rPr>
              <a:t>INTRODUCTION</a:t>
            </a:r>
          </a:p>
        </p:txBody>
      </p:sp>
      <p:pic>
        <p:nvPicPr>
          <p:cNvPr id="9" name="Picture 8"/>
          <p:cNvPicPr>
            <a:picLocks noChangeAspect="1"/>
          </p:cNvPicPr>
          <p:nvPr/>
        </p:nvPicPr>
        <p:blipFill>
          <a:blip r:embed="rId2"/>
          <a:stretch>
            <a:fillRect/>
          </a:stretch>
        </p:blipFill>
        <p:spPr>
          <a:xfrm>
            <a:off x="12877800" y="1943100"/>
            <a:ext cx="5262245" cy="3947160"/>
          </a:xfrm>
          <a:prstGeom prst="rect">
            <a:avLst/>
          </a:prstGeom>
        </p:spPr>
      </p:pic>
      <p:grpSp>
        <p:nvGrpSpPr>
          <p:cNvPr id="10" name="Group 2"/>
          <p:cNvGrpSpPr/>
          <p:nvPr/>
        </p:nvGrpSpPr>
        <p:grpSpPr>
          <a:xfrm>
            <a:off x="635" y="9585325"/>
            <a:ext cx="18213070" cy="647065"/>
            <a:chOff x="0" y="0"/>
            <a:chExt cx="4142362" cy="276703"/>
          </a:xfrm>
        </p:grpSpPr>
        <p:sp>
          <p:nvSpPr>
            <p:cNvPr id="11" name="Freeform 3"/>
            <p:cNvSpPr/>
            <p:nvPr/>
          </p:nvSpPr>
          <p:spPr>
            <a:xfrm>
              <a:off x="0" y="0"/>
              <a:ext cx="4142362" cy="276703"/>
            </a:xfrm>
            <a:custGeom>
              <a:avLst/>
              <a:gdLst/>
              <a:ahLst/>
              <a:cxnLst/>
              <a:rect l="l" t="t" r="r" b="b"/>
              <a:pathLst>
                <a:path w="4142362" h="276703">
                  <a:moveTo>
                    <a:pt x="0" y="0"/>
                  </a:moveTo>
                  <a:lnTo>
                    <a:pt x="4142362" y="0"/>
                  </a:lnTo>
                  <a:lnTo>
                    <a:pt x="4142362" y="276703"/>
                  </a:lnTo>
                  <a:lnTo>
                    <a:pt x="0" y="276703"/>
                  </a:lnTo>
                  <a:close/>
                </a:path>
              </a:pathLst>
            </a:custGeom>
            <a:solidFill>
              <a:srgbClr val="1B4444"/>
            </a:solidFill>
          </p:spPr>
        </p:sp>
        <p:sp>
          <p:nvSpPr>
            <p:cNvPr id="12" name="TextBox 4"/>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pic>
        <p:nvPicPr>
          <p:cNvPr id="13" name="Picture 12" descr="iihmr-logo-new-old"/>
          <p:cNvPicPr>
            <a:picLocks noChangeAspect="1"/>
          </p:cNvPicPr>
          <p:nvPr/>
        </p:nvPicPr>
        <p:blipFill>
          <a:blip r:embed="rId3"/>
          <a:stretch>
            <a:fillRect/>
          </a:stretch>
        </p:blipFill>
        <p:spPr>
          <a:xfrm>
            <a:off x="16230600" y="114300"/>
            <a:ext cx="1766570" cy="897255"/>
          </a:xfrm>
          <a:prstGeom prst="rect">
            <a:avLst/>
          </a:prstGeom>
        </p:spPr>
      </p:pic>
      <p:sp>
        <p:nvSpPr>
          <p:cNvPr id="2" name="Rectangle 1"/>
          <p:cNvSpPr/>
          <p:nvPr/>
        </p:nvSpPr>
        <p:spPr>
          <a:xfrm>
            <a:off x="-75566" y="1827192"/>
            <a:ext cx="12496166" cy="7950895"/>
          </a:xfrm>
          <a:prstGeom prst="rect">
            <a:avLst/>
          </a:prstGeom>
        </p:spPr>
        <p:txBody>
          <a:bodyPr wrap="square">
            <a:spAutoFit/>
          </a:bodyPr>
          <a:lstStyle/>
          <a:p>
            <a:pPr marR="106045">
              <a:spcBef>
                <a:spcPts val="450"/>
              </a:spcBef>
              <a:spcAft>
                <a:spcPts val="800"/>
              </a:spcAft>
            </a:pPr>
            <a:r>
              <a:rPr lang="en-IN" sz="2800" b="1" i="1" dirty="0">
                <a:latin typeface="Arial" panose="020B0604020202020204" pitchFamily="34" charset="0"/>
                <a:ea typeface="Calibri" panose="020F0502020204030204" pitchFamily="34" charset="0"/>
                <a:cs typeface="Arial" panose="020B0604020202020204" pitchFamily="34" charset="0"/>
              </a:rPr>
              <a:t>IQVIA is a global leader in providing research and consulting in healthcare and life sciences </a:t>
            </a:r>
            <a:r>
              <a:rPr lang="en-IN" sz="2800" b="1" i="1" dirty="0" smtClean="0">
                <a:latin typeface="Arial" panose="020B0604020202020204" pitchFamily="34" charset="0"/>
                <a:ea typeface="Calibri" panose="020F0502020204030204" pitchFamily="34" charset="0"/>
                <a:cs typeface="Arial" panose="020B0604020202020204" pitchFamily="34" charset="0"/>
              </a:rPr>
              <a:t>sector</a:t>
            </a:r>
          </a:p>
          <a:p>
            <a:pPr marR="106045" algn="ctr">
              <a:spcBef>
                <a:spcPts val="450"/>
              </a:spcBef>
              <a:spcAft>
                <a:spcPts val="800"/>
              </a:spcAft>
            </a:pPr>
            <a:endParaRPr lang="en-US" sz="2800" b="1" i="1" dirty="0">
              <a:latin typeface="Arial" panose="020B0604020202020204" pitchFamily="34" charset="0"/>
              <a:ea typeface="Calibri" panose="020F0502020204030204" pitchFamily="34" charset="0"/>
              <a:cs typeface="Arial" panose="020B0604020202020204" pitchFamily="34" charset="0"/>
            </a:endParaRPr>
          </a:p>
          <a:p>
            <a:pPr marR="106045" algn="ctr">
              <a:spcBef>
                <a:spcPts val="450"/>
              </a:spcBef>
              <a:spcAft>
                <a:spcPts val="800"/>
              </a:spcAft>
            </a:pPr>
            <a:endParaRPr lang="en-IN" sz="2800" b="1" i="1" dirty="0" smtClean="0">
              <a:latin typeface="Arial" panose="020B0604020202020204" pitchFamily="34" charset="0"/>
              <a:ea typeface="Calibri" panose="020F0502020204030204" pitchFamily="34" charset="0"/>
              <a:cs typeface="Arial" panose="020B0604020202020204" pitchFamily="34" charset="0"/>
            </a:endParaRPr>
          </a:p>
          <a:p>
            <a:pPr marL="342900" marR="106045" indent="-342900" algn="just">
              <a:spcBef>
                <a:spcPts val="450"/>
              </a:spcBef>
              <a:spcAft>
                <a:spcPts val="800"/>
              </a:spcAft>
              <a:buFont typeface="Arial" panose="020B0604020202020204" pitchFamily="34" charset="0"/>
              <a:buChar char="•"/>
            </a:pPr>
            <a:r>
              <a:rPr lang="en-IN" sz="2400" dirty="0">
                <a:latin typeface="Arial" panose="020B0604020202020204" pitchFamily="34" charset="0"/>
                <a:cs typeface="Arial" panose="020B0604020202020204" pitchFamily="34" charset="0"/>
              </a:rPr>
              <a:t>IQVIA is the world’s leading provider of healthcare survey, consulting &amp; health intelligence services with </a:t>
            </a:r>
            <a:r>
              <a:rPr lang="en-IN" sz="2400" b="1" dirty="0">
                <a:latin typeface="Arial" panose="020B0604020202020204" pitchFamily="34" charset="0"/>
                <a:cs typeface="Arial" panose="020B0604020202020204" pitchFamily="34" charset="0"/>
              </a:rPr>
              <a:t>over 60 years </a:t>
            </a:r>
            <a:r>
              <a:rPr lang="en-IN" sz="2400" dirty="0">
                <a:latin typeface="Arial" panose="020B0604020202020204" pitchFamily="34" charset="0"/>
                <a:cs typeface="Arial" panose="020B0604020202020204" pitchFamily="34" charset="0"/>
              </a:rPr>
              <a:t>of </a:t>
            </a:r>
            <a:r>
              <a:rPr lang="en-IN" sz="2400" dirty="0" smtClean="0">
                <a:latin typeface="Arial" panose="020B0604020202020204" pitchFamily="34" charset="0"/>
                <a:cs typeface="Arial" panose="020B0604020202020204" pitchFamily="34" charset="0"/>
              </a:rPr>
              <a:t>experience.</a:t>
            </a:r>
          </a:p>
          <a:p>
            <a:pPr marL="342900" marR="106045" indent="-342900" algn="just">
              <a:spcBef>
                <a:spcPts val="450"/>
              </a:spcBef>
              <a:spcAft>
                <a:spcPts val="800"/>
              </a:spcAft>
              <a:buFont typeface="Arial" panose="020B0604020202020204" pitchFamily="34" charset="0"/>
              <a:buChar char="•"/>
            </a:pPr>
            <a:r>
              <a:rPr lang="en-IN" sz="2400" b="1" dirty="0" smtClean="0">
                <a:latin typeface="Arial" panose="020B0604020202020204" pitchFamily="34" charset="0"/>
                <a:cs typeface="Arial" panose="020B0604020202020204" pitchFamily="34" charset="0"/>
              </a:rPr>
              <a:t>We </a:t>
            </a:r>
            <a:r>
              <a:rPr lang="en-IN" sz="2400" b="1" dirty="0">
                <a:latin typeface="Arial" panose="020B0604020202020204" pitchFamily="34" charset="0"/>
                <a:cs typeface="Arial" panose="020B0604020202020204" pitchFamily="34" charset="0"/>
              </a:rPr>
              <a:t>have a strong focus on the Government and Public sector (GPS) in India. Our Public Health Government Practice in India works with the key Central Ministries, State Governments and International Donor Agencies across India </a:t>
            </a:r>
            <a:endParaRPr lang="en-IN" sz="2400" b="1" dirty="0" smtClean="0">
              <a:latin typeface="Arial" panose="020B0604020202020204" pitchFamily="34" charset="0"/>
              <a:cs typeface="Arial" panose="020B0604020202020204" pitchFamily="34" charset="0"/>
            </a:endParaRPr>
          </a:p>
          <a:p>
            <a:pPr marL="342900" marR="106045" indent="-342900" algn="just">
              <a:spcBef>
                <a:spcPts val="450"/>
              </a:spcBef>
              <a:spcAft>
                <a:spcPts val="800"/>
              </a:spcAft>
              <a:buFont typeface="Arial" panose="020B0604020202020204" pitchFamily="34" charset="0"/>
              <a:buChar char="•"/>
            </a:pPr>
            <a:r>
              <a:rPr lang="en-IN" sz="2400" dirty="0">
                <a:latin typeface="Arial" panose="020B0604020202020204" pitchFamily="34" charset="0"/>
                <a:cs typeface="Arial" panose="020B0604020202020204" pitchFamily="34" charset="0"/>
              </a:rPr>
              <a:t>We have prior experience of working on projects funded by government and international donor agencies including The World Bank, UNDP, CHAI, JSI, USAID Deliver, NPPA, </a:t>
            </a:r>
            <a:r>
              <a:rPr lang="en-IN" sz="2400" dirty="0" err="1" smtClean="0">
                <a:latin typeface="Arial" panose="020B0604020202020204" pitchFamily="34" charset="0"/>
                <a:cs typeface="Arial" panose="020B0604020202020204" pitchFamily="34" charset="0"/>
              </a:rPr>
              <a:t>DoP</a:t>
            </a:r>
            <a:r>
              <a:rPr lang="en-IN" sz="2400" dirty="0" smtClean="0">
                <a:latin typeface="Arial" panose="020B0604020202020204" pitchFamily="34" charset="0"/>
                <a:cs typeface="Arial" panose="020B0604020202020204" pitchFamily="34" charset="0"/>
              </a:rPr>
              <a:t>, </a:t>
            </a:r>
            <a:r>
              <a:rPr lang="en-IN" sz="2400" dirty="0" err="1" smtClean="0">
                <a:latin typeface="Arial" panose="020B0604020202020204" pitchFamily="34" charset="0"/>
                <a:cs typeface="Arial" panose="020B0604020202020204" pitchFamily="34" charset="0"/>
              </a:rPr>
              <a:t>Niti</a:t>
            </a:r>
            <a:r>
              <a:rPr lang="en-IN" sz="2400" dirty="0" smtClean="0">
                <a:latin typeface="Arial" panose="020B0604020202020204" pitchFamily="34" charset="0"/>
                <a:cs typeface="Arial" panose="020B0604020202020204" pitchFamily="34" charset="0"/>
              </a:rPr>
              <a:t> </a:t>
            </a:r>
            <a:r>
              <a:rPr lang="en-IN" sz="2400" dirty="0" err="1">
                <a:latin typeface="Arial" panose="020B0604020202020204" pitchFamily="34" charset="0"/>
                <a:cs typeface="Arial" panose="020B0604020202020204" pitchFamily="34" charset="0"/>
              </a:rPr>
              <a:t>Aayog</a:t>
            </a:r>
            <a:r>
              <a:rPr lang="en-IN" sz="2400" dirty="0">
                <a:latin typeface="Arial" panose="020B0604020202020204" pitchFamily="34" charset="0"/>
                <a:cs typeface="Arial" panose="020B0604020202020204" pitchFamily="34" charset="0"/>
              </a:rPr>
              <a:t>, PSI, BMGF, DFID, </a:t>
            </a:r>
            <a:r>
              <a:rPr lang="en-IN" sz="2400" dirty="0" err="1">
                <a:latin typeface="Arial" panose="020B0604020202020204" pitchFamily="34" charset="0"/>
                <a:cs typeface="Arial" panose="020B0604020202020204" pitchFamily="34" charset="0"/>
              </a:rPr>
              <a:t>Pharmexcil</a:t>
            </a:r>
            <a:r>
              <a:rPr lang="en-IN" sz="2400" dirty="0">
                <a:latin typeface="Arial" panose="020B0604020202020204" pitchFamily="34" charset="0"/>
                <a:cs typeface="Arial" panose="020B0604020202020204" pitchFamily="34" charset="0"/>
              </a:rPr>
              <a:t>, Tata Trusts, and Micronutrient Initiative etc. </a:t>
            </a:r>
            <a:endParaRPr lang="en-IN" sz="2400" dirty="0" smtClean="0">
              <a:latin typeface="Arial" panose="020B0604020202020204" pitchFamily="34" charset="0"/>
              <a:cs typeface="Arial" panose="020B0604020202020204" pitchFamily="34" charset="0"/>
            </a:endParaRPr>
          </a:p>
          <a:p>
            <a:pPr marL="342900" marR="106045" indent="-342900" algn="just">
              <a:spcBef>
                <a:spcPts val="450"/>
              </a:spcBef>
              <a:spcAft>
                <a:spcPts val="800"/>
              </a:spcAft>
              <a:buFont typeface="Arial" panose="020B0604020202020204" pitchFamily="34" charset="0"/>
              <a:buChar char="•"/>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106045" indent="-342900" algn="just">
              <a:spcBef>
                <a:spcPts val="450"/>
              </a:spcBef>
              <a:spcAft>
                <a:spcPts val="800"/>
              </a:spcAft>
              <a:buFont typeface="Arial" panose="020B0604020202020204" pitchFamily="34" charset="0"/>
              <a:buChar char="•"/>
            </a:pPr>
            <a:r>
              <a:rPr lang="en-IN" sz="2400" dirty="0">
                <a:latin typeface="Arial" panose="020B0604020202020204" pitchFamily="34" charset="0"/>
                <a:cs typeface="Arial" panose="020B0604020202020204" pitchFamily="34" charset="0"/>
              </a:rPr>
              <a:t> IQVIA Health has significant experience in advising Governments across the world in areas ranging from healthcare surveys to technology to transformational insights.</a:t>
            </a:r>
          </a:p>
          <a:p>
            <a:pPr marR="106045" algn="ctr">
              <a:spcBef>
                <a:spcPts val="450"/>
              </a:spcBef>
              <a:spcAft>
                <a:spcPts val="800"/>
              </a:spcAft>
            </a:pPr>
            <a:endParaRPr lang="en-IN"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p:cNvSpPr txBox="1"/>
          <p:nvPr/>
        </p:nvSpPr>
        <p:spPr>
          <a:xfrm>
            <a:off x="13258800" y="6057900"/>
            <a:ext cx="4738370"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IQVIA ,New </a:t>
            </a:r>
            <a:r>
              <a:rPr lang="en-US" b="1" dirty="0">
                <a:latin typeface="Arial" panose="020B0604020202020204" pitchFamily="34" charset="0"/>
                <a:cs typeface="Arial" panose="020B0604020202020204" pitchFamily="34" charset="0"/>
              </a:rPr>
              <a:t>D</a:t>
            </a:r>
            <a:r>
              <a:rPr lang="en-US" b="1" dirty="0" smtClean="0">
                <a:latin typeface="Arial" panose="020B0604020202020204" pitchFamily="34" charset="0"/>
                <a:cs typeface="Arial" panose="020B0604020202020204" pitchFamily="34" charset="0"/>
              </a:rPr>
              <a:t>elhi </a:t>
            </a:r>
            <a:endParaRPr lang="en-IN"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 y="9585325"/>
            <a:ext cx="18213070" cy="647065"/>
            <a:chOff x="0" y="0"/>
            <a:chExt cx="4142362" cy="276703"/>
          </a:xfrm>
        </p:grpSpPr>
        <p:sp>
          <p:nvSpPr>
            <p:cNvPr id="3" name="Freeform 3"/>
            <p:cNvSpPr/>
            <p:nvPr/>
          </p:nvSpPr>
          <p:spPr>
            <a:xfrm>
              <a:off x="0" y="0"/>
              <a:ext cx="4142362" cy="276703"/>
            </a:xfrm>
            <a:custGeom>
              <a:avLst/>
              <a:gdLst/>
              <a:ahLst/>
              <a:cxnLst/>
              <a:rect l="l" t="t" r="r" b="b"/>
              <a:pathLst>
                <a:path w="4142362" h="276703">
                  <a:moveTo>
                    <a:pt x="0" y="0"/>
                  </a:moveTo>
                  <a:lnTo>
                    <a:pt x="4142362" y="0"/>
                  </a:lnTo>
                  <a:lnTo>
                    <a:pt x="4142362" y="276703"/>
                  </a:lnTo>
                  <a:lnTo>
                    <a:pt x="0" y="276703"/>
                  </a:lnTo>
                  <a:close/>
                </a:path>
              </a:pathLst>
            </a:custGeom>
            <a:solidFill>
              <a:srgbClr val="1B4444"/>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sp>
        <p:nvSpPr>
          <p:cNvPr id="9" name="TextBox 9"/>
          <p:cNvSpPr txBox="1"/>
          <p:nvPr/>
        </p:nvSpPr>
        <p:spPr>
          <a:xfrm>
            <a:off x="2590747" y="38099"/>
            <a:ext cx="11784128" cy="711028"/>
          </a:xfrm>
          <a:prstGeom prst="rect">
            <a:avLst/>
          </a:prstGeom>
        </p:spPr>
        <p:txBody>
          <a:bodyPr lIns="0" tIns="0" rIns="0" bIns="0" rtlCol="0" anchor="t">
            <a:spAutoFit/>
          </a:bodyPr>
          <a:lstStyle/>
          <a:p>
            <a:pPr marL="0" lvl="0" indent="0" algn="ctr">
              <a:lnSpc>
                <a:spcPts val="6270"/>
              </a:lnSpc>
              <a:spcBef>
                <a:spcPct val="0"/>
              </a:spcBef>
            </a:pPr>
            <a:r>
              <a:rPr lang="en-US" sz="3600" b="1" dirty="0">
                <a:latin typeface="Arial" panose="020B0604020202020204" pitchFamily="34" charset="0"/>
                <a:cs typeface="Arial" panose="020B0604020202020204" pitchFamily="34" charset="0"/>
              </a:rPr>
              <a:t>ABOUT THE PROJECT</a:t>
            </a:r>
          </a:p>
        </p:txBody>
      </p:sp>
      <p:sp>
        <p:nvSpPr>
          <p:cNvPr id="25" name="Rounded Rectangle 69"/>
          <p:cNvSpPr/>
          <p:nvPr/>
        </p:nvSpPr>
        <p:spPr>
          <a:xfrm>
            <a:off x="381000" y="1037590"/>
            <a:ext cx="17624425" cy="13392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r>
              <a:rPr lang="en-IN" altLang="en-US" sz="2800" b="1" i="1" dirty="0">
                <a:solidFill>
                  <a:schemeClr val="tx1"/>
                </a:solidFill>
                <a:latin typeface="Arial" panose="020B0604020202020204" pitchFamily="34" charset="0"/>
                <a:cs typeface="Arial" panose="020B0604020202020204" pitchFamily="34" charset="0"/>
                <a:sym typeface="+mn-ea"/>
              </a:rPr>
              <a:t>Human beings are social creatures that require companionship of others to make progress in life. </a:t>
            </a:r>
            <a:endParaRPr lang="en-IN" altLang="en-US" sz="2800" b="1" i="1" dirty="0">
              <a:solidFill>
                <a:schemeClr val="tx1"/>
              </a:solidFill>
              <a:latin typeface="Arial" panose="020B0604020202020204" pitchFamily="34" charset="0"/>
              <a:cs typeface="Arial" panose="020B0604020202020204" pitchFamily="34" charset="0"/>
            </a:endParaRPr>
          </a:p>
          <a:p>
            <a:pPr algn="l"/>
            <a:r>
              <a:rPr lang="en-IN" altLang="en-US" sz="2800" b="1" i="1" dirty="0">
                <a:solidFill>
                  <a:schemeClr val="tx1"/>
                </a:solidFill>
                <a:latin typeface="Arial" panose="020B0604020202020204" pitchFamily="34" charset="0"/>
                <a:cs typeface="Arial" panose="020B0604020202020204" pitchFamily="34" charset="0"/>
                <a:sym typeface="+mn-ea"/>
              </a:rPr>
              <a:t>Thus being socially connected with other people relive stress, anxiety, depression but lack of social connection can seriously lead to mental illness.</a:t>
            </a:r>
          </a:p>
        </p:txBody>
      </p:sp>
      <p:grpSp>
        <p:nvGrpSpPr>
          <p:cNvPr id="27" name="Group 26"/>
          <p:cNvGrpSpPr/>
          <p:nvPr/>
        </p:nvGrpSpPr>
        <p:grpSpPr>
          <a:xfrm>
            <a:off x="685800" y="3848100"/>
            <a:ext cx="17018000" cy="1481455"/>
            <a:chOff x="403755" y="1276063"/>
            <a:chExt cx="11356683" cy="1012648"/>
          </a:xfrm>
        </p:grpSpPr>
        <p:sp>
          <p:nvSpPr>
            <p:cNvPr id="28" name="Rectangle: Rounded Corners 7"/>
            <p:cNvSpPr/>
            <p:nvPr/>
          </p:nvSpPr>
          <p:spPr>
            <a:xfrm>
              <a:off x="761471" y="1817576"/>
              <a:ext cx="10998967" cy="464461"/>
            </a:xfrm>
            <a:custGeom>
              <a:avLst/>
              <a:gdLst>
                <a:gd name="connsiteX0" fmla="*/ 0 w 11091861"/>
                <a:gd name="connsiteY0" fmla="*/ 92894 h 557355"/>
                <a:gd name="connsiteX1" fmla="*/ 92894 w 11091861"/>
                <a:gd name="connsiteY1" fmla="*/ 0 h 557355"/>
                <a:gd name="connsiteX2" fmla="*/ 10998967 w 11091861"/>
                <a:gd name="connsiteY2" fmla="*/ 0 h 557355"/>
                <a:gd name="connsiteX3" fmla="*/ 11091861 w 11091861"/>
                <a:gd name="connsiteY3" fmla="*/ 92894 h 557355"/>
                <a:gd name="connsiteX4" fmla="*/ 11091861 w 11091861"/>
                <a:gd name="connsiteY4" fmla="*/ 464461 h 557355"/>
                <a:gd name="connsiteX5" fmla="*/ 10998967 w 11091861"/>
                <a:gd name="connsiteY5" fmla="*/ 557355 h 557355"/>
                <a:gd name="connsiteX6" fmla="*/ 92894 w 11091861"/>
                <a:gd name="connsiteY6" fmla="*/ 557355 h 557355"/>
                <a:gd name="connsiteX7" fmla="*/ 0 w 11091861"/>
                <a:gd name="connsiteY7" fmla="*/ 464461 h 557355"/>
                <a:gd name="connsiteX8" fmla="*/ 0 w 11091861"/>
                <a:gd name="connsiteY8" fmla="*/ 92894 h 557355"/>
                <a:gd name="connsiteX0-1" fmla="*/ 92894 w 11091861"/>
                <a:gd name="connsiteY0-2" fmla="*/ 0 h 557355"/>
                <a:gd name="connsiteX1-3" fmla="*/ 10998967 w 11091861"/>
                <a:gd name="connsiteY1-4" fmla="*/ 0 h 557355"/>
                <a:gd name="connsiteX2-5" fmla="*/ 11091861 w 11091861"/>
                <a:gd name="connsiteY2-6" fmla="*/ 92894 h 557355"/>
                <a:gd name="connsiteX3-7" fmla="*/ 11091861 w 11091861"/>
                <a:gd name="connsiteY3-8" fmla="*/ 464461 h 557355"/>
                <a:gd name="connsiteX4-9" fmla="*/ 10998967 w 11091861"/>
                <a:gd name="connsiteY4-10" fmla="*/ 557355 h 557355"/>
                <a:gd name="connsiteX5-11" fmla="*/ 92894 w 11091861"/>
                <a:gd name="connsiteY5-12" fmla="*/ 557355 h 557355"/>
                <a:gd name="connsiteX6-13" fmla="*/ 0 w 11091861"/>
                <a:gd name="connsiteY6-14" fmla="*/ 464461 h 557355"/>
                <a:gd name="connsiteX7-15" fmla="*/ 0 w 11091861"/>
                <a:gd name="connsiteY7-16" fmla="*/ 92894 h 557355"/>
                <a:gd name="connsiteX8-17" fmla="*/ 184334 w 11091861"/>
                <a:gd name="connsiteY8-18" fmla="*/ 91440 h 557355"/>
                <a:gd name="connsiteX0-19" fmla="*/ 92894 w 11091861"/>
                <a:gd name="connsiteY0-20" fmla="*/ 0 h 557355"/>
                <a:gd name="connsiteX1-21" fmla="*/ 10998967 w 11091861"/>
                <a:gd name="connsiteY1-22" fmla="*/ 0 h 557355"/>
                <a:gd name="connsiteX2-23" fmla="*/ 11091861 w 11091861"/>
                <a:gd name="connsiteY2-24" fmla="*/ 92894 h 557355"/>
                <a:gd name="connsiteX3-25" fmla="*/ 11091861 w 11091861"/>
                <a:gd name="connsiteY3-26" fmla="*/ 464461 h 557355"/>
                <a:gd name="connsiteX4-27" fmla="*/ 10998967 w 11091861"/>
                <a:gd name="connsiteY4-28" fmla="*/ 557355 h 557355"/>
                <a:gd name="connsiteX5-29" fmla="*/ 92894 w 11091861"/>
                <a:gd name="connsiteY5-30" fmla="*/ 557355 h 557355"/>
                <a:gd name="connsiteX6-31" fmla="*/ 0 w 11091861"/>
                <a:gd name="connsiteY6-32" fmla="*/ 464461 h 557355"/>
                <a:gd name="connsiteX7-33" fmla="*/ 0 w 11091861"/>
                <a:gd name="connsiteY7-34" fmla="*/ 92894 h 557355"/>
                <a:gd name="connsiteX0-35" fmla="*/ 10998967 w 11091861"/>
                <a:gd name="connsiteY0-36" fmla="*/ 0 h 557355"/>
                <a:gd name="connsiteX1-37" fmla="*/ 11091861 w 11091861"/>
                <a:gd name="connsiteY1-38" fmla="*/ 92894 h 557355"/>
                <a:gd name="connsiteX2-39" fmla="*/ 11091861 w 11091861"/>
                <a:gd name="connsiteY2-40" fmla="*/ 464461 h 557355"/>
                <a:gd name="connsiteX3-41" fmla="*/ 10998967 w 11091861"/>
                <a:gd name="connsiteY3-42" fmla="*/ 557355 h 557355"/>
                <a:gd name="connsiteX4-43" fmla="*/ 92894 w 11091861"/>
                <a:gd name="connsiteY4-44" fmla="*/ 557355 h 557355"/>
                <a:gd name="connsiteX5-45" fmla="*/ 0 w 11091861"/>
                <a:gd name="connsiteY5-46" fmla="*/ 464461 h 557355"/>
                <a:gd name="connsiteX6-47" fmla="*/ 0 w 11091861"/>
                <a:gd name="connsiteY6-48" fmla="*/ 92894 h 557355"/>
                <a:gd name="connsiteX0-49" fmla="*/ 11091861 w 11091861"/>
                <a:gd name="connsiteY0-50" fmla="*/ 0 h 464461"/>
                <a:gd name="connsiteX1-51" fmla="*/ 11091861 w 11091861"/>
                <a:gd name="connsiteY1-52" fmla="*/ 371567 h 464461"/>
                <a:gd name="connsiteX2-53" fmla="*/ 10998967 w 11091861"/>
                <a:gd name="connsiteY2-54" fmla="*/ 464461 h 464461"/>
                <a:gd name="connsiteX3-55" fmla="*/ 92894 w 11091861"/>
                <a:gd name="connsiteY3-56" fmla="*/ 464461 h 464461"/>
                <a:gd name="connsiteX4-57" fmla="*/ 0 w 11091861"/>
                <a:gd name="connsiteY4-58" fmla="*/ 371567 h 464461"/>
                <a:gd name="connsiteX5-59" fmla="*/ 0 w 11091861"/>
                <a:gd name="connsiteY5-60" fmla="*/ 0 h 464461"/>
                <a:gd name="connsiteX0-61" fmla="*/ 11091861 w 11091861"/>
                <a:gd name="connsiteY0-62" fmla="*/ 371567 h 464461"/>
                <a:gd name="connsiteX1-63" fmla="*/ 10998967 w 11091861"/>
                <a:gd name="connsiteY1-64" fmla="*/ 464461 h 464461"/>
                <a:gd name="connsiteX2-65" fmla="*/ 92894 w 11091861"/>
                <a:gd name="connsiteY2-66" fmla="*/ 464461 h 464461"/>
                <a:gd name="connsiteX3-67" fmla="*/ 0 w 11091861"/>
                <a:gd name="connsiteY3-68" fmla="*/ 371567 h 464461"/>
                <a:gd name="connsiteX4-69" fmla="*/ 0 w 11091861"/>
                <a:gd name="connsiteY4-70" fmla="*/ 0 h 464461"/>
                <a:gd name="connsiteX0-71" fmla="*/ 10998967 w 10998967"/>
                <a:gd name="connsiteY0-72" fmla="*/ 464461 h 464461"/>
                <a:gd name="connsiteX1-73" fmla="*/ 92894 w 10998967"/>
                <a:gd name="connsiteY1-74" fmla="*/ 464461 h 464461"/>
                <a:gd name="connsiteX2-75" fmla="*/ 0 w 10998967"/>
                <a:gd name="connsiteY2-76" fmla="*/ 371567 h 464461"/>
                <a:gd name="connsiteX3-77" fmla="*/ 0 w 10998967"/>
                <a:gd name="connsiteY3-78" fmla="*/ 0 h 464461"/>
              </a:gdLst>
              <a:ahLst/>
              <a:cxnLst>
                <a:cxn ang="0">
                  <a:pos x="connsiteX0-1" y="connsiteY0-2"/>
                </a:cxn>
                <a:cxn ang="0">
                  <a:pos x="connsiteX1-3" y="connsiteY1-4"/>
                </a:cxn>
                <a:cxn ang="0">
                  <a:pos x="connsiteX2-5" y="connsiteY2-6"/>
                </a:cxn>
                <a:cxn ang="0">
                  <a:pos x="connsiteX3-7" y="connsiteY3-8"/>
                </a:cxn>
              </a:cxnLst>
              <a:rect l="l" t="t" r="r" b="b"/>
              <a:pathLst>
                <a:path w="10998967" h="464461">
                  <a:moveTo>
                    <a:pt x="10998967" y="464461"/>
                  </a:moveTo>
                  <a:lnTo>
                    <a:pt x="92894" y="464461"/>
                  </a:lnTo>
                  <a:cubicBezTo>
                    <a:pt x="41590" y="464461"/>
                    <a:pt x="0" y="422871"/>
                    <a:pt x="0" y="371567"/>
                  </a:cubicBezTo>
                  <a:lnTo>
                    <a:pt x="0" y="0"/>
                  </a:lnTo>
                </a:path>
              </a:pathLst>
            </a:custGeom>
            <a:no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err="1">
                <a:solidFill>
                  <a:schemeClr val="tx1"/>
                </a:solidFill>
                <a:latin typeface="Arial" panose="020B0604020202020204"/>
              </a:endParaRPr>
            </a:p>
          </p:txBody>
        </p:sp>
        <p:sp>
          <p:nvSpPr>
            <p:cNvPr id="29" name="Oval 28"/>
            <p:cNvSpPr/>
            <p:nvPr/>
          </p:nvSpPr>
          <p:spPr>
            <a:xfrm>
              <a:off x="403755" y="1276063"/>
              <a:ext cx="742950" cy="7429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err="1">
                <a:ln>
                  <a:noFill/>
                </a:ln>
                <a:solidFill>
                  <a:schemeClr val="tx1"/>
                </a:solidFill>
                <a:effectLst/>
                <a:uLnTx/>
                <a:uFillTx/>
                <a:latin typeface="Arial" panose="020B0604020202020204"/>
                <a:ea typeface="+mn-ea"/>
                <a:cs typeface="+mn-cs"/>
              </a:endParaRPr>
            </a:p>
          </p:txBody>
        </p:sp>
        <p:sp>
          <p:nvSpPr>
            <p:cNvPr id="31" name="Rounded Rectangle 69"/>
            <p:cNvSpPr/>
            <p:nvPr/>
          </p:nvSpPr>
          <p:spPr>
            <a:xfrm>
              <a:off x="1146602" y="1395862"/>
              <a:ext cx="10320201" cy="892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lnSpc>
                  <a:spcPct val="100000"/>
                </a:lnSpc>
              </a:pPr>
              <a:r>
                <a:rPr lang="en-IN" altLang="en-US" sz="2800" dirty="0">
                  <a:solidFill>
                    <a:schemeClr val="tx1"/>
                  </a:solidFill>
                  <a:latin typeface="Arial" panose="020B0604020202020204" pitchFamily="34" charset="0"/>
                  <a:cs typeface="Arial" panose="020B0604020202020204" pitchFamily="34" charset="0"/>
                  <a:sym typeface="+mn-ea"/>
                </a:rPr>
                <a:t>There are 4.76 billion social media users around the world in January 2023, equating to 59.4% of the total global population.</a:t>
              </a:r>
              <a:endParaRPr lang="en-IN" altLang="en-US" sz="2800" dirty="0">
                <a:solidFill>
                  <a:schemeClr val="tx1"/>
                </a:solidFill>
                <a:latin typeface="Arial" panose="020B0604020202020204" pitchFamily="34" charset="0"/>
                <a:cs typeface="Arial" panose="020B0604020202020204" pitchFamily="34" charset="0"/>
              </a:endParaRPr>
            </a:p>
            <a:p>
              <a:pPr algn="l"/>
              <a:endParaRPr lang="en-IN" altLang="en-US" sz="2800" dirty="0">
                <a:solidFill>
                  <a:schemeClr val="tx1"/>
                </a:solidFill>
                <a:latin typeface="Arial" panose="020B0604020202020204" pitchFamily="34" charset="0"/>
                <a:cs typeface="Arial" panose="020B0604020202020204" pitchFamily="34" charset="0"/>
              </a:endParaRPr>
            </a:p>
          </p:txBody>
        </p:sp>
      </p:grpSp>
      <p:grpSp>
        <p:nvGrpSpPr>
          <p:cNvPr id="32" name="Group 31"/>
          <p:cNvGrpSpPr/>
          <p:nvPr/>
        </p:nvGrpSpPr>
        <p:grpSpPr>
          <a:xfrm>
            <a:off x="609600" y="5868035"/>
            <a:ext cx="17399635" cy="1471930"/>
            <a:chOff x="403755" y="1276063"/>
            <a:chExt cx="11611391" cy="1005974"/>
          </a:xfrm>
        </p:grpSpPr>
        <p:sp>
          <p:nvSpPr>
            <p:cNvPr id="33" name="Rectangle: Rounded Corners 7"/>
            <p:cNvSpPr/>
            <p:nvPr/>
          </p:nvSpPr>
          <p:spPr>
            <a:xfrm>
              <a:off x="761471" y="1817576"/>
              <a:ext cx="10998967" cy="464461"/>
            </a:xfrm>
            <a:custGeom>
              <a:avLst/>
              <a:gdLst>
                <a:gd name="connsiteX0" fmla="*/ 0 w 11091861"/>
                <a:gd name="connsiteY0" fmla="*/ 92894 h 557355"/>
                <a:gd name="connsiteX1" fmla="*/ 92894 w 11091861"/>
                <a:gd name="connsiteY1" fmla="*/ 0 h 557355"/>
                <a:gd name="connsiteX2" fmla="*/ 10998967 w 11091861"/>
                <a:gd name="connsiteY2" fmla="*/ 0 h 557355"/>
                <a:gd name="connsiteX3" fmla="*/ 11091861 w 11091861"/>
                <a:gd name="connsiteY3" fmla="*/ 92894 h 557355"/>
                <a:gd name="connsiteX4" fmla="*/ 11091861 w 11091861"/>
                <a:gd name="connsiteY4" fmla="*/ 464461 h 557355"/>
                <a:gd name="connsiteX5" fmla="*/ 10998967 w 11091861"/>
                <a:gd name="connsiteY5" fmla="*/ 557355 h 557355"/>
                <a:gd name="connsiteX6" fmla="*/ 92894 w 11091861"/>
                <a:gd name="connsiteY6" fmla="*/ 557355 h 557355"/>
                <a:gd name="connsiteX7" fmla="*/ 0 w 11091861"/>
                <a:gd name="connsiteY7" fmla="*/ 464461 h 557355"/>
                <a:gd name="connsiteX8" fmla="*/ 0 w 11091861"/>
                <a:gd name="connsiteY8" fmla="*/ 92894 h 557355"/>
                <a:gd name="connsiteX0-1" fmla="*/ 92894 w 11091861"/>
                <a:gd name="connsiteY0-2" fmla="*/ 0 h 557355"/>
                <a:gd name="connsiteX1-3" fmla="*/ 10998967 w 11091861"/>
                <a:gd name="connsiteY1-4" fmla="*/ 0 h 557355"/>
                <a:gd name="connsiteX2-5" fmla="*/ 11091861 w 11091861"/>
                <a:gd name="connsiteY2-6" fmla="*/ 92894 h 557355"/>
                <a:gd name="connsiteX3-7" fmla="*/ 11091861 w 11091861"/>
                <a:gd name="connsiteY3-8" fmla="*/ 464461 h 557355"/>
                <a:gd name="connsiteX4-9" fmla="*/ 10998967 w 11091861"/>
                <a:gd name="connsiteY4-10" fmla="*/ 557355 h 557355"/>
                <a:gd name="connsiteX5-11" fmla="*/ 92894 w 11091861"/>
                <a:gd name="connsiteY5-12" fmla="*/ 557355 h 557355"/>
                <a:gd name="connsiteX6-13" fmla="*/ 0 w 11091861"/>
                <a:gd name="connsiteY6-14" fmla="*/ 464461 h 557355"/>
                <a:gd name="connsiteX7-15" fmla="*/ 0 w 11091861"/>
                <a:gd name="connsiteY7-16" fmla="*/ 92894 h 557355"/>
                <a:gd name="connsiteX8-17" fmla="*/ 184334 w 11091861"/>
                <a:gd name="connsiteY8-18" fmla="*/ 91440 h 557355"/>
                <a:gd name="connsiteX0-19" fmla="*/ 92894 w 11091861"/>
                <a:gd name="connsiteY0-20" fmla="*/ 0 h 557355"/>
                <a:gd name="connsiteX1-21" fmla="*/ 10998967 w 11091861"/>
                <a:gd name="connsiteY1-22" fmla="*/ 0 h 557355"/>
                <a:gd name="connsiteX2-23" fmla="*/ 11091861 w 11091861"/>
                <a:gd name="connsiteY2-24" fmla="*/ 92894 h 557355"/>
                <a:gd name="connsiteX3-25" fmla="*/ 11091861 w 11091861"/>
                <a:gd name="connsiteY3-26" fmla="*/ 464461 h 557355"/>
                <a:gd name="connsiteX4-27" fmla="*/ 10998967 w 11091861"/>
                <a:gd name="connsiteY4-28" fmla="*/ 557355 h 557355"/>
                <a:gd name="connsiteX5-29" fmla="*/ 92894 w 11091861"/>
                <a:gd name="connsiteY5-30" fmla="*/ 557355 h 557355"/>
                <a:gd name="connsiteX6-31" fmla="*/ 0 w 11091861"/>
                <a:gd name="connsiteY6-32" fmla="*/ 464461 h 557355"/>
                <a:gd name="connsiteX7-33" fmla="*/ 0 w 11091861"/>
                <a:gd name="connsiteY7-34" fmla="*/ 92894 h 557355"/>
                <a:gd name="connsiteX0-35" fmla="*/ 10998967 w 11091861"/>
                <a:gd name="connsiteY0-36" fmla="*/ 0 h 557355"/>
                <a:gd name="connsiteX1-37" fmla="*/ 11091861 w 11091861"/>
                <a:gd name="connsiteY1-38" fmla="*/ 92894 h 557355"/>
                <a:gd name="connsiteX2-39" fmla="*/ 11091861 w 11091861"/>
                <a:gd name="connsiteY2-40" fmla="*/ 464461 h 557355"/>
                <a:gd name="connsiteX3-41" fmla="*/ 10998967 w 11091861"/>
                <a:gd name="connsiteY3-42" fmla="*/ 557355 h 557355"/>
                <a:gd name="connsiteX4-43" fmla="*/ 92894 w 11091861"/>
                <a:gd name="connsiteY4-44" fmla="*/ 557355 h 557355"/>
                <a:gd name="connsiteX5-45" fmla="*/ 0 w 11091861"/>
                <a:gd name="connsiteY5-46" fmla="*/ 464461 h 557355"/>
                <a:gd name="connsiteX6-47" fmla="*/ 0 w 11091861"/>
                <a:gd name="connsiteY6-48" fmla="*/ 92894 h 557355"/>
                <a:gd name="connsiteX0-49" fmla="*/ 11091861 w 11091861"/>
                <a:gd name="connsiteY0-50" fmla="*/ 0 h 464461"/>
                <a:gd name="connsiteX1-51" fmla="*/ 11091861 w 11091861"/>
                <a:gd name="connsiteY1-52" fmla="*/ 371567 h 464461"/>
                <a:gd name="connsiteX2-53" fmla="*/ 10998967 w 11091861"/>
                <a:gd name="connsiteY2-54" fmla="*/ 464461 h 464461"/>
                <a:gd name="connsiteX3-55" fmla="*/ 92894 w 11091861"/>
                <a:gd name="connsiteY3-56" fmla="*/ 464461 h 464461"/>
                <a:gd name="connsiteX4-57" fmla="*/ 0 w 11091861"/>
                <a:gd name="connsiteY4-58" fmla="*/ 371567 h 464461"/>
                <a:gd name="connsiteX5-59" fmla="*/ 0 w 11091861"/>
                <a:gd name="connsiteY5-60" fmla="*/ 0 h 464461"/>
                <a:gd name="connsiteX0-61" fmla="*/ 11091861 w 11091861"/>
                <a:gd name="connsiteY0-62" fmla="*/ 371567 h 464461"/>
                <a:gd name="connsiteX1-63" fmla="*/ 10998967 w 11091861"/>
                <a:gd name="connsiteY1-64" fmla="*/ 464461 h 464461"/>
                <a:gd name="connsiteX2-65" fmla="*/ 92894 w 11091861"/>
                <a:gd name="connsiteY2-66" fmla="*/ 464461 h 464461"/>
                <a:gd name="connsiteX3-67" fmla="*/ 0 w 11091861"/>
                <a:gd name="connsiteY3-68" fmla="*/ 371567 h 464461"/>
                <a:gd name="connsiteX4-69" fmla="*/ 0 w 11091861"/>
                <a:gd name="connsiteY4-70" fmla="*/ 0 h 464461"/>
                <a:gd name="connsiteX0-71" fmla="*/ 10998967 w 10998967"/>
                <a:gd name="connsiteY0-72" fmla="*/ 464461 h 464461"/>
                <a:gd name="connsiteX1-73" fmla="*/ 92894 w 10998967"/>
                <a:gd name="connsiteY1-74" fmla="*/ 464461 h 464461"/>
                <a:gd name="connsiteX2-75" fmla="*/ 0 w 10998967"/>
                <a:gd name="connsiteY2-76" fmla="*/ 371567 h 464461"/>
                <a:gd name="connsiteX3-77" fmla="*/ 0 w 10998967"/>
                <a:gd name="connsiteY3-78" fmla="*/ 0 h 464461"/>
              </a:gdLst>
              <a:ahLst/>
              <a:cxnLst>
                <a:cxn ang="0">
                  <a:pos x="connsiteX0-1" y="connsiteY0-2"/>
                </a:cxn>
                <a:cxn ang="0">
                  <a:pos x="connsiteX1-3" y="connsiteY1-4"/>
                </a:cxn>
                <a:cxn ang="0">
                  <a:pos x="connsiteX2-5" y="connsiteY2-6"/>
                </a:cxn>
                <a:cxn ang="0">
                  <a:pos x="connsiteX3-7" y="connsiteY3-8"/>
                </a:cxn>
              </a:cxnLst>
              <a:rect l="l" t="t" r="r" b="b"/>
              <a:pathLst>
                <a:path w="10998967" h="464461">
                  <a:moveTo>
                    <a:pt x="10998967" y="464461"/>
                  </a:moveTo>
                  <a:lnTo>
                    <a:pt x="92894" y="464461"/>
                  </a:lnTo>
                  <a:cubicBezTo>
                    <a:pt x="41590" y="464461"/>
                    <a:pt x="0" y="422871"/>
                    <a:pt x="0" y="371567"/>
                  </a:cubicBezTo>
                  <a:lnTo>
                    <a:pt x="0" y="0"/>
                  </a:lnTo>
                </a:path>
              </a:pathLst>
            </a:custGeom>
            <a:no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err="1">
                <a:solidFill>
                  <a:schemeClr val="tx1"/>
                </a:solidFill>
                <a:latin typeface="Arial" panose="020B0604020202020204"/>
              </a:endParaRPr>
            </a:p>
          </p:txBody>
        </p:sp>
        <p:sp>
          <p:nvSpPr>
            <p:cNvPr id="34" name="Oval 33"/>
            <p:cNvSpPr/>
            <p:nvPr/>
          </p:nvSpPr>
          <p:spPr>
            <a:xfrm>
              <a:off x="403755" y="1276063"/>
              <a:ext cx="742950" cy="7429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err="1">
                <a:ln>
                  <a:noFill/>
                </a:ln>
                <a:solidFill>
                  <a:schemeClr val="tx1"/>
                </a:solidFill>
                <a:effectLst/>
                <a:uLnTx/>
                <a:uFillTx/>
                <a:latin typeface="Arial" panose="020B0604020202020204"/>
                <a:ea typeface="+mn-ea"/>
                <a:cs typeface="+mn-cs"/>
              </a:endParaRPr>
            </a:p>
          </p:txBody>
        </p:sp>
        <p:sp>
          <p:nvSpPr>
            <p:cNvPr id="36" name="Rounded Rectangle 69"/>
            <p:cNvSpPr/>
            <p:nvPr/>
          </p:nvSpPr>
          <p:spPr>
            <a:xfrm>
              <a:off x="1114821" y="1366092"/>
              <a:ext cx="10900325" cy="892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342900" indent="-342900" algn="l">
                <a:buFont typeface="Arial" panose="020B0604020202020204" pitchFamily="34" charset="0"/>
                <a:buChar char="•"/>
              </a:pPr>
              <a:r>
                <a:rPr lang="en-IN" altLang="en-US" sz="2800" dirty="0">
                  <a:solidFill>
                    <a:schemeClr val="tx1"/>
                  </a:solidFill>
                  <a:latin typeface="Arial" panose="020B0604020202020204" pitchFamily="34" charset="0"/>
                  <a:cs typeface="Arial" panose="020B0604020202020204" pitchFamily="34" charset="0"/>
                  <a:sym typeface="+mn-ea"/>
                </a:rPr>
                <a:t>Social media users have continued to grow over the past 12 months with 137 million users joining over last time ,That equates to annualized growth of 3 percent, at an average of 4 new users.</a:t>
              </a:r>
            </a:p>
            <a:p>
              <a:pPr marL="342900" indent="-342900" algn="l">
                <a:buFont typeface="Arial" panose="020B0604020202020204" pitchFamily="34" charset="0"/>
                <a:buChar char="•"/>
              </a:pPr>
              <a:r>
                <a:rPr lang="en-IN" altLang="en-US" sz="2800" dirty="0">
                  <a:solidFill>
                    <a:schemeClr val="tx1"/>
                  </a:solidFill>
                  <a:latin typeface="Arial" panose="020B0604020202020204" pitchFamily="34" charset="0"/>
                  <a:cs typeface="Arial" panose="020B0604020202020204" pitchFamily="34" charset="0"/>
                  <a:sym typeface="+mn-ea"/>
                </a:rPr>
                <a:t> Recent figures show that 9 in 10 users use social media each </a:t>
              </a:r>
              <a:r>
                <a:rPr lang="en-IN" altLang="en-US" sz="2800" dirty="0" smtClean="0">
                  <a:solidFill>
                    <a:schemeClr val="tx1"/>
                  </a:solidFill>
                  <a:latin typeface="Arial" panose="020B0604020202020204" pitchFamily="34" charset="0"/>
                  <a:cs typeface="Arial" panose="020B0604020202020204" pitchFamily="34" charset="0"/>
                  <a:sym typeface="+mn-ea"/>
                </a:rPr>
                <a:t>month.</a:t>
              </a:r>
              <a:endParaRPr lang="en-IN" altLang="en-US" sz="2800" dirty="0">
                <a:solidFill>
                  <a:schemeClr val="tx1"/>
                </a:solidFill>
                <a:latin typeface="Arial" panose="020B0604020202020204" pitchFamily="34" charset="0"/>
                <a:cs typeface="Arial" panose="020B0604020202020204" pitchFamily="34" charset="0"/>
                <a:sym typeface="+mn-ea"/>
              </a:endParaRPr>
            </a:p>
          </p:txBody>
        </p:sp>
      </p:grpSp>
      <p:sp>
        <p:nvSpPr>
          <p:cNvPr id="13" name="Text Box 12"/>
          <p:cNvSpPr txBox="1"/>
          <p:nvPr/>
        </p:nvSpPr>
        <p:spPr>
          <a:xfrm>
            <a:off x="6934200" y="2778409"/>
            <a:ext cx="3501390" cy="645160"/>
          </a:xfrm>
          <a:prstGeom prst="rect">
            <a:avLst/>
          </a:prstGeom>
          <a:noFill/>
        </p:spPr>
        <p:txBody>
          <a:bodyPr wrap="none" rtlCol="0" anchor="t">
            <a:spAutoFit/>
          </a:bodyPr>
          <a:lstStyle/>
          <a:p>
            <a:pPr algn="l"/>
            <a:r>
              <a:rPr lang="en-IN" altLang="en-US" sz="3600" b="1" u="sng" dirty="0">
                <a:latin typeface="Arial" panose="020B0604020202020204" pitchFamily="34" charset="0"/>
                <a:cs typeface="Arial" panose="020B0604020202020204" pitchFamily="34" charset="0"/>
                <a:sym typeface="+mn-ea"/>
              </a:rPr>
              <a:t>SOCIAL MEDIA</a:t>
            </a:r>
          </a:p>
        </p:txBody>
      </p:sp>
      <p:pic>
        <p:nvPicPr>
          <p:cNvPr id="15" name="Picture 14" descr="iihmr-logo-new-old"/>
          <p:cNvPicPr>
            <a:picLocks noChangeAspect="1"/>
          </p:cNvPicPr>
          <p:nvPr/>
        </p:nvPicPr>
        <p:blipFill>
          <a:blip r:embed="rId2"/>
          <a:stretch>
            <a:fillRect/>
          </a:stretch>
        </p:blipFill>
        <p:spPr>
          <a:xfrm>
            <a:off x="16230600" y="38100"/>
            <a:ext cx="1766570" cy="897255"/>
          </a:xfrm>
          <a:prstGeom prst="rect">
            <a:avLst/>
          </a:prstGeom>
        </p:spPr>
      </p:pic>
      <p:grpSp>
        <p:nvGrpSpPr>
          <p:cNvPr id="17" name="Group 16"/>
          <p:cNvGrpSpPr/>
          <p:nvPr/>
        </p:nvGrpSpPr>
        <p:grpSpPr>
          <a:xfrm>
            <a:off x="609600" y="7633970"/>
            <a:ext cx="17399635" cy="1471930"/>
            <a:chOff x="403755" y="1276063"/>
            <a:chExt cx="11611391" cy="1005974"/>
          </a:xfrm>
        </p:grpSpPr>
        <p:sp>
          <p:nvSpPr>
            <p:cNvPr id="18" name="Rectangle: Rounded Corners 7"/>
            <p:cNvSpPr/>
            <p:nvPr/>
          </p:nvSpPr>
          <p:spPr>
            <a:xfrm>
              <a:off x="761471" y="1817576"/>
              <a:ext cx="10998967" cy="464461"/>
            </a:xfrm>
            <a:custGeom>
              <a:avLst/>
              <a:gdLst>
                <a:gd name="connsiteX0" fmla="*/ 0 w 11091861"/>
                <a:gd name="connsiteY0" fmla="*/ 92894 h 557355"/>
                <a:gd name="connsiteX1" fmla="*/ 92894 w 11091861"/>
                <a:gd name="connsiteY1" fmla="*/ 0 h 557355"/>
                <a:gd name="connsiteX2" fmla="*/ 10998967 w 11091861"/>
                <a:gd name="connsiteY2" fmla="*/ 0 h 557355"/>
                <a:gd name="connsiteX3" fmla="*/ 11091861 w 11091861"/>
                <a:gd name="connsiteY3" fmla="*/ 92894 h 557355"/>
                <a:gd name="connsiteX4" fmla="*/ 11091861 w 11091861"/>
                <a:gd name="connsiteY4" fmla="*/ 464461 h 557355"/>
                <a:gd name="connsiteX5" fmla="*/ 10998967 w 11091861"/>
                <a:gd name="connsiteY5" fmla="*/ 557355 h 557355"/>
                <a:gd name="connsiteX6" fmla="*/ 92894 w 11091861"/>
                <a:gd name="connsiteY6" fmla="*/ 557355 h 557355"/>
                <a:gd name="connsiteX7" fmla="*/ 0 w 11091861"/>
                <a:gd name="connsiteY7" fmla="*/ 464461 h 557355"/>
                <a:gd name="connsiteX8" fmla="*/ 0 w 11091861"/>
                <a:gd name="connsiteY8" fmla="*/ 92894 h 557355"/>
                <a:gd name="connsiteX0-1" fmla="*/ 92894 w 11091861"/>
                <a:gd name="connsiteY0-2" fmla="*/ 0 h 557355"/>
                <a:gd name="connsiteX1-3" fmla="*/ 10998967 w 11091861"/>
                <a:gd name="connsiteY1-4" fmla="*/ 0 h 557355"/>
                <a:gd name="connsiteX2-5" fmla="*/ 11091861 w 11091861"/>
                <a:gd name="connsiteY2-6" fmla="*/ 92894 h 557355"/>
                <a:gd name="connsiteX3-7" fmla="*/ 11091861 w 11091861"/>
                <a:gd name="connsiteY3-8" fmla="*/ 464461 h 557355"/>
                <a:gd name="connsiteX4-9" fmla="*/ 10998967 w 11091861"/>
                <a:gd name="connsiteY4-10" fmla="*/ 557355 h 557355"/>
                <a:gd name="connsiteX5-11" fmla="*/ 92894 w 11091861"/>
                <a:gd name="connsiteY5-12" fmla="*/ 557355 h 557355"/>
                <a:gd name="connsiteX6-13" fmla="*/ 0 w 11091861"/>
                <a:gd name="connsiteY6-14" fmla="*/ 464461 h 557355"/>
                <a:gd name="connsiteX7-15" fmla="*/ 0 w 11091861"/>
                <a:gd name="connsiteY7-16" fmla="*/ 92894 h 557355"/>
                <a:gd name="connsiteX8-17" fmla="*/ 184334 w 11091861"/>
                <a:gd name="connsiteY8-18" fmla="*/ 91440 h 557355"/>
                <a:gd name="connsiteX0-19" fmla="*/ 92894 w 11091861"/>
                <a:gd name="connsiteY0-20" fmla="*/ 0 h 557355"/>
                <a:gd name="connsiteX1-21" fmla="*/ 10998967 w 11091861"/>
                <a:gd name="connsiteY1-22" fmla="*/ 0 h 557355"/>
                <a:gd name="connsiteX2-23" fmla="*/ 11091861 w 11091861"/>
                <a:gd name="connsiteY2-24" fmla="*/ 92894 h 557355"/>
                <a:gd name="connsiteX3-25" fmla="*/ 11091861 w 11091861"/>
                <a:gd name="connsiteY3-26" fmla="*/ 464461 h 557355"/>
                <a:gd name="connsiteX4-27" fmla="*/ 10998967 w 11091861"/>
                <a:gd name="connsiteY4-28" fmla="*/ 557355 h 557355"/>
                <a:gd name="connsiteX5-29" fmla="*/ 92894 w 11091861"/>
                <a:gd name="connsiteY5-30" fmla="*/ 557355 h 557355"/>
                <a:gd name="connsiteX6-31" fmla="*/ 0 w 11091861"/>
                <a:gd name="connsiteY6-32" fmla="*/ 464461 h 557355"/>
                <a:gd name="connsiteX7-33" fmla="*/ 0 w 11091861"/>
                <a:gd name="connsiteY7-34" fmla="*/ 92894 h 557355"/>
                <a:gd name="connsiteX0-35" fmla="*/ 10998967 w 11091861"/>
                <a:gd name="connsiteY0-36" fmla="*/ 0 h 557355"/>
                <a:gd name="connsiteX1-37" fmla="*/ 11091861 w 11091861"/>
                <a:gd name="connsiteY1-38" fmla="*/ 92894 h 557355"/>
                <a:gd name="connsiteX2-39" fmla="*/ 11091861 w 11091861"/>
                <a:gd name="connsiteY2-40" fmla="*/ 464461 h 557355"/>
                <a:gd name="connsiteX3-41" fmla="*/ 10998967 w 11091861"/>
                <a:gd name="connsiteY3-42" fmla="*/ 557355 h 557355"/>
                <a:gd name="connsiteX4-43" fmla="*/ 92894 w 11091861"/>
                <a:gd name="connsiteY4-44" fmla="*/ 557355 h 557355"/>
                <a:gd name="connsiteX5-45" fmla="*/ 0 w 11091861"/>
                <a:gd name="connsiteY5-46" fmla="*/ 464461 h 557355"/>
                <a:gd name="connsiteX6-47" fmla="*/ 0 w 11091861"/>
                <a:gd name="connsiteY6-48" fmla="*/ 92894 h 557355"/>
                <a:gd name="connsiteX0-49" fmla="*/ 11091861 w 11091861"/>
                <a:gd name="connsiteY0-50" fmla="*/ 0 h 464461"/>
                <a:gd name="connsiteX1-51" fmla="*/ 11091861 w 11091861"/>
                <a:gd name="connsiteY1-52" fmla="*/ 371567 h 464461"/>
                <a:gd name="connsiteX2-53" fmla="*/ 10998967 w 11091861"/>
                <a:gd name="connsiteY2-54" fmla="*/ 464461 h 464461"/>
                <a:gd name="connsiteX3-55" fmla="*/ 92894 w 11091861"/>
                <a:gd name="connsiteY3-56" fmla="*/ 464461 h 464461"/>
                <a:gd name="connsiteX4-57" fmla="*/ 0 w 11091861"/>
                <a:gd name="connsiteY4-58" fmla="*/ 371567 h 464461"/>
                <a:gd name="connsiteX5-59" fmla="*/ 0 w 11091861"/>
                <a:gd name="connsiteY5-60" fmla="*/ 0 h 464461"/>
                <a:gd name="connsiteX0-61" fmla="*/ 11091861 w 11091861"/>
                <a:gd name="connsiteY0-62" fmla="*/ 371567 h 464461"/>
                <a:gd name="connsiteX1-63" fmla="*/ 10998967 w 11091861"/>
                <a:gd name="connsiteY1-64" fmla="*/ 464461 h 464461"/>
                <a:gd name="connsiteX2-65" fmla="*/ 92894 w 11091861"/>
                <a:gd name="connsiteY2-66" fmla="*/ 464461 h 464461"/>
                <a:gd name="connsiteX3-67" fmla="*/ 0 w 11091861"/>
                <a:gd name="connsiteY3-68" fmla="*/ 371567 h 464461"/>
                <a:gd name="connsiteX4-69" fmla="*/ 0 w 11091861"/>
                <a:gd name="connsiteY4-70" fmla="*/ 0 h 464461"/>
                <a:gd name="connsiteX0-71" fmla="*/ 10998967 w 10998967"/>
                <a:gd name="connsiteY0-72" fmla="*/ 464461 h 464461"/>
                <a:gd name="connsiteX1-73" fmla="*/ 92894 w 10998967"/>
                <a:gd name="connsiteY1-74" fmla="*/ 464461 h 464461"/>
                <a:gd name="connsiteX2-75" fmla="*/ 0 w 10998967"/>
                <a:gd name="connsiteY2-76" fmla="*/ 371567 h 464461"/>
                <a:gd name="connsiteX3-77" fmla="*/ 0 w 10998967"/>
                <a:gd name="connsiteY3-78" fmla="*/ 0 h 464461"/>
              </a:gdLst>
              <a:ahLst/>
              <a:cxnLst>
                <a:cxn ang="0">
                  <a:pos x="connsiteX0-1" y="connsiteY0-2"/>
                </a:cxn>
                <a:cxn ang="0">
                  <a:pos x="connsiteX1-3" y="connsiteY1-4"/>
                </a:cxn>
                <a:cxn ang="0">
                  <a:pos x="connsiteX2-5" y="connsiteY2-6"/>
                </a:cxn>
                <a:cxn ang="0">
                  <a:pos x="connsiteX3-7" y="connsiteY3-8"/>
                </a:cxn>
              </a:cxnLst>
              <a:rect l="l" t="t" r="r" b="b"/>
              <a:pathLst>
                <a:path w="10998967" h="464461">
                  <a:moveTo>
                    <a:pt x="10998967" y="464461"/>
                  </a:moveTo>
                  <a:lnTo>
                    <a:pt x="92894" y="464461"/>
                  </a:lnTo>
                  <a:cubicBezTo>
                    <a:pt x="41590" y="464461"/>
                    <a:pt x="0" y="422871"/>
                    <a:pt x="0" y="371567"/>
                  </a:cubicBezTo>
                  <a:lnTo>
                    <a:pt x="0" y="0"/>
                  </a:lnTo>
                </a:path>
              </a:pathLst>
            </a:custGeom>
            <a:no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err="1">
                <a:solidFill>
                  <a:schemeClr val="tx1"/>
                </a:solidFill>
                <a:latin typeface="Arial" panose="020B0604020202020204"/>
              </a:endParaRPr>
            </a:p>
          </p:txBody>
        </p:sp>
        <p:sp>
          <p:nvSpPr>
            <p:cNvPr id="19" name="Oval 18"/>
            <p:cNvSpPr/>
            <p:nvPr/>
          </p:nvSpPr>
          <p:spPr>
            <a:xfrm>
              <a:off x="403755" y="1276063"/>
              <a:ext cx="742950" cy="7429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err="1">
                <a:ln>
                  <a:noFill/>
                </a:ln>
                <a:solidFill>
                  <a:schemeClr val="tx1"/>
                </a:solidFill>
                <a:effectLst/>
                <a:uLnTx/>
                <a:uFillTx/>
                <a:latin typeface="Arial" panose="020B0604020202020204"/>
                <a:ea typeface="+mn-ea"/>
                <a:cs typeface="+mn-cs"/>
              </a:endParaRPr>
            </a:p>
          </p:txBody>
        </p:sp>
        <p:sp>
          <p:nvSpPr>
            <p:cNvPr id="20" name="Rounded Rectangle 69"/>
            <p:cNvSpPr/>
            <p:nvPr/>
          </p:nvSpPr>
          <p:spPr>
            <a:xfrm>
              <a:off x="1114821" y="1366092"/>
              <a:ext cx="10900325" cy="892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342900" indent="-342900">
                <a:buFont typeface="Arial" panose="020B0604020202020204" pitchFamily="34" charset="0"/>
                <a:buChar char="•"/>
              </a:pPr>
              <a:r>
                <a:rPr lang="en-US" altLang="en-US" sz="2800" dirty="0">
                  <a:solidFill>
                    <a:schemeClr val="tx1"/>
                  </a:solidFill>
                  <a:latin typeface="Arial" panose="020B0604020202020204" pitchFamily="34" charset="0"/>
                  <a:cs typeface="Arial" panose="020B0604020202020204" pitchFamily="34" charset="0"/>
                  <a:sym typeface="+mn-ea"/>
                </a:rPr>
                <a:t>In India, adolescents and teenagers between the ages of 13 and 19 make up 31 percent of the overall number of people who use social media (Statista, 2021)</a:t>
              </a:r>
              <a:endParaRPr lang="en-IN" altLang="en-US" sz="2800" dirty="0">
                <a:solidFill>
                  <a:schemeClr val="tx1"/>
                </a:solidFill>
                <a:latin typeface="Arial" panose="020B0604020202020204" pitchFamily="34" charset="0"/>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4444"/>
        </a:solidFill>
        <a:effectLst/>
      </p:bgPr>
    </p:bg>
    <p:spTree>
      <p:nvGrpSpPr>
        <p:cNvPr id="1" name=""/>
        <p:cNvGrpSpPr/>
        <p:nvPr/>
      </p:nvGrpSpPr>
      <p:grpSpPr>
        <a:xfrm>
          <a:off x="0" y="0"/>
          <a:ext cx="0" cy="0"/>
          <a:chOff x="0" y="0"/>
          <a:chExt cx="0" cy="0"/>
        </a:xfrm>
      </p:grpSpPr>
      <p:pic>
        <p:nvPicPr>
          <p:cNvPr id="340991657" name="Picture 3409916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42900"/>
            <a:ext cx="9680575" cy="5132705"/>
          </a:xfrm>
          <a:prstGeom prst="rect">
            <a:avLst/>
          </a:prstGeom>
          <a:ln>
            <a:solidFill>
              <a:schemeClr val="tx1"/>
            </a:solidFill>
          </a:ln>
        </p:spPr>
      </p:pic>
      <p:sp>
        <p:nvSpPr>
          <p:cNvPr id="100" name="Text Box 99"/>
          <p:cNvSpPr txBox="1"/>
          <p:nvPr/>
        </p:nvSpPr>
        <p:spPr>
          <a:xfrm>
            <a:off x="152400" y="5981700"/>
            <a:ext cx="9609455" cy="1814830"/>
          </a:xfrm>
          <a:prstGeom prst="rect">
            <a:avLst/>
          </a:prstGeom>
          <a:noFill/>
          <a:ln w="9525">
            <a:noFill/>
          </a:ln>
        </p:spPr>
        <p:txBody>
          <a:bodyPr wrap="square">
            <a:spAutoFit/>
          </a:bodyPr>
          <a:lstStyle/>
          <a:p>
            <a:pPr indent="0"/>
            <a:r>
              <a:rPr lang="en-US" sz="2800" b="0" dirty="0">
                <a:solidFill>
                  <a:schemeClr val="bg1"/>
                </a:solidFill>
                <a:latin typeface="Arial" panose="020B0604020202020204" pitchFamily="34" charset="0"/>
                <a:cs typeface="Arial" panose="020B0604020202020204" pitchFamily="34" charset="0"/>
              </a:rPr>
              <a:t>The world's biggest social media platform- </a:t>
            </a:r>
            <a:r>
              <a:rPr lang="en-US" sz="2800" b="1" dirty="0">
                <a:solidFill>
                  <a:schemeClr val="bg1"/>
                </a:solidFill>
                <a:latin typeface="Arial" panose="020B0604020202020204" pitchFamily="34" charset="0"/>
                <a:cs typeface="Arial" panose="020B0604020202020204" pitchFamily="34" charset="0"/>
              </a:rPr>
              <a:t>Facebook </a:t>
            </a:r>
            <a:r>
              <a:rPr lang="en-US" sz="2800" b="0" dirty="0">
                <a:solidFill>
                  <a:schemeClr val="bg1"/>
                </a:solidFill>
                <a:latin typeface="Arial" panose="020B0604020202020204" pitchFamily="34" charset="0"/>
                <a:cs typeface="Arial" panose="020B0604020202020204" pitchFamily="34" charset="0"/>
              </a:rPr>
              <a:t>remains on top of world's biggest social media platform, but there are now 6 social media platforms that each claim one billion or monthly active users. </a:t>
            </a:r>
          </a:p>
        </p:txBody>
      </p:sp>
      <p:pic>
        <p:nvPicPr>
          <p:cNvPr id="340991658" name="Picture 3409916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9175" y="3543300"/>
            <a:ext cx="8117205" cy="5629910"/>
          </a:xfrm>
          <a:prstGeom prst="rect">
            <a:avLst/>
          </a:prstGeom>
        </p:spPr>
      </p:pic>
      <p:pic>
        <p:nvPicPr>
          <p:cNvPr id="8" name="Picture 7"/>
          <p:cNvPicPr>
            <a:picLocks noChangeAspect="1"/>
          </p:cNvPicPr>
          <p:nvPr/>
        </p:nvPicPr>
        <p:blipFill>
          <a:blip r:embed="rId5"/>
          <a:stretch>
            <a:fillRect/>
          </a:stretch>
        </p:blipFill>
        <p:spPr>
          <a:xfrm>
            <a:off x="15707360" y="114300"/>
            <a:ext cx="2284730" cy="1142365"/>
          </a:xfrm>
          <a:prstGeom prst="rect">
            <a:avLst/>
          </a:prstGeom>
        </p:spPr>
      </p:pic>
      <p:sp>
        <p:nvSpPr>
          <p:cNvPr id="2" name="Footer Placeholder 1"/>
          <p:cNvSpPr>
            <a:spLocks noGrp="1"/>
          </p:cNvSpPr>
          <p:nvPr>
            <p:ph type="ftr" sz="quarter" idx="11"/>
          </p:nvPr>
        </p:nvSpPr>
        <p:spPr>
          <a:xfrm>
            <a:off x="3124200" y="5540375"/>
            <a:ext cx="3810000" cy="441325"/>
          </a:xfrm>
        </p:spPr>
        <p:txBody>
          <a:bodyPr/>
          <a:lstStyle/>
          <a:p>
            <a:r>
              <a:rPr lang="en-US" dirty="0" smtClean="0">
                <a:solidFill>
                  <a:schemeClr val="bg1"/>
                </a:solidFill>
                <a:latin typeface="Arial" panose="020B0604020202020204" pitchFamily="34" charset="0"/>
                <a:cs typeface="Arial" panose="020B0604020202020204" pitchFamily="34" charset="0"/>
              </a:rPr>
              <a:t>Source: Global Social Media Statistics- Data </a:t>
            </a:r>
            <a:r>
              <a:rPr lang="en-US" dirty="0" err="1" smtClean="0">
                <a:solidFill>
                  <a:schemeClr val="bg1"/>
                </a:solidFill>
                <a:latin typeface="Arial" panose="020B0604020202020204" pitchFamily="34" charset="0"/>
                <a:cs typeface="Arial" panose="020B0604020202020204" pitchFamily="34" charset="0"/>
              </a:rPr>
              <a:t>Reportal</a:t>
            </a:r>
            <a:r>
              <a:rPr lang="en-US" dirty="0" smtClean="0">
                <a:solidFill>
                  <a:schemeClr val="bg1"/>
                </a:solidFill>
                <a:latin typeface="Arial" panose="020B0604020202020204" pitchFamily="34" charset="0"/>
                <a:cs typeface="Arial" panose="020B0604020202020204" pitchFamily="34" charset="0"/>
              </a:rPr>
              <a:t>.</a:t>
            </a:r>
            <a:endParaRPr lang="en-US"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12052280" y="9156784"/>
            <a:ext cx="3416320" cy="253916"/>
          </a:xfrm>
          <a:prstGeom prst="rect">
            <a:avLst/>
          </a:prstGeom>
        </p:spPr>
        <p:txBody>
          <a:bodyPr wrap="none">
            <a:spAutoFit/>
          </a:bodyPr>
          <a:lstStyle/>
          <a:p>
            <a:r>
              <a:rPr lang="en-IN" sz="1050" dirty="0">
                <a:solidFill>
                  <a:schemeClr val="bg1"/>
                </a:solidFill>
                <a:latin typeface="Arial" panose="020B0604020202020204" pitchFamily="34" charset="0"/>
                <a:cs typeface="Arial" panose="020B0604020202020204" pitchFamily="34" charset="0"/>
              </a:rPr>
              <a:t>Source: Global Social Media Statistics- Data </a:t>
            </a:r>
            <a:r>
              <a:rPr lang="en-IN" sz="1050" dirty="0" err="1">
                <a:solidFill>
                  <a:schemeClr val="bg1"/>
                </a:solidFill>
                <a:latin typeface="Arial" panose="020B0604020202020204" pitchFamily="34" charset="0"/>
                <a:cs typeface="Arial" panose="020B0604020202020204" pitchFamily="34" charset="0"/>
              </a:rPr>
              <a:t>Reportal</a:t>
            </a:r>
            <a:r>
              <a:rPr lang="en-IN" sz="1050" dirty="0">
                <a:solidFill>
                  <a:schemeClr val="bg1"/>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304800" y="-83185"/>
            <a:ext cx="17426305" cy="951479"/>
          </a:xfrm>
          <a:prstGeom prst="rect">
            <a:avLst/>
          </a:prstGeom>
        </p:spPr>
        <p:txBody>
          <a:bodyPr wrap="square" lIns="0" tIns="0" rIns="0" bIns="0" rtlCol="0" anchor="t">
            <a:spAutoFit/>
          </a:bodyPr>
          <a:lstStyle/>
          <a:p>
            <a:pPr>
              <a:lnSpc>
                <a:spcPts val="8800"/>
              </a:lnSpc>
            </a:pPr>
            <a:r>
              <a:rPr lang="en-IN" altLang="en-US" sz="3600" b="1" dirty="0">
                <a:latin typeface="Arial" panose="020B0604020202020204" pitchFamily="34" charset="0"/>
                <a:cs typeface="Arial" panose="020B0604020202020204" pitchFamily="34" charset="0"/>
              </a:rPr>
              <a:t>IMPACT ON MENTAL HEALTH</a:t>
            </a:r>
          </a:p>
        </p:txBody>
      </p:sp>
      <p:grpSp>
        <p:nvGrpSpPr>
          <p:cNvPr id="17" name="Group 2"/>
          <p:cNvGrpSpPr/>
          <p:nvPr/>
        </p:nvGrpSpPr>
        <p:grpSpPr>
          <a:xfrm>
            <a:off x="635" y="9585325"/>
            <a:ext cx="18213070" cy="647065"/>
            <a:chOff x="0" y="0"/>
            <a:chExt cx="4142362" cy="276703"/>
          </a:xfrm>
        </p:grpSpPr>
        <p:sp>
          <p:nvSpPr>
            <p:cNvPr id="18" name="Freeform 3"/>
            <p:cNvSpPr/>
            <p:nvPr/>
          </p:nvSpPr>
          <p:spPr>
            <a:xfrm>
              <a:off x="0" y="0"/>
              <a:ext cx="4142362" cy="276703"/>
            </a:xfrm>
            <a:custGeom>
              <a:avLst/>
              <a:gdLst/>
              <a:ahLst/>
              <a:cxnLst/>
              <a:rect l="l" t="t" r="r" b="b"/>
              <a:pathLst>
                <a:path w="4142362" h="276703">
                  <a:moveTo>
                    <a:pt x="0" y="0"/>
                  </a:moveTo>
                  <a:lnTo>
                    <a:pt x="4142362" y="0"/>
                  </a:lnTo>
                  <a:lnTo>
                    <a:pt x="4142362" y="276703"/>
                  </a:lnTo>
                  <a:lnTo>
                    <a:pt x="0" y="276703"/>
                  </a:lnTo>
                  <a:close/>
                </a:path>
              </a:pathLst>
            </a:custGeom>
            <a:solidFill>
              <a:srgbClr val="1B4444"/>
            </a:solidFill>
          </p:spPr>
        </p:sp>
        <p:sp>
          <p:nvSpPr>
            <p:cNvPr id="19" name="TextBox 4"/>
            <p:cNvSpPr txBox="1"/>
            <p:nvPr/>
          </p:nvSpPr>
          <p:spPr>
            <a:xfrm>
              <a:off x="0" y="-38100"/>
              <a:ext cx="812800" cy="850900"/>
            </a:xfrm>
            <a:prstGeom prst="rect">
              <a:avLst/>
            </a:prstGeom>
          </p:spPr>
          <p:txBody>
            <a:bodyPr lIns="50800" tIns="50800" rIns="50800" bIns="50800" rtlCol="0" anchor="ctr"/>
            <a:lstStyle/>
            <a:p>
              <a:pPr algn="ctr">
                <a:lnSpc>
                  <a:spcPts val="2100"/>
                </a:lnSpc>
              </a:pPr>
              <a:endParaRPr/>
            </a:p>
          </p:txBody>
        </p:sp>
      </p:grpSp>
      <p:grpSp>
        <p:nvGrpSpPr>
          <p:cNvPr id="22" name="Group 21"/>
          <p:cNvGrpSpPr/>
          <p:nvPr/>
        </p:nvGrpSpPr>
        <p:grpSpPr>
          <a:xfrm>
            <a:off x="262890" y="1346850"/>
            <a:ext cx="17738725" cy="8062580"/>
            <a:chOff x="7616" y="1591"/>
            <a:chExt cx="20233" cy="13006"/>
          </a:xfrm>
        </p:grpSpPr>
        <p:grpSp>
          <p:nvGrpSpPr>
            <p:cNvPr id="101" name="Group 100"/>
            <p:cNvGrpSpPr/>
            <p:nvPr/>
          </p:nvGrpSpPr>
          <p:grpSpPr>
            <a:xfrm>
              <a:off x="7645" y="13070"/>
              <a:ext cx="19961" cy="1527"/>
              <a:chOff x="4742409" y="914400"/>
              <a:chExt cx="6371145" cy="365129"/>
            </a:xfrm>
          </p:grpSpPr>
          <p:grpSp>
            <p:nvGrpSpPr>
              <p:cNvPr id="102" name="Group 101"/>
              <p:cNvGrpSpPr/>
              <p:nvPr/>
            </p:nvGrpSpPr>
            <p:grpSpPr>
              <a:xfrm>
                <a:off x="4742409" y="914400"/>
                <a:ext cx="6371145" cy="365129"/>
                <a:chOff x="4813529" y="1638300"/>
                <a:chExt cx="6371145" cy="365129"/>
              </a:xfrm>
            </p:grpSpPr>
            <p:sp>
              <p:nvSpPr>
                <p:cNvPr id="104" name="Rounded Rectangle 103"/>
                <p:cNvSpPr/>
                <p:nvPr/>
              </p:nvSpPr>
              <p:spPr>
                <a:xfrm>
                  <a:off x="5022610" y="1638300"/>
                  <a:ext cx="6162064" cy="365125"/>
                </a:xfrm>
                <a:prstGeom prst="roundRect">
                  <a:avLst>
                    <a:gd name="adj" fmla="val 50000"/>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err="1">
                    <a:latin typeface="Arial" panose="020B0604020202020204" pitchFamily="34" charset="0"/>
                    <a:cs typeface="Arial" panose="020B0604020202020204" pitchFamily="34" charset="0"/>
                  </a:endParaRPr>
                </a:p>
              </p:txBody>
            </p:sp>
            <p:grpSp>
              <p:nvGrpSpPr>
                <p:cNvPr id="105" name="Group 104"/>
                <p:cNvGrpSpPr/>
                <p:nvPr/>
              </p:nvGrpSpPr>
              <p:grpSpPr>
                <a:xfrm>
                  <a:off x="4813529" y="1638300"/>
                  <a:ext cx="620709" cy="365129"/>
                  <a:chOff x="4806038" y="1103379"/>
                  <a:chExt cx="624924" cy="367609"/>
                </a:xfrm>
                <a:solidFill>
                  <a:schemeClr val="accent2"/>
                </a:solidFill>
              </p:grpSpPr>
              <p:sp>
                <p:nvSpPr>
                  <p:cNvPr id="107" name="Triangle 106"/>
                  <p:cNvSpPr/>
                  <p:nvPr/>
                </p:nvSpPr>
                <p:spPr>
                  <a:xfrm rot="5400000">
                    <a:off x="5167120" y="1207145"/>
                    <a:ext cx="367254" cy="1604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err="1">
                      <a:latin typeface="Arial" panose="020B0604020202020204" pitchFamily="34" charset="0"/>
                      <a:cs typeface="Arial" panose="020B0604020202020204" pitchFamily="34" charset="0"/>
                    </a:endParaRPr>
                  </a:p>
                </p:txBody>
              </p:sp>
              <p:sp>
                <p:nvSpPr>
                  <p:cNvPr id="108" name="Rectangle: Top Corners Rounded 17"/>
                  <p:cNvSpPr>
                    <a:spLocks noChangeAspect="1"/>
                  </p:cNvSpPr>
                  <p:nvPr/>
                </p:nvSpPr>
                <p:spPr>
                  <a:xfrm rot="16200000">
                    <a:off x="4854615" y="1054802"/>
                    <a:ext cx="367308" cy="464461"/>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err="1">
                      <a:latin typeface="Arial" panose="020B0604020202020204" pitchFamily="34" charset="0"/>
                      <a:cs typeface="Arial" panose="020B0604020202020204" pitchFamily="34" charset="0"/>
                    </a:endParaRPr>
                  </a:p>
                </p:txBody>
              </p:sp>
            </p:grpSp>
          </p:grpSp>
          <p:sp>
            <p:nvSpPr>
              <p:cNvPr id="103" name="Rectangle 102"/>
              <p:cNvSpPr/>
              <p:nvPr/>
            </p:nvSpPr>
            <p:spPr>
              <a:xfrm>
                <a:off x="5476240" y="951915"/>
                <a:ext cx="5547360" cy="320536"/>
              </a:xfrm>
              <a:prstGeom prst="rect">
                <a:avLst/>
              </a:prstGeom>
            </p:spPr>
            <p:txBody>
              <a:bodyPr wrap="square">
                <a:spAutoFit/>
              </a:bodyPr>
              <a:lstStyle/>
              <a:p>
                <a:pPr lvl="0">
                  <a:defRPr/>
                </a:pPr>
                <a:r>
                  <a:rPr lang="en-IN" altLang="en-US" sz="2400" b="1" dirty="0">
                    <a:latin typeface="Arial" panose="020B0604020202020204" pitchFamily="34" charset="0"/>
                    <a:cs typeface="Arial" panose="020B0604020202020204" pitchFamily="34" charset="0"/>
                    <a:sym typeface="+mn-ea"/>
                  </a:rPr>
                  <a:t>Depression, anxiety and </a:t>
                </a:r>
                <a:r>
                  <a:rPr lang="en-IN" altLang="en-US" sz="2400" b="1" dirty="0" smtClean="0">
                    <a:latin typeface="Arial" panose="020B0604020202020204" pitchFamily="34" charset="0"/>
                    <a:cs typeface="Arial" panose="020B0604020202020204" pitchFamily="34" charset="0"/>
                    <a:sym typeface="+mn-ea"/>
                  </a:rPr>
                  <a:t>behavioural </a:t>
                </a:r>
                <a:r>
                  <a:rPr lang="en-IN" altLang="en-US" sz="2400" b="1" dirty="0">
                    <a:latin typeface="Arial" panose="020B0604020202020204" pitchFamily="34" charset="0"/>
                    <a:cs typeface="Arial" panose="020B0604020202020204" pitchFamily="34" charset="0"/>
                    <a:sym typeface="+mn-ea"/>
                  </a:rPr>
                  <a:t>disorders are among the leading causes of illness and disability among adolescents.</a:t>
                </a:r>
                <a:endParaRPr lang="en-IN" altLang="en-US" sz="2400" b="1" dirty="0">
                  <a:solidFill>
                    <a:srgbClr val="2B3A42"/>
                  </a:solidFill>
                  <a:latin typeface="Arial" panose="020B0604020202020204" pitchFamily="34" charset="0"/>
                  <a:cs typeface="Arial" panose="020B0604020202020204" pitchFamily="34" charset="0"/>
                  <a:sym typeface="+mn-ea"/>
                </a:endParaRPr>
              </a:p>
            </p:txBody>
          </p:sp>
        </p:grpSp>
        <p:grpSp>
          <p:nvGrpSpPr>
            <p:cNvPr id="109" name="Group 108"/>
            <p:cNvGrpSpPr/>
            <p:nvPr/>
          </p:nvGrpSpPr>
          <p:grpSpPr>
            <a:xfrm>
              <a:off x="7645" y="11035"/>
              <a:ext cx="20204" cy="1934"/>
              <a:chOff x="4742409" y="885069"/>
              <a:chExt cx="6448706" cy="462437"/>
            </a:xfrm>
          </p:grpSpPr>
          <p:grpSp>
            <p:nvGrpSpPr>
              <p:cNvPr id="110" name="Group 109"/>
              <p:cNvGrpSpPr/>
              <p:nvPr/>
            </p:nvGrpSpPr>
            <p:grpSpPr>
              <a:xfrm>
                <a:off x="4742409" y="914400"/>
                <a:ext cx="6371145" cy="365129"/>
                <a:chOff x="4813529" y="1638300"/>
                <a:chExt cx="6371145" cy="365129"/>
              </a:xfrm>
            </p:grpSpPr>
            <p:sp>
              <p:nvSpPr>
                <p:cNvPr id="112" name="Rounded Rectangle 111"/>
                <p:cNvSpPr/>
                <p:nvPr/>
              </p:nvSpPr>
              <p:spPr>
                <a:xfrm>
                  <a:off x="5022610" y="1638300"/>
                  <a:ext cx="6162064" cy="365125"/>
                </a:xfrm>
                <a:prstGeom prst="roundRect">
                  <a:avLst>
                    <a:gd name="adj" fmla="val 50000"/>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err="1">
                    <a:latin typeface="Arial" panose="020B0604020202020204" pitchFamily="34" charset="0"/>
                    <a:cs typeface="Arial" panose="020B0604020202020204" pitchFamily="34" charset="0"/>
                  </a:endParaRPr>
                </a:p>
              </p:txBody>
            </p:sp>
            <p:grpSp>
              <p:nvGrpSpPr>
                <p:cNvPr id="113" name="Group 112"/>
                <p:cNvGrpSpPr/>
                <p:nvPr/>
              </p:nvGrpSpPr>
              <p:grpSpPr>
                <a:xfrm>
                  <a:off x="4813529" y="1638300"/>
                  <a:ext cx="620709" cy="365129"/>
                  <a:chOff x="4806038" y="1103379"/>
                  <a:chExt cx="624924" cy="367609"/>
                </a:xfrm>
                <a:solidFill>
                  <a:schemeClr val="accent2"/>
                </a:solidFill>
              </p:grpSpPr>
              <p:sp>
                <p:nvSpPr>
                  <p:cNvPr id="115" name="Triangle 114"/>
                  <p:cNvSpPr/>
                  <p:nvPr/>
                </p:nvSpPr>
                <p:spPr>
                  <a:xfrm rot="5400000">
                    <a:off x="5167120" y="1207145"/>
                    <a:ext cx="367254" cy="1604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err="1">
                      <a:latin typeface="Arial" panose="020B0604020202020204" pitchFamily="34" charset="0"/>
                      <a:cs typeface="Arial" panose="020B0604020202020204" pitchFamily="34" charset="0"/>
                    </a:endParaRPr>
                  </a:p>
                </p:txBody>
              </p:sp>
              <p:sp>
                <p:nvSpPr>
                  <p:cNvPr id="116" name="Rectangle: Top Corners Rounded 17"/>
                  <p:cNvSpPr>
                    <a:spLocks noChangeAspect="1"/>
                  </p:cNvSpPr>
                  <p:nvPr/>
                </p:nvSpPr>
                <p:spPr>
                  <a:xfrm rot="16200000">
                    <a:off x="4854615" y="1054802"/>
                    <a:ext cx="367308" cy="464461"/>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err="1">
                      <a:latin typeface="Arial" panose="020B0604020202020204" pitchFamily="34" charset="0"/>
                      <a:cs typeface="Arial" panose="020B0604020202020204" pitchFamily="34" charset="0"/>
                    </a:endParaRPr>
                  </a:p>
                </p:txBody>
              </p:sp>
            </p:grpSp>
          </p:grpSp>
          <p:sp>
            <p:nvSpPr>
              <p:cNvPr id="111" name="Rectangle 110"/>
              <p:cNvSpPr/>
              <p:nvPr/>
            </p:nvSpPr>
            <p:spPr>
              <a:xfrm>
                <a:off x="5441945" y="885069"/>
                <a:ext cx="5749170" cy="462437"/>
              </a:xfrm>
              <a:prstGeom prst="rect">
                <a:avLst/>
              </a:prstGeom>
            </p:spPr>
            <p:txBody>
              <a:bodyPr wrap="square">
                <a:spAutoFit/>
              </a:bodyPr>
              <a:lstStyle/>
              <a:p>
                <a:pPr lvl="0">
                  <a:defRPr/>
                </a:pPr>
                <a:r>
                  <a:rPr lang="en-IN" altLang="en-US" sz="2400" b="1" dirty="0">
                    <a:latin typeface="Arial" panose="020B0604020202020204" pitchFamily="34" charset="0"/>
                    <a:cs typeface="Arial" panose="020B0604020202020204" pitchFamily="34" charset="0"/>
                    <a:sym typeface="+mn-ea"/>
                  </a:rPr>
                  <a:t>Globally, one in seven 10-19-year-olds experiences a mental disorder, accounting for 13% of the global burden of disease in this age group. </a:t>
                </a:r>
                <a:endParaRPr lang="en-IN" altLang="en-US" sz="2400" b="1" dirty="0">
                  <a:latin typeface="Arial" panose="020B0604020202020204" pitchFamily="34" charset="0"/>
                  <a:cs typeface="Arial" panose="020B0604020202020204" pitchFamily="34" charset="0"/>
                </a:endParaRPr>
              </a:p>
              <a:p>
                <a:pPr lvl="0">
                  <a:defRPr/>
                </a:pPr>
                <a:endParaRPr lang="en-US" sz="2400" b="1" dirty="0">
                  <a:solidFill>
                    <a:srgbClr val="2B3A42"/>
                  </a:solidFill>
                  <a:latin typeface="Arial" panose="020B0604020202020204" pitchFamily="34" charset="0"/>
                  <a:cs typeface="Arial" panose="020B0604020202020204" pitchFamily="34" charset="0"/>
                </a:endParaRPr>
              </a:p>
            </p:txBody>
          </p:sp>
        </p:grpSp>
        <p:grpSp>
          <p:nvGrpSpPr>
            <p:cNvPr id="117" name="Group 116"/>
            <p:cNvGrpSpPr/>
            <p:nvPr/>
          </p:nvGrpSpPr>
          <p:grpSpPr>
            <a:xfrm>
              <a:off x="7645" y="9246"/>
              <a:ext cx="19961" cy="1527"/>
              <a:chOff x="4742409" y="914400"/>
              <a:chExt cx="6371145" cy="365129"/>
            </a:xfrm>
          </p:grpSpPr>
          <p:grpSp>
            <p:nvGrpSpPr>
              <p:cNvPr id="118" name="Group 117"/>
              <p:cNvGrpSpPr/>
              <p:nvPr/>
            </p:nvGrpSpPr>
            <p:grpSpPr>
              <a:xfrm>
                <a:off x="4742409" y="914400"/>
                <a:ext cx="6371145" cy="365129"/>
                <a:chOff x="4813529" y="1638300"/>
                <a:chExt cx="6371145" cy="365129"/>
              </a:xfrm>
            </p:grpSpPr>
            <p:sp>
              <p:nvSpPr>
                <p:cNvPr id="120" name="Rounded Rectangle 119"/>
                <p:cNvSpPr/>
                <p:nvPr/>
              </p:nvSpPr>
              <p:spPr>
                <a:xfrm>
                  <a:off x="5022610" y="1638300"/>
                  <a:ext cx="6162064" cy="365125"/>
                </a:xfrm>
                <a:prstGeom prst="roundRect">
                  <a:avLst>
                    <a:gd name="adj" fmla="val 50000"/>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err="1">
                    <a:latin typeface="Arial" panose="020B0604020202020204" pitchFamily="34" charset="0"/>
                    <a:cs typeface="Arial" panose="020B0604020202020204" pitchFamily="34" charset="0"/>
                  </a:endParaRPr>
                </a:p>
              </p:txBody>
            </p:sp>
            <p:grpSp>
              <p:nvGrpSpPr>
                <p:cNvPr id="121" name="Group 120"/>
                <p:cNvGrpSpPr/>
                <p:nvPr/>
              </p:nvGrpSpPr>
              <p:grpSpPr>
                <a:xfrm>
                  <a:off x="4813529" y="1638300"/>
                  <a:ext cx="620709" cy="365129"/>
                  <a:chOff x="4806038" y="1103379"/>
                  <a:chExt cx="624924" cy="367609"/>
                </a:xfrm>
                <a:solidFill>
                  <a:schemeClr val="accent2"/>
                </a:solidFill>
              </p:grpSpPr>
              <p:sp>
                <p:nvSpPr>
                  <p:cNvPr id="123" name="Triangle 122"/>
                  <p:cNvSpPr/>
                  <p:nvPr/>
                </p:nvSpPr>
                <p:spPr>
                  <a:xfrm rot="5400000">
                    <a:off x="5167120" y="1207145"/>
                    <a:ext cx="367254" cy="1604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err="1">
                      <a:latin typeface="Arial" panose="020B0604020202020204" pitchFamily="34" charset="0"/>
                      <a:cs typeface="Arial" panose="020B0604020202020204" pitchFamily="34" charset="0"/>
                    </a:endParaRPr>
                  </a:p>
                </p:txBody>
              </p:sp>
              <p:sp>
                <p:nvSpPr>
                  <p:cNvPr id="124" name="Rectangle: Top Corners Rounded 17"/>
                  <p:cNvSpPr>
                    <a:spLocks noChangeAspect="1"/>
                  </p:cNvSpPr>
                  <p:nvPr/>
                </p:nvSpPr>
                <p:spPr>
                  <a:xfrm rot="16200000">
                    <a:off x="4854615" y="1054802"/>
                    <a:ext cx="367308" cy="464461"/>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err="1">
                      <a:latin typeface="Arial" panose="020B0604020202020204" pitchFamily="34" charset="0"/>
                      <a:cs typeface="Arial" panose="020B0604020202020204" pitchFamily="34" charset="0"/>
                    </a:endParaRPr>
                  </a:p>
                </p:txBody>
              </p:sp>
            </p:grpSp>
          </p:grpSp>
          <p:sp>
            <p:nvSpPr>
              <p:cNvPr id="119" name="Rectangle 118"/>
              <p:cNvSpPr/>
              <p:nvPr/>
            </p:nvSpPr>
            <p:spPr>
              <a:xfrm>
                <a:off x="5476240" y="951915"/>
                <a:ext cx="5547360" cy="177578"/>
              </a:xfrm>
              <a:prstGeom prst="rect">
                <a:avLst/>
              </a:prstGeom>
            </p:spPr>
            <p:txBody>
              <a:bodyPr wrap="square">
                <a:spAutoFit/>
              </a:bodyPr>
              <a:lstStyle/>
              <a:p>
                <a:pPr lvl="0">
                  <a:defRPr/>
                </a:pPr>
                <a:r>
                  <a:rPr lang="en-IN" altLang="en-US" sz="2400" b="1" dirty="0">
                    <a:latin typeface="Arial" panose="020B0604020202020204" pitchFamily="34" charset="0"/>
                    <a:cs typeface="Arial" panose="020B0604020202020204" pitchFamily="34" charset="0"/>
                    <a:sym typeface="+mn-ea"/>
                  </a:rPr>
                  <a:t>Suicide is the fourth leading cause of death among 15 </a:t>
                </a:r>
                <a:r>
                  <a:rPr lang="en-IN" altLang="en-US" sz="2400" b="1" dirty="0" smtClean="0">
                    <a:latin typeface="Arial" panose="020B0604020202020204" pitchFamily="34" charset="0"/>
                    <a:cs typeface="Arial" panose="020B0604020202020204" pitchFamily="34" charset="0"/>
                    <a:sym typeface="+mn-ea"/>
                  </a:rPr>
                  <a:t>to 29year-olds. </a:t>
                </a:r>
                <a:endParaRPr lang="en-IN" altLang="en-US" sz="2400" b="1" dirty="0">
                  <a:solidFill>
                    <a:srgbClr val="2B3A42"/>
                  </a:solidFill>
                  <a:latin typeface="Arial" panose="020B0604020202020204" pitchFamily="34" charset="0"/>
                  <a:cs typeface="Arial" panose="020B0604020202020204" pitchFamily="34" charset="0"/>
                  <a:sym typeface="+mn-ea"/>
                </a:endParaRPr>
              </a:p>
            </p:txBody>
          </p:sp>
        </p:grpSp>
        <p:grpSp>
          <p:nvGrpSpPr>
            <p:cNvPr id="125" name="Group 124"/>
            <p:cNvGrpSpPr/>
            <p:nvPr/>
          </p:nvGrpSpPr>
          <p:grpSpPr>
            <a:xfrm>
              <a:off x="7616" y="7336"/>
              <a:ext cx="20089" cy="1596"/>
              <a:chOff x="4742409" y="914400"/>
              <a:chExt cx="6412000" cy="381456"/>
            </a:xfrm>
          </p:grpSpPr>
          <p:grpSp>
            <p:nvGrpSpPr>
              <p:cNvPr id="126" name="Group 125"/>
              <p:cNvGrpSpPr/>
              <p:nvPr/>
            </p:nvGrpSpPr>
            <p:grpSpPr>
              <a:xfrm>
                <a:off x="4742409" y="914400"/>
                <a:ext cx="6412000" cy="365129"/>
                <a:chOff x="4813529" y="1638300"/>
                <a:chExt cx="6412000" cy="365129"/>
              </a:xfrm>
            </p:grpSpPr>
            <p:sp>
              <p:nvSpPr>
                <p:cNvPr id="128" name="Rounded Rectangle 127"/>
                <p:cNvSpPr/>
                <p:nvPr/>
              </p:nvSpPr>
              <p:spPr>
                <a:xfrm>
                  <a:off x="5022610" y="1638300"/>
                  <a:ext cx="6202919" cy="365125"/>
                </a:xfrm>
                <a:prstGeom prst="roundRect">
                  <a:avLst>
                    <a:gd name="adj" fmla="val 50000"/>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err="1">
                    <a:latin typeface="Arial" panose="020B0604020202020204" pitchFamily="34" charset="0"/>
                    <a:cs typeface="Arial" panose="020B0604020202020204" pitchFamily="34" charset="0"/>
                  </a:endParaRPr>
                </a:p>
              </p:txBody>
            </p:sp>
            <p:grpSp>
              <p:nvGrpSpPr>
                <p:cNvPr id="129" name="Group 128"/>
                <p:cNvGrpSpPr/>
                <p:nvPr/>
              </p:nvGrpSpPr>
              <p:grpSpPr>
                <a:xfrm>
                  <a:off x="4813529" y="1638300"/>
                  <a:ext cx="620709" cy="365129"/>
                  <a:chOff x="4806038" y="1103379"/>
                  <a:chExt cx="624924" cy="367609"/>
                </a:xfrm>
                <a:solidFill>
                  <a:schemeClr val="accent2"/>
                </a:solidFill>
              </p:grpSpPr>
              <p:sp>
                <p:nvSpPr>
                  <p:cNvPr id="131" name="Triangle 130"/>
                  <p:cNvSpPr/>
                  <p:nvPr/>
                </p:nvSpPr>
                <p:spPr>
                  <a:xfrm rot="5400000">
                    <a:off x="5167120" y="1207145"/>
                    <a:ext cx="367254" cy="1604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err="1">
                      <a:latin typeface="Arial" panose="020B0604020202020204" pitchFamily="34" charset="0"/>
                      <a:cs typeface="Arial" panose="020B0604020202020204" pitchFamily="34" charset="0"/>
                    </a:endParaRPr>
                  </a:p>
                </p:txBody>
              </p:sp>
              <p:sp>
                <p:nvSpPr>
                  <p:cNvPr id="132" name="Rectangle: Top Corners Rounded 17"/>
                  <p:cNvSpPr>
                    <a:spLocks noChangeAspect="1"/>
                  </p:cNvSpPr>
                  <p:nvPr/>
                </p:nvSpPr>
                <p:spPr>
                  <a:xfrm rot="16200000">
                    <a:off x="4854615" y="1054802"/>
                    <a:ext cx="367308" cy="464461"/>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err="1">
                      <a:latin typeface="Arial" panose="020B0604020202020204" pitchFamily="34" charset="0"/>
                      <a:cs typeface="Arial" panose="020B0604020202020204" pitchFamily="34" charset="0"/>
                    </a:endParaRPr>
                  </a:p>
                </p:txBody>
              </p:sp>
            </p:grpSp>
          </p:grpSp>
          <p:sp>
            <p:nvSpPr>
              <p:cNvPr id="127" name="Rectangle 126"/>
              <p:cNvSpPr/>
              <p:nvPr/>
            </p:nvSpPr>
            <p:spPr>
              <a:xfrm>
                <a:off x="5476240" y="975726"/>
                <a:ext cx="5547360" cy="320130"/>
              </a:xfrm>
              <a:prstGeom prst="rect">
                <a:avLst/>
              </a:prstGeom>
            </p:spPr>
            <p:txBody>
              <a:bodyPr wrap="square">
                <a:spAutoFit/>
              </a:bodyPr>
              <a:lstStyle/>
              <a:p>
                <a:pPr lvl="0">
                  <a:defRPr/>
                </a:pPr>
                <a:r>
                  <a:rPr lang="en-IN" altLang="en-US" sz="2400" b="1" dirty="0">
                    <a:latin typeface="Arial" panose="020B0604020202020204" pitchFamily="34" charset="0"/>
                    <a:cs typeface="Arial" panose="020B0604020202020204" pitchFamily="34" charset="0"/>
                    <a:sym typeface="+mn-ea"/>
                  </a:rPr>
                  <a:t>According to WHO reports, it is estimated that 3.6% of 10-14 year-olds  and 4.6% of 15-19 year-olds experience an anxiety </a:t>
                </a:r>
                <a:r>
                  <a:rPr lang="en-IN" altLang="en-US" sz="2400" b="1" dirty="0" smtClean="0">
                    <a:latin typeface="Arial" panose="020B0604020202020204" pitchFamily="34" charset="0"/>
                    <a:cs typeface="Arial" panose="020B0604020202020204" pitchFamily="34" charset="0"/>
                    <a:sym typeface="+mn-ea"/>
                  </a:rPr>
                  <a:t>disorder.</a:t>
                </a:r>
                <a:endParaRPr lang="en-IN" altLang="en-US" sz="2400" b="1" dirty="0">
                  <a:solidFill>
                    <a:srgbClr val="2B3A42"/>
                  </a:solidFill>
                  <a:latin typeface="Arial" panose="020B0604020202020204" pitchFamily="34" charset="0"/>
                  <a:cs typeface="Arial" panose="020B0604020202020204" pitchFamily="34" charset="0"/>
                  <a:sym typeface="+mn-ea"/>
                </a:endParaRPr>
              </a:p>
            </p:txBody>
          </p:sp>
        </p:grpSp>
        <p:grpSp>
          <p:nvGrpSpPr>
            <p:cNvPr id="133" name="Group 132"/>
            <p:cNvGrpSpPr/>
            <p:nvPr/>
          </p:nvGrpSpPr>
          <p:grpSpPr>
            <a:xfrm>
              <a:off x="7645" y="5422"/>
              <a:ext cx="20060" cy="2093"/>
              <a:chOff x="4742409" y="914400"/>
              <a:chExt cx="6402937" cy="500511"/>
            </a:xfrm>
          </p:grpSpPr>
          <p:grpSp>
            <p:nvGrpSpPr>
              <p:cNvPr id="134" name="Group 133"/>
              <p:cNvGrpSpPr/>
              <p:nvPr/>
            </p:nvGrpSpPr>
            <p:grpSpPr>
              <a:xfrm>
                <a:off x="4742409" y="914400"/>
                <a:ext cx="6371145" cy="365129"/>
                <a:chOff x="4813529" y="1638300"/>
                <a:chExt cx="6371145" cy="365129"/>
              </a:xfrm>
            </p:grpSpPr>
            <p:sp>
              <p:nvSpPr>
                <p:cNvPr id="136" name="Rounded Rectangle 135"/>
                <p:cNvSpPr/>
                <p:nvPr/>
              </p:nvSpPr>
              <p:spPr>
                <a:xfrm>
                  <a:off x="5022610" y="1638300"/>
                  <a:ext cx="6162064" cy="365125"/>
                </a:xfrm>
                <a:prstGeom prst="roundRect">
                  <a:avLst>
                    <a:gd name="adj" fmla="val 50000"/>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err="1">
                    <a:latin typeface="Arial" panose="020B0604020202020204" pitchFamily="34" charset="0"/>
                    <a:cs typeface="Arial" panose="020B0604020202020204" pitchFamily="34" charset="0"/>
                  </a:endParaRPr>
                </a:p>
              </p:txBody>
            </p:sp>
            <p:grpSp>
              <p:nvGrpSpPr>
                <p:cNvPr id="137" name="Group 136"/>
                <p:cNvGrpSpPr/>
                <p:nvPr/>
              </p:nvGrpSpPr>
              <p:grpSpPr>
                <a:xfrm>
                  <a:off x="4813529" y="1638300"/>
                  <a:ext cx="620709" cy="365129"/>
                  <a:chOff x="4806038" y="1103379"/>
                  <a:chExt cx="624924" cy="367609"/>
                </a:xfrm>
                <a:solidFill>
                  <a:schemeClr val="accent2"/>
                </a:solidFill>
              </p:grpSpPr>
              <p:sp>
                <p:nvSpPr>
                  <p:cNvPr id="139" name="Triangle 138"/>
                  <p:cNvSpPr/>
                  <p:nvPr/>
                </p:nvSpPr>
                <p:spPr>
                  <a:xfrm rot="5400000">
                    <a:off x="5167120" y="1207145"/>
                    <a:ext cx="367254" cy="1604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err="1">
                      <a:latin typeface="Arial" panose="020B0604020202020204" pitchFamily="34" charset="0"/>
                      <a:cs typeface="Arial" panose="020B0604020202020204" pitchFamily="34" charset="0"/>
                    </a:endParaRPr>
                  </a:p>
                </p:txBody>
              </p:sp>
              <p:sp>
                <p:nvSpPr>
                  <p:cNvPr id="140" name="Rectangle: Top Corners Rounded 17"/>
                  <p:cNvSpPr>
                    <a:spLocks noChangeAspect="1"/>
                  </p:cNvSpPr>
                  <p:nvPr/>
                </p:nvSpPr>
                <p:spPr>
                  <a:xfrm rot="16200000">
                    <a:off x="4854615" y="1054802"/>
                    <a:ext cx="367308" cy="464461"/>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err="1">
                      <a:latin typeface="Arial" panose="020B0604020202020204" pitchFamily="34" charset="0"/>
                      <a:cs typeface="Arial" panose="020B0604020202020204" pitchFamily="34" charset="0"/>
                    </a:endParaRPr>
                  </a:p>
                </p:txBody>
              </p:sp>
            </p:grpSp>
          </p:grpSp>
          <p:sp>
            <p:nvSpPr>
              <p:cNvPr id="135" name="Rectangle 134"/>
              <p:cNvSpPr/>
              <p:nvPr/>
            </p:nvSpPr>
            <p:spPr>
              <a:xfrm>
                <a:off x="5441961" y="951915"/>
                <a:ext cx="5703385" cy="462996"/>
              </a:xfrm>
              <a:prstGeom prst="rect">
                <a:avLst/>
              </a:prstGeom>
            </p:spPr>
            <p:txBody>
              <a:bodyPr wrap="square">
                <a:spAutoFit/>
              </a:bodyPr>
              <a:lstStyle/>
              <a:p>
                <a:pPr lvl="0">
                  <a:defRPr/>
                </a:pPr>
                <a:r>
                  <a:rPr lang="en-IN" altLang="en-US" sz="2400" b="1" dirty="0">
                    <a:latin typeface="Arial" panose="020B0604020202020204" pitchFamily="34" charset="0"/>
                    <a:cs typeface="Arial" panose="020B0604020202020204" pitchFamily="34" charset="0"/>
                    <a:sym typeface="+mn-ea"/>
                  </a:rPr>
                  <a:t>The COVID-19 pandemic paved the way for social media platforms  spreading information and making communication easy, but also led to an increase in spreading fake news and misinformation among people all around the world. </a:t>
                </a:r>
                <a:endParaRPr lang="en-IN" altLang="en-US" sz="2400" b="1" dirty="0">
                  <a:solidFill>
                    <a:srgbClr val="2B3A42"/>
                  </a:solidFill>
                  <a:latin typeface="Arial" panose="020B0604020202020204" pitchFamily="34" charset="0"/>
                  <a:cs typeface="Arial" panose="020B0604020202020204" pitchFamily="34" charset="0"/>
                  <a:sym typeface="+mn-ea"/>
                </a:endParaRPr>
              </a:p>
            </p:txBody>
          </p:sp>
        </p:grpSp>
        <p:grpSp>
          <p:nvGrpSpPr>
            <p:cNvPr id="141" name="Group 140"/>
            <p:cNvGrpSpPr/>
            <p:nvPr/>
          </p:nvGrpSpPr>
          <p:grpSpPr>
            <a:xfrm>
              <a:off x="7645" y="3510"/>
              <a:ext cx="19961" cy="1527"/>
              <a:chOff x="4742407" y="914400"/>
              <a:chExt cx="6371147" cy="365129"/>
            </a:xfrm>
          </p:grpSpPr>
          <p:grpSp>
            <p:nvGrpSpPr>
              <p:cNvPr id="142" name="Group 141"/>
              <p:cNvGrpSpPr/>
              <p:nvPr/>
            </p:nvGrpSpPr>
            <p:grpSpPr>
              <a:xfrm>
                <a:off x="4742407" y="914400"/>
                <a:ext cx="6371147" cy="365129"/>
                <a:chOff x="4813527" y="1638300"/>
                <a:chExt cx="6371147" cy="365129"/>
              </a:xfrm>
            </p:grpSpPr>
            <p:sp>
              <p:nvSpPr>
                <p:cNvPr id="144" name="Rounded Rectangle 143"/>
                <p:cNvSpPr/>
                <p:nvPr/>
              </p:nvSpPr>
              <p:spPr>
                <a:xfrm>
                  <a:off x="5022610" y="1638300"/>
                  <a:ext cx="6162064" cy="365125"/>
                </a:xfrm>
                <a:prstGeom prst="roundRect">
                  <a:avLst>
                    <a:gd name="adj" fmla="val 50000"/>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err="1">
                    <a:latin typeface="Arial" panose="020B0604020202020204" pitchFamily="34" charset="0"/>
                    <a:cs typeface="Arial" panose="020B0604020202020204" pitchFamily="34" charset="0"/>
                  </a:endParaRPr>
                </a:p>
              </p:txBody>
            </p:sp>
            <p:grpSp>
              <p:nvGrpSpPr>
                <p:cNvPr id="145" name="Group 144"/>
                <p:cNvGrpSpPr/>
                <p:nvPr/>
              </p:nvGrpSpPr>
              <p:grpSpPr>
                <a:xfrm>
                  <a:off x="4813527" y="1638301"/>
                  <a:ext cx="620711" cy="365128"/>
                  <a:chOff x="4806036" y="1103380"/>
                  <a:chExt cx="624926" cy="367608"/>
                </a:xfrm>
                <a:solidFill>
                  <a:schemeClr val="accent2"/>
                </a:solidFill>
              </p:grpSpPr>
              <p:sp>
                <p:nvSpPr>
                  <p:cNvPr id="147" name="Triangle 146"/>
                  <p:cNvSpPr/>
                  <p:nvPr/>
                </p:nvSpPr>
                <p:spPr>
                  <a:xfrm rot="5400000">
                    <a:off x="5167120" y="1207145"/>
                    <a:ext cx="367254" cy="1604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err="1">
                      <a:latin typeface="Arial" panose="020B0604020202020204" pitchFamily="34" charset="0"/>
                      <a:cs typeface="Arial" panose="020B0604020202020204" pitchFamily="34" charset="0"/>
                    </a:endParaRPr>
                  </a:p>
                </p:txBody>
              </p:sp>
              <p:sp>
                <p:nvSpPr>
                  <p:cNvPr id="148" name="Rectangle: Top Corners Rounded 17"/>
                  <p:cNvSpPr>
                    <a:spLocks noChangeAspect="1"/>
                  </p:cNvSpPr>
                  <p:nvPr/>
                </p:nvSpPr>
                <p:spPr>
                  <a:xfrm rot="16200000">
                    <a:off x="4854615" y="1054802"/>
                    <a:ext cx="367308" cy="464461"/>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err="1">
                      <a:latin typeface="Arial" panose="020B0604020202020204" pitchFamily="34" charset="0"/>
                      <a:cs typeface="Arial" panose="020B0604020202020204" pitchFamily="34" charset="0"/>
                    </a:endParaRPr>
                  </a:p>
                </p:txBody>
              </p:sp>
            </p:grpSp>
          </p:grpSp>
          <p:sp>
            <p:nvSpPr>
              <p:cNvPr id="143" name="Rectangle 142"/>
              <p:cNvSpPr/>
              <p:nvPr/>
            </p:nvSpPr>
            <p:spPr>
              <a:xfrm>
                <a:off x="5442861" y="951915"/>
                <a:ext cx="5547360" cy="320130"/>
              </a:xfrm>
              <a:prstGeom prst="rect">
                <a:avLst/>
              </a:prstGeom>
            </p:spPr>
            <p:txBody>
              <a:bodyPr wrap="square">
                <a:spAutoFit/>
              </a:bodyPr>
              <a:lstStyle/>
              <a:p>
                <a:pPr lvl="0">
                  <a:defRPr/>
                </a:pPr>
                <a:r>
                  <a:rPr lang="en-IN" altLang="en-US" sz="2400" b="1" dirty="0">
                    <a:latin typeface="Arial" panose="020B0604020202020204" pitchFamily="34" charset="0"/>
                    <a:cs typeface="Arial" panose="020B0604020202020204" pitchFamily="34" charset="0"/>
                    <a:sym typeface="+mn-ea"/>
                  </a:rPr>
                  <a:t> </a:t>
                </a:r>
                <a:r>
                  <a:rPr lang="en-IN" altLang="en-US" sz="2400" b="1" dirty="0" smtClean="0">
                    <a:latin typeface="Arial" panose="020B0604020202020204" pitchFamily="34" charset="0"/>
                    <a:cs typeface="Arial" panose="020B0604020202020204" pitchFamily="34" charset="0"/>
                    <a:sym typeface="+mn-ea"/>
                  </a:rPr>
                  <a:t>It </a:t>
                </a:r>
                <a:r>
                  <a:rPr lang="en-IN" altLang="en-US" sz="2400" b="1" dirty="0">
                    <a:latin typeface="Arial" panose="020B0604020202020204" pitchFamily="34" charset="0"/>
                    <a:cs typeface="Arial" panose="020B0604020202020204" pitchFamily="34" charset="0"/>
                    <a:sym typeface="+mn-ea"/>
                  </a:rPr>
                  <a:t>is estimated that 1 in 7 (14%) 10-19 year-olds experience mental health conditions, yet these remain largely unrecognized and untreated.</a:t>
                </a:r>
                <a:endParaRPr lang="en-IN" altLang="en-US" sz="2400" b="1" dirty="0">
                  <a:solidFill>
                    <a:srgbClr val="2B3A42"/>
                  </a:solidFill>
                  <a:latin typeface="Arial" panose="020B0604020202020204" pitchFamily="34" charset="0"/>
                  <a:cs typeface="Arial" panose="020B0604020202020204" pitchFamily="34" charset="0"/>
                  <a:sym typeface="+mn-ea"/>
                </a:endParaRPr>
              </a:p>
            </p:txBody>
          </p:sp>
        </p:grpSp>
        <p:grpSp>
          <p:nvGrpSpPr>
            <p:cNvPr id="149" name="Group 148"/>
            <p:cNvGrpSpPr/>
            <p:nvPr/>
          </p:nvGrpSpPr>
          <p:grpSpPr>
            <a:xfrm>
              <a:off x="7645" y="1591"/>
              <a:ext cx="20204" cy="2097"/>
              <a:chOff x="4742408" y="913465"/>
              <a:chExt cx="6448707" cy="501552"/>
            </a:xfrm>
          </p:grpSpPr>
          <p:grpSp>
            <p:nvGrpSpPr>
              <p:cNvPr id="150" name="Group 149"/>
              <p:cNvGrpSpPr/>
              <p:nvPr/>
            </p:nvGrpSpPr>
            <p:grpSpPr>
              <a:xfrm>
                <a:off x="4742408" y="913465"/>
                <a:ext cx="6371146" cy="366060"/>
                <a:chOff x="4813528" y="1637365"/>
                <a:chExt cx="6371146" cy="366060"/>
              </a:xfrm>
            </p:grpSpPr>
            <p:sp>
              <p:nvSpPr>
                <p:cNvPr id="152" name="Rounded Rectangle 151"/>
                <p:cNvSpPr/>
                <p:nvPr/>
              </p:nvSpPr>
              <p:spPr>
                <a:xfrm>
                  <a:off x="5022610" y="1638300"/>
                  <a:ext cx="6162064" cy="365125"/>
                </a:xfrm>
                <a:prstGeom prst="roundRect">
                  <a:avLst>
                    <a:gd name="adj" fmla="val 50000"/>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err="1">
                    <a:latin typeface="Arial" panose="020B0604020202020204" pitchFamily="34" charset="0"/>
                    <a:cs typeface="Arial" panose="020B0604020202020204" pitchFamily="34" charset="0"/>
                  </a:endParaRPr>
                </a:p>
              </p:txBody>
            </p:sp>
            <p:grpSp>
              <p:nvGrpSpPr>
                <p:cNvPr id="153" name="Group 152"/>
                <p:cNvGrpSpPr/>
                <p:nvPr/>
              </p:nvGrpSpPr>
              <p:grpSpPr>
                <a:xfrm>
                  <a:off x="4813528" y="1637365"/>
                  <a:ext cx="616123" cy="365762"/>
                  <a:chOff x="4806038" y="1102440"/>
                  <a:chExt cx="620307" cy="368247"/>
                </a:xfrm>
                <a:solidFill>
                  <a:schemeClr val="accent2"/>
                </a:solidFill>
              </p:grpSpPr>
              <p:sp>
                <p:nvSpPr>
                  <p:cNvPr id="155" name="Triangle 154"/>
                  <p:cNvSpPr/>
                  <p:nvPr/>
                </p:nvSpPr>
                <p:spPr>
                  <a:xfrm rot="5400000">
                    <a:off x="5162503" y="1205851"/>
                    <a:ext cx="367254" cy="1604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400" b="1" dirty="0" err="1">
                      <a:latin typeface="Arial" panose="020B0604020202020204" pitchFamily="34" charset="0"/>
                      <a:cs typeface="Arial" panose="020B0604020202020204" pitchFamily="34" charset="0"/>
                    </a:endParaRPr>
                  </a:p>
                </p:txBody>
              </p:sp>
              <p:sp>
                <p:nvSpPr>
                  <p:cNvPr id="156" name="Rectangle: Top Corners Rounded 17"/>
                  <p:cNvSpPr>
                    <a:spLocks noChangeAspect="1"/>
                  </p:cNvSpPr>
                  <p:nvPr/>
                </p:nvSpPr>
                <p:spPr>
                  <a:xfrm rot="16200000">
                    <a:off x="4854615" y="1054802"/>
                    <a:ext cx="367308" cy="464461"/>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2800" b="1" dirty="0" err="1">
                      <a:solidFill>
                        <a:schemeClr val="tx1"/>
                      </a:solidFill>
                      <a:latin typeface="Arial" panose="020B0604020202020204" pitchFamily="34" charset="0"/>
                      <a:cs typeface="Arial" panose="020B0604020202020204" pitchFamily="34" charset="0"/>
                    </a:endParaRPr>
                  </a:p>
                </p:txBody>
              </p:sp>
            </p:grpSp>
          </p:grpSp>
          <p:sp>
            <p:nvSpPr>
              <p:cNvPr id="151" name="Rectangle 150"/>
              <p:cNvSpPr/>
              <p:nvPr/>
            </p:nvSpPr>
            <p:spPr>
              <a:xfrm>
                <a:off x="5393535" y="951960"/>
                <a:ext cx="5797580" cy="463057"/>
              </a:xfrm>
              <a:prstGeom prst="rect">
                <a:avLst/>
              </a:prstGeom>
            </p:spPr>
            <p:txBody>
              <a:bodyPr wrap="square">
                <a:spAutoFit/>
              </a:bodyPr>
              <a:lstStyle/>
              <a:p>
                <a:pPr lvl="0">
                  <a:defRPr/>
                </a:pPr>
                <a:r>
                  <a:rPr lang="en-US" sz="2400" b="1" dirty="0">
                    <a:latin typeface="Arial" panose="020B0604020202020204" pitchFamily="34" charset="0"/>
                    <a:cs typeface="Arial" panose="020B0604020202020204" pitchFamily="34" charset="0"/>
                    <a:sym typeface="+mn-ea"/>
                  </a:rPr>
                  <a:t>Physical, emotional and social changes, including exposure to poverty, abuse, or violence, can make adolescents vulnerable to mental health problems</a:t>
                </a:r>
                <a:r>
                  <a:rPr lang="en-IN" altLang="en-US" sz="2400" b="1" dirty="0">
                    <a:latin typeface="Arial" panose="020B0604020202020204" pitchFamily="34" charset="0"/>
                    <a:cs typeface="Arial" panose="020B0604020202020204" pitchFamily="34" charset="0"/>
                    <a:sym typeface="+mn-ea"/>
                  </a:rPr>
                  <a:t>.</a:t>
                </a:r>
                <a:endParaRPr lang="en-IN" altLang="en-US" sz="2400" b="1" dirty="0">
                  <a:latin typeface="Arial" panose="020B0604020202020204" pitchFamily="34" charset="0"/>
                  <a:cs typeface="Arial" panose="020B0604020202020204" pitchFamily="34" charset="0"/>
                </a:endParaRPr>
              </a:p>
              <a:p>
                <a:pPr lvl="0">
                  <a:defRPr/>
                </a:pPr>
                <a:endParaRPr lang="en-US" sz="2400" b="1" dirty="0">
                  <a:solidFill>
                    <a:srgbClr val="2B3A42"/>
                  </a:solidFill>
                  <a:latin typeface="Arial" panose="020B0604020202020204" pitchFamily="34" charset="0"/>
                  <a:cs typeface="Arial" panose="020B0604020202020204" pitchFamily="34" charset="0"/>
                </a:endParaRPr>
              </a:p>
            </p:txBody>
          </p:sp>
        </p:grpSp>
        <p:sp>
          <p:nvSpPr>
            <p:cNvPr id="47" name="TextBox 46"/>
            <p:cNvSpPr txBox="1"/>
            <p:nvPr/>
          </p:nvSpPr>
          <p:spPr>
            <a:xfrm>
              <a:off x="7871" y="3558"/>
              <a:ext cx="935" cy="842"/>
            </a:xfrm>
            <a:prstGeom prst="rect">
              <a:avLst/>
            </a:prstGeom>
            <a:noFill/>
          </p:spPr>
          <p:txBody>
            <a:bodyPr wrap="square" rtlCol="0">
              <a:spAutoFit/>
            </a:bodyPr>
            <a:lstStyle/>
            <a:p>
              <a:r>
                <a:rPr lang="en-US" sz="2800" b="1" dirty="0">
                  <a:solidFill>
                    <a:schemeClr val="tx1"/>
                  </a:solidFill>
                  <a:latin typeface="Arial" panose="020B0604020202020204" pitchFamily="34" charset="0"/>
                  <a:cs typeface="Arial" panose="020B0604020202020204" pitchFamily="34" charset="0"/>
                </a:rPr>
                <a:t>2</a:t>
              </a:r>
            </a:p>
          </p:txBody>
        </p:sp>
        <p:sp>
          <p:nvSpPr>
            <p:cNvPr id="48" name="TextBox 47"/>
            <p:cNvSpPr txBox="1"/>
            <p:nvPr/>
          </p:nvSpPr>
          <p:spPr>
            <a:xfrm>
              <a:off x="7871" y="5470"/>
              <a:ext cx="935" cy="842"/>
            </a:xfrm>
            <a:prstGeom prst="rect">
              <a:avLst/>
            </a:prstGeom>
            <a:noFill/>
          </p:spPr>
          <p:txBody>
            <a:bodyPr wrap="square" rtlCol="0">
              <a:spAutoFit/>
            </a:bodyPr>
            <a:lstStyle/>
            <a:p>
              <a:r>
                <a:rPr lang="en-US" sz="2800" b="1" dirty="0">
                  <a:solidFill>
                    <a:schemeClr val="tx1"/>
                  </a:solidFill>
                  <a:latin typeface="Arial" panose="020B0604020202020204" pitchFamily="34" charset="0"/>
                  <a:cs typeface="Arial" panose="020B0604020202020204" pitchFamily="34" charset="0"/>
                </a:rPr>
                <a:t>3</a:t>
              </a:r>
            </a:p>
          </p:txBody>
        </p:sp>
        <p:sp>
          <p:nvSpPr>
            <p:cNvPr id="49" name="TextBox 48"/>
            <p:cNvSpPr txBox="1"/>
            <p:nvPr/>
          </p:nvSpPr>
          <p:spPr>
            <a:xfrm>
              <a:off x="7871" y="7382"/>
              <a:ext cx="935" cy="842"/>
            </a:xfrm>
            <a:prstGeom prst="rect">
              <a:avLst/>
            </a:prstGeom>
            <a:noFill/>
          </p:spPr>
          <p:txBody>
            <a:bodyPr wrap="square" rtlCol="0">
              <a:spAutoFit/>
            </a:bodyPr>
            <a:lstStyle/>
            <a:p>
              <a:r>
                <a:rPr lang="en-US" sz="2800" b="1" dirty="0">
                  <a:solidFill>
                    <a:schemeClr val="tx1"/>
                  </a:solidFill>
                  <a:latin typeface="Arial" panose="020B0604020202020204" pitchFamily="34" charset="0"/>
                  <a:cs typeface="Arial" panose="020B0604020202020204" pitchFamily="34" charset="0"/>
                </a:rPr>
                <a:t>4</a:t>
              </a:r>
            </a:p>
          </p:txBody>
        </p:sp>
        <p:sp>
          <p:nvSpPr>
            <p:cNvPr id="50" name="TextBox 49"/>
            <p:cNvSpPr txBox="1"/>
            <p:nvPr/>
          </p:nvSpPr>
          <p:spPr>
            <a:xfrm>
              <a:off x="7871" y="9294"/>
              <a:ext cx="935" cy="842"/>
            </a:xfrm>
            <a:prstGeom prst="rect">
              <a:avLst/>
            </a:prstGeom>
            <a:noFill/>
          </p:spPr>
          <p:txBody>
            <a:bodyPr wrap="square" rtlCol="0">
              <a:spAutoFit/>
            </a:bodyPr>
            <a:lstStyle/>
            <a:p>
              <a:r>
                <a:rPr lang="en-US" sz="2800" b="1" dirty="0">
                  <a:solidFill>
                    <a:schemeClr val="tx1"/>
                  </a:solidFill>
                  <a:latin typeface="Arial" panose="020B0604020202020204" pitchFamily="34" charset="0"/>
                  <a:cs typeface="Arial" panose="020B0604020202020204" pitchFamily="34" charset="0"/>
                </a:rPr>
                <a:t>5</a:t>
              </a:r>
            </a:p>
          </p:txBody>
        </p:sp>
        <p:sp>
          <p:nvSpPr>
            <p:cNvPr id="51" name="TextBox 50"/>
            <p:cNvSpPr txBox="1"/>
            <p:nvPr/>
          </p:nvSpPr>
          <p:spPr>
            <a:xfrm>
              <a:off x="7871" y="11206"/>
              <a:ext cx="935" cy="842"/>
            </a:xfrm>
            <a:prstGeom prst="rect">
              <a:avLst/>
            </a:prstGeom>
            <a:noFill/>
          </p:spPr>
          <p:txBody>
            <a:bodyPr wrap="square" rtlCol="0">
              <a:spAutoFit/>
            </a:bodyPr>
            <a:lstStyle/>
            <a:p>
              <a:r>
                <a:rPr lang="en-US" sz="2800" b="1" dirty="0">
                  <a:solidFill>
                    <a:schemeClr val="tx1"/>
                  </a:solidFill>
                  <a:latin typeface="Arial" panose="020B0604020202020204" pitchFamily="34" charset="0"/>
                  <a:cs typeface="Arial" panose="020B0604020202020204" pitchFamily="34" charset="0"/>
                </a:rPr>
                <a:t>6</a:t>
              </a:r>
            </a:p>
          </p:txBody>
        </p:sp>
        <p:sp>
          <p:nvSpPr>
            <p:cNvPr id="52" name="TextBox 51"/>
            <p:cNvSpPr txBox="1"/>
            <p:nvPr/>
          </p:nvSpPr>
          <p:spPr>
            <a:xfrm>
              <a:off x="7871" y="13118"/>
              <a:ext cx="935" cy="842"/>
            </a:xfrm>
            <a:prstGeom prst="rect">
              <a:avLst/>
            </a:prstGeom>
            <a:noFill/>
          </p:spPr>
          <p:txBody>
            <a:bodyPr wrap="square" rtlCol="0">
              <a:spAutoFit/>
            </a:bodyPr>
            <a:lstStyle/>
            <a:p>
              <a:r>
                <a:rPr lang="en-US" sz="2800" b="1" dirty="0">
                  <a:solidFill>
                    <a:schemeClr val="tx1"/>
                  </a:solidFill>
                  <a:latin typeface="Arial" panose="020B0604020202020204" pitchFamily="34" charset="0"/>
                  <a:cs typeface="Arial" panose="020B0604020202020204" pitchFamily="34" charset="0"/>
                </a:rPr>
                <a:t>7</a:t>
              </a:r>
            </a:p>
          </p:txBody>
        </p:sp>
        <p:sp>
          <p:nvSpPr>
            <p:cNvPr id="44" name="TextBox 43"/>
            <p:cNvSpPr txBox="1"/>
            <p:nvPr/>
          </p:nvSpPr>
          <p:spPr>
            <a:xfrm>
              <a:off x="7871" y="1646"/>
              <a:ext cx="935" cy="743"/>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1</a:t>
              </a:r>
            </a:p>
          </p:txBody>
        </p:sp>
      </p:grpSp>
      <p:pic>
        <p:nvPicPr>
          <p:cNvPr id="23" name="Picture 22" descr="iihmr-logo-new-old"/>
          <p:cNvPicPr>
            <a:picLocks noChangeAspect="1"/>
          </p:cNvPicPr>
          <p:nvPr/>
        </p:nvPicPr>
        <p:blipFill>
          <a:blip r:embed="rId2"/>
          <a:stretch>
            <a:fillRect/>
          </a:stretch>
        </p:blipFill>
        <p:spPr>
          <a:xfrm>
            <a:off x="16459200" y="38100"/>
            <a:ext cx="1766570" cy="89725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4444"/>
        </a:solidFill>
        <a:effectLst/>
      </p:bgPr>
    </p:bg>
    <p:spTree>
      <p:nvGrpSpPr>
        <p:cNvPr id="1" name=""/>
        <p:cNvGrpSpPr/>
        <p:nvPr/>
      </p:nvGrpSpPr>
      <p:grpSpPr>
        <a:xfrm>
          <a:off x="0" y="0"/>
          <a:ext cx="0" cy="0"/>
          <a:chOff x="0" y="0"/>
          <a:chExt cx="0" cy="0"/>
        </a:xfrm>
      </p:grpSpPr>
      <p:graphicFrame>
        <p:nvGraphicFramePr>
          <p:cNvPr id="11" name="Table 11"/>
          <p:cNvGraphicFramePr>
            <a:graphicFrameLocks noGrp="1"/>
          </p:cNvGraphicFramePr>
          <p:nvPr>
            <p:extLst>
              <p:ext uri="{D42A27DB-BD31-4B8C-83A1-F6EECF244321}">
                <p14:modId xmlns:p14="http://schemas.microsoft.com/office/powerpoint/2010/main" val="4253278020"/>
              </p:ext>
            </p:extLst>
          </p:nvPr>
        </p:nvGraphicFramePr>
        <p:xfrm>
          <a:off x="1066800" y="407670"/>
          <a:ext cx="14634210" cy="9384030"/>
        </p:xfrm>
        <a:graphic>
          <a:graphicData uri="http://schemas.openxmlformats.org/drawingml/2006/table">
            <a:tbl>
              <a:tblPr/>
              <a:tblGrid>
                <a:gridCol w="5174615"/>
                <a:gridCol w="9459595"/>
              </a:tblGrid>
              <a:tr h="3305175">
                <a:tc>
                  <a:txBody>
                    <a:bodyPr/>
                    <a:lstStyle/>
                    <a:p>
                      <a:pPr marL="0" marR="0" lvl="0" indent="0" algn="ctr" defTabSz="914400" rtl="0" eaLnBrk="1" fontAlgn="base" latinLnBrk="0" hangingPunct="1">
                        <a:lnSpc>
                          <a:spcPct val="100000"/>
                        </a:lnSpc>
                        <a:spcBef>
                          <a:spcPts val="0"/>
                        </a:spcBef>
                        <a:spcAft>
                          <a:spcPts val="600"/>
                        </a:spcAft>
                        <a:buClrTx/>
                        <a:buSzTx/>
                        <a:buFontTx/>
                        <a:buNone/>
                        <a:defRPr/>
                      </a:pPr>
                      <a:r>
                        <a:rPr lang="en-US" sz="3200" b="1" noProof="0" dirty="0">
                          <a:ln>
                            <a:noFill/>
                          </a:ln>
                          <a:effectLst/>
                          <a:uLnTx/>
                          <a:uFillTx/>
                          <a:latin typeface="Arial" panose="020B0604020202020204" pitchFamily="34" charset="0"/>
                          <a:cs typeface="Arial" panose="020B0604020202020204" pitchFamily="34" charset="0"/>
                          <a:sym typeface="+mn-ea"/>
                        </a:rPr>
                        <a:t>RESEARCH QUESTION</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0"/>
                        </a:spcBef>
                        <a:spcAft>
                          <a:spcPts val="60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ts val="0"/>
                        </a:spcBef>
                        <a:spcAft>
                          <a:spcPts val="600"/>
                        </a:spcAft>
                        <a:buClrTx/>
                        <a:buSzTx/>
                        <a:buFontTx/>
                        <a:buNone/>
                        <a:defRPr/>
                      </a:pP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90500" marR="190500" marT="190500" marB="190500">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DA715"/>
                    </a:solidFill>
                  </a:tcPr>
                </a:tc>
                <a:tc>
                  <a:txBody>
                    <a:bodyPr/>
                    <a:lstStyle/>
                    <a:p>
                      <a:pPr marL="0" marR="0" lvl="0" indent="0" algn="l" defTabSz="914400" rtl="0" eaLnBrk="1" fontAlgn="base" latinLnBrk="0" hangingPunct="1">
                        <a:lnSpc>
                          <a:spcPct val="100000"/>
                        </a:lnSpc>
                        <a:spcBef>
                          <a:spcPts val="0"/>
                        </a:spcBef>
                        <a:spcAft>
                          <a:spcPts val="600"/>
                        </a:spcAft>
                        <a:buClrTx/>
                        <a:buSzTx/>
                        <a:buFontTx/>
                        <a:buNone/>
                        <a:defRPr/>
                      </a:pPr>
                      <a:r>
                        <a:rPr lang="en-US" sz="2400" b="1" noProof="0" dirty="0">
                          <a:ln>
                            <a:noFill/>
                          </a:ln>
                          <a:solidFill>
                            <a:schemeClr val="bg1"/>
                          </a:solidFill>
                          <a:effectLst/>
                          <a:uLnTx/>
                          <a:uFillTx/>
                          <a:latin typeface="Arial" panose="020B0604020202020204" pitchFamily="34" charset="0"/>
                          <a:cs typeface="Arial" panose="020B0604020202020204" pitchFamily="34" charset="0"/>
                          <a:sym typeface="+mn-ea"/>
                        </a:rPr>
                        <a:t>How social media usage is affecting the mental health of adolescent?</a:t>
                      </a:r>
                    </a:p>
                  </a:txBody>
                  <a:tcPr marL="190500" marR="190500" marT="190500" marB="190500">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r>
              <a:tr h="6078855">
                <a:tc>
                  <a:txBody>
                    <a:bodyPr/>
                    <a:lstStyle/>
                    <a:p>
                      <a:pPr marL="0" marR="0" lvl="0" indent="0" algn="l" defTabSz="914400" rtl="0" eaLnBrk="1" fontAlgn="base" latinLnBrk="0" hangingPunct="1">
                        <a:lnSpc>
                          <a:spcPct val="100000"/>
                        </a:lnSpc>
                        <a:spcBef>
                          <a:spcPts val="0"/>
                        </a:spcBef>
                        <a:spcAft>
                          <a:spcPts val="600"/>
                        </a:spcAft>
                        <a:buClrTx/>
                        <a:buSzTx/>
                        <a:buFontTx/>
                        <a:buNone/>
                        <a:defRPr/>
                      </a:pPr>
                      <a:r>
                        <a:rPr lang="en-US" sz="3200" b="1" noProof="0" dirty="0">
                          <a:ln>
                            <a:noFill/>
                          </a:ln>
                          <a:effectLst/>
                          <a:uLnTx/>
                          <a:uFillTx/>
                          <a:latin typeface="Arial" panose="020B0604020202020204" pitchFamily="34" charset="0"/>
                          <a:cs typeface="Arial" panose="020B0604020202020204" pitchFamily="34" charset="0"/>
                          <a:sym typeface="+mn-ea"/>
                        </a:rPr>
                        <a:t>OBJECTIVES OF STUDY </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lvl="0" indent="0" algn="l" fontAlgn="base">
                        <a:spcAft>
                          <a:spcPts val="300"/>
                        </a:spcAft>
                        <a:buFont typeface="Arial" panose="020B0604020202020204" pitchFamily="34" charset="0"/>
                        <a:buNone/>
                        <a:defRPr/>
                      </a:pP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190500" marR="190500" marT="190500" marB="190500">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solidFill>
                      <a:srgbClr val="FDA715"/>
                    </a:solidFill>
                  </a:tcPr>
                </a:tc>
                <a:tc>
                  <a:txBody>
                    <a:bodyPr/>
                    <a:lstStyle/>
                    <a:p>
                      <a:pPr lvl="0" indent="0" algn="l" fontAlgn="base">
                        <a:spcAft>
                          <a:spcPts val="300"/>
                        </a:spcAft>
                        <a:buFont typeface="Arial" panose="020B0604020202020204" pitchFamily="34" charset="0"/>
                        <a:buNone/>
                        <a:defRPr/>
                      </a:pPr>
                      <a:endParaRPr lang="en-US" sz="2400" b="1" dirty="0">
                        <a:solidFill>
                          <a:schemeClr val="bg1"/>
                        </a:solidFill>
                        <a:latin typeface="Arial" panose="020B0604020202020204" pitchFamily="34" charset="0"/>
                        <a:cs typeface="Arial" panose="020B0604020202020204" pitchFamily="34" charset="0"/>
                      </a:endParaRPr>
                    </a:p>
                    <a:p>
                      <a:pPr marL="182880" lvl="0" indent="-182880" algn="l" fontAlgn="base">
                        <a:spcAft>
                          <a:spcPts val="300"/>
                        </a:spcAft>
                        <a:buFont typeface="Arial" panose="020B0604020202020204" pitchFamily="34" charset="0"/>
                        <a:buChar char="•"/>
                        <a:defRPr/>
                      </a:pPr>
                      <a:r>
                        <a:rPr lang="en-US" sz="2400" b="1" dirty="0" smtClean="0">
                          <a:solidFill>
                            <a:schemeClr val="bg1"/>
                          </a:solidFill>
                          <a:latin typeface="Arial" panose="020B0604020202020204" pitchFamily="34" charset="0"/>
                          <a:cs typeface="Arial" panose="020B0604020202020204" pitchFamily="34" charset="0"/>
                          <a:sym typeface="+mn-ea"/>
                        </a:rPr>
                        <a:t>To </a:t>
                      </a:r>
                      <a:r>
                        <a:rPr lang="en-US" sz="2400" b="1" dirty="0">
                          <a:solidFill>
                            <a:schemeClr val="bg1"/>
                          </a:solidFill>
                          <a:latin typeface="Arial" panose="020B0604020202020204" pitchFamily="34" charset="0"/>
                          <a:cs typeface="Arial" panose="020B0604020202020204" pitchFamily="34" charset="0"/>
                          <a:sym typeface="+mn-ea"/>
                        </a:rPr>
                        <a:t>assess the impact of social media usage on mental health of adolescents.</a:t>
                      </a:r>
                      <a:endParaRPr lang="en-US" sz="2400" b="1" dirty="0">
                        <a:solidFill>
                          <a:schemeClr val="bg1"/>
                        </a:solidFill>
                        <a:latin typeface="Arial" panose="020B0604020202020204" pitchFamily="34" charset="0"/>
                        <a:cs typeface="Arial" panose="020B0604020202020204" pitchFamily="34" charset="0"/>
                      </a:endParaRPr>
                    </a:p>
                    <a:p>
                      <a:pPr marL="182880" lvl="0" indent="-182880" algn="l" fontAlgn="base">
                        <a:spcAft>
                          <a:spcPts val="300"/>
                        </a:spcAft>
                        <a:buFont typeface="Arial" panose="020B0604020202020204" pitchFamily="34" charset="0"/>
                        <a:buChar char="•"/>
                        <a:defRPr/>
                      </a:pPr>
                      <a:endParaRPr lang="en-US" sz="2400" b="1" dirty="0">
                        <a:solidFill>
                          <a:schemeClr val="bg1"/>
                        </a:solidFill>
                        <a:latin typeface="Arial" panose="020B0604020202020204" pitchFamily="34" charset="0"/>
                        <a:cs typeface="Arial" panose="020B0604020202020204" pitchFamily="34" charset="0"/>
                      </a:endParaRPr>
                    </a:p>
                    <a:p>
                      <a:pPr marL="182880" lvl="0" indent="-182880" algn="l" fontAlgn="base">
                        <a:spcAft>
                          <a:spcPts val="300"/>
                        </a:spcAft>
                        <a:buFont typeface="Arial" panose="020B0604020202020204" pitchFamily="34" charset="0"/>
                        <a:buChar char="•"/>
                        <a:defRPr/>
                      </a:pPr>
                      <a:r>
                        <a:rPr lang="en-US" sz="2400" b="1" dirty="0" smtClean="0">
                          <a:solidFill>
                            <a:schemeClr val="bg1"/>
                          </a:solidFill>
                          <a:latin typeface="Arial" panose="020B0604020202020204" pitchFamily="34" charset="0"/>
                          <a:cs typeface="Arial" panose="020B0604020202020204" pitchFamily="34" charset="0"/>
                          <a:sym typeface="+mn-ea"/>
                        </a:rPr>
                        <a:t>To observe negative impact of social media on behavior</a:t>
                      </a:r>
                      <a:r>
                        <a:rPr lang="en-US" sz="2400" b="1" baseline="0" dirty="0" smtClean="0">
                          <a:solidFill>
                            <a:schemeClr val="bg1"/>
                          </a:solidFill>
                          <a:latin typeface="Arial" panose="020B0604020202020204" pitchFamily="34" charset="0"/>
                          <a:cs typeface="Arial" panose="020B0604020202020204" pitchFamily="34" charset="0"/>
                          <a:sym typeface="+mn-ea"/>
                        </a:rPr>
                        <a:t> </a:t>
                      </a:r>
                      <a:r>
                        <a:rPr lang="en-US" sz="2400" b="1" dirty="0" smtClean="0">
                          <a:solidFill>
                            <a:schemeClr val="bg1"/>
                          </a:solidFill>
                          <a:latin typeface="Arial" panose="020B0604020202020204" pitchFamily="34" charset="0"/>
                          <a:cs typeface="Arial" panose="020B0604020202020204" pitchFamily="34" charset="0"/>
                          <a:sym typeface="+mn-ea"/>
                        </a:rPr>
                        <a:t>change </a:t>
                      </a:r>
                      <a:r>
                        <a:rPr lang="en-US" sz="2400" b="1" dirty="0">
                          <a:solidFill>
                            <a:schemeClr val="bg1"/>
                          </a:solidFill>
                          <a:latin typeface="Arial" panose="020B0604020202020204" pitchFamily="34" charset="0"/>
                          <a:cs typeface="Arial" panose="020B0604020202020204" pitchFamily="34" charset="0"/>
                          <a:sym typeface="+mn-ea"/>
                        </a:rPr>
                        <a:t>in </a:t>
                      </a:r>
                      <a:r>
                        <a:rPr lang="en-US" sz="2400" b="1" dirty="0" smtClean="0">
                          <a:solidFill>
                            <a:schemeClr val="bg1"/>
                          </a:solidFill>
                          <a:latin typeface="Arial" panose="020B0604020202020204" pitchFamily="34" charset="0"/>
                          <a:cs typeface="Arial" panose="020B0604020202020204" pitchFamily="34" charset="0"/>
                          <a:sym typeface="+mn-ea"/>
                        </a:rPr>
                        <a:t>adolescents.</a:t>
                      </a:r>
                      <a:endParaRPr lang="en-US" sz="2400" b="1" dirty="0">
                        <a:solidFill>
                          <a:schemeClr val="bg1"/>
                        </a:solidFill>
                        <a:latin typeface="Arial" panose="020B0604020202020204" pitchFamily="34" charset="0"/>
                        <a:cs typeface="Arial" panose="020B0604020202020204" pitchFamily="34" charset="0"/>
                      </a:endParaRPr>
                    </a:p>
                  </a:txBody>
                  <a:tcPr marL="190500" marR="190500" marT="190500" marB="190500">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2"/>
          <a:stretch>
            <a:fillRect/>
          </a:stretch>
        </p:blipFill>
        <p:spPr>
          <a:xfrm>
            <a:off x="15707360" y="114300"/>
            <a:ext cx="2284730" cy="114236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4444"/>
        </a:solidFill>
        <a:effectLst/>
      </p:bgPr>
    </p:bg>
    <p:spTree>
      <p:nvGrpSpPr>
        <p:cNvPr id="1" name=""/>
        <p:cNvGrpSpPr/>
        <p:nvPr/>
      </p:nvGrpSpPr>
      <p:grpSpPr>
        <a:xfrm>
          <a:off x="0" y="0"/>
          <a:ext cx="0" cy="0"/>
          <a:chOff x="0" y="0"/>
          <a:chExt cx="0" cy="0"/>
        </a:xfrm>
      </p:grpSpPr>
      <p:sp>
        <p:nvSpPr>
          <p:cNvPr id="2" name="TextBox 2"/>
          <p:cNvSpPr txBox="1"/>
          <p:nvPr/>
        </p:nvSpPr>
        <p:spPr>
          <a:xfrm>
            <a:off x="4038600" y="272039"/>
            <a:ext cx="8715459" cy="691792"/>
          </a:xfrm>
          <a:prstGeom prst="rect">
            <a:avLst/>
          </a:prstGeom>
        </p:spPr>
        <p:txBody>
          <a:bodyPr lIns="0" tIns="0" rIns="0" bIns="0" rtlCol="0" anchor="t">
            <a:spAutoFit/>
          </a:bodyPr>
          <a:lstStyle/>
          <a:p>
            <a:pPr marL="0" lvl="0" indent="0" algn="ctr">
              <a:lnSpc>
                <a:spcPts val="6050"/>
              </a:lnSpc>
              <a:spcBef>
                <a:spcPct val="0"/>
              </a:spcBef>
            </a:pPr>
            <a:r>
              <a:rPr lang="en-IN" altLang="en-US" sz="3600" b="1" dirty="0">
                <a:solidFill>
                  <a:srgbClr val="E5E5E5"/>
                </a:solidFill>
                <a:latin typeface="Arial" panose="020B0604020202020204" pitchFamily="34" charset="0"/>
                <a:cs typeface="Arial" panose="020B0604020202020204" pitchFamily="34" charset="0"/>
              </a:rPr>
              <a:t>REVIEW STRATEGY</a:t>
            </a:r>
          </a:p>
        </p:txBody>
      </p:sp>
      <p:sp>
        <p:nvSpPr>
          <p:cNvPr id="8" name="TextBox 8"/>
          <p:cNvSpPr txBox="1"/>
          <p:nvPr/>
        </p:nvSpPr>
        <p:spPr>
          <a:xfrm>
            <a:off x="16710989" y="9610567"/>
            <a:ext cx="548311" cy="273685"/>
          </a:xfrm>
          <a:prstGeom prst="rect">
            <a:avLst/>
          </a:prstGeom>
        </p:spPr>
        <p:txBody>
          <a:bodyPr lIns="0" tIns="0" rIns="0" bIns="0" rtlCol="0" anchor="t">
            <a:spAutoFit/>
          </a:bodyPr>
          <a:lstStyle/>
          <a:p>
            <a:pPr marL="0" lvl="0" indent="0" algn="r">
              <a:lnSpc>
                <a:spcPts val="2210"/>
              </a:lnSpc>
              <a:spcBef>
                <a:spcPct val="0"/>
              </a:spcBef>
            </a:pPr>
            <a:r>
              <a:rPr lang="en-US" sz="1700">
                <a:solidFill>
                  <a:srgbClr val="1B4444"/>
                </a:solidFill>
                <a:latin typeface="Montserrat Classic Bold" panose="00000800000000000000"/>
              </a:rPr>
              <a:t>06</a:t>
            </a:r>
          </a:p>
        </p:txBody>
      </p:sp>
      <p:sp>
        <p:nvSpPr>
          <p:cNvPr id="29" name="Rounded Rectangle 69"/>
          <p:cNvSpPr/>
          <p:nvPr/>
        </p:nvSpPr>
        <p:spPr>
          <a:xfrm>
            <a:off x="273685" y="1763395"/>
            <a:ext cx="5574665" cy="1484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marL="0" lvl="0" indent="0" fontAlgn="base">
              <a:spcAft>
                <a:spcPts val="300"/>
              </a:spcAft>
              <a:buNone/>
              <a:defRPr/>
            </a:pPr>
            <a:r>
              <a:rPr lang="en-US" sz="2400" b="1" dirty="0">
                <a:solidFill>
                  <a:schemeClr val="bg1"/>
                </a:solidFill>
                <a:latin typeface="Arial" panose="020B0604020202020204" pitchFamily="34" charset="0"/>
                <a:cs typeface="Arial" panose="020B0604020202020204" pitchFamily="34" charset="0"/>
              </a:rPr>
              <a:t>The review will be carried out adhering to the guidelines of standard </a:t>
            </a:r>
            <a:r>
              <a:rPr lang="en-US" sz="2400" b="1" i="1" dirty="0">
                <a:solidFill>
                  <a:schemeClr val="bg1"/>
                </a:solidFill>
                <a:latin typeface="Arial" panose="020B0604020202020204" pitchFamily="34" charset="0"/>
                <a:cs typeface="Arial" panose="020B0604020202020204" pitchFamily="34" charset="0"/>
              </a:rPr>
              <a:t>Preferred Reporting Items for Systematic Reviews and Meta-Analysis (PRISMA</a:t>
            </a:r>
            <a:r>
              <a:rPr lang="en-US" sz="2400" b="1" i="1" dirty="0" smtClean="0">
                <a:solidFill>
                  <a:schemeClr val="bg1"/>
                </a:solidFill>
                <a:latin typeface="Arial" panose="020B0604020202020204" pitchFamily="34" charset="0"/>
                <a:cs typeface="Arial" panose="020B0604020202020204" pitchFamily="34" charset="0"/>
              </a:rPr>
              <a:t>) for narrative review</a:t>
            </a:r>
            <a:endParaRPr lang="en-US" sz="2400" b="1" i="1" dirty="0">
              <a:solidFill>
                <a:schemeClr val="bg1"/>
              </a:solidFill>
              <a:latin typeface="Arial" panose="020B0604020202020204" pitchFamily="34" charset="0"/>
              <a:cs typeface="Arial" panose="020B0604020202020204" pitchFamily="34" charset="0"/>
            </a:endParaRPr>
          </a:p>
        </p:txBody>
      </p:sp>
      <p:grpSp>
        <p:nvGrpSpPr>
          <p:cNvPr id="45" name="Group 44"/>
          <p:cNvGrpSpPr/>
          <p:nvPr/>
        </p:nvGrpSpPr>
        <p:grpSpPr>
          <a:xfrm>
            <a:off x="5728335" y="2116455"/>
            <a:ext cx="5842955" cy="7448550"/>
            <a:chOff x="10734" y="4144"/>
            <a:chExt cx="6117" cy="7071"/>
          </a:xfrm>
        </p:grpSpPr>
        <p:sp>
          <p:nvSpPr>
            <p:cNvPr id="30" name="Flowchart: Connector 29"/>
            <p:cNvSpPr>
              <a:spLocks noChangeAspect="1"/>
            </p:cNvSpPr>
            <p:nvPr/>
          </p:nvSpPr>
          <p:spPr>
            <a:xfrm rot="18900000" flipH="1">
              <a:off x="13533" y="9487"/>
              <a:ext cx="1728" cy="1728"/>
            </a:xfrm>
            <a:prstGeom prst="flowChartConnector">
              <a:avLst/>
            </a:prstGeom>
            <a:gradFill>
              <a:gsLst>
                <a:gs pos="0">
                  <a:srgbClr val="FECF40"/>
                </a:gs>
                <a:gs pos="100000">
                  <a:srgbClr val="846C21"/>
                </a:gs>
              </a:gsLst>
              <a:lin scaled="0"/>
            </a:gradFill>
            <a:ln w="76200"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31" name="Freeform: Shape 73"/>
            <p:cNvSpPr/>
            <p:nvPr/>
          </p:nvSpPr>
          <p:spPr>
            <a:xfrm rot="8682147" flipV="1">
              <a:off x="13579" y="9246"/>
              <a:ext cx="376" cy="435"/>
            </a:xfrm>
            <a:custGeom>
              <a:avLst/>
              <a:gdLst>
                <a:gd name="connsiteX0" fmla="*/ 0 w 238744"/>
                <a:gd name="connsiteY0" fmla="*/ 276396 h 276396"/>
                <a:gd name="connsiteX1" fmla="*/ 238744 w 238744"/>
                <a:gd name="connsiteY1" fmla="*/ 276396 h 276396"/>
                <a:gd name="connsiteX2" fmla="*/ 171028 w 238744"/>
                <a:gd name="connsiteY2" fmla="*/ 160231 h 276396"/>
                <a:gd name="connsiteX3" fmla="*/ 169814 w 238744"/>
                <a:gd name="connsiteY3" fmla="*/ 138198 h 276396"/>
                <a:gd name="connsiteX4" fmla="*/ 171028 w 238744"/>
                <a:gd name="connsiteY4" fmla="*/ 116165 h 276396"/>
                <a:gd name="connsiteX5" fmla="*/ 238744 w 238744"/>
                <a:gd name="connsiteY5" fmla="*/ 0 h 276396"/>
                <a:gd name="connsiteX6" fmla="*/ 0 w 238744"/>
                <a:gd name="connsiteY6" fmla="*/ 0 h 276396"/>
                <a:gd name="connsiteX7" fmla="*/ 66070 w 238744"/>
                <a:gd name="connsiteY7" fmla="*/ 126290 h 276396"/>
                <a:gd name="connsiteX8" fmla="*/ 68627 w 238744"/>
                <a:gd name="connsiteY8" fmla="*/ 138198 h 276396"/>
                <a:gd name="connsiteX9" fmla="*/ 66070 w 238744"/>
                <a:gd name="connsiteY9" fmla="*/ 150106 h 276396"/>
                <a:gd name="connsiteX10" fmla="*/ 0 w 238744"/>
                <a:gd name="connsiteY10" fmla="*/ 276396 h 276396"/>
                <a:gd name="connsiteX0-1" fmla="*/ 0 w 238744"/>
                <a:gd name="connsiteY0-2" fmla="*/ 276396 h 276396"/>
                <a:gd name="connsiteX1-3" fmla="*/ 238744 w 238744"/>
                <a:gd name="connsiteY1-4" fmla="*/ 276396 h 276396"/>
                <a:gd name="connsiteX2-5" fmla="*/ 171028 w 238744"/>
                <a:gd name="connsiteY2-6" fmla="*/ 160231 h 276396"/>
                <a:gd name="connsiteX3-7" fmla="*/ 171028 w 238744"/>
                <a:gd name="connsiteY3-8" fmla="*/ 116165 h 276396"/>
                <a:gd name="connsiteX4-9" fmla="*/ 238744 w 238744"/>
                <a:gd name="connsiteY4-10" fmla="*/ 0 h 276396"/>
                <a:gd name="connsiteX5-11" fmla="*/ 0 w 238744"/>
                <a:gd name="connsiteY5-12" fmla="*/ 0 h 276396"/>
                <a:gd name="connsiteX6-13" fmla="*/ 66070 w 238744"/>
                <a:gd name="connsiteY6-14" fmla="*/ 126290 h 276396"/>
                <a:gd name="connsiteX7-15" fmla="*/ 68627 w 238744"/>
                <a:gd name="connsiteY7-16" fmla="*/ 138198 h 276396"/>
                <a:gd name="connsiteX8-17" fmla="*/ 66070 w 238744"/>
                <a:gd name="connsiteY8-18" fmla="*/ 150106 h 276396"/>
                <a:gd name="connsiteX9-19" fmla="*/ 0 w 238744"/>
                <a:gd name="connsiteY9-20" fmla="*/ 276396 h 276396"/>
                <a:gd name="connsiteX0-21" fmla="*/ 0 w 244023"/>
                <a:gd name="connsiteY0-22" fmla="*/ 276396 h 276396"/>
                <a:gd name="connsiteX1-23" fmla="*/ 238744 w 244023"/>
                <a:gd name="connsiteY1-24" fmla="*/ 276396 h 276396"/>
                <a:gd name="connsiteX2-25" fmla="*/ 171028 w 244023"/>
                <a:gd name="connsiteY2-26" fmla="*/ 160231 h 276396"/>
                <a:gd name="connsiteX3-27" fmla="*/ 238744 w 244023"/>
                <a:gd name="connsiteY3-28" fmla="*/ 0 h 276396"/>
                <a:gd name="connsiteX4-29" fmla="*/ 0 w 244023"/>
                <a:gd name="connsiteY4-30" fmla="*/ 0 h 276396"/>
                <a:gd name="connsiteX5-31" fmla="*/ 66070 w 244023"/>
                <a:gd name="connsiteY5-32" fmla="*/ 126290 h 276396"/>
                <a:gd name="connsiteX6-33" fmla="*/ 68627 w 244023"/>
                <a:gd name="connsiteY6-34" fmla="*/ 138198 h 276396"/>
                <a:gd name="connsiteX7-35" fmla="*/ 66070 w 244023"/>
                <a:gd name="connsiteY7-36" fmla="*/ 150106 h 276396"/>
                <a:gd name="connsiteX8-37" fmla="*/ 0 w 244023"/>
                <a:gd name="connsiteY8-38" fmla="*/ 276396 h 276396"/>
                <a:gd name="connsiteX0-39" fmla="*/ 0 w 268587"/>
                <a:gd name="connsiteY0-40" fmla="*/ 276396 h 276396"/>
                <a:gd name="connsiteX1-41" fmla="*/ 238744 w 268587"/>
                <a:gd name="connsiteY1-42" fmla="*/ 276396 h 276396"/>
                <a:gd name="connsiteX2-43" fmla="*/ 238744 w 268587"/>
                <a:gd name="connsiteY2-44" fmla="*/ 0 h 276396"/>
                <a:gd name="connsiteX3-45" fmla="*/ 0 w 268587"/>
                <a:gd name="connsiteY3-46" fmla="*/ 0 h 276396"/>
                <a:gd name="connsiteX4-47" fmla="*/ 66070 w 268587"/>
                <a:gd name="connsiteY4-48" fmla="*/ 126290 h 276396"/>
                <a:gd name="connsiteX5-49" fmla="*/ 68627 w 268587"/>
                <a:gd name="connsiteY5-50" fmla="*/ 138198 h 276396"/>
                <a:gd name="connsiteX6-51" fmla="*/ 66070 w 268587"/>
                <a:gd name="connsiteY6-52" fmla="*/ 150106 h 276396"/>
                <a:gd name="connsiteX7-53" fmla="*/ 0 w 268587"/>
                <a:gd name="connsiteY7-54" fmla="*/ 276396 h 276396"/>
                <a:gd name="connsiteX0-55" fmla="*/ 0 w 246614"/>
                <a:gd name="connsiteY0-56" fmla="*/ 276396 h 276396"/>
                <a:gd name="connsiteX1-57" fmla="*/ 238744 w 246614"/>
                <a:gd name="connsiteY1-58" fmla="*/ 276396 h 276396"/>
                <a:gd name="connsiteX2-59" fmla="*/ 238744 w 246614"/>
                <a:gd name="connsiteY2-60" fmla="*/ 0 h 276396"/>
                <a:gd name="connsiteX3-61" fmla="*/ 0 w 246614"/>
                <a:gd name="connsiteY3-62" fmla="*/ 0 h 276396"/>
                <a:gd name="connsiteX4-63" fmla="*/ 66070 w 246614"/>
                <a:gd name="connsiteY4-64" fmla="*/ 126290 h 276396"/>
                <a:gd name="connsiteX5-65" fmla="*/ 68627 w 246614"/>
                <a:gd name="connsiteY5-66" fmla="*/ 138198 h 276396"/>
                <a:gd name="connsiteX6-67" fmla="*/ 66070 w 246614"/>
                <a:gd name="connsiteY6-68" fmla="*/ 150106 h 276396"/>
                <a:gd name="connsiteX7-69" fmla="*/ 0 w 246614"/>
                <a:gd name="connsiteY7-70" fmla="*/ 276396 h 276396"/>
                <a:gd name="connsiteX0-71" fmla="*/ 0 w 238744"/>
                <a:gd name="connsiteY0-72" fmla="*/ 276396 h 276396"/>
                <a:gd name="connsiteX1-73" fmla="*/ 238744 w 238744"/>
                <a:gd name="connsiteY1-74" fmla="*/ 276396 h 276396"/>
                <a:gd name="connsiteX2-75" fmla="*/ 238744 w 238744"/>
                <a:gd name="connsiteY2-76" fmla="*/ 0 h 276396"/>
                <a:gd name="connsiteX3-77" fmla="*/ 0 w 238744"/>
                <a:gd name="connsiteY3-78" fmla="*/ 0 h 276396"/>
                <a:gd name="connsiteX4-79" fmla="*/ 66070 w 238744"/>
                <a:gd name="connsiteY4-80" fmla="*/ 126290 h 276396"/>
                <a:gd name="connsiteX5-81" fmla="*/ 68627 w 238744"/>
                <a:gd name="connsiteY5-82" fmla="*/ 138198 h 276396"/>
                <a:gd name="connsiteX6-83" fmla="*/ 66070 w 238744"/>
                <a:gd name="connsiteY6-84" fmla="*/ 150106 h 276396"/>
                <a:gd name="connsiteX7-85" fmla="*/ 0 w 238744"/>
                <a:gd name="connsiteY7-86" fmla="*/ 276396 h 276396"/>
                <a:gd name="connsiteX0-87" fmla="*/ 0 w 238744"/>
                <a:gd name="connsiteY0-88" fmla="*/ 276396 h 276396"/>
                <a:gd name="connsiteX1-89" fmla="*/ 238744 w 238744"/>
                <a:gd name="connsiteY1-90" fmla="*/ 276396 h 276396"/>
                <a:gd name="connsiteX2-91" fmla="*/ 238744 w 238744"/>
                <a:gd name="connsiteY2-92" fmla="*/ 0 h 276396"/>
                <a:gd name="connsiteX3-93" fmla="*/ 0 w 238744"/>
                <a:gd name="connsiteY3-94" fmla="*/ 0 h 276396"/>
                <a:gd name="connsiteX4-95" fmla="*/ 66070 w 238744"/>
                <a:gd name="connsiteY4-96" fmla="*/ 126290 h 276396"/>
                <a:gd name="connsiteX5-97" fmla="*/ 68627 w 238744"/>
                <a:gd name="connsiteY5-98" fmla="*/ 138198 h 276396"/>
                <a:gd name="connsiteX6-99" fmla="*/ 0 w 238744"/>
                <a:gd name="connsiteY6-100" fmla="*/ 276396 h 276396"/>
                <a:gd name="connsiteX0-101" fmla="*/ 0 w 238744"/>
                <a:gd name="connsiteY0-102" fmla="*/ 276396 h 276396"/>
                <a:gd name="connsiteX1-103" fmla="*/ 238744 w 238744"/>
                <a:gd name="connsiteY1-104" fmla="*/ 276396 h 276396"/>
                <a:gd name="connsiteX2-105" fmla="*/ 238744 w 238744"/>
                <a:gd name="connsiteY2-106" fmla="*/ 0 h 276396"/>
                <a:gd name="connsiteX3-107" fmla="*/ 0 w 238744"/>
                <a:gd name="connsiteY3-108" fmla="*/ 0 h 276396"/>
                <a:gd name="connsiteX4-109" fmla="*/ 66070 w 238744"/>
                <a:gd name="connsiteY4-110" fmla="*/ 126290 h 276396"/>
                <a:gd name="connsiteX5-111" fmla="*/ 0 w 238744"/>
                <a:gd name="connsiteY5-112" fmla="*/ 276396 h 276396"/>
                <a:gd name="connsiteX0-113" fmla="*/ 0 w 238744"/>
                <a:gd name="connsiteY0-114" fmla="*/ 276396 h 276396"/>
                <a:gd name="connsiteX1-115" fmla="*/ 238744 w 238744"/>
                <a:gd name="connsiteY1-116" fmla="*/ 276396 h 276396"/>
                <a:gd name="connsiteX2-117" fmla="*/ 238744 w 238744"/>
                <a:gd name="connsiteY2-118" fmla="*/ 0 h 276396"/>
                <a:gd name="connsiteX3-119" fmla="*/ 0 w 238744"/>
                <a:gd name="connsiteY3-120" fmla="*/ 0 h 276396"/>
                <a:gd name="connsiteX4-121" fmla="*/ 66070 w 238744"/>
                <a:gd name="connsiteY4-122" fmla="*/ 126290 h 276396"/>
                <a:gd name="connsiteX5-123" fmla="*/ 0 w 238744"/>
                <a:gd name="connsiteY5-124" fmla="*/ 276396 h 276396"/>
                <a:gd name="connsiteX0-125" fmla="*/ 29843 w 268587"/>
                <a:gd name="connsiteY0-126" fmla="*/ 276396 h 276396"/>
                <a:gd name="connsiteX1-127" fmla="*/ 268587 w 268587"/>
                <a:gd name="connsiteY1-128" fmla="*/ 276396 h 276396"/>
                <a:gd name="connsiteX2-129" fmla="*/ 268587 w 268587"/>
                <a:gd name="connsiteY2-130" fmla="*/ 0 h 276396"/>
                <a:gd name="connsiteX3-131" fmla="*/ 29843 w 268587"/>
                <a:gd name="connsiteY3-132" fmla="*/ 0 h 276396"/>
                <a:gd name="connsiteX4-133" fmla="*/ 29843 w 268587"/>
                <a:gd name="connsiteY4-134" fmla="*/ 276396 h 276396"/>
                <a:gd name="connsiteX0-135" fmla="*/ 5251 w 243995"/>
                <a:gd name="connsiteY0-136" fmla="*/ 276396 h 276396"/>
                <a:gd name="connsiteX1-137" fmla="*/ 243995 w 243995"/>
                <a:gd name="connsiteY1-138" fmla="*/ 276396 h 276396"/>
                <a:gd name="connsiteX2-139" fmla="*/ 243995 w 243995"/>
                <a:gd name="connsiteY2-140" fmla="*/ 0 h 276396"/>
                <a:gd name="connsiteX3-141" fmla="*/ 5251 w 243995"/>
                <a:gd name="connsiteY3-142" fmla="*/ 0 h 276396"/>
                <a:gd name="connsiteX4-143" fmla="*/ 5251 w 243995"/>
                <a:gd name="connsiteY4-144" fmla="*/ 276396 h 276396"/>
                <a:gd name="connsiteX0-145" fmla="*/ 0 w 238744"/>
                <a:gd name="connsiteY0-146" fmla="*/ 276396 h 276396"/>
                <a:gd name="connsiteX1-147" fmla="*/ 238744 w 238744"/>
                <a:gd name="connsiteY1-148" fmla="*/ 276396 h 276396"/>
                <a:gd name="connsiteX2-149" fmla="*/ 238744 w 238744"/>
                <a:gd name="connsiteY2-150" fmla="*/ 0 h 276396"/>
                <a:gd name="connsiteX3-151" fmla="*/ 0 w 238744"/>
                <a:gd name="connsiteY3-152" fmla="*/ 0 h 276396"/>
                <a:gd name="connsiteX4-153" fmla="*/ 0 w 238744"/>
                <a:gd name="connsiteY4-154" fmla="*/ 276396 h 276396"/>
                <a:gd name="connsiteX0-155" fmla="*/ 0 w 238744"/>
                <a:gd name="connsiteY0-156" fmla="*/ 276396 h 276396"/>
                <a:gd name="connsiteX1-157" fmla="*/ 238744 w 238744"/>
                <a:gd name="connsiteY1-158" fmla="*/ 276396 h 276396"/>
                <a:gd name="connsiteX2-159" fmla="*/ 238744 w 238744"/>
                <a:gd name="connsiteY2-160" fmla="*/ 0 h 276396"/>
                <a:gd name="connsiteX3-161" fmla="*/ 0 w 238744"/>
                <a:gd name="connsiteY3-162" fmla="*/ 0 h 276396"/>
                <a:gd name="connsiteX4-163" fmla="*/ 0 w 238744"/>
                <a:gd name="connsiteY4-164" fmla="*/ 276396 h 276396"/>
                <a:gd name="connsiteX0-165" fmla="*/ 0 w 238744"/>
                <a:gd name="connsiteY0-166" fmla="*/ 276396 h 276396"/>
                <a:gd name="connsiteX1-167" fmla="*/ 238744 w 238744"/>
                <a:gd name="connsiteY1-168" fmla="*/ 276396 h 276396"/>
                <a:gd name="connsiteX2-169" fmla="*/ 238744 w 238744"/>
                <a:gd name="connsiteY2-170" fmla="*/ 0 h 276396"/>
                <a:gd name="connsiteX3-171" fmla="*/ 0 w 238744"/>
                <a:gd name="connsiteY3-172" fmla="*/ 0 h 276396"/>
                <a:gd name="connsiteX4-173" fmla="*/ 0 w 238744"/>
                <a:gd name="connsiteY4-174" fmla="*/ 276396 h 276396"/>
                <a:gd name="connsiteX0-175" fmla="*/ 0 w 238744"/>
                <a:gd name="connsiteY0-176" fmla="*/ 276396 h 276396"/>
                <a:gd name="connsiteX1-177" fmla="*/ 238744 w 238744"/>
                <a:gd name="connsiteY1-178" fmla="*/ 276396 h 276396"/>
                <a:gd name="connsiteX2-179" fmla="*/ 238744 w 238744"/>
                <a:gd name="connsiteY2-180" fmla="*/ 0 h 276396"/>
                <a:gd name="connsiteX3-181" fmla="*/ 0 w 238744"/>
                <a:gd name="connsiteY3-182" fmla="*/ 0 h 276396"/>
                <a:gd name="connsiteX4-183" fmla="*/ 0 w 238744"/>
                <a:gd name="connsiteY4-184" fmla="*/ 276396 h 276396"/>
                <a:gd name="connsiteX0-185" fmla="*/ 0 w 238744"/>
                <a:gd name="connsiteY0-186" fmla="*/ 276396 h 276396"/>
                <a:gd name="connsiteX1-187" fmla="*/ 238744 w 238744"/>
                <a:gd name="connsiteY1-188" fmla="*/ 276396 h 276396"/>
                <a:gd name="connsiteX2-189" fmla="*/ 238744 w 238744"/>
                <a:gd name="connsiteY2-190" fmla="*/ 0 h 276396"/>
                <a:gd name="connsiteX3-191" fmla="*/ 0 w 238744"/>
                <a:gd name="connsiteY3-192" fmla="*/ 0 h 276396"/>
                <a:gd name="connsiteX4-193" fmla="*/ 0 w 238744"/>
                <a:gd name="connsiteY4-194" fmla="*/ 276396 h 2763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8744" h="276396">
                  <a:moveTo>
                    <a:pt x="0" y="276396"/>
                  </a:moveTo>
                  <a:lnTo>
                    <a:pt x="238744" y="276396"/>
                  </a:lnTo>
                  <a:cubicBezTo>
                    <a:pt x="149948" y="219217"/>
                    <a:pt x="180109" y="79403"/>
                    <a:pt x="238744" y="0"/>
                  </a:cubicBezTo>
                  <a:lnTo>
                    <a:pt x="0" y="0"/>
                  </a:lnTo>
                  <a:cubicBezTo>
                    <a:pt x="90384" y="100041"/>
                    <a:pt x="52283" y="206517"/>
                    <a:pt x="0" y="27639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32" name="Freeform: Shape 72"/>
            <p:cNvSpPr/>
            <p:nvPr/>
          </p:nvSpPr>
          <p:spPr>
            <a:xfrm rot="13004035" flipV="1">
              <a:off x="13527" y="7431"/>
              <a:ext cx="376" cy="435"/>
            </a:xfrm>
            <a:custGeom>
              <a:avLst/>
              <a:gdLst>
                <a:gd name="connsiteX0" fmla="*/ 0 w 238744"/>
                <a:gd name="connsiteY0" fmla="*/ 276396 h 276396"/>
                <a:gd name="connsiteX1" fmla="*/ 238744 w 238744"/>
                <a:gd name="connsiteY1" fmla="*/ 276396 h 276396"/>
                <a:gd name="connsiteX2" fmla="*/ 171028 w 238744"/>
                <a:gd name="connsiteY2" fmla="*/ 160231 h 276396"/>
                <a:gd name="connsiteX3" fmla="*/ 169814 w 238744"/>
                <a:gd name="connsiteY3" fmla="*/ 138198 h 276396"/>
                <a:gd name="connsiteX4" fmla="*/ 171028 w 238744"/>
                <a:gd name="connsiteY4" fmla="*/ 116165 h 276396"/>
                <a:gd name="connsiteX5" fmla="*/ 238744 w 238744"/>
                <a:gd name="connsiteY5" fmla="*/ 0 h 276396"/>
                <a:gd name="connsiteX6" fmla="*/ 0 w 238744"/>
                <a:gd name="connsiteY6" fmla="*/ 0 h 276396"/>
                <a:gd name="connsiteX7" fmla="*/ 66070 w 238744"/>
                <a:gd name="connsiteY7" fmla="*/ 126290 h 276396"/>
                <a:gd name="connsiteX8" fmla="*/ 68627 w 238744"/>
                <a:gd name="connsiteY8" fmla="*/ 138198 h 276396"/>
                <a:gd name="connsiteX9" fmla="*/ 66070 w 238744"/>
                <a:gd name="connsiteY9" fmla="*/ 150106 h 276396"/>
                <a:gd name="connsiteX10" fmla="*/ 0 w 238744"/>
                <a:gd name="connsiteY10" fmla="*/ 276396 h 276396"/>
                <a:gd name="connsiteX0-1" fmla="*/ 0 w 238744"/>
                <a:gd name="connsiteY0-2" fmla="*/ 276396 h 276396"/>
                <a:gd name="connsiteX1-3" fmla="*/ 238744 w 238744"/>
                <a:gd name="connsiteY1-4" fmla="*/ 276396 h 276396"/>
                <a:gd name="connsiteX2-5" fmla="*/ 171028 w 238744"/>
                <a:gd name="connsiteY2-6" fmla="*/ 160231 h 276396"/>
                <a:gd name="connsiteX3-7" fmla="*/ 171028 w 238744"/>
                <a:gd name="connsiteY3-8" fmla="*/ 116165 h 276396"/>
                <a:gd name="connsiteX4-9" fmla="*/ 238744 w 238744"/>
                <a:gd name="connsiteY4-10" fmla="*/ 0 h 276396"/>
                <a:gd name="connsiteX5-11" fmla="*/ 0 w 238744"/>
                <a:gd name="connsiteY5-12" fmla="*/ 0 h 276396"/>
                <a:gd name="connsiteX6-13" fmla="*/ 66070 w 238744"/>
                <a:gd name="connsiteY6-14" fmla="*/ 126290 h 276396"/>
                <a:gd name="connsiteX7-15" fmla="*/ 68627 w 238744"/>
                <a:gd name="connsiteY7-16" fmla="*/ 138198 h 276396"/>
                <a:gd name="connsiteX8-17" fmla="*/ 66070 w 238744"/>
                <a:gd name="connsiteY8-18" fmla="*/ 150106 h 276396"/>
                <a:gd name="connsiteX9-19" fmla="*/ 0 w 238744"/>
                <a:gd name="connsiteY9-20" fmla="*/ 276396 h 276396"/>
                <a:gd name="connsiteX0-21" fmla="*/ 0 w 244023"/>
                <a:gd name="connsiteY0-22" fmla="*/ 276396 h 276396"/>
                <a:gd name="connsiteX1-23" fmla="*/ 238744 w 244023"/>
                <a:gd name="connsiteY1-24" fmla="*/ 276396 h 276396"/>
                <a:gd name="connsiteX2-25" fmla="*/ 171028 w 244023"/>
                <a:gd name="connsiteY2-26" fmla="*/ 160231 h 276396"/>
                <a:gd name="connsiteX3-27" fmla="*/ 238744 w 244023"/>
                <a:gd name="connsiteY3-28" fmla="*/ 0 h 276396"/>
                <a:gd name="connsiteX4-29" fmla="*/ 0 w 244023"/>
                <a:gd name="connsiteY4-30" fmla="*/ 0 h 276396"/>
                <a:gd name="connsiteX5-31" fmla="*/ 66070 w 244023"/>
                <a:gd name="connsiteY5-32" fmla="*/ 126290 h 276396"/>
                <a:gd name="connsiteX6-33" fmla="*/ 68627 w 244023"/>
                <a:gd name="connsiteY6-34" fmla="*/ 138198 h 276396"/>
                <a:gd name="connsiteX7-35" fmla="*/ 66070 w 244023"/>
                <a:gd name="connsiteY7-36" fmla="*/ 150106 h 276396"/>
                <a:gd name="connsiteX8-37" fmla="*/ 0 w 244023"/>
                <a:gd name="connsiteY8-38" fmla="*/ 276396 h 276396"/>
                <a:gd name="connsiteX0-39" fmla="*/ 0 w 268587"/>
                <a:gd name="connsiteY0-40" fmla="*/ 276396 h 276396"/>
                <a:gd name="connsiteX1-41" fmla="*/ 238744 w 268587"/>
                <a:gd name="connsiteY1-42" fmla="*/ 276396 h 276396"/>
                <a:gd name="connsiteX2-43" fmla="*/ 238744 w 268587"/>
                <a:gd name="connsiteY2-44" fmla="*/ 0 h 276396"/>
                <a:gd name="connsiteX3-45" fmla="*/ 0 w 268587"/>
                <a:gd name="connsiteY3-46" fmla="*/ 0 h 276396"/>
                <a:gd name="connsiteX4-47" fmla="*/ 66070 w 268587"/>
                <a:gd name="connsiteY4-48" fmla="*/ 126290 h 276396"/>
                <a:gd name="connsiteX5-49" fmla="*/ 68627 w 268587"/>
                <a:gd name="connsiteY5-50" fmla="*/ 138198 h 276396"/>
                <a:gd name="connsiteX6-51" fmla="*/ 66070 w 268587"/>
                <a:gd name="connsiteY6-52" fmla="*/ 150106 h 276396"/>
                <a:gd name="connsiteX7-53" fmla="*/ 0 w 268587"/>
                <a:gd name="connsiteY7-54" fmla="*/ 276396 h 276396"/>
                <a:gd name="connsiteX0-55" fmla="*/ 0 w 246614"/>
                <a:gd name="connsiteY0-56" fmla="*/ 276396 h 276396"/>
                <a:gd name="connsiteX1-57" fmla="*/ 238744 w 246614"/>
                <a:gd name="connsiteY1-58" fmla="*/ 276396 h 276396"/>
                <a:gd name="connsiteX2-59" fmla="*/ 238744 w 246614"/>
                <a:gd name="connsiteY2-60" fmla="*/ 0 h 276396"/>
                <a:gd name="connsiteX3-61" fmla="*/ 0 w 246614"/>
                <a:gd name="connsiteY3-62" fmla="*/ 0 h 276396"/>
                <a:gd name="connsiteX4-63" fmla="*/ 66070 w 246614"/>
                <a:gd name="connsiteY4-64" fmla="*/ 126290 h 276396"/>
                <a:gd name="connsiteX5-65" fmla="*/ 68627 w 246614"/>
                <a:gd name="connsiteY5-66" fmla="*/ 138198 h 276396"/>
                <a:gd name="connsiteX6-67" fmla="*/ 66070 w 246614"/>
                <a:gd name="connsiteY6-68" fmla="*/ 150106 h 276396"/>
                <a:gd name="connsiteX7-69" fmla="*/ 0 w 246614"/>
                <a:gd name="connsiteY7-70" fmla="*/ 276396 h 276396"/>
                <a:gd name="connsiteX0-71" fmla="*/ 0 w 238744"/>
                <a:gd name="connsiteY0-72" fmla="*/ 276396 h 276396"/>
                <a:gd name="connsiteX1-73" fmla="*/ 238744 w 238744"/>
                <a:gd name="connsiteY1-74" fmla="*/ 276396 h 276396"/>
                <a:gd name="connsiteX2-75" fmla="*/ 238744 w 238744"/>
                <a:gd name="connsiteY2-76" fmla="*/ 0 h 276396"/>
                <a:gd name="connsiteX3-77" fmla="*/ 0 w 238744"/>
                <a:gd name="connsiteY3-78" fmla="*/ 0 h 276396"/>
                <a:gd name="connsiteX4-79" fmla="*/ 66070 w 238744"/>
                <a:gd name="connsiteY4-80" fmla="*/ 126290 h 276396"/>
                <a:gd name="connsiteX5-81" fmla="*/ 68627 w 238744"/>
                <a:gd name="connsiteY5-82" fmla="*/ 138198 h 276396"/>
                <a:gd name="connsiteX6-83" fmla="*/ 66070 w 238744"/>
                <a:gd name="connsiteY6-84" fmla="*/ 150106 h 276396"/>
                <a:gd name="connsiteX7-85" fmla="*/ 0 w 238744"/>
                <a:gd name="connsiteY7-86" fmla="*/ 276396 h 276396"/>
                <a:gd name="connsiteX0-87" fmla="*/ 0 w 238744"/>
                <a:gd name="connsiteY0-88" fmla="*/ 276396 h 276396"/>
                <a:gd name="connsiteX1-89" fmla="*/ 238744 w 238744"/>
                <a:gd name="connsiteY1-90" fmla="*/ 276396 h 276396"/>
                <a:gd name="connsiteX2-91" fmla="*/ 238744 w 238744"/>
                <a:gd name="connsiteY2-92" fmla="*/ 0 h 276396"/>
                <a:gd name="connsiteX3-93" fmla="*/ 0 w 238744"/>
                <a:gd name="connsiteY3-94" fmla="*/ 0 h 276396"/>
                <a:gd name="connsiteX4-95" fmla="*/ 66070 w 238744"/>
                <a:gd name="connsiteY4-96" fmla="*/ 126290 h 276396"/>
                <a:gd name="connsiteX5-97" fmla="*/ 68627 w 238744"/>
                <a:gd name="connsiteY5-98" fmla="*/ 138198 h 276396"/>
                <a:gd name="connsiteX6-99" fmla="*/ 0 w 238744"/>
                <a:gd name="connsiteY6-100" fmla="*/ 276396 h 276396"/>
                <a:gd name="connsiteX0-101" fmla="*/ 0 w 238744"/>
                <a:gd name="connsiteY0-102" fmla="*/ 276396 h 276396"/>
                <a:gd name="connsiteX1-103" fmla="*/ 238744 w 238744"/>
                <a:gd name="connsiteY1-104" fmla="*/ 276396 h 276396"/>
                <a:gd name="connsiteX2-105" fmla="*/ 238744 w 238744"/>
                <a:gd name="connsiteY2-106" fmla="*/ 0 h 276396"/>
                <a:gd name="connsiteX3-107" fmla="*/ 0 w 238744"/>
                <a:gd name="connsiteY3-108" fmla="*/ 0 h 276396"/>
                <a:gd name="connsiteX4-109" fmla="*/ 66070 w 238744"/>
                <a:gd name="connsiteY4-110" fmla="*/ 126290 h 276396"/>
                <a:gd name="connsiteX5-111" fmla="*/ 0 w 238744"/>
                <a:gd name="connsiteY5-112" fmla="*/ 276396 h 276396"/>
                <a:gd name="connsiteX0-113" fmla="*/ 0 w 238744"/>
                <a:gd name="connsiteY0-114" fmla="*/ 276396 h 276396"/>
                <a:gd name="connsiteX1-115" fmla="*/ 238744 w 238744"/>
                <a:gd name="connsiteY1-116" fmla="*/ 276396 h 276396"/>
                <a:gd name="connsiteX2-117" fmla="*/ 238744 w 238744"/>
                <a:gd name="connsiteY2-118" fmla="*/ 0 h 276396"/>
                <a:gd name="connsiteX3-119" fmla="*/ 0 w 238744"/>
                <a:gd name="connsiteY3-120" fmla="*/ 0 h 276396"/>
                <a:gd name="connsiteX4-121" fmla="*/ 66070 w 238744"/>
                <a:gd name="connsiteY4-122" fmla="*/ 126290 h 276396"/>
                <a:gd name="connsiteX5-123" fmla="*/ 0 w 238744"/>
                <a:gd name="connsiteY5-124" fmla="*/ 276396 h 276396"/>
                <a:gd name="connsiteX0-125" fmla="*/ 29843 w 268587"/>
                <a:gd name="connsiteY0-126" fmla="*/ 276396 h 276396"/>
                <a:gd name="connsiteX1-127" fmla="*/ 268587 w 268587"/>
                <a:gd name="connsiteY1-128" fmla="*/ 276396 h 276396"/>
                <a:gd name="connsiteX2-129" fmla="*/ 268587 w 268587"/>
                <a:gd name="connsiteY2-130" fmla="*/ 0 h 276396"/>
                <a:gd name="connsiteX3-131" fmla="*/ 29843 w 268587"/>
                <a:gd name="connsiteY3-132" fmla="*/ 0 h 276396"/>
                <a:gd name="connsiteX4-133" fmla="*/ 29843 w 268587"/>
                <a:gd name="connsiteY4-134" fmla="*/ 276396 h 276396"/>
                <a:gd name="connsiteX0-135" fmla="*/ 5251 w 243995"/>
                <a:gd name="connsiteY0-136" fmla="*/ 276396 h 276396"/>
                <a:gd name="connsiteX1-137" fmla="*/ 243995 w 243995"/>
                <a:gd name="connsiteY1-138" fmla="*/ 276396 h 276396"/>
                <a:gd name="connsiteX2-139" fmla="*/ 243995 w 243995"/>
                <a:gd name="connsiteY2-140" fmla="*/ 0 h 276396"/>
                <a:gd name="connsiteX3-141" fmla="*/ 5251 w 243995"/>
                <a:gd name="connsiteY3-142" fmla="*/ 0 h 276396"/>
                <a:gd name="connsiteX4-143" fmla="*/ 5251 w 243995"/>
                <a:gd name="connsiteY4-144" fmla="*/ 276396 h 276396"/>
                <a:gd name="connsiteX0-145" fmla="*/ 0 w 238744"/>
                <a:gd name="connsiteY0-146" fmla="*/ 276396 h 276396"/>
                <a:gd name="connsiteX1-147" fmla="*/ 238744 w 238744"/>
                <a:gd name="connsiteY1-148" fmla="*/ 276396 h 276396"/>
                <a:gd name="connsiteX2-149" fmla="*/ 238744 w 238744"/>
                <a:gd name="connsiteY2-150" fmla="*/ 0 h 276396"/>
                <a:gd name="connsiteX3-151" fmla="*/ 0 w 238744"/>
                <a:gd name="connsiteY3-152" fmla="*/ 0 h 276396"/>
                <a:gd name="connsiteX4-153" fmla="*/ 0 w 238744"/>
                <a:gd name="connsiteY4-154" fmla="*/ 276396 h 276396"/>
                <a:gd name="connsiteX0-155" fmla="*/ 0 w 238744"/>
                <a:gd name="connsiteY0-156" fmla="*/ 276396 h 276396"/>
                <a:gd name="connsiteX1-157" fmla="*/ 238744 w 238744"/>
                <a:gd name="connsiteY1-158" fmla="*/ 276396 h 276396"/>
                <a:gd name="connsiteX2-159" fmla="*/ 238744 w 238744"/>
                <a:gd name="connsiteY2-160" fmla="*/ 0 h 276396"/>
                <a:gd name="connsiteX3-161" fmla="*/ 0 w 238744"/>
                <a:gd name="connsiteY3-162" fmla="*/ 0 h 276396"/>
                <a:gd name="connsiteX4-163" fmla="*/ 0 w 238744"/>
                <a:gd name="connsiteY4-164" fmla="*/ 276396 h 276396"/>
                <a:gd name="connsiteX0-165" fmla="*/ 0 w 238744"/>
                <a:gd name="connsiteY0-166" fmla="*/ 276396 h 276396"/>
                <a:gd name="connsiteX1-167" fmla="*/ 238744 w 238744"/>
                <a:gd name="connsiteY1-168" fmla="*/ 276396 h 276396"/>
                <a:gd name="connsiteX2-169" fmla="*/ 238744 w 238744"/>
                <a:gd name="connsiteY2-170" fmla="*/ 0 h 276396"/>
                <a:gd name="connsiteX3-171" fmla="*/ 0 w 238744"/>
                <a:gd name="connsiteY3-172" fmla="*/ 0 h 276396"/>
                <a:gd name="connsiteX4-173" fmla="*/ 0 w 238744"/>
                <a:gd name="connsiteY4-174" fmla="*/ 276396 h 276396"/>
                <a:gd name="connsiteX0-175" fmla="*/ 0 w 238744"/>
                <a:gd name="connsiteY0-176" fmla="*/ 276396 h 276396"/>
                <a:gd name="connsiteX1-177" fmla="*/ 238744 w 238744"/>
                <a:gd name="connsiteY1-178" fmla="*/ 276396 h 276396"/>
                <a:gd name="connsiteX2-179" fmla="*/ 238744 w 238744"/>
                <a:gd name="connsiteY2-180" fmla="*/ 0 h 276396"/>
                <a:gd name="connsiteX3-181" fmla="*/ 0 w 238744"/>
                <a:gd name="connsiteY3-182" fmla="*/ 0 h 276396"/>
                <a:gd name="connsiteX4-183" fmla="*/ 0 w 238744"/>
                <a:gd name="connsiteY4-184" fmla="*/ 276396 h 276396"/>
                <a:gd name="connsiteX0-185" fmla="*/ 0 w 238744"/>
                <a:gd name="connsiteY0-186" fmla="*/ 276396 h 276396"/>
                <a:gd name="connsiteX1-187" fmla="*/ 238744 w 238744"/>
                <a:gd name="connsiteY1-188" fmla="*/ 276396 h 276396"/>
                <a:gd name="connsiteX2-189" fmla="*/ 238744 w 238744"/>
                <a:gd name="connsiteY2-190" fmla="*/ 0 h 276396"/>
                <a:gd name="connsiteX3-191" fmla="*/ 0 w 238744"/>
                <a:gd name="connsiteY3-192" fmla="*/ 0 h 276396"/>
                <a:gd name="connsiteX4-193" fmla="*/ 0 w 238744"/>
                <a:gd name="connsiteY4-194" fmla="*/ 276396 h 2763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8744" h="276396">
                  <a:moveTo>
                    <a:pt x="0" y="276396"/>
                  </a:moveTo>
                  <a:lnTo>
                    <a:pt x="238744" y="276396"/>
                  </a:lnTo>
                  <a:cubicBezTo>
                    <a:pt x="149948" y="219217"/>
                    <a:pt x="180109" y="79403"/>
                    <a:pt x="238744" y="0"/>
                  </a:cubicBezTo>
                  <a:lnTo>
                    <a:pt x="0" y="0"/>
                  </a:lnTo>
                  <a:cubicBezTo>
                    <a:pt x="90384" y="100041"/>
                    <a:pt x="52283" y="206517"/>
                    <a:pt x="0" y="27639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33" name="Freeform: Shape 70"/>
            <p:cNvSpPr/>
            <p:nvPr/>
          </p:nvSpPr>
          <p:spPr>
            <a:xfrm rot="19422153" flipV="1">
              <a:off x="13603" y="5654"/>
              <a:ext cx="376" cy="435"/>
            </a:xfrm>
            <a:custGeom>
              <a:avLst/>
              <a:gdLst>
                <a:gd name="connsiteX0" fmla="*/ 0 w 238744"/>
                <a:gd name="connsiteY0" fmla="*/ 276396 h 276396"/>
                <a:gd name="connsiteX1" fmla="*/ 238744 w 238744"/>
                <a:gd name="connsiteY1" fmla="*/ 276396 h 276396"/>
                <a:gd name="connsiteX2" fmla="*/ 171028 w 238744"/>
                <a:gd name="connsiteY2" fmla="*/ 160231 h 276396"/>
                <a:gd name="connsiteX3" fmla="*/ 169814 w 238744"/>
                <a:gd name="connsiteY3" fmla="*/ 138198 h 276396"/>
                <a:gd name="connsiteX4" fmla="*/ 171028 w 238744"/>
                <a:gd name="connsiteY4" fmla="*/ 116165 h 276396"/>
                <a:gd name="connsiteX5" fmla="*/ 238744 w 238744"/>
                <a:gd name="connsiteY5" fmla="*/ 0 h 276396"/>
                <a:gd name="connsiteX6" fmla="*/ 0 w 238744"/>
                <a:gd name="connsiteY6" fmla="*/ 0 h 276396"/>
                <a:gd name="connsiteX7" fmla="*/ 66070 w 238744"/>
                <a:gd name="connsiteY7" fmla="*/ 126290 h 276396"/>
                <a:gd name="connsiteX8" fmla="*/ 68627 w 238744"/>
                <a:gd name="connsiteY8" fmla="*/ 138198 h 276396"/>
                <a:gd name="connsiteX9" fmla="*/ 66070 w 238744"/>
                <a:gd name="connsiteY9" fmla="*/ 150106 h 276396"/>
                <a:gd name="connsiteX10" fmla="*/ 0 w 238744"/>
                <a:gd name="connsiteY10" fmla="*/ 276396 h 276396"/>
                <a:gd name="connsiteX0-1" fmla="*/ 0 w 238744"/>
                <a:gd name="connsiteY0-2" fmla="*/ 276396 h 276396"/>
                <a:gd name="connsiteX1-3" fmla="*/ 238744 w 238744"/>
                <a:gd name="connsiteY1-4" fmla="*/ 276396 h 276396"/>
                <a:gd name="connsiteX2-5" fmla="*/ 171028 w 238744"/>
                <a:gd name="connsiteY2-6" fmla="*/ 160231 h 276396"/>
                <a:gd name="connsiteX3-7" fmla="*/ 171028 w 238744"/>
                <a:gd name="connsiteY3-8" fmla="*/ 116165 h 276396"/>
                <a:gd name="connsiteX4-9" fmla="*/ 238744 w 238744"/>
                <a:gd name="connsiteY4-10" fmla="*/ 0 h 276396"/>
                <a:gd name="connsiteX5-11" fmla="*/ 0 w 238744"/>
                <a:gd name="connsiteY5-12" fmla="*/ 0 h 276396"/>
                <a:gd name="connsiteX6-13" fmla="*/ 66070 w 238744"/>
                <a:gd name="connsiteY6-14" fmla="*/ 126290 h 276396"/>
                <a:gd name="connsiteX7-15" fmla="*/ 68627 w 238744"/>
                <a:gd name="connsiteY7-16" fmla="*/ 138198 h 276396"/>
                <a:gd name="connsiteX8-17" fmla="*/ 66070 w 238744"/>
                <a:gd name="connsiteY8-18" fmla="*/ 150106 h 276396"/>
                <a:gd name="connsiteX9-19" fmla="*/ 0 w 238744"/>
                <a:gd name="connsiteY9-20" fmla="*/ 276396 h 276396"/>
                <a:gd name="connsiteX0-21" fmla="*/ 0 w 244023"/>
                <a:gd name="connsiteY0-22" fmla="*/ 276396 h 276396"/>
                <a:gd name="connsiteX1-23" fmla="*/ 238744 w 244023"/>
                <a:gd name="connsiteY1-24" fmla="*/ 276396 h 276396"/>
                <a:gd name="connsiteX2-25" fmla="*/ 171028 w 244023"/>
                <a:gd name="connsiteY2-26" fmla="*/ 160231 h 276396"/>
                <a:gd name="connsiteX3-27" fmla="*/ 238744 w 244023"/>
                <a:gd name="connsiteY3-28" fmla="*/ 0 h 276396"/>
                <a:gd name="connsiteX4-29" fmla="*/ 0 w 244023"/>
                <a:gd name="connsiteY4-30" fmla="*/ 0 h 276396"/>
                <a:gd name="connsiteX5-31" fmla="*/ 66070 w 244023"/>
                <a:gd name="connsiteY5-32" fmla="*/ 126290 h 276396"/>
                <a:gd name="connsiteX6-33" fmla="*/ 68627 w 244023"/>
                <a:gd name="connsiteY6-34" fmla="*/ 138198 h 276396"/>
                <a:gd name="connsiteX7-35" fmla="*/ 66070 w 244023"/>
                <a:gd name="connsiteY7-36" fmla="*/ 150106 h 276396"/>
                <a:gd name="connsiteX8-37" fmla="*/ 0 w 244023"/>
                <a:gd name="connsiteY8-38" fmla="*/ 276396 h 276396"/>
                <a:gd name="connsiteX0-39" fmla="*/ 0 w 268587"/>
                <a:gd name="connsiteY0-40" fmla="*/ 276396 h 276396"/>
                <a:gd name="connsiteX1-41" fmla="*/ 238744 w 268587"/>
                <a:gd name="connsiteY1-42" fmla="*/ 276396 h 276396"/>
                <a:gd name="connsiteX2-43" fmla="*/ 238744 w 268587"/>
                <a:gd name="connsiteY2-44" fmla="*/ 0 h 276396"/>
                <a:gd name="connsiteX3-45" fmla="*/ 0 w 268587"/>
                <a:gd name="connsiteY3-46" fmla="*/ 0 h 276396"/>
                <a:gd name="connsiteX4-47" fmla="*/ 66070 w 268587"/>
                <a:gd name="connsiteY4-48" fmla="*/ 126290 h 276396"/>
                <a:gd name="connsiteX5-49" fmla="*/ 68627 w 268587"/>
                <a:gd name="connsiteY5-50" fmla="*/ 138198 h 276396"/>
                <a:gd name="connsiteX6-51" fmla="*/ 66070 w 268587"/>
                <a:gd name="connsiteY6-52" fmla="*/ 150106 h 276396"/>
                <a:gd name="connsiteX7-53" fmla="*/ 0 w 268587"/>
                <a:gd name="connsiteY7-54" fmla="*/ 276396 h 276396"/>
                <a:gd name="connsiteX0-55" fmla="*/ 0 w 246614"/>
                <a:gd name="connsiteY0-56" fmla="*/ 276396 h 276396"/>
                <a:gd name="connsiteX1-57" fmla="*/ 238744 w 246614"/>
                <a:gd name="connsiteY1-58" fmla="*/ 276396 h 276396"/>
                <a:gd name="connsiteX2-59" fmla="*/ 238744 w 246614"/>
                <a:gd name="connsiteY2-60" fmla="*/ 0 h 276396"/>
                <a:gd name="connsiteX3-61" fmla="*/ 0 w 246614"/>
                <a:gd name="connsiteY3-62" fmla="*/ 0 h 276396"/>
                <a:gd name="connsiteX4-63" fmla="*/ 66070 w 246614"/>
                <a:gd name="connsiteY4-64" fmla="*/ 126290 h 276396"/>
                <a:gd name="connsiteX5-65" fmla="*/ 68627 w 246614"/>
                <a:gd name="connsiteY5-66" fmla="*/ 138198 h 276396"/>
                <a:gd name="connsiteX6-67" fmla="*/ 66070 w 246614"/>
                <a:gd name="connsiteY6-68" fmla="*/ 150106 h 276396"/>
                <a:gd name="connsiteX7-69" fmla="*/ 0 w 246614"/>
                <a:gd name="connsiteY7-70" fmla="*/ 276396 h 276396"/>
                <a:gd name="connsiteX0-71" fmla="*/ 0 w 238744"/>
                <a:gd name="connsiteY0-72" fmla="*/ 276396 h 276396"/>
                <a:gd name="connsiteX1-73" fmla="*/ 238744 w 238744"/>
                <a:gd name="connsiteY1-74" fmla="*/ 276396 h 276396"/>
                <a:gd name="connsiteX2-75" fmla="*/ 238744 w 238744"/>
                <a:gd name="connsiteY2-76" fmla="*/ 0 h 276396"/>
                <a:gd name="connsiteX3-77" fmla="*/ 0 w 238744"/>
                <a:gd name="connsiteY3-78" fmla="*/ 0 h 276396"/>
                <a:gd name="connsiteX4-79" fmla="*/ 66070 w 238744"/>
                <a:gd name="connsiteY4-80" fmla="*/ 126290 h 276396"/>
                <a:gd name="connsiteX5-81" fmla="*/ 68627 w 238744"/>
                <a:gd name="connsiteY5-82" fmla="*/ 138198 h 276396"/>
                <a:gd name="connsiteX6-83" fmla="*/ 66070 w 238744"/>
                <a:gd name="connsiteY6-84" fmla="*/ 150106 h 276396"/>
                <a:gd name="connsiteX7-85" fmla="*/ 0 w 238744"/>
                <a:gd name="connsiteY7-86" fmla="*/ 276396 h 276396"/>
                <a:gd name="connsiteX0-87" fmla="*/ 0 w 238744"/>
                <a:gd name="connsiteY0-88" fmla="*/ 276396 h 276396"/>
                <a:gd name="connsiteX1-89" fmla="*/ 238744 w 238744"/>
                <a:gd name="connsiteY1-90" fmla="*/ 276396 h 276396"/>
                <a:gd name="connsiteX2-91" fmla="*/ 238744 w 238744"/>
                <a:gd name="connsiteY2-92" fmla="*/ 0 h 276396"/>
                <a:gd name="connsiteX3-93" fmla="*/ 0 w 238744"/>
                <a:gd name="connsiteY3-94" fmla="*/ 0 h 276396"/>
                <a:gd name="connsiteX4-95" fmla="*/ 66070 w 238744"/>
                <a:gd name="connsiteY4-96" fmla="*/ 126290 h 276396"/>
                <a:gd name="connsiteX5-97" fmla="*/ 68627 w 238744"/>
                <a:gd name="connsiteY5-98" fmla="*/ 138198 h 276396"/>
                <a:gd name="connsiteX6-99" fmla="*/ 0 w 238744"/>
                <a:gd name="connsiteY6-100" fmla="*/ 276396 h 276396"/>
                <a:gd name="connsiteX0-101" fmla="*/ 0 w 238744"/>
                <a:gd name="connsiteY0-102" fmla="*/ 276396 h 276396"/>
                <a:gd name="connsiteX1-103" fmla="*/ 238744 w 238744"/>
                <a:gd name="connsiteY1-104" fmla="*/ 276396 h 276396"/>
                <a:gd name="connsiteX2-105" fmla="*/ 238744 w 238744"/>
                <a:gd name="connsiteY2-106" fmla="*/ 0 h 276396"/>
                <a:gd name="connsiteX3-107" fmla="*/ 0 w 238744"/>
                <a:gd name="connsiteY3-108" fmla="*/ 0 h 276396"/>
                <a:gd name="connsiteX4-109" fmla="*/ 66070 w 238744"/>
                <a:gd name="connsiteY4-110" fmla="*/ 126290 h 276396"/>
                <a:gd name="connsiteX5-111" fmla="*/ 0 w 238744"/>
                <a:gd name="connsiteY5-112" fmla="*/ 276396 h 276396"/>
                <a:gd name="connsiteX0-113" fmla="*/ 0 w 238744"/>
                <a:gd name="connsiteY0-114" fmla="*/ 276396 h 276396"/>
                <a:gd name="connsiteX1-115" fmla="*/ 238744 w 238744"/>
                <a:gd name="connsiteY1-116" fmla="*/ 276396 h 276396"/>
                <a:gd name="connsiteX2-117" fmla="*/ 238744 w 238744"/>
                <a:gd name="connsiteY2-118" fmla="*/ 0 h 276396"/>
                <a:gd name="connsiteX3-119" fmla="*/ 0 w 238744"/>
                <a:gd name="connsiteY3-120" fmla="*/ 0 h 276396"/>
                <a:gd name="connsiteX4-121" fmla="*/ 66070 w 238744"/>
                <a:gd name="connsiteY4-122" fmla="*/ 126290 h 276396"/>
                <a:gd name="connsiteX5-123" fmla="*/ 0 w 238744"/>
                <a:gd name="connsiteY5-124" fmla="*/ 276396 h 276396"/>
                <a:gd name="connsiteX0-125" fmla="*/ 29843 w 268587"/>
                <a:gd name="connsiteY0-126" fmla="*/ 276396 h 276396"/>
                <a:gd name="connsiteX1-127" fmla="*/ 268587 w 268587"/>
                <a:gd name="connsiteY1-128" fmla="*/ 276396 h 276396"/>
                <a:gd name="connsiteX2-129" fmla="*/ 268587 w 268587"/>
                <a:gd name="connsiteY2-130" fmla="*/ 0 h 276396"/>
                <a:gd name="connsiteX3-131" fmla="*/ 29843 w 268587"/>
                <a:gd name="connsiteY3-132" fmla="*/ 0 h 276396"/>
                <a:gd name="connsiteX4-133" fmla="*/ 29843 w 268587"/>
                <a:gd name="connsiteY4-134" fmla="*/ 276396 h 276396"/>
                <a:gd name="connsiteX0-135" fmla="*/ 5251 w 243995"/>
                <a:gd name="connsiteY0-136" fmla="*/ 276396 h 276396"/>
                <a:gd name="connsiteX1-137" fmla="*/ 243995 w 243995"/>
                <a:gd name="connsiteY1-138" fmla="*/ 276396 h 276396"/>
                <a:gd name="connsiteX2-139" fmla="*/ 243995 w 243995"/>
                <a:gd name="connsiteY2-140" fmla="*/ 0 h 276396"/>
                <a:gd name="connsiteX3-141" fmla="*/ 5251 w 243995"/>
                <a:gd name="connsiteY3-142" fmla="*/ 0 h 276396"/>
                <a:gd name="connsiteX4-143" fmla="*/ 5251 w 243995"/>
                <a:gd name="connsiteY4-144" fmla="*/ 276396 h 276396"/>
                <a:gd name="connsiteX0-145" fmla="*/ 0 w 238744"/>
                <a:gd name="connsiteY0-146" fmla="*/ 276396 h 276396"/>
                <a:gd name="connsiteX1-147" fmla="*/ 238744 w 238744"/>
                <a:gd name="connsiteY1-148" fmla="*/ 276396 h 276396"/>
                <a:gd name="connsiteX2-149" fmla="*/ 238744 w 238744"/>
                <a:gd name="connsiteY2-150" fmla="*/ 0 h 276396"/>
                <a:gd name="connsiteX3-151" fmla="*/ 0 w 238744"/>
                <a:gd name="connsiteY3-152" fmla="*/ 0 h 276396"/>
                <a:gd name="connsiteX4-153" fmla="*/ 0 w 238744"/>
                <a:gd name="connsiteY4-154" fmla="*/ 276396 h 276396"/>
                <a:gd name="connsiteX0-155" fmla="*/ 0 w 238744"/>
                <a:gd name="connsiteY0-156" fmla="*/ 276396 h 276396"/>
                <a:gd name="connsiteX1-157" fmla="*/ 238744 w 238744"/>
                <a:gd name="connsiteY1-158" fmla="*/ 276396 h 276396"/>
                <a:gd name="connsiteX2-159" fmla="*/ 238744 w 238744"/>
                <a:gd name="connsiteY2-160" fmla="*/ 0 h 276396"/>
                <a:gd name="connsiteX3-161" fmla="*/ 0 w 238744"/>
                <a:gd name="connsiteY3-162" fmla="*/ 0 h 276396"/>
                <a:gd name="connsiteX4-163" fmla="*/ 0 w 238744"/>
                <a:gd name="connsiteY4-164" fmla="*/ 276396 h 276396"/>
                <a:gd name="connsiteX0-165" fmla="*/ 0 w 238744"/>
                <a:gd name="connsiteY0-166" fmla="*/ 276396 h 276396"/>
                <a:gd name="connsiteX1-167" fmla="*/ 238744 w 238744"/>
                <a:gd name="connsiteY1-168" fmla="*/ 276396 h 276396"/>
                <a:gd name="connsiteX2-169" fmla="*/ 238744 w 238744"/>
                <a:gd name="connsiteY2-170" fmla="*/ 0 h 276396"/>
                <a:gd name="connsiteX3-171" fmla="*/ 0 w 238744"/>
                <a:gd name="connsiteY3-172" fmla="*/ 0 h 276396"/>
                <a:gd name="connsiteX4-173" fmla="*/ 0 w 238744"/>
                <a:gd name="connsiteY4-174" fmla="*/ 276396 h 276396"/>
                <a:gd name="connsiteX0-175" fmla="*/ 0 w 238744"/>
                <a:gd name="connsiteY0-176" fmla="*/ 276396 h 276396"/>
                <a:gd name="connsiteX1-177" fmla="*/ 238744 w 238744"/>
                <a:gd name="connsiteY1-178" fmla="*/ 276396 h 276396"/>
                <a:gd name="connsiteX2-179" fmla="*/ 238744 w 238744"/>
                <a:gd name="connsiteY2-180" fmla="*/ 0 h 276396"/>
                <a:gd name="connsiteX3-181" fmla="*/ 0 w 238744"/>
                <a:gd name="connsiteY3-182" fmla="*/ 0 h 276396"/>
                <a:gd name="connsiteX4-183" fmla="*/ 0 w 238744"/>
                <a:gd name="connsiteY4-184" fmla="*/ 276396 h 276396"/>
                <a:gd name="connsiteX0-185" fmla="*/ 0 w 238744"/>
                <a:gd name="connsiteY0-186" fmla="*/ 276396 h 276396"/>
                <a:gd name="connsiteX1-187" fmla="*/ 238744 w 238744"/>
                <a:gd name="connsiteY1-188" fmla="*/ 276396 h 276396"/>
                <a:gd name="connsiteX2-189" fmla="*/ 238744 w 238744"/>
                <a:gd name="connsiteY2-190" fmla="*/ 0 h 276396"/>
                <a:gd name="connsiteX3-191" fmla="*/ 0 w 238744"/>
                <a:gd name="connsiteY3-192" fmla="*/ 0 h 276396"/>
                <a:gd name="connsiteX4-193" fmla="*/ 0 w 238744"/>
                <a:gd name="connsiteY4-194" fmla="*/ 276396 h 2763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8744" h="276396">
                  <a:moveTo>
                    <a:pt x="0" y="276396"/>
                  </a:moveTo>
                  <a:lnTo>
                    <a:pt x="238744" y="276396"/>
                  </a:lnTo>
                  <a:cubicBezTo>
                    <a:pt x="149948" y="219217"/>
                    <a:pt x="180109" y="79403"/>
                    <a:pt x="238744" y="0"/>
                  </a:cubicBezTo>
                  <a:lnTo>
                    <a:pt x="0" y="0"/>
                  </a:lnTo>
                  <a:cubicBezTo>
                    <a:pt x="90384" y="100041"/>
                    <a:pt x="52283" y="206517"/>
                    <a:pt x="0" y="27639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cxnSp>
          <p:nvCxnSpPr>
            <p:cNvPr id="34" name="Straight Arrow Connector 33"/>
            <p:cNvCxnSpPr/>
            <p:nvPr/>
          </p:nvCxnSpPr>
          <p:spPr>
            <a:xfrm>
              <a:off x="10734" y="5043"/>
              <a:ext cx="1523" cy="0"/>
            </a:xfrm>
            <a:prstGeom prst="straightConnector1">
              <a:avLst/>
            </a:prstGeom>
            <a:noFill/>
            <a:ln w="19050" cap="rnd">
              <a:solidFill>
                <a:schemeClr val="accent1"/>
              </a:solidFill>
              <a:prstDash val="solid"/>
              <a:round/>
              <a:headEnd type="none"/>
            </a:ln>
          </p:spPr>
          <p:style>
            <a:lnRef idx="2">
              <a:schemeClr val="accent1">
                <a:shade val="50000"/>
              </a:schemeClr>
            </a:lnRef>
            <a:fillRef idx="1">
              <a:schemeClr val="accent1"/>
            </a:fillRef>
            <a:effectRef idx="0">
              <a:schemeClr val="accent1"/>
            </a:effectRef>
            <a:fontRef idx="minor">
              <a:schemeClr val="lt1"/>
            </a:fontRef>
          </p:style>
        </p:cxnSp>
        <p:sp>
          <p:nvSpPr>
            <p:cNvPr id="35" name="Flowchart: Connector 34"/>
            <p:cNvSpPr/>
            <p:nvPr/>
          </p:nvSpPr>
          <p:spPr>
            <a:xfrm rot="2700000">
              <a:off x="12239" y="4144"/>
              <a:ext cx="1728" cy="1728"/>
            </a:xfrm>
            <a:prstGeom prst="flowChartConnector">
              <a:avLst/>
            </a:prstGeom>
            <a:gradFill>
              <a:gsLst>
                <a:gs pos="0">
                  <a:srgbClr val="FECF40"/>
                </a:gs>
                <a:gs pos="100000">
                  <a:srgbClr val="846C21"/>
                </a:gs>
              </a:gsLst>
              <a:lin scaled="0"/>
            </a:gradFill>
            <a:ln w="762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cxnSp>
          <p:nvCxnSpPr>
            <p:cNvPr id="36" name="Straight Arrow Connector 35"/>
            <p:cNvCxnSpPr/>
            <p:nvPr/>
          </p:nvCxnSpPr>
          <p:spPr>
            <a:xfrm flipH="1">
              <a:off x="15328" y="6793"/>
              <a:ext cx="1523" cy="0"/>
            </a:xfrm>
            <a:prstGeom prst="straightConnector1">
              <a:avLst/>
            </a:prstGeom>
            <a:noFill/>
            <a:ln w="19050" cap="rnd">
              <a:solidFill>
                <a:schemeClr val="accent2"/>
              </a:solidFill>
              <a:prstDash val="solid"/>
              <a:round/>
              <a:headEnd type="none"/>
            </a:ln>
          </p:spPr>
          <p:style>
            <a:lnRef idx="2">
              <a:schemeClr val="accent1">
                <a:shade val="50000"/>
              </a:schemeClr>
            </a:lnRef>
            <a:fillRef idx="1">
              <a:schemeClr val="accent1"/>
            </a:fillRef>
            <a:effectRef idx="0">
              <a:schemeClr val="accent1"/>
            </a:effectRef>
            <a:fontRef idx="minor">
              <a:schemeClr val="lt1"/>
            </a:fontRef>
          </p:style>
        </p:cxnSp>
        <p:sp>
          <p:nvSpPr>
            <p:cNvPr id="37" name="Flowchart: Connector 36"/>
            <p:cNvSpPr/>
            <p:nvPr/>
          </p:nvSpPr>
          <p:spPr>
            <a:xfrm rot="18900000" flipH="1">
              <a:off x="13533" y="5925"/>
              <a:ext cx="1728" cy="1728"/>
            </a:xfrm>
            <a:prstGeom prst="flowChartConnector">
              <a:avLst/>
            </a:prstGeom>
            <a:gradFill>
              <a:gsLst>
                <a:gs pos="0">
                  <a:srgbClr val="FECF40"/>
                </a:gs>
                <a:gs pos="100000">
                  <a:srgbClr val="846C21"/>
                </a:gs>
              </a:gsLst>
              <a:lin scaled="0"/>
            </a:gradFill>
            <a:ln w="762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cxnSp>
          <p:nvCxnSpPr>
            <p:cNvPr id="38" name="Straight Arrow Connector 37"/>
            <p:cNvCxnSpPr/>
            <p:nvPr/>
          </p:nvCxnSpPr>
          <p:spPr>
            <a:xfrm>
              <a:off x="10734" y="8572"/>
              <a:ext cx="1523" cy="0"/>
            </a:xfrm>
            <a:prstGeom prst="straightConnector1">
              <a:avLst/>
            </a:prstGeom>
            <a:noFill/>
            <a:ln w="19050" cap="rnd">
              <a:solidFill>
                <a:schemeClr val="accent3"/>
              </a:solidFill>
              <a:prstDash val="solid"/>
              <a:round/>
              <a:headEnd type="none"/>
            </a:ln>
          </p:spPr>
          <p:style>
            <a:lnRef idx="2">
              <a:schemeClr val="accent1">
                <a:shade val="50000"/>
              </a:schemeClr>
            </a:lnRef>
            <a:fillRef idx="1">
              <a:schemeClr val="accent1"/>
            </a:fillRef>
            <a:effectRef idx="0">
              <a:schemeClr val="accent1"/>
            </a:effectRef>
            <a:fontRef idx="minor">
              <a:schemeClr val="lt1"/>
            </a:fontRef>
          </p:style>
        </p:cxnSp>
        <p:sp>
          <p:nvSpPr>
            <p:cNvPr id="39" name="Flowchart: Connector 38"/>
            <p:cNvSpPr/>
            <p:nvPr/>
          </p:nvSpPr>
          <p:spPr>
            <a:xfrm rot="2700000">
              <a:off x="12239" y="7706"/>
              <a:ext cx="1728" cy="1728"/>
            </a:xfrm>
            <a:prstGeom prst="flowChartConnector">
              <a:avLst/>
            </a:prstGeom>
            <a:gradFill>
              <a:gsLst>
                <a:gs pos="0">
                  <a:srgbClr val="FECF40"/>
                </a:gs>
                <a:gs pos="100000">
                  <a:srgbClr val="846C21"/>
                </a:gs>
              </a:gsLst>
              <a:lin scaled="0"/>
            </a:gradFill>
            <a:ln w="76200"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cxnSp>
          <p:nvCxnSpPr>
            <p:cNvPr id="40" name="Straight Arrow Connector 39"/>
            <p:cNvCxnSpPr/>
            <p:nvPr/>
          </p:nvCxnSpPr>
          <p:spPr>
            <a:xfrm flipH="1">
              <a:off x="15328" y="10327"/>
              <a:ext cx="1523" cy="0"/>
            </a:xfrm>
            <a:prstGeom prst="straightConnector1">
              <a:avLst/>
            </a:prstGeom>
            <a:noFill/>
            <a:ln w="19050" cap="rnd">
              <a:solidFill>
                <a:schemeClr val="accent5"/>
              </a:solidFill>
              <a:prstDash val="solid"/>
              <a:round/>
              <a:headEnd type="none"/>
            </a:ln>
          </p:spPr>
          <p:style>
            <a:lnRef idx="2">
              <a:schemeClr val="accent1">
                <a:shade val="50000"/>
              </a:schemeClr>
            </a:lnRef>
            <a:fillRef idx="1">
              <a:schemeClr val="accent1"/>
            </a:fillRef>
            <a:effectRef idx="0">
              <a:schemeClr val="accent1"/>
            </a:effectRef>
            <a:fontRef idx="minor">
              <a:schemeClr val="lt1"/>
            </a:fontRef>
          </p:style>
        </p:cxnSp>
      </p:grpSp>
      <p:sp>
        <p:nvSpPr>
          <p:cNvPr id="46" name="Rounded Rectangle 69"/>
          <p:cNvSpPr/>
          <p:nvPr/>
        </p:nvSpPr>
        <p:spPr>
          <a:xfrm>
            <a:off x="11734800" y="4288155"/>
            <a:ext cx="6536055" cy="1710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marL="0" lvl="0" indent="0" fontAlgn="base">
              <a:spcAft>
                <a:spcPts val="300"/>
              </a:spcAft>
              <a:buNone/>
              <a:defRPr/>
            </a:pPr>
            <a:r>
              <a:rPr lang="en-US" sz="2400" b="1" u="sng" dirty="0" smtClean="0">
                <a:solidFill>
                  <a:schemeClr val="bg1"/>
                </a:solidFill>
                <a:latin typeface="Arial" panose="020B0604020202020204" pitchFamily="34" charset="0"/>
                <a:cs typeface="Arial" panose="020B0604020202020204" pitchFamily="34" charset="0"/>
              </a:rPr>
              <a:t>SOURCES OF DATA</a:t>
            </a:r>
          </a:p>
          <a:p>
            <a:pPr marL="0" lvl="0" indent="0" fontAlgn="base">
              <a:spcAft>
                <a:spcPts val="300"/>
              </a:spcAft>
              <a:buNone/>
              <a:defRPr/>
            </a:pPr>
            <a:r>
              <a:rPr lang="en-US" sz="2400" b="1" dirty="0" smtClean="0">
                <a:solidFill>
                  <a:schemeClr val="bg1"/>
                </a:solidFill>
                <a:latin typeface="Arial" panose="020B0604020202020204" pitchFamily="34" charset="0"/>
                <a:cs typeface="Arial" panose="020B0604020202020204" pitchFamily="34" charset="0"/>
              </a:rPr>
              <a:t> </a:t>
            </a:r>
            <a:r>
              <a:rPr lang="en-IN" altLang="en-US" sz="2400" b="1" dirty="0">
                <a:solidFill>
                  <a:schemeClr val="bg1"/>
                </a:solidFill>
                <a:latin typeface="Arial" panose="020B0604020202020204" pitchFamily="34" charset="0"/>
                <a:cs typeface="Arial" panose="020B0604020202020204" pitchFamily="34" charset="0"/>
              </a:rPr>
              <a:t>R</a:t>
            </a:r>
            <a:r>
              <a:rPr lang="en-US" sz="2400" b="1" dirty="0">
                <a:solidFill>
                  <a:schemeClr val="bg1"/>
                </a:solidFill>
                <a:latin typeface="Arial" panose="020B0604020202020204" pitchFamily="34" charset="0"/>
                <a:cs typeface="Arial" panose="020B0604020202020204" pitchFamily="34" charset="0"/>
              </a:rPr>
              <a:t>esearch articles and </a:t>
            </a:r>
            <a:r>
              <a:rPr lang="en-IN" altLang="en-US" sz="2400" b="1" dirty="0">
                <a:solidFill>
                  <a:schemeClr val="bg1"/>
                </a:solidFill>
                <a:latin typeface="Arial" panose="020B0604020202020204" pitchFamily="34" charset="0"/>
                <a:cs typeface="Arial" panose="020B0604020202020204" pitchFamily="34" charset="0"/>
              </a:rPr>
              <a:t>R</a:t>
            </a:r>
            <a:r>
              <a:rPr lang="en-US" sz="2400" b="1" dirty="0">
                <a:solidFill>
                  <a:schemeClr val="bg1"/>
                </a:solidFill>
                <a:latin typeface="Arial" panose="020B0604020202020204" pitchFamily="34" charset="0"/>
                <a:cs typeface="Arial" panose="020B0604020202020204" pitchFamily="34" charset="0"/>
              </a:rPr>
              <a:t>esearch paper from Pub Med &amp; Google Scholar</a:t>
            </a:r>
          </a:p>
        </p:txBody>
      </p:sp>
      <p:sp>
        <p:nvSpPr>
          <p:cNvPr id="47" name="Rounded Rectangle 69"/>
          <p:cNvSpPr/>
          <p:nvPr/>
        </p:nvSpPr>
        <p:spPr>
          <a:xfrm>
            <a:off x="838200" y="6250305"/>
            <a:ext cx="3683635" cy="106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marL="0" lvl="0" indent="0" fontAlgn="base">
              <a:spcAft>
                <a:spcPts val="300"/>
              </a:spcAft>
              <a:buNone/>
              <a:defRPr/>
            </a:pPr>
            <a:r>
              <a:rPr lang="en-US" sz="2400" b="1" u="sng" dirty="0" smtClean="0">
                <a:solidFill>
                  <a:schemeClr val="bg1"/>
                </a:solidFill>
                <a:latin typeface="Arial" panose="020B0604020202020204" pitchFamily="34" charset="0"/>
                <a:cs typeface="Arial" panose="020B0604020202020204" pitchFamily="34" charset="0"/>
              </a:rPr>
              <a:t>KEYWORDS</a:t>
            </a:r>
            <a:endParaRPr lang="en-US" sz="2400" b="1" u="sng" dirty="0">
              <a:solidFill>
                <a:schemeClr val="bg1"/>
              </a:solidFill>
              <a:latin typeface="Arial" panose="020B0604020202020204" pitchFamily="34" charset="0"/>
              <a:cs typeface="Arial" panose="020B0604020202020204" pitchFamily="34" charset="0"/>
            </a:endParaRPr>
          </a:p>
          <a:p>
            <a:pPr marL="182880" lvl="0" indent="-182880" fontAlgn="base">
              <a:spcAft>
                <a:spcPts val="300"/>
              </a:spcAft>
              <a:buFont typeface="Arial" panose="020B0604020202020204" pitchFamily="34" charset="0"/>
              <a:buChar char="•"/>
              <a:defRPr/>
            </a:pPr>
            <a:r>
              <a:rPr lang="en-US" sz="2400" b="1" dirty="0">
                <a:solidFill>
                  <a:schemeClr val="bg1"/>
                </a:solidFill>
                <a:latin typeface="Arial" panose="020B0604020202020204" pitchFamily="34" charset="0"/>
                <a:cs typeface="Arial" panose="020B0604020202020204" pitchFamily="34" charset="0"/>
              </a:rPr>
              <a:t>mental health, social media, social media AND adolescent health, </a:t>
            </a:r>
            <a:r>
              <a:rPr lang="en-US" sz="2400" b="1" dirty="0" err="1">
                <a:solidFill>
                  <a:schemeClr val="bg1"/>
                </a:solidFill>
                <a:latin typeface="Arial" panose="020B0604020202020204" pitchFamily="34" charset="0"/>
                <a:cs typeface="Arial" panose="020B0604020202020204" pitchFamily="34" charset="0"/>
              </a:rPr>
              <a:t>infodemic</a:t>
            </a:r>
            <a:r>
              <a:rPr lang="en-US" sz="2400" b="1" dirty="0">
                <a:solidFill>
                  <a:schemeClr val="bg1"/>
                </a:solidFill>
                <a:latin typeface="Arial" panose="020B0604020202020204" pitchFamily="34" charset="0"/>
                <a:cs typeface="Arial" panose="020B0604020202020204" pitchFamily="34" charset="0"/>
              </a:rPr>
              <a:t>, social media AND </a:t>
            </a:r>
            <a:r>
              <a:rPr lang="en-US" sz="2400" b="1" dirty="0" err="1">
                <a:solidFill>
                  <a:schemeClr val="bg1"/>
                </a:solidFill>
                <a:latin typeface="Arial" panose="020B0604020202020204" pitchFamily="34" charset="0"/>
                <a:cs typeface="Arial" panose="020B0604020202020204" pitchFamily="34" charset="0"/>
              </a:rPr>
              <a:t>behaviour</a:t>
            </a:r>
            <a:r>
              <a:rPr lang="en-US" sz="2400" b="1" dirty="0">
                <a:solidFill>
                  <a:schemeClr val="bg1"/>
                </a:solidFill>
                <a:latin typeface="Arial" panose="020B0604020202020204" pitchFamily="34" charset="0"/>
                <a:cs typeface="Arial" panose="020B0604020202020204" pitchFamily="34" charset="0"/>
              </a:rPr>
              <a:t> change</a:t>
            </a:r>
          </a:p>
        </p:txBody>
      </p:sp>
      <p:sp>
        <p:nvSpPr>
          <p:cNvPr id="49" name="Rounded Rectangle 69"/>
          <p:cNvSpPr/>
          <p:nvPr/>
        </p:nvSpPr>
        <p:spPr>
          <a:xfrm>
            <a:off x="11811000" y="7734300"/>
            <a:ext cx="6477000" cy="106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noAutofit/>
          </a:bodyPr>
          <a:lstStyle/>
          <a:p>
            <a:pPr marL="0" lvl="0" indent="0" fontAlgn="base">
              <a:spcAft>
                <a:spcPts val="300"/>
              </a:spcAft>
              <a:buNone/>
              <a:defRPr/>
            </a:pPr>
            <a:r>
              <a:rPr lang="en-US" sz="2400" b="1" u="sng" dirty="0">
                <a:solidFill>
                  <a:schemeClr val="bg1"/>
                </a:solidFill>
                <a:latin typeface="Arial" panose="020B0604020202020204" pitchFamily="34" charset="0"/>
                <a:cs typeface="Arial" panose="020B0604020202020204" pitchFamily="34" charset="0"/>
              </a:rPr>
              <a:t>SELECTION CRITERIA</a:t>
            </a:r>
            <a:r>
              <a:rPr lang="en-US" sz="2400" b="1" dirty="0">
                <a:solidFill>
                  <a:schemeClr val="bg1"/>
                </a:solidFill>
                <a:latin typeface="Arial" panose="020B0604020202020204" pitchFamily="34" charset="0"/>
                <a:cs typeface="Arial" panose="020B0604020202020204" pitchFamily="34" charset="0"/>
              </a:rPr>
              <a:t> </a:t>
            </a:r>
          </a:p>
          <a:p>
            <a:pPr marL="285750" lvl="0" indent="-285750" fontAlgn="base">
              <a:spcAft>
                <a:spcPts val="300"/>
              </a:spcAft>
              <a:buFont typeface="Arial" panose="020B0604020202020204" pitchFamily="34" charset="0"/>
              <a:buChar char="•"/>
              <a:defRPr/>
            </a:pPr>
            <a:r>
              <a:rPr lang="en-US" sz="2400" b="1" dirty="0">
                <a:solidFill>
                  <a:schemeClr val="bg1"/>
                </a:solidFill>
                <a:latin typeface="Arial" panose="020B0604020202020204" pitchFamily="34" charset="0"/>
                <a:cs typeface="Arial" panose="020B0604020202020204" pitchFamily="34" charset="0"/>
              </a:rPr>
              <a:t>I</a:t>
            </a:r>
            <a:r>
              <a:rPr lang="en-US" sz="2400" b="1" dirty="0" smtClean="0">
                <a:solidFill>
                  <a:schemeClr val="bg1"/>
                </a:solidFill>
                <a:latin typeface="Arial" panose="020B0604020202020204" pitchFamily="34" charset="0"/>
                <a:cs typeface="Arial" panose="020B0604020202020204" pitchFamily="34" charset="0"/>
              </a:rPr>
              <a:t>nclusion </a:t>
            </a:r>
            <a:r>
              <a:rPr lang="en-US" sz="2400" b="1" dirty="0">
                <a:solidFill>
                  <a:schemeClr val="bg1"/>
                </a:solidFill>
                <a:latin typeface="Arial" panose="020B0604020202020204" pitchFamily="34" charset="0"/>
                <a:cs typeface="Arial" panose="020B0604020202020204" pitchFamily="34" charset="0"/>
              </a:rPr>
              <a:t>criteria- Published articles of past 5 years , full text research papers will be included in the review focusing on the adolescent mental health.</a:t>
            </a:r>
          </a:p>
          <a:p>
            <a:pPr marL="285750" lvl="0" indent="-285750" fontAlgn="base">
              <a:spcAft>
                <a:spcPts val="300"/>
              </a:spcAft>
              <a:buFont typeface="Arial" panose="020B0604020202020204" pitchFamily="34" charset="0"/>
              <a:buChar char="•"/>
              <a:defRPr/>
            </a:pPr>
            <a:r>
              <a:rPr lang="en-US" sz="2400" b="1" dirty="0">
                <a:solidFill>
                  <a:schemeClr val="bg1"/>
                </a:solidFill>
                <a:latin typeface="Arial" panose="020B0604020202020204" pitchFamily="34" charset="0"/>
                <a:cs typeface="Arial" panose="020B0604020202020204" pitchFamily="34" charset="0"/>
              </a:rPr>
              <a:t>Exclusion criteria- Duplicate papers and non- reviewed articles will be excluded in selected final articles.</a:t>
            </a:r>
          </a:p>
        </p:txBody>
      </p:sp>
      <p:pic>
        <p:nvPicPr>
          <p:cNvPr id="52" name="Picture 51"/>
          <p:cNvPicPr>
            <a:picLocks noChangeAspect="1"/>
          </p:cNvPicPr>
          <p:nvPr/>
        </p:nvPicPr>
        <p:blipFill>
          <a:blip r:embed="rId2"/>
          <a:stretch>
            <a:fillRect/>
          </a:stretch>
        </p:blipFill>
        <p:spPr>
          <a:xfrm>
            <a:off x="15707360" y="114300"/>
            <a:ext cx="2284730" cy="114236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3674</TotalTime>
  <Words>2059</Words>
  <Application>Microsoft Office PowerPoint</Application>
  <PresentationFormat>Custom</PresentationFormat>
  <Paragraphs>210</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Times New Roman</vt:lpstr>
      <vt:lpstr>Arial</vt:lpstr>
      <vt:lpstr>SimSun</vt:lpstr>
      <vt:lpstr>Montserrat Classic Bold</vt:lpstr>
      <vt:lpstr>Montserrat Classic</vt:lpstr>
      <vt:lpstr>Calibri</vt:lpstr>
      <vt:lpstr>MS PGothic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Proposal Business Presentation in Dark Green Orange Geometric Style</dc:title>
  <dc:creator/>
  <cp:lastModifiedBy>Microsoft account</cp:lastModifiedBy>
  <cp:revision>27</cp:revision>
  <dcterms:created xsi:type="dcterms:W3CDTF">2006-08-16T00:00:00Z</dcterms:created>
  <dcterms:modified xsi:type="dcterms:W3CDTF">2023-06-19T17:39:40Z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9C65B1A1F9114B2D8E0C230B761CB925</vt:lpwstr>
  </property>
  <property fmtid="{D5CDD505-2E9C-101B-9397-08002B2CF9AE}" pid="3" name="KSOProductBuildVer">
    <vt:lpwstr>1033-11.2.0.11537</vt:lpwstr>
  </property>
</Properties>
</file>