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74" r:id="rId4"/>
    <p:sldId id="283" r:id="rId5"/>
    <p:sldId id="281" r:id="rId6"/>
    <p:sldId id="280" r:id="rId7"/>
    <p:sldId id="262" r:id="rId8"/>
    <p:sldId id="277" r:id="rId9"/>
    <p:sldId id="278" r:id="rId10"/>
    <p:sldId id="264" r:id="rId11"/>
    <p:sldId id="282" r:id="rId12"/>
    <p:sldId id="275" r:id="rId13"/>
    <p:sldId id="267" r:id="rId14"/>
    <p:sldId id="276" r:id="rId15"/>
    <p:sldId id="268"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CDD4FF-FF4C-4B33-9EE8-D6D4FE0C1453}" v="5" dt="2023-06-27T11:16:45.705"/>
    <p1510:client id="{44A0933E-D499-4CAD-B413-C417A6F93C76}" v="87" dt="2023-06-27T07:31:15.903"/>
    <p1510:client id="{4B12477F-ED04-4BF8-BF4C-02ACA2809FAF}" v="40" dt="2023-06-27T11:51:37.635"/>
    <p1510:client id="{8935CC86-D87F-413B-AC08-F08AE8851528}" v="221" dt="2023-06-27T08:28:36.035"/>
    <p1510:client id="{8FE861FB-44D3-41E9-8635-6F8DD658C23C}" v="24" dt="2023-06-27T06:46:04.807"/>
    <p1510:client id="{9D26DA98-44F5-4146-B227-A2ADB05A3A1F}" v="5" dt="2023-06-27T11:12:17.379"/>
    <p1510:client id="{A2F93D0A-329C-4616-8529-13DCCDB6D788}" v="5" dt="2023-06-27T07:33:33.184"/>
    <p1510:client id="{A9565796-EEF1-4698-9CB6-90738B1024C2}" v="87" dt="2023-06-27T11:34:12.812"/>
    <p1510:client id="{BDF91288-7369-4F34-A16B-50250DD9099A}" v="77" dt="2023-06-27T07:09:23.042"/>
    <p1510:client id="{D5A57D91-6642-46B4-A059-07B1BACC004E}" v="2191" dt="2023-06-27T06:40:49.735"/>
    <p1510:client id="{F061A4B9-4DD6-498A-9CB5-105A94744B79}" v="350" dt="2023-06-27T18:22:00.7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vya Gupta" userId="S::divya@curiodigitaltx.com::c35908d6-3216-4f2d-bb50-19f1a9573732" providerId="AD" clId="Web-{A9565796-EEF1-4698-9CB6-90738B1024C2}"/>
    <pc:docChg chg="addSld delSld modSld">
      <pc:chgData name="Divya Gupta" userId="S::divya@curiodigitaltx.com::c35908d6-3216-4f2d-bb50-19f1a9573732" providerId="AD" clId="Web-{A9565796-EEF1-4698-9CB6-90738B1024C2}" dt="2023-06-27T11:37:07.769" v="115" actId="1076"/>
      <pc:docMkLst>
        <pc:docMk/>
      </pc:docMkLst>
      <pc:sldChg chg="addSp delSp modSp add del">
        <pc:chgData name="Divya Gupta" userId="S::divya@curiodigitaltx.com::c35908d6-3216-4f2d-bb50-19f1a9573732" providerId="AD" clId="Web-{A9565796-EEF1-4698-9CB6-90738B1024C2}" dt="2023-06-27T11:37:07.769" v="115" actId="1076"/>
        <pc:sldMkLst>
          <pc:docMk/>
          <pc:sldMk cId="3544687849" sldId="260"/>
        </pc:sldMkLst>
        <pc:spChg chg="mod ord">
          <ac:chgData name="Divya Gupta" userId="S::divya@curiodigitaltx.com::c35908d6-3216-4f2d-bb50-19f1a9573732" providerId="AD" clId="Web-{A9565796-EEF1-4698-9CB6-90738B1024C2}" dt="2023-06-27T11:33:47.827" v="108"/>
          <ac:spMkLst>
            <pc:docMk/>
            <pc:sldMk cId="3544687849" sldId="260"/>
            <ac:spMk id="2" creationId="{EA4904D3-A247-E528-2115-156C18874265}"/>
          </ac:spMkLst>
        </pc:spChg>
        <pc:spChg chg="mod ord">
          <ac:chgData name="Divya Gupta" userId="S::divya@curiodigitaltx.com::c35908d6-3216-4f2d-bb50-19f1a9573732" providerId="AD" clId="Web-{A9565796-EEF1-4698-9CB6-90738B1024C2}" dt="2023-06-27T11:33:47.827" v="108"/>
          <ac:spMkLst>
            <pc:docMk/>
            <pc:sldMk cId="3544687849" sldId="260"/>
            <ac:spMk id="4" creationId="{196429B0-60CE-36A6-DD5A-4112E4534701}"/>
          </ac:spMkLst>
        </pc:spChg>
        <pc:spChg chg="del">
          <ac:chgData name="Divya Gupta" userId="S::divya@curiodigitaltx.com::c35908d6-3216-4f2d-bb50-19f1a9573732" providerId="AD" clId="Web-{A9565796-EEF1-4698-9CB6-90738B1024C2}" dt="2023-06-27T11:26:27.112" v="4"/>
          <ac:spMkLst>
            <pc:docMk/>
            <pc:sldMk cId="3544687849" sldId="260"/>
            <ac:spMk id="46" creationId="{45D37F4E-DDB4-456B-97E0-9937730A039F}"/>
          </ac:spMkLst>
        </pc:spChg>
        <pc:spChg chg="del">
          <ac:chgData name="Divya Gupta" userId="S::divya@curiodigitaltx.com::c35908d6-3216-4f2d-bb50-19f1a9573732" providerId="AD" clId="Web-{A9565796-EEF1-4698-9CB6-90738B1024C2}" dt="2023-06-27T11:26:27.112" v="4"/>
          <ac:spMkLst>
            <pc:docMk/>
            <pc:sldMk cId="3544687849" sldId="260"/>
            <ac:spMk id="48" creationId="{B2DD41CD-8F47-4F56-AD12-4E2FF7696987}"/>
          </ac:spMkLst>
        </pc:spChg>
        <pc:spChg chg="add del">
          <ac:chgData name="Divya Gupta" userId="S::divya@curiodigitaltx.com::c35908d6-3216-4f2d-bb50-19f1a9573732" providerId="AD" clId="Web-{A9565796-EEF1-4698-9CB6-90738B1024C2}" dt="2023-06-27T11:26:37.987" v="7"/>
          <ac:spMkLst>
            <pc:docMk/>
            <pc:sldMk cId="3544687849" sldId="260"/>
            <ac:spMk id="53" creationId="{AA866F0E-F54B-4BF5-8A88-7D97BD45FC0C}"/>
          </ac:spMkLst>
        </pc:spChg>
        <pc:spChg chg="add del">
          <ac:chgData name="Divya Gupta" userId="S::divya@curiodigitaltx.com::c35908d6-3216-4f2d-bb50-19f1a9573732" providerId="AD" clId="Web-{A9565796-EEF1-4698-9CB6-90738B1024C2}" dt="2023-06-27T11:26:37.987" v="7"/>
          <ac:spMkLst>
            <pc:docMk/>
            <pc:sldMk cId="3544687849" sldId="260"/>
            <ac:spMk id="55" creationId="{8229EC50-E910-4AE2-9EEA-604A81EF6147}"/>
          </ac:spMkLst>
        </pc:spChg>
        <pc:spChg chg="add del">
          <ac:chgData name="Divya Gupta" userId="S::divya@curiodigitaltx.com::c35908d6-3216-4f2d-bb50-19f1a9573732" providerId="AD" clId="Web-{A9565796-EEF1-4698-9CB6-90738B1024C2}" dt="2023-06-27T11:28:03.177" v="25"/>
          <ac:spMkLst>
            <pc:docMk/>
            <pc:sldMk cId="3544687849" sldId="260"/>
            <ac:spMk id="60" creationId="{F94AA2BD-2E3F-4B1D-8127-5744B8115311}"/>
          </ac:spMkLst>
        </pc:spChg>
        <pc:spChg chg="add del">
          <ac:chgData name="Divya Gupta" userId="S::divya@curiodigitaltx.com::c35908d6-3216-4f2d-bb50-19f1a9573732" providerId="AD" clId="Web-{A9565796-EEF1-4698-9CB6-90738B1024C2}" dt="2023-06-27T11:28:03.177" v="25"/>
          <ac:spMkLst>
            <pc:docMk/>
            <pc:sldMk cId="3544687849" sldId="260"/>
            <ac:spMk id="62" creationId="{4BD02261-2DC8-4AA8-9E16-7751AE892445}"/>
          </ac:spMkLst>
        </pc:spChg>
        <pc:spChg chg="add del">
          <ac:chgData name="Divya Gupta" userId="S::divya@curiodigitaltx.com::c35908d6-3216-4f2d-bb50-19f1a9573732" providerId="AD" clId="Web-{A9565796-EEF1-4698-9CB6-90738B1024C2}" dt="2023-06-27T11:28:03.177" v="25"/>
          <ac:spMkLst>
            <pc:docMk/>
            <pc:sldMk cId="3544687849" sldId="260"/>
            <ac:spMk id="64" creationId="{3D752CF2-2291-40B5-B462-C17B174C10BC}"/>
          </ac:spMkLst>
        </pc:spChg>
        <pc:spChg chg="add del">
          <ac:chgData name="Divya Gupta" userId="S::divya@curiodigitaltx.com::c35908d6-3216-4f2d-bb50-19f1a9573732" providerId="AD" clId="Web-{A9565796-EEF1-4698-9CB6-90738B1024C2}" dt="2023-06-27T11:31:03.010" v="80"/>
          <ac:spMkLst>
            <pc:docMk/>
            <pc:sldMk cId="3544687849" sldId="260"/>
            <ac:spMk id="69" creationId="{92468898-5A6E-4D55-85EC-308E785EE06C}"/>
          </ac:spMkLst>
        </pc:spChg>
        <pc:spChg chg="add del">
          <ac:chgData name="Divya Gupta" userId="S::divya@curiodigitaltx.com::c35908d6-3216-4f2d-bb50-19f1a9573732" providerId="AD" clId="Web-{A9565796-EEF1-4698-9CB6-90738B1024C2}" dt="2023-06-27T11:31:03.010" v="80"/>
          <ac:spMkLst>
            <pc:docMk/>
            <pc:sldMk cId="3544687849" sldId="260"/>
            <ac:spMk id="71" creationId="{3E23A947-2D45-4208-AE2B-64948C87A3EB}"/>
          </ac:spMkLst>
        </pc:spChg>
        <pc:spChg chg="add del">
          <ac:chgData name="Divya Gupta" userId="S::divya@curiodigitaltx.com::c35908d6-3216-4f2d-bb50-19f1a9573732" providerId="AD" clId="Web-{A9565796-EEF1-4698-9CB6-90738B1024C2}" dt="2023-06-27T11:31:03.010" v="80"/>
          <ac:spMkLst>
            <pc:docMk/>
            <pc:sldMk cId="3544687849" sldId="260"/>
            <ac:spMk id="73" creationId="{E5BBB0F9-6A59-4D02-A9C7-A2D6516684CE}"/>
          </ac:spMkLst>
        </pc:spChg>
        <pc:spChg chg="add del">
          <ac:chgData name="Divya Gupta" userId="S::divya@curiodigitaltx.com::c35908d6-3216-4f2d-bb50-19f1a9573732" providerId="AD" clId="Web-{A9565796-EEF1-4698-9CB6-90738B1024C2}" dt="2023-06-27T11:30:53.603" v="77"/>
          <ac:spMkLst>
            <pc:docMk/>
            <pc:sldMk cId="3544687849" sldId="260"/>
            <ac:spMk id="78" creationId="{889D5D69-307E-4862-950C-1A7CC8A22B4A}"/>
          </ac:spMkLst>
        </pc:spChg>
        <pc:spChg chg="add del">
          <ac:chgData name="Divya Gupta" userId="S::divya@curiodigitaltx.com::c35908d6-3216-4f2d-bb50-19f1a9573732" providerId="AD" clId="Web-{A9565796-EEF1-4698-9CB6-90738B1024C2}" dt="2023-06-27T11:30:53.603" v="77"/>
          <ac:spMkLst>
            <pc:docMk/>
            <pc:sldMk cId="3544687849" sldId="260"/>
            <ac:spMk id="80" creationId="{2100E061-779B-4006-BC39-114A057A7178}"/>
          </ac:spMkLst>
        </pc:spChg>
        <pc:spChg chg="add del">
          <ac:chgData name="Divya Gupta" userId="S::divya@curiodigitaltx.com::c35908d6-3216-4f2d-bb50-19f1a9573732" providerId="AD" clId="Web-{A9565796-EEF1-4698-9CB6-90738B1024C2}" dt="2023-06-27T11:30:53.603" v="77"/>
          <ac:spMkLst>
            <pc:docMk/>
            <pc:sldMk cId="3544687849" sldId="260"/>
            <ac:spMk id="84" creationId="{6CB927A4-E432-4310-9CD5-E89FF5063179}"/>
          </ac:spMkLst>
        </pc:spChg>
        <pc:spChg chg="add del">
          <ac:chgData name="Divya Gupta" userId="S::divya@curiodigitaltx.com::c35908d6-3216-4f2d-bb50-19f1a9573732" providerId="AD" clId="Web-{A9565796-EEF1-4698-9CB6-90738B1024C2}" dt="2023-06-27T11:30:53.603" v="77"/>
          <ac:spMkLst>
            <pc:docMk/>
            <pc:sldMk cId="3544687849" sldId="260"/>
            <ac:spMk id="86" creationId="{E3020543-B24B-4EC4-8FFC-8DD88EEA91A8}"/>
          </ac:spMkLst>
        </pc:spChg>
        <pc:spChg chg="add del">
          <ac:chgData name="Divya Gupta" userId="S::divya@curiodigitaltx.com::c35908d6-3216-4f2d-bb50-19f1a9573732" providerId="AD" clId="Web-{A9565796-EEF1-4698-9CB6-90738B1024C2}" dt="2023-06-27T11:30:53.603" v="77"/>
          <ac:spMkLst>
            <pc:docMk/>
            <pc:sldMk cId="3544687849" sldId="260"/>
            <ac:spMk id="88" creationId="{1453BF6C-B012-48B7-B4E8-6D7AC7C27D02}"/>
          </ac:spMkLst>
        </pc:spChg>
        <pc:spChg chg="add del">
          <ac:chgData name="Divya Gupta" userId="S::divya@curiodigitaltx.com::c35908d6-3216-4f2d-bb50-19f1a9573732" providerId="AD" clId="Web-{A9565796-EEF1-4698-9CB6-90738B1024C2}" dt="2023-06-27T11:31:02.916" v="79"/>
          <ac:spMkLst>
            <pc:docMk/>
            <pc:sldMk cId="3544687849" sldId="260"/>
            <ac:spMk id="90" creationId="{0E3596DD-156A-473E-9BB3-C6A29F7574E9}"/>
          </ac:spMkLst>
        </pc:spChg>
        <pc:spChg chg="add del">
          <ac:chgData name="Divya Gupta" userId="S::divya@curiodigitaltx.com::c35908d6-3216-4f2d-bb50-19f1a9573732" providerId="AD" clId="Web-{A9565796-EEF1-4698-9CB6-90738B1024C2}" dt="2023-06-27T11:31:02.916" v="79"/>
          <ac:spMkLst>
            <pc:docMk/>
            <pc:sldMk cId="3544687849" sldId="260"/>
            <ac:spMk id="91" creationId="{2C46C4D6-C474-4E92-B52E-944C1118F7B6}"/>
          </ac:spMkLst>
        </pc:spChg>
        <pc:spChg chg="add del">
          <ac:chgData name="Divya Gupta" userId="S::divya@curiodigitaltx.com::c35908d6-3216-4f2d-bb50-19f1a9573732" providerId="AD" clId="Web-{A9565796-EEF1-4698-9CB6-90738B1024C2}" dt="2023-06-27T11:31:17.338" v="83"/>
          <ac:spMkLst>
            <pc:docMk/>
            <pc:sldMk cId="3544687849" sldId="260"/>
            <ac:spMk id="93" creationId="{201CC55D-ED54-4C5C-95E6-10947BD1103B}"/>
          </ac:spMkLst>
        </pc:spChg>
        <pc:spChg chg="add del">
          <ac:chgData name="Divya Gupta" userId="S::divya@curiodigitaltx.com::c35908d6-3216-4f2d-bb50-19f1a9573732" providerId="AD" clId="Web-{A9565796-EEF1-4698-9CB6-90738B1024C2}" dt="2023-06-27T11:31:17.338" v="83"/>
          <ac:spMkLst>
            <pc:docMk/>
            <pc:sldMk cId="3544687849" sldId="260"/>
            <ac:spMk id="96" creationId="{3873B707-463F-40B0-8227-E8CC6C67EB25}"/>
          </ac:spMkLst>
        </pc:spChg>
        <pc:spChg chg="add del">
          <ac:chgData name="Divya Gupta" userId="S::divya@curiodigitaltx.com::c35908d6-3216-4f2d-bb50-19f1a9573732" providerId="AD" clId="Web-{A9565796-EEF1-4698-9CB6-90738B1024C2}" dt="2023-06-27T11:31:17.338" v="83"/>
          <ac:spMkLst>
            <pc:docMk/>
            <pc:sldMk cId="3544687849" sldId="260"/>
            <ac:spMk id="97" creationId="{C13237C8-E62C-4F0D-A318-BD6FB6C2D138}"/>
          </ac:spMkLst>
        </pc:spChg>
        <pc:spChg chg="add del">
          <ac:chgData name="Divya Gupta" userId="S::divya@curiodigitaltx.com::c35908d6-3216-4f2d-bb50-19f1a9573732" providerId="AD" clId="Web-{A9565796-EEF1-4698-9CB6-90738B1024C2}" dt="2023-06-27T11:31:17.338" v="83"/>
          <ac:spMkLst>
            <pc:docMk/>
            <pc:sldMk cId="3544687849" sldId="260"/>
            <ac:spMk id="98" creationId="{19C9EAEA-39D0-4B0E-A0EB-51E7B26740B1}"/>
          </ac:spMkLst>
        </pc:spChg>
        <pc:spChg chg="add del">
          <ac:chgData name="Divya Gupta" userId="S::divya@curiodigitaltx.com::c35908d6-3216-4f2d-bb50-19f1a9573732" providerId="AD" clId="Web-{A9565796-EEF1-4698-9CB6-90738B1024C2}" dt="2023-06-27T11:31:54.464" v="93"/>
          <ac:spMkLst>
            <pc:docMk/>
            <pc:sldMk cId="3544687849" sldId="260"/>
            <ac:spMk id="103" creationId="{21EA7FA8-6652-4CC5-90F4-3D48CAC0C2DD}"/>
          </ac:spMkLst>
        </pc:spChg>
        <pc:spChg chg="add del">
          <ac:chgData name="Divya Gupta" userId="S::divya@curiodigitaltx.com::c35908d6-3216-4f2d-bb50-19f1a9573732" providerId="AD" clId="Web-{A9565796-EEF1-4698-9CB6-90738B1024C2}" dt="2023-06-27T11:31:54.230" v="92"/>
          <ac:spMkLst>
            <pc:docMk/>
            <pc:sldMk cId="3544687849" sldId="260"/>
            <ac:spMk id="108" creationId="{687AFE0E-B37D-4531-AFE8-231C8348EAF1}"/>
          </ac:spMkLst>
        </pc:spChg>
        <pc:spChg chg="add del">
          <ac:chgData name="Divya Gupta" userId="S::divya@curiodigitaltx.com::c35908d6-3216-4f2d-bb50-19f1a9573732" providerId="AD" clId="Web-{A9565796-EEF1-4698-9CB6-90738B1024C2}" dt="2023-06-27T11:33:02.325" v="101"/>
          <ac:spMkLst>
            <pc:docMk/>
            <pc:sldMk cId="3544687849" sldId="260"/>
            <ac:spMk id="110" creationId="{0D153B68-5844-490D-8E67-F616D6D721CA}"/>
          </ac:spMkLst>
        </pc:spChg>
        <pc:spChg chg="add del">
          <ac:chgData name="Divya Gupta" userId="S::divya@curiodigitaltx.com::c35908d6-3216-4f2d-bb50-19f1a9573732" providerId="AD" clId="Web-{A9565796-EEF1-4698-9CB6-90738B1024C2}" dt="2023-06-27T11:33:02.325" v="101"/>
          <ac:spMkLst>
            <pc:docMk/>
            <pc:sldMk cId="3544687849" sldId="260"/>
            <ac:spMk id="111" creationId="{7FF47CB7-972F-479F-A36D-9E72D26EC8DA}"/>
          </ac:spMkLst>
        </pc:spChg>
        <pc:spChg chg="add del">
          <ac:chgData name="Divya Gupta" userId="S::divya@curiodigitaltx.com::c35908d6-3216-4f2d-bb50-19f1a9573732" providerId="AD" clId="Web-{A9565796-EEF1-4698-9CB6-90738B1024C2}" dt="2023-06-27T11:33:02.325" v="101"/>
          <ac:spMkLst>
            <pc:docMk/>
            <pc:sldMk cId="3544687849" sldId="260"/>
            <ac:spMk id="112" creationId="{9A0D773F-7A7D-4DBB-9DEA-86BB8B8F4BC8}"/>
          </ac:spMkLst>
        </pc:spChg>
        <pc:spChg chg="add del">
          <ac:chgData name="Divya Gupta" userId="S::divya@curiodigitaltx.com::c35908d6-3216-4f2d-bb50-19f1a9573732" providerId="AD" clId="Web-{A9565796-EEF1-4698-9CB6-90738B1024C2}" dt="2023-06-27T11:32:45.934" v="98"/>
          <ac:spMkLst>
            <pc:docMk/>
            <pc:sldMk cId="3544687849" sldId="260"/>
            <ac:spMk id="117" creationId="{317B7366-37C8-497F-8B24-C0D854C71ADD}"/>
          </ac:spMkLst>
        </pc:spChg>
        <pc:spChg chg="add del">
          <ac:chgData name="Divya Gupta" userId="S::divya@curiodigitaltx.com::c35908d6-3216-4f2d-bb50-19f1a9573732" providerId="AD" clId="Web-{A9565796-EEF1-4698-9CB6-90738B1024C2}" dt="2023-06-27T11:33:02.247" v="100"/>
          <ac:spMkLst>
            <pc:docMk/>
            <pc:sldMk cId="3544687849" sldId="260"/>
            <ac:spMk id="119" creationId="{7FF47CB7-972F-479F-A36D-9E72D26EC8DA}"/>
          </ac:spMkLst>
        </pc:spChg>
        <pc:spChg chg="add del">
          <ac:chgData name="Divya Gupta" userId="S::divya@curiodigitaltx.com::c35908d6-3216-4f2d-bb50-19f1a9573732" providerId="AD" clId="Web-{A9565796-EEF1-4698-9CB6-90738B1024C2}" dt="2023-06-27T11:33:02.247" v="100"/>
          <ac:spMkLst>
            <pc:docMk/>
            <pc:sldMk cId="3544687849" sldId="260"/>
            <ac:spMk id="120" creationId="{0D153B68-5844-490D-8E67-F616D6D721CA}"/>
          </ac:spMkLst>
        </pc:spChg>
        <pc:spChg chg="add del">
          <ac:chgData name="Divya Gupta" userId="S::divya@curiodigitaltx.com::c35908d6-3216-4f2d-bb50-19f1a9573732" providerId="AD" clId="Web-{A9565796-EEF1-4698-9CB6-90738B1024C2}" dt="2023-06-27T11:33:02.247" v="100"/>
          <ac:spMkLst>
            <pc:docMk/>
            <pc:sldMk cId="3544687849" sldId="260"/>
            <ac:spMk id="121" creationId="{9A0D773F-7A7D-4DBB-9DEA-86BB8B8F4BC8}"/>
          </ac:spMkLst>
        </pc:spChg>
        <pc:spChg chg="add del">
          <ac:chgData name="Divya Gupta" userId="S::divya@curiodigitaltx.com::c35908d6-3216-4f2d-bb50-19f1a9573732" providerId="AD" clId="Web-{A9565796-EEF1-4698-9CB6-90738B1024C2}" dt="2023-06-27T11:33:14.685" v="103"/>
          <ac:spMkLst>
            <pc:docMk/>
            <pc:sldMk cId="3544687849" sldId="260"/>
            <ac:spMk id="123" creationId="{79477870-C64A-4E35-8F2F-05B7114F3C74}"/>
          </ac:spMkLst>
        </pc:spChg>
        <pc:spChg chg="add del">
          <ac:chgData name="Divya Gupta" userId="S::divya@curiodigitaltx.com::c35908d6-3216-4f2d-bb50-19f1a9573732" providerId="AD" clId="Web-{A9565796-EEF1-4698-9CB6-90738B1024C2}" dt="2023-06-27T11:33:14.685" v="103"/>
          <ac:spMkLst>
            <pc:docMk/>
            <pc:sldMk cId="3544687849" sldId="260"/>
            <ac:spMk id="124" creationId="{8AEA628B-C8FF-4D0B-B111-F101F580B15D}"/>
          </ac:spMkLst>
        </pc:spChg>
        <pc:spChg chg="add del">
          <ac:chgData name="Divya Gupta" userId="S::divya@curiodigitaltx.com::c35908d6-3216-4f2d-bb50-19f1a9573732" providerId="AD" clId="Web-{A9565796-EEF1-4698-9CB6-90738B1024C2}" dt="2023-06-27T11:33:14.685" v="103"/>
          <ac:spMkLst>
            <pc:docMk/>
            <pc:sldMk cId="3544687849" sldId="260"/>
            <ac:spMk id="125" creationId="{42663BD0-064C-40FC-A331-F49FCA9536AA}"/>
          </ac:spMkLst>
        </pc:spChg>
        <pc:spChg chg="add del">
          <ac:chgData name="Divya Gupta" userId="S::divya@curiodigitaltx.com::c35908d6-3216-4f2d-bb50-19f1a9573732" providerId="AD" clId="Web-{A9565796-EEF1-4698-9CB6-90738B1024C2}" dt="2023-06-27T11:33:47.827" v="108"/>
          <ac:spMkLst>
            <pc:docMk/>
            <pc:sldMk cId="3544687849" sldId="260"/>
            <ac:spMk id="130" creationId="{201CC55D-ED54-4C5C-95E6-10947BD1103B}"/>
          </ac:spMkLst>
        </pc:spChg>
        <pc:spChg chg="add del">
          <ac:chgData name="Divya Gupta" userId="S::divya@curiodigitaltx.com::c35908d6-3216-4f2d-bb50-19f1a9573732" providerId="AD" clId="Web-{A9565796-EEF1-4698-9CB6-90738B1024C2}" dt="2023-06-27T11:33:47.827" v="108"/>
          <ac:spMkLst>
            <pc:docMk/>
            <pc:sldMk cId="3544687849" sldId="260"/>
            <ac:spMk id="136" creationId="{3873B707-463F-40B0-8227-E8CC6C67EB25}"/>
          </ac:spMkLst>
        </pc:spChg>
        <pc:spChg chg="add del">
          <ac:chgData name="Divya Gupta" userId="S::divya@curiodigitaltx.com::c35908d6-3216-4f2d-bb50-19f1a9573732" providerId="AD" clId="Web-{A9565796-EEF1-4698-9CB6-90738B1024C2}" dt="2023-06-27T11:33:47.827" v="108"/>
          <ac:spMkLst>
            <pc:docMk/>
            <pc:sldMk cId="3544687849" sldId="260"/>
            <ac:spMk id="138" creationId="{C13237C8-E62C-4F0D-A318-BD6FB6C2D138}"/>
          </ac:spMkLst>
        </pc:spChg>
        <pc:spChg chg="add del">
          <ac:chgData name="Divya Gupta" userId="S::divya@curiodigitaltx.com::c35908d6-3216-4f2d-bb50-19f1a9573732" providerId="AD" clId="Web-{A9565796-EEF1-4698-9CB6-90738B1024C2}" dt="2023-06-27T11:33:47.827" v="108"/>
          <ac:spMkLst>
            <pc:docMk/>
            <pc:sldMk cId="3544687849" sldId="260"/>
            <ac:spMk id="140" creationId="{19C9EAEA-39D0-4B0E-A0EB-51E7B26740B1}"/>
          </ac:spMkLst>
        </pc:spChg>
        <pc:spChg chg="add del">
          <ac:chgData name="Divya Gupta" userId="S::divya@curiodigitaltx.com::c35908d6-3216-4f2d-bb50-19f1a9573732" providerId="AD" clId="Web-{A9565796-EEF1-4698-9CB6-90738B1024C2}" dt="2023-06-27T11:33:47.748" v="107"/>
          <ac:spMkLst>
            <pc:docMk/>
            <pc:sldMk cId="3544687849" sldId="260"/>
            <ac:spMk id="145" creationId="{B50AB553-2A96-4A92-96F2-93548E096954}"/>
          </ac:spMkLst>
        </pc:spChg>
        <pc:spChg chg="add">
          <ac:chgData name="Divya Gupta" userId="S::divya@curiodigitaltx.com::c35908d6-3216-4f2d-bb50-19f1a9573732" providerId="AD" clId="Web-{A9565796-EEF1-4698-9CB6-90738B1024C2}" dt="2023-06-27T11:33:47.827" v="108"/>
          <ac:spMkLst>
            <pc:docMk/>
            <pc:sldMk cId="3544687849" sldId="260"/>
            <ac:spMk id="147" creationId="{B2DD41CD-8F47-4F56-AD12-4E2FF7696987}"/>
          </ac:spMkLst>
        </pc:spChg>
        <pc:spChg chg="add">
          <ac:chgData name="Divya Gupta" userId="S::divya@curiodigitaltx.com::c35908d6-3216-4f2d-bb50-19f1a9573732" providerId="AD" clId="Web-{A9565796-EEF1-4698-9CB6-90738B1024C2}" dt="2023-06-27T11:33:47.827" v="108"/>
          <ac:spMkLst>
            <pc:docMk/>
            <pc:sldMk cId="3544687849" sldId="260"/>
            <ac:spMk id="148" creationId="{45D37F4E-DDB4-456B-97E0-9937730A039F}"/>
          </ac:spMkLst>
        </pc:spChg>
        <pc:grpChg chg="add del">
          <ac:chgData name="Divya Gupta" userId="S::divya@curiodigitaltx.com::c35908d6-3216-4f2d-bb50-19f1a9573732" providerId="AD" clId="Web-{A9565796-EEF1-4698-9CB6-90738B1024C2}" dt="2023-06-27T11:31:17.338" v="83"/>
          <ac:grpSpMkLst>
            <pc:docMk/>
            <pc:sldMk cId="3544687849" sldId="260"/>
            <ac:grpSpMk id="94" creationId="{1DE889C7-FAD6-4397-98E2-05D503484459}"/>
          </ac:grpSpMkLst>
        </pc:grpChg>
        <pc:grpChg chg="add del">
          <ac:chgData name="Divya Gupta" userId="S::divya@curiodigitaltx.com::c35908d6-3216-4f2d-bb50-19f1a9573732" providerId="AD" clId="Web-{A9565796-EEF1-4698-9CB6-90738B1024C2}" dt="2023-06-27T11:33:47.827" v="108"/>
          <ac:grpSpMkLst>
            <pc:docMk/>
            <pc:sldMk cId="3544687849" sldId="260"/>
            <ac:grpSpMk id="132" creationId="{1DE889C7-FAD6-4397-98E2-05D503484459}"/>
          </ac:grpSpMkLst>
        </pc:grpChg>
        <pc:graphicFrameChg chg="mod modGraphic">
          <ac:chgData name="Divya Gupta" userId="S::divya@curiodigitaltx.com::c35908d6-3216-4f2d-bb50-19f1a9573732" providerId="AD" clId="Web-{A9565796-EEF1-4698-9CB6-90738B1024C2}" dt="2023-06-27T11:37:07.769" v="115" actId="1076"/>
          <ac:graphicFrameMkLst>
            <pc:docMk/>
            <pc:sldMk cId="3544687849" sldId="260"/>
            <ac:graphicFrameMk id="8" creationId="{B4119086-F8D1-0961-C322-C660F398AB1C}"/>
          </ac:graphicFrameMkLst>
        </pc:graphicFrameChg>
        <pc:picChg chg="add mod ord">
          <ac:chgData name="Divya Gupta" userId="S::divya@curiodigitaltx.com::c35908d6-3216-4f2d-bb50-19f1a9573732" providerId="AD" clId="Web-{A9565796-EEF1-4698-9CB6-90738B1024C2}" dt="2023-06-27T11:34:12.812" v="111" actId="14100"/>
          <ac:picMkLst>
            <pc:docMk/>
            <pc:sldMk cId="3544687849" sldId="260"/>
            <ac:picMk id="13" creationId="{3DDE210E-FB8E-195D-9B9F-CAA10496E97F}"/>
          </ac:picMkLst>
        </pc:picChg>
        <pc:picChg chg="del">
          <ac:chgData name="Divya Gupta" userId="S::divya@curiodigitaltx.com::c35908d6-3216-4f2d-bb50-19f1a9573732" providerId="AD" clId="Web-{A9565796-EEF1-4698-9CB6-90738B1024C2}" dt="2023-06-27T11:26:10.424" v="0"/>
          <ac:picMkLst>
            <pc:docMk/>
            <pc:sldMk cId="3544687849" sldId="260"/>
            <ac:picMk id="20" creationId="{0B42BADF-82F1-42AD-466E-6342AD28852F}"/>
          </ac:picMkLst>
        </pc:picChg>
        <pc:cxnChg chg="add del">
          <ac:chgData name="Divya Gupta" userId="S::divya@curiodigitaltx.com::c35908d6-3216-4f2d-bb50-19f1a9573732" providerId="AD" clId="Web-{A9565796-EEF1-4698-9CB6-90738B1024C2}" dt="2023-06-27T11:30:53.603" v="77"/>
          <ac:cxnSpMkLst>
            <pc:docMk/>
            <pc:sldMk cId="3544687849" sldId="260"/>
            <ac:cxnSpMk id="82" creationId="{C49DA8F6-BCC1-4447-B54C-57856834B94B}"/>
          </ac:cxnSpMkLst>
        </pc:cxnChg>
      </pc:sldChg>
    </pc:docChg>
  </pc:docChgLst>
  <pc:docChgLst>
    <pc:chgData name="Divya Gupta" userId="S::divya@curiodigitaltx.com::c35908d6-3216-4f2d-bb50-19f1a9573732" providerId="AD" clId="Web-{A2F93D0A-329C-4616-8529-13DCCDB6D788}"/>
    <pc:docChg chg="modSld">
      <pc:chgData name="Divya Gupta" userId="S::divya@curiodigitaltx.com::c35908d6-3216-4f2d-bb50-19f1a9573732" providerId="AD" clId="Web-{A2F93D0A-329C-4616-8529-13DCCDB6D788}" dt="2023-06-27T07:33:33.184" v="8" actId="1076"/>
      <pc:docMkLst>
        <pc:docMk/>
      </pc:docMkLst>
      <pc:sldChg chg="addSp delSp modSp">
        <pc:chgData name="Divya Gupta" userId="S::divya@curiodigitaltx.com::c35908d6-3216-4f2d-bb50-19f1a9573732" providerId="AD" clId="Web-{A2F93D0A-329C-4616-8529-13DCCDB6D788}" dt="2023-06-27T07:33:33.184" v="8" actId="1076"/>
        <pc:sldMkLst>
          <pc:docMk/>
          <pc:sldMk cId="2861094314" sldId="257"/>
        </pc:sldMkLst>
        <pc:spChg chg="mod">
          <ac:chgData name="Divya Gupta" userId="S::divya@curiodigitaltx.com::c35908d6-3216-4f2d-bb50-19f1a9573732" providerId="AD" clId="Web-{A2F93D0A-329C-4616-8529-13DCCDB6D788}" dt="2023-06-27T07:33:19.949" v="4"/>
          <ac:spMkLst>
            <pc:docMk/>
            <pc:sldMk cId="2861094314" sldId="257"/>
            <ac:spMk id="2" creationId="{E2872094-D36A-007C-818C-6DC4FC39F74F}"/>
          </ac:spMkLst>
        </pc:spChg>
        <pc:spChg chg="mod">
          <ac:chgData name="Divya Gupta" userId="S::divya@curiodigitaltx.com::c35908d6-3216-4f2d-bb50-19f1a9573732" providerId="AD" clId="Web-{A2F93D0A-329C-4616-8529-13DCCDB6D788}" dt="2023-06-27T07:33:19.949" v="4"/>
          <ac:spMkLst>
            <pc:docMk/>
            <pc:sldMk cId="2861094314" sldId="257"/>
            <ac:spMk id="4" creationId="{98B9F59A-EE54-15E1-6F90-F1AB79C0DCE7}"/>
          </ac:spMkLst>
        </pc:spChg>
        <pc:spChg chg="mod ord">
          <ac:chgData name="Divya Gupta" userId="S::divya@curiodigitaltx.com::c35908d6-3216-4f2d-bb50-19f1a9573732" providerId="AD" clId="Web-{A2F93D0A-329C-4616-8529-13DCCDB6D788}" dt="2023-06-27T07:33:19.949" v="4"/>
          <ac:spMkLst>
            <pc:docMk/>
            <pc:sldMk cId="2861094314" sldId="257"/>
            <ac:spMk id="5" creationId="{59E6DDBC-FF52-FC26-3BF2-D0C6D980DB92}"/>
          </ac:spMkLst>
        </pc:spChg>
        <pc:spChg chg="add del">
          <ac:chgData name="Divya Gupta" userId="S::divya@curiodigitaltx.com::c35908d6-3216-4f2d-bb50-19f1a9573732" providerId="AD" clId="Web-{A2F93D0A-329C-4616-8529-13DCCDB6D788}" dt="2023-06-27T07:33:19.949" v="4"/>
          <ac:spMkLst>
            <pc:docMk/>
            <pc:sldMk cId="2861094314" sldId="257"/>
            <ac:spMk id="23" creationId="{058A14AF-9FB5-4CC7-BA35-E8E85D3EDF0E}"/>
          </ac:spMkLst>
        </pc:spChg>
        <pc:spChg chg="add del">
          <ac:chgData name="Divya Gupta" userId="S::divya@curiodigitaltx.com::c35908d6-3216-4f2d-bb50-19f1a9573732" providerId="AD" clId="Web-{A2F93D0A-329C-4616-8529-13DCCDB6D788}" dt="2023-06-27T07:33:19.949" v="4"/>
          <ac:spMkLst>
            <pc:docMk/>
            <pc:sldMk cId="2861094314" sldId="257"/>
            <ac:spMk id="25" creationId="{3A9A4357-BD1D-4622-A4FE-766E6AB8DE84}"/>
          </ac:spMkLst>
        </pc:spChg>
        <pc:spChg chg="add del">
          <ac:chgData name="Divya Gupta" userId="S::divya@curiodigitaltx.com::c35908d6-3216-4f2d-bb50-19f1a9573732" providerId="AD" clId="Web-{A2F93D0A-329C-4616-8529-13DCCDB6D788}" dt="2023-06-27T07:33:19.949" v="4"/>
          <ac:spMkLst>
            <pc:docMk/>
            <pc:sldMk cId="2861094314" sldId="257"/>
            <ac:spMk id="27" creationId="{E659831F-0D9A-4C63-9EBB-8435B85A440F}"/>
          </ac:spMkLst>
        </pc:spChg>
        <pc:spChg chg="add del">
          <ac:chgData name="Divya Gupta" userId="S::divya@curiodigitaltx.com::c35908d6-3216-4f2d-bb50-19f1a9573732" providerId="AD" clId="Web-{A2F93D0A-329C-4616-8529-13DCCDB6D788}" dt="2023-06-27T07:33:19.949" v="4"/>
          <ac:spMkLst>
            <pc:docMk/>
            <pc:sldMk cId="2861094314" sldId="257"/>
            <ac:spMk id="29" creationId="{E6995CE5-F890-4ABA-82A2-26507CE8D2A3}"/>
          </ac:spMkLst>
        </pc:spChg>
        <pc:spChg chg="add del">
          <ac:chgData name="Divya Gupta" userId="S::divya@curiodigitaltx.com::c35908d6-3216-4f2d-bb50-19f1a9573732" providerId="AD" clId="Web-{A2F93D0A-329C-4616-8529-13DCCDB6D788}" dt="2023-06-27T07:33:13.559" v="1"/>
          <ac:spMkLst>
            <pc:docMk/>
            <pc:sldMk cId="2861094314" sldId="257"/>
            <ac:spMk id="34" creationId="{A8908DB7-C3A6-4FCB-9820-CEE02B398C4A}"/>
          </ac:spMkLst>
        </pc:spChg>
        <pc:spChg chg="add del">
          <ac:chgData name="Divya Gupta" userId="S::divya@curiodigitaltx.com::c35908d6-3216-4f2d-bb50-19f1a9573732" providerId="AD" clId="Web-{A2F93D0A-329C-4616-8529-13DCCDB6D788}" dt="2023-06-27T07:33:13.559" v="1"/>
          <ac:spMkLst>
            <pc:docMk/>
            <pc:sldMk cId="2861094314" sldId="257"/>
            <ac:spMk id="36" creationId="{535742DD-1B16-4E9D-B715-0D74B4574A68}"/>
          </ac:spMkLst>
        </pc:spChg>
        <pc:spChg chg="add del">
          <ac:chgData name="Divya Gupta" userId="S::divya@curiodigitaltx.com::c35908d6-3216-4f2d-bb50-19f1a9573732" providerId="AD" clId="Web-{A2F93D0A-329C-4616-8529-13DCCDB6D788}" dt="2023-06-27T07:33:19.949" v="3"/>
          <ac:spMkLst>
            <pc:docMk/>
            <pc:sldMk cId="2861094314" sldId="257"/>
            <ac:spMk id="38" creationId="{45D37F4E-DDB4-456B-97E0-9937730A039F}"/>
          </ac:spMkLst>
        </pc:spChg>
        <pc:spChg chg="add del">
          <ac:chgData name="Divya Gupta" userId="S::divya@curiodigitaltx.com::c35908d6-3216-4f2d-bb50-19f1a9573732" providerId="AD" clId="Web-{A2F93D0A-329C-4616-8529-13DCCDB6D788}" dt="2023-06-27T07:33:19.949" v="3"/>
          <ac:spMkLst>
            <pc:docMk/>
            <pc:sldMk cId="2861094314" sldId="257"/>
            <ac:spMk id="39" creationId="{B2DD41CD-8F47-4F56-AD12-4E2FF7696987}"/>
          </ac:spMkLst>
        </pc:spChg>
        <pc:spChg chg="add">
          <ac:chgData name="Divya Gupta" userId="S::divya@curiodigitaltx.com::c35908d6-3216-4f2d-bb50-19f1a9573732" providerId="AD" clId="Web-{A2F93D0A-329C-4616-8529-13DCCDB6D788}" dt="2023-06-27T07:33:19.949" v="4"/>
          <ac:spMkLst>
            <pc:docMk/>
            <pc:sldMk cId="2861094314" sldId="257"/>
            <ac:spMk id="41" creationId="{A8908DB7-C3A6-4FCB-9820-CEE02B398C4A}"/>
          </ac:spMkLst>
        </pc:spChg>
        <pc:spChg chg="add">
          <ac:chgData name="Divya Gupta" userId="S::divya@curiodigitaltx.com::c35908d6-3216-4f2d-bb50-19f1a9573732" providerId="AD" clId="Web-{A2F93D0A-329C-4616-8529-13DCCDB6D788}" dt="2023-06-27T07:33:19.949" v="4"/>
          <ac:spMkLst>
            <pc:docMk/>
            <pc:sldMk cId="2861094314" sldId="257"/>
            <ac:spMk id="42" creationId="{535742DD-1B16-4E9D-B715-0D74B4574A68}"/>
          </ac:spMkLst>
        </pc:spChg>
        <pc:picChg chg="mod">
          <ac:chgData name="Divya Gupta" userId="S::divya@curiodigitaltx.com::c35908d6-3216-4f2d-bb50-19f1a9573732" providerId="AD" clId="Web-{A2F93D0A-329C-4616-8529-13DCCDB6D788}" dt="2023-06-27T07:33:33.184" v="8" actId="1076"/>
          <ac:picMkLst>
            <pc:docMk/>
            <pc:sldMk cId="2861094314" sldId="257"/>
            <ac:picMk id="9" creationId="{6F8BAB63-5808-20A2-0CBE-FAB895FD23B1}"/>
          </ac:picMkLst>
        </pc:picChg>
      </pc:sldChg>
    </pc:docChg>
  </pc:docChgLst>
  <pc:docChgLst>
    <pc:chgData clId="Web-{A2F93D0A-329C-4616-8529-13DCCDB6D788}"/>
    <pc:docChg chg="modSld">
      <pc:chgData name="" userId="" providerId="" clId="Web-{A2F93D0A-329C-4616-8529-13DCCDB6D788}" dt="2023-06-27T07:32:27.338" v="0" actId="1076"/>
      <pc:docMkLst>
        <pc:docMk/>
      </pc:docMkLst>
      <pc:sldChg chg="modSp">
        <pc:chgData name="" userId="" providerId="" clId="Web-{A2F93D0A-329C-4616-8529-13DCCDB6D788}" dt="2023-06-27T07:32:27.338" v="0" actId="1076"/>
        <pc:sldMkLst>
          <pc:docMk/>
          <pc:sldMk cId="3199225478" sldId="256"/>
        </pc:sldMkLst>
        <pc:picChg chg="mod">
          <ac:chgData name="" userId="" providerId="" clId="Web-{A2F93D0A-329C-4616-8529-13DCCDB6D788}" dt="2023-06-27T07:32:27.338" v="0" actId="1076"/>
          <ac:picMkLst>
            <pc:docMk/>
            <pc:sldMk cId="3199225478" sldId="256"/>
            <ac:picMk id="7" creationId="{6A5D235C-68B3-B360-0BE2-EE01D32938FF}"/>
          </ac:picMkLst>
        </pc:picChg>
      </pc:sldChg>
    </pc:docChg>
  </pc:docChgLst>
  <pc:docChgLst>
    <pc:chgData name="Divya Gupta" userId="S::divya@curiodigitaltx.com::c35908d6-3216-4f2d-bb50-19f1a9573732" providerId="AD" clId="Web-{D5A57D91-6642-46B4-A059-07B1BACC004E}"/>
    <pc:docChg chg="addSld delSld modSld">
      <pc:chgData name="Divya Gupta" userId="S::divya@curiodigitaltx.com::c35908d6-3216-4f2d-bb50-19f1a9573732" providerId="AD" clId="Web-{D5A57D91-6642-46B4-A059-07B1BACC004E}" dt="2023-06-27T06:40:49.735" v="1359" actId="1076"/>
      <pc:docMkLst>
        <pc:docMk/>
      </pc:docMkLst>
      <pc:sldChg chg="addSp delSp modSp">
        <pc:chgData name="Divya Gupta" userId="S::divya@curiodigitaltx.com::c35908d6-3216-4f2d-bb50-19f1a9573732" providerId="AD" clId="Web-{D5A57D91-6642-46B4-A059-07B1BACC004E}" dt="2023-06-27T06:40:49.735" v="1359" actId="1076"/>
        <pc:sldMkLst>
          <pc:docMk/>
          <pc:sldMk cId="459109267" sldId="259"/>
        </pc:sldMkLst>
        <pc:spChg chg="mod">
          <ac:chgData name="Divya Gupta" userId="S::divya@curiodigitaltx.com::c35908d6-3216-4f2d-bb50-19f1a9573732" providerId="AD" clId="Web-{D5A57D91-6642-46B4-A059-07B1BACC004E}" dt="2023-06-27T06:40:49.735" v="1359" actId="1076"/>
          <ac:spMkLst>
            <pc:docMk/>
            <pc:sldMk cId="459109267" sldId="259"/>
            <ac:spMk id="3" creationId="{70665C76-273B-9A86-DBC1-54F437B85A44}"/>
          </ac:spMkLst>
        </pc:spChg>
        <pc:graphicFrameChg chg="add del mod modGraphic">
          <ac:chgData name="Divya Gupta" userId="S::divya@curiodigitaltx.com::c35908d6-3216-4f2d-bb50-19f1a9573732" providerId="AD" clId="Web-{D5A57D91-6642-46B4-A059-07B1BACC004E}" dt="2023-06-27T06:40:08.093" v="1352"/>
          <ac:graphicFrameMkLst>
            <pc:docMk/>
            <pc:sldMk cId="459109267" sldId="259"/>
            <ac:graphicFrameMk id="5" creationId="{22DBA308-AB34-A71C-9820-A2ED0232E4A3}"/>
          </ac:graphicFrameMkLst>
        </pc:graphicFrameChg>
      </pc:sldChg>
      <pc:sldChg chg="modSp">
        <pc:chgData name="Divya Gupta" userId="S::divya@curiodigitaltx.com::c35908d6-3216-4f2d-bb50-19f1a9573732" providerId="AD" clId="Web-{D5A57D91-6642-46B4-A059-07B1BACC004E}" dt="2023-06-27T06:40:29.047" v="1354" actId="20577"/>
        <pc:sldMkLst>
          <pc:docMk/>
          <pc:sldMk cId="1206244218" sldId="261"/>
        </pc:sldMkLst>
        <pc:spChg chg="mod">
          <ac:chgData name="Divya Gupta" userId="S::divya@curiodigitaltx.com::c35908d6-3216-4f2d-bb50-19f1a9573732" providerId="AD" clId="Web-{D5A57D91-6642-46B4-A059-07B1BACC004E}" dt="2023-06-27T06:40:29.047" v="1354" actId="20577"/>
          <ac:spMkLst>
            <pc:docMk/>
            <pc:sldMk cId="1206244218" sldId="261"/>
            <ac:spMk id="3" creationId="{C69F77E6-6698-55B6-C98F-1338F8539D37}"/>
          </ac:spMkLst>
        </pc:spChg>
      </pc:sldChg>
      <pc:sldChg chg="addSp modSp">
        <pc:chgData name="Divya Gupta" userId="S::divya@curiodigitaltx.com::c35908d6-3216-4f2d-bb50-19f1a9573732" providerId="AD" clId="Web-{D5A57D91-6642-46B4-A059-07B1BACC004E}" dt="2023-06-27T06:35:14.570" v="1101" actId="1076"/>
        <pc:sldMkLst>
          <pc:docMk/>
          <pc:sldMk cId="1498613200" sldId="264"/>
        </pc:sldMkLst>
        <pc:spChg chg="add mod">
          <ac:chgData name="Divya Gupta" userId="S::divya@curiodigitaltx.com::c35908d6-3216-4f2d-bb50-19f1a9573732" providerId="AD" clId="Web-{D5A57D91-6642-46B4-A059-07B1BACC004E}" dt="2023-06-27T06:35:14.570" v="1101" actId="1076"/>
          <ac:spMkLst>
            <pc:docMk/>
            <pc:sldMk cId="1498613200" sldId="264"/>
            <ac:spMk id="3" creationId="{825BC940-0863-CC9E-F1E8-38E81493E414}"/>
          </ac:spMkLst>
        </pc:spChg>
        <pc:graphicFrameChg chg="mod">
          <ac:chgData name="Divya Gupta" userId="S::divya@curiodigitaltx.com::c35908d6-3216-4f2d-bb50-19f1a9573732" providerId="AD" clId="Web-{D5A57D91-6642-46B4-A059-07B1BACC004E}" dt="2023-06-27T06:18:01.700" v="1" actId="1076"/>
          <ac:graphicFrameMkLst>
            <pc:docMk/>
            <pc:sldMk cId="1498613200" sldId="264"/>
            <ac:graphicFrameMk id="9" creationId="{00000000-0008-0000-0400-000002000000}"/>
          </ac:graphicFrameMkLst>
        </pc:graphicFrameChg>
      </pc:sldChg>
      <pc:sldChg chg="modSp">
        <pc:chgData name="Divya Gupta" userId="S::divya@curiodigitaltx.com::c35908d6-3216-4f2d-bb50-19f1a9573732" providerId="AD" clId="Web-{D5A57D91-6642-46B4-A059-07B1BACC004E}" dt="2023-06-27T06:39:02.248" v="1348" actId="20577"/>
        <pc:sldMkLst>
          <pc:docMk/>
          <pc:sldMk cId="1644327927" sldId="267"/>
        </pc:sldMkLst>
        <pc:spChg chg="mod">
          <ac:chgData name="Divya Gupta" userId="S::divya@curiodigitaltx.com::c35908d6-3216-4f2d-bb50-19f1a9573732" providerId="AD" clId="Web-{D5A57D91-6642-46B4-A059-07B1BACC004E}" dt="2023-06-27T06:39:02.248" v="1348" actId="20577"/>
          <ac:spMkLst>
            <pc:docMk/>
            <pc:sldMk cId="1644327927" sldId="267"/>
            <ac:spMk id="3" creationId="{C37621F9-57FC-03A7-2EE3-925A45765D10}"/>
          </ac:spMkLst>
        </pc:spChg>
      </pc:sldChg>
      <pc:sldChg chg="modSp">
        <pc:chgData name="Divya Gupta" userId="S::divya@curiodigitaltx.com::c35908d6-3216-4f2d-bb50-19f1a9573732" providerId="AD" clId="Web-{D5A57D91-6642-46B4-A059-07B1BACC004E}" dt="2023-06-27T06:38:26.513" v="1291" actId="20577"/>
        <pc:sldMkLst>
          <pc:docMk/>
          <pc:sldMk cId="2376571195" sldId="275"/>
        </pc:sldMkLst>
        <pc:spChg chg="mod">
          <ac:chgData name="Divya Gupta" userId="S::divya@curiodigitaltx.com::c35908d6-3216-4f2d-bb50-19f1a9573732" providerId="AD" clId="Web-{D5A57D91-6642-46B4-A059-07B1BACC004E}" dt="2023-06-27T06:38:26.513" v="1291" actId="20577"/>
          <ac:spMkLst>
            <pc:docMk/>
            <pc:sldMk cId="2376571195" sldId="275"/>
            <ac:spMk id="14" creationId="{06CF1EBC-13A0-75CE-F2F1-0C6ADC760740}"/>
          </ac:spMkLst>
        </pc:spChg>
        <pc:picChg chg="mod">
          <ac:chgData name="Divya Gupta" userId="S::divya@curiodigitaltx.com::c35908d6-3216-4f2d-bb50-19f1a9573732" providerId="AD" clId="Web-{D5A57D91-6642-46B4-A059-07B1BACC004E}" dt="2023-06-27T06:37:34.871" v="1233" actId="1076"/>
          <ac:picMkLst>
            <pc:docMk/>
            <pc:sldMk cId="2376571195" sldId="275"/>
            <ac:picMk id="10" creationId="{9B277CBF-1CC9-E152-BAAC-0B1125BC60B9}"/>
          </ac:picMkLst>
        </pc:picChg>
      </pc:sldChg>
      <pc:sldChg chg="addSp delSp modSp">
        <pc:chgData name="Divya Gupta" userId="S::divya@curiodigitaltx.com::c35908d6-3216-4f2d-bb50-19f1a9573732" providerId="AD" clId="Web-{D5A57D91-6642-46B4-A059-07B1BACC004E}" dt="2023-06-27T06:33:18.864" v="1004" actId="1076"/>
        <pc:sldMkLst>
          <pc:docMk/>
          <pc:sldMk cId="497262510" sldId="277"/>
        </pc:sldMkLst>
        <pc:spChg chg="add mod">
          <ac:chgData name="Divya Gupta" userId="S::divya@curiodigitaltx.com::c35908d6-3216-4f2d-bb50-19f1a9573732" providerId="AD" clId="Web-{D5A57D91-6642-46B4-A059-07B1BACC004E}" dt="2023-06-27T06:33:18.864" v="1004" actId="1076"/>
          <ac:spMkLst>
            <pc:docMk/>
            <pc:sldMk cId="497262510" sldId="277"/>
            <ac:spMk id="3" creationId="{75AACB8F-01A1-7CCE-405F-EF33E55AB23C}"/>
          </ac:spMkLst>
        </pc:spChg>
        <pc:graphicFrameChg chg="mod">
          <ac:chgData name="Divya Gupta" userId="S::divya@curiodigitaltx.com::c35908d6-3216-4f2d-bb50-19f1a9573732" providerId="AD" clId="Web-{D5A57D91-6642-46B4-A059-07B1BACC004E}" dt="2023-06-27T06:30:42.595" v="729" actId="14100"/>
          <ac:graphicFrameMkLst>
            <pc:docMk/>
            <pc:sldMk cId="497262510" sldId="277"/>
            <ac:graphicFrameMk id="11" creationId="{00000000-0008-0000-0200-000002000000}"/>
          </ac:graphicFrameMkLst>
        </pc:graphicFrameChg>
        <pc:graphicFrameChg chg="del mod">
          <ac:chgData name="Divya Gupta" userId="S::divya@curiodigitaltx.com::c35908d6-3216-4f2d-bb50-19f1a9573732" providerId="AD" clId="Web-{D5A57D91-6642-46B4-A059-07B1BACC004E}" dt="2023-06-27T06:30:33.766" v="727"/>
          <ac:graphicFrameMkLst>
            <pc:docMk/>
            <pc:sldMk cId="497262510" sldId="277"/>
            <ac:graphicFrameMk id="12" creationId="{00000000-0008-0000-0300-000006000000}"/>
          </ac:graphicFrameMkLst>
        </pc:graphicFrameChg>
      </pc:sldChg>
      <pc:sldChg chg="addSp delSp modSp add replId">
        <pc:chgData name="Divya Gupta" userId="S::divya@curiodigitaltx.com::c35908d6-3216-4f2d-bb50-19f1a9573732" providerId="AD" clId="Web-{D5A57D91-6642-46B4-A059-07B1BACC004E}" dt="2023-06-27T06:35:21.664" v="1102" actId="1076"/>
        <pc:sldMkLst>
          <pc:docMk/>
          <pc:sldMk cId="1681280093" sldId="278"/>
        </pc:sldMkLst>
        <pc:spChg chg="add mod">
          <ac:chgData name="Divya Gupta" userId="S::divya@curiodigitaltx.com::c35908d6-3216-4f2d-bb50-19f1a9573732" providerId="AD" clId="Web-{D5A57D91-6642-46B4-A059-07B1BACC004E}" dt="2023-06-27T06:27:26.308" v="515" actId="20577"/>
          <ac:spMkLst>
            <pc:docMk/>
            <pc:sldMk cId="1681280093" sldId="278"/>
            <ac:spMk id="7" creationId="{15157336-AF64-80E3-7E07-FF525D758555}"/>
          </ac:spMkLst>
        </pc:spChg>
        <pc:spChg chg="add mod">
          <ac:chgData name="Divya Gupta" userId="S::divya@curiodigitaltx.com::c35908d6-3216-4f2d-bb50-19f1a9573732" providerId="AD" clId="Web-{D5A57D91-6642-46B4-A059-07B1BACC004E}" dt="2023-06-27T06:35:21.664" v="1102" actId="1076"/>
          <ac:spMkLst>
            <pc:docMk/>
            <pc:sldMk cId="1681280093" sldId="278"/>
            <ac:spMk id="8" creationId="{EC3CECDF-FD87-E61C-ACB0-F6399EFAFC6C}"/>
          </ac:spMkLst>
        </pc:spChg>
        <pc:graphicFrameChg chg="del">
          <ac:chgData name="Divya Gupta" userId="S::divya@curiodigitaltx.com::c35908d6-3216-4f2d-bb50-19f1a9573732" providerId="AD" clId="Web-{D5A57D91-6642-46B4-A059-07B1BACC004E}" dt="2023-06-27T06:26:04.463" v="410"/>
          <ac:graphicFrameMkLst>
            <pc:docMk/>
            <pc:sldMk cId="1681280093" sldId="278"/>
            <ac:graphicFrameMk id="11" creationId="{00000000-0008-0000-0200-000002000000}"/>
          </ac:graphicFrameMkLst>
        </pc:graphicFrameChg>
      </pc:sldChg>
      <pc:sldChg chg="addSp delSp modSp add del replId">
        <pc:chgData name="Divya Gupta" userId="S::divya@curiodigitaltx.com::c35908d6-3216-4f2d-bb50-19f1a9573732" providerId="AD" clId="Web-{D5A57D91-6642-46B4-A059-07B1BACC004E}" dt="2023-06-27T06:25:52.540" v="407"/>
        <pc:sldMkLst>
          <pc:docMk/>
          <pc:sldMk cId="2370740500" sldId="278"/>
        </pc:sldMkLst>
        <pc:spChg chg="add mod">
          <ac:chgData name="Divya Gupta" userId="S::divya@curiodigitaltx.com::c35908d6-3216-4f2d-bb50-19f1a9573732" providerId="AD" clId="Web-{D5A57D91-6642-46B4-A059-07B1BACC004E}" dt="2023-06-27T06:25:23.696" v="405" actId="14100"/>
          <ac:spMkLst>
            <pc:docMk/>
            <pc:sldMk cId="2370740500" sldId="278"/>
            <ac:spMk id="7" creationId="{2384762E-A372-2376-EE49-49C680C45985}"/>
          </ac:spMkLst>
        </pc:spChg>
        <pc:graphicFrameChg chg="del">
          <ac:chgData name="Divya Gupta" userId="S::divya@curiodigitaltx.com::c35908d6-3216-4f2d-bb50-19f1a9573732" providerId="AD" clId="Web-{D5A57D91-6642-46B4-A059-07B1BACC004E}" dt="2023-06-27T06:24:50.554" v="369"/>
          <ac:graphicFrameMkLst>
            <pc:docMk/>
            <pc:sldMk cId="2370740500" sldId="278"/>
            <ac:graphicFrameMk id="11" creationId="{00000000-0008-0000-0200-000002000000}"/>
          </ac:graphicFrameMkLst>
        </pc:graphicFrameChg>
      </pc:sldChg>
    </pc:docChg>
  </pc:docChgLst>
  <pc:docChgLst>
    <pc:chgData name="Divya Gupta" userId="S::divya@curiodigitaltx.com::c35908d6-3216-4f2d-bb50-19f1a9573732" providerId="AD" clId="Web-{44A0933E-D499-4CAD-B413-C417A6F93C76}"/>
    <pc:docChg chg="modSld">
      <pc:chgData name="Divya Gupta" userId="S::divya@curiodigitaltx.com::c35908d6-3216-4f2d-bb50-19f1a9573732" providerId="AD" clId="Web-{44A0933E-D499-4CAD-B413-C417A6F93C76}" dt="2023-06-27T07:31:13.935" v="100"/>
      <pc:docMkLst>
        <pc:docMk/>
      </pc:docMkLst>
      <pc:sldChg chg="modSp">
        <pc:chgData name="Divya Gupta" userId="S::divya@curiodigitaltx.com::c35908d6-3216-4f2d-bb50-19f1a9573732" providerId="AD" clId="Web-{44A0933E-D499-4CAD-B413-C417A6F93C76}" dt="2023-06-27T07:23:18.374" v="62"/>
        <pc:sldMkLst>
          <pc:docMk/>
          <pc:sldMk cId="3199225478" sldId="256"/>
        </pc:sldMkLst>
        <pc:spChg chg="mod">
          <ac:chgData name="Divya Gupta" userId="S::divya@curiodigitaltx.com::c35908d6-3216-4f2d-bb50-19f1a9573732" providerId="AD" clId="Web-{44A0933E-D499-4CAD-B413-C417A6F93C76}" dt="2023-06-27T07:23:18.374" v="62"/>
          <ac:spMkLst>
            <pc:docMk/>
            <pc:sldMk cId="3199225478" sldId="256"/>
            <ac:spMk id="4" creationId="{40197BFF-5EB9-4347-6E13-67AD995EB819}"/>
          </ac:spMkLst>
        </pc:spChg>
        <pc:graphicFrameChg chg="mod">
          <ac:chgData name="Divya Gupta" userId="S::divya@curiodigitaltx.com::c35908d6-3216-4f2d-bb50-19f1a9573732" providerId="AD" clId="Web-{44A0933E-D499-4CAD-B413-C417A6F93C76}" dt="2023-06-27T07:23:18.374" v="62"/>
          <ac:graphicFrameMkLst>
            <pc:docMk/>
            <pc:sldMk cId="3199225478" sldId="256"/>
            <ac:graphicFrameMk id="3" creationId="{482030EC-13AE-2A40-4C61-60420498E152}"/>
          </ac:graphicFrameMkLst>
        </pc:graphicFrameChg>
        <pc:graphicFrameChg chg="mod">
          <ac:chgData name="Divya Gupta" userId="S::divya@curiodigitaltx.com::c35908d6-3216-4f2d-bb50-19f1a9573732" providerId="AD" clId="Web-{44A0933E-D499-4CAD-B413-C417A6F93C76}" dt="2023-06-27T07:23:18.374" v="62"/>
          <ac:graphicFrameMkLst>
            <pc:docMk/>
            <pc:sldMk cId="3199225478" sldId="256"/>
            <ac:graphicFrameMk id="8" creationId="{00000000-0000-0000-0000-000000000000}"/>
          </ac:graphicFrameMkLst>
        </pc:graphicFrameChg>
        <pc:graphicFrameChg chg="mod modGraphic">
          <ac:chgData name="Divya Gupta" userId="S::divya@curiodigitaltx.com::c35908d6-3216-4f2d-bb50-19f1a9573732" providerId="AD" clId="Web-{44A0933E-D499-4CAD-B413-C417A6F93C76}" dt="2023-06-27T07:23:18.374" v="62"/>
          <ac:graphicFrameMkLst>
            <pc:docMk/>
            <pc:sldMk cId="3199225478" sldId="256"/>
            <ac:graphicFrameMk id="9" creationId="{00000000-0000-0000-0000-000000000000}"/>
          </ac:graphicFrameMkLst>
        </pc:graphicFrameChg>
        <pc:picChg chg="mod">
          <ac:chgData name="Divya Gupta" userId="S::divya@curiodigitaltx.com::c35908d6-3216-4f2d-bb50-19f1a9573732" providerId="AD" clId="Web-{44A0933E-D499-4CAD-B413-C417A6F93C76}" dt="2023-06-27T07:23:18.374" v="62"/>
          <ac:picMkLst>
            <pc:docMk/>
            <pc:sldMk cId="3199225478" sldId="256"/>
            <ac:picMk id="7" creationId="{6A5D235C-68B3-B360-0BE2-EE01D32938FF}"/>
          </ac:picMkLst>
        </pc:picChg>
      </pc:sldChg>
      <pc:sldChg chg="addSp delSp modSp">
        <pc:chgData name="Divya Gupta" userId="S::divya@curiodigitaltx.com::c35908d6-3216-4f2d-bb50-19f1a9573732" providerId="AD" clId="Web-{44A0933E-D499-4CAD-B413-C417A6F93C76}" dt="2023-06-27T07:23:54.234" v="65" actId="1076"/>
        <pc:sldMkLst>
          <pc:docMk/>
          <pc:sldMk cId="2861094314" sldId="257"/>
        </pc:sldMkLst>
        <pc:spChg chg="mod">
          <ac:chgData name="Divya Gupta" userId="S::divya@curiodigitaltx.com::c35908d6-3216-4f2d-bb50-19f1a9573732" providerId="AD" clId="Web-{44A0933E-D499-4CAD-B413-C417A6F93C76}" dt="2023-06-27T07:23:42.218" v="63"/>
          <ac:spMkLst>
            <pc:docMk/>
            <pc:sldMk cId="2861094314" sldId="257"/>
            <ac:spMk id="2" creationId="{E2872094-D36A-007C-818C-6DC4FC39F74F}"/>
          </ac:spMkLst>
        </pc:spChg>
        <pc:spChg chg="mod ord">
          <ac:chgData name="Divya Gupta" userId="S::divya@curiodigitaltx.com::c35908d6-3216-4f2d-bb50-19f1a9573732" providerId="AD" clId="Web-{44A0933E-D499-4CAD-B413-C417A6F93C76}" dt="2023-06-27T07:23:42.218" v="63"/>
          <ac:spMkLst>
            <pc:docMk/>
            <pc:sldMk cId="2861094314" sldId="257"/>
            <ac:spMk id="4" creationId="{98B9F59A-EE54-15E1-6F90-F1AB79C0DCE7}"/>
          </ac:spMkLst>
        </pc:spChg>
        <pc:spChg chg="mod">
          <ac:chgData name="Divya Gupta" userId="S::divya@curiodigitaltx.com::c35908d6-3216-4f2d-bb50-19f1a9573732" providerId="AD" clId="Web-{44A0933E-D499-4CAD-B413-C417A6F93C76}" dt="2023-06-27T07:23:42.218" v="63"/>
          <ac:spMkLst>
            <pc:docMk/>
            <pc:sldMk cId="2861094314" sldId="257"/>
            <ac:spMk id="5" creationId="{59E6DDBC-FF52-FC26-3BF2-D0C6D980DB92}"/>
          </ac:spMkLst>
        </pc:spChg>
        <pc:spChg chg="add del">
          <ac:chgData name="Divya Gupta" userId="S::divya@curiodigitaltx.com::c35908d6-3216-4f2d-bb50-19f1a9573732" providerId="AD" clId="Web-{44A0933E-D499-4CAD-B413-C417A6F93C76}" dt="2023-06-27T07:23:42.218" v="63"/>
          <ac:spMkLst>
            <pc:docMk/>
            <pc:sldMk cId="2861094314" sldId="257"/>
            <ac:spMk id="14" creationId="{C3896A03-3945-419A-B66B-4EE266EDD152}"/>
          </ac:spMkLst>
        </pc:spChg>
        <pc:spChg chg="add del">
          <ac:chgData name="Divya Gupta" userId="S::divya@curiodigitaltx.com::c35908d6-3216-4f2d-bb50-19f1a9573732" providerId="AD" clId="Web-{44A0933E-D499-4CAD-B413-C417A6F93C76}" dt="2023-06-27T07:23:42.218" v="63"/>
          <ac:spMkLst>
            <pc:docMk/>
            <pc:sldMk cId="2861094314" sldId="257"/>
            <ac:spMk id="16" creationId="{B34F5AD2-EDBD-4BBD-A55C-EAFFD0C7097A}"/>
          </ac:spMkLst>
        </pc:spChg>
        <pc:spChg chg="add del">
          <ac:chgData name="Divya Gupta" userId="S::divya@curiodigitaltx.com::c35908d6-3216-4f2d-bb50-19f1a9573732" providerId="AD" clId="Web-{44A0933E-D499-4CAD-B413-C417A6F93C76}" dt="2023-06-27T07:23:42.218" v="63"/>
          <ac:spMkLst>
            <pc:docMk/>
            <pc:sldMk cId="2861094314" sldId="257"/>
            <ac:spMk id="18" creationId="{6832F003-FCA6-4CFB-A2EA-308F3AA257D1}"/>
          </ac:spMkLst>
        </pc:spChg>
        <pc:spChg chg="add">
          <ac:chgData name="Divya Gupta" userId="S::divya@curiodigitaltx.com::c35908d6-3216-4f2d-bb50-19f1a9573732" providerId="AD" clId="Web-{44A0933E-D499-4CAD-B413-C417A6F93C76}" dt="2023-06-27T07:23:42.218" v="63"/>
          <ac:spMkLst>
            <pc:docMk/>
            <pc:sldMk cId="2861094314" sldId="257"/>
            <ac:spMk id="23" creationId="{058A14AF-9FB5-4CC7-BA35-E8E85D3EDF0E}"/>
          </ac:spMkLst>
        </pc:spChg>
        <pc:spChg chg="add">
          <ac:chgData name="Divya Gupta" userId="S::divya@curiodigitaltx.com::c35908d6-3216-4f2d-bb50-19f1a9573732" providerId="AD" clId="Web-{44A0933E-D499-4CAD-B413-C417A6F93C76}" dt="2023-06-27T07:23:42.218" v="63"/>
          <ac:spMkLst>
            <pc:docMk/>
            <pc:sldMk cId="2861094314" sldId="257"/>
            <ac:spMk id="25" creationId="{3A9A4357-BD1D-4622-A4FE-766E6AB8DE84}"/>
          </ac:spMkLst>
        </pc:spChg>
        <pc:spChg chg="add">
          <ac:chgData name="Divya Gupta" userId="S::divya@curiodigitaltx.com::c35908d6-3216-4f2d-bb50-19f1a9573732" providerId="AD" clId="Web-{44A0933E-D499-4CAD-B413-C417A6F93C76}" dt="2023-06-27T07:23:42.218" v="63"/>
          <ac:spMkLst>
            <pc:docMk/>
            <pc:sldMk cId="2861094314" sldId="257"/>
            <ac:spMk id="27" creationId="{E659831F-0D9A-4C63-9EBB-8435B85A440F}"/>
          </ac:spMkLst>
        </pc:spChg>
        <pc:spChg chg="add">
          <ac:chgData name="Divya Gupta" userId="S::divya@curiodigitaltx.com::c35908d6-3216-4f2d-bb50-19f1a9573732" providerId="AD" clId="Web-{44A0933E-D499-4CAD-B413-C417A6F93C76}" dt="2023-06-27T07:23:42.218" v="63"/>
          <ac:spMkLst>
            <pc:docMk/>
            <pc:sldMk cId="2861094314" sldId="257"/>
            <ac:spMk id="29" creationId="{E6995CE5-F890-4ABA-82A2-26507CE8D2A3}"/>
          </ac:spMkLst>
        </pc:spChg>
        <pc:picChg chg="mod">
          <ac:chgData name="Divya Gupta" userId="S::divya@curiodigitaltx.com::c35908d6-3216-4f2d-bb50-19f1a9573732" providerId="AD" clId="Web-{44A0933E-D499-4CAD-B413-C417A6F93C76}" dt="2023-06-27T07:23:54.234" v="65" actId="1076"/>
          <ac:picMkLst>
            <pc:docMk/>
            <pc:sldMk cId="2861094314" sldId="257"/>
            <ac:picMk id="9" creationId="{6F8BAB63-5808-20A2-0CBE-FAB895FD23B1}"/>
          </ac:picMkLst>
        </pc:picChg>
      </pc:sldChg>
      <pc:sldChg chg="modSp">
        <pc:chgData name="Divya Gupta" userId="S::divya@curiodigitaltx.com::c35908d6-3216-4f2d-bb50-19f1a9573732" providerId="AD" clId="Web-{44A0933E-D499-4CAD-B413-C417A6F93C76}" dt="2023-06-27T07:26:51.990" v="73" actId="14100"/>
        <pc:sldMkLst>
          <pc:docMk/>
          <pc:sldMk cId="459109267" sldId="259"/>
        </pc:sldMkLst>
        <pc:spChg chg="mod">
          <ac:chgData name="Divya Gupta" userId="S::divya@curiodigitaltx.com::c35908d6-3216-4f2d-bb50-19f1a9573732" providerId="AD" clId="Web-{44A0933E-D499-4CAD-B413-C417A6F93C76}" dt="2023-06-27T07:26:51.990" v="73" actId="14100"/>
          <ac:spMkLst>
            <pc:docMk/>
            <pc:sldMk cId="459109267" sldId="259"/>
            <ac:spMk id="4" creationId="{6E049770-9203-2BD7-A999-EDFBD11B0D06}"/>
          </ac:spMkLst>
        </pc:spChg>
        <pc:picChg chg="mod">
          <ac:chgData name="Divya Gupta" userId="S::divya@curiodigitaltx.com::c35908d6-3216-4f2d-bb50-19f1a9573732" providerId="AD" clId="Web-{44A0933E-D499-4CAD-B413-C417A6F93C76}" dt="2023-06-27T07:26:36.895" v="71" actId="1076"/>
          <ac:picMkLst>
            <pc:docMk/>
            <pc:sldMk cId="459109267" sldId="259"/>
            <ac:picMk id="6" creationId="{096665F7-D441-D56F-3223-09638E620763}"/>
          </ac:picMkLst>
        </pc:picChg>
      </pc:sldChg>
      <pc:sldChg chg="addSp modSp">
        <pc:chgData name="Divya Gupta" userId="S::divya@curiodigitaltx.com::c35908d6-3216-4f2d-bb50-19f1a9573732" providerId="AD" clId="Web-{44A0933E-D499-4CAD-B413-C417A6F93C76}" dt="2023-06-27T07:25:32.175" v="69"/>
        <pc:sldMkLst>
          <pc:docMk/>
          <pc:sldMk cId="3544687849" sldId="260"/>
        </pc:sldMkLst>
        <pc:spChg chg="mod ord">
          <ac:chgData name="Divya Gupta" userId="S::divya@curiodigitaltx.com::c35908d6-3216-4f2d-bb50-19f1a9573732" providerId="AD" clId="Web-{44A0933E-D499-4CAD-B413-C417A6F93C76}" dt="2023-06-27T07:25:32.175" v="69"/>
          <ac:spMkLst>
            <pc:docMk/>
            <pc:sldMk cId="3544687849" sldId="260"/>
            <ac:spMk id="4" creationId="{196429B0-60CE-36A6-DD5A-4112E4534701}"/>
          </ac:spMkLst>
        </pc:spChg>
        <pc:spChg chg="add">
          <ac:chgData name="Divya Gupta" userId="S::divya@curiodigitaltx.com::c35908d6-3216-4f2d-bb50-19f1a9573732" providerId="AD" clId="Web-{44A0933E-D499-4CAD-B413-C417A6F93C76}" dt="2023-06-27T07:25:32.175" v="69"/>
          <ac:spMkLst>
            <pc:docMk/>
            <pc:sldMk cId="3544687849" sldId="260"/>
            <ac:spMk id="22" creationId="{45D37F4E-DDB4-456B-97E0-9937730A039F}"/>
          </ac:spMkLst>
        </pc:spChg>
        <pc:spChg chg="add">
          <ac:chgData name="Divya Gupta" userId="S::divya@curiodigitaltx.com::c35908d6-3216-4f2d-bb50-19f1a9573732" providerId="AD" clId="Web-{44A0933E-D499-4CAD-B413-C417A6F93C76}" dt="2023-06-27T07:25:32.175" v="69"/>
          <ac:spMkLst>
            <pc:docMk/>
            <pc:sldMk cId="3544687849" sldId="260"/>
            <ac:spMk id="23" creationId="{B2DD41CD-8F47-4F56-AD12-4E2FF7696987}"/>
          </ac:spMkLst>
        </pc:spChg>
        <pc:graphicFrameChg chg="mod modGraphic">
          <ac:chgData name="Divya Gupta" userId="S::divya@curiodigitaltx.com::c35908d6-3216-4f2d-bb50-19f1a9573732" providerId="AD" clId="Web-{44A0933E-D499-4CAD-B413-C417A6F93C76}" dt="2023-06-27T07:25:32.175" v="69"/>
          <ac:graphicFrameMkLst>
            <pc:docMk/>
            <pc:sldMk cId="3544687849" sldId="260"/>
            <ac:graphicFrameMk id="8" creationId="{B4119086-F8D1-0961-C322-C660F398AB1C}"/>
          </ac:graphicFrameMkLst>
        </pc:graphicFrameChg>
        <pc:picChg chg="mod">
          <ac:chgData name="Divya Gupta" userId="S::divya@curiodigitaltx.com::c35908d6-3216-4f2d-bb50-19f1a9573732" providerId="AD" clId="Web-{44A0933E-D499-4CAD-B413-C417A6F93C76}" dt="2023-06-27T07:25:32.175" v="69"/>
          <ac:picMkLst>
            <pc:docMk/>
            <pc:sldMk cId="3544687849" sldId="260"/>
            <ac:picMk id="20" creationId="{0B42BADF-82F1-42AD-466E-6342AD28852F}"/>
          </ac:picMkLst>
        </pc:picChg>
      </pc:sldChg>
      <pc:sldChg chg="modSp">
        <pc:chgData name="Divya Gupta" userId="S::divya@curiodigitaltx.com::c35908d6-3216-4f2d-bb50-19f1a9573732" providerId="AD" clId="Web-{44A0933E-D499-4CAD-B413-C417A6F93C76}" dt="2023-06-27T07:28:26.742" v="83" actId="1076"/>
        <pc:sldMkLst>
          <pc:docMk/>
          <pc:sldMk cId="1373306154" sldId="262"/>
        </pc:sldMkLst>
        <pc:spChg chg="mod">
          <ac:chgData name="Divya Gupta" userId="S::divya@curiodigitaltx.com::c35908d6-3216-4f2d-bb50-19f1a9573732" providerId="AD" clId="Web-{44A0933E-D499-4CAD-B413-C417A6F93C76}" dt="2023-06-27T07:28:26.742" v="83" actId="1076"/>
          <ac:spMkLst>
            <pc:docMk/>
            <pc:sldMk cId="1373306154" sldId="262"/>
            <ac:spMk id="2" creationId="{E63E1AFC-9CD1-08C8-0F87-3A71E5733E59}"/>
          </ac:spMkLst>
        </pc:spChg>
        <pc:picChg chg="mod">
          <ac:chgData name="Divya Gupta" userId="S::divya@curiodigitaltx.com::c35908d6-3216-4f2d-bb50-19f1a9573732" providerId="AD" clId="Web-{44A0933E-D499-4CAD-B413-C417A6F93C76}" dt="2023-06-27T07:28:16.726" v="82" actId="1076"/>
          <ac:picMkLst>
            <pc:docMk/>
            <pc:sldMk cId="1373306154" sldId="262"/>
            <ac:picMk id="6" creationId="{CC7E35C9-8D50-F7CA-E6F1-C10B29E0AEB2}"/>
          </ac:picMkLst>
        </pc:picChg>
      </pc:sldChg>
      <pc:sldChg chg="addSp delSp modSp mod setBg">
        <pc:chgData name="Divya Gupta" userId="S::divya@curiodigitaltx.com::c35908d6-3216-4f2d-bb50-19f1a9573732" providerId="AD" clId="Web-{44A0933E-D499-4CAD-B413-C417A6F93C76}" dt="2023-06-27T07:31:13.935" v="100"/>
        <pc:sldMkLst>
          <pc:docMk/>
          <pc:sldMk cId="1498613200" sldId="264"/>
        </pc:sldMkLst>
        <pc:spChg chg="mod">
          <ac:chgData name="Divya Gupta" userId="S::divya@curiodigitaltx.com::c35908d6-3216-4f2d-bb50-19f1a9573732" providerId="AD" clId="Web-{44A0933E-D499-4CAD-B413-C417A6F93C76}" dt="2023-06-27T07:31:13.935" v="100"/>
          <ac:spMkLst>
            <pc:docMk/>
            <pc:sldMk cId="1498613200" sldId="264"/>
            <ac:spMk id="2" creationId="{E63E1AFC-9CD1-08C8-0F87-3A71E5733E59}"/>
          </ac:spMkLst>
        </pc:spChg>
        <pc:spChg chg="mod ord">
          <ac:chgData name="Divya Gupta" userId="S::divya@curiodigitaltx.com::c35908d6-3216-4f2d-bb50-19f1a9573732" providerId="AD" clId="Web-{44A0933E-D499-4CAD-B413-C417A6F93C76}" dt="2023-06-27T07:31:13.935" v="100"/>
          <ac:spMkLst>
            <pc:docMk/>
            <pc:sldMk cId="1498613200" sldId="264"/>
            <ac:spMk id="3" creationId="{825BC940-0863-CC9E-F1E8-38E81493E414}"/>
          </ac:spMkLst>
        </pc:spChg>
        <pc:spChg chg="mod">
          <ac:chgData name="Divya Gupta" userId="S::divya@curiodigitaltx.com::c35908d6-3216-4f2d-bb50-19f1a9573732" providerId="AD" clId="Web-{44A0933E-D499-4CAD-B413-C417A6F93C76}" dt="2023-06-27T07:31:13.935" v="100"/>
          <ac:spMkLst>
            <pc:docMk/>
            <pc:sldMk cId="1498613200" sldId="264"/>
            <ac:spMk id="4" creationId="{252D75EE-F9AD-7ECC-099C-1DECD261DAA7}"/>
          </ac:spMkLst>
        </pc:spChg>
        <pc:spChg chg="mod">
          <ac:chgData name="Divya Gupta" userId="S::divya@curiodigitaltx.com::c35908d6-3216-4f2d-bb50-19f1a9573732" providerId="AD" clId="Web-{44A0933E-D499-4CAD-B413-C417A6F93C76}" dt="2023-06-27T07:31:13.935" v="100"/>
          <ac:spMkLst>
            <pc:docMk/>
            <pc:sldMk cId="1498613200" sldId="264"/>
            <ac:spMk id="5" creationId="{BC6C537E-F258-FF89-BDC8-88EC70E7BEAF}"/>
          </ac:spMkLst>
        </pc:spChg>
        <pc:spChg chg="add del">
          <ac:chgData name="Divya Gupta" userId="S::divya@curiodigitaltx.com::c35908d6-3216-4f2d-bb50-19f1a9573732" providerId="AD" clId="Web-{44A0933E-D499-4CAD-B413-C417A6F93C76}" dt="2023-06-27T07:31:13.935" v="100"/>
          <ac:spMkLst>
            <pc:docMk/>
            <pc:sldMk cId="1498613200" sldId="264"/>
            <ac:spMk id="14" creationId="{743AA782-23D1-4521-8CAD-47662984AA08}"/>
          </ac:spMkLst>
        </pc:spChg>
        <pc:spChg chg="add del">
          <ac:chgData name="Divya Gupta" userId="S::divya@curiodigitaltx.com::c35908d6-3216-4f2d-bb50-19f1a9573732" providerId="AD" clId="Web-{44A0933E-D499-4CAD-B413-C417A6F93C76}" dt="2023-06-27T07:31:13.935" v="100"/>
          <ac:spMkLst>
            <pc:docMk/>
            <pc:sldMk cId="1498613200" sldId="264"/>
            <ac:spMk id="16" creationId="{71877DBC-BB60-40F0-AC93-2ACDBAAE60CE}"/>
          </ac:spMkLst>
        </pc:spChg>
        <pc:graphicFrameChg chg="mod ord">
          <ac:chgData name="Divya Gupta" userId="S::divya@curiodigitaltx.com::c35908d6-3216-4f2d-bb50-19f1a9573732" providerId="AD" clId="Web-{44A0933E-D499-4CAD-B413-C417A6F93C76}" dt="2023-06-27T07:31:13.935" v="100"/>
          <ac:graphicFrameMkLst>
            <pc:docMk/>
            <pc:sldMk cId="1498613200" sldId="264"/>
            <ac:graphicFrameMk id="9" creationId="{00000000-0008-0000-0400-000002000000}"/>
          </ac:graphicFrameMkLst>
        </pc:graphicFrameChg>
        <pc:picChg chg="del">
          <ac:chgData name="Divya Gupta" userId="S::divya@curiodigitaltx.com::c35908d6-3216-4f2d-bb50-19f1a9573732" providerId="AD" clId="Web-{44A0933E-D499-4CAD-B413-C417A6F93C76}" dt="2023-06-27T07:30:58.012" v="98"/>
          <ac:picMkLst>
            <pc:docMk/>
            <pc:sldMk cId="1498613200" sldId="264"/>
            <ac:picMk id="6" creationId="{DB668B9E-FFED-72D7-8936-12D60B63DDB2}"/>
          </ac:picMkLst>
        </pc:picChg>
      </pc:sldChg>
      <pc:sldChg chg="addSp delSp modSp">
        <pc:chgData name="Divya Gupta" userId="S::divya@curiodigitaltx.com::c35908d6-3216-4f2d-bb50-19f1a9573732" providerId="AD" clId="Web-{44A0933E-D499-4CAD-B413-C417A6F93C76}" dt="2023-06-27T07:22:02.184" v="61" actId="14100"/>
        <pc:sldMkLst>
          <pc:docMk/>
          <pc:sldMk cId="1644327927" sldId="267"/>
        </pc:sldMkLst>
        <pc:spChg chg="mod">
          <ac:chgData name="Divya Gupta" userId="S::divya@curiodigitaltx.com::c35908d6-3216-4f2d-bb50-19f1a9573732" providerId="AD" clId="Web-{44A0933E-D499-4CAD-B413-C417A6F93C76}" dt="2023-06-27T07:21:37.418" v="55"/>
          <ac:spMkLst>
            <pc:docMk/>
            <pc:sldMk cId="1644327927" sldId="267"/>
            <ac:spMk id="2" creationId="{4D865BDE-C1E4-2068-7ED7-1D9DDC4B3A10}"/>
          </ac:spMkLst>
        </pc:spChg>
        <pc:spChg chg="mod">
          <ac:chgData name="Divya Gupta" userId="S::divya@curiodigitaltx.com::c35908d6-3216-4f2d-bb50-19f1a9573732" providerId="AD" clId="Web-{44A0933E-D499-4CAD-B413-C417A6F93C76}" dt="2023-06-27T07:21:37.418" v="55"/>
          <ac:spMkLst>
            <pc:docMk/>
            <pc:sldMk cId="1644327927" sldId="267"/>
            <ac:spMk id="3" creationId="{C37621F9-57FC-03A7-2EE3-925A45765D10}"/>
          </ac:spMkLst>
        </pc:spChg>
        <pc:spChg chg="mod ord">
          <ac:chgData name="Divya Gupta" userId="S::divya@curiodigitaltx.com::c35908d6-3216-4f2d-bb50-19f1a9573732" providerId="AD" clId="Web-{44A0933E-D499-4CAD-B413-C417A6F93C76}" dt="2023-06-27T07:21:37.418" v="55"/>
          <ac:spMkLst>
            <pc:docMk/>
            <pc:sldMk cId="1644327927" sldId="267"/>
            <ac:spMk id="4" creationId="{520413FC-7659-4BBD-06AF-798C6C1C0116}"/>
          </ac:spMkLst>
        </pc:spChg>
        <pc:spChg chg="add del">
          <ac:chgData name="Divya Gupta" userId="S::divya@curiodigitaltx.com::c35908d6-3216-4f2d-bb50-19f1a9573732" providerId="AD" clId="Web-{44A0933E-D499-4CAD-B413-C417A6F93C76}" dt="2023-06-27T07:21:37.418" v="55"/>
          <ac:spMkLst>
            <pc:docMk/>
            <pc:sldMk cId="1644327927" sldId="267"/>
            <ac:spMk id="14" creationId="{6ECA6DCB-B7E1-40A9-9524-540C6DA40B1B}"/>
          </ac:spMkLst>
        </pc:spChg>
        <pc:spChg chg="add del">
          <ac:chgData name="Divya Gupta" userId="S::divya@curiodigitaltx.com::c35908d6-3216-4f2d-bb50-19f1a9573732" providerId="AD" clId="Web-{44A0933E-D499-4CAD-B413-C417A6F93C76}" dt="2023-06-27T07:21:37.418" v="55"/>
          <ac:spMkLst>
            <pc:docMk/>
            <pc:sldMk cId="1644327927" sldId="267"/>
            <ac:spMk id="20" creationId="{3873B707-463F-40B0-8227-E8CC6C67EB25}"/>
          </ac:spMkLst>
        </pc:spChg>
        <pc:spChg chg="add del">
          <ac:chgData name="Divya Gupta" userId="S::divya@curiodigitaltx.com::c35908d6-3216-4f2d-bb50-19f1a9573732" providerId="AD" clId="Web-{44A0933E-D499-4CAD-B413-C417A6F93C76}" dt="2023-06-27T07:21:37.418" v="55"/>
          <ac:spMkLst>
            <pc:docMk/>
            <pc:sldMk cId="1644327927" sldId="267"/>
            <ac:spMk id="22" creationId="{C13237C8-E62C-4F0D-A318-BD6FB6C2D138}"/>
          </ac:spMkLst>
        </pc:spChg>
        <pc:spChg chg="add del">
          <ac:chgData name="Divya Gupta" userId="S::divya@curiodigitaltx.com::c35908d6-3216-4f2d-bb50-19f1a9573732" providerId="AD" clId="Web-{44A0933E-D499-4CAD-B413-C417A6F93C76}" dt="2023-06-27T07:21:37.418" v="55"/>
          <ac:spMkLst>
            <pc:docMk/>
            <pc:sldMk cId="1644327927" sldId="267"/>
            <ac:spMk id="24" creationId="{19C9EAEA-39D0-4B0E-A0EB-51E7B26740B1}"/>
          </ac:spMkLst>
        </pc:spChg>
        <pc:spChg chg="add del">
          <ac:chgData name="Divya Gupta" userId="S::divya@curiodigitaltx.com::c35908d6-3216-4f2d-bb50-19f1a9573732" providerId="AD" clId="Web-{44A0933E-D499-4CAD-B413-C417A6F93C76}" dt="2023-06-27T07:21:37.418" v="55"/>
          <ac:spMkLst>
            <pc:docMk/>
            <pc:sldMk cId="1644327927" sldId="267"/>
            <ac:spMk id="26" creationId="{8CB5D2D7-DF65-4E86-BFBA-FFB9B5ACEB64}"/>
          </ac:spMkLst>
        </pc:spChg>
        <pc:spChg chg="add">
          <ac:chgData name="Divya Gupta" userId="S::divya@curiodigitaltx.com::c35908d6-3216-4f2d-bb50-19f1a9573732" providerId="AD" clId="Web-{44A0933E-D499-4CAD-B413-C417A6F93C76}" dt="2023-06-27T07:21:37.418" v="55"/>
          <ac:spMkLst>
            <pc:docMk/>
            <pc:sldMk cId="1644327927" sldId="267"/>
            <ac:spMk id="31" creationId="{352BEC0E-22F8-46D0-9632-375DB541B06C}"/>
          </ac:spMkLst>
        </pc:spChg>
        <pc:spChg chg="add">
          <ac:chgData name="Divya Gupta" userId="S::divya@curiodigitaltx.com::c35908d6-3216-4f2d-bb50-19f1a9573732" providerId="AD" clId="Web-{44A0933E-D499-4CAD-B413-C417A6F93C76}" dt="2023-06-27T07:21:37.418" v="55"/>
          <ac:spMkLst>
            <pc:docMk/>
            <pc:sldMk cId="1644327927" sldId="267"/>
            <ac:spMk id="33" creationId="{3FCFB1DE-0B7E-48CC-BA90-B2AB0889F9D6}"/>
          </ac:spMkLst>
        </pc:spChg>
        <pc:grpChg chg="add del">
          <ac:chgData name="Divya Gupta" userId="S::divya@curiodigitaltx.com::c35908d6-3216-4f2d-bb50-19f1a9573732" providerId="AD" clId="Web-{44A0933E-D499-4CAD-B413-C417A6F93C76}" dt="2023-06-27T07:21:37.418" v="55"/>
          <ac:grpSpMkLst>
            <pc:docMk/>
            <pc:sldMk cId="1644327927" sldId="267"/>
            <ac:grpSpMk id="16" creationId="{1DE889C7-FAD6-4397-98E2-05D503484459}"/>
          </ac:grpSpMkLst>
        </pc:grpChg>
        <pc:picChg chg="mod ord">
          <ac:chgData name="Divya Gupta" userId="S::divya@curiodigitaltx.com::c35908d6-3216-4f2d-bb50-19f1a9573732" providerId="AD" clId="Web-{44A0933E-D499-4CAD-B413-C417A6F93C76}" dt="2023-06-27T07:22:02.184" v="61" actId="14100"/>
          <ac:picMkLst>
            <pc:docMk/>
            <pc:sldMk cId="1644327927" sldId="267"/>
            <ac:picMk id="6" creationId="{2B7CC9EF-F074-F27D-CFCC-5C5349AB34D9}"/>
          </ac:picMkLst>
        </pc:picChg>
        <pc:picChg chg="mod">
          <ac:chgData name="Divya Gupta" userId="S::divya@curiodigitaltx.com::c35908d6-3216-4f2d-bb50-19f1a9573732" providerId="AD" clId="Web-{44A0933E-D499-4CAD-B413-C417A6F93C76}" dt="2023-06-27T07:21:47.715" v="58" actId="1076"/>
          <ac:picMkLst>
            <pc:docMk/>
            <pc:sldMk cId="1644327927" sldId="267"/>
            <ac:picMk id="9" creationId="{5C102BB1-5832-175C-B433-EC6E0C00665F}"/>
          </ac:picMkLst>
        </pc:picChg>
      </pc:sldChg>
      <pc:sldChg chg="modSp">
        <pc:chgData name="Divya Gupta" userId="S::divya@curiodigitaltx.com::c35908d6-3216-4f2d-bb50-19f1a9573732" providerId="AD" clId="Web-{44A0933E-D499-4CAD-B413-C417A6F93C76}" dt="2023-06-27T07:24:21.344" v="68" actId="14100"/>
        <pc:sldMkLst>
          <pc:docMk/>
          <pc:sldMk cId="2935010475" sldId="274"/>
        </pc:sldMkLst>
        <pc:picChg chg="mod">
          <ac:chgData name="Divya Gupta" userId="S::divya@curiodigitaltx.com::c35908d6-3216-4f2d-bb50-19f1a9573732" providerId="AD" clId="Web-{44A0933E-D499-4CAD-B413-C417A6F93C76}" dt="2023-06-27T07:24:21.344" v="68" actId="14100"/>
          <ac:picMkLst>
            <pc:docMk/>
            <pc:sldMk cId="2935010475" sldId="274"/>
            <ac:picMk id="6" creationId="{623EA6A3-2D9E-C718-EBF4-5B7AFD95B080}"/>
          </ac:picMkLst>
        </pc:picChg>
      </pc:sldChg>
      <pc:sldChg chg="addSp delSp modSp">
        <pc:chgData name="Divya Gupta" userId="S::divya@curiodigitaltx.com::c35908d6-3216-4f2d-bb50-19f1a9573732" providerId="AD" clId="Web-{44A0933E-D499-4CAD-B413-C417A6F93C76}" dt="2023-06-27T07:21:00.886" v="48" actId="20577"/>
        <pc:sldMkLst>
          <pc:docMk/>
          <pc:sldMk cId="2376571195" sldId="275"/>
        </pc:sldMkLst>
        <pc:spChg chg="mod">
          <ac:chgData name="Divya Gupta" userId="S::divya@curiodigitaltx.com::c35908d6-3216-4f2d-bb50-19f1a9573732" providerId="AD" clId="Web-{44A0933E-D499-4CAD-B413-C417A6F93C76}" dt="2023-06-27T07:21:00.886" v="48" actId="20577"/>
          <ac:spMkLst>
            <pc:docMk/>
            <pc:sldMk cId="2376571195" sldId="275"/>
            <ac:spMk id="2" creationId="{4A09E496-1B59-AC01-7DD9-704026DEA654}"/>
          </ac:spMkLst>
        </pc:spChg>
        <pc:spChg chg="mod">
          <ac:chgData name="Divya Gupta" userId="S::divya@curiodigitaltx.com::c35908d6-3216-4f2d-bb50-19f1a9573732" providerId="AD" clId="Web-{44A0933E-D499-4CAD-B413-C417A6F93C76}" dt="2023-06-27T07:20:53.729" v="44"/>
          <ac:spMkLst>
            <pc:docMk/>
            <pc:sldMk cId="2376571195" sldId="275"/>
            <ac:spMk id="4" creationId="{7E7A225B-2F7F-1B6C-2A66-BC063BDC78CB}"/>
          </ac:spMkLst>
        </pc:spChg>
        <pc:spChg chg="mod">
          <ac:chgData name="Divya Gupta" userId="S::divya@curiodigitaltx.com::c35908d6-3216-4f2d-bb50-19f1a9573732" providerId="AD" clId="Web-{44A0933E-D499-4CAD-B413-C417A6F93C76}" dt="2023-06-27T07:20:53.729" v="44"/>
          <ac:spMkLst>
            <pc:docMk/>
            <pc:sldMk cId="2376571195" sldId="275"/>
            <ac:spMk id="5" creationId="{EFFA4C6B-F2EF-EC0F-FD81-9693D09ECD6A}"/>
          </ac:spMkLst>
        </pc:spChg>
        <pc:spChg chg="mod ord">
          <ac:chgData name="Divya Gupta" userId="S::divya@curiodigitaltx.com::c35908d6-3216-4f2d-bb50-19f1a9573732" providerId="AD" clId="Web-{44A0933E-D499-4CAD-B413-C417A6F93C76}" dt="2023-06-27T07:20:53.729" v="44"/>
          <ac:spMkLst>
            <pc:docMk/>
            <pc:sldMk cId="2376571195" sldId="275"/>
            <ac:spMk id="14" creationId="{06CF1EBC-13A0-75CE-F2F1-0C6ADC760740}"/>
          </ac:spMkLst>
        </pc:spChg>
        <pc:spChg chg="add del">
          <ac:chgData name="Divya Gupta" userId="S::divya@curiodigitaltx.com::c35908d6-3216-4f2d-bb50-19f1a9573732" providerId="AD" clId="Web-{44A0933E-D499-4CAD-B413-C417A6F93C76}" dt="2023-06-27T07:20:28.260" v="40"/>
          <ac:spMkLst>
            <pc:docMk/>
            <pc:sldMk cId="2376571195" sldId="275"/>
            <ac:spMk id="19" creationId="{959C6B72-F8E6-4281-8F3E-93FC0DC98039}"/>
          </ac:spMkLst>
        </pc:spChg>
        <pc:spChg chg="add del">
          <ac:chgData name="Divya Gupta" userId="S::divya@curiodigitaltx.com::c35908d6-3216-4f2d-bb50-19f1a9573732" providerId="AD" clId="Web-{44A0933E-D499-4CAD-B413-C417A6F93C76}" dt="2023-06-27T07:20:28.260" v="40"/>
          <ac:spMkLst>
            <pc:docMk/>
            <pc:sldMk cId="2376571195" sldId="275"/>
            <ac:spMk id="21" creationId="{490234EE-E0D8-4805-9227-CCEAC601691F}"/>
          </ac:spMkLst>
        </pc:spChg>
        <pc:spChg chg="add del">
          <ac:chgData name="Divya Gupta" userId="S::divya@curiodigitaltx.com::c35908d6-3216-4f2d-bb50-19f1a9573732" providerId="AD" clId="Web-{44A0933E-D499-4CAD-B413-C417A6F93C76}" dt="2023-06-27T07:20:53.729" v="44"/>
          <ac:spMkLst>
            <pc:docMk/>
            <pc:sldMk cId="2376571195" sldId="275"/>
            <ac:spMk id="26" creationId="{53E60C6D-4E85-4E14-BCDF-BF15C241F7CA}"/>
          </ac:spMkLst>
        </pc:spChg>
        <pc:spChg chg="add del">
          <ac:chgData name="Divya Gupta" userId="S::divya@curiodigitaltx.com::c35908d6-3216-4f2d-bb50-19f1a9573732" providerId="AD" clId="Web-{44A0933E-D499-4CAD-B413-C417A6F93C76}" dt="2023-06-27T07:20:53.729" v="44"/>
          <ac:spMkLst>
            <pc:docMk/>
            <pc:sldMk cId="2376571195" sldId="275"/>
            <ac:spMk id="28" creationId="{7D42D292-4C48-479B-9E59-E29CD9871C0C}"/>
          </ac:spMkLst>
        </pc:spChg>
        <pc:spChg chg="add del">
          <ac:chgData name="Divya Gupta" userId="S::divya@curiodigitaltx.com::c35908d6-3216-4f2d-bb50-19f1a9573732" providerId="AD" clId="Web-{44A0933E-D499-4CAD-B413-C417A6F93C76}" dt="2023-06-27T07:20:53.729" v="44"/>
          <ac:spMkLst>
            <pc:docMk/>
            <pc:sldMk cId="2376571195" sldId="275"/>
            <ac:spMk id="30" creationId="{533DF362-939D-4EEE-8DC4-6B54607E5611}"/>
          </ac:spMkLst>
        </pc:spChg>
        <pc:spChg chg="add">
          <ac:chgData name="Divya Gupta" userId="S::divya@curiodigitaltx.com::c35908d6-3216-4f2d-bb50-19f1a9573732" providerId="AD" clId="Web-{44A0933E-D499-4CAD-B413-C417A6F93C76}" dt="2023-06-27T07:20:53.729" v="44"/>
          <ac:spMkLst>
            <pc:docMk/>
            <pc:sldMk cId="2376571195" sldId="275"/>
            <ac:spMk id="35" creationId="{45D37F4E-DDB4-456B-97E0-9937730A039F}"/>
          </ac:spMkLst>
        </pc:spChg>
        <pc:spChg chg="add">
          <ac:chgData name="Divya Gupta" userId="S::divya@curiodigitaltx.com::c35908d6-3216-4f2d-bb50-19f1a9573732" providerId="AD" clId="Web-{44A0933E-D499-4CAD-B413-C417A6F93C76}" dt="2023-06-27T07:20:53.729" v="44"/>
          <ac:spMkLst>
            <pc:docMk/>
            <pc:sldMk cId="2376571195" sldId="275"/>
            <ac:spMk id="37" creationId="{B2DD41CD-8F47-4F56-AD12-4E2FF7696987}"/>
          </ac:spMkLst>
        </pc:spChg>
        <pc:picChg chg="mod ord">
          <ac:chgData name="Divya Gupta" userId="S::divya@curiodigitaltx.com::c35908d6-3216-4f2d-bb50-19f1a9573732" providerId="AD" clId="Web-{44A0933E-D499-4CAD-B413-C417A6F93C76}" dt="2023-06-27T07:20:53.729" v="44"/>
          <ac:picMkLst>
            <pc:docMk/>
            <pc:sldMk cId="2376571195" sldId="275"/>
            <ac:picMk id="6" creationId="{67E54A9D-4B6F-6671-1709-E2CF64355D4B}"/>
          </ac:picMkLst>
        </pc:picChg>
        <pc:picChg chg="del mod ord">
          <ac:chgData name="Divya Gupta" userId="S::divya@curiodigitaltx.com::c35908d6-3216-4f2d-bb50-19f1a9573732" providerId="AD" clId="Web-{44A0933E-D499-4CAD-B413-C417A6F93C76}" dt="2023-06-27T07:19:34.539" v="34"/>
          <ac:picMkLst>
            <pc:docMk/>
            <pc:sldMk cId="2376571195" sldId="275"/>
            <ac:picMk id="7" creationId="{1EFE80DB-4CD7-57C9-2453-E67E08739FF3}"/>
          </ac:picMkLst>
        </pc:picChg>
        <pc:picChg chg="mod ord">
          <ac:chgData name="Divya Gupta" userId="S::divya@curiodigitaltx.com::c35908d6-3216-4f2d-bb50-19f1a9573732" providerId="AD" clId="Web-{44A0933E-D499-4CAD-B413-C417A6F93C76}" dt="2023-06-27T07:20:53.729" v="44"/>
          <ac:picMkLst>
            <pc:docMk/>
            <pc:sldMk cId="2376571195" sldId="275"/>
            <ac:picMk id="10" creationId="{9B277CBF-1CC9-E152-BAAC-0B1125BC60B9}"/>
          </ac:picMkLst>
        </pc:picChg>
      </pc:sldChg>
      <pc:sldChg chg="addSp delSp modSp">
        <pc:chgData name="Divya Gupta" userId="S::divya@curiodigitaltx.com::c35908d6-3216-4f2d-bb50-19f1a9573732" providerId="AD" clId="Web-{44A0933E-D499-4CAD-B413-C417A6F93C76}" dt="2023-06-27T07:28:54.493" v="85"/>
        <pc:sldMkLst>
          <pc:docMk/>
          <pc:sldMk cId="497262510" sldId="277"/>
        </pc:sldMkLst>
        <pc:spChg chg="mod">
          <ac:chgData name="Divya Gupta" userId="S::divya@curiodigitaltx.com::c35908d6-3216-4f2d-bb50-19f1a9573732" providerId="AD" clId="Web-{44A0933E-D499-4CAD-B413-C417A6F93C76}" dt="2023-06-27T07:28:43.368" v="84"/>
          <ac:spMkLst>
            <pc:docMk/>
            <pc:sldMk cId="497262510" sldId="277"/>
            <ac:spMk id="2" creationId="{2D5B9F2E-EA27-E044-E6D7-EF0957F83318}"/>
          </ac:spMkLst>
        </pc:spChg>
        <pc:spChg chg="mod ord">
          <ac:chgData name="Divya Gupta" userId="S::divya@curiodigitaltx.com::c35908d6-3216-4f2d-bb50-19f1a9573732" providerId="AD" clId="Web-{44A0933E-D499-4CAD-B413-C417A6F93C76}" dt="2023-06-27T07:28:43.368" v="84"/>
          <ac:spMkLst>
            <pc:docMk/>
            <pc:sldMk cId="497262510" sldId="277"/>
            <ac:spMk id="3" creationId="{75AACB8F-01A1-7CCE-405F-EF33E55AB23C}"/>
          </ac:spMkLst>
        </pc:spChg>
        <pc:spChg chg="mod">
          <ac:chgData name="Divya Gupta" userId="S::divya@curiodigitaltx.com::c35908d6-3216-4f2d-bb50-19f1a9573732" providerId="AD" clId="Web-{44A0933E-D499-4CAD-B413-C417A6F93C76}" dt="2023-06-27T07:28:43.368" v="84"/>
          <ac:spMkLst>
            <pc:docMk/>
            <pc:sldMk cId="497262510" sldId="277"/>
            <ac:spMk id="4" creationId="{F9C2860D-E1D5-CD9D-D201-3CBB96070804}"/>
          </ac:spMkLst>
        </pc:spChg>
        <pc:spChg chg="mod">
          <ac:chgData name="Divya Gupta" userId="S::divya@curiodigitaltx.com::c35908d6-3216-4f2d-bb50-19f1a9573732" providerId="AD" clId="Web-{44A0933E-D499-4CAD-B413-C417A6F93C76}" dt="2023-06-27T07:28:43.368" v="84"/>
          <ac:spMkLst>
            <pc:docMk/>
            <pc:sldMk cId="497262510" sldId="277"/>
            <ac:spMk id="5" creationId="{F4F34676-C85B-63D5-F6CD-9DD71B98FFDB}"/>
          </ac:spMkLst>
        </pc:spChg>
        <pc:spChg chg="add">
          <ac:chgData name="Divya Gupta" userId="S::divya@curiodigitaltx.com::c35908d6-3216-4f2d-bb50-19f1a9573732" providerId="AD" clId="Web-{44A0933E-D499-4CAD-B413-C417A6F93C76}" dt="2023-06-27T07:28:43.368" v="84"/>
          <ac:spMkLst>
            <pc:docMk/>
            <pc:sldMk cId="497262510" sldId="277"/>
            <ac:spMk id="13" creationId="{743AA782-23D1-4521-8CAD-47662984AA08}"/>
          </ac:spMkLst>
        </pc:spChg>
        <pc:spChg chg="add">
          <ac:chgData name="Divya Gupta" userId="S::divya@curiodigitaltx.com::c35908d6-3216-4f2d-bb50-19f1a9573732" providerId="AD" clId="Web-{44A0933E-D499-4CAD-B413-C417A6F93C76}" dt="2023-06-27T07:28:43.368" v="84"/>
          <ac:spMkLst>
            <pc:docMk/>
            <pc:sldMk cId="497262510" sldId="277"/>
            <ac:spMk id="14" creationId="{71877DBC-BB60-40F0-AC93-2ACDBAAE60CE}"/>
          </ac:spMkLst>
        </pc:spChg>
        <pc:graphicFrameChg chg="mod ord">
          <ac:chgData name="Divya Gupta" userId="S::divya@curiodigitaltx.com::c35908d6-3216-4f2d-bb50-19f1a9573732" providerId="AD" clId="Web-{44A0933E-D499-4CAD-B413-C417A6F93C76}" dt="2023-06-27T07:28:43.368" v="84"/>
          <ac:graphicFrameMkLst>
            <pc:docMk/>
            <pc:sldMk cId="497262510" sldId="277"/>
            <ac:graphicFrameMk id="11" creationId="{00000000-0008-0000-0200-000002000000}"/>
          </ac:graphicFrameMkLst>
        </pc:graphicFrameChg>
        <pc:picChg chg="del">
          <ac:chgData name="Divya Gupta" userId="S::divya@curiodigitaltx.com::c35908d6-3216-4f2d-bb50-19f1a9573732" providerId="AD" clId="Web-{44A0933E-D499-4CAD-B413-C417A6F93C76}" dt="2023-06-27T07:28:54.493" v="85"/>
          <ac:picMkLst>
            <pc:docMk/>
            <pc:sldMk cId="497262510" sldId="277"/>
            <ac:picMk id="6" creationId="{C0E92B7F-84D7-C256-7AE5-29B8559247CB}"/>
          </ac:picMkLst>
        </pc:picChg>
      </pc:sldChg>
      <pc:sldChg chg="addSp delSp modSp mod setBg">
        <pc:chgData name="Divya Gupta" userId="S::divya@curiodigitaltx.com::c35908d6-3216-4f2d-bb50-19f1a9573732" providerId="AD" clId="Web-{44A0933E-D499-4CAD-B413-C417A6F93C76}" dt="2023-06-27T07:30:34.277" v="97" actId="14100"/>
        <pc:sldMkLst>
          <pc:docMk/>
          <pc:sldMk cId="1681280093" sldId="278"/>
        </pc:sldMkLst>
        <pc:spChg chg="mod">
          <ac:chgData name="Divya Gupta" userId="S::divya@curiodigitaltx.com::c35908d6-3216-4f2d-bb50-19f1a9573732" providerId="AD" clId="Web-{44A0933E-D499-4CAD-B413-C417A6F93C76}" dt="2023-06-27T07:29:45.151" v="89"/>
          <ac:spMkLst>
            <pc:docMk/>
            <pc:sldMk cId="1681280093" sldId="278"/>
            <ac:spMk id="2" creationId="{2D5B9F2E-EA27-E044-E6D7-EF0957F83318}"/>
          </ac:spMkLst>
        </pc:spChg>
        <pc:spChg chg="mod">
          <ac:chgData name="Divya Gupta" userId="S::divya@curiodigitaltx.com::c35908d6-3216-4f2d-bb50-19f1a9573732" providerId="AD" clId="Web-{44A0933E-D499-4CAD-B413-C417A6F93C76}" dt="2023-06-27T07:29:45.151" v="89"/>
          <ac:spMkLst>
            <pc:docMk/>
            <pc:sldMk cId="1681280093" sldId="278"/>
            <ac:spMk id="4" creationId="{F9C2860D-E1D5-CD9D-D201-3CBB96070804}"/>
          </ac:spMkLst>
        </pc:spChg>
        <pc:spChg chg="mod">
          <ac:chgData name="Divya Gupta" userId="S::divya@curiodigitaltx.com::c35908d6-3216-4f2d-bb50-19f1a9573732" providerId="AD" clId="Web-{44A0933E-D499-4CAD-B413-C417A6F93C76}" dt="2023-06-27T07:29:45.151" v="89"/>
          <ac:spMkLst>
            <pc:docMk/>
            <pc:sldMk cId="1681280093" sldId="278"/>
            <ac:spMk id="5" creationId="{F4F34676-C85B-63D5-F6CD-9DD71B98FFDB}"/>
          </ac:spMkLst>
        </pc:spChg>
        <pc:spChg chg="mod">
          <ac:chgData name="Divya Gupta" userId="S::divya@curiodigitaltx.com::c35908d6-3216-4f2d-bb50-19f1a9573732" providerId="AD" clId="Web-{44A0933E-D499-4CAD-B413-C417A6F93C76}" dt="2023-06-27T07:29:45.151" v="89"/>
          <ac:spMkLst>
            <pc:docMk/>
            <pc:sldMk cId="1681280093" sldId="278"/>
            <ac:spMk id="7" creationId="{15157336-AF64-80E3-7E07-FF525D758555}"/>
          </ac:spMkLst>
        </pc:spChg>
        <pc:spChg chg="mod">
          <ac:chgData name="Divya Gupta" userId="S::divya@curiodigitaltx.com::c35908d6-3216-4f2d-bb50-19f1a9573732" providerId="AD" clId="Web-{44A0933E-D499-4CAD-B413-C417A6F93C76}" dt="2023-06-27T07:30:34.277" v="97" actId="14100"/>
          <ac:spMkLst>
            <pc:docMk/>
            <pc:sldMk cId="1681280093" sldId="278"/>
            <ac:spMk id="8" creationId="{EC3CECDF-FD87-E61C-ACB0-F6399EFAFC6C}"/>
          </ac:spMkLst>
        </pc:spChg>
        <pc:spChg chg="add del">
          <ac:chgData name="Divya Gupta" userId="S::divya@curiodigitaltx.com::c35908d6-3216-4f2d-bb50-19f1a9573732" providerId="AD" clId="Web-{44A0933E-D499-4CAD-B413-C417A6F93C76}" dt="2023-06-27T07:29:45.151" v="88"/>
          <ac:spMkLst>
            <pc:docMk/>
            <pc:sldMk cId="1681280093" sldId="278"/>
            <ac:spMk id="17" creationId="{8E84B073-7978-494F-BD69-3C15D2CBF8C9}"/>
          </ac:spMkLst>
        </pc:spChg>
        <pc:spChg chg="add del">
          <ac:chgData name="Divya Gupta" userId="S::divya@curiodigitaltx.com::c35908d6-3216-4f2d-bb50-19f1a9573732" providerId="AD" clId="Web-{44A0933E-D499-4CAD-B413-C417A6F93C76}" dt="2023-06-27T07:29:45.151" v="88"/>
          <ac:spMkLst>
            <pc:docMk/>
            <pc:sldMk cId="1681280093" sldId="278"/>
            <ac:spMk id="19" creationId="{96B05946-1FC4-49B3-AAEC-C8854CA8A2F3}"/>
          </ac:spMkLst>
        </pc:spChg>
        <pc:spChg chg="add">
          <ac:chgData name="Divya Gupta" userId="S::divya@curiodigitaltx.com::c35908d6-3216-4f2d-bb50-19f1a9573732" providerId="AD" clId="Web-{44A0933E-D499-4CAD-B413-C417A6F93C76}" dt="2023-06-27T07:29:45.151" v="89"/>
          <ac:spMkLst>
            <pc:docMk/>
            <pc:sldMk cId="1681280093" sldId="278"/>
            <ac:spMk id="21" creationId="{9DECDBF4-02B6-4BB4-B65B-B8107AD6A9E8}"/>
          </ac:spMkLst>
        </pc:spChg>
        <pc:spChg chg="add">
          <ac:chgData name="Divya Gupta" userId="S::divya@curiodigitaltx.com::c35908d6-3216-4f2d-bb50-19f1a9573732" providerId="AD" clId="Web-{44A0933E-D499-4CAD-B413-C417A6F93C76}" dt="2023-06-27T07:29:45.151" v="89"/>
          <ac:spMkLst>
            <pc:docMk/>
            <pc:sldMk cId="1681280093" sldId="278"/>
            <ac:spMk id="22" creationId="{53B021B3-DE93-4AB7-8A18-CF5F1CED88B8}"/>
          </ac:spMkLst>
        </pc:spChg>
        <pc:spChg chg="add">
          <ac:chgData name="Divya Gupta" userId="S::divya@curiodigitaltx.com::c35908d6-3216-4f2d-bb50-19f1a9573732" providerId="AD" clId="Web-{44A0933E-D499-4CAD-B413-C417A6F93C76}" dt="2023-06-27T07:29:45.151" v="89"/>
          <ac:spMkLst>
            <pc:docMk/>
            <pc:sldMk cId="1681280093" sldId="278"/>
            <ac:spMk id="23" creationId="{52D502E5-F6B4-4D58-B4AE-FC466FF15EE8}"/>
          </ac:spMkLst>
        </pc:spChg>
        <pc:graphicFrameChg chg="mod">
          <ac:chgData name="Divya Gupta" userId="S::divya@curiodigitaltx.com::c35908d6-3216-4f2d-bb50-19f1a9573732" providerId="AD" clId="Web-{44A0933E-D499-4CAD-B413-C417A6F93C76}" dt="2023-06-27T07:30:28.371" v="95" actId="1076"/>
          <ac:graphicFrameMkLst>
            <pc:docMk/>
            <pc:sldMk cId="1681280093" sldId="278"/>
            <ac:graphicFrameMk id="12" creationId="{00000000-0008-0000-0300-000006000000}"/>
          </ac:graphicFrameMkLst>
        </pc:graphicFrameChg>
        <pc:picChg chg="del">
          <ac:chgData name="Divya Gupta" userId="S::divya@curiodigitaltx.com::c35908d6-3216-4f2d-bb50-19f1a9573732" providerId="AD" clId="Web-{44A0933E-D499-4CAD-B413-C417A6F93C76}" dt="2023-06-27T07:29:13.306" v="86"/>
          <ac:picMkLst>
            <pc:docMk/>
            <pc:sldMk cId="1681280093" sldId="278"/>
            <ac:picMk id="6" creationId="{C0E92B7F-84D7-C256-7AE5-29B8559247CB}"/>
          </ac:picMkLst>
        </pc:picChg>
      </pc:sldChg>
      <pc:sldChg chg="addSp delSp modSp mod setBg">
        <pc:chgData name="Divya Gupta" userId="S::divya@curiodigitaltx.com::c35908d6-3216-4f2d-bb50-19f1a9573732" providerId="AD" clId="Web-{44A0933E-D499-4CAD-B413-C417A6F93C76}" dt="2023-06-27T07:28:03.539" v="80" actId="20577"/>
        <pc:sldMkLst>
          <pc:docMk/>
          <pc:sldMk cId="1349119526" sldId="279"/>
        </pc:sldMkLst>
        <pc:spChg chg="mod">
          <ac:chgData name="Divya Gupta" userId="S::divya@curiodigitaltx.com::c35908d6-3216-4f2d-bb50-19f1a9573732" providerId="AD" clId="Web-{44A0933E-D499-4CAD-B413-C417A6F93C76}" dt="2023-06-27T07:27:38.382" v="78"/>
          <ac:spMkLst>
            <pc:docMk/>
            <pc:sldMk cId="1349119526" sldId="279"/>
            <ac:spMk id="2" creationId="{DA9672BA-4BE1-529E-07EC-8F4A53233F03}"/>
          </ac:spMkLst>
        </pc:spChg>
        <pc:spChg chg="mod">
          <ac:chgData name="Divya Gupta" userId="S::divya@curiodigitaltx.com::c35908d6-3216-4f2d-bb50-19f1a9573732" providerId="AD" clId="Web-{44A0933E-D499-4CAD-B413-C417A6F93C76}" dt="2023-06-27T07:28:03.539" v="80" actId="20577"/>
          <ac:spMkLst>
            <pc:docMk/>
            <pc:sldMk cId="1349119526" sldId="279"/>
            <ac:spMk id="3" creationId="{C69F77E6-6698-55B6-C98F-1338F8539D37}"/>
          </ac:spMkLst>
        </pc:spChg>
        <pc:spChg chg="mod ord">
          <ac:chgData name="Divya Gupta" userId="S::divya@curiodigitaltx.com::c35908d6-3216-4f2d-bb50-19f1a9573732" providerId="AD" clId="Web-{44A0933E-D499-4CAD-B413-C417A6F93C76}" dt="2023-06-27T07:27:38.382" v="78"/>
          <ac:spMkLst>
            <pc:docMk/>
            <pc:sldMk cId="1349119526" sldId="279"/>
            <ac:spMk id="4" creationId="{EEF90905-61DD-7573-FB83-64447E29ABB1}"/>
          </ac:spMkLst>
        </pc:spChg>
        <pc:spChg chg="add del">
          <ac:chgData name="Divya Gupta" userId="S::divya@curiodigitaltx.com::c35908d6-3216-4f2d-bb50-19f1a9573732" providerId="AD" clId="Web-{44A0933E-D499-4CAD-B413-C417A6F93C76}" dt="2023-06-27T07:27:38.366" v="77"/>
          <ac:spMkLst>
            <pc:docMk/>
            <pc:sldMk cId="1349119526" sldId="279"/>
            <ac:spMk id="11" creationId="{058A14AF-9FB5-4CC7-BA35-E8E85D3EDF0E}"/>
          </ac:spMkLst>
        </pc:spChg>
        <pc:spChg chg="add del">
          <ac:chgData name="Divya Gupta" userId="S::divya@curiodigitaltx.com::c35908d6-3216-4f2d-bb50-19f1a9573732" providerId="AD" clId="Web-{44A0933E-D499-4CAD-B413-C417A6F93C76}" dt="2023-06-27T07:27:38.366" v="77"/>
          <ac:spMkLst>
            <pc:docMk/>
            <pc:sldMk cId="1349119526" sldId="279"/>
            <ac:spMk id="13" creationId="{3A9A4357-BD1D-4622-A4FE-766E6AB8DE84}"/>
          </ac:spMkLst>
        </pc:spChg>
        <pc:spChg chg="add del">
          <ac:chgData name="Divya Gupta" userId="S::divya@curiodigitaltx.com::c35908d6-3216-4f2d-bb50-19f1a9573732" providerId="AD" clId="Web-{44A0933E-D499-4CAD-B413-C417A6F93C76}" dt="2023-06-27T07:27:38.366" v="77"/>
          <ac:spMkLst>
            <pc:docMk/>
            <pc:sldMk cId="1349119526" sldId="279"/>
            <ac:spMk id="15" creationId="{E659831F-0D9A-4C63-9EBB-8435B85A440F}"/>
          </ac:spMkLst>
        </pc:spChg>
        <pc:spChg chg="add del">
          <ac:chgData name="Divya Gupta" userId="S::divya@curiodigitaltx.com::c35908d6-3216-4f2d-bb50-19f1a9573732" providerId="AD" clId="Web-{44A0933E-D499-4CAD-B413-C417A6F93C76}" dt="2023-06-27T07:27:38.366" v="77"/>
          <ac:spMkLst>
            <pc:docMk/>
            <pc:sldMk cId="1349119526" sldId="279"/>
            <ac:spMk id="17" creationId="{E6995CE5-F890-4ABA-82A2-26507CE8D2A3}"/>
          </ac:spMkLst>
        </pc:spChg>
        <pc:spChg chg="add">
          <ac:chgData name="Divya Gupta" userId="S::divya@curiodigitaltx.com::c35908d6-3216-4f2d-bb50-19f1a9573732" providerId="AD" clId="Web-{44A0933E-D499-4CAD-B413-C417A6F93C76}" dt="2023-06-27T07:27:38.382" v="78"/>
          <ac:spMkLst>
            <pc:docMk/>
            <pc:sldMk cId="1349119526" sldId="279"/>
            <ac:spMk id="19" creationId="{45D37F4E-DDB4-456B-97E0-9937730A039F}"/>
          </ac:spMkLst>
        </pc:spChg>
        <pc:spChg chg="add">
          <ac:chgData name="Divya Gupta" userId="S::divya@curiodigitaltx.com::c35908d6-3216-4f2d-bb50-19f1a9573732" providerId="AD" clId="Web-{44A0933E-D499-4CAD-B413-C417A6F93C76}" dt="2023-06-27T07:27:38.382" v="78"/>
          <ac:spMkLst>
            <pc:docMk/>
            <pc:sldMk cId="1349119526" sldId="279"/>
            <ac:spMk id="20" creationId="{B2DD41CD-8F47-4F56-AD12-4E2FF7696987}"/>
          </ac:spMkLst>
        </pc:spChg>
        <pc:picChg chg="mod">
          <ac:chgData name="Divya Gupta" userId="S::divya@curiodigitaltx.com::c35908d6-3216-4f2d-bb50-19f1a9573732" providerId="AD" clId="Web-{44A0933E-D499-4CAD-B413-C417A6F93C76}" dt="2023-06-27T07:27:38.382" v="78"/>
          <ac:picMkLst>
            <pc:docMk/>
            <pc:sldMk cId="1349119526" sldId="279"/>
            <ac:picMk id="6" creationId="{7CA07901-579C-BFCC-7D89-A24BBE44C4BD}"/>
          </ac:picMkLst>
        </pc:picChg>
      </pc:sldChg>
    </pc:docChg>
  </pc:docChgLst>
  <pc:docChgLst>
    <pc:chgData name="Divya Gupta" userId="S::divya@curiodigitaltx.com::c35908d6-3216-4f2d-bb50-19f1a9573732" providerId="AD" clId="Web-{8935CC86-D87F-413B-AC08-F08AE8851528}"/>
    <pc:docChg chg="addSld delSld modSld sldOrd">
      <pc:chgData name="Divya Gupta" userId="S::divya@curiodigitaltx.com::c35908d6-3216-4f2d-bb50-19f1a9573732" providerId="AD" clId="Web-{8935CC86-D87F-413B-AC08-F08AE8851528}" dt="2023-06-27T08:27:35.346" v="228"/>
      <pc:docMkLst>
        <pc:docMk/>
      </pc:docMkLst>
      <pc:sldChg chg="addSp delSp modSp ord">
        <pc:chgData name="Divya Gupta" userId="S::divya@curiodigitaltx.com::c35908d6-3216-4f2d-bb50-19f1a9573732" providerId="AD" clId="Web-{8935CC86-D87F-413B-AC08-F08AE8851528}" dt="2023-06-27T08:27:35.346" v="228"/>
        <pc:sldMkLst>
          <pc:docMk/>
          <pc:sldMk cId="3199225478" sldId="256"/>
        </pc:sldMkLst>
        <pc:spChg chg="mod">
          <ac:chgData name="Divya Gupta" userId="S::divya@curiodigitaltx.com::c35908d6-3216-4f2d-bb50-19f1a9573732" providerId="AD" clId="Web-{8935CC86-D87F-413B-AC08-F08AE8851528}" dt="2023-06-27T07:39:00.753" v="39"/>
          <ac:spMkLst>
            <pc:docMk/>
            <pc:sldMk cId="3199225478" sldId="256"/>
            <ac:spMk id="4" creationId="{40197BFF-5EB9-4347-6E13-67AD995EB819}"/>
          </ac:spMkLst>
        </pc:spChg>
        <pc:spChg chg="add del">
          <ac:chgData name="Divya Gupta" userId="S::divya@curiodigitaltx.com::c35908d6-3216-4f2d-bb50-19f1a9573732" providerId="AD" clId="Web-{8935CC86-D87F-413B-AC08-F08AE8851528}" dt="2023-06-27T07:36:06.170" v="6"/>
          <ac:spMkLst>
            <pc:docMk/>
            <pc:sldMk cId="3199225478" sldId="256"/>
            <ac:spMk id="11" creationId="{2D2B266D-3625-4584-A5C3-7D3F672CFF30}"/>
          </ac:spMkLst>
        </pc:spChg>
        <pc:spChg chg="add del">
          <ac:chgData name="Divya Gupta" userId="S::divya@curiodigitaltx.com::c35908d6-3216-4f2d-bb50-19f1a9573732" providerId="AD" clId="Web-{8935CC86-D87F-413B-AC08-F08AE8851528}" dt="2023-06-27T07:36:06.170" v="6"/>
          <ac:spMkLst>
            <pc:docMk/>
            <pc:sldMk cId="3199225478" sldId="256"/>
            <ac:spMk id="12" creationId="{C463B99A-73EE-4FBB-B7C4-F9F9BCC25C65}"/>
          </ac:spMkLst>
        </pc:spChg>
        <pc:spChg chg="add del mod">
          <ac:chgData name="Divya Gupta" userId="S::divya@curiodigitaltx.com::c35908d6-3216-4f2d-bb50-19f1a9573732" providerId="AD" clId="Web-{8935CC86-D87F-413B-AC08-F08AE8851528}" dt="2023-06-27T07:39:00.753" v="39"/>
          <ac:spMkLst>
            <pc:docMk/>
            <pc:sldMk cId="3199225478" sldId="256"/>
            <ac:spMk id="13" creationId="{DA2E7C1E-2B5A-4BBA-AE51-1CD8C19309D7}"/>
          </ac:spMkLst>
        </pc:spChg>
        <pc:spChg chg="add del mod">
          <ac:chgData name="Divya Gupta" userId="S::divya@curiodigitaltx.com::c35908d6-3216-4f2d-bb50-19f1a9573732" providerId="AD" clId="Web-{8935CC86-D87F-413B-AC08-F08AE8851528}" dt="2023-06-27T07:39:00.753" v="39"/>
          <ac:spMkLst>
            <pc:docMk/>
            <pc:sldMk cId="3199225478" sldId="256"/>
            <ac:spMk id="15" creationId="{43DF76B1-5174-4FAF-9D19-FFEE98426836}"/>
          </ac:spMkLst>
        </pc:spChg>
        <pc:spChg chg="add del">
          <ac:chgData name="Divya Gupta" userId="S::divya@curiodigitaltx.com::c35908d6-3216-4f2d-bb50-19f1a9573732" providerId="AD" clId="Web-{8935CC86-D87F-413B-AC08-F08AE8851528}" dt="2023-06-27T07:38:34.455" v="27"/>
          <ac:spMkLst>
            <pc:docMk/>
            <pc:sldMk cId="3199225478" sldId="256"/>
            <ac:spMk id="17" creationId="{B9FF99BD-075F-4761-A995-6FC574BD25EA}"/>
          </ac:spMkLst>
        </pc:spChg>
        <pc:spChg chg="add del">
          <ac:chgData name="Divya Gupta" userId="S::divya@curiodigitaltx.com::c35908d6-3216-4f2d-bb50-19f1a9573732" providerId="AD" clId="Web-{8935CC86-D87F-413B-AC08-F08AE8851528}" dt="2023-06-27T07:36:06.170" v="6"/>
          <ac:spMkLst>
            <pc:docMk/>
            <pc:sldMk cId="3199225478" sldId="256"/>
            <ac:spMk id="18" creationId="{A5D2A5D1-BA0D-47D3-B051-DA7743C46E28}"/>
          </ac:spMkLst>
        </pc:spChg>
        <pc:spChg chg="add del">
          <ac:chgData name="Divya Gupta" userId="S::divya@curiodigitaltx.com::c35908d6-3216-4f2d-bb50-19f1a9573732" providerId="AD" clId="Web-{8935CC86-D87F-413B-AC08-F08AE8851528}" dt="2023-06-27T07:38:34.455" v="27"/>
          <ac:spMkLst>
            <pc:docMk/>
            <pc:sldMk cId="3199225478" sldId="256"/>
            <ac:spMk id="19" creationId="{A7B21A54-9BA3-4EA9-B460-5A829ADD9051}"/>
          </ac:spMkLst>
        </pc:spChg>
        <pc:spChg chg="add del">
          <ac:chgData name="Divya Gupta" userId="S::divya@curiodigitaltx.com::c35908d6-3216-4f2d-bb50-19f1a9573732" providerId="AD" clId="Web-{8935CC86-D87F-413B-AC08-F08AE8851528}" dt="2023-06-27T07:36:45.655" v="11"/>
          <ac:spMkLst>
            <pc:docMk/>
            <pc:sldMk cId="3199225478" sldId="256"/>
            <ac:spMk id="20" creationId="{86FF76B9-219D-4469-AF87-0236D29032F1}"/>
          </ac:spMkLst>
        </pc:spChg>
        <pc:spChg chg="add del">
          <ac:chgData name="Divya Gupta" userId="S::divya@curiodigitaltx.com::c35908d6-3216-4f2d-bb50-19f1a9573732" providerId="AD" clId="Web-{8935CC86-D87F-413B-AC08-F08AE8851528}" dt="2023-06-27T07:38:34.455" v="27"/>
          <ac:spMkLst>
            <pc:docMk/>
            <pc:sldMk cId="3199225478" sldId="256"/>
            <ac:spMk id="24" creationId="{6FA8F714-B9D8-488A-8CCA-E9948FF913A9}"/>
          </ac:spMkLst>
        </pc:spChg>
        <pc:spChg chg="add del">
          <ac:chgData name="Divya Gupta" userId="S::divya@curiodigitaltx.com::c35908d6-3216-4f2d-bb50-19f1a9573732" providerId="AD" clId="Web-{8935CC86-D87F-413B-AC08-F08AE8851528}" dt="2023-06-27T07:36:45.655" v="11"/>
          <ac:spMkLst>
            <pc:docMk/>
            <pc:sldMk cId="3199225478" sldId="256"/>
            <ac:spMk id="26" creationId="{2E80C965-DB6D-4F81-9E9E-B027384D0BD6}"/>
          </ac:spMkLst>
        </pc:spChg>
        <pc:spChg chg="add del">
          <ac:chgData name="Divya Gupta" userId="S::divya@curiodigitaltx.com::c35908d6-3216-4f2d-bb50-19f1a9573732" providerId="AD" clId="Web-{8935CC86-D87F-413B-AC08-F08AE8851528}" dt="2023-06-27T07:36:45.655" v="11"/>
          <ac:spMkLst>
            <pc:docMk/>
            <pc:sldMk cId="3199225478" sldId="256"/>
            <ac:spMk id="28" creationId="{633C5E46-DAC5-4661-9C87-22B08E2A512F}"/>
          </ac:spMkLst>
        </pc:spChg>
        <pc:spChg chg="add del">
          <ac:chgData name="Divya Gupta" userId="S::divya@curiodigitaltx.com::c35908d6-3216-4f2d-bb50-19f1a9573732" providerId="AD" clId="Web-{8935CC86-D87F-413B-AC08-F08AE8851528}" dt="2023-06-27T07:36:50.312" v="13"/>
          <ac:spMkLst>
            <pc:docMk/>
            <pc:sldMk cId="3199225478" sldId="256"/>
            <ac:spMk id="30" creationId="{5F879AC3-D4CE-493C-ADC7-06205677F4F8}"/>
          </ac:spMkLst>
        </pc:spChg>
        <pc:spChg chg="add del">
          <ac:chgData name="Divya Gupta" userId="S::divya@curiodigitaltx.com::c35908d6-3216-4f2d-bb50-19f1a9573732" providerId="AD" clId="Web-{8935CC86-D87F-413B-AC08-F08AE8851528}" dt="2023-06-27T07:36:50.312" v="13"/>
          <ac:spMkLst>
            <pc:docMk/>
            <pc:sldMk cId="3199225478" sldId="256"/>
            <ac:spMk id="31" creationId="{736F0DFD-0954-464F-BF12-DD2E6F6E0380}"/>
          </ac:spMkLst>
        </pc:spChg>
        <pc:spChg chg="add del">
          <ac:chgData name="Divya Gupta" userId="S::divya@curiodigitaltx.com::c35908d6-3216-4f2d-bb50-19f1a9573732" providerId="AD" clId="Web-{8935CC86-D87F-413B-AC08-F08AE8851528}" dt="2023-06-27T07:36:56.078" v="15"/>
          <ac:spMkLst>
            <pc:docMk/>
            <pc:sldMk cId="3199225478" sldId="256"/>
            <ac:spMk id="33" creationId="{01D0AF59-99C3-4251-AB9A-C966C6AD4400}"/>
          </ac:spMkLst>
        </pc:spChg>
        <pc:spChg chg="add del">
          <ac:chgData name="Divya Gupta" userId="S::divya@curiodigitaltx.com::c35908d6-3216-4f2d-bb50-19f1a9573732" providerId="AD" clId="Web-{8935CC86-D87F-413B-AC08-F08AE8851528}" dt="2023-06-27T07:36:56.078" v="15"/>
          <ac:spMkLst>
            <pc:docMk/>
            <pc:sldMk cId="3199225478" sldId="256"/>
            <ac:spMk id="34" creationId="{1855405F-37A2-4869-9154-F8BE3BECE6C3}"/>
          </ac:spMkLst>
        </pc:spChg>
        <pc:grpChg chg="add del">
          <ac:chgData name="Divya Gupta" userId="S::divya@curiodigitaltx.com::c35908d6-3216-4f2d-bb50-19f1a9573732" providerId="AD" clId="Web-{8935CC86-D87F-413B-AC08-F08AE8851528}" dt="2023-06-27T07:36:45.655" v="11"/>
          <ac:grpSpMkLst>
            <pc:docMk/>
            <pc:sldMk cId="3199225478" sldId="256"/>
            <ac:grpSpMk id="22" creationId="{DB88BD78-87E1-424D-B479-C37D8E41B12E}"/>
          </ac:grpSpMkLst>
        </pc:grpChg>
        <pc:graphicFrameChg chg="mod modGraphic">
          <ac:chgData name="Divya Gupta" userId="S::divya@curiodigitaltx.com::c35908d6-3216-4f2d-bb50-19f1a9573732" providerId="AD" clId="Web-{8935CC86-D87F-413B-AC08-F08AE8851528}" dt="2023-06-27T08:27:28.033" v="227" actId="14100"/>
          <ac:graphicFrameMkLst>
            <pc:docMk/>
            <pc:sldMk cId="3199225478" sldId="256"/>
            <ac:graphicFrameMk id="3" creationId="{482030EC-13AE-2A40-4C61-60420498E152}"/>
          </ac:graphicFrameMkLst>
        </pc:graphicFrameChg>
        <pc:graphicFrameChg chg="mod modGraphic">
          <ac:chgData name="Divya Gupta" userId="S::divya@curiodigitaltx.com::c35908d6-3216-4f2d-bb50-19f1a9573732" providerId="AD" clId="Web-{8935CC86-D87F-413B-AC08-F08AE8851528}" dt="2023-06-27T07:53:11.498" v="141"/>
          <ac:graphicFrameMkLst>
            <pc:docMk/>
            <pc:sldMk cId="3199225478" sldId="256"/>
            <ac:graphicFrameMk id="8" creationId="{00000000-0000-0000-0000-000000000000}"/>
          </ac:graphicFrameMkLst>
        </pc:graphicFrameChg>
        <pc:graphicFrameChg chg="mod modGraphic">
          <ac:chgData name="Divya Gupta" userId="S::divya@curiodigitaltx.com::c35908d6-3216-4f2d-bb50-19f1a9573732" providerId="AD" clId="Web-{8935CC86-D87F-413B-AC08-F08AE8851528}" dt="2023-06-27T08:27:35.346" v="228"/>
          <ac:graphicFrameMkLst>
            <pc:docMk/>
            <pc:sldMk cId="3199225478" sldId="256"/>
            <ac:graphicFrameMk id="9" creationId="{00000000-0000-0000-0000-000000000000}"/>
          </ac:graphicFrameMkLst>
        </pc:graphicFrameChg>
        <pc:picChg chg="mod">
          <ac:chgData name="Divya Gupta" userId="S::divya@curiodigitaltx.com::c35908d6-3216-4f2d-bb50-19f1a9573732" providerId="AD" clId="Web-{8935CC86-D87F-413B-AC08-F08AE8851528}" dt="2023-06-27T08:07:33.866" v="219" actId="14100"/>
          <ac:picMkLst>
            <pc:docMk/>
            <pc:sldMk cId="3199225478" sldId="256"/>
            <ac:picMk id="7" creationId="{6A5D235C-68B3-B360-0BE2-EE01D32938FF}"/>
          </ac:picMkLst>
        </pc:picChg>
      </pc:sldChg>
      <pc:sldChg chg="modSp">
        <pc:chgData name="Divya Gupta" userId="S::divya@curiodigitaltx.com::c35908d6-3216-4f2d-bb50-19f1a9573732" providerId="AD" clId="Web-{8935CC86-D87F-413B-AC08-F08AE8851528}" dt="2023-06-27T08:07:27.959" v="218" actId="14100"/>
        <pc:sldMkLst>
          <pc:docMk/>
          <pc:sldMk cId="2861094314" sldId="257"/>
        </pc:sldMkLst>
        <pc:picChg chg="mod">
          <ac:chgData name="Divya Gupta" userId="S::divya@curiodigitaltx.com::c35908d6-3216-4f2d-bb50-19f1a9573732" providerId="AD" clId="Web-{8935CC86-D87F-413B-AC08-F08AE8851528}" dt="2023-06-27T08:07:27.959" v="218" actId="14100"/>
          <ac:picMkLst>
            <pc:docMk/>
            <pc:sldMk cId="2861094314" sldId="257"/>
            <ac:picMk id="9" creationId="{6F8BAB63-5808-20A2-0CBE-FAB895FD23B1}"/>
          </ac:picMkLst>
        </pc:picChg>
      </pc:sldChg>
      <pc:sldChg chg="delSp del">
        <pc:chgData name="Divya Gupta" userId="S::divya@curiodigitaltx.com::c35908d6-3216-4f2d-bb50-19f1a9573732" providerId="AD" clId="Web-{8935CC86-D87F-413B-AC08-F08AE8851528}" dt="2023-06-27T07:45:01.185" v="90"/>
        <pc:sldMkLst>
          <pc:docMk/>
          <pc:sldMk cId="459109267" sldId="259"/>
        </pc:sldMkLst>
        <pc:picChg chg="del">
          <ac:chgData name="Divya Gupta" userId="S::divya@curiodigitaltx.com::c35908d6-3216-4f2d-bb50-19f1a9573732" providerId="AD" clId="Web-{8935CC86-D87F-413B-AC08-F08AE8851528}" dt="2023-06-27T07:41:36.320" v="57"/>
          <ac:picMkLst>
            <pc:docMk/>
            <pc:sldMk cId="459109267" sldId="259"/>
            <ac:picMk id="6" creationId="{096665F7-D441-D56F-3223-09638E620763}"/>
          </ac:picMkLst>
        </pc:picChg>
      </pc:sldChg>
      <pc:sldChg chg="addSp delSp modSp">
        <pc:chgData name="Divya Gupta" userId="S::divya@curiodigitaltx.com::c35908d6-3216-4f2d-bb50-19f1a9573732" providerId="AD" clId="Web-{8935CC86-D87F-413B-AC08-F08AE8851528}" dt="2023-06-27T08:07:11.099" v="214" actId="14100"/>
        <pc:sldMkLst>
          <pc:docMk/>
          <pc:sldMk cId="3544687849" sldId="260"/>
        </pc:sldMkLst>
        <pc:spChg chg="mod">
          <ac:chgData name="Divya Gupta" userId="S::divya@curiodigitaltx.com::c35908d6-3216-4f2d-bb50-19f1a9573732" providerId="AD" clId="Web-{8935CC86-D87F-413B-AC08-F08AE8851528}" dt="2023-06-27T07:40:53.131" v="52"/>
          <ac:spMkLst>
            <pc:docMk/>
            <pc:sldMk cId="3544687849" sldId="260"/>
            <ac:spMk id="2" creationId="{EA4904D3-A247-E528-2115-156C18874265}"/>
          </ac:spMkLst>
        </pc:spChg>
        <pc:spChg chg="mod">
          <ac:chgData name="Divya Gupta" userId="S::divya@curiodigitaltx.com::c35908d6-3216-4f2d-bb50-19f1a9573732" providerId="AD" clId="Web-{8935CC86-D87F-413B-AC08-F08AE8851528}" dt="2023-06-27T07:40:29.068" v="47"/>
          <ac:spMkLst>
            <pc:docMk/>
            <pc:sldMk cId="3544687849" sldId="260"/>
            <ac:spMk id="4" creationId="{196429B0-60CE-36A6-DD5A-4112E4534701}"/>
          </ac:spMkLst>
        </pc:spChg>
        <pc:spChg chg="add del">
          <ac:chgData name="Divya Gupta" userId="S::divya@curiodigitaltx.com::c35908d6-3216-4f2d-bb50-19f1a9573732" providerId="AD" clId="Web-{8935CC86-D87F-413B-AC08-F08AE8851528}" dt="2023-06-27T07:40:29.146" v="48"/>
          <ac:spMkLst>
            <pc:docMk/>
            <pc:sldMk cId="3544687849" sldId="260"/>
            <ac:spMk id="22" creationId="{45D37F4E-DDB4-456B-97E0-9937730A039F}"/>
          </ac:spMkLst>
        </pc:spChg>
        <pc:spChg chg="add del">
          <ac:chgData name="Divya Gupta" userId="S::divya@curiodigitaltx.com::c35908d6-3216-4f2d-bb50-19f1a9573732" providerId="AD" clId="Web-{8935CC86-D87F-413B-AC08-F08AE8851528}" dt="2023-06-27T07:40:29.146" v="48"/>
          <ac:spMkLst>
            <pc:docMk/>
            <pc:sldMk cId="3544687849" sldId="260"/>
            <ac:spMk id="23" creationId="{B2DD41CD-8F47-4F56-AD12-4E2FF7696987}"/>
          </ac:spMkLst>
        </pc:spChg>
        <pc:spChg chg="add del">
          <ac:chgData name="Divya Gupta" userId="S::divya@curiodigitaltx.com::c35908d6-3216-4f2d-bb50-19f1a9573732" providerId="AD" clId="Web-{8935CC86-D87F-413B-AC08-F08AE8851528}" dt="2023-06-27T07:40:29.068" v="47"/>
          <ac:spMkLst>
            <pc:docMk/>
            <pc:sldMk cId="3544687849" sldId="260"/>
            <ac:spMk id="28" creationId="{80DF40B2-80F7-4E71-B46C-284163F3654A}"/>
          </ac:spMkLst>
        </pc:spChg>
        <pc:spChg chg="add del">
          <ac:chgData name="Divya Gupta" userId="S::divya@curiodigitaltx.com::c35908d6-3216-4f2d-bb50-19f1a9573732" providerId="AD" clId="Web-{8935CC86-D87F-413B-AC08-F08AE8851528}" dt="2023-06-27T07:40:53.131" v="52"/>
          <ac:spMkLst>
            <pc:docMk/>
            <pc:sldMk cId="3544687849" sldId="260"/>
            <ac:spMk id="30" creationId="{650D18FE-0824-4A46-B22C-A86B52E5780A}"/>
          </ac:spMkLst>
        </pc:spChg>
        <pc:spChg chg="add del">
          <ac:chgData name="Divya Gupta" userId="S::divya@curiodigitaltx.com::c35908d6-3216-4f2d-bb50-19f1a9573732" providerId="AD" clId="Web-{8935CC86-D87F-413B-AC08-F08AE8851528}" dt="2023-06-27T07:40:53.131" v="52"/>
          <ac:spMkLst>
            <pc:docMk/>
            <pc:sldMk cId="3544687849" sldId="260"/>
            <ac:spMk id="31" creationId="{743AA782-23D1-4521-8CAD-47662984AA08}"/>
          </ac:spMkLst>
        </pc:spChg>
        <pc:spChg chg="add del">
          <ac:chgData name="Divya Gupta" userId="S::divya@curiodigitaltx.com::c35908d6-3216-4f2d-bb50-19f1a9573732" providerId="AD" clId="Web-{8935CC86-D87F-413B-AC08-F08AE8851528}" dt="2023-06-27T07:40:53.069" v="51"/>
          <ac:spMkLst>
            <pc:docMk/>
            <pc:sldMk cId="3544687849" sldId="260"/>
            <ac:spMk id="33" creationId="{45D37F4E-DDB4-456B-97E0-9937730A039F}"/>
          </ac:spMkLst>
        </pc:spChg>
        <pc:spChg chg="add del">
          <ac:chgData name="Divya Gupta" userId="S::divya@curiodigitaltx.com::c35908d6-3216-4f2d-bb50-19f1a9573732" providerId="AD" clId="Web-{8935CC86-D87F-413B-AC08-F08AE8851528}" dt="2023-06-27T07:40:53.069" v="51"/>
          <ac:spMkLst>
            <pc:docMk/>
            <pc:sldMk cId="3544687849" sldId="260"/>
            <ac:spMk id="38" creationId="{B2DD41CD-8F47-4F56-AD12-4E2FF7696987}"/>
          </ac:spMkLst>
        </pc:spChg>
        <pc:spChg chg="add del">
          <ac:chgData name="Divya Gupta" userId="S::divya@curiodigitaltx.com::c35908d6-3216-4f2d-bb50-19f1a9573732" providerId="AD" clId="Web-{8935CC86-D87F-413B-AC08-F08AE8851528}" dt="2023-06-27T07:49:23.757" v="122"/>
          <ac:spMkLst>
            <pc:docMk/>
            <pc:sldMk cId="3544687849" sldId="260"/>
            <ac:spMk id="40" creationId="{45D37F4E-DDB4-456B-97E0-9937730A039F}"/>
          </ac:spMkLst>
        </pc:spChg>
        <pc:spChg chg="add del">
          <ac:chgData name="Divya Gupta" userId="S::divya@curiodigitaltx.com::c35908d6-3216-4f2d-bb50-19f1a9573732" providerId="AD" clId="Web-{8935CC86-D87F-413B-AC08-F08AE8851528}" dt="2023-06-27T07:49:23.757" v="122"/>
          <ac:spMkLst>
            <pc:docMk/>
            <pc:sldMk cId="3544687849" sldId="260"/>
            <ac:spMk id="41" creationId="{B2DD41CD-8F47-4F56-AD12-4E2FF7696987}"/>
          </ac:spMkLst>
        </pc:spChg>
        <pc:spChg chg="add">
          <ac:chgData name="Divya Gupta" userId="S::divya@curiodigitaltx.com::c35908d6-3216-4f2d-bb50-19f1a9573732" providerId="AD" clId="Web-{8935CC86-D87F-413B-AC08-F08AE8851528}" dt="2023-06-27T07:49:23.757" v="122"/>
          <ac:spMkLst>
            <pc:docMk/>
            <pc:sldMk cId="3544687849" sldId="260"/>
            <ac:spMk id="46" creationId="{45D37F4E-DDB4-456B-97E0-9937730A039F}"/>
          </ac:spMkLst>
        </pc:spChg>
        <pc:spChg chg="add">
          <ac:chgData name="Divya Gupta" userId="S::divya@curiodigitaltx.com::c35908d6-3216-4f2d-bb50-19f1a9573732" providerId="AD" clId="Web-{8935CC86-D87F-413B-AC08-F08AE8851528}" dt="2023-06-27T07:49:23.757" v="122"/>
          <ac:spMkLst>
            <pc:docMk/>
            <pc:sldMk cId="3544687849" sldId="260"/>
            <ac:spMk id="48" creationId="{B2DD41CD-8F47-4F56-AD12-4E2FF7696987}"/>
          </ac:spMkLst>
        </pc:spChg>
        <pc:graphicFrameChg chg="mod modGraphic">
          <ac:chgData name="Divya Gupta" userId="S::divya@curiodigitaltx.com::c35908d6-3216-4f2d-bb50-19f1a9573732" providerId="AD" clId="Web-{8935CC86-D87F-413B-AC08-F08AE8851528}" dt="2023-06-27T07:53:33.592" v="142" actId="20577"/>
          <ac:graphicFrameMkLst>
            <pc:docMk/>
            <pc:sldMk cId="3544687849" sldId="260"/>
            <ac:graphicFrameMk id="8" creationId="{B4119086-F8D1-0961-C322-C660F398AB1C}"/>
          </ac:graphicFrameMkLst>
        </pc:graphicFrameChg>
        <pc:picChg chg="mod">
          <ac:chgData name="Divya Gupta" userId="S::divya@curiodigitaltx.com::c35908d6-3216-4f2d-bb50-19f1a9573732" providerId="AD" clId="Web-{8935CC86-D87F-413B-AC08-F08AE8851528}" dt="2023-06-27T08:07:11.099" v="214" actId="14100"/>
          <ac:picMkLst>
            <pc:docMk/>
            <pc:sldMk cId="3544687849" sldId="260"/>
            <ac:picMk id="6" creationId="{59DE848F-23EA-DD10-7CA9-E5A35CA4CEC0}"/>
          </ac:picMkLst>
        </pc:picChg>
        <pc:picChg chg="mod">
          <ac:chgData name="Divya Gupta" userId="S::divya@curiodigitaltx.com::c35908d6-3216-4f2d-bb50-19f1a9573732" providerId="AD" clId="Web-{8935CC86-D87F-413B-AC08-F08AE8851528}" dt="2023-06-27T07:49:55.274" v="126" actId="14100"/>
          <ac:picMkLst>
            <pc:docMk/>
            <pc:sldMk cId="3544687849" sldId="260"/>
            <ac:picMk id="20" creationId="{0B42BADF-82F1-42AD-466E-6342AD28852F}"/>
          </ac:picMkLst>
        </pc:picChg>
      </pc:sldChg>
      <pc:sldChg chg="addSp delSp modSp mod setBg">
        <pc:chgData name="Divya Gupta" userId="S::divya@curiodigitaltx.com::c35908d6-3216-4f2d-bb50-19f1a9573732" providerId="AD" clId="Web-{8935CC86-D87F-413B-AC08-F08AE8851528}" dt="2023-06-27T07:54:34.375" v="149" actId="20577"/>
        <pc:sldMkLst>
          <pc:docMk/>
          <pc:sldMk cId="1373306154" sldId="262"/>
        </pc:sldMkLst>
        <pc:spChg chg="mod">
          <ac:chgData name="Divya Gupta" userId="S::divya@curiodigitaltx.com::c35908d6-3216-4f2d-bb50-19f1a9573732" providerId="AD" clId="Web-{8935CC86-D87F-413B-AC08-F08AE8851528}" dt="2023-06-27T07:45:43.514" v="99" actId="20577"/>
          <ac:spMkLst>
            <pc:docMk/>
            <pc:sldMk cId="1373306154" sldId="262"/>
            <ac:spMk id="2" creationId="{E63E1AFC-9CD1-08C8-0F87-3A71E5733E59}"/>
          </ac:spMkLst>
        </pc:spChg>
        <pc:spChg chg="mod">
          <ac:chgData name="Divya Gupta" userId="S::divya@curiodigitaltx.com::c35908d6-3216-4f2d-bb50-19f1a9573732" providerId="AD" clId="Web-{8935CC86-D87F-413B-AC08-F08AE8851528}" dt="2023-06-27T07:45:35.405" v="92"/>
          <ac:spMkLst>
            <pc:docMk/>
            <pc:sldMk cId="1373306154" sldId="262"/>
            <ac:spMk id="3" creationId="{512604FA-95DF-3B61-4522-BEBAF1FF4270}"/>
          </ac:spMkLst>
        </pc:spChg>
        <pc:spChg chg="mod">
          <ac:chgData name="Divya Gupta" userId="S::divya@curiodigitaltx.com::c35908d6-3216-4f2d-bb50-19f1a9573732" providerId="AD" clId="Web-{8935CC86-D87F-413B-AC08-F08AE8851528}" dt="2023-06-27T07:45:35.405" v="92"/>
          <ac:spMkLst>
            <pc:docMk/>
            <pc:sldMk cId="1373306154" sldId="262"/>
            <ac:spMk id="4" creationId="{6849D843-D489-0698-8F13-E18D7AC34CCE}"/>
          </ac:spMkLst>
        </pc:spChg>
        <pc:spChg chg="mod">
          <ac:chgData name="Divya Gupta" userId="S::divya@curiodigitaltx.com::c35908d6-3216-4f2d-bb50-19f1a9573732" providerId="AD" clId="Web-{8935CC86-D87F-413B-AC08-F08AE8851528}" dt="2023-06-27T07:45:35.405" v="92"/>
          <ac:spMkLst>
            <pc:docMk/>
            <pc:sldMk cId="1373306154" sldId="262"/>
            <ac:spMk id="5" creationId="{606B1AD0-3937-0010-0111-E6BE0A3744C4}"/>
          </ac:spMkLst>
        </pc:spChg>
        <pc:spChg chg="mod">
          <ac:chgData name="Divya Gupta" userId="S::divya@curiodigitaltx.com::c35908d6-3216-4f2d-bb50-19f1a9573732" providerId="AD" clId="Web-{8935CC86-D87F-413B-AC08-F08AE8851528}" dt="2023-06-27T07:54:34.375" v="149" actId="20577"/>
          <ac:spMkLst>
            <pc:docMk/>
            <pc:sldMk cId="1373306154" sldId="262"/>
            <ac:spMk id="8" creationId="{069C02BE-8A4C-BA2A-650E-DE9645F63E29}"/>
          </ac:spMkLst>
        </pc:spChg>
        <pc:spChg chg="add">
          <ac:chgData name="Divya Gupta" userId="S::divya@curiodigitaltx.com::c35908d6-3216-4f2d-bb50-19f1a9573732" providerId="AD" clId="Web-{8935CC86-D87F-413B-AC08-F08AE8851528}" dt="2023-06-27T07:45:35.405" v="92"/>
          <ac:spMkLst>
            <pc:docMk/>
            <pc:sldMk cId="1373306154" sldId="262"/>
            <ac:spMk id="14" creationId="{53B021B3-DE93-4AB7-8A18-CF5F1CED88B8}"/>
          </ac:spMkLst>
        </pc:spChg>
        <pc:spChg chg="add">
          <ac:chgData name="Divya Gupta" userId="S::divya@curiodigitaltx.com::c35908d6-3216-4f2d-bb50-19f1a9573732" providerId="AD" clId="Web-{8935CC86-D87F-413B-AC08-F08AE8851528}" dt="2023-06-27T07:45:35.405" v="92"/>
          <ac:spMkLst>
            <pc:docMk/>
            <pc:sldMk cId="1373306154" sldId="262"/>
            <ac:spMk id="16" creationId="{52D502E5-F6B4-4D58-B4AE-FC466FF15EE8}"/>
          </ac:spMkLst>
        </pc:spChg>
        <pc:spChg chg="add">
          <ac:chgData name="Divya Gupta" userId="S::divya@curiodigitaltx.com::c35908d6-3216-4f2d-bb50-19f1a9573732" providerId="AD" clId="Web-{8935CC86-D87F-413B-AC08-F08AE8851528}" dt="2023-06-27T07:45:35.405" v="92"/>
          <ac:spMkLst>
            <pc:docMk/>
            <pc:sldMk cId="1373306154" sldId="262"/>
            <ac:spMk id="18" creationId="{9DECDBF4-02B6-4BB4-B65B-B8107AD6A9E8}"/>
          </ac:spMkLst>
        </pc:spChg>
        <pc:graphicFrameChg chg="mod">
          <ac:chgData name="Divya Gupta" userId="S::divya@curiodigitaltx.com::c35908d6-3216-4f2d-bb50-19f1a9573732" providerId="AD" clId="Web-{8935CC86-D87F-413B-AC08-F08AE8851528}" dt="2023-06-27T07:54:24.547" v="147" actId="1076"/>
          <ac:graphicFrameMkLst>
            <pc:docMk/>
            <pc:sldMk cId="1373306154" sldId="262"/>
            <ac:graphicFrameMk id="9" creationId="{00000000-0008-0000-0100-000002000000}"/>
          </ac:graphicFrameMkLst>
        </pc:graphicFrameChg>
        <pc:picChg chg="del">
          <ac:chgData name="Divya Gupta" userId="S::divya@curiodigitaltx.com::c35908d6-3216-4f2d-bb50-19f1a9573732" providerId="AD" clId="Web-{8935CC86-D87F-413B-AC08-F08AE8851528}" dt="2023-06-27T07:45:16.185" v="91"/>
          <ac:picMkLst>
            <pc:docMk/>
            <pc:sldMk cId="1373306154" sldId="262"/>
            <ac:picMk id="6" creationId="{CC7E35C9-8D50-F7CA-E6F1-C10B29E0AEB2}"/>
          </ac:picMkLst>
        </pc:picChg>
        <pc:picChg chg="add mod">
          <ac:chgData name="Divya Gupta" userId="S::divya@curiodigitaltx.com::c35908d6-3216-4f2d-bb50-19f1a9573732" providerId="AD" clId="Web-{8935CC86-D87F-413B-AC08-F08AE8851528}" dt="2023-06-27T07:46:13.734" v="105" actId="1076"/>
          <ac:picMkLst>
            <pc:docMk/>
            <pc:sldMk cId="1373306154" sldId="262"/>
            <ac:picMk id="10" creationId="{0832F9B4-756E-422C-08FA-C251726A11FA}"/>
          </ac:picMkLst>
        </pc:picChg>
      </pc:sldChg>
      <pc:sldChg chg="addSp delSp modSp mod setBg">
        <pc:chgData name="Divya Gupta" userId="S::divya@curiodigitaltx.com::c35908d6-3216-4f2d-bb50-19f1a9573732" providerId="AD" clId="Web-{8935CC86-D87F-413B-AC08-F08AE8851528}" dt="2023-06-27T08:06:02.129" v="212" actId="14100"/>
        <pc:sldMkLst>
          <pc:docMk/>
          <pc:sldMk cId="1498613200" sldId="264"/>
        </pc:sldMkLst>
        <pc:spChg chg="mod">
          <ac:chgData name="Divya Gupta" userId="S::divya@curiodigitaltx.com::c35908d6-3216-4f2d-bb50-19f1a9573732" providerId="AD" clId="Web-{8935CC86-D87F-413B-AC08-F08AE8851528}" dt="2023-06-27T07:57:33.708" v="180"/>
          <ac:spMkLst>
            <pc:docMk/>
            <pc:sldMk cId="1498613200" sldId="264"/>
            <ac:spMk id="2" creationId="{E63E1AFC-9CD1-08C8-0F87-3A71E5733E59}"/>
          </ac:spMkLst>
        </pc:spChg>
        <pc:spChg chg="mod">
          <ac:chgData name="Divya Gupta" userId="S::divya@curiodigitaltx.com::c35908d6-3216-4f2d-bb50-19f1a9573732" providerId="AD" clId="Web-{8935CC86-D87F-413B-AC08-F08AE8851528}" dt="2023-06-27T07:58:20.944" v="190" actId="14100"/>
          <ac:spMkLst>
            <pc:docMk/>
            <pc:sldMk cId="1498613200" sldId="264"/>
            <ac:spMk id="3" creationId="{825BC940-0863-CC9E-F1E8-38E81493E414}"/>
          </ac:spMkLst>
        </pc:spChg>
        <pc:spChg chg="mod">
          <ac:chgData name="Divya Gupta" userId="S::divya@curiodigitaltx.com::c35908d6-3216-4f2d-bb50-19f1a9573732" providerId="AD" clId="Web-{8935CC86-D87F-413B-AC08-F08AE8851528}" dt="2023-06-27T07:57:33.708" v="180"/>
          <ac:spMkLst>
            <pc:docMk/>
            <pc:sldMk cId="1498613200" sldId="264"/>
            <ac:spMk id="4" creationId="{252D75EE-F9AD-7ECC-099C-1DECD261DAA7}"/>
          </ac:spMkLst>
        </pc:spChg>
        <pc:spChg chg="mod">
          <ac:chgData name="Divya Gupta" userId="S::divya@curiodigitaltx.com::c35908d6-3216-4f2d-bb50-19f1a9573732" providerId="AD" clId="Web-{8935CC86-D87F-413B-AC08-F08AE8851528}" dt="2023-06-27T07:57:33.708" v="180"/>
          <ac:spMkLst>
            <pc:docMk/>
            <pc:sldMk cId="1498613200" sldId="264"/>
            <ac:spMk id="5" creationId="{BC6C537E-F258-FF89-BDC8-88EC70E7BEAF}"/>
          </ac:spMkLst>
        </pc:spChg>
        <pc:spChg chg="add mod ord">
          <ac:chgData name="Divya Gupta" userId="S::divya@curiodigitaltx.com::c35908d6-3216-4f2d-bb50-19f1a9573732" providerId="AD" clId="Web-{8935CC86-D87F-413B-AC08-F08AE8851528}" dt="2023-06-27T07:59:07.461" v="208" actId="20577"/>
          <ac:spMkLst>
            <pc:docMk/>
            <pc:sldMk cId="1498613200" sldId="264"/>
            <ac:spMk id="8" creationId="{E17734F0-46FF-2331-B44C-50B5F443901E}"/>
          </ac:spMkLst>
        </pc:spChg>
        <pc:spChg chg="add">
          <ac:chgData name="Divya Gupta" userId="S::divya@curiodigitaltx.com::c35908d6-3216-4f2d-bb50-19f1a9573732" providerId="AD" clId="Web-{8935CC86-D87F-413B-AC08-F08AE8851528}" dt="2023-06-27T07:57:33.708" v="180"/>
          <ac:spMkLst>
            <pc:docMk/>
            <pc:sldMk cId="1498613200" sldId="264"/>
            <ac:spMk id="11" creationId="{53B021B3-DE93-4AB7-8A18-CF5F1CED88B8}"/>
          </ac:spMkLst>
        </pc:spChg>
        <pc:spChg chg="add">
          <ac:chgData name="Divya Gupta" userId="S::divya@curiodigitaltx.com::c35908d6-3216-4f2d-bb50-19f1a9573732" providerId="AD" clId="Web-{8935CC86-D87F-413B-AC08-F08AE8851528}" dt="2023-06-27T07:57:33.708" v="180"/>
          <ac:spMkLst>
            <pc:docMk/>
            <pc:sldMk cId="1498613200" sldId="264"/>
            <ac:spMk id="12" creationId="{52D502E5-F6B4-4D58-B4AE-FC466FF15EE8}"/>
          </ac:spMkLst>
        </pc:spChg>
        <pc:spChg chg="add">
          <ac:chgData name="Divya Gupta" userId="S::divya@curiodigitaltx.com::c35908d6-3216-4f2d-bb50-19f1a9573732" providerId="AD" clId="Web-{8935CC86-D87F-413B-AC08-F08AE8851528}" dt="2023-06-27T07:57:33.708" v="180"/>
          <ac:spMkLst>
            <pc:docMk/>
            <pc:sldMk cId="1498613200" sldId="264"/>
            <ac:spMk id="18" creationId="{9DECDBF4-02B6-4BB4-B65B-B8107AD6A9E8}"/>
          </ac:spMkLst>
        </pc:spChg>
        <pc:graphicFrameChg chg="mod">
          <ac:chgData name="Divya Gupta" userId="S::divya@curiodigitaltx.com::c35908d6-3216-4f2d-bb50-19f1a9573732" providerId="AD" clId="Web-{8935CC86-D87F-413B-AC08-F08AE8851528}" dt="2023-06-27T07:58:33.647" v="192" actId="1076"/>
          <ac:graphicFrameMkLst>
            <pc:docMk/>
            <pc:sldMk cId="1498613200" sldId="264"/>
            <ac:graphicFrameMk id="9" creationId="{00000000-0008-0000-0400-000002000000}"/>
          </ac:graphicFrameMkLst>
        </pc:graphicFrameChg>
        <pc:picChg chg="add del mod">
          <ac:chgData name="Divya Gupta" userId="S::divya@curiodigitaltx.com::c35908d6-3216-4f2d-bb50-19f1a9573732" providerId="AD" clId="Web-{8935CC86-D87F-413B-AC08-F08AE8851528}" dt="2023-06-27T07:57:16.395" v="179"/>
          <ac:picMkLst>
            <pc:docMk/>
            <pc:sldMk cId="1498613200" sldId="264"/>
            <ac:picMk id="7" creationId="{010D5883-D49E-2731-5B00-C2161629B881}"/>
          </ac:picMkLst>
        </pc:picChg>
        <pc:picChg chg="add mod">
          <ac:chgData name="Divya Gupta" userId="S::divya@curiodigitaltx.com::c35908d6-3216-4f2d-bb50-19f1a9573732" providerId="AD" clId="Web-{8935CC86-D87F-413B-AC08-F08AE8851528}" dt="2023-06-27T08:06:02.129" v="212" actId="14100"/>
          <ac:picMkLst>
            <pc:docMk/>
            <pc:sldMk cId="1498613200" sldId="264"/>
            <ac:picMk id="13" creationId="{2DAC20E2-E9AB-8F45-9EA0-63C3FC5580CD}"/>
          </ac:picMkLst>
        </pc:picChg>
      </pc:sldChg>
      <pc:sldChg chg="modSp">
        <pc:chgData name="Divya Gupta" userId="S::divya@curiodigitaltx.com::c35908d6-3216-4f2d-bb50-19f1a9573732" providerId="AD" clId="Web-{8935CC86-D87F-413B-AC08-F08AE8851528}" dt="2023-06-27T08:26:52.032" v="224" actId="14100"/>
        <pc:sldMkLst>
          <pc:docMk/>
          <pc:sldMk cId="1644327927" sldId="267"/>
        </pc:sldMkLst>
        <pc:picChg chg="mod">
          <ac:chgData name="Divya Gupta" userId="S::divya@curiodigitaltx.com::c35908d6-3216-4f2d-bb50-19f1a9573732" providerId="AD" clId="Web-{8935CC86-D87F-413B-AC08-F08AE8851528}" dt="2023-06-27T08:26:52.032" v="224" actId="14100"/>
          <ac:picMkLst>
            <pc:docMk/>
            <pc:sldMk cId="1644327927" sldId="267"/>
            <ac:picMk id="9" creationId="{5C102BB1-5832-175C-B433-EC6E0C00665F}"/>
          </ac:picMkLst>
        </pc:picChg>
      </pc:sldChg>
      <pc:sldChg chg="addSp modSp">
        <pc:chgData name="Divya Gupta" userId="S::divya@curiodigitaltx.com::c35908d6-3216-4f2d-bb50-19f1a9573732" providerId="AD" clId="Web-{8935CC86-D87F-413B-AC08-F08AE8851528}" dt="2023-06-27T07:47:11.017" v="110"/>
        <pc:sldMkLst>
          <pc:docMk/>
          <pc:sldMk cId="3675246277" sldId="268"/>
        </pc:sldMkLst>
        <pc:spChg chg="mod">
          <ac:chgData name="Divya Gupta" userId="S::divya@curiodigitaltx.com::c35908d6-3216-4f2d-bb50-19f1a9573732" providerId="AD" clId="Web-{8935CC86-D87F-413B-AC08-F08AE8851528}" dt="2023-06-27T07:47:11.017" v="110"/>
          <ac:spMkLst>
            <pc:docMk/>
            <pc:sldMk cId="3675246277" sldId="268"/>
            <ac:spMk id="2" creationId="{0F7A40DA-CCAF-AA4D-F02C-E8A499F3A7C1}"/>
          </ac:spMkLst>
        </pc:spChg>
        <pc:spChg chg="mod ord">
          <ac:chgData name="Divya Gupta" userId="S::divya@curiodigitaltx.com::c35908d6-3216-4f2d-bb50-19f1a9573732" providerId="AD" clId="Web-{8935CC86-D87F-413B-AC08-F08AE8851528}" dt="2023-06-27T07:47:11.017" v="110"/>
          <ac:spMkLst>
            <pc:docMk/>
            <pc:sldMk cId="3675246277" sldId="268"/>
            <ac:spMk id="4" creationId="{33C20748-CF29-ED49-B8D8-5DEBC4A531CC}"/>
          </ac:spMkLst>
        </pc:spChg>
        <pc:spChg chg="add">
          <ac:chgData name="Divya Gupta" userId="S::divya@curiodigitaltx.com::c35908d6-3216-4f2d-bb50-19f1a9573732" providerId="AD" clId="Web-{8935CC86-D87F-413B-AC08-F08AE8851528}" dt="2023-06-27T07:47:11.017" v="110"/>
          <ac:spMkLst>
            <pc:docMk/>
            <pc:sldMk cId="3675246277" sldId="268"/>
            <ac:spMk id="8" creationId="{3301E07F-4F79-4B58-8698-EF24DC1ECDBF}"/>
          </ac:spMkLst>
        </pc:spChg>
        <pc:spChg chg="add">
          <ac:chgData name="Divya Gupta" userId="S::divya@curiodigitaltx.com::c35908d6-3216-4f2d-bb50-19f1a9573732" providerId="AD" clId="Web-{8935CC86-D87F-413B-AC08-F08AE8851528}" dt="2023-06-27T07:47:11.017" v="110"/>
          <ac:spMkLst>
            <pc:docMk/>
            <pc:sldMk cId="3675246277" sldId="268"/>
            <ac:spMk id="9" creationId="{E58B2195-5055-402F-A3E7-53FF0E4980C3}"/>
          </ac:spMkLst>
        </pc:spChg>
        <pc:spChg chg="add">
          <ac:chgData name="Divya Gupta" userId="S::divya@curiodigitaltx.com::c35908d6-3216-4f2d-bb50-19f1a9573732" providerId="AD" clId="Web-{8935CC86-D87F-413B-AC08-F08AE8851528}" dt="2023-06-27T07:47:11.017" v="110"/>
          <ac:spMkLst>
            <pc:docMk/>
            <pc:sldMk cId="3675246277" sldId="268"/>
            <ac:spMk id="15" creationId="{9EE6F773-742A-491A-9A00-A2A150DF500A}"/>
          </ac:spMkLst>
        </pc:spChg>
        <pc:picChg chg="mod">
          <ac:chgData name="Divya Gupta" userId="S::divya@curiodigitaltx.com::c35908d6-3216-4f2d-bb50-19f1a9573732" providerId="AD" clId="Web-{8935CC86-D87F-413B-AC08-F08AE8851528}" dt="2023-06-27T07:47:11.017" v="110"/>
          <ac:picMkLst>
            <pc:docMk/>
            <pc:sldMk cId="3675246277" sldId="268"/>
            <ac:picMk id="6" creationId="{EDC1BA95-363B-4D43-B4A1-2FAE931EE573}"/>
          </ac:picMkLst>
        </pc:picChg>
      </pc:sldChg>
      <pc:sldChg chg="modSp">
        <pc:chgData name="Divya Gupta" userId="S::divya@curiodigitaltx.com::c35908d6-3216-4f2d-bb50-19f1a9573732" providerId="AD" clId="Web-{8935CC86-D87F-413B-AC08-F08AE8851528}" dt="2023-06-27T08:08:29.602" v="221" actId="14100"/>
        <pc:sldMkLst>
          <pc:docMk/>
          <pc:sldMk cId="2333934579" sldId="270"/>
        </pc:sldMkLst>
        <pc:picChg chg="mod">
          <ac:chgData name="Divya Gupta" userId="S::divya@curiodigitaltx.com::c35908d6-3216-4f2d-bb50-19f1a9573732" providerId="AD" clId="Web-{8935CC86-D87F-413B-AC08-F08AE8851528}" dt="2023-06-27T08:08:29.602" v="221" actId="14100"/>
          <ac:picMkLst>
            <pc:docMk/>
            <pc:sldMk cId="2333934579" sldId="270"/>
            <ac:picMk id="8" creationId="{4082195E-BD6F-4619-F871-A9F9BA7732A7}"/>
          </ac:picMkLst>
        </pc:picChg>
      </pc:sldChg>
      <pc:sldChg chg="modSp">
        <pc:chgData name="Divya Gupta" userId="S::divya@curiodigitaltx.com::c35908d6-3216-4f2d-bb50-19f1a9573732" providerId="AD" clId="Web-{8935CC86-D87F-413B-AC08-F08AE8851528}" dt="2023-06-27T08:08:22.617" v="220" actId="14100"/>
        <pc:sldMkLst>
          <pc:docMk/>
          <pc:sldMk cId="4112284290" sldId="271"/>
        </pc:sldMkLst>
        <pc:picChg chg="mod">
          <ac:chgData name="Divya Gupta" userId="S::divya@curiodigitaltx.com::c35908d6-3216-4f2d-bb50-19f1a9573732" providerId="AD" clId="Web-{8935CC86-D87F-413B-AC08-F08AE8851528}" dt="2023-06-27T08:08:22.617" v="220" actId="14100"/>
          <ac:picMkLst>
            <pc:docMk/>
            <pc:sldMk cId="4112284290" sldId="271"/>
            <ac:picMk id="12" creationId="{F2F757E1-4A61-96D6-AF42-2F336974A1B3}"/>
          </ac:picMkLst>
        </pc:picChg>
      </pc:sldChg>
      <pc:sldChg chg="addSp delSp modSp">
        <pc:chgData name="Divya Gupta" userId="S::divya@curiodigitaltx.com::c35908d6-3216-4f2d-bb50-19f1a9573732" providerId="AD" clId="Web-{8935CC86-D87F-413B-AC08-F08AE8851528}" dt="2023-06-27T07:51:03.197" v="129"/>
        <pc:sldMkLst>
          <pc:docMk/>
          <pc:sldMk cId="2935010475" sldId="274"/>
        </pc:sldMkLst>
        <pc:spChg chg="mod">
          <ac:chgData name="Divya Gupta" userId="S::divya@curiodigitaltx.com::c35908d6-3216-4f2d-bb50-19f1a9573732" providerId="AD" clId="Web-{8935CC86-D87F-413B-AC08-F08AE8851528}" dt="2023-06-27T07:51:03.197" v="129"/>
          <ac:spMkLst>
            <pc:docMk/>
            <pc:sldMk cId="2935010475" sldId="274"/>
            <ac:spMk id="2" creationId="{E2872094-D36A-007C-818C-6DC4FC39F74F}"/>
          </ac:spMkLst>
        </pc:spChg>
        <pc:spChg chg="mod">
          <ac:chgData name="Divya Gupta" userId="S::divya@curiodigitaltx.com::c35908d6-3216-4f2d-bb50-19f1a9573732" providerId="AD" clId="Web-{8935CC86-D87F-413B-AC08-F08AE8851528}" dt="2023-06-27T07:51:03.197" v="129"/>
          <ac:spMkLst>
            <pc:docMk/>
            <pc:sldMk cId="2935010475" sldId="274"/>
            <ac:spMk id="4" creationId="{98B9F59A-EE54-15E1-6F90-F1AB79C0DCE7}"/>
          </ac:spMkLst>
        </pc:spChg>
        <pc:spChg chg="add del">
          <ac:chgData name="Divya Gupta" userId="S::divya@curiodigitaltx.com::c35908d6-3216-4f2d-bb50-19f1a9573732" providerId="AD" clId="Web-{8935CC86-D87F-413B-AC08-F08AE8851528}" dt="2023-06-27T07:51:03.197" v="129"/>
          <ac:spMkLst>
            <pc:docMk/>
            <pc:sldMk cId="2935010475" sldId="274"/>
            <ac:spMk id="8" creationId="{9DBC8166-481C-4473-95F5-9A5B9073B7F1}"/>
          </ac:spMkLst>
        </pc:spChg>
        <pc:spChg chg="add del">
          <ac:chgData name="Divya Gupta" userId="S::divya@curiodigitaltx.com::c35908d6-3216-4f2d-bb50-19f1a9573732" providerId="AD" clId="Web-{8935CC86-D87F-413B-AC08-F08AE8851528}" dt="2023-06-27T07:51:03.197" v="129"/>
          <ac:spMkLst>
            <pc:docMk/>
            <pc:sldMk cId="2935010475" sldId="274"/>
            <ac:spMk id="9" creationId="{A5A5CE6E-90AF-4D43-A014-1F9EC83EB93D}"/>
          </ac:spMkLst>
        </pc:spChg>
        <pc:spChg chg="add del">
          <ac:chgData name="Divya Gupta" userId="S::divya@curiodigitaltx.com::c35908d6-3216-4f2d-bb50-19f1a9573732" providerId="AD" clId="Web-{8935CC86-D87F-413B-AC08-F08AE8851528}" dt="2023-06-27T07:51:03.197" v="129"/>
          <ac:spMkLst>
            <pc:docMk/>
            <pc:sldMk cId="2935010475" sldId="274"/>
            <ac:spMk id="14" creationId="{6C4028FD-8BAA-4A19-BFDE-594D991B7552}"/>
          </ac:spMkLst>
        </pc:spChg>
        <pc:graphicFrameChg chg="mod ord modGraphic">
          <ac:chgData name="Divya Gupta" userId="S::divya@curiodigitaltx.com::c35908d6-3216-4f2d-bb50-19f1a9573732" providerId="AD" clId="Web-{8935CC86-D87F-413B-AC08-F08AE8851528}" dt="2023-06-27T07:51:03.197" v="129"/>
          <ac:graphicFrameMkLst>
            <pc:docMk/>
            <pc:sldMk cId="2935010475" sldId="274"/>
            <ac:graphicFrameMk id="5" creationId="{EB72A178-2294-6032-C499-D49EC5BBC459}"/>
          </ac:graphicFrameMkLst>
        </pc:graphicFrameChg>
      </pc:sldChg>
      <pc:sldChg chg="modSp">
        <pc:chgData name="Divya Gupta" userId="S::divya@curiodigitaltx.com::c35908d6-3216-4f2d-bb50-19f1a9573732" providerId="AD" clId="Web-{8935CC86-D87F-413B-AC08-F08AE8851528}" dt="2023-06-27T07:59:19.992" v="209" actId="14100"/>
        <pc:sldMkLst>
          <pc:docMk/>
          <pc:sldMk cId="2376571195" sldId="275"/>
        </pc:sldMkLst>
        <pc:picChg chg="mod">
          <ac:chgData name="Divya Gupta" userId="S::divya@curiodigitaltx.com::c35908d6-3216-4f2d-bb50-19f1a9573732" providerId="AD" clId="Web-{8935CC86-D87F-413B-AC08-F08AE8851528}" dt="2023-06-27T07:59:19.992" v="209" actId="14100"/>
          <ac:picMkLst>
            <pc:docMk/>
            <pc:sldMk cId="2376571195" sldId="275"/>
            <ac:picMk id="6" creationId="{67E54A9D-4B6F-6671-1709-E2CF64355D4B}"/>
          </ac:picMkLst>
        </pc:picChg>
      </pc:sldChg>
      <pc:sldChg chg="modSp">
        <pc:chgData name="Divya Gupta" userId="S::divya@curiodigitaltx.com::c35908d6-3216-4f2d-bb50-19f1a9573732" providerId="AD" clId="Web-{8935CC86-D87F-413B-AC08-F08AE8851528}" dt="2023-06-27T08:27:01.251" v="225" actId="14100"/>
        <pc:sldMkLst>
          <pc:docMk/>
          <pc:sldMk cId="1130027015" sldId="276"/>
        </pc:sldMkLst>
        <pc:spChg chg="mod">
          <ac:chgData name="Divya Gupta" userId="S::divya@curiodigitaltx.com::c35908d6-3216-4f2d-bb50-19f1a9573732" providerId="AD" clId="Web-{8935CC86-D87F-413B-AC08-F08AE8851528}" dt="2023-06-27T07:59:29.305" v="210" actId="20577"/>
          <ac:spMkLst>
            <pc:docMk/>
            <pc:sldMk cId="1130027015" sldId="276"/>
            <ac:spMk id="2" creationId="{8821E95E-74BC-CA9E-D207-2DA0AF9F9D6D}"/>
          </ac:spMkLst>
        </pc:spChg>
        <pc:graphicFrameChg chg="mod">
          <ac:chgData name="Divya Gupta" userId="S::divya@curiodigitaltx.com::c35908d6-3216-4f2d-bb50-19f1a9573732" providerId="AD" clId="Web-{8935CC86-D87F-413B-AC08-F08AE8851528}" dt="2023-06-27T08:01:27.949" v="211" actId="1076"/>
          <ac:graphicFrameMkLst>
            <pc:docMk/>
            <pc:sldMk cId="1130027015" sldId="276"/>
            <ac:graphicFrameMk id="5" creationId="{359F1A45-E013-55EB-5580-717D2079C480}"/>
          </ac:graphicFrameMkLst>
        </pc:graphicFrameChg>
        <pc:picChg chg="mod">
          <ac:chgData name="Divya Gupta" userId="S::divya@curiodigitaltx.com::c35908d6-3216-4f2d-bb50-19f1a9573732" providerId="AD" clId="Web-{8935CC86-D87F-413B-AC08-F08AE8851528}" dt="2023-06-27T08:27:01.251" v="225" actId="14100"/>
          <ac:picMkLst>
            <pc:docMk/>
            <pc:sldMk cId="1130027015" sldId="276"/>
            <ac:picMk id="3" creationId="{E46A0A07-8DF3-79F7-C65B-5AA2D199F063}"/>
          </ac:picMkLst>
        </pc:picChg>
      </pc:sldChg>
      <pc:sldChg chg="addSp modSp">
        <pc:chgData name="Divya Gupta" userId="S::divya@curiodigitaltx.com::c35908d6-3216-4f2d-bb50-19f1a9573732" providerId="AD" clId="Web-{8935CC86-D87F-413B-AC08-F08AE8851528}" dt="2023-06-27T08:26:30.750" v="223" actId="14100"/>
        <pc:sldMkLst>
          <pc:docMk/>
          <pc:sldMk cId="497262510" sldId="277"/>
        </pc:sldMkLst>
        <pc:spChg chg="mod">
          <ac:chgData name="Divya Gupta" userId="S::divya@curiodigitaltx.com::c35908d6-3216-4f2d-bb50-19f1a9573732" providerId="AD" clId="Web-{8935CC86-D87F-413B-AC08-F08AE8851528}" dt="2023-06-27T07:55:12.861" v="152" actId="20577"/>
          <ac:spMkLst>
            <pc:docMk/>
            <pc:sldMk cId="497262510" sldId="277"/>
            <ac:spMk id="3" creationId="{75AACB8F-01A1-7CCE-405F-EF33E55AB23C}"/>
          </ac:spMkLst>
        </pc:spChg>
        <pc:picChg chg="add mod">
          <ac:chgData name="Divya Gupta" userId="S::divya@curiodigitaltx.com::c35908d6-3216-4f2d-bb50-19f1a9573732" providerId="AD" clId="Web-{8935CC86-D87F-413B-AC08-F08AE8851528}" dt="2023-06-27T08:26:30.750" v="223" actId="14100"/>
          <ac:picMkLst>
            <pc:docMk/>
            <pc:sldMk cId="497262510" sldId="277"/>
            <ac:picMk id="7" creationId="{EB49C68F-A1FA-8BF1-191D-2F5E86AC7E70}"/>
          </ac:picMkLst>
        </pc:picChg>
      </pc:sldChg>
      <pc:sldChg chg="addSp modSp">
        <pc:chgData name="Divya Gupta" userId="S::divya@curiodigitaltx.com::c35908d6-3216-4f2d-bb50-19f1a9573732" providerId="AD" clId="Web-{8935CC86-D87F-413B-AC08-F08AE8851528}" dt="2023-06-27T07:55:35.064" v="156" actId="20577"/>
        <pc:sldMkLst>
          <pc:docMk/>
          <pc:sldMk cId="1681280093" sldId="278"/>
        </pc:sldMkLst>
        <pc:spChg chg="mod">
          <ac:chgData name="Divya Gupta" userId="S::divya@curiodigitaltx.com::c35908d6-3216-4f2d-bb50-19f1a9573732" providerId="AD" clId="Web-{8935CC86-D87F-413B-AC08-F08AE8851528}" dt="2023-06-27T07:55:35.064" v="156" actId="20577"/>
          <ac:spMkLst>
            <pc:docMk/>
            <pc:sldMk cId="1681280093" sldId="278"/>
            <ac:spMk id="8" creationId="{EC3CECDF-FD87-E61C-ACB0-F6399EFAFC6C}"/>
          </ac:spMkLst>
        </pc:spChg>
        <pc:picChg chg="add">
          <ac:chgData name="Divya Gupta" userId="S::divya@curiodigitaltx.com::c35908d6-3216-4f2d-bb50-19f1a9573732" providerId="AD" clId="Web-{8935CC86-D87F-413B-AC08-F08AE8851528}" dt="2023-06-27T07:46:29.765" v="107"/>
          <ac:picMkLst>
            <pc:docMk/>
            <pc:sldMk cId="1681280093" sldId="278"/>
            <ac:picMk id="6" creationId="{B1CFF3F9-4A53-19D8-2487-8F882EB743F2}"/>
          </ac:picMkLst>
        </pc:picChg>
      </pc:sldChg>
      <pc:sldChg chg="addSp delSp modSp del">
        <pc:chgData name="Divya Gupta" userId="S::divya@curiodigitaltx.com::c35908d6-3216-4f2d-bb50-19f1a9573732" providerId="AD" clId="Web-{8935CC86-D87F-413B-AC08-F08AE8851528}" dt="2023-06-27T07:43:56.058" v="78"/>
        <pc:sldMkLst>
          <pc:docMk/>
          <pc:sldMk cId="1349119526" sldId="279"/>
        </pc:sldMkLst>
        <pc:spChg chg="mod">
          <ac:chgData name="Divya Gupta" userId="S::divya@curiodigitaltx.com::c35908d6-3216-4f2d-bb50-19f1a9573732" providerId="AD" clId="Web-{8935CC86-D87F-413B-AC08-F08AE8851528}" dt="2023-06-27T07:42:31.946" v="65"/>
          <ac:spMkLst>
            <pc:docMk/>
            <pc:sldMk cId="1349119526" sldId="279"/>
            <ac:spMk id="2" creationId="{DA9672BA-4BE1-529E-07EC-8F4A53233F03}"/>
          </ac:spMkLst>
        </pc:spChg>
        <pc:spChg chg="del mod">
          <ac:chgData name="Divya Gupta" userId="S::divya@curiodigitaltx.com::c35908d6-3216-4f2d-bb50-19f1a9573732" providerId="AD" clId="Web-{8935CC86-D87F-413B-AC08-F08AE8851528}" dt="2023-06-27T07:42:31.946" v="65"/>
          <ac:spMkLst>
            <pc:docMk/>
            <pc:sldMk cId="1349119526" sldId="279"/>
            <ac:spMk id="3" creationId="{C69F77E6-6698-55B6-C98F-1338F8539D37}"/>
          </ac:spMkLst>
        </pc:spChg>
        <pc:spChg chg="mod">
          <ac:chgData name="Divya Gupta" userId="S::divya@curiodigitaltx.com::c35908d6-3216-4f2d-bb50-19f1a9573732" providerId="AD" clId="Web-{8935CC86-D87F-413B-AC08-F08AE8851528}" dt="2023-06-27T07:42:31.946" v="65"/>
          <ac:spMkLst>
            <pc:docMk/>
            <pc:sldMk cId="1349119526" sldId="279"/>
            <ac:spMk id="4" creationId="{EEF90905-61DD-7573-FB83-64447E29ABB1}"/>
          </ac:spMkLst>
        </pc:spChg>
        <pc:spChg chg="del">
          <ac:chgData name="Divya Gupta" userId="S::divya@curiodigitaltx.com::c35908d6-3216-4f2d-bb50-19f1a9573732" providerId="AD" clId="Web-{8935CC86-D87F-413B-AC08-F08AE8851528}" dt="2023-06-27T07:42:31.946" v="65"/>
          <ac:spMkLst>
            <pc:docMk/>
            <pc:sldMk cId="1349119526" sldId="279"/>
            <ac:spMk id="19" creationId="{45D37F4E-DDB4-456B-97E0-9937730A039F}"/>
          </ac:spMkLst>
        </pc:spChg>
        <pc:spChg chg="del">
          <ac:chgData name="Divya Gupta" userId="S::divya@curiodigitaltx.com::c35908d6-3216-4f2d-bb50-19f1a9573732" providerId="AD" clId="Web-{8935CC86-D87F-413B-AC08-F08AE8851528}" dt="2023-06-27T07:42:31.946" v="65"/>
          <ac:spMkLst>
            <pc:docMk/>
            <pc:sldMk cId="1349119526" sldId="279"/>
            <ac:spMk id="20" creationId="{B2DD41CD-8F47-4F56-AD12-4E2FF7696987}"/>
          </ac:spMkLst>
        </pc:spChg>
        <pc:spChg chg="add">
          <ac:chgData name="Divya Gupta" userId="S::divya@curiodigitaltx.com::c35908d6-3216-4f2d-bb50-19f1a9573732" providerId="AD" clId="Web-{8935CC86-D87F-413B-AC08-F08AE8851528}" dt="2023-06-27T07:42:31.946" v="65"/>
          <ac:spMkLst>
            <pc:docMk/>
            <pc:sldMk cId="1349119526" sldId="279"/>
            <ac:spMk id="26" creationId="{53B021B3-DE93-4AB7-8A18-CF5F1CED88B8}"/>
          </ac:spMkLst>
        </pc:spChg>
        <pc:spChg chg="add">
          <ac:chgData name="Divya Gupta" userId="S::divya@curiodigitaltx.com::c35908d6-3216-4f2d-bb50-19f1a9573732" providerId="AD" clId="Web-{8935CC86-D87F-413B-AC08-F08AE8851528}" dt="2023-06-27T07:42:31.946" v="65"/>
          <ac:spMkLst>
            <pc:docMk/>
            <pc:sldMk cId="1349119526" sldId="279"/>
            <ac:spMk id="28" creationId="{52D502E5-F6B4-4D58-B4AE-FC466FF15EE8}"/>
          </ac:spMkLst>
        </pc:spChg>
        <pc:spChg chg="add">
          <ac:chgData name="Divya Gupta" userId="S::divya@curiodigitaltx.com::c35908d6-3216-4f2d-bb50-19f1a9573732" providerId="AD" clId="Web-{8935CC86-D87F-413B-AC08-F08AE8851528}" dt="2023-06-27T07:42:31.946" v="65"/>
          <ac:spMkLst>
            <pc:docMk/>
            <pc:sldMk cId="1349119526" sldId="279"/>
            <ac:spMk id="30" creationId="{9DECDBF4-02B6-4BB4-B65B-B8107AD6A9E8}"/>
          </ac:spMkLst>
        </pc:spChg>
        <pc:graphicFrameChg chg="add">
          <ac:chgData name="Divya Gupta" userId="S::divya@curiodigitaltx.com::c35908d6-3216-4f2d-bb50-19f1a9573732" providerId="AD" clId="Web-{8935CC86-D87F-413B-AC08-F08AE8851528}" dt="2023-06-27T07:42:31.946" v="65"/>
          <ac:graphicFrameMkLst>
            <pc:docMk/>
            <pc:sldMk cId="1349119526" sldId="279"/>
            <ac:graphicFrameMk id="22" creationId="{0A1E7925-DB44-4BE1-CA62-9108677F7033}"/>
          </ac:graphicFrameMkLst>
        </pc:graphicFrameChg>
        <pc:picChg chg="del">
          <ac:chgData name="Divya Gupta" userId="S::divya@curiodigitaltx.com::c35908d6-3216-4f2d-bb50-19f1a9573732" providerId="AD" clId="Web-{8935CC86-D87F-413B-AC08-F08AE8851528}" dt="2023-06-27T07:42:14.508" v="59"/>
          <ac:picMkLst>
            <pc:docMk/>
            <pc:sldMk cId="1349119526" sldId="279"/>
            <ac:picMk id="6" creationId="{7CA07901-579C-BFCC-7D89-A24BBE44C4BD}"/>
          </ac:picMkLst>
        </pc:picChg>
      </pc:sldChg>
      <pc:sldChg chg="addSp delSp modSp add replId">
        <pc:chgData name="Divya Gupta" userId="S::divya@curiodigitaltx.com::c35908d6-3216-4f2d-bb50-19f1a9573732" providerId="AD" clId="Web-{8935CC86-D87F-413B-AC08-F08AE8851528}" dt="2023-06-27T08:08:40.071" v="222" actId="14100"/>
        <pc:sldMkLst>
          <pc:docMk/>
          <pc:sldMk cId="1245443933" sldId="280"/>
        </pc:sldMkLst>
        <pc:spChg chg="mod">
          <ac:chgData name="Divya Gupta" userId="S::divya@curiodigitaltx.com::c35908d6-3216-4f2d-bb50-19f1a9573732" providerId="AD" clId="Web-{8935CC86-D87F-413B-AC08-F08AE8851528}" dt="2023-06-27T07:44:51.606" v="87" actId="20577"/>
          <ac:spMkLst>
            <pc:docMk/>
            <pc:sldMk cId="1245443933" sldId="280"/>
            <ac:spMk id="2" creationId="{DA9672BA-4BE1-529E-07EC-8F4A53233F03}"/>
          </ac:spMkLst>
        </pc:spChg>
        <pc:spChg chg="mod">
          <ac:chgData name="Divya Gupta" userId="S::divya@curiodigitaltx.com::c35908d6-3216-4f2d-bb50-19f1a9573732" providerId="AD" clId="Web-{8935CC86-D87F-413B-AC08-F08AE8851528}" dt="2023-06-27T07:54:01.140" v="144" actId="20577"/>
          <ac:spMkLst>
            <pc:docMk/>
            <pc:sldMk cId="1245443933" sldId="280"/>
            <ac:spMk id="3" creationId="{C69F77E6-6698-55B6-C98F-1338F8539D37}"/>
          </ac:spMkLst>
        </pc:spChg>
        <pc:picChg chg="del">
          <ac:chgData name="Divya Gupta" userId="S::divya@curiodigitaltx.com::c35908d6-3216-4f2d-bb50-19f1a9573732" providerId="AD" clId="Web-{8935CC86-D87F-413B-AC08-F08AE8851528}" dt="2023-06-27T07:43:00.150" v="66"/>
          <ac:picMkLst>
            <pc:docMk/>
            <pc:sldMk cId="1245443933" sldId="280"/>
            <ac:picMk id="6" creationId="{7CA07901-579C-BFCC-7D89-A24BBE44C4BD}"/>
          </ac:picMkLst>
        </pc:picChg>
        <pc:picChg chg="add del mod">
          <ac:chgData name="Divya Gupta" userId="S::divya@curiodigitaltx.com::c35908d6-3216-4f2d-bb50-19f1a9573732" providerId="AD" clId="Web-{8935CC86-D87F-413B-AC08-F08AE8851528}" dt="2023-06-27T07:45:58.077" v="101"/>
          <ac:picMkLst>
            <pc:docMk/>
            <pc:sldMk cId="1245443933" sldId="280"/>
            <ac:picMk id="7" creationId="{E9C5087C-53E4-DE42-29EC-B8D51DEC1DEE}"/>
          </ac:picMkLst>
        </pc:picChg>
        <pc:picChg chg="add mod">
          <ac:chgData name="Divya Gupta" userId="S::divya@curiodigitaltx.com::c35908d6-3216-4f2d-bb50-19f1a9573732" providerId="AD" clId="Web-{8935CC86-D87F-413B-AC08-F08AE8851528}" dt="2023-06-27T07:44:55.107" v="89" actId="1076"/>
          <ac:picMkLst>
            <pc:docMk/>
            <pc:sldMk cId="1245443933" sldId="280"/>
            <ac:picMk id="9" creationId="{46FCE01E-DF1B-4276-7D43-4A08E02C833B}"/>
          </ac:picMkLst>
        </pc:picChg>
        <pc:picChg chg="add mod">
          <ac:chgData name="Divya Gupta" userId="S::divya@curiodigitaltx.com::c35908d6-3216-4f2d-bb50-19f1a9573732" providerId="AD" clId="Web-{8935CC86-D87F-413B-AC08-F08AE8851528}" dt="2023-06-27T08:08:40.071" v="222" actId="14100"/>
          <ac:picMkLst>
            <pc:docMk/>
            <pc:sldMk cId="1245443933" sldId="280"/>
            <ac:picMk id="10" creationId="{13EDB88C-B015-EEB4-2DA2-1F78543CDD4A}"/>
          </ac:picMkLst>
        </pc:picChg>
      </pc:sldChg>
      <pc:sldChg chg="addSp modSp add ord replId">
        <pc:chgData name="Divya Gupta" userId="S::divya@curiodigitaltx.com::c35908d6-3216-4f2d-bb50-19f1a9573732" providerId="AD" clId="Web-{8935CC86-D87F-413B-AC08-F08AE8851528}" dt="2023-06-27T07:53:45.155" v="143" actId="20577"/>
        <pc:sldMkLst>
          <pc:docMk/>
          <pc:sldMk cId="3897395135" sldId="281"/>
        </pc:sldMkLst>
        <pc:spChg chg="mod">
          <ac:chgData name="Divya Gupta" userId="S::divya@curiodigitaltx.com::c35908d6-3216-4f2d-bb50-19f1a9573732" providerId="AD" clId="Web-{8935CC86-D87F-413B-AC08-F08AE8851528}" dt="2023-06-27T07:44:45.419" v="84" actId="20577"/>
          <ac:spMkLst>
            <pc:docMk/>
            <pc:sldMk cId="3897395135" sldId="281"/>
            <ac:spMk id="2" creationId="{DA9672BA-4BE1-529E-07EC-8F4A53233F03}"/>
          </ac:spMkLst>
        </pc:spChg>
        <pc:spChg chg="mod">
          <ac:chgData name="Divya Gupta" userId="S::divya@curiodigitaltx.com::c35908d6-3216-4f2d-bb50-19f1a9573732" providerId="AD" clId="Web-{8935CC86-D87F-413B-AC08-F08AE8851528}" dt="2023-06-27T07:53:45.155" v="143" actId="20577"/>
          <ac:spMkLst>
            <pc:docMk/>
            <pc:sldMk cId="3897395135" sldId="281"/>
            <ac:spMk id="3" creationId="{C69F77E6-6698-55B6-C98F-1338F8539D37}"/>
          </ac:spMkLst>
        </pc:spChg>
        <pc:picChg chg="add mod">
          <ac:chgData name="Divya Gupta" userId="S::divya@curiodigitaltx.com::c35908d6-3216-4f2d-bb50-19f1a9573732" providerId="AD" clId="Web-{8935CC86-D87F-413B-AC08-F08AE8851528}" dt="2023-06-27T07:44:48.247" v="86" actId="1076"/>
          <ac:picMkLst>
            <pc:docMk/>
            <pc:sldMk cId="3897395135" sldId="281"/>
            <ac:picMk id="6" creationId="{A1C3B644-6DE8-8A24-5F13-C0D6BCEE5E65}"/>
          </ac:picMkLst>
        </pc:picChg>
      </pc:sldChg>
    </pc:docChg>
  </pc:docChgLst>
  <pc:docChgLst>
    <pc:chgData name="Divya Gupta" userId="S::divya@curiodigitaltx.com::c35908d6-3216-4f2d-bb50-19f1a9573732" providerId="AD" clId="Web-{9D26DA98-44F5-4146-B227-A2ADB05A3A1F}"/>
    <pc:docChg chg="modSld">
      <pc:chgData name="Divya Gupta" userId="S::divya@curiodigitaltx.com::c35908d6-3216-4f2d-bb50-19f1a9573732" providerId="AD" clId="Web-{9D26DA98-44F5-4146-B227-A2ADB05A3A1F}" dt="2023-06-27T11:12:17.379" v="4"/>
      <pc:docMkLst>
        <pc:docMk/>
      </pc:docMkLst>
      <pc:sldChg chg="delSp modSp">
        <pc:chgData name="Divya Gupta" userId="S::divya@curiodigitaltx.com::c35908d6-3216-4f2d-bb50-19f1a9573732" providerId="AD" clId="Web-{9D26DA98-44F5-4146-B227-A2ADB05A3A1F}" dt="2023-06-27T11:12:17.379" v="4"/>
        <pc:sldMkLst>
          <pc:docMk/>
          <pc:sldMk cId="1644327927" sldId="267"/>
        </pc:sldMkLst>
        <pc:picChg chg="del mod">
          <ac:chgData name="Divya Gupta" userId="S::divya@curiodigitaltx.com::c35908d6-3216-4f2d-bb50-19f1a9573732" providerId="AD" clId="Web-{9D26DA98-44F5-4146-B227-A2ADB05A3A1F}" dt="2023-06-27T11:12:17.379" v="4"/>
          <ac:picMkLst>
            <pc:docMk/>
            <pc:sldMk cId="1644327927" sldId="267"/>
            <ac:picMk id="6" creationId="{2B7CC9EF-F074-F27D-CFCC-5C5349AB34D9}"/>
          </ac:picMkLst>
        </pc:picChg>
      </pc:sldChg>
    </pc:docChg>
  </pc:docChgLst>
  <pc:docChgLst>
    <pc:chgData clId="Web-{8935CC86-D87F-413B-AC08-F08AE8851528}"/>
    <pc:docChg chg="modSld">
      <pc:chgData name="" userId="" providerId="" clId="Web-{8935CC86-D87F-413B-AC08-F08AE8851528}" dt="2023-06-27T07:34:48.887" v="0" actId="14100"/>
      <pc:docMkLst>
        <pc:docMk/>
      </pc:docMkLst>
      <pc:sldChg chg="modSp">
        <pc:chgData name="" userId="" providerId="" clId="Web-{8935CC86-D87F-413B-AC08-F08AE8851528}" dt="2023-06-27T07:34:48.887" v="0" actId="14100"/>
        <pc:sldMkLst>
          <pc:docMk/>
          <pc:sldMk cId="2861094314" sldId="257"/>
        </pc:sldMkLst>
        <pc:picChg chg="mod">
          <ac:chgData name="" userId="" providerId="" clId="Web-{8935CC86-D87F-413B-AC08-F08AE8851528}" dt="2023-06-27T07:34:48.887" v="0" actId="14100"/>
          <ac:picMkLst>
            <pc:docMk/>
            <pc:sldMk cId="2861094314" sldId="257"/>
            <ac:picMk id="9" creationId="{6F8BAB63-5808-20A2-0CBE-FAB895FD23B1}"/>
          </ac:picMkLst>
        </pc:picChg>
      </pc:sldChg>
    </pc:docChg>
  </pc:docChgLst>
  <pc:docChgLst>
    <pc:chgData name="Divya Gupta" userId="S::divya@curiodigitaltx.com::c35908d6-3216-4f2d-bb50-19f1a9573732" providerId="AD" clId="Web-{BDF91288-7369-4F34-A16B-50250DD9099A}"/>
    <pc:docChg chg="addSld delSld modSld addMainMaster delMainMaster">
      <pc:chgData name="Divya Gupta" userId="S::divya@curiodigitaltx.com::c35908d6-3216-4f2d-bb50-19f1a9573732" providerId="AD" clId="Web-{BDF91288-7369-4F34-A16B-50250DD9099A}" dt="2023-06-27T07:09:23.042" v="196" actId="14100"/>
      <pc:docMkLst>
        <pc:docMk/>
      </pc:docMkLst>
      <pc:sldChg chg="delSp modSp mod modClrScheme delDesignElem chgLayout">
        <pc:chgData name="Divya Gupta" userId="S::divya@curiodigitaltx.com::c35908d6-3216-4f2d-bb50-19f1a9573732" providerId="AD" clId="Web-{BDF91288-7369-4F34-A16B-50250DD9099A}" dt="2023-06-27T07:08:50.682" v="191"/>
        <pc:sldMkLst>
          <pc:docMk/>
          <pc:sldMk cId="3199225478" sldId="256"/>
        </pc:sldMkLst>
        <pc:spChg chg="mod ord">
          <ac:chgData name="Divya Gupta" userId="S::divya@curiodigitaltx.com::c35908d6-3216-4f2d-bb50-19f1a9573732" providerId="AD" clId="Web-{BDF91288-7369-4F34-A16B-50250DD9099A}" dt="2023-06-27T07:08:50.682" v="191"/>
          <ac:spMkLst>
            <pc:docMk/>
            <pc:sldMk cId="3199225478" sldId="256"/>
            <ac:spMk id="4" creationId="{40197BFF-5EB9-4347-6E13-67AD995EB819}"/>
          </ac:spMkLst>
        </pc:spChg>
        <pc:spChg chg="del">
          <ac:chgData name="Divya Gupta" userId="S::divya@curiodigitaltx.com::c35908d6-3216-4f2d-bb50-19f1a9573732" providerId="AD" clId="Web-{BDF91288-7369-4F34-A16B-50250DD9099A}" dt="2023-06-27T07:08:23.463" v="189"/>
          <ac:spMkLst>
            <pc:docMk/>
            <pc:sldMk cId="3199225478" sldId="256"/>
            <ac:spMk id="14" creationId="{32BC26D8-82FB-445E-AA49-62A77D7C1EE0}"/>
          </ac:spMkLst>
        </pc:spChg>
        <pc:spChg chg="del">
          <ac:chgData name="Divya Gupta" userId="S::divya@curiodigitaltx.com::c35908d6-3216-4f2d-bb50-19f1a9573732" providerId="AD" clId="Web-{BDF91288-7369-4F34-A16B-50250DD9099A}" dt="2023-06-27T07:08:23.463" v="189"/>
          <ac:spMkLst>
            <pc:docMk/>
            <pc:sldMk cId="3199225478" sldId="256"/>
            <ac:spMk id="16" creationId="{CB44330D-EA18-4254-AA95-EB49948539B8}"/>
          </ac:spMkLst>
        </pc:spChg>
      </pc:sldChg>
      <pc:sldChg chg="delSp modSp mod modClrScheme delDesignElem chgLayout">
        <pc:chgData name="Divya Gupta" userId="S::divya@curiodigitaltx.com::c35908d6-3216-4f2d-bb50-19f1a9573732" providerId="AD" clId="Web-{BDF91288-7369-4F34-A16B-50250DD9099A}" dt="2023-06-27T07:08:50.682" v="191"/>
        <pc:sldMkLst>
          <pc:docMk/>
          <pc:sldMk cId="2861094314" sldId="257"/>
        </pc:sldMkLst>
        <pc:spChg chg="mod ord">
          <ac:chgData name="Divya Gupta" userId="S::divya@curiodigitaltx.com::c35908d6-3216-4f2d-bb50-19f1a9573732" providerId="AD" clId="Web-{BDF91288-7369-4F34-A16B-50250DD9099A}" dt="2023-06-27T07:08:50.682" v="191"/>
          <ac:spMkLst>
            <pc:docMk/>
            <pc:sldMk cId="2861094314" sldId="257"/>
            <ac:spMk id="2" creationId="{E2872094-D36A-007C-818C-6DC4FC39F74F}"/>
          </ac:spMkLst>
        </pc:spChg>
        <pc:spChg chg="mod ord">
          <ac:chgData name="Divya Gupta" userId="S::divya@curiodigitaltx.com::c35908d6-3216-4f2d-bb50-19f1a9573732" providerId="AD" clId="Web-{BDF91288-7369-4F34-A16B-50250DD9099A}" dt="2023-06-27T07:08:50.682" v="191"/>
          <ac:spMkLst>
            <pc:docMk/>
            <pc:sldMk cId="2861094314" sldId="257"/>
            <ac:spMk id="4" creationId="{98B9F59A-EE54-15E1-6F90-F1AB79C0DCE7}"/>
          </ac:spMkLst>
        </pc:spChg>
        <pc:spChg chg="mod ord">
          <ac:chgData name="Divya Gupta" userId="S::divya@curiodigitaltx.com::c35908d6-3216-4f2d-bb50-19f1a9573732" providerId="AD" clId="Web-{BDF91288-7369-4F34-A16B-50250DD9099A}" dt="2023-06-27T07:08:50.682" v="191"/>
          <ac:spMkLst>
            <pc:docMk/>
            <pc:sldMk cId="2861094314" sldId="257"/>
            <ac:spMk id="5" creationId="{59E6DDBC-FF52-FC26-3BF2-D0C6D980DB92}"/>
          </ac:spMkLst>
        </pc:spChg>
        <pc:spChg chg="del">
          <ac:chgData name="Divya Gupta" userId="S::divya@curiodigitaltx.com::c35908d6-3216-4f2d-bb50-19f1a9573732" providerId="AD" clId="Web-{BDF91288-7369-4F34-A16B-50250DD9099A}" dt="2023-06-27T07:08:23.463" v="189"/>
          <ac:spMkLst>
            <pc:docMk/>
            <pc:sldMk cId="2861094314" sldId="257"/>
            <ac:spMk id="13" creationId="{1707FC24-6981-43D9-B525-C7832BA22463}"/>
          </ac:spMkLst>
        </pc:spChg>
      </pc:sldChg>
      <pc:sldChg chg="addSp delSp modSp mod modClrScheme chgLayout">
        <pc:chgData name="Divya Gupta" userId="S::divya@curiodigitaltx.com::c35908d6-3216-4f2d-bb50-19f1a9573732" providerId="AD" clId="Web-{BDF91288-7369-4F34-A16B-50250DD9099A}" dt="2023-06-27T07:09:23.042" v="196" actId="14100"/>
        <pc:sldMkLst>
          <pc:docMk/>
          <pc:sldMk cId="459109267" sldId="259"/>
        </pc:sldMkLst>
        <pc:spChg chg="mod ord">
          <ac:chgData name="Divya Gupta" userId="S::divya@curiodigitaltx.com::c35908d6-3216-4f2d-bb50-19f1a9573732" providerId="AD" clId="Web-{BDF91288-7369-4F34-A16B-50250DD9099A}" dt="2023-06-27T07:08:50.682" v="191"/>
          <ac:spMkLst>
            <pc:docMk/>
            <pc:sldMk cId="459109267" sldId="259"/>
            <ac:spMk id="2" creationId="{3096DAF6-311E-0255-B1ED-7410C0285961}"/>
          </ac:spMkLst>
        </pc:spChg>
        <pc:spChg chg="mod ord">
          <ac:chgData name="Divya Gupta" userId="S::divya@curiodigitaltx.com::c35908d6-3216-4f2d-bb50-19f1a9573732" providerId="AD" clId="Web-{BDF91288-7369-4F34-A16B-50250DD9099A}" dt="2023-06-27T07:09:23.042" v="196" actId="14100"/>
          <ac:spMkLst>
            <pc:docMk/>
            <pc:sldMk cId="459109267" sldId="259"/>
            <ac:spMk id="3" creationId="{70665C76-273B-9A86-DBC1-54F437B85A44}"/>
          </ac:spMkLst>
        </pc:spChg>
        <pc:spChg chg="mod ord">
          <ac:chgData name="Divya Gupta" userId="S::divya@curiodigitaltx.com::c35908d6-3216-4f2d-bb50-19f1a9573732" providerId="AD" clId="Web-{BDF91288-7369-4F34-A16B-50250DD9099A}" dt="2023-06-27T07:08:50.682" v="191"/>
          <ac:spMkLst>
            <pc:docMk/>
            <pc:sldMk cId="459109267" sldId="259"/>
            <ac:spMk id="4" creationId="{6E049770-9203-2BD7-A999-EDFBD11B0D06}"/>
          </ac:spMkLst>
        </pc:spChg>
        <pc:graphicFrameChg chg="add del mod modGraphic">
          <ac:chgData name="Divya Gupta" userId="S::divya@curiodigitaltx.com::c35908d6-3216-4f2d-bb50-19f1a9573732" providerId="AD" clId="Web-{BDF91288-7369-4F34-A16B-50250DD9099A}" dt="2023-06-27T06:51:28.842" v="6"/>
          <ac:graphicFrameMkLst>
            <pc:docMk/>
            <pc:sldMk cId="459109267" sldId="259"/>
            <ac:graphicFrameMk id="8" creationId="{C89BF700-997C-9438-72A3-7532EAD8A323}"/>
          </ac:graphicFrameMkLst>
        </pc:graphicFrameChg>
        <pc:picChg chg="add del mod">
          <ac:chgData name="Divya Gupta" userId="S::divya@curiodigitaltx.com::c35908d6-3216-4f2d-bb50-19f1a9573732" providerId="AD" clId="Web-{BDF91288-7369-4F34-A16B-50250DD9099A}" dt="2023-06-27T06:50:48.497" v="4"/>
          <ac:picMkLst>
            <pc:docMk/>
            <pc:sldMk cId="459109267" sldId="259"/>
            <ac:picMk id="5" creationId="{CD6D9FE6-7997-6BAA-5D7E-A4D5CE47C221}"/>
          </ac:picMkLst>
        </pc:picChg>
        <pc:picChg chg="add mod">
          <ac:chgData name="Divya Gupta" userId="S::divya@curiodigitaltx.com::c35908d6-3216-4f2d-bb50-19f1a9573732" providerId="AD" clId="Web-{BDF91288-7369-4F34-A16B-50250DD9099A}" dt="2023-06-27T06:50:38.825" v="2" actId="1076"/>
          <ac:picMkLst>
            <pc:docMk/>
            <pc:sldMk cId="459109267" sldId="259"/>
            <ac:picMk id="7" creationId="{E80AF169-5CBA-C4D7-0C74-5464F267F901}"/>
          </ac:picMkLst>
        </pc:picChg>
      </pc:sldChg>
      <pc:sldChg chg="delSp modSp mod modClrScheme delDesignElem chgLayout">
        <pc:chgData name="Divya Gupta" userId="S::divya@curiodigitaltx.com::c35908d6-3216-4f2d-bb50-19f1a9573732" providerId="AD" clId="Web-{BDF91288-7369-4F34-A16B-50250DD9099A}" dt="2023-06-27T07:08:50.682" v="191"/>
        <pc:sldMkLst>
          <pc:docMk/>
          <pc:sldMk cId="3544687849" sldId="260"/>
        </pc:sldMkLst>
        <pc:spChg chg="mod ord">
          <ac:chgData name="Divya Gupta" userId="S::divya@curiodigitaltx.com::c35908d6-3216-4f2d-bb50-19f1a9573732" providerId="AD" clId="Web-{BDF91288-7369-4F34-A16B-50250DD9099A}" dt="2023-06-27T07:08:50.682" v="191"/>
          <ac:spMkLst>
            <pc:docMk/>
            <pc:sldMk cId="3544687849" sldId="260"/>
            <ac:spMk id="2" creationId="{EA4904D3-A247-E528-2115-156C18874265}"/>
          </ac:spMkLst>
        </pc:spChg>
        <pc:spChg chg="mod ord">
          <ac:chgData name="Divya Gupta" userId="S::divya@curiodigitaltx.com::c35908d6-3216-4f2d-bb50-19f1a9573732" providerId="AD" clId="Web-{BDF91288-7369-4F34-A16B-50250DD9099A}" dt="2023-06-27T07:08:50.682" v="191"/>
          <ac:spMkLst>
            <pc:docMk/>
            <pc:sldMk cId="3544687849" sldId="260"/>
            <ac:spMk id="4" creationId="{196429B0-60CE-36A6-DD5A-4112E4534701}"/>
          </ac:spMkLst>
        </pc:spChg>
        <pc:spChg chg="del">
          <ac:chgData name="Divya Gupta" userId="S::divya@curiodigitaltx.com::c35908d6-3216-4f2d-bb50-19f1a9573732" providerId="AD" clId="Web-{BDF91288-7369-4F34-A16B-50250DD9099A}" dt="2023-06-27T07:08:23.463" v="189"/>
          <ac:spMkLst>
            <pc:docMk/>
            <pc:sldMk cId="3544687849" sldId="260"/>
            <ac:spMk id="42" creationId="{45D37F4E-DDB4-456B-97E0-9937730A039F}"/>
          </ac:spMkLst>
        </pc:spChg>
        <pc:spChg chg="del">
          <ac:chgData name="Divya Gupta" userId="S::divya@curiodigitaltx.com::c35908d6-3216-4f2d-bb50-19f1a9573732" providerId="AD" clId="Web-{BDF91288-7369-4F34-A16B-50250DD9099A}" dt="2023-06-27T07:08:23.463" v="189"/>
          <ac:spMkLst>
            <pc:docMk/>
            <pc:sldMk cId="3544687849" sldId="260"/>
            <ac:spMk id="44" creationId="{B2DD41CD-8F47-4F56-AD12-4E2FF7696987}"/>
          </ac:spMkLst>
        </pc:spChg>
      </pc:sldChg>
      <pc:sldChg chg="addSp delSp modSp del mod setBg">
        <pc:chgData name="Divya Gupta" userId="S::divya@curiodigitaltx.com::c35908d6-3216-4f2d-bb50-19f1a9573732" providerId="AD" clId="Web-{BDF91288-7369-4F34-A16B-50250DD9099A}" dt="2023-06-27T07:08:08.525" v="188"/>
        <pc:sldMkLst>
          <pc:docMk/>
          <pc:sldMk cId="1206244218" sldId="261"/>
        </pc:sldMkLst>
        <pc:spChg chg="mod">
          <ac:chgData name="Divya Gupta" userId="S::divya@curiodigitaltx.com::c35908d6-3216-4f2d-bb50-19f1a9573732" providerId="AD" clId="Web-{BDF91288-7369-4F34-A16B-50250DD9099A}" dt="2023-06-27T06:55:54.317" v="31"/>
          <ac:spMkLst>
            <pc:docMk/>
            <pc:sldMk cId="1206244218" sldId="261"/>
            <ac:spMk id="2" creationId="{DA9672BA-4BE1-529E-07EC-8F4A53233F03}"/>
          </ac:spMkLst>
        </pc:spChg>
        <pc:spChg chg="add del">
          <ac:chgData name="Divya Gupta" userId="S::divya@curiodigitaltx.com::c35908d6-3216-4f2d-bb50-19f1a9573732" providerId="AD" clId="Web-{BDF91288-7369-4F34-A16B-50250DD9099A}" dt="2023-06-27T06:53:37.501" v="10"/>
          <ac:spMkLst>
            <pc:docMk/>
            <pc:sldMk cId="1206244218" sldId="261"/>
            <ac:spMk id="3" creationId="{C69F77E6-6698-55B6-C98F-1338F8539D37}"/>
          </ac:spMkLst>
        </pc:spChg>
        <pc:spChg chg="mod ord">
          <ac:chgData name="Divya Gupta" userId="S::divya@curiodigitaltx.com::c35908d6-3216-4f2d-bb50-19f1a9573732" providerId="AD" clId="Web-{BDF91288-7369-4F34-A16B-50250DD9099A}" dt="2023-06-27T06:55:54.317" v="31"/>
          <ac:spMkLst>
            <pc:docMk/>
            <pc:sldMk cId="1206244218" sldId="261"/>
            <ac:spMk id="4" creationId="{EEF90905-61DD-7573-FB83-64447E29ABB1}"/>
          </ac:spMkLst>
        </pc:spChg>
        <pc:spChg chg="add del">
          <ac:chgData name="Divya Gupta" userId="S::divya@curiodigitaltx.com::c35908d6-3216-4f2d-bb50-19f1a9573732" providerId="AD" clId="Web-{BDF91288-7369-4F34-A16B-50250DD9099A}" dt="2023-06-27T06:55:54.317" v="31"/>
          <ac:spMkLst>
            <pc:docMk/>
            <pc:sldMk cId="1206244218" sldId="261"/>
            <ac:spMk id="14" creationId="{F541DB91-0B10-46D9-B34B-7BFF9602606D}"/>
          </ac:spMkLst>
        </pc:spChg>
        <pc:spChg chg="add del">
          <ac:chgData name="Divya Gupta" userId="S::divya@curiodigitaltx.com::c35908d6-3216-4f2d-bb50-19f1a9573732" providerId="AD" clId="Web-{BDF91288-7369-4F34-A16B-50250DD9099A}" dt="2023-06-27T06:55:54.317" v="31"/>
          <ac:spMkLst>
            <pc:docMk/>
            <pc:sldMk cId="1206244218" sldId="261"/>
            <ac:spMk id="16" creationId="{9CF7FE1C-8BC5-4B0C-A2BC-93AB72C90FDD}"/>
          </ac:spMkLst>
        </pc:spChg>
        <pc:graphicFrameChg chg="add del">
          <ac:chgData name="Divya Gupta" userId="S::divya@curiodigitaltx.com::c35908d6-3216-4f2d-bb50-19f1a9573732" providerId="AD" clId="Web-{BDF91288-7369-4F34-A16B-50250DD9099A}" dt="2023-06-27T06:52:56.391" v="8"/>
          <ac:graphicFrameMkLst>
            <pc:docMk/>
            <pc:sldMk cId="1206244218" sldId="261"/>
            <ac:graphicFrameMk id="8" creationId="{24DC57FB-E87A-55EA-FDB6-9C654ECEACEC}"/>
          </ac:graphicFrameMkLst>
        </pc:graphicFrameChg>
        <pc:graphicFrameChg chg="add mod ord modGraphic">
          <ac:chgData name="Divya Gupta" userId="S::divya@curiodigitaltx.com::c35908d6-3216-4f2d-bb50-19f1a9573732" providerId="AD" clId="Web-{BDF91288-7369-4F34-A16B-50250DD9099A}" dt="2023-06-27T07:07:53.493" v="187" actId="20577"/>
          <ac:graphicFrameMkLst>
            <pc:docMk/>
            <pc:sldMk cId="1206244218" sldId="261"/>
            <ac:graphicFrameMk id="9" creationId="{85048123-3C71-AB78-CAC0-E0C97627E5CA}"/>
          </ac:graphicFrameMkLst>
        </pc:graphicFrameChg>
        <pc:graphicFrameChg chg="add mod modGraphic">
          <ac:chgData name="Divya Gupta" userId="S::divya@curiodigitaltx.com::c35908d6-3216-4f2d-bb50-19f1a9573732" providerId="AD" clId="Web-{BDF91288-7369-4F34-A16B-50250DD9099A}" dt="2023-06-27T07:00:18.855" v="88" actId="20577"/>
          <ac:graphicFrameMkLst>
            <pc:docMk/>
            <pc:sldMk cId="1206244218" sldId="261"/>
            <ac:graphicFrameMk id="490" creationId="{3BC0AC28-D201-DC74-636D-4E9A94BF84CC}"/>
          </ac:graphicFrameMkLst>
        </pc:graphicFrameChg>
        <pc:picChg chg="mod">
          <ac:chgData name="Divya Gupta" userId="S::divya@curiodigitaltx.com::c35908d6-3216-4f2d-bb50-19f1a9573732" providerId="AD" clId="Web-{BDF91288-7369-4F34-A16B-50250DD9099A}" dt="2023-06-27T06:58:12.274" v="76" actId="14100"/>
          <ac:picMkLst>
            <pc:docMk/>
            <pc:sldMk cId="1206244218" sldId="261"/>
            <ac:picMk id="6" creationId="{7CA07901-579C-BFCC-7D89-A24BBE44C4BD}"/>
          </ac:picMkLst>
        </pc:picChg>
        <pc:picChg chg="add mod">
          <ac:chgData name="Divya Gupta" userId="S::divya@curiodigitaltx.com::c35908d6-3216-4f2d-bb50-19f1a9573732" providerId="AD" clId="Web-{BDF91288-7369-4F34-A16B-50250DD9099A}" dt="2023-06-27T07:00:34.715" v="93" actId="1076"/>
          <ac:picMkLst>
            <pc:docMk/>
            <pc:sldMk cId="1206244218" sldId="261"/>
            <ac:picMk id="526" creationId="{8A036F70-B0DB-0E41-7675-9E7A602ADD13}"/>
          </ac:picMkLst>
        </pc:picChg>
        <pc:picChg chg="add mod">
          <ac:chgData name="Divya Gupta" userId="S::divya@curiodigitaltx.com::c35908d6-3216-4f2d-bb50-19f1a9573732" providerId="AD" clId="Web-{BDF91288-7369-4F34-A16B-50250DD9099A}" dt="2023-06-27T07:01:36.156" v="103" actId="1076"/>
          <ac:picMkLst>
            <pc:docMk/>
            <pc:sldMk cId="1206244218" sldId="261"/>
            <ac:picMk id="603" creationId="{D36E35B9-02E7-7E88-BD37-B4A22B4E30EA}"/>
          </ac:picMkLst>
        </pc:picChg>
      </pc:sldChg>
      <pc:sldChg chg="modSp mod modClrScheme chgLayout">
        <pc:chgData name="Divya Gupta" userId="S::divya@curiodigitaltx.com::c35908d6-3216-4f2d-bb50-19f1a9573732" providerId="AD" clId="Web-{BDF91288-7369-4F34-A16B-50250DD9099A}" dt="2023-06-27T07:08:50.682" v="191"/>
        <pc:sldMkLst>
          <pc:docMk/>
          <pc:sldMk cId="1373306154" sldId="262"/>
        </pc:sldMkLst>
        <pc:spChg chg="mod ord">
          <ac:chgData name="Divya Gupta" userId="S::divya@curiodigitaltx.com::c35908d6-3216-4f2d-bb50-19f1a9573732" providerId="AD" clId="Web-{BDF91288-7369-4F34-A16B-50250DD9099A}" dt="2023-06-27T07:08:50.682" v="191"/>
          <ac:spMkLst>
            <pc:docMk/>
            <pc:sldMk cId="1373306154" sldId="262"/>
            <ac:spMk id="2" creationId="{E63E1AFC-9CD1-08C8-0F87-3A71E5733E59}"/>
          </ac:spMkLst>
        </pc:spChg>
        <pc:spChg chg="mod ord">
          <ac:chgData name="Divya Gupta" userId="S::divya@curiodigitaltx.com::c35908d6-3216-4f2d-bb50-19f1a9573732" providerId="AD" clId="Web-{BDF91288-7369-4F34-A16B-50250DD9099A}" dt="2023-06-27T07:08:50.682" v="191"/>
          <ac:spMkLst>
            <pc:docMk/>
            <pc:sldMk cId="1373306154" sldId="262"/>
            <ac:spMk id="4" creationId="{6849D843-D489-0698-8F13-E18D7AC34CCE}"/>
          </ac:spMkLst>
        </pc:spChg>
        <pc:spChg chg="mod ord">
          <ac:chgData name="Divya Gupta" userId="S::divya@curiodigitaltx.com::c35908d6-3216-4f2d-bb50-19f1a9573732" providerId="AD" clId="Web-{BDF91288-7369-4F34-A16B-50250DD9099A}" dt="2023-06-27T07:08:50.682" v="191"/>
          <ac:spMkLst>
            <pc:docMk/>
            <pc:sldMk cId="1373306154" sldId="262"/>
            <ac:spMk id="5" creationId="{606B1AD0-3937-0010-0111-E6BE0A3744C4}"/>
          </ac:spMkLst>
        </pc:spChg>
        <pc:spChg chg="mod ord">
          <ac:chgData name="Divya Gupta" userId="S::divya@curiodigitaltx.com::c35908d6-3216-4f2d-bb50-19f1a9573732" providerId="AD" clId="Web-{BDF91288-7369-4F34-A16B-50250DD9099A}" dt="2023-06-27T07:08:50.682" v="191"/>
          <ac:spMkLst>
            <pc:docMk/>
            <pc:sldMk cId="1373306154" sldId="262"/>
            <ac:spMk id="8" creationId="{069C02BE-8A4C-BA2A-650E-DE9645F63E29}"/>
          </ac:spMkLst>
        </pc:spChg>
      </pc:sldChg>
      <pc:sldChg chg="modSp mod modClrScheme chgLayout">
        <pc:chgData name="Divya Gupta" userId="S::divya@curiodigitaltx.com::c35908d6-3216-4f2d-bb50-19f1a9573732" providerId="AD" clId="Web-{BDF91288-7369-4F34-A16B-50250DD9099A}" dt="2023-06-27T07:08:50.682" v="191"/>
        <pc:sldMkLst>
          <pc:docMk/>
          <pc:sldMk cId="1498613200" sldId="264"/>
        </pc:sldMkLst>
        <pc:spChg chg="mod ord">
          <ac:chgData name="Divya Gupta" userId="S::divya@curiodigitaltx.com::c35908d6-3216-4f2d-bb50-19f1a9573732" providerId="AD" clId="Web-{BDF91288-7369-4F34-A16B-50250DD9099A}" dt="2023-06-27T07:08:50.682" v="191"/>
          <ac:spMkLst>
            <pc:docMk/>
            <pc:sldMk cId="1498613200" sldId="264"/>
            <ac:spMk id="2" creationId="{E63E1AFC-9CD1-08C8-0F87-3A71E5733E59}"/>
          </ac:spMkLst>
        </pc:spChg>
        <pc:spChg chg="mod ord">
          <ac:chgData name="Divya Gupta" userId="S::divya@curiodigitaltx.com::c35908d6-3216-4f2d-bb50-19f1a9573732" providerId="AD" clId="Web-{BDF91288-7369-4F34-A16B-50250DD9099A}" dt="2023-06-27T07:08:50.682" v="191"/>
          <ac:spMkLst>
            <pc:docMk/>
            <pc:sldMk cId="1498613200" sldId="264"/>
            <ac:spMk id="4" creationId="{252D75EE-F9AD-7ECC-099C-1DECD261DAA7}"/>
          </ac:spMkLst>
        </pc:spChg>
        <pc:spChg chg="mod ord">
          <ac:chgData name="Divya Gupta" userId="S::divya@curiodigitaltx.com::c35908d6-3216-4f2d-bb50-19f1a9573732" providerId="AD" clId="Web-{BDF91288-7369-4F34-A16B-50250DD9099A}" dt="2023-06-27T07:08:50.682" v="191"/>
          <ac:spMkLst>
            <pc:docMk/>
            <pc:sldMk cId="1498613200" sldId="264"/>
            <ac:spMk id="5" creationId="{BC6C537E-F258-FF89-BDC8-88EC70E7BEAF}"/>
          </ac:spMkLst>
        </pc:spChg>
        <pc:graphicFrameChg chg="mod ord">
          <ac:chgData name="Divya Gupta" userId="S::divya@curiodigitaltx.com::c35908d6-3216-4f2d-bb50-19f1a9573732" providerId="AD" clId="Web-{BDF91288-7369-4F34-A16B-50250DD9099A}" dt="2023-06-27T07:08:50.682" v="191"/>
          <ac:graphicFrameMkLst>
            <pc:docMk/>
            <pc:sldMk cId="1498613200" sldId="264"/>
            <ac:graphicFrameMk id="9" creationId="{00000000-0008-0000-0400-000002000000}"/>
          </ac:graphicFrameMkLst>
        </pc:graphicFrameChg>
      </pc:sldChg>
      <pc:sldChg chg="delSp modSp mod modClrScheme delDesignElem chgLayout">
        <pc:chgData name="Divya Gupta" userId="S::divya@curiodigitaltx.com::c35908d6-3216-4f2d-bb50-19f1a9573732" providerId="AD" clId="Web-{BDF91288-7369-4F34-A16B-50250DD9099A}" dt="2023-06-27T07:08:50.682" v="191"/>
        <pc:sldMkLst>
          <pc:docMk/>
          <pc:sldMk cId="1644327927" sldId="267"/>
        </pc:sldMkLst>
        <pc:spChg chg="mod ord">
          <ac:chgData name="Divya Gupta" userId="S::divya@curiodigitaltx.com::c35908d6-3216-4f2d-bb50-19f1a9573732" providerId="AD" clId="Web-{BDF91288-7369-4F34-A16B-50250DD9099A}" dt="2023-06-27T07:08:50.682" v="191"/>
          <ac:spMkLst>
            <pc:docMk/>
            <pc:sldMk cId="1644327927" sldId="267"/>
            <ac:spMk id="2" creationId="{4D865BDE-C1E4-2068-7ED7-1D9DDC4B3A10}"/>
          </ac:spMkLst>
        </pc:spChg>
        <pc:spChg chg="mod ord">
          <ac:chgData name="Divya Gupta" userId="S::divya@curiodigitaltx.com::c35908d6-3216-4f2d-bb50-19f1a9573732" providerId="AD" clId="Web-{BDF91288-7369-4F34-A16B-50250DD9099A}" dt="2023-06-27T07:08:50.682" v="191"/>
          <ac:spMkLst>
            <pc:docMk/>
            <pc:sldMk cId="1644327927" sldId="267"/>
            <ac:spMk id="3" creationId="{C37621F9-57FC-03A7-2EE3-925A45765D10}"/>
          </ac:spMkLst>
        </pc:spChg>
        <pc:spChg chg="mod ord">
          <ac:chgData name="Divya Gupta" userId="S::divya@curiodigitaltx.com::c35908d6-3216-4f2d-bb50-19f1a9573732" providerId="AD" clId="Web-{BDF91288-7369-4F34-A16B-50250DD9099A}" dt="2023-06-27T07:08:50.682" v="191"/>
          <ac:spMkLst>
            <pc:docMk/>
            <pc:sldMk cId="1644327927" sldId="267"/>
            <ac:spMk id="4" creationId="{520413FC-7659-4BBD-06AF-798C6C1C0116}"/>
          </ac:spMkLst>
        </pc:spChg>
        <pc:spChg chg="del">
          <ac:chgData name="Divya Gupta" userId="S::divya@curiodigitaltx.com::c35908d6-3216-4f2d-bb50-19f1a9573732" providerId="AD" clId="Web-{BDF91288-7369-4F34-A16B-50250DD9099A}" dt="2023-06-27T07:08:23.463" v="189"/>
          <ac:spMkLst>
            <pc:docMk/>
            <pc:sldMk cId="1644327927" sldId="267"/>
            <ac:spMk id="15" creationId="{D009D6D5-DAC2-4A8B-A17A-E206B9012D09}"/>
          </ac:spMkLst>
        </pc:spChg>
      </pc:sldChg>
      <pc:sldChg chg="delSp modSp mod modClrScheme delDesignElem chgLayout">
        <pc:chgData name="Divya Gupta" userId="S::divya@curiodigitaltx.com::c35908d6-3216-4f2d-bb50-19f1a9573732" providerId="AD" clId="Web-{BDF91288-7369-4F34-A16B-50250DD9099A}" dt="2023-06-27T07:08:50.682" v="191"/>
        <pc:sldMkLst>
          <pc:docMk/>
          <pc:sldMk cId="3675246277" sldId="268"/>
        </pc:sldMkLst>
        <pc:spChg chg="mod ord">
          <ac:chgData name="Divya Gupta" userId="S::divya@curiodigitaltx.com::c35908d6-3216-4f2d-bb50-19f1a9573732" providerId="AD" clId="Web-{BDF91288-7369-4F34-A16B-50250DD9099A}" dt="2023-06-27T07:08:50.682" v="191"/>
          <ac:spMkLst>
            <pc:docMk/>
            <pc:sldMk cId="3675246277" sldId="268"/>
            <ac:spMk id="2" creationId="{0F7A40DA-CCAF-AA4D-F02C-E8A499F3A7C1}"/>
          </ac:spMkLst>
        </pc:spChg>
        <pc:spChg chg="mod ord">
          <ac:chgData name="Divya Gupta" userId="S::divya@curiodigitaltx.com::c35908d6-3216-4f2d-bb50-19f1a9573732" providerId="AD" clId="Web-{BDF91288-7369-4F34-A16B-50250DD9099A}" dt="2023-06-27T07:08:50.682" v="191"/>
          <ac:spMkLst>
            <pc:docMk/>
            <pc:sldMk cId="3675246277" sldId="268"/>
            <ac:spMk id="4" creationId="{33C20748-CF29-ED49-B8D8-5DEBC4A531CC}"/>
          </ac:spMkLst>
        </pc:spChg>
        <pc:spChg chg="del">
          <ac:chgData name="Divya Gupta" userId="S::divya@curiodigitaltx.com::c35908d6-3216-4f2d-bb50-19f1a9573732" providerId="AD" clId="Web-{BDF91288-7369-4F34-A16B-50250DD9099A}" dt="2023-06-27T07:08:23.463" v="189"/>
          <ac:spMkLst>
            <pc:docMk/>
            <pc:sldMk cId="3675246277" sldId="268"/>
            <ac:spMk id="11" creationId="{DF05ACD0-FF4A-4F8F-B5C5-6A4EBD0D1B38}"/>
          </ac:spMkLst>
        </pc:spChg>
        <pc:spChg chg="del">
          <ac:chgData name="Divya Gupta" userId="S::divya@curiodigitaltx.com::c35908d6-3216-4f2d-bb50-19f1a9573732" providerId="AD" clId="Web-{BDF91288-7369-4F34-A16B-50250DD9099A}" dt="2023-06-27T07:08:23.463" v="189"/>
          <ac:spMkLst>
            <pc:docMk/>
            <pc:sldMk cId="3675246277" sldId="268"/>
            <ac:spMk id="13" creationId="{4C9AFA28-B5ED-4346-9AF7-68A157F16C7E}"/>
          </ac:spMkLst>
        </pc:spChg>
      </pc:sldChg>
      <pc:sldChg chg="delSp modSp mod modClrScheme delDesignElem chgLayout">
        <pc:chgData name="Divya Gupta" userId="S::divya@curiodigitaltx.com::c35908d6-3216-4f2d-bb50-19f1a9573732" providerId="AD" clId="Web-{BDF91288-7369-4F34-A16B-50250DD9099A}" dt="2023-06-27T07:08:50.682" v="191"/>
        <pc:sldMkLst>
          <pc:docMk/>
          <pc:sldMk cId="2333934579" sldId="270"/>
        </pc:sldMkLst>
        <pc:spChg chg="mod ord">
          <ac:chgData name="Divya Gupta" userId="S::divya@curiodigitaltx.com::c35908d6-3216-4f2d-bb50-19f1a9573732" providerId="AD" clId="Web-{BDF91288-7369-4F34-A16B-50250DD9099A}" dt="2023-06-27T07:08:50.682" v="191"/>
          <ac:spMkLst>
            <pc:docMk/>
            <pc:sldMk cId="2333934579" sldId="270"/>
            <ac:spMk id="2" creationId="{BC01393A-C23C-A11B-B552-8F3AB06E5AFD}"/>
          </ac:spMkLst>
        </pc:spChg>
        <pc:spChg chg="mod ord">
          <ac:chgData name="Divya Gupta" userId="S::divya@curiodigitaltx.com::c35908d6-3216-4f2d-bb50-19f1a9573732" providerId="AD" clId="Web-{BDF91288-7369-4F34-A16B-50250DD9099A}" dt="2023-06-27T07:08:50.682" v="191"/>
          <ac:spMkLst>
            <pc:docMk/>
            <pc:sldMk cId="2333934579" sldId="270"/>
            <ac:spMk id="4" creationId="{AB27019A-DBE3-DD9F-379F-7EBC515DB707}"/>
          </ac:spMkLst>
        </pc:spChg>
        <pc:spChg chg="del">
          <ac:chgData name="Divya Gupta" userId="S::divya@curiodigitaltx.com::c35908d6-3216-4f2d-bb50-19f1a9573732" providerId="AD" clId="Web-{BDF91288-7369-4F34-A16B-50250DD9099A}" dt="2023-06-27T07:08:23.463" v="189"/>
          <ac:spMkLst>
            <pc:docMk/>
            <pc:sldMk cId="2333934579" sldId="270"/>
            <ac:spMk id="12" creationId="{37C89E4B-3C9F-44B9-8B86-D9E3D112D8EC}"/>
          </ac:spMkLst>
        </pc:spChg>
        <pc:picChg chg="mod ord">
          <ac:chgData name="Divya Gupta" userId="S::divya@curiodigitaltx.com::c35908d6-3216-4f2d-bb50-19f1a9573732" providerId="AD" clId="Web-{BDF91288-7369-4F34-A16B-50250DD9099A}" dt="2023-06-27T07:08:50.682" v="191"/>
          <ac:picMkLst>
            <pc:docMk/>
            <pc:sldMk cId="2333934579" sldId="270"/>
            <ac:picMk id="9" creationId="{46644638-3BFA-F376-8E9F-335755AB124E}"/>
          </ac:picMkLst>
        </pc:picChg>
        <pc:cxnChg chg="del">
          <ac:chgData name="Divya Gupta" userId="S::divya@curiodigitaltx.com::c35908d6-3216-4f2d-bb50-19f1a9573732" providerId="AD" clId="Web-{BDF91288-7369-4F34-A16B-50250DD9099A}" dt="2023-06-27T07:08:23.463" v="189"/>
          <ac:cxnSpMkLst>
            <pc:docMk/>
            <pc:sldMk cId="2333934579" sldId="270"/>
            <ac:cxnSpMk id="14" creationId="{AA2EAA10-076F-46BD-8F0F-B9A2FB77A85C}"/>
          </ac:cxnSpMkLst>
        </pc:cxnChg>
        <pc:cxnChg chg="del">
          <ac:chgData name="Divya Gupta" userId="S::divya@curiodigitaltx.com::c35908d6-3216-4f2d-bb50-19f1a9573732" providerId="AD" clId="Web-{BDF91288-7369-4F34-A16B-50250DD9099A}" dt="2023-06-27T07:08:23.463" v="189"/>
          <ac:cxnSpMkLst>
            <pc:docMk/>
            <pc:sldMk cId="2333934579" sldId="270"/>
            <ac:cxnSpMk id="16" creationId="{D891E407-403B-4764-86C9-33A56D3BCAA3}"/>
          </ac:cxnSpMkLst>
        </pc:cxnChg>
      </pc:sldChg>
      <pc:sldChg chg="delSp modSp mod modClrScheme delDesignElem chgLayout">
        <pc:chgData name="Divya Gupta" userId="S::divya@curiodigitaltx.com::c35908d6-3216-4f2d-bb50-19f1a9573732" providerId="AD" clId="Web-{BDF91288-7369-4F34-A16B-50250DD9099A}" dt="2023-06-27T07:08:50.682" v="191"/>
        <pc:sldMkLst>
          <pc:docMk/>
          <pc:sldMk cId="4112284290" sldId="271"/>
        </pc:sldMkLst>
        <pc:spChg chg="mod ord">
          <ac:chgData name="Divya Gupta" userId="S::divya@curiodigitaltx.com::c35908d6-3216-4f2d-bb50-19f1a9573732" providerId="AD" clId="Web-{BDF91288-7369-4F34-A16B-50250DD9099A}" dt="2023-06-27T07:08:50.682" v="191"/>
          <ac:spMkLst>
            <pc:docMk/>
            <pc:sldMk cId="4112284290" sldId="271"/>
            <ac:spMk id="2" creationId="{BC01393A-C23C-A11B-B552-8F3AB06E5AFD}"/>
          </ac:spMkLst>
        </pc:spChg>
        <pc:spChg chg="mod ord">
          <ac:chgData name="Divya Gupta" userId="S::divya@curiodigitaltx.com::c35908d6-3216-4f2d-bb50-19f1a9573732" providerId="AD" clId="Web-{BDF91288-7369-4F34-A16B-50250DD9099A}" dt="2023-06-27T07:08:50.682" v="191"/>
          <ac:spMkLst>
            <pc:docMk/>
            <pc:sldMk cId="4112284290" sldId="271"/>
            <ac:spMk id="4" creationId="{F7512292-B42A-7AC1-7086-3818B43D08E8}"/>
          </ac:spMkLst>
        </pc:spChg>
        <pc:spChg chg="del">
          <ac:chgData name="Divya Gupta" userId="S::divya@curiodigitaltx.com::c35908d6-3216-4f2d-bb50-19f1a9573732" providerId="AD" clId="Web-{BDF91288-7369-4F34-A16B-50250DD9099A}" dt="2023-06-27T07:08:23.463" v="189"/>
          <ac:spMkLst>
            <pc:docMk/>
            <pc:sldMk cId="4112284290" sldId="271"/>
            <ac:spMk id="16" creationId="{37C89E4B-3C9F-44B9-8B86-D9E3D112D8EC}"/>
          </ac:spMkLst>
        </pc:spChg>
        <pc:picChg chg="mod ord">
          <ac:chgData name="Divya Gupta" userId="S::divya@curiodigitaltx.com::c35908d6-3216-4f2d-bb50-19f1a9573732" providerId="AD" clId="Web-{BDF91288-7369-4F34-A16B-50250DD9099A}" dt="2023-06-27T07:08:50.682" v="191"/>
          <ac:picMkLst>
            <pc:docMk/>
            <pc:sldMk cId="4112284290" sldId="271"/>
            <ac:picMk id="7" creationId="{2C6A248E-ABED-035E-B729-EA0A93340936}"/>
          </ac:picMkLst>
        </pc:picChg>
        <pc:cxnChg chg="del">
          <ac:chgData name="Divya Gupta" userId="S::divya@curiodigitaltx.com::c35908d6-3216-4f2d-bb50-19f1a9573732" providerId="AD" clId="Web-{BDF91288-7369-4F34-A16B-50250DD9099A}" dt="2023-06-27T07:08:23.463" v="189"/>
          <ac:cxnSpMkLst>
            <pc:docMk/>
            <pc:sldMk cId="4112284290" sldId="271"/>
            <ac:cxnSpMk id="18" creationId="{AA2EAA10-076F-46BD-8F0F-B9A2FB77A85C}"/>
          </ac:cxnSpMkLst>
        </pc:cxnChg>
        <pc:cxnChg chg="del">
          <ac:chgData name="Divya Gupta" userId="S::divya@curiodigitaltx.com::c35908d6-3216-4f2d-bb50-19f1a9573732" providerId="AD" clId="Web-{BDF91288-7369-4F34-A16B-50250DD9099A}" dt="2023-06-27T07:08:23.463" v="189"/>
          <ac:cxnSpMkLst>
            <pc:docMk/>
            <pc:sldMk cId="4112284290" sldId="271"/>
            <ac:cxnSpMk id="20" creationId="{D891E407-403B-4764-86C9-33A56D3BCAA3}"/>
          </ac:cxnSpMkLst>
        </pc:cxnChg>
      </pc:sldChg>
      <pc:sldChg chg="delSp modSp mod modClrScheme delDesignElem chgLayout">
        <pc:chgData name="Divya Gupta" userId="S::divya@curiodigitaltx.com::c35908d6-3216-4f2d-bb50-19f1a9573732" providerId="AD" clId="Web-{BDF91288-7369-4F34-A16B-50250DD9099A}" dt="2023-06-27T07:08:50.682" v="191"/>
        <pc:sldMkLst>
          <pc:docMk/>
          <pc:sldMk cId="2935010475" sldId="274"/>
        </pc:sldMkLst>
        <pc:spChg chg="mod ord">
          <ac:chgData name="Divya Gupta" userId="S::divya@curiodigitaltx.com::c35908d6-3216-4f2d-bb50-19f1a9573732" providerId="AD" clId="Web-{BDF91288-7369-4F34-A16B-50250DD9099A}" dt="2023-06-27T07:08:50.682" v="191"/>
          <ac:spMkLst>
            <pc:docMk/>
            <pc:sldMk cId="2935010475" sldId="274"/>
            <ac:spMk id="2" creationId="{E2872094-D36A-007C-818C-6DC4FC39F74F}"/>
          </ac:spMkLst>
        </pc:spChg>
        <pc:spChg chg="mod ord">
          <ac:chgData name="Divya Gupta" userId="S::divya@curiodigitaltx.com::c35908d6-3216-4f2d-bb50-19f1a9573732" providerId="AD" clId="Web-{BDF91288-7369-4F34-A16B-50250DD9099A}" dt="2023-06-27T07:08:50.682" v="191"/>
          <ac:spMkLst>
            <pc:docMk/>
            <pc:sldMk cId="2935010475" sldId="274"/>
            <ac:spMk id="4" creationId="{98B9F59A-EE54-15E1-6F90-F1AB79C0DCE7}"/>
          </ac:spMkLst>
        </pc:spChg>
        <pc:spChg chg="del">
          <ac:chgData name="Divya Gupta" userId="S::divya@curiodigitaltx.com::c35908d6-3216-4f2d-bb50-19f1a9573732" providerId="AD" clId="Web-{BDF91288-7369-4F34-A16B-50250DD9099A}" dt="2023-06-27T07:08:23.463" v="189"/>
          <ac:spMkLst>
            <pc:docMk/>
            <pc:sldMk cId="2935010475" sldId="274"/>
            <ac:spMk id="23" creationId="{53B021B3-DE93-4AB7-8A18-CF5F1CED88B8}"/>
          </ac:spMkLst>
        </pc:spChg>
        <pc:spChg chg="del">
          <ac:chgData name="Divya Gupta" userId="S::divya@curiodigitaltx.com::c35908d6-3216-4f2d-bb50-19f1a9573732" providerId="AD" clId="Web-{BDF91288-7369-4F34-A16B-50250DD9099A}" dt="2023-06-27T07:08:23.463" v="189"/>
          <ac:spMkLst>
            <pc:docMk/>
            <pc:sldMk cId="2935010475" sldId="274"/>
            <ac:spMk id="24" creationId="{52D502E5-F6B4-4D58-B4AE-FC466FF15EE8}"/>
          </ac:spMkLst>
        </pc:spChg>
        <pc:spChg chg="del">
          <ac:chgData name="Divya Gupta" userId="S::divya@curiodigitaltx.com::c35908d6-3216-4f2d-bb50-19f1a9573732" providerId="AD" clId="Web-{BDF91288-7369-4F34-A16B-50250DD9099A}" dt="2023-06-27T07:08:23.463" v="189"/>
          <ac:spMkLst>
            <pc:docMk/>
            <pc:sldMk cId="2935010475" sldId="274"/>
            <ac:spMk id="25" creationId="{9DECDBF4-02B6-4BB4-B65B-B8107AD6A9E8}"/>
          </ac:spMkLst>
        </pc:spChg>
        <pc:graphicFrameChg chg="mod ord">
          <ac:chgData name="Divya Gupta" userId="S::divya@curiodigitaltx.com::c35908d6-3216-4f2d-bb50-19f1a9573732" providerId="AD" clId="Web-{BDF91288-7369-4F34-A16B-50250DD9099A}" dt="2023-06-27T07:08:50.682" v="191"/>
          <ac:graphicFrameMkLst>
            <pc:docMk/>
            <pc:sldMk cId="2935010475" sldId="274"/>
            <ac:graphicFrameMk id="5" creationId="{EB72A178-2294-6032-C499-D49EC5BBC459}"/>
          </ac:graphicFrameMkLst>
        </pc:graphicFrameChg>
      </pc:sldChg>
      <pc:sldChg chg="delSp modSp mod modClrScheme delDesignElem chgLayout">
        <pc:chgData name="Divya Gupta" userId="S::divya@curiodigitaltx.com::c35908d6-3216-4f2d-bb50-19f1a9573732" providerId="AD" clId="Web-{BDF91288-7369-4F34-A16B-50250DD9099A}" dt="2023-06-27T07:08:50.682" v="191"/>
        <pc:sldMkLst>
          <pc:docMk/>
          <pc:sldMk cId="2376571195" sldId="275"/>
        </pc:sldMkLst>
        <pc:spChg chg="mod ord">
          <ac:chgData name="Divya Gupta" userId="S::divya@curiodigitaltx.com::c35908d6-3216-4f2d-bb50-19f1a9573732" providerId="AD" clId="Web-{BDF91288-7369-4F34-A16B-50250DD9099A}" dt="2023-06-27T07:08:50.682" v="191"/>
          <ac:spMkLst>
            <pc:docMk/>
            <pc:sldMk cId="2376571195" sldId="275"/>
            <ac:spMk id="2" creationId="{4A09E496-1B59-AC01-7DD9-704026DEA654}"/>
          </ac:spMkLst>
        </pc:spChg>
        <pc:spChg chg="mod ord">
          <ac:chgData name="Divya Gupta" userId="S::divya@curiodigitaltx.com::c35908d6-3216-4f2d-bb50-19f1a9573732" providerId="AD" clId="Web-{BDF91288-7369-4F34-A16B-50250DD9099A}" dt="2023-06-27T07:08:50.682" v="191"/>
          <ac:spMkLst>
            <pc:docMk/>
            <pc:sldMk cId="2376571195" sldId="275"/>
            <ac:spMk id="4" creationId="{7E7A225B-2F7F-1B6C-2A66-BC063BDC78CB}"/>
          </ac:spMkLst>
        </pc:spChg>
        <pc:spChg chg="mod ord">
          <ac:chgData name="Divya Gupta" userId="S::divya@curiodigitaltx.com::c35908d6-3216-4f2d-bb50-19f1a9573732" providerId="AD" clId="Web-{BDF91288-7369-4F34-A16B-50250DD9099A}" dt="2023-06-27T07:08:50.682" v="191"/>
          <ac:spMkLst>
            <pc:docMk/>
            <pc:sldMk cId="2376571195" sldId="275"/>
            <ac:spMk id="5" creationId="{EFFA4C6B-F2EF-EC0F-FD81-9693D09ECD6A}"/>
          </ac:spMkLst>
        </pc:spChg>
        <pc:spChg chg="del">
          <ac:chgData name="Divya Gupta" userId="S::divya@curiodigitaltx.com::c35908d6-3216-4f2d-bb50-19f1a9573732" providerId="AD" clId="Web-{BDF91288-7369-4F34-A16B-50250DD9099A}" dt="2023-06-27T07:08:23.463" v="189"/>
          <ac:spMkLst>
            <pc:docMk/>
            <pc:sldMk cId="2376571195" sldId="275"/>
            <ac:spMk id="11" creationId="{0E91F5CA-B392-444C-88E3-BF5BAAEBDEB0}"/>
          </ac:spMkLst>
        </pc:spChg>
        <pc:spChg chg="del">
          <ac:chgData name="Divya Gupta" userId="S::divya@curiodigitaltx.com::c35908d6-3216-4f2d-bb50-19f1a9573732" providerId="AD" clId="Web-{BDF91288-7369-4F34-A16B-50250DD9099A}" dt="2023-06-27T07:08:23.463" v="189"/>
          <ac:spMkLst>
            <pc:docMk/>
            <pc:sldMk cId="2376571195" sldId="275"/>
            <ac:spMk id="13" creationId="{561308AD-F95B-4430-886C-40173A45B2E4}"/>
          </ac:spMkLst>
        </pc:spChg>
        <pc:spChg chg="del">
          <ac:chgData name="Divya Gupta" userId="S::divya@curiodigitaltx.com::c35908d6-3216-4f2d-bb50-19f1a9573732" providerId="AD" clId="Web-{BDF91288-7369-4F34-A16B-50250DD9099A}" dt="2023-06-27T07:08:23.463" v="189"/>
          <ac:spMkLst>
            <pc:docMk/>
            <pc:sldMk cId="2376571195" sldId="275"/>
            <ac:spMk id="15" creationId="{DB8C0BEF-1AD9-4002-9C03-EBFDBBE574F4}"/>
          </ac:spMkLst>
        </pc:spChg>
        <pc:spChg chg="del">
          <ac:chgData name="Divya Gupta" userId="S::divya@curiodigitaltx.com::c35908d6-3216-4f2d-bb50-19f1a9573732" providerId="AD" clId="Web-{BDF91288-7369-4F34-A16B-50250DD9099A}" dt="2023-06-27T07:08:23.463" v="189"/>
          <ac:spMkLst>
            <pc:docMk/>
            <pc:sldMk cId="2376571195" sldId="275"/>
            <ac:spMk id="17" creationId="{DDCE5572-4319-4D42-813F-C8C69C08CAA8}"/>
          </ac:spMkLst>
        </pc:spChg>
      </pc:sldChg>
      <pc:sldChg chg="modSp mod modClrScheme chgLayout">
        <pc:chgData name="Divya Gupta" userId="S::divya@curiodigitaltx.com::c35908d6-3216-4f2d-bb50-19f1a9573732" providerId="AD" clId="Web-{BDF91288-7369-4F34-A16B-50250DD9099A}" dt="2023-06-27T07:08:50.682" v="191"/>
        <pc:sldMkLst>
          <pc:docMk/>
          <pc:sldMk cId="1130027015" sldId="276"/>
        </pc:sldMkLst>
        <pc:spChg chg="mod ord">
          <ac:chgData name="Divya Gupta" userId="S::divya@curiodigitaltx.com::c35908d6-3216-4f2d-bb50-19f1a9573732" providerId="AD" clId="Web-{BDF91288-7369-4F34-A16B-50250DD9099A}" dt="2023-06-27T07:08:50.682" v="191"/>
          <ac:spMkLst>
            <pc:docMk/>
            <pc:sldMk cId="1130027015" sldId="276"/>
            <ac:spMk id="2" creationId="{8821E95E-74BC-CA9E-D207-2DA0AF9F9D6D}"/>
          </ac:spMkLst>
        </pc:spChg>
      </pc:sldChg>
      <pc:sldChg chg="addSp delSp modSp mod setBg modClrScheme delDesignElem chgLayout">
        <pc:chgData name="Divya Gupta" userId="S::divya@curiodigitaltx.com::c35908d6-3216-4f2d-bb50-19f1a9573732" providerId="AD" clId="Web-{BDF91288-7369-4F34-A16B-50250DD9099A}" dt="2023-06-27T07:08:50.682" v="191"/>
        <pc:sldMkLst>
          <pc:docMk/>
          <pc:sldMk cId="497262510" sldId="277"/>
        </pc:sldMkLst>
        <pc:spChg chg="mod ord">
          <ac:chgData name="Divya Gupta" userId="S::divya@curiodigitaltx.com::c35908d6-3216-4f2d-bb50-19f1a9573732" providerId="AD" clId="Web-{BDF91288-7369-4F34-A16B-50250DD9099A}" dt="2023-06-27T07:08:50.682" v="191"/>
          <ac:spMkLst>
            <pc:docMk/>
            <pc:sldMk cId="497262510" sldId="277"/>
            <ac:spMk id="2" creationId="{2D5B9F2E-EA27-E044-E6D7-EF0957F83318}"/>
          </ac:spMkLst>
        </pc:spChg>
        <pc:spChg chg="mod ord">
          <ac:chgData name="Divya Gupta" userId="S::divya@curiodigitaltx.com::c35908d6-3216-4f2d-bb50-19f1a9573732" providerId="AD" clId="Web-{BDF91288-7369-4F34-A16B-50250DD9099A}" dt="2023-06-27T07:05:05.708" v="153" actId="20577"/>
          <ac:spMkLst>
            <pc:docMk/>
            <pc:sldMk cId="497262510" sldId="277"/>
            <ac:spMk id="3" creationId="{75AACB8F-01A1-7CCE-405F-EF33E55AB23C}"/>
          </ac:spMkLst>
        </pc:spChg>
        <pc:spChg chg="mod ord">
          <ac:chgData name="Divya Gupta" userId="S::divya@curiodigitaltx.com::c35908d6-3216-4f2d-bb50-19f1a9573732" providerId="AD" clId="Web-{BDF91288-7369-4F34-A16B-50250DD9099A}" dt="2023-06-27T07:08:50.682" v="191"/>
          <ac:spMkLst>
            <pc:docMk/>
            <pc:sldMk cId="497262510" sldId="277"/>
            <ac:spMk id="4" creationId="{F9C2860D-E1D5-CD9D-D201-3CBB96070804}"/>
          </ac:spMkLst>
        </pc:spChg>
        <pc:spChg chg="mod ord">
          <ac:chgData name="Divya Gupta" userId="S::divya@curiodigitaltx.com::c35908d6-3216-4f2d-bb50-19f1a9573732" providerId="AD" clId="Web-{BDF91288-7369-4F34-A16B-50250DD9099A}" dt="2023-06-27T07:08:50.682" v="191"/>
          <ac:spMkLst>
            <pc:docMk/>
            <pc:sldMk cId="497262510" sldId="277"/>
            <ac:spMk id="5" creationId="{F4F34676-C85B-63D5-F6CD-9DD71B98FFDB}"/>
          </ac:spMkLst>
        </pc:spChg>
        <pc:spChg chg="add del">
          <ac:chgData name="Divya Gupta" userId="S::divya@curiodigitaltx.com::c35908d6-3216-4f2d-bb50-19f1a9573732" providerId="AD" clId="Web-{BDF91288-7369-4F34-A16B-50250DD9099A}" dt="2023-06-27T07:04:33.301" v="119"/>
          <ac:spMkLst>
            <pc:docMk/>
            <pc:sldMk cId="497262510" sldId="277"/>
            <ac:spMk id="16" creationId="{2B97F24A-32CE-4C1C-A50D-3016B394DCFB}"/>
          </ac:spMkLst>
        </pc:spChg>
        <pc:spChg chg="add del">
          <ac:chgData name="Divya Gupta" userId="S::divya@curiodigitaltx.com::c35908d6-3216-4f2d-bb50-19f1a9573732" providerId="AD" clId="Web-{BDF91288-7369-4F34-A16B-50250DD9099A}" dt="2023-06-27T07:04:33.301" v="119"/>
          <ac:spMkLst>
            <pc:docMk/>
            <pc:sldMk cId="497262510" sldId="277"/>
            <ac:spMk id="18" creationId="{CD8B4F24-440B-49E9-B85D-733523DC064B}"/>
          </ac:spMkLst>
        </pc:spChg>
        <pc:spChg chg="add del">
          <ac:chgData name="Divya Gupta" userId="S::divya@curiodigitaltx.com::c35908d6-3216-4f2d-bb50-19f1a9573732" providerId="AD" clId="Web-{BDF91288-7369-4F34-A16B-50250DD9099A}" dt="2023-06-27T07:04:40.020" v="121"/>
          <ac:spMkLst>
            <pc:docMk/>
            <pc:sldMk cId="497262510" sldId="277"/>
            <ac:spMk id="20" creationId="{131BAD53-4E89-4F62-BBB7-26359763ED39}"/>
          </ac:spMkLst>
        </pc:spChg>
        <pc:spChg chg="add del">
          <ac:chgData name="Divya Gupta" userId="S::divya@curiodigitaltx.com::c35908d6-3216-4f2d-bb50-19f1a9573732" providerId="AD" clId="Web-{BDF91288-7369-4F34-A16B-50250DD9099A}" dt="2023-06-27T07:04:40.020" v="121"/>
          <ac:spMkLst>
            <pc:docMk/>
            <pc:sldMk cId="497262510" sldId="277"/>
            <ac:spMk id="21" creationId="{62756DA2-40EB-4C6F-B962-5822FFB54FB6}"/>
          </ac:spMkLst>
        </pc:spChg>
        <pc:spChg chg="add del">
          <ac:chgData name="Divya Gupta" userId="S::divya@curiodigitaltx.com::c35908d6-3216-4f2d-bb50-19f1a9573732" providerId="AD" clId="Web-{BDF91288-7369-4F34-A16B-50250DD9099A}" dt="2023-06-27T07:08:23.463" v="189"/>
          <ac:spMkLst>
            <pc:docMk/>
            <pc:sldMk cId="497262510" sldId="277"/>
            <ac:spMk id="23" creationId="{0E3596DD-156A-473E-9BB3-C6A29F7574E9}"/>
          </ac:spMkLst>
        </pc:spChg>
        <pc:spChg chg="add del">
          <ac:chgData name="Divya Gupta" userId="S::divya@curiodigitaltx.com::c35908d6-3216-4f2d-bb50-19f1a9573732" providerId="AD" clId="Web-{BDF91288-7369-4F34-A16B-50250DD9099A}" dt="2023-06-27T07:08:23.463" v="189"/>
          <ac:spMkLst>
            <pc:docMk/>
            <pc:sldMk cId="497262510" sldId="277"/>
            <ac:spMk id="24" creationId="{2C46C4D6-C474-4E92-B52E-944C1118F7B6}"/>
          </ac:spMkLst>
        </pc:spChg>
        <pc:graphicFrameChg chg="mod ord">
          <ac:chgData name="Divya Gupta" userId="S::divya@curiodigitaltx.com::c35908d6-3216-4f2d-bb50-19f1a9573732" providerId="AD" clId="Web-{BDF91288-7369-4F34-A16B-50250DD9099A}" dt="2023-06-27T07:08:50.682" v="191"/>
          <ac:graphicFrameMkLst>
            <pc:docMk/>
            <pc:sldMk cId="497262510" sldId="277"/>
            <ac:graphicFrameMk id="11" creationId="{00000000-0008-0000-0200-000002000000}"/>
          </ac:graphicFrameMkLst>
        </pc:graphicFrameChg>
      </pc:sldChg>
      <pc:sldChg chg="modSp mod modClrScheme chgLayout">
        <pc:chgData name="Divya Gupta" userId="S::divya@curiodigitaltx.com::c35908d6-3216-4f2d-bb50-19f1a9573732" providerId="AD" clId="Web-{BDF91288-7369-4F34-A16B-50250DD9099A}" dt="2023-06-27T07:08:50.682" v="191"/>
        <pc:sldMkLst>
          <pc:docMk/>
          <pc:sldMk cId="1681280093" sldId="278"/>
        </pc:sldMkLst>
        <pc:spChg chg="mod ord">
          <ac:chgData name="Divya Gupta" userId="S::divya@curiodigitaltx.com::c35908d6-3216-4f2d-bb50-19f1a9573732" providerId="AD" clId="Web-{BDF91288-7369-4F34-A16B-50250DD9099A}" dt="2023-06-27T07:08:50.682" v="191"/>
          <ac:spMkLst>
            <pc:docMk/>
            <pc:sldMk cId="1681280093" sldId="278"/>
            <ac:spMk id="2" creationId="{2D5B9F2E-EA27-E044-E6D7-EF0957F83318}"/>
          </ac:spMkLst>
        </pc:spChg>
        <pc:spChg chg="mod ord">
          <ac:chgData name="Divya Gupta" userId="S::divya@curiodigitaltx.com::c35908d6-3216-4f2d-bb50-19f1a9573732" providerId="AD" clId="Web-{BDF91288-7369-4F34-A16B-50250DD9099A}" dt="2023-06-27T07:08:50.682" v="191"/>
          <ac:spMkLst>
            <pc:docMk/>
            <pc:sldMk cId="1681280093" sldId="278"/>
            <ac:spMk id="4" creationId="{F9C2860D-E1D5-CD9D-D201-3CBB96070804}"/>
          </ac:spMkLst>
        </pc:spChg>
        <pc:spChg chg="mod ord">
          <ac:chgData name="Divya Gupta" userId="S::divya@curiodigitaltx.com::c35908d6-3216-4f2d-bb50-19f1a9573732" providerId="AD" clId="Web-{BDF91288-7369-4F34-A16B-50250DD9099A}" dt="2023-06-27T07:08:50.682" v="191"/>
          <ac:spMkLst>
            <pc:docMk/>
            <pc:sldMk cId="1681280093" sldId="278"/>
            <ac:spMk id="5" creationId="{F4F34676-C85B-63D5-F6CD-9DD71B98FFDB}"/>
          </ac:spMkLst>
        </pc:spChg>
        <pc:spChg chg="mod ord">
          <ac:chgData name="Divya Gupta" userId="S::divya@curiodigitaltx.com::c35908d6-3216-4f2d-bb50-19f1a9573732" providerId="AD" clId="Web-{BDF91288-7369-4F34-A16B-50250DD9099A}" dt="2023-06-27T07:08:50.682" v="191"/>
          <ac:spMkLst>
            <pc:docMk/>
            <pc:sldMk cId="1681280093" sldId="278"/>
            <ac:spMk id="7" creationId="{15157336-AF64-80E3-7E07-FF525D758555}"/>
          </ac:spMkLst>
        </pc:spChg>
      </pc:sldChg>
      <pc:sldChg chg="modSp add mod replId modClrScheme chgLayout">
        <pc:chgData name="Divya Gupta" userId="S::divya@curiodigitaltx.com::c35908d6-3216-4f2d-bb50-19f1a9573732" providerId="AD" clId="Web-{BDF91288-7369-4F34-A16B-50250DD9099A}" dt="2023-06-27T07:08:50.682" v="191"/>
        <pc:sldMkLst>
          <pc:docMk/>
          <pc:sldMk cId="1349119526" sldId="279"/>
        </pc:sldMkLst>
        <pc:spChg chg="mod ord">
          <ac:chgData name="Divya Gupta" userId="S::divya@curiodigitaltx.com::c35908d6-3216-4f2d-bb50-19f1a9573732" providerId="AD" clId="Web-{BDF91288-7369-4F34-A16B-50250DD9099A}" dt="2023-06-27T07:08:50.682" v="191"/>
          <ac:spMkLst>
            <pc:docMk/>
            <pc:sldMk cId="1349119526" sldId="279"/>
            <ac:spMk id="2" creationId="{DA9672BA-4BE1-529E-07EC-8F4A53233F03}"/>
          </ac:spMkLst>
        </pc:spChg>
        <pc:spChg chg="mod ord">
          <ac:chgData name="Divya Gupta" userId="S::divya@curiodigitaltx.com::c35908d6-3216-4f2d-bb50-19f1a9573732" providerId="AD" clId="Web-{BDF91288-7369-4F34-A16B-50250DD9099A}" dt="2023-06-27T07:08:50.682" v="191"/>
          <ac:spMkLst>
            <pc:docMk/>
            <pc:sldMk cId="1349119526" sldId="279"/>
            <ac:spMk id="3" creationId="{C69F77E6-6698-55B6-C98F-1338F8539D37}"/>
          </ac:spMkLst>
        </pc:spChg>
        <pc:spChg chg="mod ord">
          <ac:chgData name="Divya Gupta" userId="S::divya@curiodigitaltx.com::c35908d6-3216-4f2d-bb50-19f1a9573732" providerId="AD" clId="Web-{BDF91288-7369-4F34-A16B-50250DD9099A}" dt="2023-06-27T07:08:50.682" v="191"/>
          <ac:spMkLst>
            <pc:docMk/>
            <pc:sldMk cId="1349119526" sldId="279"/>
            <ac:spMk id="4" creationId="{EEF90905-61DD-7573-FB83-64447E29ABB1}"/>
          </ac:spMkLst>
        </pc:spChg>
      </pc:sldChg>
      <pc:sldMasterChg chg="del delSldLayout">
        <pc:chgData name="Divya Gupta" userId="S::divya@curiodigitaltx.com::c35908d6-3216-4f2d-bb50-19f1a9573732" providerId="AD" clId="Web-{BDF91288-7369-4F34-A16B-50250DD9099A}" dt="2023-06-27T07:08:23.463" v="189"/>
        <pc:sldMasterMkLst>
          <pc:docMk/>
          <pc:sldMasterMk cId="460330339" sldId="2147483648"/>
        </pc:sldMasterMkLst>
        <pc:sldLayoutChg chg="del">
          <pc:chgData name="Divya Gupta" userId="S::divya@curiodigitaltx.com::c35908d6-3216-4f2d-bb50-19f1a9573732" providerId="AD" clId="Web-{BDF91288-7369-4F34-A16B-50250DD9099A}" dt="2023-06-27T07:08:23.463" v="189"/>
          <pc:sldLayoutMkLst>
            <pc:docMk/>
            <pc:sldMasterMk cId="460330339" sldId="2147483648"/>
            <pc:sldLayoutMk cId="1268703059" sldId="2147483649"/>
          </pc:sldLayoutMkLst>
        </pc:sldLayoutChg>
        <pc:sldLayoutChg chg="del">
          <pc:chgData name="Divya Gupta" userId="S::divya@curiodigitaltx.com::c35908d6-3216-4f2d-bb50-19f1a9573732" providerId="AD" clId="Web-{BDF91288-7369-4F34-A16B-50250DD9099A}" dt="2023-06-27T07:08:23.463" v="189"/>
          <pc:sldLayoutMkLst>
            <pc:docMk/>
            <pc:sldMasterMk cId="460330339" sldId="2147483648"/>
            <pc:sldLayoutMk cId="1786011488" sldId="2147483650"/>
          </pc:sldLayoutMkLst>
        </pc:sldLayoutChg>
        <pc:sldLayoutChg chg="del">
          <pc:chgData name="Divya Gupta" userId="S::divya@curiodigitaltx.com::c35908d6-3216-4f2d-bb50-19f1a9573732" providerId="AD" clId="Web-{BDF91288-7369-4F34-A16B-50250DD9099A}" dt="2023-06-27T07:08:23.463" v="189"/>
          <pc:sldLayoutMkLst>
            <pc:docMk/>
            <pc:sldMasterMk cId="460330339" sldId="2147483648"/>
            <pc:sldLayoutMk cId="1430907659" sldId="2147483651"/>
          </pc:sldLayoutMkLst>
        </pc:sldLayoutChg>
        <pc:sldLayoutChg chg="del">
          <pc:chgData name="Divya Gupta" userId="S::divya@curiodigitaltx.com::c35908d6-3216-4f2d-bb50-19f1a9573732" providerId="AD" clId="Web-{BDF91288-7369-4F34-A16B-50250DD9099A}" dt="2023-06-27T07:08:23.463" v="189"/>
          <pc:sldLayoutMkLst>
            <pc:docMk/>
            <pc:sldMasterMk cId="460330339" sldId="2147483648"/>
            <pc:sldLayoutMk cId="3252291733" sldId="2147483652"/>
          </pc:sldLayoutMkLst>
        </pc:sldLayoutChg>
        <pc:sldLayoutChg chg="del">
          <pc:chgData name="Divya Gupta" userId="S::divya@curiodigitaltx.com::c35908d6-3216-4f2d-bb50-19f1a9573732" providerId="AD" clId="Web-{BDF91288-7369-4F34-A16B-50250DD9099A}" dt="2023-06-27T07:08:23.463" v="189"/>
          <pc:sldLayoutMkLst>
            <pc:docMk/>
            <pc:sldMasterMk cId="460330339" sldId="2147483648"/>
            <pc:sldLayoutMk cId="1278433720" sldId="2147483653"/>
          </pc:sldLayoutMkLst>
        </pc:sldLayoutChg>
        <pc:sldLayoutChg chg="del">
          <pc:chgData name="Divya Gupta" userId="S::divya@curiodigitaltx.com::c35908d6-3216-4f2d-bb50-19f1a9573732" providerId="AD" clId="Web-{BDF91288-7369-4F34-A16B-50250DD9099A}" dt="2023-06-27T07:08:23.463" v="189"/>
          <pc:sldLayoutMkLst>
            <pc:docMk/>
            <pc:sldMasterMk cId="460330339" sldId="2147483648"/>
            <pc:sldLayoutMk cId="1408817172" sldId="2147483654"/>
          </pc:sldLayoutMkLst>
        </pc:sldLayoutChg>
        <pc:sldLayoutChg chg="del">
          <pc:chgData name="Divya Gupta" userId="S::divya@curiodigitaltx.com::c35908d6-3216-4f2d-bb50-19f1a9573732" providerId="AD" clId="Web-{BDF91288-7369-4F34-A16B-50250DD9099A}" dt="2023-06-27T07:08:23.463" v="189"/>
          <pc:sldLayoutMkLst>
            <pc:docMk/>
            <pc:sldMasterMk cId="460330339" sldId="2147483648"/>
            <pc:sldLayoutMk cId="1750885370" sldId="2147483655"/>
          </pc:sldLayoutMkLst>
        </pc:sldLayoutChg>
        <pc:sldLayoutChg chg="del">
          <pc:chgData name="Divya Gupta" userId="S::divya@curiodigitaltx.com::c35908d6-3216-4f2d-bb50-19f1a9573732" providerId="AD" clId="Web-{BDF91288-7369-4F34-A16B-50250DD9099A}" dt="2023-06-27T07:08:23.463" v="189"/>
          <pc:sldLayoutMkLst>
            <pc:docMk/>
            <pc:sldMasterMk cId="460330339" sldId="2147483648"/>
            <pc:sldLayoutMk cId="209494192" sldId="2147483656"/>
          </pc:sldLayoutMkLst>
        </pc:sldLayoutChg>
        <pc:sldLayoutChg chg="del">
          <pc:chgData name="Divya Gupta" userId="S::divya@curiodigitaltx.com::c35908d6-3216-4f2d-bb50-19f1a9573732" providerId="AD" clId="Web-{BDF91288-7369-4F34-A16B-50250DD9099A}" dt="2023-06-27T07:08:23.463" v="189"/>
          <pc:sldLayoutMkLst>
            <pc:docMk/>
            <pc:sldMasterMk cId="460330339" sldId="2147483648"/>
            <pc:sldLayoutMk cId="2496063844" sldId="2147483657"/>
          </pc:sldLayoutMkLst>
        </pc:sldLayoutChg>
        <pc:sldLayoutChg chg="del">
          <pc:chgData name="Divya Gupta" userId="S::divya@curiodigitaltx.com::c35908d6-3216-4f2d-bb50-19f1a9573732" providerId="AD" clId="Web-{BDF91288-7369-4F34-A16B-50250DD9099A}" dt="2023-06-27T07:08:23.463" v="189"/>
          <pc:sldLayoutMkLst>
            <pc:docMk/>
            <pc:sldMasterMk cId="460330339" sldId="2147483648"/>
            <pc:sldLayoutMk cId="1832630197" sldId="2147483658"/>
          </pc:sldLayoutMkLst>
        </pc:sldLayoutChg>
        <pc:sldLayoutChg chg="del">
          <pc:chgData name="Divya Gupta" userId="S::divya@curiodigitaltx.com::c35908d6-3216-4f2d-bb50-19f1a9573732" providerId="AD" clId="Web-{BDF91288-7369-4F34-A16B-50250DD9099A}" dt="2023-06-27T07:08:23.463" v="189"/>
          <pc:sldLayoutMkLst>
            <pc:docMk/>
            <pc:sldMasterMk cId="460330339" sldId="2147483648"/>
            <pc:sldLayoutMk cId="1382111308" sldId="2147483659"/>
          </pc:sldLayoutMkLst>
        </pc:sldLayoutChg>
      </pc:sldMasterChg>
      <pc:sldMasterChg chg="add del addSldLayout delSldLayout modSldLayout">
        <pc:chgData name="Divya Gupta" userId="S::divya@curiodigitaltx.com::c35908d6-3216-4f2d-bb50-19f1a9573732" providerId="AD" clId="Web-{BDF91288-7369-4F34-A16B-50250DD9099A}" dt="2023-06-27T07:08:50.682" v="191"/>
        <pc:sldMasterMkLst>
          <pc:docMk/>
          <pc:sldMasterMk cId="3683461446" sldId="2147483660"/>
        </pc:sldMasterMkLst>
        <pc:sldLayoutChg chg="add del mod replId">
          <pc:chgData name="Divya Gupta" userId="S::divya@curiodigitaltx.com::c35908d6-3216-4f2d-bb50-19f1a9573732" providerId="AD" clId="Web-{BDF91288-7369-4F34-A16B-50250DD9099A}" dt="2023-06-27T07:08:50.682" v="191"/>
          <pc:sldLayoutMkLst>
            <pc:docMk/>
            <pc:sldMasterMk cId="3683461446" sldId="2147483660"/>
            <pc:sldLayoutMk cId="2895190500" sldId="2147483661"/>
          </pc:sldLayoutMkLst>
        </pc:sldLayoutChg>
        <pc:sldLayoutChg chg="add del mod replId">
          <pc:chgData name="Divya Gupta" userId="S::divya@curiodigitaltx.com::c35908d6-3216-4f2d-bb50-19f1a9573732" providerId="AD" clId="Web-{BDF91288-7369-4F34-A16B-50250DD9099A}" dt="2023-06-27T07:08:50.682" v="191"/>
          <pc:sldLayoutMkLst>
            <pc:docMk/>
            <pc:sldMasterMk cId="3683461446" sldId="2147483660"/>
            <pc:sldLayoutMk cId="1320871527" sldId="2147483662"/>
          </pc:sldLayoutMkLst>
        </pc:sldLayoutChg>
        <pc:sldLayoutChg chg="add del mod replId">
          <pc:chgData name="Divya Gupta" userId="S::divya@curiodigitaltx.com::c35908d6-3216-4f2d-bb50-19f1a9573732" providerId="AD" clId="Web-{BDF91288-7369-4F34-A16B-50250DD9099A}" dt="2023-06-27T07:08:50.682" v="191"/>
          <pc:sldLayoutMkLst>
            <pc:docMk/>
            <pc:sldMasterMk cId="3683461446" sldId="2147483660"/>
            <pc:sldLayoutMk cId="2355782013" sldId="2147483663"/>
          </pc:sldLayoutMkLst>
        </pc:sldLayoutChg>
        <pc:sldLayoutChg chg="add del mod replId">
          <pc:chgData name="Divya Gupta" userId="S::divya@curiodigitaltx.com::c35908d6-3216-4f2d-bb50-19f1a9573732" providerId="AD" clId="Web-{BDF91288-7369-4F34-A16B-50250DD9099A}" dt="2023-06-27T07:08:50.682" v="191"/>
          <pc:sldLayoutMkLst>
            <pc:docMk/>
            <pc:sldMasterMk cId="3683461446" sldId="2147483660"/>
            <pc:sldLayoutMk cId="2222534519" sldId="2147483664"/>
          </pc:sldLayoutMkLst>
        </pc:sldLayoutChg>
        <pc:sldLayoutChg chg="add del mod replId">
          <pc:chgData name="Divya Gupta" userId="S::divya@curiodigitaltx.com::c35908d6-3216-4f2d-bb50-19f1a9573732" providerId="AD" clId="Web-{BDF91288-7369-4F34-A16B-50250DD9099A}" dt="2023-06-27T07:08:50.682" v="191"/>
          <pc:sldLayoutMkLst>
            <pc:docMk/>
            <pc:sldMasterMk cId="3683461446" sldId="2147483660"/>
            <pc:sldLayoutMk cId="4082995882" sldId="2147483665"/>
          </pc:sldLayoutMkLst>
        </pc:sldLayoutChg>
        <pc:sldLayoutChg chg="add del mod replId">
          <pc:chgData name="Divya Gupta" userId="S::divya@curiodigitaltx.com::c35908d6-3216-4f2d-bb50-19f1a9573732" providerId="AD" clId="Web-{BDF91288-7369-4F34-A16B-50250DD9099A}" dt="2023-06-27T07:08:50.682" v="191"/>
          <pc:sldLayoutMkLst>
            <pc:docMk/>
            <pc:sldMasterMk cId="3683461446" sldId="2147483660"/>
            <pc:sldLayoutMk cId="3409447787" sldId="2147483666"/>
          </pc:sldLayoutMkLst>
        </pc:sldLayoutChg>
        <pc:sldLayoutChg chg="add del mod replId">
          <pc:chgData name="Divya Gupta" userId="S::divya@curiodigitaltx.com::c35908d6-3216-4f2d-bb50-19f1a9573732" providerId="AD" clId="Web-{BDF91288-7369-4F34-A16B-50250DD9099A}" dt="2023-06-27T07:08:50.682" v="191"/>
          <pc:sldLayoutMkLst>
            <pc:docMk/>
            <pc:sldMasterMk cId="3683461446" sldId="2147483660"/>
            <pc:sldLayoutMk cId="2231816114" sldId="2147483667"/>
          </pc:sldLayoutMkLst>
        </pc:sldLayoutChg>
        <pc:sldLayoutChg chg="add del mod replId">
          <pc:chgData name="Divya Gupta" userId="S::divya@curiodigitaltx.com::c35908d6-3216-4f2d-bb50-19f1a9573732" providerId="AD" clId="Web-{BDF91288-7369-4F34-A16B-50250DD9099A}" dt="2023-06-27T07:08:50.682" v="191"/>
          <pc:sldLayoutMkLst>
            <pc:docMk/>
            <pc:sldMasterMk cId="3683461446" sldId="2147483660"/>
            <pc:sldLayoutMk cId="1805216904" sldId="2147483668"/>
          </pc:sldLayoutMkLst>
        </pc:sldLayoutChg>
        <pc:sldLayoutChg chg="add del mod replId">
          <pc:chgData name="Divya Gupta" userId="S::divya@curiodigitaltx.com::c35908d6-3216-4f2d-bb50-19f1a9573732" providerId="AD" clId="Web-{BDF91288-7369-4F34-A16B-50250DD9099A}" dt="2023-06-27T07:08:50.682" v="191"/>
          <pc:sldLayoutMkLst>
            <pc:docMk/>
            <pc:sldMasterMk cId="3683461446" sldId="2147483660"/>
            <pc:sldLayoutMk cId="881260277" sldId="2147483669"/>
          </pc:sldLayoutMkLst>
        </pc:sldLayoutChg>
        <pc:sldLayoutChg chg="add del mod replId">
          <pc:chgData name="Divya Gupta" userId="S::divya@curiodigitaltx.com::c35908d6-3216-4f2d-bb50-19f1a9573732" providerId="AD" clId="Web-{BDF91288-7369-4F34-A16B-50250DD9099A}" dt="2023-06-27T07:08:50.682" v="191"/>
          <pc:sldLayoutMkLst>
            <pc:docMk/>
            <pc:sldMasterMk cId="3683461446" sldId="2147483660"/>
            <pc:sldLayoutMk cId="819514317" sldId="2147483670"/>
          </pc:sldLayoutMkLst>
        </pc:sldLayoutChg>
        <pc:sldLayoutChg chg="add del mod replId">
          <pc:chgData name="Divya Gupta" userId="S::divya@curiodigitaltx.com::c35908d6-3216-4f2d-bb50-19f1a9573732" providerId="AD" clId="Web-{BDF91288-7369-4F34-A16B-50250DD9099A}" dt="2023-06-27T07:08:50.682" v="191"/>
          <pc:sldLayoutMkLst>
            <pc:docMk/>
            <pc:sldMasterMk cId="3683461446" sldId="2147483660"/>
            <pc:sldLayoutMk cId="3417424504" sldId="2147483671"/>
          </pc:sldLayoutMkLst>
        </pc:sldLayoutChg>
      </pc:sldMasterChg>
      <pc:sldMasterChg chg="add del addSldLayout delSldLayout modSldLayout">
        <pc:chgData name="Divya Gupta" userId="S::divya@curiodigitaltx.com::c35908d6-3216-4f2d-bb50-19f1a9573732" providerId="AD" clId="Web-{BDF91288-7369-4F34-A16B-50250DD9099A}" dt="2023-06-27T07:08:50.682" v="191"/>
        <pc:sldMasterMkLst>
          <pc:docMk/>
          <pc:sldMasterMk cId="947359239" sldId="2147483672"/>
        </pc:sldMasterMkLst>
        <pc:sldLayoutChg chg="add del mod replId">
          <pc:chgData name="Divya Gupta" userId="S::divya@curiodigitaltx.com::c35908d6-3216-4f2d-bb50-19f1a9573732" providerId="AD" clId="Web-{BDF91288-7369-4F34-A16B-50250DD9099A}" dt="2023-06-27T07:08:50.682" v="191"/>
          <pc:sldLayoutMkLst>
            <pc:docMk/>
            <pc:sldMasterMk cId="947359239" sldId="2147483672"/>
            <pc:sldLayoutMk cId="1283129754" sldId="2147483673"/>
          </pc:sldLayoutMkLst>
        </pc:sldLayoutChg>
        <pc:sldLayoutChg chg="add del mod replId">
          <pc:chgData name="Divya Gupta" userId="S::divya@curiodigitaltx.com::c35908d6-3216-4f2d-bb50-19f1a9573732" providerId="AD" clId="Web-{BDF91288-7369-4F34-A16B-50250DD9099A}" dt="2023-06-27T07:08:50.682" v="191"/>
          <pc:sldLayoutMkLst>
            <pc:docMk/>
            <pc:sldMasterMk cId="947359239" sldId="2147483672"/>
            <pc:sldLayoutMk cId="2358815667" sldId="2147483674"/>
          </pc:sldLayoutMkLst>
        </pc:sldLayoutChg>
        <pc:sldLayoutChg chg="add del mod replId">
          <pc:chgData name="Divya Gupta" userId="S::divya@curiodigitaltx.com::c35908d6-3216-4f2d-bb50-19f1a9573732" providerId="AD" clId="Web-{BDF91288-7369-4F34-A16B-50250DD9099A}" dt="2023-06-27T07:08:50.682" v="191"/>
          <pc:sldLayoutMkLst>
            <pc:docMk/>
            <pc:sldMasterMk cId="947359239" sldId="2147483672"/>
            <pc:sldLayoutMk cId="89642895" sldId="2147483675"/>
          </pc:sldLayoutMkLst>
        </pc:sldLayoutChg>
        <pc:sldLayoutChg chg="add del mod replId">
          <pc:chgData name="Divya Gupta" userId="S::divya@curiodigitaltx.com::c35908d6-3216-4f2d-bb50-19f1a9573732" providerId="AD" clId="Web-{BDF91288-7369-4F34-A16B-50250DD9099A}" dt="2023-06-27T07:08:50.682" v="191"/>
          <pc:sldLayoutMkLst>
            <pc:docMk/>
            <pc:sldMasterMk cId="947359239" sldId="2147483672"/>
            <pc:sldLayoutMk cId="4266135734" sldId="2147483676"/>
          </pc:sldLayoutMkLst>
        </pc:sldLayoutChg>
        <pc:sldLayoutChg chg="add del mod replId">
          <pc:chgData name="Divya Gupta" userId="S::divya@curiodigitaltx.com::c35908d6-3216-4f2d-bb50-19f1a9573732" providerId="AD" clId="Web-{BDF91288-7369-4F34-A16B-50250DD9099A}" dt="2023-06-27T07:08:50.682" v="191"/>
          <pc:sldLayoutMkLst>
            <pc:docMk/>
            <pc:sldMasterMk cId="947359239" sldId="2147483672"/>
            <pc:sldLayoutMk cId="882816874" sldId="2147483677"/>
          </pc:sldLayoutMkLst>
        </pc:sldLayoutChg>
        <pc:sldLayoutChg chg="add del mod replId">
          <pc:chgData name="Divya Gupta" userId="S::divya@curiodigitaltx.com::c35908d6-3216-4f2d-bb50-19f1a9573732" providerId="AD" clId="Web-{BDF91288-7369-4F34-A16B-50250DD9099A}" dt="2023-06-27T07:08:50.682" v="191"/>
          <pc:sldLayoutMkLst>
            <pc:docMk/>
            <pc:sldMasterMk cId="947359239" sldId="2147483672"/>
            <pc:sldLayoutMk cId="73072620" sldId="2147483678"/>
          </pc:sldLayoutMkLst>
        </pc:sldLayoutChg>
        <pc:sldLayoutChg chg="add del mod replId">
          <pc:chgData name="Divya Gupta" userId="S::divya@curiodigitaltx.com::c35908d6-3216-4f2d-bb50-19f1a9573732" providerId="AD" clId="Web-{BDF91288-7369-4F34-A16B-50250DD9099A}" dt="2023-06-27T07:08:50.682" v="191"/>
          <pc:sldLayoutMkLst>
            <pc:docMk/>
            <pc:sldMasterMk cId="947359239" sldId="2147483672"/>
            <pc:sldLayoutMk cId="2428907300" sldId="2147483679"/>
          </pc:sldLayoutMkLst>
        </pc:sldLayoutChg>
        <pc:sldLayoutChg chg="add del mod replId">
          <pc:chgData name="Divya Gupta" userId="S::divya@curiodigitaltx.com::c35908d6-3216-4f2d-bb50-19f1a9573732" providerId="AD" clId="Web-{BDF91288-7369-4F34-A16B-50250DD9099A}" dt="2023-06-27T07:08:50.682" v="191"/>
          <pc:sldLayoutMkLst>
            <pc:docMk/>
            <pc:sldMasterMk cId="947359239" sldId="2147483672"/>
            <pc:sldLayoutMk cId="2290642091" sldId="2147483680"/>
          </pc:sldLayoutMkLst>
        </pc:sldLayoutChg>
        <pc:sldLayoutChg chg="add del mod replId">
          <pc:chgData name="Divya Gupta" userId="S::divya@curiodigitaltx.com::c35908d6-3216-4f2d-bb50-19f1a9573732" providerId="AD" clId="Web-{BDF91288-7369-4F34-A16B-50250DD9099A}" dt="2023-06-27T07:08:50.682" v="191"/>
          <pc:sldLayoutMkLst>
            <pc:docMk/>
            <pc:sldMasterMk cId="947359239" sldId="2147483672"/>
            <pc:sldLayoutMk cId="1906534620" sldId="2147483681"/>
          </pc:sldLayoutMkLst>
        </pc:sldLayoutChg>
        <pc:sldLayoutChg chg="add del mod replId">
          <pc:chgData name="Divya Gupta" userId="S::divya@curiodigitaltx.com::c35908d6-3216-4f2d-bb50-19f1a9573732" providerId="AD" clId="Web-{BDF91288-7369-4F34-A16B-50250DD9099A}" dt="2023-06-27T07:08:50.682" v="191"/>
          <pc:sldLayoutMkLst>
            <pc:docMk/>
            <pc:sldMasterMk cId="947359239" sldId="2147483672"/>
            <pc:sldLayoutMk cId="2176685754" sldId="2147483682"/>
          </pc:sldLayoutMkLst>
        </pc:sldLayoutChg>
        <pc:sldLayoutChg chg="add del mod replId">
          <pc:chgData name="Divya Gupta" userId="S::divya@curiodigitaltx.com::c35908d6-3216-4f2d-bb50-19f1a9573732" providerId="AD" clId="Web-{BDF91288-7369-4F34-A16B-50250DD9099A}" dt="2023-06-27T07:08:50.682" v="191"/>
          <pc:sldLayoutMkLst>
            <pc:docMk/>
            <pc:sldMasterMk cId="947359239" sldId="2147483672"/>
            <pc:sldLayoutMk cId="991460902" sldId="2147483683"/>
          </pc:sldLayoutMkLst>
        </pc:sldLayoutChg>
        <pc:sldLayoutChg chg="add del mod replId">
          <pc:chgData name="Divya Gupta" userId="S::divya@curiodigitaltx.com::c35908d6-3216-4f2d-bb50-19f1a9573732" providerId="AD" clId="Web-{BDF91288-7369-4F34-A16B-50250DD9099A}" dt="2023-06-27T07:08:50.682" v="191"/>
          <pc:sldLayoutMkLst>
            <pc:docMk/>
            <pc:sldMasterMk cId="947359239" sldId="2147483672"/>
            <pc:sldLayoutMk cId="1587635082" sldId="2147483684"/>
          </pc:sldLayoutMkLst>
        </pc:sldLayoutChg>
        <pc:sldLayoutChg chg="add del mod replId">
          <pc:chgData name="Divya Gupta" userId="S::divya@curiodigitaltx.com::c35908d6-3216-4f2d-bb50-19f1a9573732" providerId="AD" clId="Web-{BDF91288-7369-4F34-A16B-50250DD9099A}" dt="2023-06-27T07:08:50.682" v="191"/>
          <pc:sldLayoutMkLst>
            <pc:docMk/>
            <pc:sldMasterMk cId="947359239" sldId="2147483672"/>
            <pc:sldLayoutMk cId="38532759" sldId="2147483685"/>
          </pc:sldLayoutMkLst>
        </pc:sldLayoutChg>
        <pc:sldLayoutChg chg="add del mod replId">
          <pc:chgData name="Divya Gupta" userId="S::divya@curiodigitaltx.com::c35908d6-3216-4f2d-bb50-19f1a9573732" providerId="AD" clId="Web-{BDF91288-7369-4F34-A16B-50250DD9099A}" dt="2023-06-27T07:08:50.682" v="191"/>
          <pc:sldLayoutMkLst>
            <pc:docMk/>
            <pc:sldMasterMk cId="947359239" sldId="2147483672"/>
            <pc:sldLayoutMk cId="2820808274" sldId="2147483686"/>
          </pc:sldLayoutMkLst>
        </pc:sldLayoutChg>
        <pc:sldLayoutChg chg="add del mod replId">
          <pc:chgData name="Divya Gupta" userId="S::divya@curiodigitaltx.com::c35908d6-3216-4f2d-bb50-19f1a9573732" providerId="AD" clId="Web-{BDF91288-7369-4F34-A16B-50250DD9099A}" dt="2023-06-27T07:08:50.682" v="191"/>
          <pc:sldLayoutMkLst>
            <pc:docMk/>
            <pc:sldMasterMk cId="947359239" sldId="2147483672"/>
            <pc:sldLayoutMk cId="870409284" sldId="2147483687"/>
          </pc:sldLayoutMkLst>
        </pc:sldLayoutChg>
        <pc:sldLayoutChg chg="add del mod replId">
          <pc:chgData name="Divya Gupta" userId="S::divya@curiodigitaltx.com::c35908d6-3216-4f2d-bb50-19f1a9573732" providerId="AD" clId="Web-{BDF91288-7369-4F34-A16B-50250DD9099A}" dt="2023-06-27T07:08:50.682" v="191"/>
          <pc:sldLayoutMkLst>
            <pc:docMk/>
            <pc:sldMasterMk cId="947359239" sldId="2147483672"/>
            <pc:sldLayoutMk cId="2099167423" sldId="2147483688"/>
          </pc:sldLayoutMkLst>
        </pc:sldLayoutChg>
        <pc:sldLayoutChg chg="add del mod replId">
          <pc:chgData name="Divya Gupta" userId="S::divya@curiodigitaltx.com::c35908d6-3216-4f2d-bb50-19f1a9573732" providerId="AD" clId="Web-{BDF91288-7369-4F34-A16B-50250DD9099A}" dt="2023-06-27T07:08:50.682" v="191"/>
          <pc:sldLayoutMkLst>
            <pc:docMk/>
            <pc:sldMasterMk cId="947359239" sldId="2147483672"/>
            <pc:sldLayoutMk cId="1974978654" sldId="2147483689"/>
          </pc:sldLayoutMkLst>
        </pc:sldLayoutChg>
      </pc:sldMasterChg>
    </pc:docChg>
  </pc:docChgLst>
  <pc:docChgLst>
    <pc:chgData name="Divya Gupta" userId="S::divya@curiodigitaltx.com::c35908d6-3216-4f2d-bb50-19f1a9573732" providerId="AD" clId="Web-{8FE861FB-44D3-41E9-8635-6F8DD658C23C}"/>
    <pc:docChg chg="modSld">
      <pc:chgData name="Divya Gupta" userId="S::divya@curiodigitaltx.com::c35908d6-3216-4f2d-bb50-19f1a9573732" providerId="AD" clId="Web-{8FE861FB-44D3-41E9-8635-6F8DD658C23C}" dt="2023-06-27T06:46:09.776" v="34" actId="1076"/>
      <pc:docMkLst>
        <pc:docMk/>
      </pc:docMkLst>
      <pc:sldChg chg="addSp modSp mod setBg">
        <pc:chgData name="Divya Gupta" userId="S::divya@curiodigitaltx.com::c35908d6-3216-4f2d-bb50-19f1a9573732" providerId="AD" clId="Web-{8FE861FB-44D3-41E9-8635-6F8DD658C23C}" dt="2023-06-27T06:46:09.776" v="34" actId="1076"/>
        <pc:sldMkLst>
          <pc:docMk/>
          <pc:sldMk cId="3199225478" sldId="256"/>
        </pc:sldMkLst>
        <pc:spChg chg="mod">
          <ac:chgData name="Divya Gupta" userId="S::divya@curiodigitaltx.com::c35908d6-3216-4f2d-bb50-19f1a9573732" providerId="AD" clId="Web-{8FE861FB-44D3-41E9-8635-6F8DD658C23C}" dt="2023-06-27T06:45:44.072" v="31"/>
          <ac:spMkLst>
            <pc:docMk/>
            <pc:sldMk cId="3199225478" sldId="256"/>
            <ac:spMk id="4" creationId="{40197BFF-5EB9-4347-6E13-67AD995EB819}"/>
          </ac:spMkLst>
        </pc:spChg>
        <pc:spChg chg="add">
          <ac:chgData name="Divya Gupta" userId="S::divya@curiodigitaltx.com::c35908d6-3216-4f2d-bb50-19f1a9573732" providerId="AD" clId="Web-{8FE861FB-44D3-41E9-8635-6F8DD658C23C}" dt="2023-06-27T06:45:44.072" v="31"/>
          <ac:spMkLst>
            <pc:docMk/>
            <pc:sldMk cId="3199225478" sldId="256"/>
            <ac:spMk id="14" creationId="{32BC26D8-82FB-445E-AA49-62A77D7C1EE0}"/>
          </ac:spMkLst>
        </pc:spChg>
        <pc:spChg chg="add">
          <ac:chgData name="Divya Gupta" userId="S::divya@curiodigitaltx.com::c35908d6-3216-4f2d-bb50-19f1a9573732" providerId="AD" clId="Web-{8FE861FB-44D3-41E9-8635-6F8DD658C23C}" dt="2023-06-27T06:45:44.072" v="31"/>
          <ac:spMkLst>
            <pc:docMk/>
            <pc:sldMk cId="3199225478" sldId="256"/>
            <ac:spMk id="16" creationId="{CB44330D-EA18-4254-AA95-EB49948539B8}"/>
          </ac:spMkLst>
        </pc:spChg>
        <pc:graphicFrameChg chg="mod">
          <ac:chgData name="Divya Gupta" userId="S::divya@curiodigitaltx.com::c35908d6-3216-4f2d-bb50-19f1a9573732" providerId="AD" clId="Web-{8FE861FB-44D3-41E9-8635-6F8DD658C23C}" dt="2023-06-27T06:46:09.776" v="34" actId="1076"/>
          <ac:graphicFrameMkLst>
            <pc:docMk/>
            <pc:sldMk cId="3199225478" sldId="256"/>
            <ac:graphicFrameMk id="3" creationId="{482030EC-13AE-2A40-4C61-60420498E152}"/>
          </ac:graphicFrameMkLst>
        </pc:graphicFrameChg>
        <pc:graphicFrameChg chg="mod">
          <ac:chgData name="Divya Gupta" userId="S::divya@curiodigitaltx.com::c35908d6-3216-4f2d-bb50-19f1a9573732" providerId="AD" clId="Web-{8FE861FB-44D3-41E9-8635-6F8DD658C23C}" dt="2023-06-27T06:45:55.088" v="32" actId="1076"/>
          <ac:graphicFrameMkLst>
            <pc:docMk/>
            <pc:sldMk cId="3199225478" sldId="256"/>
            <ac:graphicFrameMk id="8" creationId="{00000000-0000-0000-0000-000000000000}"/>
          </ac:graphicFrameMkLst>
        </pc:graphicFrameChg>
        <pc:graphicFrameChg chg="mod">
          <ac:chgData name="Divya Gupta" userId="S::divya@curiodigitaltx.com::c35908d6-3216-4f2d-bb50-19f1a9573732" providerId="AD" clId="Web-{8FE861FB-44D3-41E9-8635-6F8DD658C23C}" dt="2023-06-27T06:46:04.807" v="33" actId="1076"/>
          <ac:graphicFrameMkLst>
            <pc:docMk/>
            <pc:sldMk cId="3199225478" sldId="256"/>
            <ac:graphicFrameMk id="9" creationId="{00000000-0000-0000-0000-000000000000}"/>
          </ac:graphicFrameMkLst>
        </pc:graphicFrameChg>
        <pc:picChg chg="mod">
          <ac:chgData name="Divya Gupta" userId="S::divya@curiodigitaltx.com::c35908d6-3216-4f2d-bb50-19f1a9573732" providerId="AD" clId="Web-{8FE861FB-44D3-41E9-8635-6F8DD658C23C}" dt="2023-06-27T06:45:44.072" v="31"/>
          <ac:picMkLst>
            <pc:docMk/>
            <pc:sldMk cId="3199225478" sldId="256"/>
            <ac:picMk id="7" creationId="{6A5D235C-68B3-B360-0BE2-EE01D32938FF}"/>
          </ac:picMkLst>
        </pc:picChg>
      </pc:sldChg>
      <pc:sldChg chg="addSp delSp modSp mod setBg">
        <pc:chgData name="Divya Gupta" userId="S::divya@curiodigitaltx.com::c35908d6-3216-4f2d-bb50-19f1a9573732" providerId="AD" clId="Web-{8FE861FB-44D3-41E9-8635-6F8DD658C23C}" dt="2023-06-27T06:45:12.868" v="30" actId="14100"/>
        <pc:sldMkLst>
          <pc:docMk/>
          <pc:sldMk cId="3544687849" sldId="260"/>
        </pc:sldMkLst>
        <pc:spChg chg="mod">
          <ac:chgData name="Divya Gupta" userId="S::divya@curiodigitaltx.com::c35908d6-3216-4f2d-bb50-19f1a9573732" providerId="AD" clId="Web-{8FE861FB-44D3-41E9-8635-6F8DD658C23C}" dt="2023-06-27T06:42:16.362" v="6" actId="20577"/>
          <ac:spMkLst>
            <pc:docMk/>
            <pc:sldMk cId="3544687849" sldId="260"/>
            <ac:spMk id="2" creationId="{EA4904D3-A247-E528-2115-156C18874265}"/>
          </ac:spMkLst>
        </pc:spChg>
        <pc:spChg chg="mod">
          <ac:chgData name="Divya Gupta" userId="S::divya@curiodigitaltx.com::c35908d6-3216-4f2d-bb50-19f1a9573732" providerId="AD" clId="Web-{8FE861FB-44D3-41E9-8635-6F8DD658C23C}" dt="2023-06-27T06:42:00.690" v="3"/>
          <ac:spMkLst>
            <pc:docMk/>
            <pc:sldMk cId="3544687849" sldId="260"/>
            <ac:spMk id="4" creationId="{196429B0-60CE-36A6-DD5A-4112E4534701}"/>
          </ac:spMkLst>
        </pc:spChg>
        <pc:spChg chg="add del">
          <ac:chgData name="Divya Gupta" userId="S::divya@curiodigitaltx.com::c35908d6-3216-4f2d-bb50-19f1a9573732" providerId="AD" clId="Web-{8FE861FB-44D3-41E9-8635-6F8DD658C23C}" dt="2023-06-27T06:44:36.632" v="25"/>
          <ac:spMkLst>
            <pc:docMk/>
            <pc:sldMk cId="3544687849" sldId="260"/>
            <ac:spMk id="25" creationId="{45D37F4E-DDB4-456B-97E0-9937730A039F}"/>
          </ac:spMkLst>
        </pc:spChg>
        <pc:spChg chg="add del">
          <ac:chgData name="Divya Gupta" userId="S::divya@curiodigitaltx.com::c35908d6-3216-4f2d-bb50-19f1a9573732" providerId="AD" clId="Web-{8FE861FB-44D3-41E9-8635-6F8DD658C23C}" dt="2023-06-27T06:44:36.632" v="25"/>
          <ac:spMkLst>
            <pc:docMk/>
            <pc:sldMk cId="3544687849" sldId="260"/>
            <ac:spMk id="27" creationId="{B2DD41CD-8F47-4F56-AD12-4E2FF7696987}"/>
          </ac:spMkLst>
        </pc:spChg>
        <pc:spChg chg="add del">
          <ac:chgData name="Divya Gupta" userId="S::divya@curiodigitaltx.com::c35908d6-3216-4f2d-bb50-19f1a9573732" providerId="AD" clId="Web-{8FE861FB-44D3-41E9-8635-6F8DD658C23C}" dt="2023-06-27T06:44:36.554" v="24"/>
          <ac:spMkLst>
            <pc:docMk/>
            <pc:sldMk cId="3544687849" sldId="260"/>
            <ac:spMk id="32" creationId="{45D37F4E-DDB4-456B-97E0-9937730A039F}"/>
          </ac:spMkLst>
        </pc:spChg>
        <pc:spChg chg="add del">
          <ac:chgData name="Divya Gupta" userId="S::divya@curiodigitaltx.com::c35908d6-3216-4f2d-bb50-19f1a9573732" providerId="AD" clId="Web-{8FE861FB-44D3-41E9-8635-6F8DD658C23C}" dt="2023-06-27T06:44:36.554" v="24"/>
          <ac:spMkLst>
            <pc:docMk/>
            <pc:sldMk cId="3544687849" sldId="260"/>
            <ac:spMk id="34" creationId="{B2DD41CD-8F47-4F56-AD12-4E2FF7696987}"/>
          </ac:spMkLst>
        </pc:spChg>
        <pc:spChg chg="add del">
          <ac:chgData name="Divya Gupta" userId="S::divya@curiodigitaltx.com::c35908d6-3216-4f2d-bb50-19f1a9573732" providerId="AD" clId="Web-{8FE861FB-44D3-41E9-8635-6F8DD658C23C}" dt="2023-06-27T06:44:51.179" v="27"/>
          <ac:spMkLst>
            <pc:docMk/>
            <pc:sldMk cId="3544687849" sldId="260"/>
            <ac:spMk id="36" creationId="{45D37F4E-DDB4-456B-97E0-9937730A039F}"/>
          </ac:spMkLst>
        </pc:spChg>
        <pc:spChg chg="add del">
          <ac:chgData name="Divya Gupta" userId="S::divya@curiodigitaltx.com::c35908d6-3216-4f2d-bb50-19f1a9573732" providerId="AD" clId="Web-{8FE861FB-44D3-41E9-8635-6F8DD658C23C}" dt="2023-06-27T06:44:51.179" v="27"/>
          <ac:spMkLst>
            <pc:docMk/>
            <pc:sldMk cId="3544687849" sldId="260"/>
            <ac:spMk id="37" creationId="{B2DD41CD-8F47-4F56-AD12-4E2FF7696987}"/>
          </ac:spMkLst>
        </pc:spChg>
        <pc:spChg chg="add">
          <ac:chgData name="Divya Gupta" userId="S::divya@curiodigitaltx.com::c35908d6-3216-4f2d-bb50-19f1a9573732" providerId="AD" clId="Web-{8FE861FB-44D3-41E9-8635-6F8DD658C23C}" dt="2023-06-27T06:44:51.179" v="27"/>
          <ac:spMkLst>
            <pc:docMk/>
            <pc:sldMk cId="3544687849" sldId="260"/>
            <ac:spMk id="42" creationId="{45D37F4E-DDB4-456B-97E0-9937730A039F}"/>
          </ac:spMkLst>
        </pc:spChg>
        <pc:spChg chg="add">
          <ac:chgData name="Divya Gupta" userId="S::divya@curiodigitaltx.com::c35908d6-3216-4f2d-bb50-19f1a9573732" providerId="AD" clId="Web-{8FE861FB-44D3-41E9-8635-6F8DD658C23C}" dt="2023-06-27T06:44:51.179" v="27"/>
          <ac:spMkLst>
            <pc:docMk/>
            <pc:sldMk cId="3544687849" sldId="260"/>
            <ac:spMk id="44" creationId="{B2DD41CD-8F47-4F56-AD12-4E2FF7696987}"/>
          </ac:spMkLst>
        </pc:spChg>
        <pc:graphicFrameChg chg="mod modGraphic">
          <ac:chgData name="Divya Gupta" userId="S::divya@curiodigitaltx.com::c35908d6-3216-4f2d-bb50-19f1a9573732" providerId="AD" clId="Web-{8FE861FB-44D3-41E9-8635-6F8DD658C23C}" dt="2023-06-27T06:45:12.868" v="30" actId="14100"/>
          <ac:graphicFrameMkLst>
            <pc:docMk/>
            <pc:sldMk cId="3544687849" sldId="260"/>
            <ac:graphicFrameMk id="8" creationId="{B4119086-F8D1-0961-C322-C660F398AB1C}"/>
          </ac:graphicFrameMkLst>
        </pc:graphicFrameChg>
        <pc:picChg chg="add mod ord">
          <ac:chgData name="Divya Gupta" userId="S::divya@curiodigitaltx.com::c35908d6-3216-4f2d-bb50-19f1a9573732" providerId="AD" clId="Web-{8FE861FB-44D3-41E9-8635-6F8DD658C23C}" dt="2023-06-27T06:45:05.930" v="29" actId="14100"/>
          <ac:picMkLst>
            <pc:docMk/>
            <pc:sldMk cId="3544687849" sldId="260"/>
            <ac:picMk id="20" creationId="{0B42BADF-82F1-42AD-466E-6342AD28852F}"/>
          </ac:picMkLst>
        </pc:picChg>
      </pc:sldChg>
      <pc:sldChg chg="addSp delSp modSp mod setBg">
        <pc:chgData name="Divya Gupta" userId="S::divya@curiodigitaltx.com::c35908d6-3216-4f2d-bb50-19f1a9573732" providerId="AD" clId="Web-{8FE861FB-44D3-41E9-8635-6F8DD658C23C}" dt="2023-06-27T06:44:16.335" v="22" actId="20577"/>
        <pc:sldMkLst>
          <pc:docMk/>
          <pc:sldMk cId="2935010475" sldId="274"/>
        </pc:sldMkLst>
        <pc:spChg chg="mod">
          <ac:chgData name="Divya Gupta" userId="S::divya@curiodigitaltx.com::c35908d6-3216-4f2d-bb50-19f1a9573732" providerId="AD" clId="Web-{8FE861FB-44D3-41E9-8635-6F8DD658C23C}" dt="2023-06-27T06:44:16.335" v="22" actId="20577"/>
          <ac:spMkLst>
            <pc:docMk/>
            <pc:sldMk cId="2935010475" sldId="274"/>
            <ac:spMk id="2" creationId="{E2872094-D36A-007C-818C-6DC4FC39F74F}"/>
          </ac:spMkLst>
        </pc:spChg>
        <pc:spChg chg="mod">
          <ac:chgData name="Divya Gupta" userId="S::divya@curiodigitaltx.com::c35908d6-3216-4f2d-bb50-19f1a9573732" providerId="AD" clId="Web-{8FE861FB-44D3-41E9-8635-6F8DD658C23C}" dt="2023-06-27T06:44:00.678" v="14"/>
          <ac:spMkLst>
            <pc:docMk/>
            <pc:sldMk cId="2935010475" sldId="274"/>
            <ac:spMk id="4" creationId="{98B9F59A-EE54-15E1-6F90-F1AB79C0DCE7}"/>
          </ac:spMkLst>
        </pc:spChg>
        <pc:spChg chg="add del">
          <ac:chgData name="Divya Gupta" userId="S::divya@curiodigitaltx.com::c35908d6-3216-4f2d-bb50-19f1a9573732" providerId="AD" clId="Web-{8FE861FB-44D3-41E9-8635-6F8DD658C23C}" dt="2023-06-27T06:43:50.693" v="9"/>
          <ac:spMkLst>
            <pc:docMk/>
            <pc:sldMk cId="2935010475" sldId="274"/>
            <ac:spMk id="11" creationId="{BACC6370-2D7E-4714-9D71-7542949D7D5D}"/>
          </ac:spMkLst>
        </pc:spChg>
        <pc:spChg chg="add del">
          <ac:chgData name="Divya Gupta" userId="S::divya@curiodigitaltx.com::c35908d6-3216-4f2d-bb50-19f1a9573732" providerId="AD" clId="Web-{8FE861FB-44D3-41E9-8635-6F8DD658C23C}" dt="2023-06-27T06:43:50.693" v="9"/>
          <ac:spMkLst>
            <pc:docMk/>
            <pc:sldMk cId="2935010475" sldId="274"/>
            <ac:spMk id="13" creationId="{F68B3F68-107C-434F-AA38-110D5EA91B85}"/>
          </ac:spMkLst>
        </pc:spChg>
        <pc:spChg chg="add del">
          <ac:chgData name="Divya Gupta" userId="S::divya@curiodigitaltx.com::c35908d6-3216-4f2d-bb50-19f1a9573732" providerId="AD" clId="Web-{8FE861FB-44D3-41E9-8635-6F8DD658C23C}" dt="2023-06-27T06:43:50.693" v="9"/>
          <ac:spMkLst>
            <pc:docMk/>
            <pc:sldMk cId="2935010475" sldId="274"/>
            <ac:spMk id="15" creationId="{AAD0DBB9-1A4B-4391-81D4-CB19F9AB918A}"/>
          </ac:spMkLst>
        </pc:spChg>
        <pc:spChg chg="add del">
          <ac:chgData name="Divya Gupta" userId="S::divya@curiodigitaltx.com::c35908d6-3216-4f2d-bb50-19f1a9573732" providerId="AD" clId="Web-{8FE861FB-44D3-41E9-8635-6F8DD658C23C}" dt="2023-06-27T06:43:50.693" v="9"/>
          <ac:spMkLst>
            <pc:docMk/>
            <pc:sldMk cId="2935010475" sldId="274"/>
            <ac:spMk id="17" creationId="{063BBA22-50EA-4C4D-BE05-F1CE4E63AA56}"/>
          </ac:spMkLst>
        </pc:spChg>
        <pc:spChg chg="add del">
          <ac:chgData name="Divya Gupta" userId="S::divya@curiodigitaltx.com::c35908d6-3216-4f2d-bb50-19f1a9573732" providerId="AD" clId="Web-{8FE861FB-44D3-41E9-8635-6F8DD658C23C}" dt="2023-06-27T06:43:54.256" v="11"/>
          <ac:spMkLst>
            <pc:docMk/>
            <pc:sldMk cId="2935010475" sldId="274"/>
            <ac:spMk id="19" creationId="{DCC231C8-C761-4B31-9B1C-C6D19248C6B3}"/>
          </ac:spMkLst>
        </pc:spChg>
        <pc:spChg chg="add del">
          <ac:chgData name="Divya Gupta" userId="S::divya@curiodigitaltx.com::c35908d6-3216-4f2d-bb50-19f1a9573732" providerId="AD" clId="Web-{8FE861FB-44D3-41E9-8635-6F8DD658C23C}" dt="2023-06-27T06:44:00.662" v="13"/>
          <ac:spMkLst>
            <pc:docMk/>
            <pc:sldMk cId="2935010475" sldId="274"/>
            <ac:spMk id="21" creationId="{955A2079-FA98-4876-80F0-72364A7D2EA4}"/>
          </ac:spMkLst>
        </pc:spChg>
        <pc:spChg chg="add">
          <ac:chgData name="Divya Gupta" userId="S::divya@curiodigitaltx.com::c35908d6-3216-4f2d-bb50-19f1a9573732" providerId="AD" clId="Web-{8FE861FB-44D3-41E9-8635-6F8DD658C23C}" dt="2023-06-27T06:44:00.678" v="14"/>
          <ac:spMkLst>
            <pc:docMk/>
            <pc:sldMk cId="2935010475" sldId="274"/>
            <ac:spMk id="23" creationId="{53B021B3-DE93-4AB7-8A18-CF5F1CED88B8}"/>
          </ac:spMkLst>
        </pc:spChg>
        <pc:spChg chg="add">
          <ac:chgData name="Divya Gupta" userId="S::divya@curiodigitaltx.com::c35908d6-3216-4f2d-bb50-19f1a9573732" providerId="AD" clId="Web-{8FE861FB-44D3-41E9-8635-6F8DD658C23C}" dt="2023-06-27T06:44:00.678" v="14"/>
          <ac:spMkLst>
            <pc:docMk/>
            <pc:sldMk cId="2935010475" sldId="274"/>
            <ac:spMk id="24" creationId="{52D502E5-F6B4-4D58-B4AE-FC466FF15EE8}"/>
          </ac:spMkLst>
        </pc:spChg>
        <pc:spChg chg="add">
          <ac:chgData name="Divya Gupta" userId="S::divya@curiodigitaltx.com::c35908d6-3216-4f2d-bb50-19f1a9573732" providerId="AD" clId="Web-{8FE861FB-44D3-41E9-8635-6F8DD658C23C}" dt="2023-06-27T06:44:00.678" v="14"/>
          <ac:spMkLst>
            <pc:docMk/>
            <pc:sldMk cId="2935010475" sldId="274"/>
            <ac:spMk id="25" creationId="{9DECDBF4-02B6-4BB4-B65B-B8107AD6A9E8}"/>
          </ac:spMkLst>
        </pc:spChg>
        <pc:graphicFrameChg chg="mod ord modGraphic">
          <ac:chgData name="Divya Gupta" userId="S::divya@curiodigitaltx.com::c35908d6-3216-4f2d-bb50-19f1a9573732" providerId="AD" clId="Web-{8FE861FB-44D3-41E9-8635-6F8DD658C23C}" dt="2023-06-27T06:44:00.678" v="14"/>
          <ac:graphicFrameMkLst>
            <pc:docMk/>
            <pc:sldMk cId="2935010475" sldId="274"/>
            <ac:graphicFrameMk id="5" creationId="{EB72A178-2294-6032-C499-D49EC5BBC459}"/>
          </ac:graphicFrameMkLst>
        </pc:graphicFrameChg>
        <pc:picChg chg="mod">
          <ac:chgData name="Divya Gupta" userId="S::divya@curiodigitaltx.com::c35908d6-3216-4f2d-bb50-19f1a9573732" providerId="AD" clId="Web-{8FE861FB-44D3-41E9-8635-6F8DD658C23C}" dt="2023-06-27T06:44:06.834" v="15" actId="1076"/>
          <ac:picMkLst>
            <pc:docMk/>
            <pc:sldMk cId="2935010475" sldId="274"/>
            <ac:picMk id="6" creationId="{623EA6A3-2D9E-C718-EBF4-5B7AFD95B080}"/>
          </ac:picMkLst>
        </pc:picChg>
      </pc:sldChg>
    </pc:docChg>
  </pc:docChgLst>
  <pc:docChgLst>
    <pc:chgData name="Divya Gupta" userId="S::divya@curiodigitaltx.com::c35908d6-3216-4f2d-bb50-19f1a9573732" providerId="AD" clId="Web-{4B12477F-ED04-4BF8-BF4C-02ACA2809FAF}"/>
    <pc:docChg chg="modSld">
      <pc:chgData name="Divya Gupta" userId="S::divya@curiodigitaltx.com::c35908d6-3216-4f2d-bb50-19f1a9573732" providerId="AD" clId="Web-{4B12477F-ED04-4BF8-BF4C-02ACA2809FAF}" dt="2023-06-27T11:52:19.058" v="74" actId="1076"/>
      <pc:docMkLst>
        <pc:docMk/>
      </pc:docMkLst>
      <pc:sldChg chg="addSp delSp modSp mod setBg setClrOvrMap">
        <pc:chgData name="Divya Gupta" userId="S::divya@curiodigitaltx.com::c35908d6-3216-4f2d-bb50-19f1a9573732" providerId="AD" clId="Web-{4B12477F-ED04-4BF8-BF4C-02ACA2809FAF}" dt="2023-06-27T11:52:19.058" v="74" actId="1076"/>
        <pc:sldMkLst>
          <pc:docMk/>
          <pc:sldMk cId="3544687849" sldId="260"/>
        </pc:sldMkLst>
        <pc:spChg chg="mod ord">
          <ac:chgData name="Divya Gupta" userId="S::divya@curiodigitaltx.com::c35908d6-3216-4f2d-bb50-19f1a9573732" providerId="AD" clId="Web-{4B12477F-ED04-4BF8-BF4C-02ACA2809FAF}" dt="2023-06-27T11:44:56.952" v="34"/>
          <ac:spMkLst>
            <pc:docMk/>
            <pc:sldMk cId="3544687849" sldId="260"/>
            <ac:spMk id="2" creationId="{EA4904D3-A247-E528-2115-156C18874265}"/>
          </ac:spMkLst>
        </pc:spChg>
        <pc:spChg chg="mod">
          <ac:chgData name="Divya Gupta" userId="S::divya@curiodigitaltx.com::c35908d6-3216-4f2d-bb50-19f1a9573732" providerId="AD" clId="Web-{4B12477F-ED04-4BF8-BF4C-02ACA2809FAF}" dt="2023-06-27T11:44:56.952" v="34"/>
          <ac:spMkLst>
            <pc:docMk/>
            <pc:sldMk cId="3544687849" sldId="260"/>
            <ac:spMk id="4" creationId="{196429B0-60CE-36A6-DD5A-4112E4534701}"/>
          </ac:spMkLst>
        </pc:spChg>
        <pc:spChg chg="add del">
          <ac:chgData name="Divya Gupta" userId="S::divya@curiodigitaltx.com::c35908d6-3216-4f2d-bb50-19f1a9573732" providerId="AD" clId="Web-{4B12477F-ED04-4BF8-BF4C-02ACA2809FAF}" dt="2023-06-27T11:44:56.952" v="34"/>
          <ac:spMkLst>
            <pc:docMk/>
            <pc:sldMk cId="3544687849" sldId="260"/>
            <ac:spMk id="147" creationId="{B2DD41CD-8F47-4F56-AD12-4E2FF7696987}"/>
          </ac:spMkLst>
        </pc:spChg>
        <pc:spChg chg="add del">
          <ac:chgData name="Divya Gupta" userId="S::divya@curiodigitaltx.com::c35908d6-3216-4f2d-bb50-19f1a9573732" providerId="AD" clId="Web-{4B12477F-ED04-4BF8-BF4C-02ACA2809FAF}" dt="2023-06-27T11:44:56.952" v="34"/>
          <ac:spMkLst>
            <pc:docMk/>
            <pc:sldMk cId="3544687849" sldId="260"/>
            <ac:spMk id="148" creationId="{45D37F4E-DDB4-456B-97E0-9937730A039F}"/>
          </ac:spMkLst>
        </pc:spChg>
        <pc:spChg chg="add del">
          <ac:chgData name="Divya Gupta" userId="S::divya@curiodigitaltx.com::c35908d6-3216-4f2d-bb50-19f1a9573732" providerId="AD" clId="Web-{4B12477F-ED04-4BF8-BF4C-02ACA2809FAF}" dt="2023-06-27T11:44:41.076" v="30"/>
          <ac:spMkLst>
            <pc:docMk/>
            <pc:sldMk cId="3544687849" sldId="260"/>
            <ac:spMk id="153" creationId="{45D37F4E-DDB4-456B-97E0-9937730A039F}"/>
          </ac:spMkLst>
        </pc:spChg>
        <pc:spChg chg="add del">
          <ac:chgData name="Divya Gupta" userId="S::divya@curiodigitaltx.com::c35908d6-3216-4f2d-bb50-19f1a9573732" providerId="AD" clId="Web-{4B12477F-ED04-4BF8-BF4C-02ACA2809FAF}" dt="2023-06-27T11:44:41.076" v="30"/>
          <ac:spMkLst>
            <pc:docMk/>
            <pc:sldMk cId="3544687849" sldId="260"/>
            <ac:spMk id="155" creationId="{B2DD41CD-8F47-4F56-AD12-4E2FF7696987}"/>
          </ac:spMkLst>
        </pc:spChg>
        <pc:spChg chg="add del">
          <ac:chgData name="Divya Gupta" userId="S::divya@curiodigitaltx.com::c35908d6-3216-4f2d-bb50-19f1a9573732" providerId="AD" clId="Web-{4B12477F-ED04-4BF8-BF4C-02ACA2809FAF}" dt="2023-06-27T11:44:47.014" v="32"/>
          <ac:spMkLst>
            <pc:docMk/>
            <pc:sldMk cId="3544687849" sldId="260"/>
            <ac:spMk id="157" creationId="{743AA782-23D1-4521-8CAD-47662984AA08}"/>
          </ac:spMkLst>
        </pc:spChg>
        <pc:spChg chg="add del">
          <ac:chgData name="Divya Gupta" userId="S::divya@curiodigitaltx.com::c35908d6-3216-4f2d-bb50-19f1a9573732" providerId="AD" clId="Web-{4B12477F-ED04-4BF8-BF4C-02ACA2809FAF}" dt="2023-06-27T11:44:47.014" v="32"/>
          <ac:spMkLst>
            <pc:docMk/>
            <pc:sldMk cId="3544687849" sldId="260"/>
            <ac:spMk id="158" creationId="{650D18FE-0824-4A46-B22C-A86B52E5780A}"/>
          </ac:spMkLst>
        </pc:spChg>
        <pc:graphicFrameChg chg="mod modGraphic">
          <ac:chgData name="Divya Gupta" userId="S::divya@curiodigitaltx.com::c35908d6-3216-4f2d-bb50-19f1a9573732" providerId="AD" clId="Web-{4B12477F-ED04-4BF8-BF4C-02ACA2809FAF}" dt="2023-06-27T11:52:19.058" v="74" actId="1076"/>
          <ac:graphicFrameMkLst>
            <pc:docMk/>
            <pc:sldMk cId="3544687849" sldId="260"/>
            <ac:graphicFrameMk id="8" creationId="{B4119086-F8D1-0961-C322-C660F398AB1C}"/>
          </ac:graphicFrameMkLst>
        </pc:graphicFrameChg>
        <pc:picChg chg="mod">
          <ac:chgData name="Divya Gupta" userId="S::divya@curiodigitaltx.com::c35908d6-3216-4f2d-bb50-19f1a9573732" providerId="AD" clId="Web-{4B12477F-ED04-4BF8-BF4C-02ACA2809FAF}" dt="2023-06-27T11:50:26.446" v="65" actId="14100"/>
          <ac:picMkLst>
            <pc:docMk/>
            <pc:sldMk cId="3544687849" sldId="260"/>
            <ac:picMk id="6" creationId="{59DE848F-23EA-DD10-7CA9-E5A35CA4CEC0}"/>
          </ac:picMkLst>
        </pc:picChg>
        <pc:picChg chg="del mod">
          <ac:chgData name="Divya Gupta" userId="S::divya@curiodigitaltx.com::c35908d6-3216-4f2d-bb50-19f1a9573732" providerId="AD" clId="Web-{4B12477F-ED04-4BF8-BF4C-02ACA2809FAF}" dt="2023-06-27T11:49:52.523" v="63"/>
          <ac:picMkLst>
            <pc:docMk/>
            <pc:sldMk cId="3544687849" sldId="260"/>
            <ac:picMk id="13" creationId="{3DDE210E-FB8E-195D-9B9F-CAA10496E97F}"/>
          </ac:picMkLst>
        </pc:picChg>
      </pc:sldChg>
      <pc:sldChg chg="addSp delSp modSp">
        <pc:chgData name="Divya Gupta" userId="S::divya@curiodigitaltx.com::c35908d6-3216-4f2d-bb50-19f1a9573732" providerId="AD" clId="Web-{4B12477F-ED04-4BF8-BF4C-02ACA2809FAF}" dt="2023-06-27T11:51:37.635" v="73" actId="14100"/>
        <pc:sldMkLst>
          <pc:docMk/>
          <pc:sldMk cId="2376571195" sldId="275"/>
        </pc:sldMkLst>
        <pc:spChg chg="mod">
          <ac:chgData name="Divya Gupta" userId="S::divya@curiodigitaltx.com::c35908d6-3216-4f2d-bb50-19f1a9573732" providerId="AD" clId="Web-{4B12477F-ED04-4BF8-BF4C-02ACA2809FAF}" dt="2023-06-27T11:43:39.418" v="27"/>
          <ac:spMkLst>
            <pc:docMk/>
            <pc:sldMk cId="2376571195" sldId="275"/>
            <ac:spMk id="2" creationId="{4A09E496-1B59-AC01-7DD9-704026DEA654}"/>
          </ac:spMkLst>
        </pc:spChg>
        <pc:spChg chg="mod">
          <ac:chgData name="Divya Gupta" userId="S::divya@curiodigitaltx.com::c35908d6-3216-4f2d-bb50-19f1a9573732" providerId="AD" clId="Web-{4B12477F-ED04-4BF8-BF4C-02ACA2809FAF}" dt="2023-06-27T11:43:07.261" v="19"/>
          <ac:spMkLst>
            <pc:docMk/>
            <pc:sldMk cId="2376571195" sldId="275"/>
            <ac:spMk id="4" creationId="{7E7A225B-2F7F-1B6C-2A66-BC063BDC78CB}"/>
          </ac:spMkLst>
        </pc:spChg>
        <pc:spChg chg="mod">
          <ac:chgData name="Divya Gupta" userId="S::divya@curiodigitaltx.com::c35908d6-3216-4f2d-bb50-19f1a9573732" providerId="AD" clId="Web-{4B12477F-ED04-4BF8-BF4C-02ACA2809FAF}" dt="2023-06-27T11:43:07.261" v="19"/>
          <ac:spMkLst>
            <pc:docMk/>
            <pc:sldMk cId="2376571195" sldId="275"/>
            <ac:spMk id="5" creationId="{EFFA4C6B-F2EF-EC0F-FD81-9693D09ECD6A}"/>
          </ac:spMkLst>
        </pc:spChg>
        <pc:spChg chg="mod">
          <ac:chgData name="Divya Gupta" userId="S::divya@curiodigitaltx.com::c35908d6-3216-4f2d-bb50-19f1a9573732" providerId="AD" clId="Web-{4B12477F-ED04-4BF8-BF4C-02ACA2809FAF}" dt="2023-06-27T11:51:33.119" v="72" actId="14100"/>
          <ac:spMkLst>
            <pc:docMk/>
            <pc:sldMk cId="2376571195" sldId="275"/>
            <ac:spMk id="14" creationId="{06CF1EBC-13A0-75CE-F2F1-0C6ADC760740}"/>
          </ac:spMkLst>
        </pc:spChg>
        <pc:spChg chg="add del">
          <ac:chgData name="Divya Gupta" userId="S::divya@curiodigitaltx.com::c35908d6-3216-4f2d-bb50-19f1a9573732" providerId="AD" clId="Web-{4B12477F-ED04-4BF8-BF4C-02ACA2809FAF}" dt="2023-06-27T11:43:12.902" v="22"/>
          <ac:spMkLst>
            <pc:docMk/>
            <pc:sldMk cId="2376571195" sldId="275"/>
            <ac:spMk id="35" creationId="{45D37F4E-DDB4-456B-97E0-9937730A039F}"/>
          </ac:spMkLst>
        </pc:spChg>
        <pc:spChg chg="add del">
          <ac:chgData name="Divya Gupta" userId="S::divya@curiodigitaltx.com::c35908d6-3216-4f2d-bb50-19f1a9573732" providerId="AD" clId="Web-{4B12477F-ED04-4BF8-BF4C-02ACA2809FAF}" dt="2023-06-27T11:43:12.902" v="22"/>
          <ac:spMkLst>
            <pc:docMk/>
            <pc:sldMk cId="2376571195" sldId="275"/>
            <ac:spMk id="37" creationId="{B2DD41CD-8F47-4F56-AD12-4E2FF7696987}"/>
          </ac:spMkLst>
        </pc:spChg>
        <pc:spChg chg="add del">
          <ac:chgData name="Divya Gupta" userId="S::divya@curiodigitaltx.com::c35908d6-3216-4f2d-bb50-19f1a9573732" providerId="AD" clId="Web-{4B12477F-ED04-4BF8-BF4C-02ACA2809FAF}" dt="2023-06-27T11:43:07.261" v="19"/>
          <ac:spMkLst>
            <pc:docMk/>
            <pc:sldMk cId="2376571195" sldId="275"/>
            <ac:spMk id="42" creationId="{2B97F24A-32CE-4C1C-A50D-3016B394DCFB}"/>
          </ac:spMkLst>
        </pc:spChg>
        <pc:spChg chg="add del">
          <ac:chgData name="Divya Gupta" userId="S::divya@curiodigitaltx.com::c35908d6-3216-4f2d-bb50-19f1a9573732" providerId="AD" clId="Web-{4B12477F-ED04-4BF8-BF4C-02ACA2809FAF}" dt="2023-06-27T11:43:07.261" v="19"/>
          <ac:spMkLst>
            <pc:docMk/>
            <pc:sldMk cId="2376571195" sldId="275"/>
            <ac:spMk id="44" creationId="{CD8B4F24-440B-49E9-B85D-733523DC064B}"/>
          </ac:spMkLst>
        </pc:spChg>
        <pc:spChg chg="add del">
          <ac:chgData name="Divya Gupta" userId="S::divya@curiodigitaltx.com::c35908d6-3216-4f2d-bb50-19f1a9573732" providerId="AD" clId="Web-{4B12477F-ED04-4BF8-BF4C-02ACA2809FAF}" dt="2023-06-27T11:43:12.886" v="21"/>
          <ac:spMkLst>
            <pc:docMk/>
            <pc:sldMk cId="2376571195" sldId="275"/>
            <ac:spMk id="46" creationId="{687AFE0E-B37D-4531-AFE8-231C8348EAF1}"/>
          </ac:spMkLst>
        </pc:spChg>
        <pc:spChg chg="add del">
          <ac:chgData name="Divya Gupta" userId="S::divya@curiodigitaltx.com::c35908d6-3216-4f2d-bb50-19f1a9573732" providerId="AD" clId="Web-{4B12477F-ED04-4BF8-BF4C-02ACA2809FAF}" dt="2023-06-27T11:44:58.061" v="35"/>
          <ac:spMkLst>
            <pc:docMk/>
            <pc:sldMk cId="2376571195" sldId="275"/>
            <ac:spMk id="48" creationId="{45D37F4E-DDB4-456B-97E0-9937730A039F}"/>
          </ac:spMkLst>
        </pc:spChg>
        <pc:spChg chg="add del">
          <ac:chgData name="Divya Gupta" userId="S::divya@curiodigitaltx.com::c35908d6-3216-4f2d-bb50-19f1a9573732" providerId="AD" clId="Web-{4B12477F-ED04-4BF8-BF4C-02ACA2809FAF}" dt="2023-06-27T11:44:58.061" v="35"/>
          <ac:spMkLst>
            <pc:docMk/>
            <pc:sldMk cId="2376571195" sldId="275"/>
            <ac:spMk id="49" creationId="{B2DD41CD-8F47-4F56-AD12-4E2FF7696987}"/>
          </ac:spMkLst>
        </pc:spChg>
        <pc:spChg chg="add del">
          <ac:chgData name="Divya Gupta" userId="S::divya@curiodigitaltx.com::c35908d6-3216-4f2d-bb50-19f1a9573732" providerId="AD" clId="Web-{4B12477F-ED04-4BF8-BF4C-02ACA2809FAF}" dt="2023-06-27T11:43:35.215" v="25"/>
          <ac:spMkLst>
            <pc:docMk/>
            <pc:sldMk cId="2376571195" sldId="275"/>
            <ac:spMk id="54" creationId="{45D37F4E-DDB4-456B-97E0-9937730A039F}"/>
          </ac:spMkLst>
        </pc:spChg>
        <pc:spChg chg="add del">
          <ac:chgData name="Divya Gupta" userId="S::divya@curiodigitaltx.com::c35908d6-3216-4f2d-bb50-19f1a9573732" providerId="AD" clId="Web-{4B12477F-ED04-4BF8-BF4C-02ACA2809FAF}" dt="2023-06-27T11:43:35.215" v="25"/>
          <ac:spMkLst>
            <pc:docMk/>
            <pc:sldMk cId="2376571195" sldId="275"/>
            <ac:spMk id="56" creationId="{B2DD41CD-8F47-4F56-AD12-4E2FF7696987}"/>
          </ac:spMkLst>
        </pc:spChg>
        <pc:spChg chg="add del">
          <ac:chgData name="Divya Gupta" userId="S::divya@curiodigitaltx.com::c35908d6-3216-4f2d-bb50-19f1a9573732" providerId="AD" clId="Web-{4B12477F-ED04-4BF8-BF4C-02ACA2809FAF}" dt="2023-06-27T11:43:39.418" v="27"/>
          <ac:spMkLst>
            <pc:docMk/>
            <pc:sldMk cId="2376571195" sldId="275"/>
            <ac:spMk id="58" creationId="{687AFE0E-B37D-4531-AFE8-231C8348EAF1}"/>
          </ac:spMkLst>
        </pc:spChg>
        <pc:spChg chg="add del">
          <ac:chgData name="Divya Gupta" userId="S::divya@curiodigitaltx.com::c35908d6-3216-4f2d-bb50-19f1a9573732" providerId="AD" clId="Web-{4B12477F-ED04-4BF8-BF4C-02ACA2809FAF}" dt="2023-06-27T11:44:58.061" v="35"/>
          <ac:spMkLst>
            <pc:docMk/>
            <pc:sldMk cId="2376571195" sldId="275"/>
            <ac:spMk id="60" creationId="{45D37F4E-DDB4-456B-97E0-9937730A039F}"/>
          </ac:spMkLst>
        </pc:spChg>
        <pc:spChg chg="add del">
          <ac:chgData name="Divya Gupta" userId="S::divya@curiodigitaltx.com::c35908d6-3216-4f2d-bb50-19f1a9573732" providerId="AD" clId="Web-{4B12477F-ED04-4BF8-BF4C-02ACA2809FAF}" dt="2023-06-27T11:44:58.061" v="35"/>
          <ac:spMkLst>
            <pc:docMk/>
            <pc:sldMk cId="2376571195" sldId="275"/>
            <ac:spMk id="61" creationId="{B2DD41CD-8F47-4F56-AD12-4E2FF7696987}"/>
          </ac:spMkLst>
        </pc:spChg>
        <pc:picChg chg="add mod ord">
          <ac:chgData name="Divya Gupta" userId="S::divya@curiodigitaltx.com::c35908d6-3216-4f2d-bb50-19f1a9573732" providerId="AD" clId="Web-{4B12477F-ED04-4BF8-BF4C-02ACA2809FAF}" dt="2023-06-27T11:51:37.635" v="73" actId="14100"/>
          <ac:picMkLst>
            <pc:docMk/>
            <pc:sldMk cId="2376571195" sldId="275"/>
            <ac:picMk id="3" creationId="{E21F9C74-D5A6-2B36-B43E-AEEBED1E8D80}"/>
          </ac:picMkLst>
        </pc:picChg>
        <pc:picChg chg="del">
          <ac:chgData name="Divya Gupta" userId="S::divya@curiodigitaltx.com::c35908d6-3216-4f2d-bb50-19f1a9573732" providerId="AD" clId="Web-{4B12477F-ED04-4BF8-BF4C-02ACA2809FAF}" dt="2023-06-27T11:42:46.339" v="15"/>
          <ac:picMkLst>
            <pc:docMk/>
            <pc:sldMk cId="2376571195" sldId="275"/>
            <ac:picMk id="10" creationId="{9B277CBF-1CC9-E152-BAAC-0B1125BC60B9}"/>
          </ac:picMkLst>
        </pc:picChg>
      </pc:sldChg>
      <pc:sldChg chg="modSp">
        <pc:chgData name="Divya Gupta" userId="S::divya@curiodigitaltx.com::c35908d6-3216-4f2d-bb50-19f1a9573732" providerId="AD" clId="Web-{4B12477F-ED04-4BF8-BF4C-02ACA2809FAF}" dt="2023-06-27T11:48:55.443" v="62" actId="1076"/>
        <pc:sldMkLst>
          <pc:docMk/>
          <pc:sldMk cId="1245443933" sldId="280"/>
        </pc:sldMkLst>
        <pc:picChg chg="mod">
          <ac:chgData name="Divya Gupta" userId="S::divya@curiodigitaltx.com::c35908d6-3216-4f2d-bb50-19f1a9573732" providerId="AD" clId="Web-{4B12477F-ED04-4BF8-BF4C-02ACA2809FAF}" dt="2023-06-27T11:48:55.443" v="62" actId="1076"/>
          <ac:picMkLst>
            <pc:docMk/>
            <pc:sldMk cId="1245443933" sldId="280"/>
            <ac:picMk id="9" creationId="{46FCE01E-DF1B-4276-7D43-4A08E02C833B}"/>
          </ac:picMkLst>
        </pc:picChg>
      </pc:sldChg>
      <pc:sldChg chg="modSp">
        <pc:chgData name="Divya Gupta" userId="S::divya@curiodigitaltx.com::c35908d6-3216-4f2d-bb50-19f1a9573732" providerId="AD" clId="Web-{4B12477F-ED04-4BF8-BF4C-02ACA2809FAF}" dt="2023-06-27T11:48:45.755" v="61" actId="1076"/>
        <pc:sldMkLst>
          <pc:docMk/>
          <pc:sldMk cId="3897395135" sldId="281"/>
        </pc:sldMkLst>
        <pc:picChg chg="mod">
          <ac:chgData name="Divya Gupta" userId="S::divya@curiodigitaltx.com::c35908d6-3216-4f2d-bb50-19f1a9573732" providerId="AD" clId="Web-{4B12477F-ED04-4BF8-BF4C-02ACA2809FAF}" dt="2023-06-27T11:48:45.755" v="61" actId="1076"/>
          <ac:picMkLst>
            <pc:docMk/>
            <pc:sldMk cId="3897395135" sldId="281"/>
            <ac:picMk id="6" creationId="{A1C3B644-6DE8-8A24-5F13-C0D6BCEE5E65}"/>
          </ac:picMkLst>
        </pc:picChg>
      </pc:sldChg>
    </pc:docChg>
  </pc:docChgLst>
  <pc:docChgLst>
    <pc:chgData name="Divya Gupta" userId="S::divya@curiodigitaltx.com::c35908d6-3216-4f2d-bb50-19f1a9573732" providerId="AD" clId="Web-{20CDD4FF-FF4C-4B33-9EE8-D6D4FE0C1453}"/>
    <pc:docChg chg="modSld">
      <pc:chgData name="Divya Gupta" userId="S::divya@curiodigitaltx.com::c35908d6-3216-4f2d-bb50-19f1a9573732" providerId="AD" clId="Web-{20CDD4FF-FF4C-4B33-9EE8-D6D4FE0C1453}" dt="2023-06-27T11:16:45.705" v="4" actId="14100"/>
      <pc:docMkLst>
        <pc:docMk/>
      </pc:docMkLst>
      <pc:sldChg chg="addSp modSp">
        <pc:chgData name="Divya Gupta" userId="S::divya@curiodigitaltx.com::c35908d6-3216-4f2d-bb50-19f1a9573732" providerId="AD" clId="Web-{20CDD4FF-FF4C-4B33-9EE8-D6D4FE0C1453}" dt="2023-06-27T11:16:45.705" v="4" actId="14100"/>
        <pc:sldMkLst>
          <pc:docMk/>
          <pc:sldMk cId="1644327927" sldId="267"/>
        </pc:sldMkLst>
        <pc:picChg chg="add mod">
          <ac:chgData name="Divya Gupta" userId="S::divya@curiodigitaltx.com::c35908d6-3216-4f2d-bb50-19f1a9573732" providerId="AD" clId="Web-{20CDD4FF-FF4C-4B33-9EE8-D6D4FE0C1453}" dt="2023-06-27T11:16:45.705" v="4" actId="14100"/>
          <ac:picMkLst>
            <pc:docMk/>
            <pc:sldMk cId="1644327927" sldId="267"/>
            <ac:picMk id="5" creationId="{CBCA90B7-80E2-D8CC-8947-4B8EFE1C9384}"/>
          </ac:picMkLst>
        </pc:picChg>
      </pc:sldChg>
    </pc:docChg>
  </pc:docChgLst>
  <pc:docChgLst>
    <pc:chgData name="Divya Gupta" userId="S::divya@curiodigitaltx.com::c35908d6-3216-4f2d-bb50-19f1a9573732" providerId="AD" clId="Web-{F061A4B9-4DD6-498A-9CB5-105A94744B79}"/>
    <pc:docChg chg="addSld delSld modSld">
      <pc:chgData name="Divya Gupta" userId="S::divya@curiodigitaltx.com::c35908d6-3216-4f2d-bb50-19f1a9573732" providerId="AD" clId="Web-{F061A4B9-4DD6-498A-9CB5-105A94744B79}" dt="2023-06-27T18:23:25.334" v="354" actId="14100"/>
      <pc:docMkLst>
        <pc:docMk/>
      </pc:docMkLst>
      <pc:sldChg chg="addSp delSp modSp">
        <pc:chgData name="Divya Gupta" userId="S::divya@curiodigitaltx.com::c35908d6-3216-4f2d-bb50-19f1a9573732" providerId="AD" clId="Web-{F061A4B9-4DD6-498A-9CB5-105A94744B79}" dt="2023-06-27T17:35:09.678" v="7" actId="1076"/>
        <pc:sldMkLst>
          <pc:docMk/>
          <pc:sldMk cId="2861094314" sldId="257"/>
        </pc:sldMkLst>
        <pc:spChg chg="mod ord">
          <ac:chgData name="Divya Gupta" userId="S::divya@curiodigitaltx.com::c35908d6-3216-4f2d-bb50-19f1a9573732" providerId="AD" clId="Web-{F061A4B9-4DD6-498A-9CB5-105A94744B79}" dt="2023-06-27T17:34:57.022" v="4"/>
          <ac:spMkLst>
            <pc:docMk/>
            <pc:sldMk cId="2861094314" sldId="257"/>
            <ac:spMk id="2" creationId="{E2872094-D36A-007C-818C-6DC4FC39F74F}"/>
          </ac:spMkLst>
        </pc:spChg>
        <pc:spChg chg="mod">
          <ac:chgData name="Divya Gupta" userId="S::divya@curiodigitaltx.com::c35908d6-3216-4f2d-bb50-19f1a9573732" providerId="AD" clId="Web-{F061A4B9-4DD6-498A-9CB5-105A94744B79}" dt="2023-06-27T17:34:57.022" v="4"/>
          <ac:spMkLst>
            <pc:docMk/>
            <pc:sldMk cId="2861094314" sldId="257"/>
            <ac:spMk id="4" creationId="{98B9F59A-EE54-15E1-6F90-F1AB79C0DCE7}"/>
          </ac:spMkLst>
        </pc:spChg>
        <pc:spChg chg="del">
          <ac:chgData name="Divya Gupta" userId="S::divya@curiodigitaltx.com::c35908d6-3216-4f2d-bb50-19f1a9573732" providerId="AD" clId="Web-{F061A4B9-4DD6-498A-9CB5-105A94744B79}" dt="2023-06-27T17:34:30.786" v="0"/>
          <ac:spMkLst>
            <pc:docMk/>
            <pc:sldMk cId="2861094314" sldId="257"/>
            <ac:spMk id="5" creationId="{59E6DDBC-FF52-FC26-3BF2-D0C6D980DB92}"/>
          </ac:spMkLst>
        </pc:spChg>
        <pc:spChg chg="del">
          <ac:chgData name="Divya Gupta" userId="S::divya@curiodigitaltx.com::c35908d6-3216-4f2d-bb50-19f1a9573732" providerId="AD" clId="Web-{F061A4B9-4DD6-498A-9CB5-105A94744B79}" dt="2023-06-27T17:34:39.037" v="2"/>
          <ac:spMkLst>
            <pc:docMk/>
            <pc:sldMk cId="2861094314" sldId="257"/>
            <ac:spMk id="41" creationId="{A8908DB7-C3A6-4FCB-9820-CEE02B398C4A}"/>
          </ac:spMkLst>
        </pc:spChg>
        <pc:spChg chg="del">
          <ac:chgData name="Divya Gupta" userId="S::divya@curiodigitaltx.com::c35908d6-3216-4f2d-bb50-19f1a9573732" providerId="AD" clId="Web-{F061A4B9-4DD6-498A-9CB5-105A94744B79}" dt="2023-06-27T17:34:39.037" v="2"/>
          <ac:spMkLst>
            <pc:docMk/>
            <pc:sldMk cId="2861094314" sldId="257"/>
            <ac:spMk id="42" creationId="{535742DD-1B16-4E9D-B715-0D74B4574A68}"/>
          </ac:spMkLst>
        </pc:spChg>
        <pc:spChg chg="add del">
          <ac:chgData name="Divya Gupta" userId="S::divya@curiodigitaltx.com::c35908d6-3216-4f2d-bb50-19f1a9573732" providerId="AD" clId="Web-{F061A4B9-4DD6-498A-9CB5-105A94744B79}" dt="2023-06-27T17:34:57.022" v="4"/>
          <ac:spMkLst>
            <pc:docMk/>
            <pc:sldMk cId="2861094314" sldId="257"/>
            <ac:spMk id="46" creationId="{B6786945-2AD7-3BB8-9262-9A65887FD07B}"/>
          </ac:spMkLst>
        </pc:spChg>
        <pc:spChg chg="add del">
          <ac:chgData name="Divya Gupta" userId="S::divya@curiodigitaltx.com::c35908d6-3216-4f2d-bb50-19f1a9573732" providerId="AD" clId="Web-{F061A4B9-4DD6-498A-9CB5-105A94744B79}" dt="2023-06-27T17:34:57.022" v="4"/>
          <ac:spMkLst>
            <pc:docMk/>
            <pc:sldMk cId="2861094314" sldId="257"/>
            <ac:spMk id="49" creationId="{E36BB3C5-822B-45E1-A81E-5CC3176C61A1}"/>
          </ac:spMkLst>
        </pc:spChg>
        <pc:spChg chg="add del">
          <ac:chgData name="Divya Gupta" userId="S::divya@curiodigitaltx.com::c35908d6-3216-4f2d-bb50-19f1a9573732" providerId="AD" clId="Web-{F061A4B9-4DD6-498A-9CB5-105A94744B79}" dt="2023-06-27T17:34:57.022" v="4"/>
          <ac:spMkLst>
            <pc:docMk/>
            <pc:sldMk cId="2861094314" sldId="257"/>
            <ac:spMk id="51" creationId="{FB39ECA9-4CDE-4883-98E8-287E905E9F07}"/>
          </ac:spMkLst>
        </pc:spChg>
        <pc:spChg chg="add del">
          <ac:chgData name="Divya Gupta" userId="S::divya@curiodigitaltx.com::c35908d6-3216-4f2d-bb50-19f1a9573732" providerId="AD" clId="Web-{F061A4B9-4DD6-498A-9CB5-105A94744B79}" dt="2023-06-27T17:34:57.022" v="4"/>
          <ac:spMkLst>
            <pc:docMk/>
            <pc:sldMk cId="2861094314" sldId="257"/>
            <ac:spMk id="53" creationId="{A67483D0-BAEB-4927-88AD-76F5DA8468DE}"/>
          </ac:spMkLst>
        </pc:spChg>
        <pc:spChg chg="add del">
          <ac:chgData name="Divya Gupta" userId="S::divya@curiodigitaltx.com::c35908d6-3216-4f2d-bb50-19f1a9573732" providerId="AD" clId="Web-{F061A4B9-4DD6-498A-9CB5-105A94744B79}" dt="2023-06-27T17:34:57.022" v="4"/>
          <ac:spMkLst>
            <pc:docMk/>
            <pc:sldMk cId="2861094314" sldId="257"/>
            <ac:spMk id="55" creationId="{0DBB7B12-4298-4CFB-B539-44A91C930328}"/>
          </ac:spMkLst>
        </pc:spChg>
        <pc:spChg chg="add">
          <ac:chgData name="Divya Gupta" userId="S::divya@curiodigitaltx.com::c35908d6-3216-4f2d-bb50-19f1a9573732" providerId="AD" clId="Web-{F061A4B9-4DD6-498A-9CB5-105A94744B79}" dt="2023-06-27T17:34:57.022" v="4"/>
          <ac:spMkLst>
            <pc:docMk/>
            <pc:sldMk cId="2861094314" sldId="257"/>
            <ac:spMk id="60" creationId="{665DBBEF-238B-476B-96AB-8AAC3224ECEA}"/>
          </ac:spMkLst>
        </pc:spChg>
        <pc:spChg chg="add">
          <ac:chgData name="Divya Gupta" userId="S::divya@curiodigitaltx.com::c35908d6-3216-4f2d-bb50-19f1a9573732" providerId="AD" clId="Web-{F061A4B9-4DD6-498A-9CB5-105A94744B79}" dt="2023-06-27T17:34:57.022" v="4"/>
          <ac:spMkLst>
            <pc:docMk/>
            <pc:sldMk cId="2861094314" sldId="257"/>
            <ac:spMk id="62" creationId="{3FCFB1DE-0B7E-48CC-BA90-B2AB0889F9D6}"/>
          </ac:spMkLst>
        </pc:spChg>
        <pc:picChg chg="add mod ord">
          <ac:chgData name="Divya Gupta" userId="S::divya@curiodigitaltx.com::c35908d6-3216-4f2d-bb50-19f1a9573732" providerId="AD" clId="Web-{F061A4B9-4DD6-498A-9CB5-105A94744B79}" dt="2023-06-27T17:35:09.678" v="7" actId="1076"/>
          <ac:picMkLst>
            <pc:docMk/>
            <pc:sldMk cId="2861094314" sldId="257"/>
            <ac:picMk id="3" creationId="{4315B8AE-0BEC-EF34-80CB-A1BAA909D083}"/>
          </ac:picMkLst>
        </pc:picChg>
        <pc:picChg chg="mod ord">
          <ac:chgData name="Divya Gupta" userId="S::divya@curiodigitaltx.com::c35908d6-3216-4f2d-bb50-19f1a9573732" providerId="AD" clId="Web-{F061A4B9-4DD6-498A-9CB5-105A94744B79}" dt="2023-06-27T17:34:57.022" v="4"/>
          <ac:picMkLst>
            <pc:docMk/>
            <pc:sldMk cId="2861094314" sldId="257"/>
            <ac:picMk id="9" creationId="{6F8BAB63-5808-20A2-0CBE-FAB895FD23B1}"/>
          </ac:picMkLst>
        </pc:picChg>
      </pc:sldChg>
      <pc:sldChg chg="del">
        <pc:chgData name="Divya Gupta" userId="S::divya@curiodigitaltx.com::c35908d6-3216-4f2d-bb50-19f1a9573732" providerId="AD" clId="Web-{F061A4B9-4DD6-498A-9CB5-105A94744B79}" dt="2023-06-27T18:20:04.156" v="345"/>
        <pc:sldMkLst>
          <pc:docMk/>
          <pc:sldMk cId="3544687849" sldId="260"/>
        </pc:sldMkLst>
      </pc:sldChg>
      <pc:sldChg chg="modSp">
        <pc:chgData name="Divya Gupta" userId="S::divya@curiodigitaltx.com::c35908d6-3216-4f2d-bb50-19f1a9573732" providerId="AD" clId="Web-{F061A4B9-4DD6-498A-9CB5-105A94744B79}" dt="2023-06-27T18:21:01.189" v="346" actId="20577"/>
        <pc:sldMkLst>
          <pc:docMk/>
          <pc:sldMk cId="2935010475" sldId="274"/>
        </pc:sldMkLst>
        <pc:spChg chg="mod">
          <ac:chgData name="Divya Gupta" userId="S::divya@curiodigitaltx.com::c35908d6-3216-4f2d-bb50-19f1a9573732" providerId="AD" clId="Web-{F061A4B9-4DD6-498A-9CB5-105A94744B79}" dt="2023-06-27T18:21:01.189" v="346" actId="20577"/>
          <ac:spMkLst>
            <pc:docMk/>
            <pc:sldMk cId="2935010475" sldId="274"/>
            <ac:spMk id="2" creationId="{E2872094-D36A-007C-818C-6DC4FC39F74F}"/>
          </ac:spMkLst>
        </pc:spChg>
      </pc:sldChg>
      <pc:sldChg chg="modSp">
        <pc:chgData name="Divya Gupta" userId="S::divya@curiodigitaltx.com::c35908d6-3216-4f2d-bb50-19f1a9573732" providerId="AD" clId="Web-{F061A4B9-4DD6-498A-9CB5-105A94744B79}" dt="2023-06-27T17:59:01.775" v="51" actId="20577"/>
        <pc:sldMkLst>
          <pc:docMk/>
          <pc:sldMk cId="2376571195" sldId="275"/>
        </pc:sldMkLst>
        <pc:spChg chg="mod">
          <ac:chgData name="Divya Gupta" userId="S::divya@curiodigitaltx.com::c35908d6-3216-4f2d-bb50-19f1a9573732" providerId="AD" clId="Web-{F061A4B9-4DD6-498A-9CB5-105A94744B79}" dt="2023-06-27T17:59:01.775" v="51" actId="20577"/>
          <ac:spMkLst>
            <pc:docMk/>
            <pc:sldMk cId="2376571195" sldId="275"/>
            <ac:spMk id="14" creationId="{06CF1EBC-13A0-75CE-F2F1-0C6ADC760740}"/>
          </ac:spMkLst>
        </pc:spChg>
      </pc:sldChg>
      <pc:sldChg chg="modSp">
        <pc:chgData name="Divya Gupta" userId="S::divya@curiodigitaltx.com::c35908d6-3216-4f2d-bb50-19f1a9573732" providerId="AD" clId="Web-{F061A4B9-4DD6-498A-9CB5-105A94744B79}" dt="2023-06-27T18:23:25.334" v="354" actId="14100"/>
        <pc:sldMkLst>
          <pc:docMk/>
          <pc:sldMk cId="1130027015" sldId="276"/>
        </pc:sldMkLst>
        <pc:graphicFrameChg chg="mod">
          <ac:chgData name="Divya Gupta" userId="S::divya@curiodigitaltx.com::c35908d6-3216-4f2d-bb50-19f1a9573732" providerId="AD" clId="Web-{F061A4B9-4DD6-498A-9CB5-105A94744B79}" dt="2023-06-27T18:23:25.334" v="354" actId="14100"/>
          <ac:graphicFrameMkLst>
            <pc:docMk/>
            <pc:sldMk cId="1130027015" sldId="276"/>
            <ac:graphicFrameMk id="5" creationId="{359F1A45-E013-55EB-5580-717D2079C480}"/>
          </ac:graphicFrameMkLst>
        </pc:graphicFrameChg>
      </pc:sldChg>
      <pc:sldChg chg="addSp delSp modSp new mod setBg">
        <pc:chgData name="Divya Gupta" userId="S::divya@curiodigitaltx.com::c35908d6-3216-4f2d-bb50-19f1a9573732" providerId="AD" clId="Web-{F061A4B9-4DD6-498A-9CB5-105A94744B79}" dt="2023-06-27T18:22:00.738" v="352" actId="1076"/>
        <pc:sldMkLst>
          <pc:docMk/>
          <pc:sldMk cId="2696127748" sldId="282"/>
        </pc:sldMkLst>
        <pc:spChg chg="mod">
          <ac:chgData name="Divya Gupta" userId="S::divya@curiodigitaltx.com::c35908d6-3216-4f2d-bb50-19f1a9573732" providerId="AD" clId="Web-{F061A4B9-4DD6-498A-9CB5-105A94744B79}" dt="2023-06-27T18:15:34.586" v="190"/>
          <ac:spMkLst>
            <pc:docMk/>
            <pc:sldMk cId="2696127748" sldId="282"/>
            <ac:spMk id="2" creationId="{4C0DAEF8-C270-CC44-95AC-8D8608A99CA3}"/>
          </ac:spMkLst>
        </pc:spChg>
        <pc:spChg chg="del mod">
          <ac:chgData name="Divya Gupta" userId="S::divya@curiodigitaltx.com::c35908d6-3216-4f2d-bb50-19f1a9573732" providerId="AD" clId="Web-{F061A4B9-4DD6-498A-9CB5-105A94744B79}" dt="2023-06-27T18:12:07.689" v="72"/>
          <ac:spMkLst>
            <pc:docMk/>
            <pc:sldMk cId="2696127748" sldId="282"/>
            <ac:spMk id="3" creationId="{A2505B29-9D9E-AC8E-2197-8CDED9286463}"/>
          </ac:spMkLst>
        </pc:spChg>
        <pc:spChg chg="add del">
          <ac:chgData name="Divya Gupta" userId="S::divya@curiodigitaltx.com::c35908d6-3216-4f2d-bb50-19f1a9573732" providerId="AD" clId="Web-{F061A4B9-4DD6-498A-9CB5-105A94744B79}" dt="2023-06-27T18:12:21.955" v="75"/>
          <ac:spMkLst>
            <pc:docMk/>
            <pc:sldMk cId="2696127748" sldId="282"/>
            <ac:spMk id="9" creationId="{D4771268-CB57-404A-9271-370EB28F6090}"/>
          </ac:spMkLst>
        </pc:spChg>
        <pc:spChg chg="add del mod">
          <ac:chgData name="Divya Gupta" userId="S::divya@curiodigitaltx.com::c35908d6-3216-4f2d-bb50-19f1a9573732" providerId="AD" clId="Web-{F061A4B9-4DD6-498A-9CB5-105A94744B79}" dt="2023-06-27T18:15:20.460" v="187"/>
          <ac:spMkLst>
            <pc:docMk/>
            <pc:sldMk cId="2696127748" sldId="282"/>
            <ac:spMk id="13" creationId="{4AEADE5F-4EC2-1BDA-F19B-E0FC48EA3105}"/>
          </ac:spMkLst>
        </pc:spChg>
        <pc:spChg chg="add del">
          <ac:chgData name="Divya Gupta" userId="S::divya@curiodigitaltx.com::c35908d6-3216-4f2d-bb50-19f1a9573732" providerId="AD" clId="Web-{F061A4B9-4DD6-498A-9CB5-105A94744B79}" dt="2023-06-27T18:15:20.460" v="187"/>
          <ac:spMkLst>
            <pc:docMk/>
            <pc:sldMk cId="2696127748" sldId="282"/>
            <ac:spMk id="16" creationId="{2B97F24A-32CE-4C1C-A50D-3016B394DCFB}"/>
          </ac:spMkLst>
        </pc:spChg>
        <pc:spChg chg="add del">
          <ac:chgData name="Divya Gupta" userId="S::divya@curiodigitaltx.com::c35908d6-3216-4f2d-bb50-19f1a9573732" providerId="AD" clId="Web-{F061A4B9-4DD6-498A-9CB5-105A94744B79}" dt="2023-06-27T18:15:20.460" v="187"/>
          <ac:spMkLst>
            <pc:docMk/>
            <pc:sldMk cId="2696127748" sldId="282"/>
            <ac:spMk id="18" creationId="{CD8B4F24-440B-49E9-B85D-733523DC064B}"/>
          </ac:spMkLst>
        </pc:spChg>
        <pc:spChg chg="add del">
          <ac:chgData name="Divya Gupta" userId="S::divya@curiodigitaltx.com::c35908d6-3216-4f2d-bb50-19f1a9573732" providerId="AD" clId="Web-{F061A4B9-4DD6-498A-9CB5-105A94744B79}" dt="2023-06-27T18:14:57.373" v="180"/>
          <ac:spMkLst>
            <pc:docMk/>
            <pc:sldMk cId="2696127748" sldId="282"/>
            <ac:spMk id="23" creationId="{45D37F4E-DDB4-456B-97E0-9937730A039F}"/>
          </ac:spMkLst>
        </pc:spChg>
        <pc:spChg chg="add del">
          <ac:chgData name="Divya Gupta" userId="S::divya@curiodigitaltx.com::c35908d6-3216-4f2d-bb50-19f1a9573732" providerId="AD" clId="Web-{F061A4B9-4DD6-498A-9CB5-105A94744B79}" dt="2023-06-27T18:14:57.373" v="180"/>
          <ac:spMkLst>
            <pc:docMk/>
            <pc:sldMk cId="2696127748" sldId="282"/>
            <ac:spMk id="25" creationId="{B2DD41CD-8F47-4F56-AD12-4E2FF7696987}"/>
          </ac:spMkLst>
        </pc:spChg>
        <pc:spChg chg="add del">
          <ac:chgData name="Divya Gupta" userId="S::divya@curiodigitaltx.com::c35908d6-3216-4f2d-bb50-19f1a9573732" providerId="AD" clId="Web-{F061A4B9-4DD6-498A-9CB5-105A94744B79}" dt="2023-06-27T18:15:05.616" v="182"/>
          <ac:spMkLst>
            <pc:docMk/>
            <pc:sldMk cId="2696127748" sldId="282"/>
            <ac:spMk id="27" creationId="{2B97F24A-32CE-4C1C-A50D-3016B394DCFB}"/>
          </ac:spMkLst>
        </pc:spChg>
        <pc:spChg chg="add del">
          <ac:chgData name="Divya Gupta" userId="S::divya@curiodigitaltx.com::c35908d6-3216-4f2d-bb50-19f1a9573732" providerId="AD" clId="Web-{F061A4B9-4DD6-498A-9CB5-105A94744B79}" dt="2023-06-27T18:15:05.616" v="182"/>
          <ac:spMkLst>
            <pc:docMk/>
            <pc:sldMk cId="2696127748" sldId="282"/>
            <ac:spMk id="28" creationId="{CD8B4F24-440B-49E9-B85D-733523DC064B}"/>
          </ac:spMkLst>
        </pc:spChg>
        <pc:spChg chg="add del">
          <ac:chgData name="Divya Gupta" userId="S::divya@curiodigitaltx.com::c35908d6-3216-4f2d-bb50-19f1a9573732" providerId="AD" clId="Web-{F061A4B9-4DD6-498A-9CB5-105A94744B79}" dt="2023-06-27T18:15:20.460" v="186"/>
          <ac:spMkLst>
            <pc:docMk/>
            <pc:sldMk cId="2696127748" sldId="282"/>
            <ac:spMk id="29" creationId="{98E79BE4-34FE-485A-98A5-92CE8F7C4743}"/>
          </ac:spMkLst>
        </pc:spChg>
        <pc:spChg chg="add del">
          <ac:chgData name="Divya Gupta" userId="S::divya@curiodigitaltx.com::c35908d6-3216-4f2d-bb50-19f1a9573732" providerId="AD" clId="Web-{F061A4B9-4DD6-498A-9CB5-105A94744B79}" dt="2023-06-27T18:15:11.194" v="184"/>
          <ac:spMkLst>
            <pc:docMk/>
            <pc:sldMk cId="2696127748" sldId="282"/>
            <ac:spMk id="30" creationId="{A8908DB7-C3A6-4FCB-9820-CEE02B398C4A}"/>
          </ac:spMkLst>
        </pc:spChg>
        <pc:spChg chg="add del">
          <ac:chgData name="Divya Gupta" userId="S::divya@curiodigitaltx.com::c35908d6-3216-4f2d-bb50-19f1a9573732" providerId="AD" clId="Web-{F061A4B9-4DD6-498A-9CB5-105A94744B79}" dt="2023-06-27T18:15:11.194" v="184"/>
          <ac:spMkLst>
            <pc:docMk/>
            <pc:sldMk cId="2696127748" sldId="282"/>
            <ac:spMk id="31" creationId="{535742DD-1B16-4E9D-B715-0D74B4574A68}"/>
          </ac:spMkLst>
        </pc:spChg>
        <pc:spChg chg="add del">
          <ac:chgData name="Divya Gupta" userId="S::divya@curiodigitaltx.com::c35908d6-3216-4f2d-bb50-19f1a9573732" providerId="AD" clId="Web-{F061A4B9-4DD6-498A-9CB5-105A94744B79}" dt="2023-06-27T18:15:11.194" v="184"/>
          <ac:spMkLst>
            <pc:docMk/>
            <pc:sldMk cId="2696127748" sldId="282"/>
            <ac:spMk id="32" creationId="{4AEADE5F-4EC2-1BDA-F19B-E0FC48EA3105}"/>
          </ac:spMkLst>
        </pc:spChg>
        <pc:spChg chg="add del">
          <ac:chgData name="Divya Gupta" userId="S::divya@curiodigitaltx.com::c35908d6-3216-4f2d-bb50-19f1a9573732" providerId="AD" clId="Web-{F061A4B9-4DD6-498A-9CB5-105A94744B79}" dt="2023-06-27T18:15:20.460" v="186"/>
          <ac:spMkLst>
            <pc:docMk/>
            <pc:sldMk cId="2696127748" sldId="282"/>
            <ac:spMk id="34" creationId="{0288C6B4-AFC3-407F-A595-EFFD38D4CCAF}"/>
          </ac:spMkLst>
        </pc:spChg>
        <pc:spChg chg="add del">
          <ac:chgData name="Divya Gupta" userId="S::divya@curiodigitaltx.com::c35908d6-3216-4f2d-bb50-19f1a9573732" providerId="AD" clId="Web-{F061A4B9-4DD6-498A-9CB5-105A94744B79}" dt="2023-06-27T18:15:20.460" v="186"/>
          <ac:spMkLst>
            <pc:docMk/>
            <pc:sldMk cId="2696127748" sldId="282"/>
            <ac:spMk id="35" creationId="{CF236821-17FE-429B-8D2C-08E13A64EA40}"/>
          </ac:spMkLst>
        </pc:spChg>
        <pc:spChg chg="add del">
          <ac:chgData name="Divya Gupta" userId="S::divya@curiodigitaltx.com::c35908d6-3216-4f2d-bb50-19f1a9573732" providerId="AD" clId="Web-{F061A4B9-4DD6-498A-9CB5-105A94744B79}" dt="2023-06-27T18:15:20.460" v="186"/>
          <ac:spMkLst>
            <pc:docMk/>
            <pc:sldMk cId="2696127748" sldId="282"/>
            <ac:spMk id="36" creationId="{C0BDBCD2-E081-43AB-9119-C55465E59757}"/>
          </ac:spMkLst>
        </pc:spChg>
        <pc:spChg chg="add del">
          <ac:chgData name="Divya Gupta" userId="S::divya@curiodigitaltx.com::c35908d6-3216-4f2d-bb50-19f1a9573732" providerId="AD" clId="Web-{F061A4B9-4DD6-498A-9CB5-105A94744B79}" dt="2023-06-27T18:15:20.460" v="186"/>
          <ac:spMkLst>
            <pc:docMk/>
            <pc:sldMk cId="2696127748" sldId="282"/>
            <ac:spMk id="37" creationId="{7A5F0580-5EE9-419F-96EE-B6529EF6E7D0}"/>
          </ac:spMkLst>
        </pc:spChg>
        <pc:spChg chg="add del">
          <ac:chgData name="Divya Gupta" userId="S::divya@curiodigitaltx.com::c35908d6-3216-4f2d-bb50-19f1a9573732" providerId="AD" clId="Web-{F061A4B9-4DD6-498A-9CB5-105A94744B79}" dt="2023-06-27T18:15:20.460" v="186"/>
          <ac:spMkLst>
            <pc:docMk/>
            <pc:sldMk cId="2696127748" sldId="282"/>
            <ac:spMk id="38" creationId="{4AEADE5F-4EC2-1BDA-F19B-E0FC48EA3105}"/>
          </ac:spMkLst>
        </pc:spChg>
        <pc:spChg chg="add del">
          <ac:chgData name="Divya Gupta" userId="S::divya@curiodigitaltx.com::c35908d6-3216-4f2d-bb50-19f1a9573732" providerId="AD" clId="Web-{F061A4B9-4DD6-498A-9CB5-105A94744B79}" dt="2023-06-27T18:15:34.586" v="190"/>
          <ac:spMkLst>
            <pc:docMk/>
            <pc:sldMk cId="2696127748" sldId="282"/>
            <ac:spMk id="40" creationId="{90D01200-0224-43C5-AB38-FB4D16B73FB7}"/>
          </ac:spMkLst>
        </pc:spChg>
        <pc:spChg chg="add del">
          <ac:chgData name="Divya Gupta" userId="S::divya@curiodigitaltx.com::c35908d6-3216-4f2d-bb50-19f1a9573732" providerId="AD" clId="Web-{F061A4B9-4DD6-498A-9CB5-105A94744B79}" dt="2023-06-27T18:15:34.586" v="190"/>
          <ac:spMkLst>
            <pc:docMk/>
            <pc:sldMk cId="2696127748" sldId="282"/>
            <ac:spMk id="41" creationId="{728A44A4-A002-4A88-9FC9-1D0566C97A47}"/>
          </ac:spMkLst>
        </pc:spChg>
        <pc:spChg chg="add del">
          <ac:chgData name="Divya Gupta" userId="S::divya@curiodigitaltx.com::c35908d6-3216-4f2d-bb50-19f1a9573732" providerId="AD" clId="Web-{F061A4B9-4DD6-498A-9CB5-105A94744B79}" dt="2023-06-27T18:15:34.586" v="190"/>
          <ac:spMkLst>
            <pc:docMk/>
            <pc:sldMk cId="2696127748" sldId="282"/>
            <ac:spMk id="42" creationId="{3E7D5C7B-DD16-401B-85CE-4AAA2A4F5136}"/>
          </ac:spMkLst>
        </pc:spChg>
        <pc:spChg chg="add mod">
          <ac:chgData name="Divya Gupta" userId="S::divya@curiodigitaltx.com::c35908d6-3216-4f2d-bb50-19f1a9573732" providerId="AD" clId="Web-{F061A4B9-4DD6-498A-9CB5-105A94744B79}" dt="2023-06-27T18:15:34.586" v="190"/>
          <ac:spMkLst>
            <pc:docMk/>
            <pc:sldMk cId="2696127748" sldId="282"/>
            <ac:spMk id="43" creationId="{4AEADE5F-4EC2-1BDA-F19B-E0FC48EA3105}"/>
          </ac:spMkLst>
        </pc:spChg>
        <pc:spChg chg="add">
          <ac:chgData name="Divya Gupta" userId="S::divya@curiodigitaltx.com::c35908d6-3216-4f2d-bb50-19f1a9573732" providerId="AD" clId="Web-{F061A4B9-4DD6-498A-9CB5-105A94744B79}" dt="2023-06-27T18:15:34.586" v="190"/>
          <ac:spMkLst>
            <pc:docMk/>
            <pc:sldMk cId="2696127748" sldId="282"/>
            <ac:spMk id="48" creationId="{2B97F24A-32CE-4C1C-A50D-3016B394DCFB}"/>
          </ac:spMkLst>
        </pc:spChg>
        <pc:spChg chg="add">
          <ac:chgData name="Divya Gupta" userId="S::divya@curiodigitaltx.com::c35908d6-3216-4f2d-bb50-19f1a9573732" providerId="AD" clId="Web-{F061A4B9-4DD6-498A-9CB5-105A94744B79}" dt="2023-06-27T18:15:34.586" v="190"/>
          <ac:spMkLst>
            <pc:docMk/>
            <pc:sldMk cId="2696127748" sldId="282"/>
            <ac:spMk id="50" creationId="{CD8B4F24-440B-49E9-B85D-733523DC064B}"/>
          </ac:spMkLst>
        </pc:spChg>
        <pc:graphicFrameChg chg="add del">
          <ac:chgData name="Divya Gupta" userId="S::divya@curiodigitaltx.com::c35908d6-3216-4f2d-bb50-19f1a9573732" providerId="AD" clId="Web-{F061A4B9-4DD6-498A-9CB5-105A94744B79}" dt="2023-06-27T18:15:05.616" v="182"/>
          <ac:graphicFrameMkLst>
            <pc:docMk/>
            <pc:sldMk cId="2696127748" sldId="282"/>
            <ac:graphicFrameMk id="20" creationId="{E10602B0-0B83-031B-7FC1-E2B07BA8C47A}"/>
          </ac:graphicFrameMkLst>
        </pc:graphicFrameChg>
        <pc:picChg chg="add mod ord">
          <ac:chgData name="Divya Gupta" userId="S::divya@curiodigitaltx.com::c35908d6-3216-4f2d-bb50-19f1a9573732" providerId="AD" clId="Web-{F061A4B9-4DD6-498A-9CB5-105A94744B79}" dt="2023-06-27T18:15:34.586" v="190"/>
          <ac:picMkLst>
            <pc:docMk/>
            <pc:sldMk cId="2696127748" sldId="282"/>
            <ac:picMk id="4" creationId="{021D8E4F-2302-B959-F90C-19D939FF0557}"/>
          </ac:picMkLst>
        </pc:picChg>
        <pc:picChg chg="add mod">
          <ac:chgData name="Divya Gupta" userId="S::divya@curiodigitaltx.com::c35908d6-3216-4f2d-bb50-19f1a9573732" providerId="AD" clId="Web-{F061A4B9-4DD6-498A-9CB5-105A94744B79}" dt="2023-06-27T18:22:00.738" v="352" actId="1076"/>
          <ac:picMkLst>
            <pc:docMk/>
            <pc:sldMk cId="2696127748" sldId="282"/>
            <ac:picMk id="14" creationId="{65B758A4-7A24-0C6A-97C7-D27B95579F36}"/>
          </ac:picMkLst>
        </pc:picChg>
      </pc:sldChg>
      <pc:sldChg chg="addSp delSp modSp new mod setBg">
        <pc:chgData name="Divya Gupta" userId="S::divya@curiodigitaltx.com::c35908d6-3216-4f2d-bb50-19f1a9573732" providerId="AD" clId="Web-{F061A4B9-4DD6-498A-9CB5-105A94744B79}" dt="2023-06-27T18:21:35.331" v="350" actId="20577"/>
        <pc:sldMkLst>
          <pc:docMk/>
          <pc:sldMk cId="3401782860" sldId="283"/>
        </pc:sldMkLst>
        <pc:spChg chg="mod">
          <ac:chgData name="Divya Gupta" userId="S::divya@curiodigitaltx.com::c35908d6-3216-4f2d-bb50-19f1a9573732" providerId="AD" clId="Web-{F061A4B9-4DD6-498A-9CB5-105A94744B79}" dt="2023-06-27T18:21:35.331" v="350" actId="20577"/>
          <ac:spMkLst>
            <pc:docMk/>
            <pc:sldMk cId="3401782860" sldId="283"/>
            <ac:spMk id="2" creationId="{CBA1EABC-C76D-DB16-551B-2A712653C5A8}"/>
          </ac:spMkLst>
        </pc:spChg>
        <pc:spChg chg="del mod">
          <ac:chgData name="Divya Gupta" userId="S::divya@curiodigitaltx.com::c35908d6-3216-4f2d-bb50-19f1a9573732" providerId="AD" clId="Web-{F061A4B9-4DD6-498A-9CB5-105A94744B79}" dt="2023-06-27T18:18:54.014" v="328"/>
          <ac:spMkLst>
            <pc:docMk/>
            <pc:sldMk cId="3401782860" sldId="283"/>
            <ac:spMk id="3" creationId="{524B6946-5C4E-C1EC-3D7F-132C539E7340}"/>
          </ac:spMkLst>
        </pc:spChg>
        <pc:spChg chg="add del">
          <ac:chgData name="Divya Gupta" userId="S::divya@curiodigitaltx.com::c35908d6-3216-4f2d-bb50-19f1a9573732" providerId="AD" clId="Web-{F061A4B9-4DD6-498A-9CB5-105A94744B79}" dt="2023-06-27T18:19:37.968" v="341"/>
          <ac:spMkLst>
            <pc:docMk/>
            <pc:sldMk cId="3401782860" sldId="283"/>
            <ac:spMk id="11" creationId="{3A7E003E-EE76-4207-A774-A645C37F1D27}"/>
          </ac:spMkLst>
        </pc:spChg>
        <pc:spChg chg="add del">
          <ac:chgData name="Divya Gupta" userId="S::divya@curiodigitaltx.com::c35908d6-3216-4f2d-bb50-19f1a9573732" providerId="AD" clId="Web-{F061A4B9-4DD6-498A-9CB5-105A94744B79}" dt="2023-06-27T18:19:37.968" v="341"/>
          <ac:spMkLst>
            <pc:docMk/>
            <pc:sldMk cId="3401782860" sldId="283"/>
            <ac:spMk id="13" creationId="{FBD77573-9EF2-4C35-8285-A1CF6FBB0EA5}"/>
          </ac:spMkLst>
        </pc:spChg>
        <pc:spChg chg="add del">
          <ac:chgData name="Divya Gupta" userId="S::divya@curiodigitaltx.com::c35908d6-3216-4f2d-bb50-19f1a9573732" providerId="AD" clId="Web-{F061A4B9-4DD6-498A-9CB5-105A94744B79}" dt="2023-06-27T18:19:37.952" v="340"/>
          <ac:spMkLst>
            <pc:docMk/>
            <pc:sldMk cId="3401782860" sldId="283"/>
            <ac:spMk id="18" creationId="{955A2079-FA98-4876-80F0-72364A7D2EA4}"/>
          </ac:spMkLst>
        </pc:spChg>
        <pc:spChg chg="add">
          <ac:chgData name="Divya Gupta" userId="S::divya@curiodigitaltx.com::c35908d6-3216-4f2d-bb50-19f1a9573732" providerId="AD" clId="Web-{F061A4B9-4DD6-498A-9CB5-105A94744B79}" dt="2023-06-27T18:19:37.968" v="341"/>
          <ac:spMkLst>
            <pc:docMk/>
            <pc:sldMk cId="3401782860" sldId="283"/>
            <ac:spMk id="20" creationId="{6C4028FD-8BAA-4A19-BFDE-594D991B7552}"/>
          </ac:spMkLst>
        </pc:spChg>
        <pc:graphicFrameChg chg="add mod modGraphic">
          <ac:chgData name="Divya Gupta" userId="S::divya@curiodigitaltx.com::c35908d6-3216-4f2d-bb50-19f1a9573732" providerId="AD" clId="Web-{F061A4B9-4DD6-498A-9CB5-105A94744B79}" dt="2023-06-27T18:19:37.968" v="341"/>
          <ac:graphicFrameMkLst>
            <pc:docMk/>
            <pc:sldMk cId="3401782860" sldId="283"/>
            <ac:graphicFrameMk id="7" creationId="{2F1B75E4-713B-3E8B-5F36-F7342E85C1B1}"/>
          </ac:graphicFrameMkLst>
        </pc:graphicFrameChg>
        <pc:picChg chg="add">
          <ac:chgData name="Divya Gupta" userId="S::divya@curiodigitaltx.com::c35908d6-3216-4f2d-bb50-19f1a9573732" providerId="AD" clId="Web-{F061A4B9-4DD6-498A-9CB5-105A94744B79}" dt="2023-06-27T18:18:23.091" v="326"/>
          <ac:picMkLst>
            <pc:docMk/>
            <pc:sldMk cId="3401782860" sldId="283"/>
            <ac:picMk id="5" creationId="{B0D72442-9315-B158-EEF8-7AAB0D50A673}"/>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divya\Downloads\data%20analysis%20sheet%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ivya\Downloads\data%20analysis%20sheet%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ivya\Downloads\data%20analysis%20sheet%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ivya\Downloads\data%20analysis%20sheet%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2.5000000000000001E-2"/>
                  <c:y val="-2.7777777777777776E-2"/>
                </c:manualLayout>
              </c:layout>
              <c:tx>
                <c:rich>
                  <a:bodyPr/>
                  <a:lstStyle/>
                  <a:p>
                    <a:r>
                      <a:rPr lang="en-US" sz="1800" b="1"/>
                      <a:t>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DAE-438A-BBE2-E0AAA0B5079C}"/>
                </c:ext>
              </c:extLst>
            </c:dLbl>
            <c:dLbl>
              <c:idx val="1"/>
              <c:layout>
                <c:manualLayout>
                  <c:x val="2.2222222222222223E-2"/>
                  <c:y val="-1.8518518518518517E-2"/>
                </c:manualLayout>
              </c:layout>
              <c:tx>
                <c:rich>
                  <a:bodyPr/>
                  <a:lstStyle/>
                  <a:p>
                    <a:r>
                      <a:rPr lang="en-US" sz="2000" b="1"/>
                      <a:t>27%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DAE-438A-BBE2-E0AAA0B5079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Sheet2!$A$1:$A$2</c:f>
              <c:strCache>
                <c:ptCount val="2"/>
                <c:pt idx="0">
                  <c:v>No.of companies with Approval </c:v>
                </c:pt>
                <c:pt idx="1">
                  <c:v>No. of companies without Approval </c:v>
                </c:pt>
              </c:strCache>
            </c:strRef>
          </c:cat>
          <c:val>
            <c:numRef>
              <c:f>Sheet2!$B$1:$B$2</c:f>
              <c:numCache>
                <c:formatCode>General</c:formatCode>
                <c:ptCount val="2"/>
                <c:pt idx="0">
                  <c:v>17</c:v>
                </c:pt>
                <c:pt idx="1">
                  <c:v>6</c:v>
                </c:pt>
              </c:numCache>
            </c:numRef>
          </c:val>
          <c:extLst>
            <c:ext xmlns:c16="http://schemas.microsoft.com/office/drawing/2014/chart" uri="{C3380CC4-5D6E-409C-BE32-E72D297353CC}">
              <c16:uniqueId val="{00000002-BDAE-438A-BBE2-E0AAA0B5079C}"/>
            </c:ext>
          </c:extLst>
        </c:ser>
        <c:dLbls>
          <c:showLegendKey val="0"/>
          <c:showVal val="0"/>
          <c:showCatName val="0"/>
          <c:showSerName val="0"/>
          <c:showPercent val="0"/>
          <c:showBubbleSize val="0"/>
        </c:dLbls>
        <c:gapWidth val="150"/>
        <c:shape val="box"/>
        <c:axId val="114377088"/>
        <c:axId val="114378624"/>
        <c:axId val="0"/>
      </c:bar3DChart>
      <c:catAx>
        <c:axId val="114377088"/>
        <c:scaling>
          <c:orientation val="minMax"/>
        </c:scaling>
        <c:delete val="0"/>
        <c:axPos val="b"/>
        <c:numFmt formatCode="General" sourceLinked="0"/>
        <c:majorTickMark val="out"/>
        <c:minorTickMark val="none"/>
        <c:tickLblPos val="nextTo"/>
        <c:crossAx val="114378624"/>
        <c:crosses val="autoZero"/>
        <c:auto val="1"/>
        <c:lblAlgn val="ctr"/>
        <c:lblOffset val="100"/>
        <c:noMultiLvlLbl val="0"/>
      </c:catAx>
      <c:valAx>
        <c:axId val="114378624"/>
        <c:scaling>
          <c:orientation val="minMax"/>
        </c:scaling>
        <c:delete val="0"/>
        <c:axPos val="l"/>
        <c:majorGridlines/>
        <c:numFmt formatCode="General" sourceLinked="1"/>
        <c:majorTickMark val="out"/>
        <c:minorTickMark val="none"/>
        <c:tickLblPos val="nextTo"/>
        <c:crossAx val="11437708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1.6666666666666666E-2"/>
                  <c:y val="6.6309033375104128E-19"/>
                </c:manualLayout>
              </c:layout>
              <c:tx>
                <c:rich>
                  <a:bodyPr/>
                  <a:lstStyle/>
                  <a:p>
                    <a:r>
                      <a:rPr lang="en-US" sz="2400"/>
                      <a:t>53%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CD3-463C-B162-5E4A52C549FA}"/>
                </c:ext>
              </c:extLst>
            </c:dLbl>
            <c:dLbl>
              <c:idx val="1"/>
              <c:layout>
                <c:manualLayout>
                  <c:x val="3.3333333333333333E-2"/>
                  <c:y val="-1.8518518518518563E-2"/>
                </c:manualLayout>
              </c:layout>
              <c:tx>
                <c:rich>
                  <a:bodyPr/>
                  <a:lstStyle/>
                  <a:p>
                    <a:r>
                      <a:rPr lang="en-US" sz="2400"/>
                      <a:t>47%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CD3-463C-B162-5E4A52C549FA}"/>
                </c:ext>
              </c:extLst>
            </c:dLbl>
            <c:spPr>
              <a:noFill/>
              <a:ln>
                <a:noFill/>
              </a:ln>
              <a:effectLst/>
            </c:spPr>
            <c:txPr>
              <a:bodyPr/>
              <a:lstStyle/>
              <a:p>
                <a:pPr>
                  <a:defRPr sz="3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Sheet3!$A$1:$A$2</c:f>
              <c:strCache>
                <c:ptCount val="2"/>
                <c:pt idx="0">
                  <c:v>No. Of companies with SAMD </c:v>
                </c:pt>
                <c:pt idx="1">
                  <c:v>No. of which provide solution for SAMD</c:v>
                </c:pt>
              </c:strCache>
            </c:strRef>
          </c:cat>
          <c:val>
            <c:numRef>
              <c:f>Sheet3!$B$1:$B$2</c:f>
              <c:numCache>
                <c:formatCode>General</c:formatCode>
                <c:ptCount val="2"/>
                <c:pt idx="0">
                  <c:v>9</c:v>
                </c:pt>
                <c:pt idx="1">
                  <c:v>8</c:v>
                </c:pt>
              </c:numCache>
            </c:numRef>
          </c:val>
          <c:extLst>
            <c:ext xmlns:c16="http://schemas.microsoft.com/office/drawing/2014/chart" uri="{C3380CC4-5D6E-409C-BE32-E72D297353CC}">
              <c16:uniqueId val="{00000002-BCD3-463C-B162-5E4A52C549FA}"/>
            </c:ext>
          </c:extLst>
        </c:ser>
        <c:dLbls>
          <c:showLegendKey val="0"/>
          <c:showVal val="0"/>
          <c:showCatName val="0"/>
          <c:showSerName val="0"/>
          <c:showPercent val="0"/>
          <c:showBubbleSize val="0"/>
        </c:dLbls>
        <c:gapWidth val="150"/>
        <c:shape val="box"/>
        <c:axId val="114386048"/>
        <c:axId val="114388352"/>
        <c:axId val="0"/>
      </c:bar3DChart>
      <c:catAx>
        <c:axId val="114386048"/>
        <c:scaling>
          <c:orientation val="minMax"/>
        </c:scaling>
        <c:delete val="0"/>
        <c:axPos val="b"/>
        <c:numFmt formatCode="General" sourceLinked="0"/>
        <c:majorTickMark val="out"/>
        <c:minorTickMark val="none"/>
        <c:tickLblPos val="nextTo"/>
        <c:crossAx val="114388352"/>
        <c:crosses val="autoZero"/>
        <c:auto val="1"/>
        <c:lblAlgn val="ctr"/>
        <c:lblOffset val="100"/>
        <c:noMultiLvlLbl val="0"/>
      </c:catAx>
      <c:valAx>
        <c:axId val="114388352"/>
        <c:scaling>
          <c:orientation val="minMax"/>
        </c:scaling>
        <c:delete val="0"/>
        <c:axPos val="l"/>
        <c:majorGridlines>
          <c:spPr>
            <a:ln>
              <a:solidFill>
                <a:schemeClr val="bg1"/>
              </a:solidFill>
            </a:ln>
          </c:spPr>
        </c:majorGridlines>
        <c:numFmt formatCode="General" sourceLinked="1"/>
        <c:majorTickMark val="out"/>
        <c:minorTickMark val="none"/>
        <c:tickLblPos val="nextTo"/>
        <c:crossAx val="11438604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Sheet4!$A$2:$A$9</c:f>
              <c:strCache>
                <c:ptCount val="8"/>
                <c:pt idx="0">
                  <c:v>Product-1</c:v>
                </c:pt>
                <c:pt idx="1">
                  <c:v>Product-2</c:v>
                </c:pt>
                <c:pt idx="2">
                  <c:v>Product-3</c:v>
                </c:pt>
                <c:pt idx="3">
                  <c:v>Product-4</c:v>
                </c:pt>
                <c:pt idx="4">
                  <c:v>Product-5</c:v>
                </c:pt>
                <c:pt idx="5">
                  <c:v>Product-6</c:v>
                </c:pt>
                <c:pt idx="6">
                  <c:v>Product-8</c:v>
                </c:pt>
                <c:pt idx="7">
                  <c:v>Product-14</c:v>
                </c:pt>
              </c:strCache>
            </c:strRef>
          </c:cat>
          <c:val>
            <c:numRef>
              <c:f>Sheet4!$B$2:$B$9</c:f>
              <c:numCache>
                <c:formatCode>General</c:formatCode>
                <c:ptCount val="8"/>
                <c:pt idx="0">
                  <c:v>4</c:v>
                </c:pt>
                <c:pt idx="1">
                  <c:v>2</c:v>
                </c:pt>
                <c:pt idx="2">
                  <c:v>3</c:v>
                </c:pt>
                <c:pt idx="3">
                  <c:v>1</c:v>
                </c:pt>
                <c:pt idx="4">
                  <c:v>2</c:v>
                </c:pt>
                <c:pt idx="5">
                  <c:v>1</c:v>
                </c:pt>
                <c:pt idx="6">
                  <c:v>1</c:v>
                </c:pt>
                <c:pt idx="7">
                  <c:v>1</c:v>
                </c:pt>
              </c:numCache>
            </c:numRef>
          </c:val>
          <c:extLst>
            <c:ext xmlns:c16="http://schemas.microsoft.com/office/drawing/2014/chart" uri="{C3380CC4-5D6E-409C-BE32-E72D297353CC}">
              <c16:uniqueId val="{00000000-24AC-45C9-B610-BC05012C6087}"/>
            </c:ext>
          </c:extLst>
        </c:ser>
        <c:dLbls>
          <c:showLegendKey val="0"/>
          <c:showVal val="0"/>
          <c:showCatName val="0"/>
          <c:showSerName val="0"/>
          <c:showPercent val="0"/>
          <c:showBubbleSize val="0"/>
        </c:dLbls>
        <c:gapWidth val="150"/>
        <c:shape val="box"/>
        <c:axId val="86731392"/>
        <c:axId val="87640704"/>
        <c:axId val="0"/>
      </c:bar3DChart>
      <c:catAx>
        <c:axId val="86731392"/>
        <c:scaling>
          <c:orientation val="minMax"/>
        </c:scaling>
        <c:delete val="0"/>
        <c:axPos val="b"/>
        <c:numFmt formatCode="General" sourceLinked="0"/>
        <c:majorTickMark val="out"/>
        <c:minorTickMark val="none"/>
        <c:tickLblPos val="nextTo"/>
        <c:crossAx val="87640704"/>
        <c:crosses val="autoZero"/>
        <c:auto val="1"/>
        <c:lblAlgn val="ctr"/>
        <c:lblOffset val="100"/>
        <c:noMultiLvlLbl val="0"/>
      </c:catAx>
      <c:valAx>
        <c:axId val="87640704"/>
        <c:scaling>
          <c:orientation val="minMax"/>
        </c:scaling>
        <c:delete val="0"/>
        <c:axPos val="l"/>
        <c:majorGridlines/>
        <c:numFmt formatCode="General" sourceLinked="1"/>
        <c:majorTickMark val="out"/>
        <c:minorTickMark val="none"/>
        <c:tickLblPos val="nextTo"/>
        <c:crossAx val="8673139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view3D>
      <c:rotX val="30"/>
      <c:rotY val="0"/>
      <c:rAngAx val="0"/>
    </c:view3D>
    <c:floor>
      <c:thickness val="0"/>
    </c:floor>
    <c:sideWall>
      <c:thickness val="0"/>
    </c:sideWall>
    <c:backWall>
      <c:thickness val="0"/>
    </c:backWall>
    <c:plotArea>
      <c:layout>
        <c:manualLayout>
          <c:layoutTarget val="inner"/>
          <c:xMode val="edge"/>
          <c:yMode val="edge"/>
          <c:x val="7.9228091280256638E-2"/>
          <c:y val="9.3457933569931956E-2"/>
          <c:w val="0.77586194954797316"/>
          <c:h val="0.90032941353753349"/>
        </c:manualLayout>
      </c:layout>
      <c:pie3DChart>
        <c:varyColors val="1"/>
        <c:ser>
          <c:idx val="0"/>
          <c:order val="0"/>
          <c:dLbls>
            <c:dLbl>
              <c:idx val="0"/>
              <c:layout>
                <c:manualLayout>
                  <c:x val="-0.14571230679498404"/>
                  <c:y val="6.3489833387441505E-2"/>
                </c:manualLayout>
              </c:layout>
              <c:tx>
                <c:rich>
                  <a:bodyPr/>
                  <a:lstStyle/>
                  <a:p>
                    <a:r>
                      <a:rPr lang="en-US" sz="1800" b="1"/>
                      <a:t>3</a:t>
                    </a:r>
                    <a:r>
                      <a:rPr lang="en-US"/>
                      <a:t>3.33%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65F-4938-819C-A7E02A2F1CAA}"/>
                </c:ext>
              </c:extLst>
            </c:dLbl>
            <c:dLbl>
              <c:idx val="1"/>
              <c:layout>
                <c:manualLayout>
                  <c:x val="-0.12313794109069708"/>
                  <c:y val="-0.15938296733675869"/>
                </c:manualLayout>
              </c:layout>
              <c:tx>
                <c:rich>
                  <a:bodyPr/>
                  <a:lstStyle/>
                  <a:p>
                    <a:r>
                      <a:rPr lang="en-US" sz="1800" b="1"/>
                      <a:t>1</a:t>
                    </a:r>
                    <a:r>
                      <a:rPr lang="en-US"/>
                      <a:t>3.33%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65F-4938-819C-A7E02A2F1CAA}"/>
                </c:ext>
              </c:extLst>
            </c:dLbl>
            <c:dLbl>
              <c:idx val="2"/>
              <c:layout>
                <c:manualLayout>
                  <c:x val="9.6013651208606596E-2"/>
                  <c:y val="-0.28281853003779445"/>
                </c:manualLayout>
              </c:layout>
              <c:tx>
                <c:rich>
                  <a:bodyPr/>
                  <a:lstStyle/>
                  <a:p>
                    <a:r>
                      <a:rPr lang="en-US" sz="1800" b="1"/>
                      <a:t>1</a:t>
                    </a:r>
                    <a:r>
                      <a:rPr lang="en-US"/>
                      <a:t>3.33%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65F-4938-819C-A7E02A2F1CAA}"/>
                </c:ext>
              </c:extLst>
            </c:dLbl>
            <c:dLbl>
              <c:idx val="3"/>
              <c:layout>
                <c:manualLayout>
                  <c:x val="0.10020833333333333"/>
                  <c:y val="3.5033511982652879E-2"/>
                </c:manualLayout>
              </c:layout>
              <c:tx>
                <c:rich>
                  <a:bodyPr/>
                  <a:lstStyle/>
                  <a:p>
                    <a:r>
                      <a:rPr lang="en-US" sz="1800" b="1"/>
                      <a:t>4</a:t>
                    </a:r>
                    <a:r>
                      <a:rPr lang="en-US"/>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65F-4938-819C-A7E02A2F1CAA}"/>
                </c:ext>
              </c:extLst>
            </c:dLbl>
            <c:spPr>
              <a:noFill/>
              <a:ln>
                <a:noFill/>
              </a:ln>
              <a:effectLst/>
            </c:spPr>
            <c:txPr>
              <a:bodyPr/>
              <a:lstStyle/>
              <a:p>
                <a:pPr>
                  <a:defRPr sz="1800" b="1"/>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Sheet5!$A$2:$A$5</c:f>
              <c:strCache>
                <c:ptCount val="4"/>
                <c:pt idx="0">
                  <c:v>Class 1</c:v>
                </c:pt>
                <c:pt idx="1">
                  <c:v>Class 2</c:v>
                </c:pt>
                <c:pt idx="2">
                  <c:v>Class 3</c:v>
                </c:pt>
                <c:pt idx="3">
                  <c:v>Class 1, 2</c:v>
                </c:pt>
              </c:strCache>
            </c:strRef>
          </c:cat>
          <c:val>
            <c:numRef>
              <c:f>Sheet5!$B$2:$B$5</c:f>
              <c:numCache>
                <c:formatCode>General</c:formatCode>
                <c:ptCount val="4"/>
                <c:pt idx="0">
                  <c:v>5</c:v>
                </c:pt>
                <c:pt idx="1">
                  <c:v>2</c:v>
                </c:pt>
                <c:pt idx="2">
                  <c:v>2</c:v>
                </c:pt>
                <c:pt idx="3">
                  <c:v>6</c:v>
                </c:pt>
              </c:numCache>
            </c:numRef>
          </c:val>
          <c:extLst>
            <c:ext xmlns:c16="http://schemas.microsoft.com/office/drawing/2014/chart" uri="{C3380CC4-5D6E-409C-BE32-E72D297353CC}">
              <c16:uniqueId val="{00000004-565F-4938-819C-A7E02A2F1CAA}"/>
            </c:ext>
          </c:extLst>
        </c:ser>
        <c:dLbls>
          <c:showLegendKey val="0"/>
          <c:showVal val="0"/>
          <c:showCatName val="0"/>
          <c:showSerName val="0"/>
          <c:showPercent val="0"/>
          <c:showBubbleSize val="0"/>
          <c:showLeaderLines val="1"/>
        </c:dLbls>
      </c:pie3DChart>
    </c:plotArea>
    <c:legend>
      <c:legendPos val="r"/>
      <c:layout>
        <c:manualLayout>
          <c:xMode val="edge"/>
          <c:yMode val="edge"/>
          <c:x val="0.84638608360235201"/>
          <c:y val="0.26312662532284847"/>
          <c:w val="0.13972509238297218"/>
          <c:h val="0.33865706089552172"/>
        </c:manualLayout>
      </c:layout>
      <c:overlay val="0"/>
    </c:legend>
    <c:plotVisOnly val="1"/>
    <c:dispBlanksAs val="gap"/>
    <c:showDLblsOverMax val="0"/>
  </c:chart>
  <c:externalData r:id="rId1">
    <c:autoUpdate val="0"/>
  </c:externalData>
</c:chartSpace>
</file>

<file path=ppt/diagrams/_rels/data2.xml.rels><?xml version="1.0" encoding="UTF-8" standalone="yes"?>
<Relationships xmlns="http://schemas.openxmlformats.org/package/2006/relationships"><Relationship Id="rId2" Type="http://schemas.openxmlformats.org/officeDocument/2006/relationships/hyperlink" Target="https://www.fda.gov/medical-devices/cdrh-international-programs/international-medical-device-regulators-forum-imdrf" TargetMode="External"/><Relationship Id="rId1" Type="http://schemas.openxmlformats.org/officeDocument/2006/relationships/hyperlink" Target="http://www.imdrf.org/docs/imdrf/final/technical/imdrf-tech-131209-samd-key-definitions-140901.pdf" TargetMode="External"/></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2" Type="http://schemas.openxmlformats.org/officeDocument/2006/relationships/hyperlink" Target="https://www.fda.gov/medical-devices/device-approvals-denials-and-clearances/510k-clearances" TargetMode="External"/><Relationship Id="rId1" Type="http://schemas.openxmlformats.org/officeDocument/2006/relationships/hyperlink" Target="https://www.fda.gov/medical-devices/digital-health-center-excellence/software-medical-device-samd"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www.fda.gov/medical-devices/cdrh-international-programs/international-medical-device-regulators-forum-imdrf" TargetMode="External"/><Relationship Id="rId1" Type="http://schemas.openxmlformats.org/officeDocument/2006/relationships/hyperlink" Target="http://www.imdrf.org/docs/imdrf/final/technical/imdrf-tech-131209-samd-key-definitions-140901.pdf"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2" Type="http://schemas.openxmlformats.org/officeDocument/2006/relationships/hyperlink" Target="https://www.fda.gov/medical-devices/device-approvals-denials-and-clearances/510k-clearances" TargetMode="External"/><Relationship Id="rId1" Type="http://schemas.openxmlformats.org/officeDocument/2006/relationships/hyperlink" Target="https://www.fda.gov/medical-devices/digital-health-center-excellence/software-medical-device-samd"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D36FB9-CA57-41B8-9C10-B13251E5FE52}" type="doc">
      <dgm:prSet loTypeId="urn:microsoft.com/office/officeart/2005/8/layout/target3" loCatId="relationship" qsTypeId="urn:microsoft.com/office/officeart/2005/8/quickstyle/simple1" qsCatId="simple" csTypeId="urn:microsoft.com/office/officeart/2005/8/colors/colorful4" csCatId="colorful"/>
      <dgm:spPr/>
      <dgm:t>
        <a:bodyPr/>
        <a:lstStyle/>
        <a:p>
          <a:endParaRPr lang="en-IN"/>
        </a:p>
      </dgm:t>
    </dgm:pt>
    <dgm:pt modelId="{627F483E-FA58-45AD-86F0-5E0E08343955}">
      <dgm:prSet/>
      <dgm:spPr/>
      <dgm:t>
        <a:bodyPr/>
        <a:lstStyle/>
        <a:p>
          <a:pPr rtl="0"/>
          <a:r>
            <a:rPr lang="en-IN">
              <a:latin typeface="Calibri"/>
              <a:cs typeface="Calibri"/>
            </a:rPr>
            <a:t>The Role of FDA 510K  Approval in the Clearance of Software as a Medical Device</a:t>
          </a:r>
          <a:br>
            <a:rPr lang="en-US">
              <a:latin typeface="Calibri"/>
              <a:cs typeface="Calibri"/>
            </a:rPr>
          </a:br>
          <a:br>
            <a:rPr lang="en-IN">
              <a:latin typeface="Calibri"/>
              <a:cs typeface="Calibri"/>
            </a:rPr>
          </a:br>
          <a:r>
            <a:rPr lang="en-IN">
              <a:latin typeface="Calibri"/>
              <a:cs typeface="Calibri"/>
            </a:rPr>
            <a:t>Curio Digital Therapeutics</a:t>
          </a:r>
        </a:p>
      </dgm:t>
    </dgm:pt>
    <dgm:pt modelId="{B20B7695-B5F7-4E45-934E-DF9B34A332D0}" type="parTrans" cxnId="{F5EE7834-226A-48D0-991A-4BA8CEF2549F}">
      <dgm:prSet/>
      <dgm:spPr/>
      <dgm:t>
        <a:bodyPr/>
        <a:lstStyle/>
        <a:p>
          <a:endParaRPr lang="en-IN"/>
        </a:p>
      </dgm:t>
    </dgm:pt>
    <dgm:pt modelId="{E45C3E5C-B882-46E3-B14F-0FA6321C452E}" type="sibTrans" cxnId="{F5EE7834-226A-48D0-991A-4BA8CEF2549F}">
      <dgm:prSet/>
      <dgm:spPr/>
      <dgm:t>
        <a:bodyPr/>
        <a:lstStyle/>
        <a:p>
          <a:endParaRPr lang="en-IN"/>
        </a:p>
      </dgm:t>
    </dgm:pt>
    <dgm:pt modelId="{5C32FA03-8CAF-4157-AA52-40EC554728BC}" type="pres">
      <dgm:prSet presAssocID="{EED36FB9-CA57-41B8-9C10-B13251E5FE52}" presName="Name0" presStyleCnt="0">
        <dgm:presLayoutVars>
          <dgm:chMax val="7"/>
          <dgm:dir/>
          <dgm:animLvl val="lvl"/>
          <dgm:resizeHandles val="exact"/>
        </dgm:presLayoutVars>
      </dgm:prSet>
      <dgm:spPr/>
    </dgm:pt>
    <dgm:pt modelId="{1141A592-AE06-4FF2-8B9C-A16A8C2E1094}" type="pres">
      <dgm:prSet presAssocID="{627F483E-FA58-45AD-86F0-5E0E08343955}" presName="circle1" presStyleLbl="node1" presStyleIdx="0" presStyleCnt="1"/>
      <dgm:spPr/>
    </dgm:pt>
    <dgm:pt modelId="{9E133616-3DC2-4F38-86C1-F11B495D521D}" type="pres">
      <dgm:prSet presAssocID="{627F483E-FA58-45AD-86F0-5E0E08343955}" presName="space" presStyleCnt="0"/>
      <dgm:spPr/>
    </dgm:pt>
    <dgm:pt modelId="{BA30BC98-FC20-4942-9759-AAB52DCA1035}" type="pres">
      <dgm:prSet presAssocID="{627F483E-FA58-45AD-86F0-5E0E08343955}" presName="rect1" presStyleLbl="alignAcc1" presStyleIdx="0" presStyleCnt="1"/>
      <dgm:spPr/>
    </dgm:pt>
    <dgm:pt modelId="{9DEDBDD5-AA8F-4937-99A7-5251CD7456ED}" type="pres">
      <dgm:prSet presAssocID="{627F483E-FA58-45AD-86F0-5E0E08343955}" presName="rect1ParTxNoCh" presStyleLbl="alignAcc1" presStyleIdx="0" presStyleCnt="1">
        <dgm:presLayoutVars>
          <dgm:chMax val="1"/>
          <dgm:bulletEnabled val="1"/>
        </dgm:presLayoutVars>
      </dgm:prSet>
      <dgm:spPr/>
    </dgm:pt>
  </dgm:ptLst>
  <dgm:cxnLst>
    <dgm:cxn modelId="{64EAA11F-242C-45D5-8218-626907AE6F1D}" type="presOf" srcId="{EED36FB9-CA57-41B8-9C10-B13251E5FE52}" destId="{5C32FA03-8CAF-4157-AA52-40EC554728BC}" srcOrd="0" destOrd="0" presId="urn:microsoft.com/office/officeart/2005/8/layout/target3"/>
    <dgm:cxn modelId="{F5EE7834-226A-48D0-991A-4BA8CEF2549F}" srcId="{EED36FB9-CA57-41B8-9C10-B13251E5FE52}" destId="{627F483E-FA58-45AD-86F0-5E0E08343955}" srcOrd="0" destOrd="0" parTransId="{B20B7695-B5F7-4E45-934E-DF9B34A332D0}" sibTransId="{E45C3E5C-B882-46E3-B14F-0FA6321C452E}"/>
    <dgm:cxn modelId="{838C794F-89DF-40AA-8BE0-57A64260D614}" type="presOf" srcId="{627F483E-FA58-45AD-86F0-5E0E08343955}" destId="{BA30BC98-FC20-4942-9759-AAB52DCA1035}" srcOrd="0" destOrd="0" presId="urn:microsoft.com/office/officeart/2005/8/layout/target3"/>
    <dgm:cxn modelId="{90289A77-BBC0-47FC-8A04-D872D22FB661}" type="presOf" srcId="{627F483E-FA58-45AD-86F0-5E0E08343955}" destId="{9DEDBDD5-AA8F-4937-99A7-5251CD7456ED}" srcOrd="1" destOrd="0" presId="urn:microsoft.com/office/officeart/2005/8/layout/target3"/>
    <dgm:cxn modelId="{3FE966EA-9B17-4604-BEAB-2ECC46D02459}" type="presParOf" srcId="{5C32FA03-8CAF-4157-AA52-40EC554728BC}" destId="{1141A592-AE06-4FF2-8B9C-A16A8C2E1094}" srcOrd="0" destOrd="0" presId="urn:microsoft.com/office/officeart/2005/8/layout/target3"/>
    <dgm:cxn modelId="{64880EA6-47DC-409C-8D95-F263C294E51A}" type="presParOf" srcId="{5C32FA03-8CAF-4157-AA52-40EC554728BC}" destId="{9E133616-3DC2-4F38-86C1-F11B495D521D}" srcOrd="1" destOrd="0" presId="urn:microsoft.com/office/officeart/2005/8/layout/target3"/>
    <dgm:cxn modelId="{F01983D1-B0DC-4AA9-8776-12A39F575CC7}" type="presParOf" srcId="{5C32FA03-8CAF-4157-AA52-40EC554728BC}" destId="{BA30BC98-FC20-4942-9759-AAB52DCA1035}" srcOrd="2" destOrd="0" presId="urn:microsoft.com/office/officeart/2005/8/layout/target3"/>
    <dgm:cxn modelId="{7D8CEC63-67F6-4CA7-9507-D914EAE12A20}" type="presParOf" srcId="{5C32FA03-8CAF-4157-AA52-40EC554728BC}" destId="{9DEDBDD5-AA8F-4937-99A7-5251CD7456ED}"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9CF8BA-A5A8-495D-813E-8554D0B24967}"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IN"/>
        </a:p>
      </dgm:t>
    </dgm:pt>
    <dgm:pt modelId="{8B29EA2A-1114-4DCA-8CC7-D8BF19D655DA}">
      <dgm:prSet/>
      <dgm:spPr/>
      <dgm:t>
        <a:bodyPr/>
        <a:lstStyle/>
        <a:p>
          <a:r>
            <a:rPr lang="en-US" b="0" i="0" u="sng">
              <a:hlinkClick xmlns:r="http://schemas.openxmlformats.org/officeDocument/2006/relationships" r:id="rId1"/>
            </a:rPr>
            <a:t>Software as a Medical </a:t>
          </a:r>
          <a:r>
            <a:rPr lang="en-US" b="0" i="0" u="sng"/>
            <a:t>Device </a:t>
          </a:r>
          <a:r>
            <a:rPr lang="en-US" b="0" i="0"/>
            <a:t>is defined by the </a:t>
          </a:r>
          <a:r>
            <a:rPr lang="en-US" b="0" i="0">
              <a:hlinkClick xmlns:r="http://schemas.openxmlformats.org/officeDocument/2006/relationships" r:id="rId2"/>
            </a:rPr>
            <a:t>International Medical Device Regulators Forum (IMDRF)</a:t>
          </a:r>
          <a:r>
            <a:rPr lang="en-US" b="0" i="0"/>
            <a:t> as "</a:t>
          </a:r>
          <a:r>
            <a:rPr lang="en-US" b="1" i="0"/>
            <a:t>software intended to be used for one or more medical purposes that perform these purposes without being part of a hardware medical device</a:t>
          </a:r>
          <a:endParaRPr lang="en-IN"/>
        </a:p>
      </dgm:t>
    </dgm:pt>
    <dgm:pt modelId="{5D7F131C-EFAB-4C60-858A-2FBDD2B7646C}" type="parTrans" cxnId="{33A0A217-87F8-4506-AC5E-A87B4B3B887B}">
      <dgm:prSet/>
      <dgm:spPr/>
      <dgm:t>
        <a:bodyPr/>
        <a:lstStyle/>
        <a:p>
          <a:endParaRPr lang="en-IN"/>
        </a:p>
      </dgm:t>
    </dgm:pt>
    <dgm:pt modelId="{7D665569-4ED3-414F-B98E-0D9299FA2227}" type="sibTrans" cxnId="{33A0A217-87F8-4506-AC5E-A87B4B3B887B}">
      <dgm:prSet/>
      <dgm:spPr/>
      <dgm:t>
        <a:bodyPr/>
        <a:lstStyle/>
        <a:p>
          <a:endParaRPr lang="en-IN"/>
        </a:p>
      </dgm:t>
    </dgm:pt>
    <dgm:pt modelId="{1BA672CA-4617-47F6-AB99-56916C6A2052}">
      <dgm:prSet/>
      <dgm:spPr/>
      <dgm:t>
        <a:bodyPr/>
        <a:lstStyle/>
        <a:p>
          <a:r>
            <a:rPr lang="en-IN"/>
            <a:t>A device that has been legally marketed is one that was marketed before May 28, 1976 (a pre amendments device), has been reclassified from </a:t>
          </a:r>
          <a:r>
            <a:rPr lang="en-IN" b="1"/>
            <a:t>Class III to Class II or I</a:t>
          </a:r>
          <a:endParaRPr lang="en-IN"/>
        </a:p>
      </dgm:t>
    </dgm:pt>
    <dgm:pt modelId="{50BA5CCF-A1CE-470A-9752-B09FA9E1936F}" type="parTrans" cxnId="{FEDAF9C4-05A4-48C6-98A9-CB22D33DF68E}">
      <dgm:prSet/>
      <dgm:spPr/>
      <dgm:t>
        <a:bodyPr/>
        <a:lstStyle/>
        <a:p>
          <a:endParaRPr lang="en-IN"/>
        </a:p>
      </dgm:t>
    </dgm:pt>
    <dgm:pt modelId="{C57A394F-068F-4D11-834D-489FDEC8E0E1}" type="sibTrans" cxnId="{FEDAF9C4-05A4-48C6-98A9-CB22D33DF68E}">
      <dgm:prSet/>
      <dgm:spPr/>
      <dgm:t>
        <a:bodyPr/>
        <a:lstStyle/>
        <a:p>
          <a:endParaRPr lang="en-IN"/>
        </a:p>
      </dgm:t>
    </dgm:pt>
    <dgm:pt modelId="{BBB0E778-B74A-4F74-BF07-DFAB65A1686F}" type="pres">
      <dgm:prSet presAssocID="{369CF8BA-A5A8-495D-813E-8554D0B24967}" presName="vert0" presStyleCnt="0">
        <dgm:presLayoutVars>
          <dgm:dir/>
          <dgm:animOne val="branch"/>
          <dgm:animLvl val="lvl"/>
        </dgm:presLayoutVars>
      </dgm:prSet>
      <dgm:spPr/>
    </dgm:pt>
    <dgm:pt modelId="{688029B6-5B6D-44DD-90CD-6E0C8B2F8D09}" type="pres">
      <dgm:prSet presAssocID="{8B29EA2A-1114-4DCA-8CC7-D8BF19D655DA}" presName="thickLine" presStyleLbl="alignNode1" presStyleIdx="0" presStyleCnt="2"/>
      <dgm:spPr/>
    </dgm:pt>
    <dgm:pt modelId="{D7514363-E196-4B42-9545-39D712612A74}" type="pres">
      <dgm:prSet presAssocID="{8B29EA2A-1114-4DCA-8CC7-D8BF19D655DA}" presName="horz1" presStyleCnt="0"/>
      <dgm:spPr/>
    </dgm:pt>
    <dgm:pt modelId="{FC381B28-68CF-42F6-9D1A-5EDF4726890B}" type="pres">
      <dgm:prSet presAssocID="{8B29EA2A-1114-4DCA-8CC7-D8BF19D655DA}" presName="tx1" presStyleLbl="revTx" presStyleIdx="0" presStyleCnt="2"/>
      <dgm:spPr/>
    </dgm:pt>
    <dgm:pt modelId="{2F09A386-4672-43B8-AFDA-661B0E000801}" type="pres">
      <dgm:prSet presAssocID="{8B29EA2A-1114-4DCA-8CC7-D8BF19D655DA}" presName="vert1" presStyleCnt="0"/>
      <dgm:spPr/>
    </dgm:pt>
    <dgm:pt modelId="{28155174-2754-4106-834F-464630753078}" type="pres">
      <dgm:prSet presAssocID="{1BA672CA-4617-47F6-AB99-56916C6A2052}" presName="thickLine" presStyleLbl="alignNode1" presStyleIdx="1" presStyleCnt="2"/>
      <dgm:spPr/>
    </dgm:pt>
    <dgm:pt modelId="{6D06EBC6-D095-47EC-B3DF-33C827104B5C}" type="pres">
      <dgm:prSet presAssocID="{1BA672CA-4617-47F6-AB99-56916C6A2052}" presName="horz1" presStyleCnt="0"/>
      <dgm:spPr/>
    </dgm:pt>
    <dgm:pt modelId="{2757060A-7E88-4B0C-B379-DB51DB383521}" type="pres">
      <dgm:prSet presAssocID="{1BA672CA-4617-47F6-AB99-56916C6A2052}" presName="tx1" presStyleLbl="revTx" presStyleIdx="1" presStyleCnt="2"/>
      <dgm:spPr/>
    </dgm:pt>
    <dgm:pt modelId="{4855E1E0-E45B-42DA-B4D6-5D3DDF51B532}" type="pres">
      <dgm:prSet presAssocID="{1BA672CA-4617-47F6-AB99-56916C6A2052}" presName="vert1" presStyleCnt="0"/>
      <dgm:spPr/>
    </dgm:pt>
  </dgm:ptLst>
  <dgm:cxnLst>
    <dgm:cxn modelId="{33A0A217-87F8-4506-AC5E-A87B4B3B887B}" srcId="{369CF8BA-A5A8-495D-813E-8554D0B24967}" destId="{8B29EA2A-1114-4DCA-8CC7-D8BF19D655DA}" srcOrd="0" destOrd="0" parTransId="{5D7F131C-EFAB-4C60-858A-2FBDD2B7646C}" sibTransId="{7D665569-4ED3-414F-B98E-0D9299FA2227}"/>
    <dgm:cxn modelId="{8621F89D-4934-4EAA-9181-06C585955639}" type="presOf" srcId="{1BA672CA-4617-47F6-AB99-56916C6A2052}" destId="{2757060A-7E88-4B0C-B379-DB51DB383521}" srcOrd="0" destOrd="0" presId="urn:microsoft.com/office/officeart/2008/layout/LinedList"/>
    <dgm:cxn modelId="{FEDAF9C4-05A4-48C6-98A9-CB22D33DF68E}" srcId="{369CF8BA-A5A8-495D-813E-8554D0B24967}" destId="{1BA672CA-4617-47F6-AB99-56916C6A2052}" srcOrd="1" destOrd="0" parTransId="{50BA5CCF-A1CE-470A-9752-B09FA9E1936F}" sibTransId="{C57A394F-068F-4D11-834D-489FDEC8E0E1}"/>
    <dgm:cxn modelId="{5EA1A9EC-0901-48E2-B4EE-C5FCA55BD912}" type="presOf" srcId="{8B29EA2A-1114-4DCA-8CC7-D8BF19D655DA}" destId="{FC381B28-68CF-42F6-9D1A-5EDF4726890B}" srcOrd="0" destOrd="0" presId="urn:microsoft.com/office/officeart/2008/layout/LinedList"/>
    <dgm:cxn modelId="{FD6A3DF7-76E9-407A-AF23-76EDB355791B}" type="presOf" srcId="{369CF8BA-A5A8-495D-813E-8554D0B24967}" destId="{BBB0E778-B74A-4F74-BF07-DFAB65A1686F}" srcOrd="0" destOrd="0" presId="urn:microsoft.com/office/officeart/2008/layout/LinedList"/>
    <dgm:cxn modelId="{6B7D895D-EA94-483C-9E9C-022BDD2B970D}" type="presParOf" srcId="{BBB0E778-B74A-4F74-BF07-DFAB65A1686F}" destId="{688029B6-5B6D-44DD-90CD-6E0C8B2F8D09}" srcOrd="0" destOrd="0" presId="urn:microsoft.com/office/officeart/2008/layout/LinedList"/>
    <dgm:cxn modelId="{F5AD7B31-9227-4F9B-8F9E-017C95765892}" type="presParOf" srcId="{BBB0E778-B74A-4F74-BF07-DFAB65A1686F}" destId="{D7514363-E196-4B42-9545-39D712612A74}" srcOrd="1" destOrd="0" presId="urn:microsoft.com/office/officeart/2008/layout/LinedList"/>
    <dgm:cxn modelId="{483B246A-637E-4BEA-88B2-343DF0E30B76}" type="presParOf" srcId="{D7514363-E196-4B42-9545-39D712612A74}" destId="{FC381B28-68CF-42F6-9D1A-5EDF4726890B}" srcOrd="0" destOrd="0" presId="urn:microsoft.com/office/officeart/2008/layout/LinedList"/>
    <dgm:cxn modelId="{655D2C33-8ECB-46DA-9FB2-657378C2B33E}" type="presParOf" srcId="{D7514363-E196-4B42-9545-39D712612A74}" destId="{2F09A386-4672-43B8-AFDA-661B0E000801}" srcOrd="1" destOrd="0" presId="urn:microsoft.com/office/officeart/2008/layout/LinedList"/>
    <dgm:cxn modelId="{A406DEFF-118B-45A0-9B13-E4AE1EDB954A}" type="presParOf" srcId="{BBB0E778-B74A-4F74-BF07-DFAB65A1686F}" destId="{28155174-2754-4106-834F-464630753078}" srcOrd="2" destOrd="0" presId="urn:microsoft.com/office/officeart/2008/layout/LinedList"/>
    <dgm:cxn modelId="{06526699-4EA8-4555-8CD5-4EB327ECE26C}" type="presParOf" srcId="{BBB0E778-B74A-4F74-BF07-DFAB65A1686F}" destId="{6D06EBC6-D095-47EC-B3DF-33C827104B5C}" srcOrd="3" destOrd="0" presId="urn:microsoft.com/office/officeart/2008/layout/LinedList"/>
    <dgm:cxn modelId="{667CADAD-4F28-4760-B65C-9FF06E33F4FE}" type="presParOf" srcId="{6D06EBC6-D095-47EC-B3DF-33C827104B5C}" destId="{2757060A-7E88-4B0C-B379-DB51DB383521}" srcOrd="0" destOrd="0" presId="urn:microsoft.com/office/officeart/2008/layout/LinedList"/>
    <dgm:cxn modelId="{96582CF9-E0EC-4E4F-B828-86E0EEF4ADE1}" type="presParOf" srcId="{6D06EBC6-D095-47EC-B3DF-33C827104B5C}" destId="{4855E1E0-E45B-42DA-B4D6-5D3DDF51B53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D1B2C7-F38B-46A5-8C10-93F27F9AA3AF}"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8F739557-5C81-41D5-9B5B-735BB5201E38}">
      <dgm:prSet/>
      <dgm:spPr/>
      <dgm:t>
        <a:bodyPr/>
        <a:lstStyle/>
        <a:p>
          <a:pPr>
            <a:lnSpc>
              <a:spcPct val="100000"/>
            </a:lnSpc>
          </a:pPr>
          <a:r>
            <a:rPr lang="en-US"/>
            <a:t>PRIMARY OBJECTIVE : To analyse the number of SaMD (software as a medical device which have undergone 510K Approval.</a:t>
          </a:r>
        </a:p>
      </dgm:t>
    </dgm:pt>
    <dgm:pt modelId="{3F1F766B-7B21-421E-B1D6-E54E02E6814F}" type="parTrans" cxnId="{8DC6E7C6-2E8A-4FB5-A1DA-0A00B1863775}">
      <dgm:prSet/>
      <dgm:spPr/>
      <dgm:t>
        <a:bodyPr/>
        <a:lstStyle/>
        <a:p>
          <a:endParaRPr lang="en-US"/>
        </a:p>
      </dgm:t>
    </dgm:pt>
    <dgm:pt modelId="{3B3BC250-4606-4D96-A9C2-881897C66EA1}" type="sibTrans" cxnId="{8DC6E7C6-2E8A-4FB5-A1DA-0A00B1863775}">
      <dgm:prSet/>
      <dgm:spPr/>
      <dgm:t>
        <a:bodyPr/>
        <a:lstStyle/>
        <a:p>
          <a:endParaRPr lang="en-US"/>
        </a:p>
      </dgm:t>
    </dgm:pt>
    <dgm:pt modelId="{DBEACCE2-B4E6-444A-8192-9366A50E3EA2}">
      <dgm:prSet/>
      <dgm:spPr/>
      <dgm:t>
        <a:bodyPr/>
        <a:lstStyle/>
        <a:p>
          <a:pPr>
            <a:lnSpc>
              <a:spcPct val="100000"/>
            </a:lnSpc>
          </a:pPr>
          <a:r>
            <a:rPr lang="en-US"/>
            <a:t>SECONDARY OBJECTIVE : To find out the failure rate of 510k approval </a:t>
          </a:r>
        </a:p>
      </dgm:t>
    </dgm:pt>
    <dgm:pt modelId="{3CC0FA15-8702-4ACA-B1A9-5714F9189455}" type="parTrans" cxnId="{9AAEC813-8561-4E33-8467-6FB95532D0F7}">
      <dgm:prSet/>
      <dgm:spPr/>
      <dgm:t>
        <a:bodyPr/>
        <a:lstStyle/>
        <a:p>
          <a:endParaRPr lang="en-US"/>
        </a:p>
      </dgm:t>
    </dgm:pt>
    <dgm:pt modelId="{675ABA38-C668-488C-A6C1-E35390EC721A}" type="sibTrans" cxnId="{9AAEC813-8561-4E33-8467-6FB95532D0F7}">
      <dgm:prSet/>
      <dgm:spPr/>
      <dgm:t>
        <a:bodyPr/>
        <a:lstStyle/>
        <a:p>
          <a:endParaRPr lang="en-US"/>
        </a:p>
      </dgm:t>
    </dgm:pt>
    <dgm:pt modelId="{34A3E065-E0AE-49BC-8FF4-B918023B6A31}" type="pres">
      <dgm:prSet presAssocID="{72D1B2C7-F38B-46A5-8C10-93F27F9AA3AF}" presName="root" presStyleCnt="0">
        <dgm:presLayoutVars>
          <dgm:dir/>
          <dgm:resizeHandles val="exact"/>
        </dgm:presLayoutVars>
      </dgm:prSet>
      <dgm:spPr/>
    </dgm:pt>
    <dgm:pt modelId="{8A8FF156-C119-4DE1-9630-0F3AA3A58AAC}" type="pres">
      <dgm:prSet presAssocID="{8F739557-5C81-41D5-9B5B-735BB5201E38}" presName="compNode" presStyleCnt="0"/>
      <dgm:spPr/>
    </dgm:pt>
    <dgm:pt modelId="{495D8670-1920-4A5B-9D7D-C40B84E45C77}" type="pres">
      <dgm:prSet presAssocID="{8F739557-5C81-41D5-9B5B-735BB5201E38}" presName="bgRect" presStyleLbl="bgShp" presStyleIdx="0" presStyleCnt="2"/>
      <dgm:spPr/>
    </dgm:pt>
    <dgm:pt modelId="{92CCE4A8-4B10-48C8-B80B-7208F4AF41D9}" type="pres">
      <dgm:prSet presAssocID="{8F739557-5C81-41D5-9B5B-735BB5201E3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st tubes"/>
        </a:ext>
      </dgm:extLst>
    </dgm:pt>
    <dgm:pt modelId="{3467DC14-F4C6-4243-97B8-357B32F663A6}" type="pres">
      <dgm:prSet presAssocID="{8F739557-5C81-41D5-9B5B-735BB5201E38}" presName="spaceRect" presStyleCnt="0"/>
      <dgm:spPr/>
    </dgm:pt>
    <dgm:pt modelId="{8ECFE259-77BF-4C8B-8333-D5E0C6286636}" type="pres">
      <dgm:prSet presAssocID="{8F739557-5C81-41D5-9B5B-735BB5201E38}" presName="parTx" presStyleLbl="revTx" presStyleIdx="0" presStyleCnt="2">
        <dgm:presLayoutVars>
          <dgm:chMax val="0"/>
          <dgm:chPref val="0"/>
        </dgm:presLayoutVars>
      </dgm:prSet>
      <dgm:spPr/>
    </dgm:pt>
    <dgm:pt modelId="{8C1132C6-D279-4712-9672-96C36515AE00}" type="pres">
      <dgm:prSet presAssocID="{3B3BC250-4606-4D96-A9C2-881897C66EA1}" presName="sibTrans" presStyleCnt="0"/>
      <dgm:spPr/>
    </dgm:pt>
    <dgm:pt modelId="{9A41420F-3A09-419A-8FAC-69786B922224}" type="pres">
      <dgm:prSet presAssocID="{DBEACCE2-B4E6-444A-8192-9366A50E3EA2}" presName="compNode" presStyleCnt="0"/>
      <dgm:spPr/>
    </dgm:pt>
    <dgm:pt modelId="{0896D7B1-4B97-4E4D-97F3-FBE8180C6B2A}" type="pres">
      <dgm:prSet presAssocID="{DBEACCE2-B4E6-444A-8192-9366A50E3EA2}" presName="bgRect" presStyleLbl="bgShp" presStyleIdx="1" presStyleCnt="2"/>
      <dgm:spPr/>
    </dgm:pt>
    <dgm:pt modelId="{0AC87D58-E684-4C6D-B76E-6F40C390FAD1}" type="pres">
      <dgm:prSet presAssocID="{DBEACCE2-B4E6-444A-8192-9366A50E3EA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0AA526E-492B-45C6-A5A6-08A923AB8F93}" type="pres">
      <dgm:prSet presAssocID="{DBEACCE2-B4E6-444A-8192-9366A50E3EA2}" presName="spaceRect" presStyleCnt="0"/>
      <dgm:spPr/>
    </dgm:pt>
    <dgm:pt modelId="{094ACCDB-167E-4097-92E0-658674C9EBD9}" type="pres">
      <dgm:prSet presAssocID="{DBEACCE2-B4E6-444A-8192-9366A50E3EA2}" presName="parTx" presStyleLbl="revTx" presStyleIdx="1" presStyleCnt="2">
        <dgm:presLayoutVars>
          <dgm:chMax val="0"/>
          <dgm:chPref val="0"/>
        </dgm:presLayoutVars>
      </dgm:prSet>
      <dgm:spPr/>
    </dgm:pt>
  </dgm:ptLst>
  <dgm:cxnLst>
    <dgm:cxn modelId="{9AAEC813-8561-4E33-8467-6FB95532D0F7}" srcId="{72D1B2C7-F38B-46A5-8C10-93F27F9AA3AF}" destId="{DBEACCE2-B4E6-444A-8192-9366A50E3EA2}" srcOrd="1" destOrd="0" parTransId="{3CC0FA15-8702-4ACA-B1A9-5714F9189455}" sibTransId="{675ABA38-C668-488C-A6C1-E35390EC721A}"/>
    <dgm:cxn modelId="{8AFD9869-8F26-4D4C-B79F-E80478FF5B0A}" type="presOf" srcId="{72D1B2C7-F38B-46A5-8C10-93F27F9AA3AF}" destId="{34A3E065-E0AE-49BC-8FF4-B918023B6A31}" srcOrd="0" destOrd="0" presId="urn:microsoft.com/office/officeart/2018/2/layout/IconVerticalSolidList"/>
    <dgm:cxn modelId="{76E48BA0-019A-46B5-8B48-89E092B086F8}" type="presOf" srcId="{DBEACCE2-B4E6-444A-8192-9366A50E3EA2}" destId="{094ACCDB-167E-4097-92E0-658674C9EBD9}" srcOrd="0" destOrd="0" presId="urn:microsoft.com/office/officeart/2018/2/layout/IconVerticalSolidList"/>
    <dgm:cxn modelId="{787F09C1-25C5-45CB-B3F4-E545EADB7710}" type="presOf" srcId="{8F739557-5C81-41D5-9B5B-735BB5201E38}" destId="{8ECFE259-77BF-4C8B-8333-D5E0C6286636}" srcOrd="0" destOrd="0" presId="urn:microsoft.com/office/officeart/2018/2/layout/IconVerticalSolidList"/>
    <dgm:cxn modelId="{8DC6E7C6-2E8A-4FB5-A1DA-0A00B1863775}" srcId="{72D1B2C7-F38B-46A5-8C10-93F27F9AA3AF}" destId="{8F739557-5C81-41D5-9B5B-735BB5201E38}" srcOrd="0" destOrd="0" parTransId="{3F1F766B-7B21-421E-B1D6-E54E02E6814F}" sibTransId="{3B3BC250-4606-4D96-A9C2-881897C66EA1}"/>
    <dgm:cxn modelId="{4EE1A9E7-A9C7-47B0-BC29-D8EEE0AF5BCE}" type="presParOf" srcId="{34A3E065-E0AE-49BC-8FF4-B918023B6A31}" destId="{8A8FF156-C119-4DE1-9630-0F3AA3A58AAC}" srcOrd="0" destOrd="0" presId="urn:microsoft.com/office/officeart/2018/2/layout/IconVerticalSolidList"/>
    <dgm:cxn modelId="{20C28B25-060A-4134-8B80-CBBAECD69C9F}" type="presParOf" srcId="{8A8FF156-C119-4DE1-9630-0F3AA3A58AAC}" destId="{495D8670-1920-4A5B-9D7D-C40B84E45C77}" srcOrd="0" destOrd="0" presId="urn:microsoft.com/office/officeart/2018/2/layout/IconVerticalSolidList"/>
    <dgm:cxn modelId="{B9B537DE-C024-4B05-8E46-3FF3692E7599}" type="presParOf" srcId="{8A8FF156-C119-4DE1-9630-0F3AA3A58AAC}" destId="{92CCE4A8-4B10-48C8-B80B-7208F4AF41D9}" srcOrd="1" destOrd="0" presId="urn:microsoft.com/office/officeart/2018/2/layout/IconVerticalSolidList"/>
    <dgm:cxn modelId="{3CE71B6E-5C3C-4000-B192-556FD0562F6B}" type="presParOf" srcId="{8A8FF156-C119-4DE1-9630-0F3AA3A58AAC}" destId="{3467DC14-F4C6-4243-97B8-357B32F663A6}" srcOrd="2" destOrd="0" presId="urn:microsoft.com/office/officeart/2018/2/layout/IconVerticalSolidList"/>
    <dgm:cxn modelId="{01CD41C3-33E5-4273-8B10-4C58B1A2272A}" type="presParOf" srcId="{8A8FF156-C119-4DE1-9630-0F3AA3A58AAC}" destId="{8ECFE259-77BF-4C8B-8333-D5E0C6286636}" srcOrd="3" destOrd="0" presId="urn:microsoft.com/office/officeart/2018/2/layout/IconVerticalSolidList"/>
    <dgm:cxn modelId="{1B97750F-99A0-4081-BAA6-4C738067226D}" type="presParOf" srcId="{34A3E065-E0AE-49BC-8FF4-B918023B6A31}" destId="{8C1132C6-D279-4712-9672-96C36515AE00}" srcOrd="1" destOrd="0" presId="urn:microsoft.com/office/officeart/2018/2/layout/IconVerticalSolidList"/>
    <dgm:cxn modelId="{0BACC62B-512E-4286-9F59-2EE982B5ACAC}" type="presParOf" srcId="{34A3E065-E0AE-49BC-8FF4-B918023B6A31}" destId="{9A41420F-3A09-419A-8FAC-69786B922224}" srcOrd="2" destOrd="0" presId="urn:microsoft.com/office/officeart/2018/2/layout/IconVerticalSolidList"/>
    <dgm:cxn modelId="{640EB444-6645-4D3C-9451-12434F9447F1}" type="presParOf" srcId="{9A41420F-3A09-419A-8FAC-69786B922224}" destId="{0896D7B1-4B97-4E4D-97F3-FBE8180C6B2A}" srcOrd="0" destOrd="0" presId="urn:microsoft.com/office/officeart/2018/2/layout/IconVerticalSolidList"/>
    <dgm:cxn modelId="{1548388D-32EE-40EF-B1BE-F8CC7984C943}" type="presParOf" srcId="{9A41420F-3A09-419A-8FAC-69786B922224}" destId="{0AC87D58-E684-4C6D-B76E-6F40C390FAD1}" srcOrd="1" destOrd="0" presId="urn:microsoft.com/office/officeart/2018/2/layout/IconVerticalSolidList"/>
    <dgm:cxn modelId="{E38C9064-1E80-46F0-9214-FBC7357EE602}" type="presParOf" srcId="{9A41420F-3A09-419A-8FAC-69786B922224}" destId="{60AA526E-492B-45C6-A5A6-08A923AB8F93}" srcOrd="2" destOrd="0" presId="urn:microsoft.com/office/officeart/2018/2/layout/IconVerticalSolidList"/>
    <dgm:cxn modelId="{324D5E01-94CC-4944-A18A-0371719BA5A7}" type="presParOf" srcId="{9A41420F-3A09-419A-8FAC-69786B922224}" destId="{094ACCDB-167E-4097-92E0-658674C9EBD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2E6B11-B99D-49CC-A840-674090679B8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EE3C2B3-060F-40E0-84F8-3A48449B89CF}">
      <dgm:prSet/>
      <dgm:spPr/>
      <dgm:t>
        <a:bodyPr/>
        <a:lstStyle/>
        <a:p>
          <a:r>
            <a:rPr lang="en-IN"/>
            <a:t>Fda.gov. [cited 2023 Mar 31]. Available from: https://www.fda.gov/medical-devices/premarket-submissions-selectin</a:t>
          </a:r>
        </a:p>
        <a:p>
          <a:r>
            <a:rPr lang="en-IN"/>
            <a:t>510(k) </a:t>
          </a:r>
          <a:endParaRPr lang="en-US"/>
        </a:p>
      </dgm:t>
    </dgm:pt>
    <dgm:pt modelId="{9529FF4C-2871-4EBB-A046-52B6F9228399}" type="parTrans" cxnId="{6AB6C596-FF82-440C-B42B-3FE0B71B6D19}">
      <dgm:prSet/>
      <dgm:spPr/>
      <dgm:t>
        <a:bodyPr/>
        <a:lstStyle/>
        <a:p>
          <a:endParaRPr lang="en-US"/>
        </a:p>
      </dgm:t>
    </dgm:pt>
    <dgm:pt modelId="{173FA0FA-E486-48CD-92D5-DD03BF37BE40}" type="sibTrans" cxnId="{6AB6C596-FF82-440C-B42B-3FE0B71B6D19}">
      <dgm:prSet/>
      <dgm:spPr/>
      <dgm:t>
        <a:bodyPr/>
        <a:lstStyle/>
        <a:p>
          <a:endParaRPr lang="en-US"/>
        </a:p>
      </dgm:t>
    </dgm:pt>
    <dgm:pt modelId="{F647077A-A93F-44FE-B2E6-3E35EFB238DC}">
      <dgm:prSet/>
      <dgm:spPr/>
      <dgm:t>
        <a:bodyPr/>
        <a:lstStyle/>
        <a:p>
          <a:r>
            <a:rPr lang="en-IN"/>
            <a:t>Health C for D and R. Software as a Medical Device (</a:t>
          </a:r>
          <a:r>
            <a:rPr lang="en-IN" err="1"/>
            <a:t>SaMD</a:t>
          </a:r>
          <a:r>
            <a:rPr lang="en-IN"/>
            <a:t>) [Internet]. FDA. 2020. Available from: </a:t>
          </a:r>
          <a:r>
            <a:rPr lang="en-IN">
              <a:hlinkClick xmlns:r="http://schemas.openxmlformats.org/officeDocument/2006/relationships" r:id="rId1"/>
            </a:rPr>
            <a:t>https://www.fda.gov/medical-devices/digital-health-center-excellence/software-medical-device-samd</a:t>
          </a:r>
          <a:endParaRPr lang="en-US"/>
        </a:p>
      </dgm:t>
    </dgm:pt>
    <dgm:pt modelId="{AA964D43-A7BE-4104-9E7D-8A1BA3DAC9B4}" type="parTrans" cxnId="{8B734B3B-9111-4B31-88FA-0366FFD19E68}">
      <dgm:prSet/>
      <dgm:spPr/>
      <dgm:t>
        <a:bodyPr/>
        <a:lstStyle/>
        <a:p>
          <a:endParaRPr lang="en-US"/>
        </a:p>
      </dgm:t>
    </dgm:pt>
    <dgm:pt modelId="{F93B32AD-EE37-4365-8E7C-B6B33725DCE1}" type="sibTrans" cxnId="{8B734B3B-9111-4B31-88FA-0366FFD19E68}">
      <dgm:prSet/>
      <dgm:spPr/>
      <dgm:t>
        <a:bodyPr/>
        <a:lstStyle/>
        <a:p>
          <a:endParaRPr lang="en-US"/>
        </a:p>
      </dgm:t>
    </dgm:pt>
    <dgm:pt modelId="{A4F28F5C-AA24-4110-A49F-A958140EE550}">
      <dgm:prSet/>
      <dgm:spPr/>
      <dgm:t>
        <a:bodyPr/>
        <a:lstStyle/>
        <a:p>
          <a:r>
            <a:rPr lang="en-IN"/>
            <a:t>clearances [Internet]. U.S. Food and Drug Administration. FDA; [cited 2023 Mar 31]. Available </a:t>
          </a:r>
          <a:r>
            <a:rPr lang="en-IN" err="1"/>
            <a:t>from:</a:t>
          </a:r>
          <a:r>
            <a:rPr lang="en-IN" err="1">
              <a:hlinkClick xmlns:r="http://schemas.openxmlformats.org/officeDocument/2006/relationships" r:id="rId2"/>
            </a:rPr>
            <a:t>https</a:t>
          </a:r>
          <a:r>
            <a:rPr lang="en-IN">
              <a:hlinkClick xmlns:r="http://schemas.openxmlformats.org/officeDocument/2006/relationships" r:id="rId2"/>
            </a:rPr>
            <a:t>://www.fda.gov/medical-devices/device-approvals-denials-and-clearances/510k-clearances</a:t>
          </a:r>
          <a:endParaRPr lang="en-IN"/>
        </a:p>
        <a:p>
          <a:endParaRPr lang="en-US"/>
        </a:p>
      </dgm:t>
    </dgm:pt>
    <dgm:pt modelId="{270D556E-D3CB-41FB-AF26-948302798501}" type="parTrans" cxnId="{9EDEE136-905E-40D3-BA13-A3F194303CCF}">
      <dgm:prSet/>
      <dgm:spPr/>
      <dgm:t>
        <a:bodyPr/>
        <a:lstStyle/>
        <a:p>
          <a:endParaRPr lang="en-US"/>
        </a:p>
      </dgm:t>
    </dgm:pt>
    <dgm:pt modelId="{F94906AE-78DC-49E8-AE28-4AEA2FD11E36}" type="sibTrans" cxnId="{9EDEE136-905E-40D3-BA13-A3F194303CCF}">
      <dgm:prSet/>
      <dgm:spPr/>
      <dgm:t>
        <a:bodyPr/>
        <a:lstStyle/>
        <a:p>
          <a:endParaRPr lang="en-US"/>
        </a:p>
      </dgm:t>
    </dgm:pt>
    <dgm:pt modelId="{465CFFA4-6AEE-42D9-B96E-7683DF5FEF70}">
      <dgm:prSet/>
      <dgm:spPr/>
      <dgm:t>
        <a:bodyPr/>
        <a:lstStyle/>
        <a:p>
          <a:r>
            <a:rPr lang="en-IN"/>
            <a:t>Darrow JJ, Avorn J, Kesselheim AS. FDA Regulation and Approval of Medical Devices: 1976-2020. JAMA. 2021 Aug 3;326(5):420</a:t>
          </a:r>
        </a:p>
      </dgm:t>
    </dgm:pt>
    <dgm:pt modelId="{2035337C-1422-4BEF-A4DA-B9042E6E8856}" type="parTrans" cxnId="{F37959EE-FA00-4610-A964-5109A7F3193C}">
      <dgm:prSet/>
      <dgm:spPr/>
      <dgm:t>
        <a:bodyPr/>
        <a:lstStyle/>
        <a:p>
          <a:endParaRPr lang="en-IN"/>
        </a:p>
      </dgm:t>
    </dgm:pt>
    <dgm:pt modelId="{0E6A089B-0CA8-4CAD-A0F7-3BDCF6E350D4}" type="sibTrans" cxnId="{F37959EE-FA00-4610-A964-5109A7F3193C}">
      <dgm:prSet/>
      <dgm:spPr/>
      <dgm:t>
        <a:bodyPr/>
        <a:lstStyle/>
        <a:p>
          <a:endParaRPr lang="en-IN"/>
        </a:p>
      </dgm:t>
    </dgm:pt>
    <dgm:pt modelId="{167F7396-E62C-442D-92C9-25FFD48A2AD9}">
      <dgm:prSet/>
      <dgm:spPr/>
      <dgm:t>
        <a:bodyPr/>
        <a:lstStyle/>
        <a:p>
          <a:r>
            <a:rPr lang="en-IN"/>
            <a:t>FDA 510(k) Clearance - Dangerous Fast-Track Approval Process [Internet]. Drugwatch.com. [cited 2023 Mar 31]. Available from: https://www.drugwatch.com/fda/510k-clearance</a:t>
          </a:r>
        </a:p>
      </dgm:t>
    </dgm:pt>
    <dgm:pt modelId="{EC6022FA-D873-480E-A602-4112532D5E8B}" type="parTrans" cxnId="{837D23A0-9268-4C5B-AFB7-A526AABBD973}">
      <dgm:prSet/>
      <dgm:spPr/>
      <dgm:t>
        <a:bodyPr/>
        <a:lstStyle/>
        <a:p>
          <a:endParaRPr lang="en-IN"/>
        </a:p>
      </dgm:t>
    </dgm:pt>
    <dgm:pt modelId="{FF703963-E903-4E99-83AC-304654327C7B}" type="sibTrans" cxnId="{837D23A0-9268-4C5B-AFB7-A526AABBD973}">
      <dgm:prSet/>
      <dgm:spPr/>
      <dgm:t>
        <a:bodyPr/>
        <a:lstStyle/>
        <a:p>
          <a:endParaRPr lang="en-IN"/>
        </a:p>
      </dgm:t>
    </dgm:pt>
    <dgm:pt modelId="{B501AC64-BF35-4872-AE42-F1E9AB4D0526}" type="pres">
      <dgm:prSet presAssocID="{AB2E6B11-B99D-49CC-A840-674090679B83}" presName="linear" presStyleCnt="0">
        <dgm:presLayoutVars>
          <dgm:animLvl val="lvl"/>
          <dgm:resizeHandles val="exact"/>
        </dgm:presLayoutVars>
      </dgm:prSet>
      <dgm:spPr/>
    </dgm:pt>
    <dgm:pt modelId="{6020F953-1740-4E7C-B811-65BE8DDBD3F9}" type="pres">
      <dgm:prSet presAssocID="{9EE3C2B3-060F-40E0-84F8-3A48449B89CF}" presName="parentText" presStyleLbl="node1" presStyleIdx="0" presStyleCnt="5">
        <dgm:presLayoutVars>
          <dgm:chMax val="0"/>
          <dgm:bulletEnabled val="1"/>
        </dgm:presLayoutVars>
      </dgm:prSet>
      <dgm:spPr/>
    </dgm:pt>
    <dgm:pt modelId="{1E48D8A8-6CF8-44EB-A240-FFEF60E1C4FF}" type="pres">
      <dgm:prSet presAssocID="{173FA0FA-E486-48CD-92D5-DD03BF37BE40}" presName="spacer" presStyleCnt="0"/>
      <dgm:spPr/>
    </dgm:pt>
    <dgm:pt modelId="{0748F523-57F4-4C22-AEA3-5B77A80CCB1D}" type="pres">
      <dgm:prSet presAssocID="{F647077A-A93F-44FE-B2E6-3E35EFB238DC}" presName="parentText" presStyleLbl="node1" presStyleIdx="1" presStyleCnt="5">
        <dgm:presLayoutVars>
          <dgm:chMax val="0"/>
          <dgm:bulletEnabled val="1"/>
        </dgm:presLayoutVars>
      </dgm:prSet>
      <dgm:spPr/>
    </dgm:pt>
    <dgm:pt modelId="{50AC8BA3-ED37-4D29-8BF0-418FB2CF13B1}" type="pres">
      <dgm:prSet presAssocID="{F93B32AD-EE37-4365-8E7C-B6B33725DCE1}" presName="spacer" presStyleCnt="0"/>
      <dgm:spPr/>
    </dgm:pt>
    <dgm:pt modelId="{9BDA0271-5E73-42BD-93B5-AF89674223A2}" type="pres">
      <dgm:prSet presAssocID="{A4F28F5C-AA24-4110-A49F-A958140EE550}" presName="parentText" presStyleLbl="node1" presStyleIdx="2" presStyleCnt="5">
        <dgm:presLayoutVars>
          <dgm:chMax val="0"/>
          <dgm:bulletEnabled val="1"/>
        </dgm:presLayoutVars>
      </dgm:prSet>
      <dgm:spPr/>
    </dgm:pt>
    <dgm:pt modelId="{E08BB9D5-825B-4583-92BC-92D789FA82C5}" type="pres">
      <dgm:prSet presAssocID="{F94906AE-78DC-49E8-AE28-4AEA2FD11E36}" presName="spacer" presStyleCnt="0"/>
      <dgm:spPr/>
    </dgm:pt>
    <dgm:pt modelId="{1B7AC9CB-FF5A-4AC9-BB4C-384F9A52BF92}" type="pres">
      <dgm:prSet presAssocID="{465CFFA4-6AEE-42D9-B96E-7683DF5FEF70}" presName="parentText" presStyleLbl="node1" presStyleIdx="3" presStyleCnt="5">
        <dgm:presLayoutVars>
          <dgm:chMax val="0"/>
          <dgm:bulletEnabled val="1"/>
        </dgm:presLayoutVars>
      </dgm:prSet>
      <dgm:spPr/>
    </dgm:pt>
    <dgm:pt modelId="{8770BD66-703E-4A84-9FBA-97AFBA801197}" type="pres">
      <dgm:prSet presAssocID="{0E6A089B-0CA8-4CAD-A0F7-3BDCF6E350D4}" presName="spacer" presStyleCnt="0"/>
      <dgm:spPr/>
    </dgm:pt>
    <dgm:pt modelId="{029ED6B8-93F6-4527-B653-7F40EA81F2AE}" type="pres">
      <dgm:prSet presAssocID="{167F7396-E62C-442D-92C9-25FFD48A2AD9}" presName="parentText" presStyleLbl="node1" presStyleIdx="4" presStyleCnt="5">
        <dgm:presLayoutVars>
          <dgm:chMax val="0"/>
          <dgm:bulletEnabled val="1"/>
        </dgm:presLayoutVars>
      </dgm:prSet>
      <dgm:spPr/>
    </dgm:pt>
  </dgm:ptLst>
  <dgm:cxnLst>
    <dgm:cxn modelId="{3A49CB35-5AFC-4B58-865C-0A125B00D6DB}" type="presOf" srcId="{A4F28F5C-AA24-4110-A49F-A958140EE550}" destId="{9BDA0271-5E73-42BD-93B5-AF89674223A2}" srcOrd="0" destOrd="0" presId="urn:microsoft.com/office/officeart/2005/8/layout/vList2"/>
    <dgm:cxn modelId="{9EDEE136-905E-40D3-BA13-A3F194303CCF}" srcId="{AB2E6B11-B99D-49CC-A840-674090679B83}" destId="{A4F28F5C-AA24-4110-A49F-A958140EE550}" srcOrd="2" destOrd="0" parTransId="{270D556E-D3CB-41FB-AF26-948302798501}" sibTransId="{F94906AE-78DC-49E8-AE28-4AEA2FD11E36}"/>
    <dgm:cxn modelId="{8B734B3B-9111-4B31-88FA-0366FFD19E68}" srcId="{AB2E6B11-B99D-49CC-A840-674090679B83}" destId="{F647077A-A93F-44FE-B2E6-3E35EFB238DC}" srcOrd="1" destOrd="0" parTransId="{AA964D43-A7BE-4104-9E7D-8A1BA3DAC9B4}" sibTransId="{F93B32AD-EE37-4365-8E7C-B6B33725DCE1}"/>
    <dgm:cxn modelId="{B3CCB95A-8A89-4C8B-AC3C-AB8503C97A5C}" type="presOf" srcId="{167F7396-E62C-442D-92C9-25FFD48A2AD9}" destId="{029ED6B8-93F6-4527-B653-7F40EA81F2AE}" srcOrd="0" destOrd="0" presId="urn:microsoft.com/office/officeart/2005/8/layout/vList2"/>
    <dgm:cxn modelId="{6AB6C596-FF82-440C-B42B-3FE0B71B6D19}" srcId="{AB2E6B11-B99D-49CC-A840-674090679B83}" destId="{9EE3C2B3-060F-40E0-84F8-3A48449B89CF}" srcOrd="0" destOrd="0" parTransId="{9529FF4C-2871-4EBB-A046-52B6F9228399}" sibTransId="{173FA0FA-E486-48CD-92D5-DD03BF37BE40}"/>
    <dgm:cxn modelId="{837D23A0-9268-4C5B-AFB7-A526AABBD973}" srcId="{AB2E6B11-B99D-49CC-A840-674090679B83}" destId="{167F7396-E62C-442D-92C9-25FFD48A2AD9}" srcOrd="4" destOrd="0" parTransId="{EC6022FA-D873-480E-A602-4112532D5E8B}" sibTransId="{FF703963-E903-4E99-83AC-304654327C7B}"/>
    <dgm:cxn modelId="{AE9801CE-1934-44BC-B5C8-D20D961C2E5A}" type="presOf" srcId="{9EE3C2B3-060F-40E0-84F8-3A48449B89CF}" destId="{6020F953-1740-4E7C-B811-65BE8DDBD3F9}" srcOrd="0" destOrd="0" presId="urn:microsoft.com/office/officeart/2005/8/layout/vList2"/>
    <dgm:cxn modelId="{37A7DFCF-D5F5-4E6A-8BA7-C98037035428}" type="presOf" srcId="{AB2E6B11-B99D-49CC-A840-674090679B83}" destId="{B501AC64-BF35-4872-AE42-F1E9AB4D0526}" srcOrd="0" destOrd="0" presId="urn:microsoft.com/office/officeart/2005/8/layout/vList2"/>
    <dgm:cxn modelId="{F37959EE-FA00-4610-A964-5109A7F3193C}" srcId="{AB2E6B11-B99D-49CC-A840-674090679B83}" destId="{465CFFA4-6AEE-42D9-B96E-7683DF5FEF70}" srcOrd="3" destOrd="0" parTransId="{2035337C-1422-4BEF-A4DA-B9042E6E8856}" sibTransId="{0E6A089B-0CA8-4CAD-A0F7-3BDCF6E350D4}"/>
    <dgm:cxn modelId="{61AC26FC-6D38-409E-BEE5-3A886AB92E6E}" type="presOf" srcId="{F647077A-A93F-44FE-B2E6-3E35EFB238DC}" destId="{0748F523-57F4-4C22-AEA3-5B77A80CCB1D}" srcOrd="0" destOrd="0" presId="urn:microsoft.com/office/officeart/2005/8/layout/vList2"/>
    <dgm:cxn modelId="{572CD5FD-FBBA-472F-B112-42CFEEE18FD2}" type="presOf" srcId="{465CFFA4-6AEE-42D9-B96E-7683DF5FEF70}" destId="{1B7AC9CB-FF5A-4AC9-BB4C-384F9A52BF92}" srcOrd="0" destOrd="0" presId="urn:microsoft.com/office/officeart/2005/8/layout/vList2"/>
    <dgm:cxn modelId="{D8FC216B-5C22-4DA1-8843-2923F9B4DD97}" type="presParOf" srcId="{B501AC64-BF35-4872-AE42-F1E9AB4D0526}" destId="{6020F953-1740-4E7C-B811-65BE8DDBD3F9}" srcOrd="0" destOrd="0" presId="urn:microsoft.com/office/officeart/2005/8/layout/vList2"/>
    <dgm:cxn modelId="{C3517FCF-4C91-4D75-AA18-1692D7A08042}" type="presParOf" srcId="{B501AC64-BF35-4872-AE42-F1E9AB4D0526}" destId="{1E48D8A8-6CF8-44EB-A240-FFEF60E1C4FF}" srcOrd="1" destOrd="0" presId="urn:microsoft.com/office/officeart/2005/8/layout/vList2"/>
    <dgm:cxn modelId="{C1F12D8B-1FF9-4945-B8AA-9FD2F55A237C}" type="presParOf" srcId="{B501AC64-BF35-4872-AE42-F1E9AB4D0526}" destId="{0748F523-57F4-4C22-AEA3-5B77A80CCB1D}" srcOrd="2" destOrd="0" presId="urn:microsoft.com/office/officeart/2005/8/layout/vList2"/>
    <dgm:cxn modelId="{5C3FF351-D2F3-4319-B671-ADB0278A96A9}" type="presParOf" srcId="{B501AC64-BF35-4872-AE42-F1E9AB4D0526}" destId="{50AC8BA3-ED37-4D29-8BF0-418FB2CF13B1}" srcOrd="3" destOrd="0" presId="urn:microsoft.com/office/officeart/2005/8/layout/vList2"/>
    <dgm:cxn modelId="{4F7965C4-4248-4758-9262-8072E24D445C}" type="presParOf" srcId="{B501AC64-BF35-4872-AE42-F1E9AB4D0526}" destId="{9BDA0271-5E73-42BD-93B5-AF89674223A2}" srcOrd="4" destOrd="0" presId="urn:microsoft.com/office/officeart/2005/8/layout/vList2"/>
    <dgm:cxn modelId="{BCE5F471-E44D-4336-A8C4-EB8B0E62F5EC}" type="presParOf" srcId="{B501AC64-BF35-4872-AE42-F1E9AB4D0526}" destId="{E08BB9D5-825B-4583-92BC-92D789FA82C5}" srcOrd="5" destOrd="0" presId="urn:microsoft.com/office/officeart/2005/8/layout/vList2"/>
    <dgm:cxn modelId="{4A025506-25D1-4C90-B1E7-FCB4414F06A2}" type="presParOf" srcId="{B501AC64-BF35-4872-AE42-F1E9AB4D0526}" destId="{1B7AC9CB-FF5A-4AC9-BB4C-384F9A52BF92}" srcOrd="6" destOrd="0" presId="urn:microsoft.com/office/officeart/2005/8/layout/vList2"/>
    <dgm:cxn modelId="{BECFDA37-67A3-46CE-95DE-DF7DABDF0B32}" type="presParOf" srcId="{B501AC64-BF35-4872-AE42-F1E9AB4D0526}" destId="{8770BD66-703E-4A84-9FBA-97AFBA801197}" srcOrd="7" destOrd="0" presId="urn:microsoft.com/office/officeart/2005/8/layout/vList2"/>
    <dgm:cxn modelId="{4EE98191-2875-4AD1-9046-A74C26EC1429}" type="presParOf" srcId="{B501AC64-BF35-4872-AE42-F1E9AB4D0526}" destId="{029ED6B8-93F6-4527-B653-7F40EA81F2A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1A592-AE06-4FF2-8B9C-A16A8C2E1094}">
      <dsp:nvSpPr>
        <dsp:cNvPr id="0" name=""/>
        <dsp:cNvSpPr/>
      </dsp:nvSpPr>
      <dsp:spPr>
        <a:xfrm>
          <a:off x="0" y="0"/>
          <a:ext cx="1692013" cy="1692013"/>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30BC98-FC20-4942-9759-AAB52DCA1035}">
      <dsp:nvSpPr>
        <dsp:cNvPr id="0" name=""/>
        <dsp:cNvSpPr/>
      </dsp:nvSpPr>
      <dsp:spPr>
        <a:xfrm>
          <a:off x="846006" y="0"/>
          <a:ext cx="9867893" cy="1692013"/>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IN" sz="2600" kern="1200">
              <a:latin typeface="Calibri"/>
              <a:cs typeface="Calibri"/>
            </a:rPr>
            <a:t>The Role of FDA 510K  Approval in the Clearance of Software as a Medical Device</a:t>
          </a:r>
          <a:br>
            <a:rPr lang="en-US" sz="2600" kern="1200">
              <a:latin typeface="Calibri"/>
              <a:cs typeface="Calibri"/>
            </a:rPr>
          </a:br>
          <a:br>
            <a:rPr lang="en-IN" sz="2600" kern="1200">
              <a:latin typeface="Calibri"/>
              <a:cs typeface="Calibri"/>
            </a:rPr>
          </a:br>
          <a:r>
            <a:rPr lang="en-IN" sz="2600" kern="1200">
              <a:latin typeface="Calibri"/>
              <a:cs typeface="Calibri"/>
            </a:rPr>
            <a:t>Curio Digital Therapeutics</a:t>
          </a:r>
        </a:p>
      </dsp:txBody>
      <dsp:txXfrm>
        <a:off x="846006" y="0"/>
        <a:ext cx="9867893" cy="16920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029B6-5B6D-44DD-90CD-6E0C8B2F8D09}">
      <dsp:nvSpPr>
        <dsp:cNvPr id="0" name=""/>
        <dsp:cNvSpPr/>
      </dsp:nvSpPr>
      <dsp:spPr>
        <a:xfrm>
          <a:off x="0" y="0"/>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381B28-68CF-42F6-9D1A-5EDF4726890B}">
      <dsp:nvSpPr>
        <dsp:cNvPr id="0" name=""/>
        <dsp:cNvSpPr/>
      </dsp:nvSpPr>
      <dsp:spPr>
        <a:xfrm>
          <a:off x="0" y="0"/>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0" i="0" u="sng" kern="1200">
              <a:hlinkClick xmlns:r="http://schemas.openxmlformats.org/officeDocument/2006/relationships" r:id="rId1"/>
            </a:rPr>
            <a:t>Software as a Medical </a:t>
          </a:r>
          <a:r>
            <a:rPr lang="en-US" sz="2600" b="0" i="0" u="sng" kern="1200"/>
            <a:t>Device </a:t>
          </a:r>
          <a:r>
            <a:rPr lang="en-US" sz="2600" b="0" i="0" kern="1200"/>
            <a:t>is defined by the </a:t>
          </a:r>
          <a:r>
            <a:rPr lang="en-US" sz="2600" b="0" i="0" kern="1200">
              <a:hlinkClick xmlns:r="http://schemas.openxmlformats.org/officeDocument/2006/relationships" r:id="rId2"/>
            </a:rPr>
            <a:t>International Medical Device Regulators Forum (IMDRF)</a:t>
          </a:r>
          <a:r>
            <a:rPr lang="en-US" sz="2600" b="0" i="0" kern="1200"/>
            <a:t> as "</a:t>
          </a:r>
          <a:r>
            <a:rPr lang="en-US" sz="2600" b="1" i="0" kern="1200"/>
            <a:t>software intended to be used for one or more medical purposes that perform these purposes without being part of a hardware medical device</a:t>
          </a:r>
          <a:endParaRPr lang="en-IN" sz="2600" kern="1200"/>
        </a:p>
      </dsp:txBody>
      <dsp:txXfrm>
        <a:off x="0" y="0"/>
        <a:ext cx="6291714" cy="2765367"/>
      </dsp:txXfrm>
    </dsp:sp>
    <dsp:sp modelId="{28155174-2754-4106-834F-464630753078}">
      <dsp:nvSpPr>
        <dsp:cNvPr id="0" name=""/>
        <dsp:cNvSpPr/>
      </dsp:nvSpPr>
      <dsp:spPr>
        <a:xfrm>
          <a:off x="0" y="2765367"/>
          <a:ext cx="629171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57060A-7E88-4B0C-B379-DB51DB383521}">
      <dsp:nvSpPr>
        <dsp:cNvPr id="0" name=""/>
        <dsp:cNvSpPr/>
      </dsp:nvSpPr>
      <dsp:spPr>
        <a:xfrm>
          <a:off x="0" y="2765367"/>
          <a:ext cx="6291714" cy="2765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IN" sz="2600" kern="1200"/>
            <a:t>A device that has been legally marketed is one that was marketed before May 28, 1976 (a pre amendments device), has been reclassified from </a:t>
          </a:r>
          <a:r>
            <a:rPr lang="en-IN" sz="2600" b="1" kern="1200"/>
            <a:t>Class III to Class II or I</a:t>
          </a:r>
          <a:endParaRPr lang="en-IN" sz="2600" kern="1200"/>
        </a:p>
      </dsp:txBody>
      <dsp:txXfrm>
        <a:off x="0" y="2765367"/>
        <a:ext cx="6291714" cy="2765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D8670-1920-4A5B-9D7D-C40B84E45C77}">
      <dsp:nvSpPr>
        <dsp:cNvPr id="0" name=""/>
        <dsp:cNvSpPr/>
      </dsp:nvSpPr>
      <dsp:spPr>
        <a:xfrm>
          <a:off x="0" y="707092"/>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CCE4A8-4B10-48C8-B80B-7208F4AF41D9}">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CFE259-77BF-4C8B-8333-D5E0C6286636}">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a:t>PRIMARY OBJECTIVE : To analyse the number of SaMD (software as a medical device which have undergone 510K Approval.</a:t>
          </a:r>
        </a:p>
      </dsp:txBody>
      <dsp:txXfrm>
        <a:off x="1507738" y="707092"/>
        <a:ext cx="9007861" cy="1305401"/>
      </dsp:txXfrm>
    </dsp:sp>
    <dsp:sp modelId="{0896D7B1-4B97-4E4D-97F3-FBE8180C6B2A}">
      <dsp:nvSpPr>
        <dsp:cNvPr id="0" name=""/>
        <dsp:cNvSpPr/>
      </dsp:nvSpPr>
      <dsp:spPr>
        <a:xfrm>
          <a:off x="0" y="2338844"/>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C87D58-E684-4C6D-B76E-6F40C390FAD1}">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4ACCDB-167E-4097-92E0-658674C9EBD9}">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a:t>SECONDARY OBJECTIVE : To find out the failure rate of 510k approval </a:t>
          </a:r>
        </a:p>
      </dsp:txBody>
      <dsp:txXfrm>
        <a:off x="1507738" y="2338844"/>
        <a:ext cx="9007861" cy="13054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0F953-1740-4E7C-B811-65BE8DDBD3F9}">
      <dsp:nvSpPr>
        <dsp:cNvPr id="0" name=""/>
        <dsp:cNvSpPr/>
      </dsp:nvSpPr>
      <dsp:spPr>
        <a:xfrm>
          <a:off x="0" y="1892"/>
          <a:ext cx="11610360" cy="1042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N" sz="1700" kern="1200"/>
            <a:t>Fda.gov. [cited 2023 Mar 31]. Available from: https://www.fda.gov/medical-devices/premarket-submissions-selectin</a:t>
          </a:r>
        </a:p>
        <a:p>
          <a:pPr marL="0" lvl="0" indent="0" algn="l" defTabSz="755650">
            <a:lnSpc>
              <a:spcPct val="90000"/>
            </a:lnSpc>
            <a:spcBef>
              <a:spcPct val="0"/>
            </a:spcBef>
            <a:spcAft>
              <a:spcPct val="35000"/>
            </a:spcAft>
            <a:buNone/>
          </a:pPr>
          <a:r>
            <a:rPr lang="en-IN" sz="1700" kern="1200"/>
            <a:t>510(k) </a:t>
          </a:r>
          <a:endParaRPr lang="en-US" sz="1700" kern="1200"/>
        </a:p>
      </dsp:txBody>
      <dsp:txXfrm>
        <a:off x="50884" y="52776"/>
        <a:ext cx="11508592" cy="940592"/>
      </dsp:txXfrm>
    </dsp:sp>
    <dsp:sp modelId="{0748F523-57F4-4C22-AEA3-5B77A80CCB1D}">
      <dsp:nvSpPr>
        <dsp:cNvPr id="0" name=""/>
        <dsp:cNvSpPr/>
      </dsp:nvSpPr>
      <dsp:spPr>
        <a:xfrm>
          <a:off x="0" y="1093213"/>
          <a:ext cx="11610360" cy="1042360"/>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N" sz="1700" kern="1200"/>
            <a:t>Health C for D and R. Software as a Medical Device (</a:t>
          </a:r>
          <a:r>
            <a:rPr lang="en-IN" sz="1700" kern="1200" err="1"/>
            <a:t>SaMD</a:t>
          </a:r>
          <a:r>
            <a:rPr lang="en-IN" sz="1700" kern="1200"/>
            <a:t>) [Internet]. FDA. 2020. Available from: </a:t>
          </a:r>
          <a:r>
            <a:rPr lang="en-IN" sz="1700" kern="1200">
              <a:hlinkClick xmlns:r="http://schemas.openxmlformats.org/officeDocument/2006/relationships" r:id="rId1"/>
            </a:rPr>
            <a:t>https://www.fda.gov/medical-devices/digital-health-center-excellence/software-medical-device-samd</a:t>
          </a:r>
          <a:endParaRPr lang="en-US" sz="1700" kern="1200"/>
        </a:p>
      </dsp:txBody>
      <dsp:txXfrm>
        <a:off x="50884" y="1144097"/>
        <a:ext cx="11508592" cy="940592"/>
      </dsp:txXfrm>
    </dsp:sp>
    <dsp:sp modelId="{9BDA0271-5E73-42BD-93B5-AF89674223A2}">
      <dsp:nvSpPr>
        <dsp:cNvPr id="0" name=""/>
        <dsp:cNvSpPr/>
      </dsp:nvSpPr>
      <dsp:spPr>
        <a:xfrm>
          <a:off x="0" y="2184533"/>
          <a:ext cx="11610360" cy="10423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N" sz="1700" kern="1200"/>
            <a:t>clearances [Internet]. U.S. Food and Drug Administration. FDA; [cited 2023 Mar 31]. Available </a:t>
          </a:r>
          <a:r>
            <a:rPr lang="en-IN" sz="1700" kern="1200" err="1"/>
            <a:t>from:</a:t>
          </a:r>
          <a:r>
            <a:rPr lang="en-IN" sz="1700" kern="1200" err="1">
              <a:hlinkClick xmlns:r="http://schemas.openxmlformats.org/officeDocument/2006/relationships" r:id="rId2"/>
            </a:rPr>
            <a:t>https</a:t>
          </a:r>
          <a:r>
            <a:rPr lang="en-IN" sz="1700" kern="1200">
              <a:hlinkClick xmlns:r="http://schemas.openxmlformats.org/officeDocument/2006/relationships" r:id="rId2"/>
            </a:rPr>
            <a:t>://www.fda.gov/medical-devices/device-approvals-denials-and-clearances/510k-clearances</a:t>
          </a:r>
          <a:endParaRPr lang="en-IN" sz="1700" kern="1200"/>
        </a:p>
        <a:p>
          <a:pPr marL="0" lvl="0" indent="0" algn="l" defTabSz="755650">
            <a:lnSpc>
              <a:spcPct val="90000"/>
            </a:lnSpc>
            <a:spcBef>
              <a:spcPct val="0"/>
            </a:spcBef>
            <a:spcAft>
              <a:spcPct val="35000"/>
            </a:spcAft>
            <a:buNone/>
          </a:pPr>
          <a:endParaRPr lang="en-US" sz="1700" kern="1200"/>
        </a:p>
      </dsp:txBody>
      <dsp:txXfrm>
        <a:off x="50884" y="2235417"/>
        <a:ext cx="11508592" cy="940592"/>
      </dsp:txXfrm>
    </dsp:sp>
    <dsp:sp modelId="{1B7AC9CB-FF5A-4AC9-BB4C-384F9A52BF92}">
      <dsp:nvSpPr>
        <dsp:cNvPr id="0" name=""/>
        <dsp:cNvSpPr/>
      </dsp:nvSpPr>
      <dsp:spPr>
        <a:xfrm>
          <a:off x="0" y="3275853"/>
          <a:ext cx="11610360" cy="1042360"/>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N" sz="1700" kern="1200"/>
            <a:t>Darrow JJ, Avorn J, Kesselheim AS. FDA Regulation and Approval of Medical Devices: 1976-2020. JAMA. 2021 Aug 3;326(5):420</a:t>
          </a:r>
        </a:p>
      </dsp:txBody>
      <dsp:txXfrm>
        <a:off x="50884" y="3326737"/>
        <a:ext cx="11508592" cy="940592"/>
      </dsp:txXfrm>
    </dsp:sp>
    <dsp:sp modelId="{029ED6B8-93F6-4527-B653-7F40EA81F2AE}">
      <dsp:nvSpPr>
        <dsp:cNvPr id="0" name=""/>
        <dsp:cNvSpPr/>
      </dsp:nvSpPr>
      <dsp:spPr>
        <a:xfrm>
          <a:off x="0" y="4367173"/>
          <a:ext cx="11610360" cy="10423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IN" sz="1700" kern="1200"/>
            <a:t>FDA 510(k) Clearance - Dangerous Fast-Track Approval Process [Internet]. Drugwatch.com. [cited 2023 Mar 31]. Available from: https://www.drugwatch.com/fda/510k-clearance</a:t>
          </a:r>
        </a:p>
      </dsp:txBody>
      <dsp:txXfrm>
        <a:off x="50884" y="4418057"/>
        <a:ext cx="11508592" cy="94059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27-06-2023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95190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1951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17424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2087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5782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22534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8299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09447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31816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0521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81260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683461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482030EC-13AE-2A40-4C61-60420498E152}"/>
              </a:ext>
            </a:extLst>
          </p:cNvPr>
          <p:cNvGraphicFramePr/>
          <p:nvPr>
            <p:extLst>
              <p:ext uri="{D42A27DB-BD31-4B8C-83A1-F6EECF244321}">
                <p14:modId xmlns:p14="http://schemas.microsoft.com/office/powerpoint/2010/main" val="1673559835"/>
              </p:ext>
            </p:extLst>
          </p:nvPr>
        </p:nvGraphicFramePr>
        <p:xfrm>
          <a:off x="311147" y="1196973"/>
          <a:ext cx="10713900" cy="1692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a:xfrm>
            <a:off x="8513590" y="5837375"/>
            <a:ext cx="2003467" cy="266665"/>
          </a:xfrm>
        </p:spPr>
        <p:txBody>
          <a:bodyPr/>
          <a:lstStyle/>
          <a:p>
            <a:pPr defTabSz="660288">
              <a:spcAft>
                <a:spcPts val="522"/>
              </a:spcAft>
            </a:pPr>
            <a:fld id="{26AD20E6-394B-4DF0-96A5-9647FF39C943}" type="slidenum">
              <a:rPr lang="en-IN" sz="867" kern="1200" dirty="0">
                <a:solidFill>
                  <a:schemeClr val="tx1">
                    <a:tint val="75000"/>
                  </a:schemeClr>
                </a:solidFill>
                <a:latin typeface="+mn-lt"/>
                <a:ea typeface="+mn-ea"/>
                <a:cs typeface="+mn-cs"/>
              </a:rPr>
              <a:pPr defTabSz="660288">
                <a:spcAft>
                  <a:spcPts val="522"/>
                </a:spcAft>
              </a:pPr>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2" y="-3515"/>
            <a:ext cx="1348378" cy="63994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542198934"/>
              </p:ext>
            </p:extLst>
          </p:nvPr>
        </p:nvGraphicFramePr>
        <p:xfrm>
          <a:off x="657225" y="3981450"/>
          <a:ext cx="4063999" cy="2391251"/>
        </p:xfrm>
        <a:graphic>
          <a:graphicData uri="http://schemas.openxmlformats.org/drawingml/2006/table">
            <a:tbl>
              <a:tblPr firstRow="1" bandRow="1">
                <a:tableStyleId>{5DA37D80-6434-44D0-A028-1B22A696006F}</a:tableStyleId>
              </a:tblPr>
              <a:tblGrid>
                <a:gridCol w="4063999">
                  <a:extLst>
                    <a:ext uri="{9D8B030D-6E8A-4147-A177-3AD203B41FA5}">
                      <a16:colId xmlns:a16="http://schemas.microsoft.com/office/drawing/2014/main" val="20000"/>
                    </a:ext>
                  </a:extLst>
                </a:gridCol>
              </a:tblGrid>
              <a:tr h="1202531">
                <a:tc>
                  <a:txBody>
                    <a:bodyPr/>
                    <a:lstStyle/>
                    <a:p>
                      <a:pPr algn="l"/>
                      <a:r>
                        <a:rPr lang="en-US" sz="1800" b="0" baseline="0">
                          <a:latin typeface="Calibri"/>
                        </a:rPr>
                        <a:t>INSTITUTION MENTOR –</a:t>
                      </a:r>
                    </a:p>
                    <a:p>
                      <a:r>
                        <a:rPr lang="en-US" sz="1800" b="0">
                          <a:latin typeface="Calibri"/>
                        </a:rPr>
                        <a:t>DR. SUMESH KUMAR </a:t>
                      </a:r>
                    </a:p>
                    <a:p>
                      <a:r>
                        <a:rPr lang="en-US" sz="1800" b="0">
                          <a:latin typeface="Calibri"/>
                        </a:rPr>
                        <a:t>(ASSOCIATE DEAN ACADEMICS AND STUDENT AFFAIRS)</a:t>
                      </a:r>
                    </a:p>
                  </a:txBody>
                  <a:tcPr>
                    <a:solidFill>
                      <a:schemeClr val="accent2">
                        <a:lumMod val="20000"/>
                        <a:lumOff val="80000"/>
                      </a:schemeClr>
                    </a:solidFill>
                  </a:tcPr>
                </a:tc>
                <a:extLst>
                  <a:ext uri="{0D108BD9-81ED-4DB2-BD59-A6C34878D82A}">
                    <a16:rowId xmlns:a16="http://schemas.microsoft.com/office/drawing/2014/main" val="10000"/>
                  </a:ext>
                </a:extLst>
              </a:tr>
              <a:tr h="663404">
                <a:tc>
                  <a:txBody>
                    <a:bodyPr/>
                    <a:lstStyle/>
                    <a:p>
                      <a:pPr algn="l"/>
                      <a:r>
                        <a:rPr lang="en-US" sz="1800" baseline="0">
                          <a:latin typeface="Calibri"/>
                        </a:rPr>
                        <a:t>ORGANISATION MENTOR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a:latin typeface="Calibri"/>
                        </a:rPr>
                        <a:t>DR. PANKAJ GUPTA</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a:latin typeface="Calibri"/>
                        </a:rPr>
                        <a:t>VP-DIGITAL SOLUTIONS AND COMPLIANCES</a:t>
                      </a:r>
                    </a:p>
                  </a:txBody>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75667604"/>
              </p:ext>
            </p:extLst>
          </p:nvPr>
        </p:nvGraphicFramePr>
        <p:xfrm>
          <a:off x="8047523" y="4973623"/>
          <a:ext cx="3272333" cy="1188720"/>
        </p:xfrm>
        <a:graphic>
          <a:graphicData uri="http://schemas.openxmlformats.org/drawingml/2006/table">
            <a:tbl>
              <a:tblPr firstRow="1" bandRow="1">
                <a:tableStyleId>{5DA37D80-6434-44D0-A028-1B22A696006F}</a:tableStyleId>
              </a:tblPr>
              <a:tblGrid>
                <a:gridCol w="3272333">
                  <a:extLst>
                    <a:ext uri="{9D8B030D-6E8A-4147-A177-3AD203B41FA5}">
                      <a16:colId xmlns:a16="http://schemas.microsoft.com/office/drawing/2014/main" val="20000"/>
                    </a:ext>
                  </a:extLst>
                </a:gridCol>
              </a:tblGrid>
              <a:tr h="1159347">
                <a:tc>
                  <a:txBody>
                    <a:bodyPr/>
                    <a:lstStyle/>
                    <a:p>
                      <a:pPr algn="l"/>
                      <a:r>
                        <a:rPr lang="en-US" b="0" dirty="0"/>
                        <a:t>SUBMITTED AND PRESENTED BY:</a:t>
                      </a:r>
                    </a:p>
                    <a:p>
                      <a:r>
                        <a:rPr lang="en-US" b="0" baseline="0" dirty="0"/>
                        <a:t>DR. DIVYA GUPTA</a:t>
                      </a:r>
                    </a:p>
                    <a:p>
                      <a:r>
                        <a:rPr lang="en-US" b="0" baseline="0" dirty="0"/>
                        <a:t>PG/21/33</a:t>
                      </a:r>
                      <a:endParaRPr lang="en-US" b="0" dirty="0"/>
                    </a:p>
                    <a:p>
                      <a:pPr algn="ctr"/>
                      <a:endParaRPr lang="en-US"/>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99225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17734F0-46FF-2331-B44C-50B5F443901E}"/>
              </a:ext>
            </a:extLst>
          </p:cNvPr>
          <p:cNvSpPr txBox="1"/>
          <p:nvPr/>
        </p:nvSpPr>
        <p:spPr>
          <a:xfrm>
            <a:off x="841248" y="256032"/>
            <a:ext cx="10506456" cy="101498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400" kern="1200">
                <a:latin typeface="+mj-lt"/>
                <a:ea typeface="+mj-ea"/>
                <a:cs typeface="+mj-cs"/>
              </a:rPr>
              <a:t> </a:t>
            </a:r>
            <a:r>
              <a:rPr lang="en-US" sz="4400">
                <a:latin typeface="+mj-lt"/>
                <a:ea typeface="+mj-ea"/>
                <a:cs typeface="+mj-cs"/>
              </a:rPr>
              <a:t>                                 </a:t>
            </a:r>
            <a:r>
              <a:rPr lang="en-US" sz="4400" kern="1200">
                <a:latin typeface="+mj-lt"/>
                <a:ea typeface="+mj-ea"/>
                <a:cs typeface="+mj-cs"/>
              </a:rPr>
              <a:t>Cont..</a:t>
            </a:r>
          </a:p>
        </p:txBody>
      </p:sp>
      <p:sp>
        <p:nvSpPr>
          <p:cNvPr id="12" name="Rectangle 1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2015172" y="2474551"/>
            <a:ext cx="8042289" cy="986756"/>
          </a:xfrm>
        </p:spPr>
        <p:txBody>
          <a:bodyPr>
            <a:normAutofit/>
          </a:bodyPr>
          <a:lstStyle/>
          <a:p>
            <a:pPr defTabSz="694944"/>
            <a:br>
              <a:rPr lang="en-IN" sz="1368" kern="1200">
                <a:solidFill>
                  <a:schemeClr val="tx1"/>
                </a:solidFill>
                <a:latin typeface="Calibri" panose="020F0502020204030204" pitchFamily="34" charset="0"/>
                <a:ea typeface="+mj-ea"/>
                <a:cs typeface="Times New Roman" panose="02020603050405020304" pitchFamily="18" charset="0"/>
              </a:rPr>
            </a:br>
            <a:endParaRPr lang="en-IN" b="1"/>
          </a:p>
        </p:txBody>
      </p:sp>
      <p:graphicFrame>
        <p:nvGraphicFramePr>
          <p:cNvPr id="9" name="Content Placeholder 8">
            <a:extLst>
              <a:ext uri="{FF2B5EF4-FFF2-40B4-BE49-F238E27FC236}">
                <a16:creationId xmlns:a16="http://schemas.microsoft.com/office/drawing/2014/main" id="{00000000-0008-0000-0400-000002000000}"/>
              </a:ext>
            </a:extLst>
          </p:cNvPr>
          <p:cNvGraphicFramePr>
            <a:graphicFrameLocks noGrp="1"/>
          </p:cNvGraphicFramePr>
          <p:nvPr>
            <p:ph idx="1"/>
            <p:extLst>
              <p:ext uri="{D42A27DB-BD31-4B8C-83A1-F6EECF244321}">
                <p14:modId xmlns:p14="http://schemas.microsoft.com/office/powerpoint/2010/main" val="2221997718"/>
              </p:ext>
            </p:extLst>
          </p:nvPr>
        </p:nvGraphicFramePr>
        <p:xfrm>
          <a:off x="6319936" y="1718448"/>
          <a:ext cx="4873261" cy="4216083"/>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4">
            <a:extLst>
              <a:ext uri="{FF2B5EF4-FFF2-40B4-BE49-F238E27FC236}">
                <a16:creationId xmlns:a16="http://schemas.microsoft.com/office/drawing/2014/main" id="{BC6C537E-F258-FF89-BDC8-88EC70E7BEAF}"/>
              </a:ext>
            </a:extLst>
          </p:cNvPr>
          <p:cNvSpPr>
            <a:spLocks noGrp="1"/>
          </p:cNvSpPr>
          <p:nvPr>
            <p:ph type="ftr" sz="quarter" idx="11"/>
          </p:nvPr>
        </p:nvSpPr>
        <p:spPr>
          <a:xfrm>
            <a:off x="4560078" y="6004544"/>
            <a:ext cx="3146983" cy="279246"/>
          </a:xfrm>
        </p:spPr>
        <p:txBody>
          <a:bodyPr/>
          <a:lstStyle/>
          <a:p>
            <a:pPr defTabSz="694944">
              <a:spcAft>
                <a:spcPts val="600"/>
              </a:spcAft>
            </a:pPr>
            <a:r>
              <a:rPr lang="en-US" sz="912" kern="1200">
                <a:solidFill>
                  <a:schemeClr val="tx1">
                    <a:tint val="75000"/>
                  </a:schemeClr>
                </a:solidFill>
                <a:latin typeface="+mn-lt"/>
                <a:ea typeface="+mn-ea"/>
                <a:cs typeface="+mn-cs"/>
              </a:rPr>
              <a:t>You are not allowed to add slides to this presentation</a:t>
            </a:r>
            <a:endParaRPr lang="en-IN"/>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a:xfrm>
            <a:off x="8056725" y="6004544"/>
            <a:ext cx="2097988" cy="279246"/>
          </a:xfrm>
        </p:spPr>
        <p:txBody>
          <a:bodyPr/>
          <a:lstStyle/>
          <a:p>
            <a:pPr defTabSz="694944">
              <a:spcAft>
                <a:spcPts val="600"/>
              </a:spcAft>
            </a:pPr>
            <a:fld id="{26AD20E6-394B-4DF0-96A5-9647FF39C943}" type="slidenum">
              <a:rPr lang="en-IN" sz="912" kern="1200" dirty="0">
                <a:solidFill>
                  <a:schemeClr val="tx1">
                    <a:tint val="75000"/>
                  </a:schemeClr>
                </a:solidFill>
                <a:latin typeface="+mn-lt"/>
                <a:ea typeface="+mn-ea"/>
                <a:cs typeface="+mn-cs"/>
              </a:rPr>
              <a:pPr defTabSz="694944">
                <a:spcAft>
                  <a:spcPts val="600"/>
                </a:spcAft>
              </a:pPr>
              <a:t>10</a:t>
            </a:fld>
            <a:endParaRPr lang="en-IN"/>
          </a:p>
        </p:txBody>
      </p:sp>
      <p:sp>
        <p:nvSpPr>
          <p:cNvPr id="3" name="TextBox 2">
            <a:extLst>
              <a:ext uri="{FF2B5EF4-FFF2-40B4-BE49-F238E27FC236}">
                <a16:creationId xmlns:a16="http://schemas.microsoft.com/office/drawing/2014/main" id="{825BC940-0863-CC9E-F1E8-38E81493E414}"/>
              </a:ext>
            </a:extLst>
          </p:cNvPr>
          <p:cNvSpPr txBox="1"/>
          <p:nvPr/>
        </p:nvSpPr>
        <p:spPr>
          <a:xfrm>
            <a:off x="629348" y="2187386"/>
            <a:ext cx="5696126" cy="46578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694944">
              <a:spcAft>
                <a:spcPts val="600"/>
              </a:spcAft>
            </a:pPr>
            <a:r>
              <a:rPr lang="en-US" sz="2000" kern="1200">
                <a:latin typeface="+mn-lt"/>
                <a:ea typeface="+mn-ea"/>
                <a:cs typeface="Calibri"/>
              </a:rPr>
              <a:t>The class I,II,III devices in </a:t>
            </a:r>
            <a:r>
              <a:rPr lang="en-US" sz="2000" kern="1200" err="1">
                <a:latin typeface="+mn-lt"/>
                <a:ea typeface="+mn-ea"/>
                <a:cs typeface="Calibri"/>
              </a:rPr>
              <a:t>SaMD</a:t>
            </a:r>
            <a:r>
              <a:rPr lang="en-US" sz="2000" kern="1200">
                <a:latin typeface="+mn-lt"/>
                <a:ea typeface="+mn-ea"/>
                <a:cs typeface="Calibri"/>
              </a:rPr>
              <a:t> Product </a:t>
            </a:r>
            <a:endParaRPr lang="en-US" sz="2000" kern="1200">
              <a:latin typeface="+mn-lt"/>
              <a:cs typeface="Calibri"/>
            </a:endParaRPr>
          </a:p>
          <a:p>
            <a:pPr defTabSz="694944">
              <a:spcAft>
                <a:spcPts val="600"/>
              </a:spcAft>
            </a:pPr>
            <a:r>
              <a:rPr lang="en-US" sz="2000" kern="1200">
                <a:latin typeface="+mn-lt"/>
                <a:ea typeface="+mn-ea"/>
                <a:cs typeface="Calibri"/>
              </a:rPr>
              <a:t>Total Number of the companies working on the products are : 15</a:t>
            </a:r>
            <a:endParaRPr lang="en-US" sz="2000" kern="1200">
              <a:latin typeface="+mn-lt"/>
              <a:cs typeface="Calibri"/>
            </a:endParaRPr>
          </a:p>
          <a:p>
            <a:pPr defTabSz="694944">
              <a:spcAft>
                <a:spcPts val="600"/>
              </a:spcAft>
            </a:pPr>
            <a:r>
              <a:rPr lang="en-US" sz="2000" kern="1200">
                <a:latin typeface="+mn-lt"/>
                <a:ea typeface="+mn-ea"/>
                <a:cs typeface="Calibri"/>
              </a:rPr>
              <a:t>Companies working for Class I =  5</a:t>
            </a:r>
            <a:endParaRPr lang="en-US" sz="2000" kern="1200">
              <a:latin typeface="+mn-lt"/>
              <a:cs typeface="Calibri"/>
            </a:endParaRPr>
          </a:p>
          <a:p>
            <a:pPr defTabSz="694944">
              <a:spcAft>
                <a:spcPts val="600"/>
              </a:spcAft>
            </a:pPr>
            <a:r>
              <a:rPr lang="en-US" sz="2000" kern="1200">
                <a:latin typeface="+mn-lt"/>
                <a:ea typeface="+mn-ea"/>
                <a:cs typeface="Calibri"/>
              </a:rPr>
              <a:t>Companies working for Class II = 2</a:t>
            </a:r>
            <a:endParaRPr lang="en-US" sz="2000" kern="1200">
              <a:latin typeface="+mn-lt"/>
              <a:cs typeface="Calibri"/>
            </a:endParaRPr>
          </a:p>
          <a:p>
            <a:pPr defTabSz="694944">
              <a:spcAft>
                <a:spcPts val="600"/>
              </a:spcAft>
            </a:pPr>
            <a:r>
              <a:rPr lang="en-US" sz="2000" kern="1200">
                <a:latin typeface="+mn-lt"/>
                <a:ea typeface="+mn-ea"/>
                <a:cs typeface="Calibri"/>
              </a:rPr>
              <a:t>Companies working for Class III = 2 </a:t>
            </a:r>
            <a:endParaRPr lang="en-US" sz="2000" kern="1200">
              <a:latin typeface="+mn-lt"/>
              <a:cs typeface="Calibri"/>
            </a:endParaRPr>
          </a:p>
          <a:p>
            <a:pPr defTabSz="694944">
              <a:spcAft>
                <a:spcPts val="600"/>
              </a:spcAft>
            </a:pPr>
            <a:r>
              <a:rPr lang="en-US" sz="2000" kern="1200">
                <a:latin typeface="+mn-lt"/>
                <a:ea typeface="+mn-ea"/>
                <a:cs typeface="Calibri"/>
              </a:rPr>
              <a:t>Companies working for class I,II=  6</a:t>
            </a:r>
            <a:endParaRPr lang="en-US" sz="2000" kern="1200">
              <a:latin typeface="+mn-lt"/>
              <a:cs typeface="Calibri"/>
            </a:endParaRPr>
          </a:p>
          <a:p>
            <a:pPr defTabSz="694944">
              <a:spcAft>
                <a:spcPts val="600"/>
              </a:spcAft>
            </a:pPr>
            <a:endParaRPr lang="en-US" sz="2000" kern="1200">
              <a:latin typeface="+mn-lt"/>
              <a:cs typeface="Calibri"/>
            </a:endParaRPr>
          </a:p>
          <a:p>
            <a:pPr defTabSz="694944">
              <a:spcAft>
                <a:spcPts val="600"/>
              </a:spcAft>
            </a:pPr>
            <a:r>
              <a:rPr lang="en-US" sz="2000" kern="1200">
                <a:latin typeface="+mn-lt"/>
                <a:ea typeface="+mn-ea"/>
                <a:cs typeface="Calibri"/>
              </a:rPr>
              <a:t>Total percentage area of these different classes holding by the companies are shown in the form of Pie Chart</a:t>
            </a:r>
            <a:endParaRPr lang="en-US" sz="2000" kern="1200">
              <a:latin typeface="+mn-lt"/>
              <a:cs typeface="Calibri"/>
            </a:endParaRPr>
          </a:p>
          <a:p>
            <a:pPr defTabSz="694944">
              <a:spcAft>
                <a:spcPts val="600"/>
              </a:spcAft>
            </a:pPr>
            <a:endParaRPr lang="en-US" sz="1368" kern="1200">
              <a:solidFill>
                <a:schemeClr val="tx1"/>
              </a:solidFill>
              <a:latin typeface="+mn-lt"/>
              <a:ea typeface="+mn-ea"/>
              <a:cs typeface="Calibri"/>
            </a:endParaRPr>
          </a:p>
          <a:p>
            <a:pPr>
              <a:spcAft>
                <a:spcPts val="600"/>
              </a:spcAft>
            </a:pPr>
            <a:endParaRPr lang="en-US">
              <a:cs typeface="Calibri"/>
            </a:endParaRPr>
          </a:p>
        </p:txBody>
      </p:sp>
      <p:pic>
        <p:nvPicPr>
          <p:cNvPr id="13" name="Picture 10" descr="Text&#10;&#10;Description automatically generated">
            <a:extLst>
              <a:ext uri="{FF2B5EF4-FFF2-40B4-BE49-F238E27FC236}">
                <a16:creationId xmlns:a16="http://schemas.microsoft.com/office/drawing/2014/main" id="{2DAC20E2-E9AB-8F45-9EA0-63C3FC5580CD}"/>
              </a:ext>
            </a:extLst>
          </p:cNvPr>
          <p:cNvPicPr>
            <a:picLocks noChangeAspect="1"/>
          </p:cNvPicPr>
          <p:nvPr/>
        </p:nvPicPr>
        <p:blipFill>
          <a:blip r:embed="rId3"/>
          <a:stretch>
            <a:fillRect/>
          </a:stretch>
        </p:blipFill>
        <p:spPr>
          <a:xfrm>
            <a:off x="1155" y="-3464"/>
            <a:ext cx="1513368" cy="723014"/>
          </a:xfrm>
          <a:prstGeom prst="rect">
            <a:avLst/>
          </a:prstGeom>
        </p:spPr>
      </p:pic>
    </p:spTree>
    <p:extLst>
      <p:ext uri="{BB962C8B-B14F-4D97-AF65-F5344CB8AC3E}">
        <p14:creationId xmlns:p14="http://schemas.microsoft.com/office/powerpoint/2010/main" val="149861320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DAEF8-C270-CC44-95AC-8D8608A99CA3}"/>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latin typeface="+mj-lt"/>
                <a:ea typeface="+mj-ea"/>
                <a:cs typeface="+mj-cs"/>
              </a:rPr>
              <a:t>Cont..</a:t>
            </a:r>
          </a:p>
        </p:txBody>
      </p:sp>
      <p:sp>
        <p:nvSpPr>
          <p:cNvPr id="5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ontent Placeholder 12">
            <a:extLst>
              <a:ext uri="{FF2B5EF4-FFF2-40B4-BE49-F238E27FC236}">
                <a16:creationId xmlns:a16="http://schemas.microsoft.com/office/drawing/2014/main" id="{4AEADE5F-4EC2-1BDA-F19B-E0FC48EA3105}"/>
              </a:ext>
            </a:extLst>
          </p:cNvPr>
          <p:cNvSpPr>
            <a:spLocks noGrp="1"/>
          </p:cNvSpPr>
          <p:nvPr>
            <p:ph idx="1"/>
          </p:nvPr>
        </p:nvSpPr>
        <p:spPr>
          <a:xfrm>
            <a:off x="630936" y="2807208"/>
            <a:ext cx="3429000" cy="3410712"/>
          </a:xfrm>
        </p:spPr>
        <p:txBody>
          <a:bodyPr anchor="t">
            <a:normAutofit/>
          </a:bodyPr>
          <a:lstStyle/>
          <a:p>
            <a:pPr marL="0" indent="0">
              <a:buNone/>
            </a:pPr>
            <a:r>
              <a:rPr lang="en-US" sz="2200">
                <a:ea typeface="Calibri" panose="020F0502020204030204"/>
                <a:cs typeface="Calibri" panose="020F0502020204030204"/>
              </a:rPr>
              <a:t>Total article  studied – 57 </a:t>
            </a:r>
          </a:p>
          <a:p>
            <a:pPr marL="0" indent="0">
              <a:buNone/>
            </a:pPr>
            <a:r>
              <a:rPr lang="en-US" sz="2200">
                <a:ea typeface="Calibri" panose="020F0502020204030204"/>
                <a:cs typeface="Calibri" panose="020F0502020204030204"/>
              </a:rPr>
              <a:t>Failure Rate Trend Analysis </a:t>
            </a:r>
          </a:p>
          <a:p>
            <a:pPr marL="0" indent="0">
              <a:buNone/>
            </a:pPr>
            <a:r>
              <a:rPr lang="en-US" sz="2200">
                <a:ea typeface="Calibri" panose="020F0502020204030204"/>
                <a:cs typeface="Calibri" panose="020F0502020204030204"/>
              </a:rPr>
              <a:t>2002- 2009 = 73%</a:t>
            </a:r>
          </a:p>
          <a:p>
            <a:pPr marL="0" indent="0">
              <a:buNone/>
            </a:pPr>
            <a:r>
              <a:rPr lang="en-US" sz="2200">
                <a:ea typeface="Calibri" panose="020F0502020204030204"/>
                <a:cs typeface="Calibri" panose="020F0502020204030204"/>
              </a:rPr>
              <a:t>2009-2015 = 64%</a:t>
            </a:r>
          </a:p>
          <a:p>
            <a:pPr marL="0" indent="0">
              <a:buNone/>
            </a:pPr>
            <a:r>
              <a:rPr lang="en-US" sz="2200">
                <a:ea typeface="Calibri" panose="020F0502020204030204"/>
                <a:cs typeface="Calibri" panose="020F0502020204030204"/>
              </a:rPr>
              <a:t>2015-2021 = 30%</a:t>
            </a:r>
          </a:p>
        </p:txBody>
      </p:sp>
      <p:pic>
        <p:nvPicPr>
          <p:cNvPr id="4" name="Picture 4" descr="Chart, bar chart&#10;&#10;Description automatically generated">
            <a:extLst>
              <a:ext uri="{FF2B5EF4-FFF2-40B4-BE49-F238E27FC236}">
                <a16:creationId xmlns:a16="http://schemas.microsoft.com/office/drawing/2014/main" id="{021D8E4F-2302-B959-F90C-19D939FF0557}"/>
              </a:ext>
            </a:extLst>
          </p:cNvPr>
          <p:cNvPicPr>
            <a:picLocks noChangeAspect="1"/>
          </p:cNvPicPr>
          <p:nvPr/>
        </p:nvPicPr>
        <p:blipFill>
          <a:blip r:embed="rId2"/>
          <a:stretch>
            <a:fillRect/>
          </a:stretch>
        </p:blipFill>
        <p:spPr>
          <a:xfrm>
            <a:off x="4654296" y="1351449"/>
            <a:ext cx="6903720" cy="4155101"/>
          </a:xfrm>
          <a:prstGeom prst="rect">
            <a:avLst/>
          </a:prstGeom>
        </p:spPr>
      </p:pic>
      <p:pic>
        <p:nvPicPr>
          <p:cNvPr id="14" name="Picture 10" descr="Text&#10;&#10;Description automatically generated">
            <a:extLst>
              <a:ext uri="{FF2B5EF4-FFF2-40B4-BE49-F238E27FC236}">
                <a16:creationId xmlns:a16="http://schemas.microsoft.com/office/drawing/2014/main" id="{65B758A4-7A24-0C6A-97C7-D27B95579F36}"/>
              </a:ext>
            </a:extLst>
          </p:cNvPr>
          <p:cNvPicPr>
            <a:picLocks noChangeAspect="1"/>
          </p:cNvPicPr>
          <p:nvPr/>
        </p:nvPicPr>
        <p:blipFill>
          <a:blip r:embed="rId3"/>
          <a:stretch>
            <a:fillRect/>
          </a:stretch>
        </p:blipFill>
        <p:spPr>
          <a:xfrm>
            <a:off x="1155" y="65809"/>
            <a:ext cx="1513368" cy="723014"/>
          </a:xfrm>
          <a:prstGeom prst="rect">
            <a:avLst/>
          </a:prstGeom>
        </p:spPr>
      </p:pic>
    </p:spTree>
    <p:extLst>
      <p:ext uri="{BB962C8B-B14F-4D97-AF65-F5344CB8AC3E}">
        <p14:creationId xmlns:p14="http://schemas.microsoft.com/office/powerpoint/2010/main" val="2696127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09E496-1B59-AC01-7DD9-704026DEA654}"/>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                    DISCUSSION</a:t>
            </a:r>
          </a:p>
        </p:txBody>
      </p:sp>
      <p:sp>
        <p:nvSpPr>
          <p:cNvPr id="4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CF1EBC-13A0-75CE-F2F1-0C6ADC760740}"/>
              </a:ext>
            </a:extLst>
          </p:cNvPr>
          <p:cNvSpPr/>
          <p:nvPr/>
        </p:nvSpPr>
        <p:spPr>
          <a:xfrm>
            <a:off x="572493" y="2071316"/>
            <a:ext cx="7323152" cy="4119172"/>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a:bodyPr>
          <a:lstStyle/>
          <a:p>
            <a:pPr marL="457200" indent="-228600">
              <a:lnSpc>
                <a:spcPct val="90000"/>
              </a:lnSpc>
              <a:spcAft>
                <a:spcPts val="600"/>
              </a:spcAft>
              <a:buFont typeface="Arial" panose="020B0604020202020204" pitchFamily="34" charset="0"/>
              <a:buChar char="•"/>
            </a:pPr>
            <a:r>
              <a:rPr lang="en-US" sz="2200" dirty="0">
                <a:solidFill>
                  <a:schemeClr val="tx1"/>
                </a:solidFill>
              </a:rPr>
              <a:t>The study found that ISO 13845 comes with the certification of ISO 9001 , CE Mark plays an important role for the certification for 510K.</a:t>
            </a:r>
          </a:p>
          <a:p>
            <a:pPr marL="457200" indent="-228600">
              <a:lnSpc>
                <a:spcPct val="90000"/>
              </a:lnSpc>
              <a:spcAft>
                <a:spcPts val="600"/>
              </a:spcAft>
              <a:buFont typeface="Arial" panose="020B0604020202020204" pitchFamily="34" charset="0"/>
              <a:buChar char="•"/>
            </a:pPr>
            <a:r>
              <a:rPr lang="en-US" sz="2200" dirty="0">
                <a:solidFill>
                  <a:schemeClr val="tx1"/>
                </a:solidFill>
                <a:effectLst/>
              </a:rPr>
              <a:t>The global market trend analysis shows that </a:t>
            </a:r>
            <a:r>
              <a:rPr lang="en-US" sz="2200" dirty="0" err="1">
                <a:solidFill>
                  <a:schemeClr val="tx1"/>
                </a:solidFill>
              </a:rPr>
              <a:t>SaMd</a:t>
            </a:r>
            <a:r>
              <a:rPr lang="en-US" sz="2200" dirty="0">
                <a:solidFill>
                  <a:schemeClr val="tx1"/>
                </a:solidFill>
              </a:rPr>
              <a:t> will dominate by 38 percent which is only 1.86%from 2012 to 8.3 % in 2015 to 21% in 2019 in the market found in the previous studies</a:t>
            </a:r>
            <a:endParaRPr lang="en-US" sz="2200" dirty="0">
              <a:solidFill>
                <a:schemeClr val="tx1"/>
              </a:solidFill>
              <a:ea typeface="Calibri"/>
              <a:cs typeface="Calibri"/>
            </a:endParaRPr>
          </a:p>
          <a:p>
            <a:pPr marL="457200" indent="-228600">
              <a:lnSpc>
                <a:spcPct val="90000"/>
              </a:lnSpc>
              <a:spcAft>
                <a:spcPts val="600"/>
              </a:spcAft>
              <a:buFont typeface="Arial" panose="020B0604020202020204" pitchFamily="34" charset="0"/>
              <a:buChar char="•"/>
            </a:pPr>
            <a:r>
              <a:rPr lang="en-US" sz="2200" dirty="0">
                <a:solidFill>
                  <a:schemeClr val="tx1"/>
                </a:solidFill>
                <a:effectLst/>
              </a:rPr>
              <a:t>India itself is t</a:t>
            </a:r>
            <a:r>
              <a:rPr lang="en-US" sz="2200" dirty="0">
                <a:solidFill>
                  <a:schemeClr val="tx1"/>
                </a:solidFill>
              </a:rPr>
              <a:t>he largest producer of </a:t>
            </a:r>
            <a:r>
              <a:rPr lang="en-US" sz="2200" dirty="0" err="1">
                <a:solidFill>
                  <a:schemeClr val="tx1"/>
                </a:solidFill>
              </a:rPr>
              <a:t>SaMd</a:t>
            </a:r>
            <a:r>
              <a:rPr lang="en-US" sz="2200" dirty="0">
                <a:solidFill>
                  <a:schemeClr val="tx1"/>
                </a:solidFill>
              </a:rPr>
              <a:t> but the devices are still in the process of registration.</a:t>
            </a:r>
            <a:endParaRPr lang="en-US" sz="2200" dirty="0">
              <a:solidFill>
                <a:schemeClr val="tx1"/>
              </a:solidFill>
              <a:effectLst/>
            </a:endParaRPr>
          </a:p>
          <a:p>
            <a:pPr marL="457200" indent="-228600">
              <a:lnSpc>
                <a:spcPct val="90000"/>
              </a:lnSpc>
              <a:spcAft>
                <a:spcPts val="600"/>
              </a:spcAft>
              <a:buFont typeface="Arial" panose="020B0604020202020204" pitchFamily="34" charset="0"/>
              <a:buChar char="•"/>
            </a:pPr>
            <a:r>
              <a:rPr lang="en-US" sz="2200" dirty="0">
                <a:solidFill>
                  <a:schemeClr val="tx1"/>
                </a:solidFill>
              </a:rPr>
              <a:t>It was also found that the dominant market is North American region for the </a:t>
            </a:r>
            <a:r>
              <a:rPr lang="en-US" sz="2200" dirty="0" err="1">
                <a:solidFill>
                  <a:schemeClr val="tx1"/>
                </a:solidFill>
              </a:rPr>
              <a:t>SaMD</a:t>
            </a:r>
            <a:r>
              <a:rPr lang="en-US" sz="2200" dirty="0">
                <a:solidFill>
                  <a:schemeClr val="tx1"/>
                </a:solidFill>
              </a:rPr>
              <a:t> and </a:t>
            </a:r>
            <a:r>
              <a:rPr lang="en-US" sz="2200" dirty="0" err="1">
                <a:solidFill>
                  <a:schemeClr val="tx1"/>
                </a:solidFill>
              </a:rPr>
              <a:t>othe</a:t>
            </a:r>
            <a:r>
              <a:rPr lang="en-US" sz="2200" dirty="0">
                <a:solidFill>
                  <a:schemeClr val="tx1"/>
                </a:solidFill>
              </a:rPr>
              <a:t> regulatory compliances in the ASIAN specific region.</a:t>
            </a:r>
          </a:p>
          <a:p>
            <a:pPr indent="-228600">
              <a:lnSpc>
                <a:spcPct val="90000"/>
              </a:lnSpc>
              <a:spcAft>
                <a:spcPts val="600"/>
              </a:spcAft>
              <a:buFont typeface="Arial" panose="020B0604020202020204" pitchFamily="34" charset="0"/>
              <a:buChar char="•"/>
            </a:pPr>
            <a:endParaRPr lang="en-US" sz="2200">
              <a:solidFill>
                <a:schemeClr val="tx1"/>
              </a:solidFill>
              <a:effectLst/>
            </a:endParaRPr>
          </a:p>
          <a:p>
            <a:pPr indent="-228600">
              <a:lnSpc>
                <a:spcPct val="90000"/>
              </a:lnSpc>
              <a:spcAft>
                <a:spcPts val="600"/>
              </a:spcAft>
              <a:buFont typeface="Arial" panose="020B0604020202020204" pitchFamily="34" charset="0"/>
              <a:buChar char="•"/>
            </a:pPr>
            <a:endParaRPr lang="en-US" sz="2200">
              <a:solidFill>
                <a:schemeClr val="tx1"/>
              </a:solidFill>
              <a:effectLst/>
            </a:endParaRPr>
          </a:p>
        </p:txBody>
      </p:sp>
      <p:pic>
        <p:nvPicPr>
          <p:cNvPr id="3" name="Picture 6">
            <a:extLst>
              <a:ext uri="{FF2B5EF4-FFF2-40B4-BE49-F238E27FC236}">
                <a16:creationId xmlns:a16="http://schemas.microsoft.com/office/drawing/2014/main" id="{E21F9C74-D5A6-2B36-B43E-AEEBED1E8D80}"/>
              </a:ext>
            </a:extLst>
          </p:cNvPr>
          <p:cNvPicPr>
            <a:picLocks noChangeAspect="1"/>
          </p:cNvPicPr>
          <p:nvPr/>
        </p:nvPicPr>
        <p:blipFill rotWithShape="1">
          <a:blip r:embed="rId2"/>
          <a:srcRect l="21097" r="26232" b="2"/>
          <a:stretch/>
        </p:blipFill>
        <p:spPr>
          <a:xfrm>
            <a:off x="8151330" y="2070885"/>
            <a:ext cx="3204177" cy="4081503"/>
          </a:xfrm>
          <a:prstGeom prst="rect">
            <a:avLst/>
          </a:prstGeom>
        </p:spPr>
      </p:pic>
      <p:sp>
        <p:nvSpPr>
          <p:cNvPr id="4" name="Footer Placeholder 3">
            <a:extLst>
              <a:ext uri="{FF2B5EF4-FFF2-40B4-BE49-F238E27FC236}">
                <a16:creationId xmlns:a16="http://schemas.microsoft.com/office/drawing/2014/main" id="{7E7A225B-2F7F-1B6C-2A66-BC063BDC78C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defRPr/>
            </a:pPr>
            <a:r>
              <a:rPr lang="en-US" kern="1200">
                <a:solidFill>
                  <a:prstClr val="black">
                    <a:tint val="75000"/>
                  </a:prstClr>
                </a:solidFill>
                <a:latin typeface="Calibri" panose="020F0502020204030204"/>
                <a:ea typeface="+mn-ea"/>
                <a:cs typeface="+mn-cs"/>
              </a:rPr>
              <a:t>You are not allowed to add slides to this presentation</a:t>
            </a:r>
          </a:p>
        </p:txBody>
      </p:sp>
      <p:sp>
        <p:nvSpPr>
          <p:cNvPr id="5" name="Slide Number Placeholder 4">
            <a:extLst>
              <a:ext uri="{FF2B5EF4-FFF2-40B4-BE49-F238E27FC236}">
                <a16:creationId xmlns:a16="http://schemas.microsoft.com/office/drawing/2014/main" id="{EFFA4C6B-F2EF-EC0F-FD81-9693D09ECD6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6AD20E6-394B-4DF0-96A5-9647FF39C943}" type="slidenum">
              <a:rPr lang="en-US" dirty="0">
                <a:solidFill>
                  <a:prstClr val="black">
                    <a:tint val="75000"/>
                  </a:prstClr>
                </a:solidFill>
                <a:latin typeface="Calibri" panose="020F0502020204030204"/>
              </a:rPr>
              <a:pPr>
                <a:spcAft>
                  <a:spcPts val="600"/>
                </a:spcAft>
                <a:defRPr/>
              </a:pPr>
              <a:t>12</a:t>
            </a:fld>
            <a:endParaRPr lang="en-US" dirty="0">
              <a:solidFill>
                <a:prstClr val="black">
                  <a:tint val="75000"/>
                </a:prstClr>
              </a:solidFill>
              <a:latin typeface="Calibri" panose="020F0502020204030204"/>
            </a:endParaRPr>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 y="421"/>
            <a:ext cx="1519247" cy="777897"/>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2376571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640080" y="329184"/>
            <a:ext cx="6894576" cy="1783080"/>
          </a:xfrm>
        </p:spPr>
        <p:txBody>
          <a:bodyPr anchor="b">
            <a:normAutofit/>
          </a:bodyPr>
          <a:lstStyle/>
          <a:p>
            <a:r>
              <a:rPr lang="en-IN" sz="5400" b="1"/>
              <a:t>Conclusion</a:t>
            </a:r>
          </a:p>
        </p:txBody>
      </p:sp>
      <p:sp>
        <p:nvSpPr>
          <p:cNvPr id="3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640080" y="2706624"/>
            <a:ext cx="6894576" cy="3483864"/>
          </a:xfrm>
        </p:spPr>
        <p:txBody>
          <a:bodyPr vert="horz" lIns="91440" tIns="45720" rIns="91440" bIns="45720" rtlCol="0">
            <a:normAutofit/>
          </a:bodyPr>
          <a:lstStyle/>
          <a:p>
            <a:r>
              <a:rPr lang="en-IN" sz="2000"/>
              <a:t>It was seen that the latent flow is the reason for the 510k Failure submission </a:t>
            </a:r>
          </a:p>
          <a:p>
            <a:r>
              <a:rPr lang="en-IN" sz="2000"/>
              <a:t>Regulatory compliance is the pinpoint key for the submission of CE Mark ISO 9001 and 13845 to complete these pointers</a:t>
            </a:r>
          </a:p>
          <a:p>
            <a:r>
              <a:rPr lang="en-IN" sz="2000"/>
              <a:t>Still the devices are to be certified by the statutory body but the regulatory body of each country is different</a:t>
            </a:r>
          </a:p>
          <a:p>
            <a:r>
              <a:rPr lang="en-IN" sz="2000"/>
              <a:t>The strength of the research study was that the global SaMD data was able to be found but the 510k regulatory is limited to the North American Zone, Other regulatory compliances needed to be studied and researched for the same purposes</a:t>
            </a:r>
            <a:endParaRPr lang="en-IN" sz="2000">
              <a:cs typeface="Calibri"/>
            </a:endParaRPr>
          </a:p>
        </p:txBody>
      </p:sp>
      <p:pic>
        <p:nvPicPr>
          <p:cNvPr id="9" name="Picture 8">
            <a:extLst>
              <a:ext uri="{FF2B5EF4-FFF2-40B4-BE49-F238E27FC236}">
                <a16:creationId xmlns:a16="http://schemas.microsoft.com/office/drawing/2014/main" id="{5C102BB1-5832-175C-B433-EC6E0C00665F}"/>
              </a:ext>
            </a:extLst>
          </p:cNvPr>
          <p:cNvPicPr>
            <a:picLocks noChangeAspect="1"/>
          </p:cNvPicPr>
          <p:nvPr/>
        </p:nvPicPr>
        <p:blipFill rotWithShape="1">
          <a:blip r:embed="rId2">
            <a:extLst>
              <a:ext uri="{28A0092B-C50C-407E-A947-70E740481C1C}">
                <a14:useLocalDpi xmlns:a14="http://schemas.microsoft.com/office/drawing/2010/main" val="0"/>
              </a:ext>
            </a:extLst>
          </a:blip>
          <a:srcRect l="11380"/>
          <a:stretch/>
        </p:blipFill>
        <p:spPr>
          <a:xfrm>
            <a:off x="-3501" y="-1723"/>
            <a:ext cx="1193981" cy="658180"/>
          </a:xfrm>
          <a:prstGeom prst="rect">
            <a:avLst/>
          </a:prstGeom>
        </p:spPr>
      </p:pic>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dirty="0"/>
              <a:pPr>
                <a:spcAft>
                  <a:spcPts val="600"/>
                </a:spcAft>
              </a:pPr>
              <a:t>13</a:t>
            </a:fld>
            <a:endParaRPr lang="en-IN" dirty="0"/>
          </a:p>
        </p:txBody>
      </p:sp>
      <p:pic>
        <p:nvPicPr>
          <p:cNvPr id="5" name="Picture 5">
            <a:extLst>
              <a:ext uri="{FF2B5EF4-FFF2-40B4-BE49-F238E27FC236}">
                <a16:creationId xmlns:a16="http://schemas.microsoft.com/office/drawing/2014/main" id="{CBCA90B7-80E2-D8CC-8947-4B8EFE1C9384}"/>
              </a:ext>
            </a:extLst>
          </p:cNvPr>
          <p:cNvPicPr>
            <a:picLocks noChangeAspect="1"/>
          </p:cNvPicPr>
          <p:nvPr/>
        </p:nvPicPr>
        <p:blipFill>
          <a:blip r:embed="rId3"/>
          <a:stretch>
            <a:fillRect/>
          </a:stretch>
        </p:blipFill>
        <p:spPr>
          <a:xfrm>
            <a:off x="7962900" y="605759"/>
            <a:ext cx="3840018" cy="5738847"/>
          </a:xfrm>
          <a:prstGeom prst="rect">
            <a:avLst/>
          </a:prstGeom>
        </p:spPr>
      </p:pic>
    </p:spTree>
    <p:extLst>
      <p:ext uri="{BB962C8B-B14F-4D97-AF65-F5344CB8AC3E}">
        <p14:creationId xmlns:p14="http://schemas.microsoft.com/office/powerpoint/2010/main" val="16443279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1E95E-74BC-CA9E-D207-2DA0AF9F9D6D}"/>
              </a:ext>
            </a:extLst>
          </p:cNvPr>
          <p:cNvSpPr>
            <a:spLocks noGrp="1"/>
          </p:cNvSpPr>
          <p:nvPr>
            <p:ph type="title"/>
          </p:nvPr>
        </p:nvSpPr>
        <p:spPr>
          <a:xfrm>
            <a:off x="831850" y="352888"/>
            <a:ext cx="10515600" cy="1048210"/>
          </a:xfrm>
        </p:spPr>
        <p:txBody>
          <a:bodyPr>
            <a:normAutofit/>
          </a:bodyPr>
          <a:lstStyle/>
          <a:p>
            <a:pPr algn="ctr"/>
            <a:r>
              <a:rPr lang="en-US" sz="5400"/>
              <a:t>REFERENCES</a:t>
            </a:r>
            <a:endParaRPr lang="en-IN" sz="5400"/>
          </a:p>
        </p:txBody>
      </p:sp>
      <p:graphicFrame>
        <p:nvGraphicFramePr>
          <p:cNvPr id="5" name="Text Placeholder 2">
            <a:extLst>
              <a:ext uri="{FF2B5EF4-FFF2-40B4-BE49-F238E27FC236}">
                <a16:creationId xmlns:a16="http://schemas.microsoft.com/office/drawing/2014/main" id="{359F1A45-E013-55EB-5580-717D2079C480}"/>
              </a:ext>
            </a:extLst>
          </p:cNvPr>
          <p:cNvGraphicFramePr/>
          <p:nvPr>
            <p:extLst>
              <p:ext uri="{D42A27DB-BD31-4B8C-83A1-F6EECF244321}">
                <p14:modId xmlns:p14="http://schemas.microsoft.com/office/powerpoint/2010/main" val="210733179"/>
              </p:ext>
            </p:extLst>
          </p:nvPr>
        </p:nvGraphicFramePr>
        <p:xfrm>
          <a:off x="216804" y="1279582"/>
          <a:ext cx="11610360" cy="5411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E46A0A07-8DF3-79F7-C65B-5AA2D199F0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723"/>
            <a:ext cx="1191236" cy="584555"/>
          </a:xfrm>
          <a:prstGeom prst="rect">
            <a:avLst/>
          </a:prstGeom>
        </p:spPr>
      </p:pic>
    </p:spTree>
    <p:extLst>
      <p:ext uri="{BB962C8B-B14F-4D97-AF65-F5344CB8AC3E}">
        <p14:creationId xmlns:p14="http://schemas.microsoft.com/office/powerpoint/2010/main" val="1130027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c 12">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a:xfrm>
            <a:off x="7080738" y="647593"/>
            <a:ext cx="4467792" cy="3060541"/>
          </a:xfrm>
        </p:spPr>
        <p:txBody>
          <a:bodyPr>
            <a:normAutofit/>
          </a:bodyPr>
          <a:lstStyle/>
          <a:p>
            <a:r>
              <a:rPr lang="en-IN">
                <a:solidFill>
                  <a:srgbClr val="FFFFFF"/>
                </a:solidFill>
              </a:rPr>
              <a:t>Thank You</a:t>
            </a:r>
          </a:p>
        </p:txBody>
      </p:sp>
      <p:sp>
        <p:nvSpPr>
          <p:cNvPr id="15" name="Oval 14">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747" y="2349377"/>
            <a:ext cx="4252055" cy="2159246"/>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dirty="0">
                <a:solidFill>
                  <a:srgbClr val="FFFFFF"/>
                </a:solidFill>
              </a:rPr>
              <a:pPr>
                <a:spcAft>
                  <a:spcPts val="600"/>
                </a:spcAft>
              </a:pPr>
              <a:t>15</a:t>
            </a:fld>
            <a:endParaRPr lang="en-IN" dirty="0">
              <a:solidFill>
                <a:srgbClr val="FFFFFF"/>
              </a:solidFill>
            </a:endParaRPr>
          </a:p>
        </p:txBody>
      </p:sp>
    </p:spTree>
    <p:extLst>
      <p:ext uri="{BB962C8B-B14F-4D97-AF65-F5344CB8AC3E}">
        <p14:creationId xmlns:p14="http://schemas.microsoft.com/office/powerpoint/2010/main" val="3675246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490537" y="428889"/>
            <a:ext cx="11210925" cy="744836"/>
          </a:xfrm>
        </p:spPr>
        <p:txBody>
          <a:bodyPr vert="horz" lIns="91440" tIns="45720" rIns="91440" bIns="45720" rtlCol="0" anchor="ctr">
            <a:normAutofit/>
          </a:bodyPr>
          <a:lstStyle/>
          <a:p>
            <a:pPr algn="ctr"/>
            <a:r>
              <a:rPr lang="en-US" sz="3600" b="1">
                <a:solidFill>
                  <a:schemeClr val="tx1">
                    <a:lumMod val="85000"/>
                    <a:lumOff val="15000"/>
                  </a:schemeClr>
                </a:solidFill>
              </a:rPr>
              <a:t>Pictorial Journey</a:t>
            </a:r>
          </a:p>
        </p:txBody>
      </p:sp>
      <p:pic>
        <p:nvPicPr>
          <p:cNvPr id="9" name="Content Placeholder 8">
            <a:extLst>
              <a:ext uri="{FF2B5EF4-FFF2-40B4-BE49-F238E27FC236}">
                <a16:creationId xmlns:a16="http://schemas.microsoft.com/office/drawing/2014/main" id="{46644638-3BFA-F376-8E9F-335755AB12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0830" y="1697848"/>
            <a:ext cx="6404062" cy="4816072"/>
          </a:xfrm>
        </p:spPr>
      </p:pic>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vert="horz" lIns="91440" tIns="45720" rIns="91440" bIns="45720" rtlCol="0" anchor="ctr">
            <a:normAutofit/>
          </a:bodyPr>
          <a:lstStyle/>
          <a:p>
            <a:pPr defTabSz="457200">
              <a:spcAft>
                <a:spcPts val="600"/>
              </a:spcAft>
            </a:pPr>
            <a:fld id="{26AD20E6-394B-4DF0-96A5-9647FF39C943}" type="slidenum">
              <a:rPr lang="en-US" dirty="0">
                <a:solidFill>
                  <a:srgbClr val="FFFFFF"/>
                </a:solidFill>
              </a:rPr>
              <a:pPr defTabSz="457200">
                <a:spcAft>
                  <a:spcPts val="600"/>
                </a:spcAft>
              </a:pPr>
              <a:t>16</a:t>
            </a:fld>
            <a:endParaRPr lang="en-US" dirty="0">
              <a:solidFill>
                <a:srgbClr val="FFFFFF"/>
              </a:solidFill>
            </a:endParaRPr>
          </a:p>
        </p:txBody>
      </p:sp>
      <p:pic>
        <p:nvPicPr>
          <p:cNvPr id="8" name="Picture 7">
            <a:extLst>
              <a:ext uri="{FF2B5EF4-FFF2-40B4-BE49-F238E27FC236}">
                <a16:creationId xmlns:a16="http://schemas.microsoft.com/office/drawing/2014/main" id="{4082195E-BD6F-4619-F871-A9F9BA7732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3"/>
            <a:ext cx="1318504" cy="637987"/>
          </a:xfrm>
          <a:prstGeom prst="rect">
            <a:avLst/>
          </a:prstGeom>
        </p:spPr>
      </p:pic>
    </p:spTree>
    <p:extLst>
      <p:ext uri="{BB962C8B-B14F-4D97-AF65-F5344CB8AC3E}">
        <p14:creationId xmlns:p14="http://schemas.microsoft.com/office/powerpoint/2010/main" val="2333934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362963" y="428889"/>
            <a:ext cx="11210925" cy="744836"/>
          </a:xfrm>
        </p:spPr>
        <p:txBody>
          <a:bodyPr vert="horz" lIns="91440" tIns="45720" rIns="91440" bIns="45720" rtlCol="0" anchor="ctr">
            <a:normAutofit/>
          </a:bodyPr>
          <a:lstStyle/>
          <a:p>
            <a:pPr algn="ctr"/>
            <a:r>
              <a:rPr lang="en-US" sz="3600" b="1">
                <a:solidFill>
                  <a:schemeClr val="tx1">
                    <a:lumMod val="85000"/>
                    <a:lumOff val="15000"/>
                  </a:schemeClr>
                </a:solidFill>
              </a:rPr>
              <a:t>Pictorial Journey</a:t>
            </a:r>
          </a:p>
        </p:txBody>
      </p:sp>
      <p:pic>
        <p:nvPicPr>
          <p:cNvPr id="7" name="Content Placeholder 6">
            <a:extLst>
              <a:ext uri="{FF2B5EF4-FFF2-40B4-BE49-F238E27FC236}">
                <a16:creationId xmlns:a16="http://schemas.microsoft.com/office/drawing/2014/main" id="{2C6A248E-ABED-035E-B729-EA0A933409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633" y="1786396"/>
            <a:ext cx="4708524" cy="4492412"/>
          </a:xfrm>
        </p:spPr>
      </p:pic>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vert="horz" lIns="91440" tIns="45720" rIns="91440" bIns="45720" rtlCol="0" anchor="ctr">
            <a:normAutofit/>
          </a:bodyPr>
          <a:lstStyle/>
          <a:p>
            <a:pPr defTabSz="457200">
              <a:spcAft>
                <a:spcPts val="600"/>
              </a:spcAft>
            </a:pPr>
            <a:fld id="{26AD20E6-394B-4DF0-96A5-9647FF39C943}" type="slidenum">
              <a:rPr lang="en-US" dirty="0">
                <a:solidFill>
                  <a:srgbClr val="FFFFFF"/>
                </a:solidFill>
              </a:rPr>
              <a:pPr defTabSz="457200">
                <a:spcAft>
                  <a:spcPts val="600"/>
                </a:spcAft>
              </a:pPr>
              <a:t>17</a:t>
            </a:fld>
            <a:endParaRPr lang="en-US">
              <a:solidFill>
                <a:srgbClr val="FFFFFF"/>
              </a:solidFill>
            </a:endParaRPr>
          </a:p>
        </p:txBody>
      </p:sp>
      <p:pic>
        <p:nvPicPr>
          <p:cNvPr id="12" name="Picture 11">
            <a:extLst>
              <a:ext uri="{FF2B5EF4-FFF2-40B4-BE49-F238E27FC236}">
                <a16:creationId xmlns:a16="http://schemas.microsoft.com/office/drawing/2014/main" id="{F2F757E1-4A61-96D6-AF42-2F336974A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3"/>
            <a:ext cx="1431006" cy="674234"/>
          </a:xfrm>
          <a:prstGeom prst="rect">
            <a:avLst/>
          </a:prstGeom>
        </p:spPr>
      </p:pic>
      <p:pic>
        <p:nvPicPr>
          <p:cNvPr id="9" name="Picture 8">
            <a:extLst>
              <a:ext uri="{FF2B5EF4-FFF2-40B4-BE49-F238E27FC236}">
                <a16:creationId xmlns:a16="http://schemas.microsoft.com/office/drawing/2014/main" id="{347C63C2-5765-27BC-E726-99E55F8883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5254" y="1804875"/>
            <a:ext cx="6068634" cy="4551475"/>
          </a:xfrm>
          <a:prstGeom prst="rect">
            <a:avLst/>
          </a:prstGeom>
        </p:spPr>
      </p:pic>
    </p:spTree>
    <p:extLst>
      <p:ext uri="{BB962C8B-B14F-4D97-AF65-F5344CB8AC3E}">
        <p14:creationId xmlns:p14="http://schemas.microsoft.com/office/powerpoint/2010/main" val="4112284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b="1" kern="1200">
                <a:solidFill>
                  <a:schemeClr val="tx1"/>
                </a:solidFill>
                <a:latin typeface="+mj-lt"/>
                <a:ea typeface="+mj-ea"/>
                <a:cs typeface="+mj-cs"/>
              </a:rPr>
              <a:t>Mentor Approval</a:t>
            </a:r>
          </a:p>
        </p:txBody>
      </p:sp>
      <p:sp>
        <p:nvSpPr>
          <p:cNvPr id="6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Graphical user interface, text&#10;&#10;Description automatically generated">
            <a:extLst>
              <a:ext uri="{FF2B5EF4-FFF2-40B4-BE49-F238E27FC236}">
                <a16:creationId xmlns:a16="http://schemas.microsoft.com/office/drawing/2014/main" id="{4315B8AE-0BEC-EF34-80CB-A1BAA909D083}"/>
              </a:ext>
            </a:extLst>
          </p:cNvPr>
          <p:cNvPicPr>
            <a:picLocks noGrp="1" noChangeAspect="1"/>
          </p:cNvPicPr>
          <p:nvPr>
            <p:ph idx="1"/>
          </p:nvPr>
        </p:nvPicPr>
        <p:blipFill rotWithShape="1">
          <a:blip r:embed="rId2"/>
          <a:srcRect t="29917" r="-2" b="11913"/>
          <a:stretch/>
        </p:blipFill>
        <p:spPr>
          <a:xfrm>
            <a:off x="6632315" y="362990"/>
            <a:ext cx="4794124" cy="6231589"/>
          </a:xfrm>
          <a:prstGeom prst="rect">
            <a:avLst/>
          </a:prstGeom>
        </p:spPr>
      </p:pic>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6AD20E6-394B-4DF0-96A5-9647FF39C943}" type="slidenum">
              <a:rPr lang="en-US"/>
              <a:pPr>
                <a:spcAft>
                  <a:spcPts val="600"/>
                </a:spcAft>
              </a:pPr>
              <a:t>2</a:t>
            </a:fld>
            <a:endParaRPr lang="en-US"/>
          </a:p>
        </p:txBody>
      </p:sp>
      <p:pic>
        <p:nvPicPr>
          <p:cNvPr id="9" name="Picture 8">
            <a:extLst>
              <a:ext uri="{FF2B5EF4-FFF2-40B4-BE49-F238E27FC236}">
                <a16:creationId xmlns:a16="http://schemas.microsoft.com/office/drawing/2014/main" id="{6F8BAB63-5808-20A2-0CBE-FAB895FD23B1}"/>
              </a:ext>
            </a:extLst>
          </p:cNvPr>
          <p:cNvPicPr>
            <a:picLocks noChangeAspect="1"/>
          </p:cNvPicPr>
          <p:nvPr/>
        </p:nvPicPr>
        <p:blipFill rotWithShape="1">
          <a:blip r:embed="rId3">
            <a:extLst>
              <a:ext uri="{28A0092B-C50C-407E-A947-70E740481C1C}">
                <a14:useLocalDpi xmlns:a14="http://schemas.microsoft.com/office/drawing/2010/main" val="0"/>
              </a:ext>
            </a:extLst>
          </a:blip>
          <a:srcRect t="1375" r="2" b="2679"/>
          <a:stretch/>
        </p:blipFill>
        <p:spPr>
          <a:xfrm>
            <a:off x="579264" y="365141"/>
            <a:ext cx="1508444" cy="743239"/>
          </a:xfrm>
          <a:prstGeom prst="rect">
            <a:avLst/>
          </a:prstGeom>
        </p:spPr>
      </p:pic>
    </p:spTree>
    <p:extLst>
      <p:ext uri="{BB962C8B-B14F-4D97-AF65-F5344CB8AC3E}">
        <p14:creationId xmlns:p14="http://schemas.microsoft.com/office/powerpoint/2010/main" val="2861094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1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318655" y="2548467"/>
            <a:ext cx="3597750" cy="1068340"/>
          </a:xfrm>
        </p:spPr>
        <p:txBody>
          <a:bodyPr>
            <a:noAutofit/>
          </a:bodyPr>
          <a:lstStyle/>
          <a:p>
            <a:r>
              <a:rPr lang="en-IN" sz="3600" b="1" dirty="0">
                <a:solidFill>
                  <a:srgbClr val="FFFFFF"/>
                </a:solidFill>
              </a:rPr>
              <a:t>                        </a:t>
            </a:r>
            <a:r>
              <a:rPr lang="en-IN" sz="3600" b="1" dirty="0"/>
              <a:t>INTRODUCTION</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dirty="0">
                <a:solidFill>
                  <a:srgbClr val="898989"/>
                </a:solidFill>
              </a:rPr>
              <a:pPr>
                <a:spcAft>
                  <a:spcPts val="600"/>
                </a:spcAft>
              </a:pPr>
              <a:t>3</a:t>
            </a:fld>
            <a:endParaRPr lang="en-IN">
              <a:solidFill>
                <a:srgbClr val="898989"/>
              </a:solidFill>
            </a:endParaRPr>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8449"/>
            <a:ext cx="1393624" cy="645217"/>
          </a:xfrm>
          <a:prstGeom prst="rect">
            <a:avLst/>
          </a:prstGeom>
        </p:spPr>
      </p:pic>
      <p:graphicFrame>
        <p:nvGraphicFramePr>
          <p:cNvPr id="5" name="Content Placeholder 4">
            <a:extLst>
              <a:ext uri="{FF2B5EF4-FFF2-40B4-BE49-F238E27FC236}">
                <a16:creationId xmlns:a16="http://schemas.microsoft.com/office/drawing/2014/main" id="{EB72A178-2294-6032-C499-D49EC5BBC459}"/>
              </a:ext>
            </a:extLst>
          </p:cNvPr>
          <p:cNvGraphicFramePr>
            <a:graphicFrameLocks noGrp="1"/>
          </p:cNvGraphicFramePr>
          <p:nvPr>
            <p:ph idx="1"/>
            <p:extLst>
              <p:ext uri="{D42A27DB-BD31-4B8C-83A1-F6EECF244321}">
                <p14:modId xmlns:p14="http://schemas.microsoft.com/office/powerpoint/2010/main" val="4120846486"/>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50104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A1EABC-C76D-DB16-551B-2A712653C5A8}"/>
              </a:ext>
            </a:extLst>
          </p:cNvPr>
          <p:cNvSpPr>
            <a:spLocks noGrp="1"/>
          </p:cNvSpPr>
          <p:nvPr>
            <p:ph type="title"/>
          </p:nvPr>
        </p:nvSpPr>
        <p:spPr>
          <a:xfrm>
            <a:off x="838200" y="556995"/>
            <a:ext cx="10515600" cy="1133693"/>
          </a:xfrm>
        </p:spPr>
        <p:txBody>
          <a:bodyPr>
            <a:normAutofit/>
          </a:bodyPr>
          <a:lstStyle/>
          <a:p>
            <a:r>
              <a:rPr lang="en-US" sz="5200" dirty="0">
                <a:ea typeface="Calibri Light"/>
                <a:cs typeface="Calibri Light"/>
              </a:rPr>
              <a:t>              </a:t>
            </a:r>
            <a:r>
              <a:rPr lang="en-US" sz="5200" b="1" dirty="0">
                <a:ea typeface="Calibri Light"/>
                <a:cs typeface="Calibri Light"/>
              </a:rPr>
              <a:t>Objectives of the Study </a:t>
            </a:r>
            <a:endParaRPr lang="en-US" sz="5200" b="1" dirty="0"/>
          </a:p>
        </p:txBody>
      </p:sp>
      <p:pic>
        <p:nvPicPr>
          <p:cNvPr id="5" name="Picture 4" descr="Text&#10;&#10;Description automatically generated">
            <a:extLst>
              <a:ext uri="{FF2B5EF4-FFF2-40B4-BE49-F238E27FC236}">
                <a16:creationId xmlns:a16="http://schemas.microsoft.com/office/drawing/2014/main" id="{B0D72442-9315-B158-EEF8-7AAB0D50A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4"/>
            <a:ext cx="1552130" cy="749609"/>
          </a:xfrm>
          <a:prstGeom prst="rect">
            <a:avLst/>
          </a:prstGeom>
        </p:spPr>
      </p:pic>
      <p:graphicFrame>
        <p:nvGraphicFramePr>
          <p:cNvPr id="7" name="Content Placeholder 2">
            <a:extLst>
              <a:ext uri="{FF2B5EF4-FFF2-40B4-BE49-F238E27FC236}">
                <a16:creationId xmlns:a16="http://schemas.microsoft.com/office/drawing/2014/main" id="{2F1B75E4-713B-3E8B-5F36-F7342E85C1B1}"/>
              </a:ext>
            </a:extLst>
          </p:cNvPr>
          <p:cNvGraphicFramePr>
            <a:graphicFrameLocks noGrp="1"/>
          </p:cNvGraphicFramePr>
          <p:nvPr>
            <p:ph idx="1"/>
            <p:extLst>
              <p:ext uri="{D42A27DB-BD31-4B8C-83A1-F6EECF244321}">
                <p14:modId xmlns:p14="http://schemas.microsoft.com/office/powerpoint/2010/main" val="5813109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178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572493" y="238539"/>
            <a:ext cx="11018520" cy="1434415"/>
          </a:xfrm>
        </p:spPr>
        <p:txBody>
          <a:bodyPr anchor="b">
            <a:normAutofit/>
          </a:bodyPr>
          <a:lstStyle/>
          <a:p>
            <a:r>
              <a:rPr lang="en-IN" sz="5400" b="1"/>
              <a:t>                      Methodology </a:t>
            </a:r>
            <a:endParaRPr lang="en-IN" sz="5400"/>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a:xfrm>
            <a:off x="1242129" y="2232952"/>
            <a:ext cx="10050188" cy="4119172"/>
          </a:xfrm>
        </p:spPr>
        <p:txBody>
          <a:bodyPr vert="horz" lIns="91440" tIns="45720" rIns="91440" bIns="45720" rtlCol="0" anchor="t">
            <a:normAutofit/>
          </a:bodyPr>
          <a:lstStyle/>
          <a:p>
            <a:pPr marL="0" indent="0">
              <a:buNone/>
            </a:pPr>
            <a:r>
              <a:rPr lang="en-US" sz="2400" b="1">
                <a:latin typeface="Times New Roman"/>
                <a:cs typeface="Times New Roman"/>
              </a:rPr>
              <a:t>S</a:t>
            </a:r>
            <a:r>
              <a:rPr lang="en-US" sz="2400" b="1">
                <a:latin typeface="Calibri"/>
                <a:cs typeface="Times New Roman"/>
              </a:rPr>
              <a:t>TUDY TYPE – </a:t>
            </a:r>
            <a:r>
              <a:rPr lang="en-US" sz="2400">
                <a:latin typeface="Calibri"/>
                <a:cs typeface="Times New Roman"/>
              </a:rPr>
              <a:t>Secondary Research  </a:t>
            </a:r>
          </a:p>
          <a:p>
            <a:pPr marL="0" indent="0">
              <a:buNone/>
            </a:pPr>
            <a:endParaRPr lang="en-US" sz="2400">
              <a:latin typeface="Calibri"/>
              <a:cs typeface="Times New Roman"/>
            </a:endParaRPr>
          </a:p>
          <a:p>
            <a:pPr marL="0" indent="0">
              <a:buNone/>
            </a:pPr>
            <a:r>
              <a:rPr lang="en-US" sz="2400" b="1">
                <a:latin typeface="Calibri"/>
                <a:cs typeface="Times New Roman"/>
              </a:rPr>
              <a:t>STUDY DURATION </a:t>
            </a:r>
            <a:r>
              <a:rPr lang="en-US" sz="2400">
                <a:latin typeface="Calibri"/>
                <a:cs typeface="Times New Roman"/>
              </a:rPr>
              <a:t>– 15</a:t>
            </a:r>
            <a:r>
              <a:rPr lang="en-US" sz="1600" baseline="30000">
                <a:latin typeface="Calibri"/>
                <a:cs typeface="Times New Roman"/>
              </a:rPr>
              <a:t>TH</a:t>
            </a:r>
            <a:r>
              <a:rPr lang="en-US" sz="2400">
                <a:latin typeface="Calibri"/>
                <a:cs typeface="Times New Roman"/>
              </a:rPr>
              <a:t> February to 15</a:t>
            </a:r>
            <a:r>
              <a:rPr lang="en-US" sz="1600" baseline="30000">
                <a:latin typeface="Calibri"/>
                <a:cs typeface="Times New Roman"/>
              </a:rPr>
              <a:t>th</a:t>
            </a:r>
            <a:r>
              <a:rPr lang="en-US" sz="2400">
                <a:latin typeface="Calibri"/>
                <a:cs typeface="Times New Roman"/>
              </a:rPr>
              <a:t> May ( 3 Months</a:t>
            </a:r>
            <a:r>
              <a:rPr lang="en-US" sz="2400" b="1">
                <a:latin typeface="Calibri"/>
                <a:cs typeface="Times New Roman"/>
              </a:rPr>
              <a:t>)</a:t>
            </a:r>
            <a:endParaRPr lang="en-US" sz="2400">
              <a:latin typeface="Calibri"/>
              <a:cs typeface="Times New Roman"/>
            </a:endParaRPr>
          </a:p>
          <a:p>
            <a:pPr marL="0" indent="0">
              <a:buNone/>
            </a:pPr>
            <a:endParaRPr lang="en-US" sz="2400">
              <a:latin typeface="Calibri"/>
              <a:cs typeface="Times New Roman"/>
            </a:endParaRPr>
          </a:p>
          <a:p>
            <a:pPr marL="0" indent="0">
              <a:buNone/>
            </a:pPr>
            <a:r>
              <a:rPr lang="en-US" sz="2400" b="1">
                <a:latin typeface="Calibri"/>
                <a:cs typeface="Times New Roman"/>
              </a:rPr>
              <a:t>METHOD OF DATA COLLECTION </a:t>
            </a:r>
            <a:r>
              <a:rPr lang="en-US" sz="2400">
                <a:latin typeface="Calibri"/>
                <a:cs typeface="Times New Roman"/>
              </a:rPr>
              <a:t>– Public domain forums, Pub med, FDA sites, Google Books, Research Gate </a:t>
            </a:r>
          </a:p>
          <a:p>
            <a:pPr marL="0" indent="0">
              <a:buNone/>
            </a:pPr>
            <a:endParaRPr lang="en-US" sz="2400">
              <a:latin typeface="Calibri"/>
              <a:cs typeface="Times New Roman"/>
            </a:endParaRPr>
          </a:p>
          <a:p>
            <a:pPr marL="0" indent="0">
              <a:buNone/>
            </a:pPr>
            <a:r>
              <a:rPr lang="en-US" sz="2400" b="1">
                <a:latin typeface="Calibri"/>
                <a:cs typeface="Times New Roman"/>
              </a:rPr>
              <a:t>METHOD OF DATA ANALYSIS –  </a:t>
            </a:r>
            <a:r>
              <a:rPr lang="en-US" sz="2400">
                <a:latin typeface="Calibri"/>
                <a:cs typeface="Times New Roman"/>
              </a:rPr>
              <a:t>Microsoft Excel (quantifiable data </a:t>
            </a:r>
            <a:r>
              <a:rPr lang="en-US" sz="2400">
                <a:solidFill>
                  <a:schemeClr val="accent1">
                    <a:lumMod val="75000"/>
                  </a:schemeClr>
                </a:solidFill>
                <a:latin typeface="Calibri"/>
                <a:cs typeface="Times New Roman"/>
              </a:rPr>
              <a:t>)</a:t>
            </a:r>
            <a:endParaRPr lang="en-IN">
              <a:solidFill>
                <a:schemeClr val="accent1">
                  <a:lumMod val="75000"/>
                </a:schemeClr>
              </a:solidFill>
              <a:latin typeface="Calibri"/>
            </a:endParaRPr>
          </a:p>
          <a:p>
            <a:pPr marL="0" indent="0">
              <a:buNone/>
            </a:pPr>
            <a:endParaRPr lang="en-US" sz="2200" b="1">
              <a:latin typeface="Times New Roman" panose="02020603050405020304" pitchFamily="18" charset="0"/>
              <a:cs typeface="Times New Roman" panose="02020603050405020304" pitchFamily="18" charset="0"/>
            </a:endParaRPr>
          </a:p>
          <a:p>
            <a:pPr marL="0" indent="0">
              <a:buNone/>
            </a:pPr>
            <a:endParaRPr lang="en-US" sz="2200">
              <a:latin typeface="Times New Roman" panose="02020603050405020304" pitchFamily="18" charset="0"/>
              <a:cs typeface="Times New Roman" panose="02020603050405020304" pitchFamily="18" charset="0"/>
            </a:endParaRPr>
          </a:p>
          <a:p>
            <a:pPr marL="0" indent="0">
              <a:buNone/>
            </a:pPr>
            <a:endParaRPr lang="en-IN" sz="2200">
              <a:cs typeface="Calibri"/>
            </a:endParaRPr>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dirty="0" smtClean="0"/>
              <a:pPr>
                <a:spcAft>
                  <a:spcPts val="600"/>
                </a:spcAft>
              </a:pPr>
              <a:t>5</a:t>
            </a:fld>
            <a:endParaRPr lang="en-IN"/>
          </a:p>
        </p:txBody>
      </p:sp>
      <p:pic>
        <p:nvPicPr>
          <p:cNvPr id="7" name="Picture 6" descr="Text&#10;&#10;Description automatically generated">
            <a:extLst>
              <a:ext uri="{FF2B5EF4-FFF2-40B4-BE49-F238E27FC236}">
                <a16:creationId xmlns:a16="http://schemas.microsoft.com/office/drawing/2014/main" id="{E9C5087C-53E4-DE42-29EC-B8D51DEC1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4"/>
            <a:ext cx="1741427" cy="831299"/>
          </a:xfrm>
          <a:prstGeom prst="rect">
            <a:avLst/>
          </a:prstGeom>
        </p:spPr>
      </p:pic>
      <p:pic>
        <p:nvPicPr>
          <p:cNvPr id="6" name="Graphic 7" descr="Books with solid fill">
            <a:extLst>
              <a:ext uri="{FF2B5EF4-FFF2-40B4-BE49-F238E27FC236}">
                <a16:creationId xmlns:a16="http://schemas.microsoft.com/office/drawing/2014/main" id="{A1C3B644-6DE8-8A24-5F13-C0D6BCEE5E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2654" y="826943"/>
            <a:ext cx="914400" cy="914400"/>
          </a:xfrm>
          <a:prstGeom prst="rect">
            <a:avLst/>
          </a:prstGeom>
        </p:spPr>
      </p:pic>
    </p:spTree>
    <p:extLst>
      <p:ext uri="{BB962C8B-B14F-4D97-AF65-F5344CB8AC3E}">
        <p14:creationId xmlns:p14="http://schemas.microsoft.com/office/powerpoint/2010/main" val="38973951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572493" y="238539"/>
            <a:ext cx="11018520" cy="1434415"/>
          </a:xfrm>
        </p:spPr>
        <p:txBody>
          <a:bodyPr anchor="b">
            <a:normAutofit/>
          </a:bodyPr>
          <a:lstStyle/>
          <a:p>
            <a:r>
              <a:rPr lang="en-IN" sz="5400" b="1"/>
              <a:t>                      Methodology </a:t>
            </a:r>
            <a:endParaRPr lang="en-IN" sz="5400"/>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a:xfrm>
            <a:off x="1242129" y="2232952"/>
            <a:ext cx="10050188" cy="4119172"/>
          </a:xfrm>
        </p:spPr>
        <p:txBody>
          <a:bodyPr vert="horz" lIns="91440" tIns="45720" rIns="91440" bIns="45720" rtlCol="0" anchor="t">
            <a:normAutofit/>
          </a:bodyPr>
          <a:lstStyle/>
          <a:p>
            <a:pPr marL="0" indent="0">
              <a:buNone/>
            </a:pPr>
            <a:r>
              <a:rPr lang="en-IN" sz="2200" b="1">
                <a:latin typeface="Calibri"/>
                <a:ea typeface="Calibri" panose="020F0502020204030204" pitchFamily="34" charset="0"/>
                <a:cs typeface="Times New Roman"/>
              </a:rPr>
              <a:t>INCLUSION CRITERIA</a:t>
            </a:r>
            <a:r>
              <a:rPr lang="en-IN" sz="2200">
                <a:latin typeface="Calibri"/>
                <a:ea typeface="Calibri" panose="020F0502020204030204" pitchFamily="34" charset="0"/>
                <a:cs typeface="Times New Roman"/>
              </a:rPr>
              <a:t> – Studies that include literature specifically on SAMD which complies with 510k Approval</a:t>
            </a:r>
          </a:p>
          <a:p>
            <a:pPr marL="0" indent="0">
              <a:buNone/>
            </a:pPr>
            <a:endParaRPr lang="en-IN" sz="2200">
              <a:latin typeface="Calibri"/>
              <a:ea typeface="Calibri" panose="020F0502020204030204" pitchFamily="34" charset="0"/>
              <a:cs typeface="Times New Roman" panose="02020603050405020304" pitchFamily="18" charset="0"/>
            </a:endParaRPr>
          </a:p>
          <a:p>
            <a:pPr marL="0" indent="0">
              <a:buNone/>
            </a:pPr>
            <a:r>
              <a:rPr lang="en-IN" sz="2200" b="1">
                <a:latin typeface="Calibri"/>
                <a:ea typeface="Calibri" panose="020F0502020204030204" pitchFamily="34" charset="0"/>
                <a:cs typeface="Times New Roman"/>
              </a:rPr>
              <a:t>EXCLUSION CRITERIA- </a:t>
            </a:r>
            <a:r>
              <a:rPr lang="en-IN" sz="2200">
                <a:latin typeface="Calibri"/>
                <a:ea typeface="Calibri" panose="020F0502020204030204" pitchFamily="34" charset="0"/>
                <a:cs typeface="Times New Roman"/>
              </a:rPr>
              <a:t>Studies that include literature about hardware and non – medical device and which do not complies with 510k approval</a:t>
            </a:r>
          </a:p>
          <a:p>
            <a:pPr marL="0" indent="0">
              <a:buNone/>
            </a:pPr>
            <a:endParaRPr lang="en-US" sz="2200" b="1">
              <a:latin typeface="Times New Roman" panose="02020603050405020304" pitchFamily="18" charset="0"/>
              <a:cs typeface="Times New Roman" panose="02020603050405020304" pitchFamily="18" charset="0"/>
            </a:endParaRPr>
          </a:p>
          <a:p>
            <a:pPr marL="0" indent="0">
              <a:buNone/>
            </a:pPr>
            <a:endParaRPr lang="en-US" sz="2200">
              <a:latin typeface="Times New Roman" panose="02020603050405020304" pitchFamily="18" charset="0"/>
              <a:cs typeface="Times New Roman" panose="02020603050405020304" pitchFamily="18" charset="0"/>
            </a:endParaRPr>
          </a:p>
          <a:p>
            <a:pPr marL="0" indent="0">
              <a:buNone/>
            </a:pPr>
            <a:endParaRPr lang="en-IN" sz="2200">
              <a:cs typeface="Calibri"/>
            </a:endParaRPr>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dirty="0" smtClean="0"/>
              <a:pPr>
                <a:spcAft>
                  <a:spcPts val="600"/>
                </a:spcAft>
              </a:pPr>
              <a:t>6</a:t>
            </a:fld>
            <a:endParaRPr lang="en-IN"/>
          </a:p>
        </p:txBody>
      </p:sp>
      <p:pic>
        <p:nvPicPr>
          <p:cNvPr id="9" name="Graphic 7" descr="Books with solid fill">
            <a:extLst>
              <a:ext uri="{FF2B5EF4-FFF2-40B4-BE49-F238E27FC236}">
                <a16:creationId xmlns:a16="http://schemas.microsoft.com/office/drawing/2014/main" id="{46FCE01E-DF1B-4276-7D43-4A08E02C83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35745" y="826943"/>
            <a:ext cx="914400" cy="914400"/>
          </a:xfrm>
          <a:prstGeom prst="rect">
            <a:avLst/>
          </a:prstGeom>
        </p:spPr>
      </p:pic>
      <p:pic>
        <p:nvPicPr>
          <p:cNvPr id="10" name="Picture 10" descr="Text&#10;&#10;Description automatically generated">
            <a:extLst>
              <a:ext uri="{FF2B5EF4-FFF2-40B4-BE49-F238E27FC236}">
                <a16:creationId xmlns:a16="http://schemas.microsoft.com/office/drawing/2014/main" id="{13EDB88C-B015-EEB4-2DA2-1F78543CDD4A}"/>
              </a:ext>
            </a:extLst>
          </p:cNvPr>
          <p:cNvPicPr>
            <a:picLocks noChangeAspect="1"/>
          </p:cNvPicPr>
          <p:nvPr/>
        </p:nvPicPr>
        <p:blipFill>
          <a:blip r:embed="rId4"/>
          <a:stretch>
            <a:fillRect/>
          </a:stretch>
        </p:blipFill>
        <p:spPr>
          <a:xfrm>
            <a:off x="1155" y="-3464"/>
            <a:ext cx="1469066" cy="705294"/>
          </a:xfrm>
          <a:prstGeom prst="rect">
            <a:avLst/>
          </a:prstGeom>
        </p:spPr>
      </p:pic>
    </p:spTree>
    <p:extLst>
      <p:ext uri="{BB962C8B-B14F-4D97-AF65-F5344CB8AC3E}">
        <p14:creationId xmlns:p14="http://schemas.microsoft.com/office/powerpoint/2010/main" val="1245443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41248" y="256032"/>
            <a:ext cx="10506456" cy="1014984"/>
          </a:xfrm>
        </p:spPr>
        <p:txBody>
          <a:bodyPr anchor="b">
            <a:normAutofit/>
          </a:bodyPr>
          <a:lstStyle/>
          <a:p>
            <a:r>
              <a:rPr lang="en-IN" b="1"/>
              <a:t>                                     Results</a:t>
            </a:r>
          </a:p>
        </p:txBody>
      </p:sp>
      <p:sp>
        <p:nvSpPr>
          <p:cNvPr id="16" name="Rectangle 1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Content Placeholder 7">
            <a:extLst>
              <a:ext uri="{FF2B5EF4-FFF2-40B4-BE49-F238E27FC236}">
                <a16:creationId xmlns:a16="http://schemas.microsoft.com/office/drawing/2014/main" id="{069C02BE-8A4C-BA2A-650E-DE9645F63E29}"/>
              </a:ext>
            </a:extLst>
          </p:cNvPr>
          <p:cNvSpPr>
            <a:spLocks noGrp="1"/>
          </p:cNvSpPr>
          <p:nvPr>
            <p:ph idx="1"/>
          </p:nvPr>
        </p:nvSpPr>
        <p:spPr>
          <a:xfrm>
            <a:off x="1411179" y="2021866"/>
            <a:ext cx="8948678" cy="3971787"/>
          </a:xfrm>
        </p:spPr>
        <p:txBody>
          <a:bodyPr vert="horz" lIns="91440" tIns="45720" rIns="91440" bIns="45720" rtlCol="0" anchor="t">
            <a:normAutofit/>
          </a:bodyPr>
          <a:lstStyle/>
          <a:p>
            <a:pPr marL="0" indent="0" defTabSz="777240">
              <a:spcBef>
                <a:spcPts val="850"/>
              </a:spcBef>
              <a:buNone/>
            </a:pPr>
            <a:r>
              <a:rPr lang="en-IN" sz="2350" kern="1200">
                <a:latin typeface="+mn-lt"/>
                <a:ea typeface="+mn-ea"/>
                <a:cs typeface="+mn-cs"/>
              </a:rPr>
              <a:t>The study reveals that there are 23 Companies Globally from which only 17(73%) of the companies have been approved for 510k approval working on Class I, II, and III products.</a:t>
            </a:r>
          </a:p>
          <a:p>
            <a:pPr marL="0" indent="0" defTabSz="777240">
              <a:spcBef>
                <a:spcPts val="850"/>
              </a:spcBef>
              <a:buNone/>
            </a:pPr>
            <a:endParaRPr lang="en-IN" sz="2380" kern="1200">
              <a:solidFill>
                <a:schemeClr val="tx1"/>
              </a:solidFill>
              <a:latin typeface="+mn-lt"/>
              <a:ea typeface="+mn-ea"/>
              <a:cs typeface="+mn-cs"/>
            </a:endParaRPr>
          </a:p>
          <a:p>
            <a:pPr marL="0" indent="0" defTabSz="777240">
              <a:spcBef>
                <a:spcPts val="850"/>
              </a:spcBef>
              <a:buNone/>
            </a:pPr>
            <a:endParaRPr lang="en-IN"/>
          </a:p>
        </p:txBody>
      </p:sp>
      <p:sp>
        <p:nvSpPr>
          <p:cNvPr id="5" name="Footer Placeholder 4">
            <a:extLst>
              <a:ext uri="{FF2B5EF4-FFF2-40B4-BE49-F238E27FC236}">
                <a16:creationId xmlns:a16="http://schemas.microsoft.com/office/drawing/2014/main" id="{606B1AD0-3937-0010-0111-E6BE0A3744C4}"/>
              </a:ext>
            </a:extLst>
          </p:cNvPr>
          <p:cNvSpPr>
            <a:spLocks noGrp="1"/>
          </p:cNvSpPr>
          <p:nvPr>
            <p:ph type="ftr" sz="quarter" idx="11"/>
          </p:nvPr>
        </p:nvSpPr>
        <p:spPr>
          <a:xfrm>
            <a:off x="4134689" y="5877471"/>
            <a:ext cx="3501656" cy="310718"/>
          </a:xfrm>
        </p:spPr>
        <p:txBody>
          <a:bodyPr/>
          <a:lstStyle/>
          <a:p>
            <a:pPr defTabSz="777240">
              <a:spcAft>
                <a:spcPts val="600"/>
              </a:spcAft>
            </a:pPr>
            <a:r>
              <a:rPr lang="en-US" sz="1020" kern="1200">
                <a:solidFill>
                  <a:schemeClr val="tx1">
                    <a:tint val="75000"/>
                  </a:schemeClr>
                </a:solidFill>
                <a:latin typeface="+mn-lt"/>
                <a:ea typeface="+mn-ea"/>
                <a:cs typeface="+mn-cs"/>
              </a:rPr>
              <a:t>You are not allowed to add slides to this presentation</a:t>
            </a:r>
            <a:endParaRPr lang="en-IN"/>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a:xfrm>
            <a:off x="8025419" y="5877471"/>
            <a:ext cx="2334438" cy="310718"/>
          </a:xfrm>
        </p:spPr>
        <p:txBody>
          <a:bodyPr/>
          <a:lstStyle/>
          <a:p>
            <a:pPr defTabSz="777240">
              <a:spcAft>
                <a:spcPts val="600"/>
              </a:spcAft>
            </a:pPr>
            <a:fld id="{26AD20E6-394B-4DF0-96A5-9647FF39C943}" type="slidenum">
              <a:rPr lang="en-IN" sz="1020" kern="1200">
                <a:solidFill>
                  <a:schemeClr val="tx1">
                    <a:tint val="75000"/>
                  </a:schemeClr>
                </a:solidFill>
                <a:latin typeface="+mn-lt"/>
                <a:ea typeface="+mn-ea"/>
                <a:cs typeface="+mn-cs"/>
              </a:rPr>
              <a:pPr defTabSz="777240">
                <a:spcAft>
                  <a:spcPts val="600"/>
                </a:spcAft>
              </a:pPr>
              <a:t>7</a:t>
            </a:fld>
            <a:endParaRPr lang="en-IN"/>
          </a:p>
        </p:txBody>
      </p:sp>
      <p:sp>
        <p:nvSpPr>
          <p:cNvPr id="3" name="Rectangle 2">
            <a:extLst>
              <a:ext uri="{FF2B5EF4-FFF2-40B4-BE49-F238E27FC236}">
                <a16:creationId xmlns:a16="http://schemas.microsoft.com/office/drawing/2014/main" id="{512604FA-95DF-3B61-4522-BEBAF1FF4270}"/>
              </a:ext>
            </a:extLst>
          </p:cNvPr>
          <p:cNvSpPr/>
          <p:nvPr/>
        </p:nvSpPr>
        <p:spPr>
          <a:xfrm>
            <a:off x="838200" y="5394541"/>
            <a:ext cx="10515600" cy="77814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defTabSz="777240">
              <a:spcAft>
                <a:spcPts val="600"/>
              </a:spcAft>
            </a:pPr>
            <a:endParaRPr lang="en-IN" sz="2040" kern="1200">
              <a:solidFill>
                <a:schemeClr val="dk1"/>
              </a:solidFill>
              <a:latin typeface="Calibri" panose="020F0502020204030204" pitchFamily="34" charset="0"/>
              <a:ea typeface="+mn-ea"/>
              <a:cs typeface="Times New Roman" panose="02020603050405020304" pitchFamily="18" charset="0"/>
            </a:endParaRPr>
          </a:p>
          <a:p>
            <a:pPr algn="ctr">
              <a:spcAft>
                <a:spcPts val="600"/>
              </a:spcAft>
            </a:pPr>
            <a:endParaRPr lang="en-IN"/>
          </a:p>
        </p:txBody>
      </p:sp>
      <p:graphicFrame>
        <p:nvGraphicFramePr>
          <p:cNvPr id="9" name="Chart 8">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968419312"/>
              </p:ext>
            </p:extLst>
          </p:nvPr>
        </p:nvGraphicFramePr>
        <p:xfrm>
          <a:off x="1629294" y="3133979"/>
          <a:ext cx="7446223" cy="3448235"/>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10" descr="Text&#10;&#10;Description automatically generated">
            <a:extLst>
              <a:ext uri="{FF2B5EF4-FFF2-40B4-BE49-F238E27FC236}">
                <a16:creationId xmlns:a16="http://schemas.microsoft.com/office/drawing/2014/main" id="{0832F9B4-756E-422C-08FA-C251726A11FA}"/>
              </a:ext>
            </a:extLst>
          </p:cNvPr>
          <p:cNvPicPr>
            <a:picLocks noChangeAspect="1"/>
          </p:cNvPicPr>
          <p:nvPr/>
        </p:nvPicPr>
        <p:blipFill>
          <a:blip r:embed="rId3"/>
          <a:stretch>
            <a:fillRect/>
          </a:stretch>
        </p:blipFill>
        <p:spPr>
          <a:xfrm>
            <a:off x="24246" y="-3464"/>
            <a:ext cx="1752600" cy="838200"/>
          </a:xfrm>
          <a:prstGeom prst="rect">
            <a:avLst/>
          </a:prstGeom>
        </p:spPr>
      </p:pic>
    </p:spTree>
    <p:extLst>
      <p:ext uri="{BB962C8B-B14F-4D97-AF65-F5344CB8AC3E}">
        <p14:creationId xmlns:p14="http://schemas.microsoft.com/office/powerpoint/2010/main" val="1373306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5B9F2E-EA27-E044-E6D7-EF0957F83318}"/>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a:solidFill>
                  <a:schemeClr val="tx1"/>
                </a:solidFill>
                <a:latin typeface="+mj-lt"/>
                <a:ea typeface="+mj-ea"/>
                <a:cs typeface="+mj-cs"/>
              </a:rPr>
              <a:t>                       cont..</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5AACB8F-01A1-7CCE-405F-EF33E55AB23C}"/>
              </a:ext>
            </a:extLst>
          </p:cNvPr>
          <p:cNvSpPr txBox="1"/>
          <p:nvPr/>
        </p:nvSpPr>
        <p:spPr>
          <a:xfrm>
            <a:off x="630936" y="2660904"/>
            <a:ext cx="4818888" cy="354787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400"/>
              <a:t>The study revealed that among that 17 count of the approval of 510k there were 8 companies which provide 510k approval and are involved in </a:t>
            </a:r>
            <a:r>
              <a:rPr lang="en-US" sz="2400" err="1"/>
              <a:t>SaMd</a:t>
            </a:r>
            <a:r>
              <a:rPr lang="en-US" sz="2400"/>
              <a:t> product line but they are solution service companies which provide consultation areas, They act as service solution  approach for the product to meet the regulatory compliances.</a:t>
            </a:r>
          </a:p>
        </p:txBody>
      </p:sp>
      <p:sp>
        <p:nvSpPr>
          <p:cNvPr id="4" name="Footer Placeholder 3">
            <a:extLst>
              <a:ext uri="{FF2B5EF4-FFF2-40B4-BE49-F238E27FC236}">
                <a16:creationId xmlns:a16="http://schemas.microsoft.com/office/drawing/2014/main" id="{F9C2860D-E1D5-CD9D-D201-3CBB9607080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You are not allowed to add slides to this presentation</a:t>
            </a:r>
          </a:p>
        </p:txBody>
      </p:sp>
      <p:sp>
        <p:nvSpPr>
          <p:cNvPr id="5" name="Slide Number Placeholder 4">
            <a:extLst>
              <a:ext uri="{FF2B5EF4-FFF2-40B4-BE49-F238E27FC236}">
                <a16:creationId xmlns:a16="http://schemas.microsoft.com/office/drawing/2014/main" id="{F4F34676-C85B-63D5-F6CD-9DD71B98FFD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6AD20E6-394B-4DF0-96A5-9647FF39C943}" type="slidenum">
              <a:rPr lang="en-US" dirty="0" smtClean="0"/>
              <a:pPr>
                <a:spcAft>
                  <a:spcPts val="600"/>
                </a:spcAft>
              </a:pPr>
              <a:t>8</a:t>
            </a:fld>
            <a:endParaRPr lang="en-US" dirty="0"/>
          </a:p>
        </p:txBody>
      </p:sp>
      <p:graphicFrame>
        <p:nvGraphicFramePr>
          <p:cNvPr id="11" name="Content Placeholder 10">
            <a:extLst>
              <a:ext uri="{FF2B5EF4-FFF2-40B4-BE49-F238E27FC236}">
                <a16:creationId xmlns:a16="http://schemas.microsoft.com/office/drawing/2014/main" id="{00000000-0008-0000-0200-000002000000}"/>
              </a:ext>
            </a:extLst>
          </p:cNvPr>
          <p:cNvGraphicFramePr>
            <a:graphicFrameLocks noGrp="1"/>
          </p:cNvGraphicFramePr>
          <p:nvPr>
            <p:ph idx="1"/>
            <p:extLst>
              <p:ext uri="{D42A27DB-BD31-4B8C-83A1-F6EECF244321}">
                <p14:modId xmlns:p14="http://schemas.microsoft.com/office/powerpoint/2010/main" val="3861044847"/>
              </p:ext>
            </p:extLst>
          </p:nvPr>
        </p:nvGraphicFramePr>
        <p:xfrm>
          <a:off x="6099048" y="640080"/>
          <a:ext cx="5458968" cy="557784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10" descr="Text&#10;&#10;Description automatically generated">
            <a:extLst>
              <a:ext uri="{FF2B5EF4-FFF2-40B4-BE49-F238E27FC236}">
                <a16:creationId xmlns:a16="http://schemas.microsoft.com/office/drawing/2014/main" id="{EB49C68F-A1FA-8BF1-191D-2F5E86AC7E70}"/>
              </a:ext>
            </a:extLst>
          </p:cNvPr>
          <p:cNvPicPr>
            <a:picLocks noChangeAspect="1"/>
          </p:cNvPicPr>
          <p:nvPr/>
        </p:nvPicPr>
        <p:blipFill>
          <a:blip r:embed="rId3"/>
          <a:stretch>
            <a:fillRect/>
          </a:stretch>
        </p:blipFill>
        <p:spPr>
          <a:xfrm>
            <a:off x="1155" y="-3464"/>
            <a:ext cx="1389321" cy="652131"/>
          </a:xfrm>
          <a:prstGeom prst="rect">
            <a:avLst/>
          </a:prstGeom>
        </p:spPr>
      </p:pic>
    </p:spTree>
    <p:extLst>
      <p:ext uri="{BB962C8B-B14F-4D97-AF65-F5344CB8AC3E}">
        <p14:creationId xmlns:p14="http://schemas.microsoft.com/office/powerpoint/2010/main" val="49726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6">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5B9F2E-EA27-E044-E6D7-EF0957F83318}"/>
              </a:ext>
            </a:extLst>
          </p:cNvPr>
          <p:cNvSpPr>
            <a:spLocks noGrp="1"/>
          </p:cNvSpPr>
          <p:nvPr>
            <p:ph type="title"/>
          </p:nvPr>
        </p:nvSpPr>
        <p:spPr>
          <a:xfrm>
            <a:off x="841248" y="256032"/>
            <a:ext cx="10506456" cy="1014984"/>
          </a:xfrm>
        </p:spPr>
        <p:txBody>
          <a:bodyPr anchor="b">
            <a:normAutofit/>
          </a:bodyPr>
          <a:lstStyle/>
          <a:p>
            <a:r>
              <a:rPr lang="en-IN"/>
              <a:t>                       cont..</a:t>
            </a:r>
          </a:p>
        </p:txBody>
      </p:sp>
      <p:sp>
        <p:nvSpPr>
          <p:cNvPr id="23" name="Rectangle 18">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Content Placeholder 6">
            <a:extLst>
              <a:ext uri="{FF2B5EF4-FFF2-40B4-BE49-F238E27FC236}">
                <a16:creationId xmlns:a16="http://schemas.microsoft.com/office/drawing/2014/main" id="{15157336-AF64-80E3-7E07-FF525D758555}"/>
              </a:ext>
            </a:extLst>
          </p:cNvPr>
          <p:cNvSpPr>
            <a:spLocks noGrp="1"/>
          </p:cNvSpPr>
          <p:nvPr>
            <p:ph idx="1"/>
          </p:nvPr>
        </p:nvSpPr>
        <p:spPr>
          <a:xfrm>
            <a:off x="1620848" y="1926266"/>
            <a:ext cx="9359352" cy="3872884"/>
          </a:xfrm>
        </p:spPr>
        <p:txBody>
          <a:bodyPr vert="horz" lIns="91440" tIns="45720" rIns="91440" bIns="45720" rtlCol="0" anchor="t">
            <a:normAutofit/>
          </a:bodyPr>
          <a:lstStyle/>
          <a:p>
            <a:pPr marL="0" indent="0" defTabSz="813816">
              <a:spcBef>
                <a:spcPts val="890"/>
              </a:spcBef>
              <a:buNone/>
            </a:pPr>
            <a:endParaRPr lang="en-US" sz="1780" kern="1200">
              <a:solidFill>
                <a:schemeClr val="tx1"/>
              </a:solidFill>
              <a:latin typeface="+mn-lt"/>
              <a:ea typeface="+mn-ea"/>
              <a:cs typeface="Calibri"/>
            </a:endParaRPr>
          </a:p>
          <a:p>
            <a:pPr marL="0" indent="0">
              <a:buNone/>
            </a:pPr>
            <a:endParaRPr lang="en-US">
              <a:cs typeface="Calibri"/>
            </a:endParaRPr>
          </a:p>
        </p:txBody>
      </p:sp>
      <p:sp>
        <p:nvSpPr>
          <p:cNvPr id="4" name="Footer Placeholder 3">
            <a:extLst>
              <a:ext uri="{FF2B5EF4-FFF2-40B4-BE49-F238E27FC236}">
                <a16:creationId xmlns:a16="http://schemas.microsoft.com/office/drawing/2014/main" id="{F9C2860D-E1D5-CD9D-D201-3CBB96070804}"/>
              </a:ext>
            </a:extLst>
          </p:cNvPr>
          <p:cNvSpPr>
            <a:spLocks noGrp="1"/>
          </p:cNvSpPr>
          <p:nvPr>
            <p:ph type="ftr" sz="quarter" idx="11"/>
          </p:nvPr>
        </p:nvSpPr>
        <p:spPr>
          <a:xfrm>
            <a:off x="4469347" y="5958813"/>
            <a:ext cx="3662355" cy="324977"/>
          </a:xfrm>
        </p:spPr>
        <p:txBody>
          <a:bodyPr/>
          <a:lstStyle/>
          <a:p>
            <a:pPr defTabSz="813816">
              <a:spcAft>
                <a:spcPts val="600"/>
              </a:spcAft>
            </a:pPr>
            <a:r>
              <a:rPr lang="en-US" sz="1068" kern="1200">
                <a:solidFill>
                  <a:schemeClr val="tx1">
                    <a:tint val="75000"/>
                  </a:schemeClr>
                </a:solidFill>
                <a:latin typeface="+mn-lt"/>
                <a:ea typeface="+mn-ea"/>
                <a:cs typeface="+mn-cs"/>
              </a:rPr>
              <a:t>You are not allowed to add slides to this presentation</a:t>
            </a:r>
            <a:endParaRPr lang="en-IN"/>
          </a:p>
        </p:txBody>
      </p:sp>
      <p:sp>
        <p:nvSpPr>
          <p:cNvPr id="5" name="Slide Number Placeholder 4">
            <a:extLst>
              <a:ext uri="{FF2B5EF4-FFF2-40B4-BE49-F238E27FC236}">
                <a16:creationId xmlns:a16="http://schemas.microsoft.com/office/drawing/2014/main" id="{F4F34676-C85B-63D5-F6CD-9DD71B98FFDB}"/>
              </a:ext>
            </a:extLst>
          </p:cNvPr>
          <p:cNvSpPr>
            <a:spLocks noGrp="1"/>
          </p:cNvSpPr>
          <p:nvPr>
            <p:ph type="sldNum" sz="quarter" idx="12"/>
          </p:nvPr>
        </p:nvSpPr>
        <p:spPr>
          <a:xfrm>
            <a:off x="8538630" y="5958813"/>
            <a:ext cx="2441570" cy="324977"/>
          </a:xfrm>
        </p:spPr>
        <p:txBody>
          <a:bodyPr/>
          <a:lstStyle/>
          <a:p>
            <a:pPr defTabSz="813816">
              <a:spcAft>
                <a:spcPts val="600"/>
              </a:spcAft>
            </a:pPr>
            <a:fld id="{26AD20E6-394B-4DF0-96A5-9647FF39C943}" type="slidenum">
              <a:rPr lang="en-IN" sz="1068" kern="1200" dirty="0">
                <a:solidFill>
                  <a:schemeClr val="tx1">
                    <a:tint val="75000"/>
                  </a:schemeClr>
                </a:solidFill>
                <a:latin typeface="+mn-lt"/>
                <a:ea typeface="+mn-ea"/>
                <a:cs typeface="+mn-cs"/>
              </a:rPr>
              <a:pPr defTabSz="813816">
                <a:spcAft>
                  <a:spcPts val="600"/>
                </a:spcAft>
              </a:pPr>
              <a:t>9</a:t>
            </a:fld>
            <a:endParaRPr lang="en-IN" dirty="0"/>
          </a:p>
        </p:txBody>
      </p:sp>
      <p:graphicFrame>
        <p:nvGraphicFramePr>
          <p:cNvPr id="12" name="Chart 11">
            <a:extLst>
              <a:ext uri="{FF2B5EF4-FFF2-40B4-BE49-F238E27FC236}">
                <a16:creationId xmlns:a16="http://schemas.microsoft.com/office/drawing/2014/main" id="{00000000-0008-0000-0300-000006000000}"/>
              </a:ext>
            </a:extLst>
          </p:cNvPr>
          <p:cNvGraphicFramePr>
            <a:graphicFrameLocks/>
          </p:cNvGraphicFramePr>
          <p:nvPr>
            <p:extLst>
              <p:ext uri="{D42A27DB-BD31-4B8C-83A1-F6EECF244321}">
                <p14:modId xmlns:p14="http://schemas.microsoft.com/office/powerpoint/2010/main" val="1667155572"/>
              </p:ext>
            </p:extLst>
          </p:nvPr>
        </p:nvGraphicFramePr>
        <p:xfrm>
          <a:off x="6352941" y="2045880"/>
          <a:ext cx="4958893" cy="342146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EC3CECDF-FD87-E61C-ACB0-F6399EFAFC6C}"/>
              </a:ext>
            </a:extLst>
          </p:cNvPr>
          <p:cNvSpPr txBox="1"/>
          <p:nvPr/>
        </p:nvSpPr>
        <p:spPr>
          <a:xfrm>
            <a:off x="565255" y="2669495"/>
            <a:ext cx="5409216"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defTabSz="813816">
              <a:spcAft>
                <a:spcPts val="600"/>
              </a:spcAft>
            </a:pPr>
            <a:r>
              <a:rPr lang="en-US" sz="2000" kern="1200">
                <a:latin typeface="+mn-lt"/>
                <a:ea typeface="+mn-ea"/>
                <a:cs typeface="Calibri"/>
              </a:rPr>
              <a:t>The statistical representation of the product line on which companies are working .</a:t>
            </a:r>
            <a:endParaRPr lang="en-US" sz="2000" kern="1200">
              <a:latin typeface="+mn-lt"/>
              <a:cs typeface="Calibri"/>
            </a:endParaRPr>
          </a:p>
          <a:p>
            <a:pPr defTabSz="813816">
              <a:spcAft>
                <a:spcPts val="600"/>
              </a:spcAft>
            </a:pPr>
            <a:r>
              <a:rPr lang="en-US" sz="2000" kern="1200">
                <a:latin typeface="+mn-lt"/>
                <a:ea typeface="+mn-ea"/>
                <a:cs typeface="Calibri"/>
              </a:rPr>
              <a:t>The product count is representing the number of product and the Y axis count represent how many companies are working on particular  product count.</a:t>
            </a:r>
            <a:endParaRPr lang="en-US" sz="2000" kern="1200">
              <a:latin typeface="+mn-lt"/>
              <a:cs typeface="Calibri"/>
            </a:endParaRPr>
          </a:p>
          <a:p>
            <a:pPr defTabSz="813816">
              <a:spcAft>
                <a:spcPts val="600"/>
              </a:spcAft>
            </a:pPr>
            <a:r>
              <a:rPr lang="en-US" sz="2000" kern="1200">
                <a:latin typeface="+mn-lt"/>
                <a:ea typeface="+mn-ea"/>
                <a:cs typeface="Calibri"/>
              </a:rPr>
              <a:t>The data includes both the product line which are 510k and not 510k approved. </a:t>
            </a:r>
            <a:endParaRPr lang="en-US" sz="2000">
              <a:cs typeface="Calibri"/>
            </a:endParaRPr>
          </a:p>
        </p:txBody>
      </p:sp>
      <p:pic>
        <p:nvPicPr>
          <p:cNvPr id="6" name="Picture 10" descr="Text&#10;&#10;Description automatically generated">
            <a:extLst>
              <a:ext uri="{FF2B5EF4-FFF2-40B4-BE49-F238E27FC236}">
                <a16:creationId xmlns:a16="http://schemas.microsoft.com/office/drawing/2014/main" id="{B1CFF3F9-4A53-19D8-2487-8F882EB743F2}"/>
              </a:ext>
            </a:extLst>
          </p:cNvPr>
          <p:cNvPicPr>
            <a:picLocks noChangeAspect="1"/>
          </p:cNvPicPr>
          <p:nvPr/>
        </p:nvPicPr>
        <p:blipFill>
          <a:blip r:embed="rId3"/>
          <a:stretch>
            <a:fillRect/>
          </a:stretch>
        </p:blipFill>
        <p:spPr>
          <a:xfrm>
            <a:off x="1155" y="-3464"/>
            <a:ext cx="1752600" cy="838200"/>
          </a:xfrm>
          <a:prstGeom prst="rect">
            <a:avLst/>
          </a:prstGeom>
        </p:spPr>
      </p:pic>
    </p:spTree>
    <p:extLst>
      <p:ext uri="{BB962C8B-B14F-4D97-AF65-F5344CB8AC3E}">
        <p14:creationId xmlns:p14="http://schemas.microsoft.com/office/powerpoint/2010/main" val="16812800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17</Slides>
  <Notes>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Mentor Approval</vt:lpstr>
      <vt:lpstr>                        INTRODUCTION</vt:lpstr>
      <vt:lpstr>              Objectives of the Study </vt:lpstr>
      <vt:lpstr>                      Methodology </vt:lpstr>
      <vt:lpstr>                      Methodology </vt:lpstr>
      <vt:lpstr>                                     Results</vt:lpstr>
      <vt:lpstr>                       cont..</vt:lpstr>
      <vt:lpstr>                       cont..</vt:lpstr>
      <vt:lpstr> </vt:lpstr>
      <vt:lpstr>Cont..</vt:lpstr>
      <vt:lpstr>                    DISCUSSION</vt:lpstr>
      <vt:lpstr>Conclusion</vt:lpstr>
      <vt:lpstr>REFERENCES</vt:lpstr>
      <vt:lpstr>Thank You</vt:lpstr>
      <vt:lpstr>Pictorial Journey</vt:lpstr>
      <vt:lpstr>Pictorial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revision>206</cp:revision>
  <dcterms:created xsi:type="dcterms:W3CDTF">2022-05-20T15:11:38Z</dcterms:created>
  <dcterms:modified xsi:type="dcterms:W3CDTF">2023-06-27T18:23:25Z</dcterms:modified>
</cp:coreProperties>
</file>