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5" r:id="rId3"/>
    <p:sldId id="274" r:id="rId4"/>
    <p:sldId id="276" r:id="rId5"/>
    <p:sldId id="277" r:id="rId6"/>
    <p:sldId id="260" r:id="rId7"/>
    <p:sldId id="278" r:id="rId8"/>
    <p:sldId id="259" r:id="rId9"/>
    <p:sldId id="261" r:id="rId10"/>
    <p:sldId id="279" r:id="rId11"/>
    <p:sldId id="262" r:id="rId12"/>
    <p:sldId id="280" r:id="rId13"/>
    <p:sldId id="264" r:id="rId14"/>
    <p:sldId id="282" r:id="rId15"/>
    <p:sldId id="281" r:id="rId16"/>
    <p:sldId id="283" r:id="rId17"/>
    <p:sldId id="265" r:id="rId18"/>
    <p:sldId id="266" r:id="rId19"/>
    <p:sldId id="267" r:id="rId20"/>
    <p:sldId id="273" r:id="rId21"/>
    <p:sldId id="270"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7" d="100"/>
          <a:sy n="77" d="100"/>
        </p:scale>
        <p:origin x="30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opis\Downloads\EyeTech%20Training%20-%20Supply%20Chain%20Modu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opis\Downloads\EyeTech%20Training%20-%20Supply%20Chain%20Modu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opis\Downloads\EyeTech%20Training%20-%20Supply%20Chain%20Modul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IN"/>
              <a:t>Campaign Stats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Sheet2!$C$1:$D$1</c:f>
              <c:strCache>
                <c:ptCount val="2"/>
                <c:pt idx="0">
                  <c:v>Campaign validated data</c:v>
                </c:pt>
                <c:pt idx="1">
                  <c:v>Campaign Success rate</c:v>
                </c:pt>
              </c:strCache>
            </c:strRef>
          </c:cat>
          <c:val>
            <c:numRef>
              <c:f>Sheet2!$C$2:$D$2</c:f>
              <c:numCache>
                <c:formatCode>General</c:formatCode>
                <c:ptCount val="2"/>
                <c:pt idx="0">
                  <c:v>79053</c:v>
                </c:pt>
                <c:pt idx="1">
                  <c:v>78935</c:v>
                </c:pt>
              </c:numCache>
            </c:numRef>
          </c:val>
          <c:smooth val="0"/>
          <c:extLst>
            <c:ext xmlns:c16="http://schemas.microsoft.com/office/drawing/2014/chart" uri="{C3380CC4-5D6E-409C-BE32-E72D297353CC}">
              <c16:uniqueId val="{00000000-B9F4-4040-8839-6037999FEED8}"/>
            </c:ext>
          </c:extLst>
        </c:ser>
        <c:dLbls>
          <c:dLblPos val="ctr"/>
          <c:showLegendKey val="0"/>
          <c:showVal val="1"/>
          <c:showCatName val="0"/>
          <c:showSerName val="0"/>
          <c:showPercent val="0"/>
          <c:showBubbleSize val="0"/>
        </c:dLbls>
        <c:smooth val="0"/>
        <c:axId val="800778184"/>
        <c:axId val="800777464"/>
      </c:lineChart>
      <c:catAx>
        <c:axId val="80077818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800777464"/>
        <c:crosses val="autoZero"/>
        <c:auto val="1"/>
        <c:lblAlgn val="ctr"/>
        <c:lblOffset val="100"/>
        <c:noMultiLvlLbl val="0"/>
      </c:catAx>
      <c:valAx>
        <c:axId val="800777464"/>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80077818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Patient</a:t>
            </a:r>
            <a:r>
              <a:rPr lang="en-US" baseline="0"/>
              <a:t> footfall</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ofPieChart>
        <c:ofPieType val="pie"/>
        <c:varyColors val="1"/>
        <c:ser>
          <c:idx val="0"/>
          <c:order val="0"/>
          <c:tx>
            <c:strRef>
              <c:f>Sheet2!$J$6</c:f>
              <c:strCache>
                <c:ptCount val="1"/>
                <c:pt idx="0">
                  <c:v>Total in Numbers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B4E7-43E4-949C-499E78D94B5F}"/>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B4E7-43E4-949C-499E78D94B5F}"/>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B4E7-43E4-949C-499E78D94B5F}"/>
              </c:ext>
            </c:extLst>
          </c:dPt>
          <c:dLbls>
            <c:dLbl>
              <c:idx val="0"/>
              <c:tx>
                <c:rich>
                  <a:bodyPr/>
                  <a:lstStyle/>
                  <a:p>
                    <a:fld id="{2A6C7A7B-7F03-4C16-80CF-6CF7587CA507}" type="VALUE">
                      <a:rPr lang="en-US"/>
                      <a:pPr/>
                      <a:t>[VALUE]</a:t>
                    </a:fld>
                    <a:endParaRPr lang="en-IN"/>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E7-43E4-949C-499E78D94B5F}"/>
                </c:ext>
              </c:extLst>
            </c:dLbl>
            <c:dLbl>
              <c:idx val="1"/>
              <c:tx>
                <c:rich>
                  <a:bodyPr/>
                  <a:lstStyle/>
                  <a:p>
                    <a:fld id="{F0A8CFAA-5A92-4453-988A-2E7263C5C81C}" type="VALUE">
                      <a:rPr lang="en-US"/>
                      <a:pPr/>
                      <a:t>[VALUE]</a:t>
                    </a:fld>
                    <a:endParaRPr lang="en-IN"/>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4E7-43E4-949C-499E78D94B5F}"/>
                </c:ext>
              </c:extLst>
            </c:dLbl>
            <c:dLbl>
              <c:idx val="2"/>
              <c:tx>
                <c:rich>
                  <a:bodyPr/>
                  <a:lstStyle/>
                  <a:p>
                    <a:r>
                      <a:rPr lang="en-US"/>
                      <a:t>38</a:t>
                    </a:r>
                  </a:p>
                </c:rich>
              </c:tx>
              <c:dLblPos val="inEnd"/>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B4E7-43E4-949C-499E78D94B5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Sheet2!$G$7:$G$8</c:f>
              <c:strCache>
                <c:ptCount val="2"/>
                <c:pt idx="0">
                  <c:v>Campaign summary OPD Conversion </c:v>
                </c:pt>
                <c:pt idx="1">
                  <c:v>Conversion of OPD to IPD</c:v>
                </c:pt>
              </c:strCache>
            </c:strRef>
          </c:cat>
          <c:val>
            <c:numRef>
              <c:f>Sheet2!$J$7:$J$8</c:f>
              <c:numCache>
                <c:formatCode>General</c:formatCode>
                <c:ptCount val="2"/>
                <c:pt idx="0">
                  <c:v>560</c:v>
                </c:pt>
                <c:pt idx="1">
                  <c:v>38</c:v>
                </c:pt>
              </c:numCache>
            </c:numRef>
          </c:val>
          <c:extLst>
            <c:ext xmlns:c16="http://schemas.microsoft.com/office/drawing/2014/chart" uri="{C3380CC4-5D6E-409C-BE32-E72D297353CC}">
              <c16:uniqueId val="{00000006-B4E7-43E4-949C-499E78D94B5F}"/>
            </c:ext>
          </c:extLst>
        </c:ser>
        <c:dLbls>
          <c:dLblPos val="inEnd"/>
          <c:showLegendKey val="0"/>
          <c:showVal val="0"/>
          <c:showCatName val="0"/>
          <c:showSerName val="0"/>
          <c:showPercent val="1"/>
          <c:showBubbleSize val="0"/>
          <c:showLeaderLines val="1"/>
        </c:dLbls>
        <c:gapWidth val="100"/>
        <c:secondPieSize val="75"/>
        <c:serLines>
          <c:spPr>
            <a:ln w="9525" cap="flat" cmpd="sng" algn="ctr">
              <a:solidFill>
                <a:schemeClr val="dk1">
                  <a:lumMod val="35000"/>
                  <a:lumOff val="65000"/>
                </a:schemeClr>
              </a:solidFill>
              <a:round/>
            </a:ln>
            <a:effectLst/>
          </c:spPr>
        </c:serLines>
      </c:of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ofPieChart>
        <c:ofPieType val="pie"/>
        <c:varyColors val="1"/>
        <c:ser>
          <c:idx val="0"/>
          <c:order val="0"/>
          <c:tx>
            <c:strRef>
              <c:f>Sheet2!$H$6</c:f>
              <c:strCache>
                <c:ptCount val="1"/>
                <c:pt idx="0">
                  <c:v>Revenue generated</c:v>
                </c:pt>
              </c:strCache>
            </c:strRef>
          </c:tx>
          <c:dPt>
            <c:idx val="0"/>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65F2-40EC-ABED-AA375392E19D}"/>
              </c:ext>
            </c:extLst>
          </c:dPt>
          <c:dPt>
            <c:idx val="1"/>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65F2-40EC-ABED-AA375392E19D}"/>
              </c:ext>
            </c:extLst>
          </c:dPt>
          <c:dPt>
            <c:idx val="2"/>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65F2-40EC-ABED-AA375392E19D}"/>
              </c:ext>
            </c:extLst>
          </c:dPt>
          <c:dLbls>
            <c:dLbl>
              <c:idx val="0"/>
              <c:tx>
                <c:rich>
                  <a:bodyPr/>
                  <a:lstStyle/>
                  <a:p>
                    <a:fld id="{06ADA318-1BB4-406B-92FB-22AB189D6728}" type="VALUE">
                      <a:rPr lang="en-US"/>
                      <a:pPr/>
                      <a:t>[VALUE]</a:t>
                    </a:fld>
                    <a:endParaRPr lang="en-IN"/>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5F2-40EC-ABED-AA375392E19D}"/>
                </c:ext>
              </c:extLst>
            </c:dLbl>
            <c:dLbl>
              <c:idx val="1"/>
              <c:tx>
                <c:rich>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fld id="{6E990B4E-9EBD-48E2-B232-000F240BC343}" type="VALUE">
                      <a:rPr lang="en-US"/>
                      <a:pPr>
                        <a:defRPr/>
                      </a:pPr>
                      <a:t>[VALUE]</a:t>
                    </a:fld>
                    <a:endParaRPr lang="en-IN"/>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layout>
                    <c:manualLayout>
                      <c:w val="0.13336111111111112"/>
                      <c:h val="0.15900481189851268"/>
                    </c:manualLayout>
                  </c15:layout>
                  <c15:dlblFieldTable/>
                  <c15:showDataLabelsRange val="0"/>
                </c:ext>
                <c:ext xmlns:c16="http://schemas.microsoft.com/office/drawing/2014/chart" uri="{C3380CC4-5D6E-409C-BE32-E72D297353CC}">
                  <c16:uniqueId val="{00000003-65F2-40EC-ABED-AA375392E19D}"/>
                </c:ext>
              </c:extLst>
            </c:dLbl>
            <c:dLbl>
              <c:idx val="2"/>
              <c:tx>
                <c:rich>
                  <a:bodyPr/>
                  <a:lstStyle/>
                  <a:p>
                    <a:fld id="{B4013417-5DC9-43B1-8A1D-F4BEB90751C5}" type="VALUE">
                      <a:rPr lang="en-US"/>
                      <a:pPr/>
                      <a:t>[VALUE]</a:t>
                    </a:fld>
                    <a:endParaRPr lang="en-IN"/>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5F2-40EC-ABED-AA375392E19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Sheet2!$G$7:$G$8</c:f>
              <c:strCache>
                <c:ptCount val="2"/>
                <c:pt idx="0">
                  <c:v>Campaign summary OPD Conversion </c:v>
                </c:pt>
                <c:pt idx="1">
                  <c:v>Conversion of OPD to IPD</c:v>
                </c:pt>
              </c:strCache>
            </c:strRef>
          </c:cat>
          <c:val>
            <c:numRef>
              <c:f>Sheet2!$H$7:$H$8</c:f>
              <c:numCache>
                <c:formatCode>General</c:formatCode>
                <c:ptCount val="2"/>
                <c:pt idx="0">
                  <c:v>368808</c:v>
                </c:pt>
                <c:pt idx="1">
                  <c:v>2230000</c:v>
                </c:pt>
              </c:numCache>
            </c:numRef>
          </c:val>
          <c:extLst>
            <c:ext xmlns:c16="http://schemas.microsoft.com/office/drawing/2014/chart" uri="{C3380CC4-5D6E-409C-BE32-E72D297353CC}">
              <c16:uniqueId val="{00000006-65F2-40EC-ABED-AA375392E19D}"/>
            </c:ext>
          </c:extLst>
        </c:ser>
        <c:dLbls>
          <c:dLblPos val="inEnd"/>
          <c:showLegendKey val="0"/>
          <c:showVal val="0"/>
          <c:showCatName val="0"/>
          <c:showSerName val="0"/>
          <c:showPercent val="1"/>
          <c:showBubbleSize val="0"/>
          <c:showLeaderLines val="1"/>
        </c:dLbls>
        <c:gapWidth val="100"/>
        <c:secondPieSize val="75"/>
        <c:serLines>
          <c:spPr>
            <a:ln w="9525" cap="flat" cmpd="sng" algn="ctr">
              <a:solidFill>
                <a:schemeClr val="dk1">
                  <a:lumMod val="35000"/>
                  <a:lumOff val="65000"/>
                </a:schemeClr>
              </a:solidFill>
              <a:round/>
            </a:ln>
            <a:effectLst/>
          </c:spPr>
        </c:serLines>
      </c:of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dirty="0"/>
              <a:t>Satisfaction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Sheet1!$B$2</c:f>
              <c:strCache>
                <c:ptCount val="1"/>
                <c:pt idx="0">
                  <c:v>User interface </c:v>
                </c:pt>
              </c:strCache>
            </c:strRef>
          </c:tx>
          <c:spPr>
            <a:solidFill>
              <a:schemeClr val="accent1"/>
            </a:solidFill>
            <a:ln>
              <a:noFill/>
            </a:ln>
            <a:effectLst/>
          </c:spPr>
          <c:invertIfNegative val="0"/>
          <c:cat>
            <c:strRef>
              <c:f>Sheet1!$A$3:$A$7</c:f>
              <c:strCache>
                <c:ptCount val="5"/>
                <c:pt idx="0">
                  <c:v>Very satisfied</c:v>
                </c:pt>
                <c:pt idx="1">
                  <c:v>Satisfied</c:v>
                </c:pt>
                <c:pt idx="2">
                  <c:v>Nuetral</c:v>
                </c:pt>
                <c:pt idx="3">
                  <c:v>Dissatisfied</c:v>
                </c:pt>
                <c:pt idx="4">
                  <c:v>Very Dissatisfied</c:v>
                </c:pt>
              </c:strCache>
            </c:strRef>
          </c:cat>
          <c:val>
            <c:numRef>
              <c:f>Sheet1!$B$3:$B$7</c:f>
              <c:numCache>
                <c:formatCode>General</c:formatCode>
                <c:ptCount val="5"/>
                <c:pt idx="0">
                  <c:v>21</c:v>
                </c:pt>
                <c:pt idx="1">
                  <c:v>19</c:v>
                </c:pt>
                <c:pt idx="2">
                  <c:v>15</c:v>
                </c:pt>
                <c:pt idx="3">
                  <c:v>5</c:v>
                </c:pt>
                <c:pt idx="4">
                  <c:v>0</c:v>
                </c:pt>
              </c:numCache>
            </c:numRef>
          </c:val>
          <c:extLst>
            <c:ext xmlns:c16="http://schemas.microsoft.com/office/drawing/2014/chart" uri="{C3380CC4-5D6E-409C-BE32-E72D297353CC}">
              <c16:uniqueId val="{00000000-82FB-40D0-B773-FA4D85AF0CB0}"/>
            </c:ext>
          </c:extLst>
        </c:ser>
        <c:ser>
          <c:idx val="1"/>
          <c:order val="1"/>
          <c:tx>
            <c:strRef>
              <c:f>Sheet1!$C$2</c:f>
              <c:strCache>
                <c:ptCount val="1"/>
                <c:pt idx="0">
                  <c:v>Ease of use</c:v>
                </c:pt>
              </c:strCache>
            </c:strRef>
          </c:tx>
          <c:spPr>
            <a:solidFill>
              <a:schemeClr val="accent2"/>
            </a:solidFill>
            <a:ln>
              <a:noFill/>
            </a:ln>
            <a:effectLst/>
          </c:spPr>
          <c:invertIfNegative val="0"/>
          <c:cat>
            <c:strRef>
              <c:f>Sheet1!$A$3:$A$7</c:f>
              <c:strCache>
                <c:ptCount val="5"/>
                <c:pt idx="0">
                  <c:v>Very satisfied</c:v>
                </c:pt>
                <c:pt idx="1">
                  <c:v>Satisfied</c:v>
                </c:pt>
                <c:pt idx="2">
                  <c:v>Nuetral</c:v>
                </c:pt>
                <c:pt idx="3">
                  <c:v>Dissatisfied</c:v>
                </c:pt>
                <c:pt idx="4">
                  <c:v>Very Dissatisfied</c:v>
                </c:pt>
              </c:strCache>
            </c:strRef>
          </c:cat>
          <c:val>
            <c:numRef>
              <c:f>Sheet1!$C$3:$C$7</c:f>
              <c:numCache>
                <c:formatCode>General</c:formatCode>
                <c:ptCount val="5"/>
                <c:pt idx="0">
                  <c:v>35</c:v>
                </c:pt>
                <c:pt idx="1">
                  <c:v>10</c:v>
                </c:pt>
                <c:pt idx="2">
                  <c:v>15</c:v>
                </c:pt>
                <c:pt idx="3">
                  <c:v>0</c:v>
                </c:pt>
                <c:pt idx="4">
                  <c:v>0</c:v>
                </c:pt>
              </c:numCache>
            </c:numRef>
          </c:val>
          <c:extLst>
            <c:ext xmlns:c16="http://schemas.microsoft.com/office/drawing/2014/chart" uri="{C3380CC4-5D6E-409C-BE32-E72D297353CC}">
              <c16:uniqueId val="{00000001-82FB-40D0-B773-FA4D85AF0CB0}"/>
            </c:ext>
          </c:extLst>
        </c:ser>
        <c:dLbls>
          <c:showLegendKey val="0"/>
          <c:showVal val="0"/>
          <c:showCatName val="0"/>
          <c:showSerName val="0"/>
          <c:showPercent val="0"/>
          <c:showBubbleSize val="0"/>
        </c:dLbls>
        <c:gapWidth val="182"/>
        <c:axId val="712753568"/>
        <c:axId val="712754288"/>
      </c:barChart>
      <c:catAx>
        <c:axId val="712753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2754288"/>
        <c:crosses val="autoZero"/>
        <c:auto val="1"/>
        <c:lblAlgn val="ctr"/>
        <c:lblOffset val="100"/>
        <c:noMultiLvlLbl val="0"/>
      </c:catAx>
      <c:valAx>
        <c:axId val="712754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2753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15-06-2023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5</a:t>
            </a:fld>
            <a:endParaRPr lang="en-IN"/>
          </a:p>
        </p:txBody>
      </p:sp>
    </p:spTree>
    <p:extLst>
      <p:ext uri="{BB962C8B-B14F-4D97-AF65-F5344CB8AC3E}">
        <p14:creationId xmlns:p14="http://schemas.microsoft.com/office/powerpoint/2010/main" val="172306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83697-3D5C-4D41-A6ED-70589C455C69}" type="slidenum">
              <a:rPr lang="en-US" smtClean="0"/>
              <a:pPr/>
              <a:t>10</a:t>
            </a:fld>
            <a:endParaRPr lang="en-US"/>
          </a:p>
        </p:txBody>
      </p:sp>
    </p:spTree>
    <p:extLst>
      <p:ext uri="{BB962C8B-B14F-4D97-AF65-F5344CB8AC3E}">
        <p14:creationId xmlns:p14="http://schemas.microsoft.com/office/powerpoint/2010/main" val="1228684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17</a:t>
            </a:fld>
            <a:endParaRPr lang="en-IN"/>
          </a:p>
        </p:txBody>
      </p:sp>
    </p:spTree>
    <p:extLst>
      <p:ext uri="{BB962C8B-B14F-4D97-AF65-F5344CB8AC3E}">
        <p14:creationId xmlns:p14="http://schemas.microsoft.com/office/powerpoint/2010/main" val="1639251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15-06-2023</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15-06-2023</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15-06-2023</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15-06-2023</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15-06-2023</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15-06-2023</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15-06-2023</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15-06-2023</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15-06-2023</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15-06-2023</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15-06-2023</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15-06-2023</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OneDrive/Pictures/Screenshots/Screenshot%20(2002).png" TargetMode="External"/><Relationship Id="rId3" Type="http://schemas.openxmlformats.org/officeDocument/2006/relationships/chart" Target="../charts/chart2.xml"/><Relationship Id="rId7" Type="http://schemas.openxmlformats.org/officeDocument/2006/relationships/hyperlink" Target="../OneDrive/Pictures/Screenshots/Screenshot%20(2001).png" TargetMode="Externa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hyperlink" Target="../OneDrive/Pictures/Screenshots/Screenshot%20(2000).png" TargetMode="External"/><Relationship Id="rId5" Type="http://schemas.openxmlformats.org/officeDocument/2006/relationships/image" Target="../media/image2.png"/><Relationship Id="rId4" Type="http://schemas.openxmlformats.org/officeDocument/2006/relationships/chart" Target="../charts/chart3.xml"/><Relationship Id="rId9"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jpe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horoptor">
            <a:extLst>
              <a:ext uri="{FF2B5EF4-FFF2-40B4-BE49-F238E27FC236}">
                <a16:creationId xmlns:a16="http://schemas.microsoft.com/office/drawing/2014/main" id="{C632B5BA-0636-9BAF-850D-E0F7494B7D44}"/>
              </a:ext>
            </a:extLst>
          </p:cNvPr>
          <p:cNvPicPr>
            <a:picLocks noChangeAspect="1"/>
          </p:cNvPicPr>
          <p:nvPr/>
        </p:nvPicPr>
        <p:blipFill rotWithShape="1">
          <a:blip r:embed="rId2">
            <a:alphaModFix amt="50000"/>
          </a:blip>
          <a:srcRect t="15730"/>
          <a:stretch/>
        </p:blipFill>
        <p:spPr>
          <a:xfrm>
            <a:off x="20" y="-139147"/>
            <a:ext cx="12191980" cy="6857999"/>
          </a:xfrm>
          <a:prstGeom prst="rect">
            <a:avLst/>
          </a:prstGeom>
        </p:spPr>
      </p:pic>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524000" y="1122362"/>
            <a:ext cx="9144000" cy="2900518"/>
          </a:xfrm>
        </p:spPr>
        <p:txBody>
          <a:bodyPr>
            <a:normAutofit/>
          </a:bodyPr>
          <a:lstStyle/>
          <a:p>
            <a:r>
              <a:rPr lang="en-US" sz="3800" b="1">
                <a:solidFill>
                  <a:srgbClr val="FFFFFF"/>
                </a:solidFill>
              </a:rPr>
              <a:t>A study on best practices of product implementation and phases of implementation of a product in Eye-Q Hospital, Understanding of requirements.</a:t>
            </a:r>
            <a:br>
              <a:rPr lang="en-IN" sz="3800">
                <a:solidFill>
                  <a:srgbClr val="FFFFFF"/>
                </a:solidFill>
              </a:rPr>
            </a:br>
            <a:r>
              <a:rPr lang="en-IN" sz="3800" b="1">
                <a:solidFill>
                  <a:srgbClr val="FFFFFF"/>
                </a:solidFill>
              </a:rPr>
              <a:t>Eye-Q Super Specialty Eye Hospitals</a:t>
            </a: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524000" y="4159404"/>
            <a:ext cx="9144000" cy="1098395"/>
          </a:xfrm>
        </p:spPr>
        <p:txBody>
          <a:bodyPr>
            <a:normAutofit/>
          </a:bodyPr>
          <a:lstStyle/>
          <a:p>
            <a:r>
              <a:rPr lang="en-IN">
                <a:solidFill>
                  <a:srgbClr val="FFFFFF"/>
                </a:solidFill>
              </a:rPr>
              <a:t>Dr Nidhi Yadav</a:t>
            </a:r>
          </a:p>
          <a:p>
            <a:r>
              <a:rPr lang="en-IN">
                <a:solidFill>
                  <a:srgbClr val="FFFFFF"/>
                </a:solidFill>
              </a:rPr>
              <a:t>IIHMR Delhi</a:t>
            </a:r>
          </a:p>
        </p:txBody>
      </p:sp>
      <p:pic>
        <p:nvPicPr>
          <p:cNvPr id="6" name="Picture 5">
            <a:extLst>
              <a:ext uri="{FF2B5EF4-FFF2-40B4-BE49-F238E27FC236}">
                <a16:creationId xmlns:a16="http://schemas.microsoft.com/office/drawing/2014/main" id="{E8164126-338D-DE04-22BE-2E15068D1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1575314" cy="741499"/>
          </a:xfrm>
          <a:prstGeom prst="rect">
            <a:avLst/>
          </a:prstGeom>
        </p:spPr>
      </p:pic>
    </p:spTree>
    <p:extLst>
      <p:ext uri="{BB962C8B-B14F-4D97-AF65-F5344CB8AC3E}">
        <p14:creationId xmlns:p14="http://schemas.microsoft.com/office/powerpoint/2010/main" val="31992254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1795463" y="0"/>
            <a:ext cx="8872545"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Phases of Implementation</a:t>
            </a:r>
          </a:p>
        </p:txBody>
      </p:sp>
      <p:grpSp>
        <p:nvGrpSpPr>
          <p:cNvPr id="68" name="Group 67"/>
          <p:cNvGrpSpPr/>
          <p:nvPr/>
        </p:nvGrpSpPr>
        <p:grpSpPr>
          <a:xfrm>
            <a:off x="6784136" y="1213918"/>
            <a:ext cx="1894157" cy="1966435"/>
            <a:chOff x="877335" y="5308945"/>
            <a:chExt cx="2435872" cy="709244"/>
          </a:xfrm>
        </p:grpSpPr>
        <p:sp>
          <p:nvSpPr>
            <p:cNvPr id="69" name="Rectangle 68"/>
            <p:cNvSpPr/>
            <p:nvPr/>
          </p:nvSpPr>
          <p:spPr>
            <a:xfrm>
              <a:off x="883400" y="5308945"/>
              <a:ext cx="2337038" cy="149860"/>
            </a:xfrm>
            <a:prstGeom prst="rect">
              <a:avLst/>
            </a:prstGeom>
          </p:spPr>
          <p:txBody>
            <a:bodyPr wrap="square">
              <a:spAutoFit/>
            </a:bodyPr>
            <a:lstStyle/>
            <a:p>
              <a:r>
                <a:rPr lang="en-US" sz="1050" b="1" dirty="0">
                  <a:solidFill>
                    <a:srgbClr val="D6AA54"/>
                  </a:solidFill>
                  <a:latin typeface="Arial" panose="020B0604020202020204" pitchFamily="34" charset="0"/>
                  <a:cs typeface="Arial" panose="020B0604020202020204" pitchFamily="34" charset="0"/>
                </a:rPr>
                <a:t>Adaption Phase</a:t>
              </a:r>
            </a:p>
          </p:txBody>
        </p:sp>
        <p:sp>
          <p:nvSpPr>
            <p:cNvPr id="70" name="Rectangle 69"/>
            <p:cNvSpPr/>
            <p:nvPr/>
          </p:nvSpPr>
          <p:spPr>
            <a:xfrm flipH="1">
              <a:off x="877335" y="5429850"/>
              <a:ext cx="2435872" cy="588339"/>
            </a:xfrm>
            <a:prstGeom prst="rect">
              <a:avLst/>
            </a:prstGeom>
          </p:spPr>
          <p:txBody>
            <a:bodyPr wrap="square">
              <a:spAutoFit/>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Defect life cycle Documentation</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Change requests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New requirement elicitation of next phase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Phase 2 SRS</a:t>
              </a:r>
            </a:p>
          </p:txBody>
        </p:sp>
      </p:grpSp>
      <p:grpSp>
        <p:nvGrpSpPr>
          <p:cNvPr id="74" name="Group 73"/>
          <p:cNvGrpSpPr/>
          <p:nvPr/>
        </p:nvGrpSpPr>
        <p:grpSpPr>
          <a:xfrm>
            <a:off x="1026216" y="1183261"/>
            <a:ext cx="1922669" cy="1819296"/>
            <a:chOff x="877335" y="5308945"/>
            <a:chExt cx="2435872" cy="338537"/>
          </a:xfrm>
        </p:grpSpPr>
        <p:sp>
          <p:nvSpPr>
            <p:cNvPr id="75" name="Rectangle 74"/>
            <p:cNvSpPr/>
            <p:nvPr/>
          </p:nvSpPr>
          <p:spPr>
            <a:xfrm>
              <a:off x="883400" y="5308945"/>
              <a:ext cx="2337038" cy="77316"/>
            </a:xfrm>
            <a:prstGeom prst="rect">
              <a:avLst/>
            </a:prstGeom>
          </p:spPr>
          <p:txBody>
            <a:bodyPr wrap="square">
              <a:spAutoFit/>
            </a:bodyPr>
            <a:lstStyle/>
            <a:p>
              <a:r>
                <a:rPr lang="en-US" sz="1050" b="1" dirty="0">
                  <a:solidFill>
                    <a:srgbClr val="CB2363"/>
                  </a:solidFill>
                  <a:latin typeface="Arial" panose="020B0604020202020204" pitchFamily="34" charset="0"/>
                  <a:cs typeface="Arial" panose="020B0604020202020204" pitchFamily="34" charset="0"/>
                </a:rPr>
                <a:t>Phase 2 implementation</a:t>
              </a:r>
            </a:p>
          </p:txBody>
        </p:sp>
        <p:sp>
          <p:nvSpPr>
            <p:cNvPr id="76" name="Rectangle 75"/>
            <p:cNvSpPr/>
            <p:nvPr/>
          </p:nvSpPr>
          <p:spPr>
            <a:xfrm flipH="1">
              <a:off x="877335" y="5429850"/>
              <a:ext cx="2435872" cy="217632"/>
            </a:xfrm>
            <a:prstGeom prst="rect">
              <a:avLst/>
            </a:prstGeom>
          </p:spPr>
          <p:txBody>
            <a:bodyPr wrap="square">
              <a:spAutoFit/>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Functional testing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Permission testing</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User KT sessions </a:t>
              </a:r>
            </a:p>
            <a:p>
              <a:pPr marL="171450" indent="-1714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p:txBody>
        </p:sp>
      </p:grpSp>
      <p:grpSp>
        <p:nvGrpSpPr>
          <p:cNvPr id="80" name="Group 79"/>
          <p:cNvGrpSpPr/>
          <p:nvPr/>
        </p:nvGrpSpPr>
        <p:grpSpPr>
          <a:xfrm>
            <a:off x="9573660" y="2979805"/>
            <a:ext cx="2169642" cy="1288844"/>
            <a:chOff x="883400" y="5308945"/>
            <a:chExt cx="2470682" cy="244836"/>
          </a:xfrm>
        </p:grpSpPr>
        <p:sp>
          <p:nvSpPr>
            <p:cNvPr id="81" name="Rectangle 80"/>
            <p:cNvSpPr/>
            <p:nvPr/>
          </p:nvSpPr>
          <p:spPr>
            <a:xfrm>
              <a:off x="883400" y="5308945"/>
              <a:ext cx="2337038" cy="48235"/>
            </a:xfrm>
            <a:prstGeom prst="rect">
              <a:avLst/>
            </a:prstGeom>
          </p:spPr>
          <p:txBody>
            <a:bodyPr wrap="square">
              <a:spAutoFit/>
            </a:bodyPr>
            <a:lstStyle/>
            <a:p>
              <a:r>
                <a:rPr lang="en-US" sz="1050" b="1" dirty="0">
                  <a:solidFill>
                    <a:srgbClr val="C55A11"/>
                  </a:solidFill>
                  <a:latin typeface="Arial" panose="020B0604020202020204" pitchFamily="34" charset="0"/>
                  <a:cs typeface="Arial" panose="020B0604020202020204" pitchFamily="34" charset="0"/>
                </a:rPr>
                <a:t>Transition phase</a:t>
              </a:r>
            </a:p>
          </p:txBody>
        </p:sp>
        <p:sp>
          <p:nvSpPr>
            <p:cNvPr id="82" name="Rectangle 81"/>
            <p:cNvSpPr/>
            <p:nvPr/>
          </p:nvSpPr>
          <p:spPr>
            <a:xfrm flipH="1">
              <a:off x="918210" y="5390074"/>
              <a:ext cx="2435872" cy="163707"/>
            </a:xfrm>
            <a:prstGeom prst="rect">
              <a:avLst/>
            </a:prstGeom>
          </p:spPr>
          <p:txBody>
            <a:bodyPr wrap="square">
              <a:spAutoFit/>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Defect life cycle Documentation</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Change requests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New requirement elicitation of next phase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Phase 2 SRS</a:t>
              </a:r>
            </a:p>
          </p:txBody>
        </p:sp>
      </p:grpSp>
      <p:grpSp>
        <p:nvGrpSpPr>
          <p:cNvPr id="83" name="Group 82"/>
          <p:cNvGrpSpPr/>
          <p:nvPr/>
        </p:nvGrpSpPr>
        <p:grpSpPr>
          <a:xfrm>
            <a:off x="972731" y="326166"/>
            <a:ext cx="3049051" cy="845233"/>
            <a:chOff x="877335" y="5308945"/>
            <a:chExt cx="2435872" cy="350894"/>
          </a:xfrm>
        </p:grpSpPr>
        <p:sp>
          <p:nvSpPr>
            <p:cNvPr id="84" name="Rectangle 83"/>
            <p:cNvSpPr/>
            <p:nvPr/>
          </p:nvSpPr>
          <p:spPr>
            <a:xfrm>
              <a:off x="883400" y="5308945"/>
              <a:ext cx="2337038" cy="105412"/>
            </a:xfrm>
            <a:prstGeom prst="rect">
              <a:avLst/>
            </a:prstGeom>
          </p:spPr>
          <p:txBody>
            <a:bodyPr wrap="square">
              <a:spAutoFit/>
            </a:bodyPr>
            <a:lstStyle/>
            <a:p>
              <a:r>
                <a:rPr lang="en-US" sz="1050" b="1" dirty="0">
                  <a:solidFill>
                    <a:srgbClr val="00B050"/>
                  </a:solidFill>
                  <a:latin typeface="Arial" panose="020B0604020202020204" pitchFamily="34" charset="0"/>
                  <a:cs typeface="Arial" panose="020B0604020202020204" pitchFamily="34" charset="0"/>
                </a:rPr>
                <a:t>Maintenance Phase</a:t>
              </a:r>
            </a:p>
          </p:txBody>
        </p:sp>
        <p:sp>
          <p:nvSpPr>
            <p:cNvPr id="85" name="Rectangle 84"/>
            <p:cNvSpPr/>
            <p:nvPr/>
          </p:nvSpPr>
          <p:spPr>
            <a:xfrm flipH="1">
              <a:off x="877335" y="5429850"/>
              <a:ext cx="2435872" cy="229989"/>
            </a:xfrm>
            <a:prstGeom prst="rect">
              <a:avLst/>
            </a:prstGeom>
          </p:spPr>
          <p:txBody>
            <a:bodyPr wrap="square">
              <a:spAutoFit/>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Hardware and software maintenance</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Dismantle former testing and version servers </a:t>
              </a:r>
            </a:p>
          </p:txBody>
        </p:sp>
      </p:grpSp>
      <p:grpSp>
        <p:nvGrpSpPr>
          <p:cNvPr id="46" name="Group 45"/>
          <p:cNvGrpSpPr/>
          <p:nvPr/>
        </p:nvGrpSpPr>
        <p:grpSpPr>
          <a:xfrm>
            <a:off x="1246925" y="596045"/>
            <a:ext cx="9153525" cy="6291489"/>
            <a:chOff x="-4762" y="558800"/>
            <a:chExt cx="9153525" cy="6291489"/>
          </a:xfrm>
        </p:grpSpPr>
        <p:grpSp>
          <p:nvGrpSpPr>
            <p:cNvPr id="45" name="Group 44"/>
            <p:cNvGrpSpPr/>
            <p:nvPr/>
          </p:nvGrpSpPr>
          <p:grpSpPr>
            <a:xfrm>
              <a:off x="-4762" y="953198"/>
              <a:ext cx="9153525" cy="5897091"/>
              <a:chOff x="-4762" y="953198"/>
              <a:chExt cx="9153525" cy="5897091"/>
            </a:xfrm>
          </p:grpSpPr>
          <p:grpSp>
            <p:nvGrpSpPr>
              <p:cNvPr id="32" name="Group 31"/>
              <p:cNvGrpSpPr/>
              <p:nvPr/>
            </p:nvGrpSpPr>
            <p:grpSpPr>
              <a:xfrm>
                <a:off x="-4762" y="953198"/>
                <a:ext cx="9153525" cy="5897091"/>
                <a:chOff x="-7145" y="532894"/>
                <a:chExt cx="9153525" cy="6207464"/>
              </a:xfrm>
            </p:grpSpPr>
            <p:sp>
              <p:nvSpPr>
                <p:cNvPr id="3" name="Freeform 2"/>
                <p:cNvSpPr/>
                <p:nvPr/>
              </p:nvSpPr>
              <p:spPr>
                <a:xfrm>
                  <a:off x="0" y="536153"/>
                  <a:ext cx="9144000" cy="6199993"/>
                </a:xfrm>
                <a:custGeom>
                  <a:avLst/>
                  <a:gdLst>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467916"/>
                    <a:gd name="connsiteX1" fmla="*/ 5777230 w 5777230"/>
                    <a:gd name="connsiteY1" fmla="*/ 63847 h 4467916"/>
                    <a:gd name="connsiteX2" fmla="*/ 5541641 w 5777230"/>
                    <a:gd name="connsiteY2" fmla="*/ 73003 h 4467916"/>
                    <a:gd name="connsiteX3" fmla="*/ 2172652 w 5777230"/>
                    <a:gd name="connsiteY3" fmla="*/ 371477 h 4467916"/>
                    <a:gd name="connsiteX4" fmla="*/ 3657600 w 5777230"/>
                    <a:gd name="connsiteY4" fmla="*/ 674849 h 4467916"/>
                    <a:gd name="connsiteX5" fmla="*/ 1859280 w 5777230"/>
                    <a:gd name="connsiteY5" fmla="*/ 1253969 h 4467916"/>
                    <a:gd name="connsiteX6" fmla="*/ 5306853 w 5777230"/>
                    <a:gd name="connsiteY6" fmla="*/ 2367441 h 4467916"/>
                    <a:gd name="connsiteX7" fmla="*/ 0 w 5777230"/>
                    <a:gd name="connsiteY7" fmla="*/ 4467916 h 4467916"/>
                    <a:gd name="connsiteX8" fmla="*/ 0 w 5777230"/>
                    <a:gd name="connsiteY8" fmla="*/ 3204689 h 4467916"/>
                    <a:gd name="connsiteX9" fmla="*/ 3639978 w 5777230"/>
                    <a:gd name="connsiteY9" fmla="*/ 2276478 h 4467916"/>
                    <a:gd name="connsiteX10" fmla="*/ 571023 w 5777230"/>
                    <a:gd name="connsiteY10" fmla="*/ 1435420 h 4467916"/>
                    <a:gd name="connsiteX11" fmla="*/ 2667000 w 5777230"/>
                    <a:gd name="connsiteY11" fmla="*/ 659609 h 4467916"/>
                    <a:gd name="connsiteX12" fmla="*/ 1336357 w 5777230"/>
                    <a:gd name="connsiteY12" fmla="*/ 450535 h 4467916"/>
                    <a:gd name="connsiteX13" fmla="*/ 2084705 w 5777230"/>
                    <a:gd name="connsiteY13" fmla="*/ 188439 h 4467916"/>
                    <a:gd name="connsiteX14" fmla="*/ 5761942 w 5777230"/>
                    <a:gd name="connsiteY14" fmla="*/ 468 h 4467916"/>
                    <a:gd name="connsiteX15" fmla="*/ 5777230 w 5777230"/>
                    <a:gd name="connsiteY15" fmla="*/ 0 h 4467916"/>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109"/>
                    <a:gd name="connsiteX1" fmla="*/ 5777230 w 5777230"/>
                    <a:gd name="connsiteY1" fmla="*/ 63847 h 4519109"/>
                    <a:gd name="connsiteX2" fmla="*/ 5541641 w 5777230"/>
                    <a:gd name="connsiteY2" fmla="*/ 73003 h 4519109"/>
                    <a:gd name="connsiteX3" fmla="*/ 2172652 w 5777230"/>
                    <a:gd name="connsiteY3" fmla="*/ 371477 h 4519109"/>
                    <a:gd name="connsiteX4" fmla="*/ 3657600 w 5777230"/>
                    <a:gd name="connsiteY4" fmla="*/ 674849 h 4519109"/>
                    <a:gd name="connsiteX5" fmla="*/ 1859280 w 5777230"/>
                    <a:gd name="connsiteY5" fmla="*/ 1253969 h 4519109"/>
                    <a:gd name="connsiteX6" fmla="*/ 5306853 w 5777230"/>
                    <a:gd name="connsiteY6" fmla="*/ 2367441 h 4519109"/>
                    <a:gd name="connsiteX7" fmla="*/ 0 w 5777230"/>
                    <a:gd name="connsiteY7" fmla="*/ 4519073 h 4519109"/>
                    <a:gd name="connsiteX8" fmla="*/ 0 w 5777230"/>
                    <a:gd name="connsiteY8" fmla="*/ 3204689 h 4519109"/>
                    <a:gd name="connsiteX9" fmla="*/ 3639978 w 5777230"/>
                    <a:gd name="connsiteY9" fmla="*/ 2276478 h 4519109"/>
                    <a:gd name="connsiteX10" fmla="*/ 571023 w 5777230"/>
                    <a:gd name="connsiteY10" fmla="*/ 1435420 h 4519109"/>
                    <a:gd name="connsiteX11" fmla="*/ 2667000 w 5777230"/>
                    <a:gd name="connsiteY11" fmla="*/ 659609 h 4519109"/>
                    <a:gd name="connsiteX12" fmla="*/ 1336357 w 5777230"/>
                    <a:gd name="connsiteY12" fmla="*/ 450535 h 4519109"/>
                    <a:gd name="connsiteX13" fmla="*/ 2084705 w 5777230"/>
                    <a:gd name="connsiteY13" fmla="*/ 188439 h 4519109"/>
                    <a:gd name="connsiteX14" fmla="*/ 5761942 w 5777230"/>
                    <a:gd name="connsiteY14" fmla="*/ 468 h 4519109"/>
                    <a:gd name="connsiteX15" fmla="*/ 5777230 w 5777230"/>
                    <a:gd name="connsiteY15" fmla="*/ 0 h 4519109"/>
                    <a:gd name="connsiteX0" fmla="*/ 5777230 w 5777230"/>
                    <a:gd name="connsiteY0" fmla="*/ 0 h 4519109"/>
                    <a:gd name="connsiteX1" fmla="*/ 5777230 w 5777230"/>
                    <a:gd name="connsiteY1" fmla="*/ 63847 h 4519109"/>
                    <a:gd name="connsiteX2" fmla="*/ 5541641 w 5777230"/>
                    <a:gd name="connsiteY2" fmla="*/ 73003 h 4519109"/>
                    <a:gd name="connsiteX3" fmla="*/ 2172652 w 5777230"/>
                    <a:gd name="connsiteY3" fmla="*/ 371477 h 4519109"/>
                    <a:gd name="connsiteX4" fmla="*/ 3657600 w 5777230"/>
                    <a:gd name="connsiteY4" fmla="*/ 674849 h 4519109"/>
                    <a:gd name="connsiteX5" fmla="*/ 1859280 w 5777230"/>
                    <a:gd name="connsiteY5" fmla="*/ 1253969 h 4519109"/>
                    <a:gd name="connsiteX6" fmla="*/ 5306853 w 5777230"/>
                    <a:gd name="connsiteY6" fmla="*/ 2367441 h 4519109"/>
                    <a:gd name="connsiteX7" fmla="*/ 0 w 5777230"/>
                    <a:gd name="connsiteY7" fmla="*/ 4519073 h 4519109"/>
                    <a:gd name="connsiteX8" fmla="*/ 0 w 5777230"/>
                    <a:gd name="connsiteY8" fmla="*/ 3204689 h 4519109"/>
                    <a:gd name="connsiteX9" fmla="*/ 3639978 w 5777230"/>
                    <a:gd name="connsiteY9" fmla="*/ 2276478 h 4519109"/>
                    <a:gd name="connsiteX10" fmla="*/ 571023 w 5777230"/>
                    <a:gd name="connsiteY10" fmla="*/ 1435420 h 4519109"/>
                    <a:gd name="connsiteX11" fmla="*/ 2667000 w 5777230"/>
                    <a:gd name="connsiteY11" fmla="*/ 659609 h 4519109"/>
                    <a:gd name="connsiteX12" fmla="*/ 1336357 w 5777230"/>
                    <a:gd name="connsiteY12" fmla="*/ 450535 h 4519109"/>
                    <a:gd name="connsiteX13" fmla="*/ 2084705 w 5777230"/>
                    <a:gd name="connsiteY13" fmla="*/ 188439 h 4519109"/>
                    <a:gd name="connsiteX14" fmla="*/ 5761942 w 5777230"/>
                    <a:gd name="connsiteY14" fmla="*/ 468 h 4519109"/>
                    <a:gd name="connsiteX15" fmla="*/ 5777230 w 5777230"/>
                    <a:gd name="connsiteY15" fmla="*/ 0 h 4519109"/>
                    <a:gd name="connsiteX0" fmla="*/ 5777230 w 5777230"/>
                    <a:gd name="connsiteY0" fmla="*/ 0 h 4519109"/>
                    <a:gd name="connsiteX1" fmla="*/ 5777230 w 5777230"/>
                    <a:gd name="connsiteY1" fmla="*/ 63847 h 4519109"/>
                    <a:gd name="connsiteX2" fmla="*/ 5541641 w 5777230"/>
                    <a:gd name="connsiteY2" fmla="*/ 73003 h 4519109"/>
                    <a:gd name="connsiteX3" fmla="*/ 2172652 w 5777230"/>
                    <a:gd name="connsiteY3" fmla="*/ 371477 h 4519109"/>
                    <a:gd name="connsiteX4" fmla="*/ 3657600 w 5777230"/>
                    <a:gd name="connsiteY4" fmla="*/ 674849 h 4519109"/>
                    <a:gd name="connsiteX5" fmla="*/ 1859280 w 5777230"/>
                    <a:gd name="connsiteY5" fmla="*/ 1253969 h 4519109"/>
                    <a:gd name="connsiteX6" fmla="*/ 5306853 w 5777230"/>
                    <a:gd name="connsiteY6" fmla="*/ 2367441 h 4519109"/>
                    <a:gd name="connsiteX7" fmla="*/ 0 w 5777230"/>
                    <a:gd name="connsiteY7" fmla="*/ 4519073 h 4519109"/>
                    <a:gd name="connsiteX8" fmla="*/ 0 w 5777230"/>
                    <a:gd name="connsiteY8" fmla="*/ 3204689 h 4519109"/>
                    <a:gd name="connsiteX9" fmla="*/ 3639978 w 5777230"/>
                    <a:gd name="connsiteY9" fmla="*/ 2276478 h 4519109"/>
                    <a:gd name="connsiteX10" fmla="*/ 571023 w 5777230"/>
                    <a:gd name="connsiteY10" fmla="*/ 1435420 h 4519109"/>
                    <a:gd name="connsiteX11" fmla="*/ 2667000 w 5777230"/>
                    <a:gd name="connsiteY11" fmla="*/ 659609 h 4519109"/>
                    <a:gd name="connsiteX12" fmla="*/ 1336357 w 5777230"/>
                    <a:gd name="connsiteY12" fmla="*/ 450535 h 4519109"/>
                    <a:gd name="connsiteX13" fmla="*/ 2084705 w 5777230"/>
                    <a:gd name="connsiteY13" fmla="*/ 188439 h 4519109"/>
                    <a:gd name="connsiteX14" fmla="*/ 5761942 w 5777230"/>
                    <a:gd name="connsiteY14" fmla="*/ 468 h 4519109"/>
                    <a:gd name="connsiteX15" fmla="*/ 5777230 w 5777230"/>
                    <a:gd name="connsiteY15" fmla="*/ 0 h 4519109"/>
                    <a:gd name="connsiteX0" fmla="*/ 5777230 w 5777230"/>
                    <a:gd name="connsiteY0" fmla="*/ 0 h 4519109"/>
                    <a:gd name="connsiteX1" fmla="*/ 5777230 w 5777230"/>
                    <a:gd name="connsiteY1" fmla="*/ 63847 h 4519109"/>
                    <a:gd name="connsiteX2" fmla="*/ 5541641 w 5777230"/>
                    <a:gd name="connsiteY2" fmla="*/ 73003 h 4519109"/>
                    <a:gd name="connsiteX3" fmla="*/ 2172652 w 5777230"/>
                    <a:gd name="connsiteY3" fmla="*/ 371477 h 4519109"/>
                    <a:gd name="connsiteX4" fmla="*/ 3657600 w 5777230"/>
                    <a:gd name="connsiteY4" fmla="*/ 674849 h 4519109"/>
                    <a:gd name="connsiteX5" fmla="*/ 1859280 w 5777230"/>
                    <a:gd name="connsiteY5" fmla="*/ 1253969 h 4519109"/>
                    <a:gd name="connsiteX6" fmla="*/ 5306853 w 5777230"/>
                    <a:gd name="connsiteY6" fmla="*/ 2367441 h 4519109"/>
                    <a:gd name="connsiteX7" fmla="*/ 0 w 5777230"/>
                    <a:gd name="connsiteY7" fmla="*/ 4519073 h 4519109"/>
                    <a:gd name="connsiteX8" fmla="*/ 0 w 5777230"/>
                    <a:gd name="connsiteY8" fmla="*/ 3204689 h 4519109"/>
                    <a:gd name="connsiteX9" fmla="*/ 3639978 w 5777230"/>
                    <a:gd name="connsiteY9" fmla="*/ 2276478 h 4519109"/>
                    <a:gd name="connsiteX10" fmla="*/ 571023 w 5777230"/>
                    <a:gd name="connsiteY10" fmla="*/ 1435420 h 4519109"/>
                    <a:gd name="connsiteX11" fmla="*/ 2667000 w 5777230"/>
                    <a:gd name="connsiteY11" fmla="*/ 659609 h 4519109"/>
                    <a:gd name="connsiteX12" fmla="*/ 1336357 w 5777230"/>
                    <a:gd name="connsiteY12" fmla="*/ 450535 h 4519109"/>
                    <a:gd name="connsiteX13" fmla="*/ 2084705 w 5777230"/>
                    <a:gd name="connsiteY13" fmla="*/ 188439 h 4519109"/>
                    <a:gd name="connsiteX14" fmla="*/ 5761942 w 5777230"/>
                    <a:gd name="connsiteY14" fmla="*/ 468 h 4519109"/>
                    <a:gd name="connsiteX15" fmla="*/ 5777230 w 5777230"/>
                    <a:gd name="connsiteY15" fmla="*/ 0 h 4519109"/>
                    <a:gd name="connsiteX0" fmla="*/ 5777230 w 5777230"/>
                    <a:gd name="connsiteY0" fmla="*/ 0 h 4519109"/>
                    <a:gd name="connsiteX1" fmla="*/ 5777230 w 5777230"/>
                    <a:gd name="connsiteY1" fmla="*/ 63847 h 4519109"/>
                    <a:gd name="connsiteX2" fmla="*/ 5541641 w 5777230"/>
                    <a:gd name="connsiteY2" fmla="*/ 73003 h 4519109"/>
                    <a:gd name="connsiteX3" fmla="*/ 2172652 w 5777230"/>
                    <a:gd name="connsiteY3" fmla="*/ 371477 h 4519109"/>
                    <a:gd name="connsiteX4" fmla="*/ 3657600 w 5777230"/>
                    <a:gd name="connsiteY4" fmla="*/ 674849 h 4519109"/>
                    <a:gd name="connsiteX5" fmla="*/ 1859280 w 5777230"/>
                    <a:gd name="connsiteY5" fmla="*/ 1253969 h 4519109"/>
                    <a:gd name="connsiteX6" fmla="*/ 5306853 w 5777230"/>
                    <a:gd name="connsiteY6" fmla="*/ 2367441 h 4519109"/>
                    <a:gd name="connsiteX7" fmla="*/ 0 w 5777230"/>
                    <a:gd name="connsiteY7" fmla="*/ 4519073 h 4519109"/>
                    <a:gd name="connsiteX8" fmla="*/ 0 w 5777230"/>
                    <a:gd name="connsiteY8" fmla="*/ 3204689 h 4519109"/>
                    <a:gd name="connsiteX9" fmla="*/ 3639978 w 5777230"/>
                    <a:gd name="connsiteY9" fmla="*/ 2276478 h 4519109"/>
                    <a:gd name="connsiteX10" fmla="*/ 571023 w 5777230"/>
                    <a:gd name="connsiteY10" fmla="*/ 1435420 h 4519109"/>
                    <a:gd name="connsiteX11" fmla="*/ 2667000 w 5777230"/>
                    <a:gd name="connsiteY11" fmla="*/ 659609 h 4519109"/>
                    <a:gd name="connsiteX12" fmla="*/ 1336357 w 5777230"/>
                    <a:gd name="connsiteY12" fmla="*/ 450535 h 4519109"/>
                    <a:gd name="connsiteX13" fmla="*/ 2084705 w 5777230"/>
                    <a:gd name="connsiteY13" fmla="*/ 188439 h 4519109"/>
                    <a:gd name="connsiteX14" fmla="*/ 5761942 w 5777230"/>
                    <a:gd name="connsiteY14" fmla="*/ 468 h 4519109"/>
                    <a:gd name="connsiteX15" fmla="*/ 5777230 w 5777230"/>
                    <a:gd name="connsiteY15" fmla="*/ 0 h 4519109"/>
                    <a:gd name="connsiteX0" fmla="*/ 5777230 w 5777230"/>
                    <a:gd name="connsiteY0" fmla="*/ 0 h 4519109"/>
                    <a:gd name="connsiteX1" fmla="*/ 5777230 w 5777230"/>
                    <a:gd name="connsiteY1" fmla="*/ 63847 h 4519109"/>
                    <a:gd name="connsiteX2" fmla="*/ 5541641 w 5777230"/>
                    <a:gd name="connsiteY2" fmla="*/ 73003 h 4519109"/>
                    <a:gd name="connsiteX3" fmla="*/ 2172652 w 5777230"/>
                    <a:gd name="connsiteY3" fmla="*/ 371477 h 4519109"/>
                    <a:gd name="connsiteX4" fmla="*/ 3657600 w 5777230"/>
                    <a:gd name="connsiteY4" fmla="*/ 674849 h 4519109"/>
                    <a:gd name="connsiteX5" fmla="*/ 1859280 w 5777230"/>
                    <a:gd name="connsiteY5" fmla="*/ 1253969 h 4519109"/>
                    <a:gd name="connsiteX6" fmla="*/ 5306853 w 5777230"/>
                    <a:gd name="connsiteY6" fmla="*/ 2367441 h 4519109"/>
                    <a:gd name="connsiteX7" fmla="*/ 0 w 5777230"/>
                    <a:gd name="connsiteY7" fmla="*/ 4519073 h 4519109"/>
                    <a:gd name="connsiteX8" fmla="*/ 0 w 5777230"/>
                    <a:gd name="connsiteY8" fmla="*/ 3204689 h 4519109"/>
                    <a:gd name="connsiteX9" fmla="*/ 3639978 w 5777230"/>
                    <a:gd name="connsiteY9" fmla="*/ 2276478 h 4519109"/>
                    <a:gd name="connsiteX10" fmla="*/ 571023 w 5777230"/>
                    <a:gd name="connsiteY10" fmla="*/ 1435420 h 4519109"/>
                    <a:gd name="connsiteX11" fmla="*/ 2667000 w 5777230"/>
                    <a:gd name="connsiteY11" fmla="*/ 659609 h 4519109"/>
                    <a:gd name="connsiteX12" fmla="*/ 1336357 w 5777230"/>
                    <a:gd name="connsiteY12" fmla="*/ 450535 h 4519109"/>
                    <a:gd name="connsiteX13" fmla="*/ 2084705 w 5777230"/>
                    <a:gd name="connsiteY13" fmla="*/ 188439 h 4519109"/>
                    <a:gd name="connsiteX14" fmla="*/ 5761942 w 5777230"/>
                    <a:gd name="connsiteY14" fmla="*/ 468 h 4519109"/>
                    <a:gd name="connsiteX15" fmla="*/ 5777230 w 5777230"/>
                    <a:gd name="connsiteY15" fmla="*/ 0 h 4519109"/>
                    <a:gd name="connsiteX0" fmla="*/ 5777230 w 5777230"/>
                    <a:gd name="connsiteY0" fmla="*/ 0 h 4519109"/>
                    <a:gd name="connsiteX1" fmla="*/ 5777230 w 5777230"/>
                    <a:gd name="connsiteY1" fmla="*/ 63847 h 4519109"/>
                    <a:gd name="connsiteX2" fmla="*/ 5541641 w 5777230"/>
                    <a:gd name="connsiteY2" fmla="*/ 73003 h 4519109"/>
                    <a:gd name="connsiteX3" fmla="*/ 2172652 w 5777230"/>
                    <a:gd name="connsiteY3" fmla="*/ 371477 h 4519109"/>
                    <a:gd name="connsiteX4" fmla="*/ 3657600 w 5777230"/>
                    <a:gd name="connsiteY4" fmla="*/ 674849 h 4519109"/>
                    <a:gd name="connsiteX5" fmla="*/ 1859280 w 5777230"/>
                    <a:gd name="connsiteY5" fmla="*/ 1253969 h 4519109"/>
                    <a:gd name="connsiteX6" fmla="*/ 5306853 w 5777230"/>
                    <a:gd name="connsiteY6" fmla="*/ 2367441 h 4519109"/>
                    <a:gd name="connsiteX7" fmla="*/ 0 w 5777230"/>
                    <a:gd name="connsiteY7" fmla="*/ 4519073 h 4519109"/>
                    <a:gd name="connsiteX8" fmla="*/ 0 w 5777230"/>
                    <a:gd name="connsiteY8" fmla="*/ 3204689 h 4519109"/>
                    <a:gd name="connsiteX9" fmla="*/ 3639978 w 5777230"/>
                    <a:gd name="connsiteY9" fmla="*/ 2276478 h 4519109"/>
                    <a:gd name="connsiteX10" fmla="*/ 571023 w 5777230"/>
                    <a:gd name="connsiteY10" fmla="*/ 1435420 h 4519109"/>
                    <a:gd name="connsiteX11" fmla="*/ 2667000 w 5777230"/>
                    <a:gd name="connsiteY11" fmla="*/ 659609 h 4519109"/>
                    <a:gd name="connsiteX12" fmla="*/ 1336357 w 5777230"/>
                    <a:gd name="connsiteY12" fmla="*/ 450535 h 4519109"/>
                    <a:gd name="connsiteX13" fmla="*/ 2084705 w 5777230"/>
                    <a:gd name="connsiteY13" fmla="*/ 188439 h 4519109"/>
                    <a:gd name="connsiteX14" fmla="*/ 5761942 w 5777230"/>
                    <a:gd name="connsiteY14" fmla="*/ 468 h 4519109"/>
                    <a:gd name="connsiteX15" fmla="*/ 5777230 w 5777230"/>
                    <a:gd name="connsiteY15" fmla="*/ 0 h 4519109"/>
                    <a:gd name="connsiteX0" fmla="*/ 5777230 w 5777230"/>
                    <a:gd name="connsiteY0" fmla="*/ 0 h 4519109"/>
                    <a:gd name="connsiteX1" fmla="*/ 5777230 w 5777230"/>
                    <a:gd name="connsiteY1" fmla="*/ 63847 h 4519109"/>
                    <a:gd name="connsiteX2" fmla="*/ 5541641 w 5777230"/>
                    <a:gd name="connsiteY2" fmla="*/ 73003 h 4519109"/>
                    <a:gd name="connsiteX3" fmla="*/ 2172652 w 5777230"/>
                    <a:gd name="connsiteY3" fmla="*/ 371477 h 4519109"/>
                    <a:gd name="connsiteX4" fmla="*/ 3657600 w 5777230"/>
                    <a:gd name="connsiteY4" fmla="*/ 674849 h 4519109"/>
                    <a:gd name="connsiteX5" fmla="*/ 1859280 w 5777230"/>
                    <a:gd name="connsiteY5" fmla="*/ 1253969 h 4519109"/>
                    <a:gd name="connsiteX6" fmla="*/ 5306853 w 5777230"/>
                    <a:gd name="connsiteY6" fmla="*/ 2367441 h 4519109"/>
                    <a:gd name="connsiteX7" fmla="*/ 0 w 5777230"/>
                    <a:gd name="connsiteY7" fmla="*/ 4519073 h 4519109"/>
                    <a:gd name="connsiteX8" fmla="*/ 0 w 5777230"/>
                    <a:gd name="connsiteY8" fmla="*/ 3204689 h 4519109"/>
                    <a:gd name="connsiteX9" fmla="*/ 3639978 w 5777230"/>
                    <a:gd name="connsiteY9" fmla="*/ 2276478 h 4519109"/>
                    <a:gd name="connsiteX10" fmla="*/ 571023 w 5777230"/>
                    <a:gd name="connsiteY10" fmla="*/ 1435420 h 4519109"/>
                    <a:gd name="connsiteX11" fmla="*/ 2667000 w 5777230"/>
                    <a:gd name="connsiteY11" fmla="*/ 659609 h 4519109"/>
                    <a:gd name="connsiteX12" fmla="*/ 1336357 w 5777230"/>
                    <a:gd name="connsiteY12" fmla="*/ 450535 h 4519109"/>
                    <a:gd name="connsiteX13" fmla="*/ 2084705 w 5777230"/>
                    <a:gd name="connsiteY13" fmla="*/ 188439 h 4519109"/>
                    <a:gd name="connsiteX14" fmla="*/ 5761942 w 5777230"/>
                    <a:gd name="connsiteY14" fmla="*/ 468 h 4519109"/>
                    <a:gd name="connsiteX15" fmla="*/ 5777230 w 5777230"/>
                    <a:gd name="connsiteY15" fmla="*/ 0 h 451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77230" h="4519109">
                      <a:moveTo>
                        <a:pt x="5777230" y="0"/>
                      </a:moveTo>
                      <a:lnTo>
                        <a:pt x="5777230" y="63847"/>
                      </a:lnTo>
                      <a:lnTo>
                        <a:pt x="5541641" y="73003"/>
                      </a:lnTo>
                      <a:cubicBezTo>
                        <a:pt x="4353863" y="124971"/>
                        <a:pt x="2514917" y="281466"/>
                        <a:pt x="2172652" y="371477"/>
                      </a:cubicBezTo>
                      <a:cubicBezTo>
                        <a:pt x="1781492" y="474347"/>
                        <a:pt x="3600770" y="348900"/>
                        <a:pt x="3657600" y="674849"/>
                      </a:cubicBezTo>
                      <a:cubicBezTo>
                        <a:pt x="3701852" y="928658"/>
                        <a:pt x="1876772" y="1089668"/>
                        <a:pt x="1859280" y="1253969"/>
                      </a:cubicBezTo>
                      <a:cubicBezTo>
                        <a:pt x="1822464" y="1599780"/>
                        <a:pt x="5186534" y="1125587"/>
                        <a:pt x="5306853" y="2367441"/>
                      </a:cubicBezTo>
                      <a:cubicBezTo>
                        <a:pt x="5440087" y="3742600"/>
                        <a:pt x="716059" y="4525260"/>
                        <a:pt x="0" y="4519073"/>
                      </a:cubicBezTo>
                      <a:lnTo>
                        <a:pt x="0" y="3204689"/>
                      </a:lnTo>
                      <a:cubicBezTo>
                        <a:pt x="1510506" y="2963865"/>
                        <a:pt x="3657030" y="2647728"/>
                        <a:pt x="3639978" y="2276478"/>
                      </a:cubicBezTo>
                      <a:cubicBezTo>
                        <a:pt x="3619069" y="1821263"/>
                        <a:pt x="621348" y="2116928"/>
                        <a:pt x="571023" y="1435420"/>
                      </a:cubicBezTo>
                      <a:cubicBezTo>
                        <a:pt x="525198" y="814855"/>
                        <a:pt x="2548660" y="782763"/>
                        <a:pt x="2667000" y="659609"/>
                      </a:cubicBezTo>
                      <a:cubicBezTo>
                        <a:pt x="2723556" y="600752"/>
                        <a:pt x="1401846" y="642351"/>
                        <a:pt x="1336357" y="450535"/>
                      </a:cubicBezTo>
                      <a:cubicBezTo>
                        <a:pt x="1303434" y="354103"/>
                        <a:pt x="1652746" y="229158"/>
                        <a:pt x="2084705" y="188439"/>
                      </a:cubicBezTo>
                      <a:cubicBezTo>
                        <a:pt x="2808159" y="111570"/>
                        <a:pt x="5018219" y="23863"/>
                        <a:pt x="5761942" y="468"/>
                      </a:cubicBezTo>
                      <a:lnTo>
                        <a:pt x="5777230" y="0"/>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Freeform 1"/>
                <p:cNvSpPr/>
                <p:nvPr/>
              </p:nvSpPr>
              <p:spPr>
                <a:xfrm>
                  <a:off x="-7145" y="532894"/>
                  <a:ext cx="9153525" cy="6207464"/>
                </a:xfrm>
                <a:custGeom>
                  <a:avLst/>
                  <a:gdLst>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7714 w 5777230"/>
                    <a:gd name="connsiteY13" fmla="*/ 181131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93732 w 5777230"/>
                    <a:gd name="connsiteY13" fmla="*/ 177478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93732 w 5777230"/>
                    <a:gd name="connsiteY13" fmla="*/ 177478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93732 w 5777230"/>
                    <a:gd name="connsiteY13" fmla="*/ 177478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93732 w 5777230"/>
                    <a:gd name="connsiteY13" fmla="*/ 177478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93732 w 5777230"/>
                    <a:gd name="connsiteY13" fmla="*/ 177478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93732 w 5777230"/>
                    <a:gd name="connsiteY13" fmla="*/ 177478 h 4606769"/>
                    <a:gd name="connsiteX14" fmla="*/ 5761942 w 5777230"/>
                    <a:gd name="connsiteY14" fmla="*/ 468 h 4606769"/>
                    <a:gd name="connsiteX15" fmla="*/ 5777230 w 577723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81300 w 5781300"/>
                    <a:gd name="connsiteY14" fmla="*/ 0 h 4606769"/>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81744 w 5783248"/>
                    <a:gd name="connsiteY0" fmla="*/ 0 h 4378392"/>
                    <a:gd name="connsiteX1" fmla="*/ 5783248 w 5783248"/>
                    <a:gd name="connsiteY1" fmla="*/ 76636 h 4378392"/>
                    <a:gd name="connsiteX2" fmla="*/ 5547659 w 5783248"/>
                    <a:gd name="connsiteY2" fmla="*/ 85792 h 4378392"/>
                    <a:gd name="connsiteX3" fmla="*/ 2178670 w 5783248"/>
                    <a:gd name="connsiteY3" fmla="*/ 384266 h 4378392"/>
                    <a:gd name="connsiteX4" fmla="*/ 3663618 w 5783248"/>
                    <a:gd name="connsiteY4" fmla="*/ 687638 h 4378392"/>
                    <a:gd name="connsiteX5" fmla="*/ 1865298 w 5783248"/>
                    <a:gd name="connsiteY5" fmla="*/ 1266758 h 4378392"/>
                    <a:gd name="connsiteX6" fmla="*/ 5312871 w 5783248"/>
                    <a:gd name="connsiteY6" fmla="*/ 2380230 h 4378392"/>
                    <a:gd name="connsiteX7" fmla="*/ 0 w 5783248"/>
                    <a:gd name="connsiteY7" fmla="*/ 4378392 h 4378392"/>
                    <a:gd name="connsiteX8" fmla="*/ 2006 w 5783248"/>
                    <a:gd name="connsiteY8" fmla="*/ 3206516 h 4378392"/>
                    <a:gd name="connsiteX9" fmla="*/ 3645996 w 5783248"/>
                    <a:gd name="connsiteY9" fmla="*/ 2289267 h 4378392"/>
                    <a:gd name="connsiteX10" fmla="*/ 577041 w 5783248"/>
                    <a:gd name="connsiteY10" fmla="*/ 1448209 h 4378392"/>
                    <a:gd name="connsiteX11" fmla="*/ 2667000 w 5783248"/>
                    <a:gd name="connsiteY11" fmla="*/ 665090 h 4378392"/>
                    <a:gd name="connsiteX12" fmla="*/ 1342375 w 5783248"/>
                    <a:gd name="connsiteY12" fmla="*/ 463324 h 4378392"/>
                    <a:gd name="connsiteX13" fmla="*/ 2099750 w 5783248"/>
                    <a:gd name="connsiteY13" fmla="*/ 190267 h 4378392"/>
                    <a:gd name="connsiteX14" fmla="*/ 5781744 w 5783248"/>
                    <a:gd name="connsiteY14" fmla="*/ 0 h 4378392"/>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3248" h="4524553">
                      <a:moveTo>
                        <a:pt x="5781744" y="0"/>
                      </a:moveTo>
                      <a:cubicBezTo>
                        <a:pt x="5782245" y="25545"/>
                        <a:pt x="5782747" y="51091"/>
                        <a:pt x="5783248" y="76636"/>
                      </a:cubicBezTo>
                      <a:lnTo>
                        <a:pt x="5547659" y="85792"/>
                      </a:lnTo>
                      <a:cubicBezTo>
                        <a:pt x="4191379" y="121316"/>
                        <a:pt x="2293905" y="358930"/>
                        <a:pt x="2178670" y="384266"/>
                      </a:cubicBezTo>
                      <a:cubicBezTo>
                        <a:pt x="1804836" y="466457"/>
                        <a:pt x="3669609" y="328568"/>
                        <a:pt x="3663618" y="687638"/>
                      </a:cubicBezTo>
                      <a:cubicBezTo>
                        <a:pt x="3660099" y="898562"/>
                        <a:pt x="1827151" y="1051335"/>
                        <a:pt x="1865298" y="1266758"/>
                      </a:cubicBezTo>
                      <a:cubicBezTo>
                        <a:pt x="1921904" y="1586424"/>
                        <a:pt x="5209909" y="1143949"/>
                        <a:pt x="5312871" y="2380230"/>
                      </a:cubicBezTo>
                      <a:cubicBezTo>
                        <a:pt x="5415484" y="3612325"/>
                        <a:pt x="1222216" y="4286745"/>
                        <a:pt x="0" y="4524553"/>
                      </a:cubicBezTo>
                      <a:cubicBezTo>
                        <a:pt x="669" y="4054757"/>
                        <a:pt x="1337" y="3676312"/>
                        <a:pt x="2006" y="3206516"/>
                      </a:cubicBezTo>
                      <a:cubicBezTo>
                        <a:pt x="1042611" y="3015023"/>
                        <a:pt x="3585543" y="2698371"/>
                        <a:pt x="3645996" y="2289267"/>
                      </a:cubicBezTo>
                      <a:cubicBezTo>
                        <a:pt x="3731579" y="1710100"/>
                        <a:pt x="648707" y="2089477"/>
                        <a:pt x="577041" y="1448209"/>
                      </a:cubicBezTo>
                      <a:cubicBezTo>
                        <a:pt x="509653" y="845216"/>
                        <a:pt x="2424119" y="744705"/>
                        <a:pt x="2667000" y="665090"/>
                      </a:cubicBezTo>
                      <a:cubicBezTo>
                        <a:pt x="2791426" y="624304"/>
                        <a:pt x="1394792" y="631985"/>
                        <a:pt x="1342375" y="463324"/>
                      </a:cubicBezTo>
                      <a:cubicBezTo>
                        <a:pt x="1305784" y="345587"/>
                        <a:pt x="1667791" y="230986"/>
                        <a:pt x="2099750" y="190267"/>
                      </a:cubicBezTo>
                      <a:cubicBezTo>
                        <a:pt x="2839896" y="115178"/>
                        <a:pt x="5167828" y="18939"/>
                        <a:pt x="5781744" y="0"/>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28" name="Freeform 27"/>
              <p:cNvSpPr/>
              <p:nvPr/>
            </p:nvSpPr>
            <p:spPr>
              <a:xfrm>
                <a:off x="25758" y="991876"/>
                <a:ext cx="9105363" cy="4997003"/>
              </a:xfrm>
              <a:custGeom>
                <a:avLst/>
                <a:gdLst>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551849 w 9105363"/>
                  <a:gd name="connsiteY1" fmla="*/ 3096967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5363" h="4997003">
                    <a:moveTo>
                      <a:pt x="0" y="4997003"/>
                    </a:moveTo>
                    <a:cubicBezTo>
                      <a:pt x="1149172" y="4872910"/>
                      <a:pt x="7300175" y="4208709"/>
                      <a:pt x="7310549" y="2865192"/>
                    </a:cubicBezTo>
                    <a:cubicBezTo>
                      <a:pt x="7346323" y="1966175"/>
                      <a:pt x="1960217" y="2091429"/>
                      <a:pt x="2021983" y="1648496"/>
                    </a:cubicBezTo>
                    <a:cubicBezTo>
                      <a:pt x="2091267" y="1151646"/>
                      <a:pt x="4898264" y="1041044"/>
                      <a:pt x="4906850" y="798491"/>
                    </a:cubicBezTo>
                    <a:cubicBezTo>
                      <a:pt x="4915436" y="555938"/>
                      <a:pt x="3086638" y="699752"/>
                      <a:pt x="2846231" y="502276"/>
                    </a:cubicBezTo>
                    <a:cubicBezTo>
                      <a:pt x="2554309" y="163133"/>
                      <a:pt x="8169498" y="27904"/>
                      <a:pt x="9105363" y="0"/>
                    </a:cubicBezTo>
                  </a:path>
                </a:pathLst>
              </a:custGeom>
              <a:noFill/>
              <a:ln w="1270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grpSp>
        <p:grpSp>
          <p:nvGrpSpPr>
            <p:cNvPr id="39" name="Group 38"/>
            <p:cNvGrpSpPr/>
            <p:nvPr/>
          </p:nvGrpSpPr>
          <p:grpSpPr>
            <a:xfrm>
              <a:off x="1407038" y="1174533"/>
              <a:ext cx="1171062" cy="1639664"/>
              <a:chOff x="1407038" y="1174533"/>
              <a:chExt cx="1171062" cy="1639664"/>
            </a:xfrm>
          </p:grpSpPr>
          <p:grpSp>
            <p:nvGrpSpPr>
              <p:cNvPr id="12" name="Group 11"/>
              <p:cNvGrpSpPr/>
              <p:nvPr/>
            </p:nvGrpSpPr>
            <p:grpSpPr>
              <a:xfrm>
                <a:off x="1407038" y="1174533"/>
                <a:ext cx="1171062" cy="1639664"/>
                <a:chOff x="1285782" y="1954531"/>
                <a:chExt cx="2448018" cy="3427594"/>
              </a:xfrm>
            </p:grpSpPr>
            <p:sp>
              <p:nvSpPr>
                <p:cNvPr id="13" name="Oval 12"/>
                <p:cNvSpPr/>
                <p:nvPr/>
              </p:nvSpPr>
              <p:spPr>
                <a:xfrm>
                  <a:off x="1285782" y="1954531"/>
                  <a:ext cx="2448018" cy="2448018"/>
                </a:xfrm>
                <a:prstGeom prst="ellipse">
                  <a:avLst/>
                </a:prstGeom>
                <a:solidFill>
                  <a:srgbClr val="CB23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Rectangle 19"/>
                <p:cNvSpPr/>
                <p:nvPr/>
              </p:nvSpPr>
              <p:spPr>
                <a:xfrm>
                  <a:off x="1707503" y="3698984"/>
                  <a:ext cx="1904046" cy="1683141"/>
                </a:xfrm>
                <a:custGeom>
                  <a:avLst/>
                  <a:gdLst>
                    <a:gd name="connsiteX0" fmla="*/ 0 w 681037"/>
                    <a:gd name="connsiteY0" fmla="*/ 0 h 742950"/>
                    <a:gd name="connsiteX1" fmla="*/ 681037 w 681037"/>
                    <a:gd name="connsiteY1" fmla="*/ 0 h 742950"/>
                    <a:gd name="connsiteX2" fmla="*/ 681037 w 681037"/>
                    <a:gd name="connsiteY2" fmla="*/ 742950 h 742950"/>
                    <a:gd name="connsiteX3" fmla="*/ 0 w 681037"/>
                    <a:gd name="connsiteY3" fmla="*/ 742950 h 742950"/>
                    <a:gd name="connsiteX4" fmla="*/ 0 w 681037"/>
                    <a:gd name="connsiteY4" fmla="*/ 0 h 742950"/>
                    <a:gd name="connsiteX0" fmla="*/ 0 w 1114424"/>
                    <a:gd name="connsiteY0" fmla="*/ 0 h 742950"/>
                    <a:gd name="connsiteX1" fmla="*/ 1114424 w 1114424"/>
                    <a:gd name="connsiteY1" fmla="*/ 138113 h 742950"/>
                    <a:gd name="connsiteX2" fmla="*/ 681037 w 1114424"/>
                    <a:gd name="connsiteY2" fmla="*/ 742950 h 742950"/>
                    <a:gd name="connsiteX3" fmla="*/ 0 w 1114424"/>
                    <a:gd name="connsiteY3" fmla="*/ 742950 h 742950"/>
                    <a:gd name="connsiteX4" fmla="*/ 0 w 1114424"/>
                    <a:gd name="connsiteY4" fmla="*/ 0 h 742950"/>
                    <a:gd name="connsiteX0" fmla="*/ 0 w 1104899"/>
                    <a:gd name="connsiteY0" fmla="*/ 0 h 742950"/>
                    <a:gd name="connsiteX1" fmla="*/ 1104899 w 1104899"/>
                    <a:gd name="connsiteY1" fmla="*/ 142875 h 742950"/>
                    <a:gd name="connsiteX2" fmla="*/ 681037 w 1104899"/>
                    <a:gd name="connsiteY2" fmla="*/ 742950 h 742950"/>
                    <a:gd name="connsiteX3" fmla="*/ 0 w 1104899"/>
                    <a:gd name="connsiteY3" fmla="*/ 742950 h 742950"/>
                    <a:gd name="connsiteX4" fmla="*/ 0 w 1104899"/>
                    <a:gd name="connsiteY4" fmla="*/ 0 h 742950"/>
                    <a:gd name="connsiteX0" fmla="*/ 400050 w 1104899"/>
                    <a:gd name="connsiteY0" fmla="*/ 152400 h 600075"/>
                    <a:gd name="connsiteX1" fmla="*/ 1104899 w 1104899"/>
                    <a:gd name="connsiteY1" fmla="*/ 0 h 600075"/>
                    <a:gd name="connsiteX2" fmla="*/ 681037 w 1104899"/>
                    <a:gd name="connsiteY2" fmla="*/ 600075 h 600075"/>
                    <a:gd name="connsiteX3" fmla="*/ 0 w 1104899"/>
                    <a:gd name="connsiteY3" fmla="*/ 600075 h 600075"/>
                    <a:gd name="connsiteX4" fmla="*/ 400050 w 1104899"/>
                    <a:gd name="connsiteY4"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11965"/>
                    <a:gd name="connsiteY0" fmla="*/ 139947 h 619125"/>
                    <a:gd name="connsiteX1" fmla="*/ 711965 w 711965"/>
                    <a:gd name="connsiteY1" fmla="*/ 0 h 619125"/>
                    <a:gd name="connsiteX2" fmla="*/ 297628 w 711965"/>
                    <a:gd name="connsiteY2" fmla="*/ 619125 h 619125"/>
                    <a:gd name="connsiteX3" fmla="*/ 0 w 711965"/>
                    <a:gd name="connsiteY3" fmla="*/ 139947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52188 h 628698"/>
                    <a:gd name="connsiteX1" fmla="*/ 709297 w 709297"/>
                    <a:gd name="connsiteY1" fmla="*/ 0 h 628698"/>
                    <a:gd name="connsiteX2" fmla="*/ 294960 w 709297"/>
                    <a:gd name="connsiteY2" fmla="*/ 628698 h 628698"/>
                    <a:gd name="connsiteX3" fmla="*/ 0 w 709297"/>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Lst>
                  <a:ahLst/>
                  <a:cxnLst>
                    <a:cxn ang="0">
                      <a:pos x="connsiteX0" y="connsiteY0"/>
                    </a:cxn>
                    <a:cxn ang="0">
                      <a:pos x="connsiteX1" y="connsiteY1"/>
                    </a:cxn>
                    <a:cxn ang="0">
                      <a:pos x="connsiteX2" y="connsiteY2"/>
                    </a:cxn>
                    <a:cxn ang="0">
                      <a:pos x="connsiteX3" y="connsiteY3"/>
                    </a:cxn>
                  </a:cxnLst>
                  <a:rect l="l" t="t" r="r" b="b"/>
                  <a:pathLst>
                    <a:path w="711212" h="628698">
                      <a:moveTo>
                        <a:pt x="0" y="152188"/>
                      </a:moveTo>
                      <a:cubicBezTo>
                        <a:pt x="282146" y="369755"/>
                        <a:pt x="604850" y="211744"/>
                        <a:pt x="711212" y="0"/>
                      </a:cubicBezTo>
                      <a:cubicBezTo>
                        <a:pt x="633145" y="175886"/>
                        <a:pt x="487421" y="411770"/>
                        <a:pt x="294960" y="628698"/>
                      </a:cubicBezTo>
                      <a:cubicBezTo>
                        <a:pt x="339410" y="308023"/>
                        <a:pt x="203943" y="302099"/>
                        <a:pt x="0" y="152188"/>
                      </a:cubicBezTo>
                      <a:close/>
                    </a:path>
                  </a:pathLst>
                </a:custGeom>
                <a:solidFill>
                  <a:srgbClr val="CB23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Oval 14"/>
                <p:cNvSpPr/>
                <p:nvPr/>
              </p:nvSpPr>
              <p:spPr>
                <a:xfrm>
                  <a:off x="1571384" y="2240133"/>
                  <a:ext cx="1876814" cy="187681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5" name="Group 34"/>
              <p:cNvGrpSpPr/>
              <p:nvPr/>
            </p:nvGrpSpPr>
            <p:grpSpPr>
              <a:xfrm>
                <a:off x="1757118" y="1512858"/>
                <a:ext cx="528882" cy="557492"/>
                <a:chOff x="1814268" y="1573100"/>
                <a:chExt cx="414582" cy="437008"/>
              </a:xfrm>
              <a:solidFill>
                <a:schemeClr val="tx1">
                  <a:lumMod val="50000"/>
                  <a:lumOff val="50000"/>
                </a:schemeClr>
              </a:solidFill>
              <a:effectLst/>
            </p:grpSpPr>
            <p:sp>
              <p:nvSpPr>
                <p:cNvPr id="142" name="Freeform 141"/>
                <p:cNvSpPr/>
                <p:nvPr/>
              </p:nvSpPr>
              <p:spPr>
                <a:xfrm>
                  <a:off x="1814268" y="1573100"/>
                  <a:ext cx="301729" cy="361811"/>
                </a:xfrm>
                <a:custGeom>
                  <a:avLst/>
                  <a:gdLst>
                    <a:gd name="connsiteX0" fmla="*/ 29853 w 301729"/>
                    <a:gd name="connsiteY0" fmla="*/ 0 h 361811"/>
                    <a:gd name="connsiteX1" fmla="*/ 271876 w 301729"/>
                    <a:gd name="connsiteY1" fmla="*/ 0 h 361811"/>
                    <a:gd name="connsiteX2" fmla="*/ 301729 w 301729"/>
                    <a:gd name="connsiteY2" fmla="*/ 29853 h 361811"/>
                    <a:gd name="connsiteX3" fmla="*/ 301729 w 301729"/>
                    <a:gd name="connsiteY3" fmla="*/ 200323 h 361811"/>
                    <a:gd name="connsiteX4" fmla="*/ 299927 w 301729"/>
                    <a:gd name="connsiteY4" fmla="*/ 200140 h 361811"/>
                    <a:gd name="connsiteX5" fmla="*/ 269888 w 301729"/>
                    <a:gd name="connsiteY5" fmla="*/ 206278 h 361811"/>
                    <a:gd name="connsiteX6" fmla="*/ 275952 w 301729"/>
                    <a:gd name="connsiteY6" fmla="*/ 203868 h 361811"/>
                    <a:gd name="connsiteX7" fmla="*/ 277381 w 301729"/>
                    <a:gd name="connsiteY7" fmla="*/ 203723 h 361811"/>
                    <a:gd name="connsiteX8" fmla="*/ 277381 w 301729"/>
                    <a:gd name="connsiteY8" fmla="*/ 29257 h 361811"/>
                    <a:gd name="connsiteX9" fmla="*/ 272407 w 301729"/>
                    <a:gd name="connsiteY9" fmla="*/ 24282 h 361811"/>
                    <a:gd name="connsiteX10" fmla="*/ 29322 w 301729"/>
                    <a:gd name="connsiteY10" fmla="*/ 24282 h 361811"/>
                    <a:gd name="connsiteX11" fmla="*/ 24347 w 301729"/>
                    <a:gd name="connsiteY11" fmla="*/ 29257 h 361811"/>
                    <a:gd name="connsiteX12" fmla="*/ 24347 w 301729"/>
                    <a:gd name="connsiteY12" fmla="*/ 332553 h 361811"/>
                    <a:gd name="connsiteX13" fmla="*/ 29322 w 301729"/>
                    <a:gd name="connsiteY13" fmla="*/ 337527 h 361811"/>
                    <a:gd name="connsiteX14" fmla="*/ 178286 w 301729"/>
                    <a:gd name="connsiteY14" fmla="*/ 337527 h 361811"/>
                    <a:gd name="connsiteX15" fmla="*/ 179491 w 301729"/>
                    <a:gd name="connsiteY15" fmla="*/ 349633 h 361811"/>
                    <a:gd name="connsiteX16" fmla="*/ 183226 w 301729"/>
                    <a:gd name="connsiteY16" fmla="*/ 361811 h 361811"/>
                    <a:gd name="connsiteX17" fmla="*/ 29853 w 301729"/>
                    <a:gd name="connsiteY17" fmla="*/ 361811 h 361811"/>
                    <a:gd name="connsiteX18" fmla="*/ 0 w 301729"/>
                    <a:gd name="connsiteY18" fmla="*/ 331958 h 361811"/>
                    <a:gd name="connsiteX19" fmla="*/ 0 w 301729"/>
                    <a:gd name="connsiteY19" fmla="*/ 29853 h 361811"/>
                    <a:gd name="connsiteX20" fmla="*/ 29853 w 301729"/>
                    <a:gd name="connsiteY20" fmla="*/ 0 h 36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1729" h="361811">
                      <a:moveTo>
                        <a:pt x="29853" y="0"/>
                      </a:moveTo>
                      <a:lnTo>
                        <a:pt x="271876" y="0"/>
                      </a:lnTo>
                      <a:cubicBezTo>
                        <a:pt x="288363" y="0"/>
                        <a:pt x="301729" y="13366"/>
                        <a:pt x="301729" y="29853"/>
                      </a:cubicBezTo>
                      <a:lnTo>
                        <a:pt x="301729" y="200323"/>
                      </a:lnTo>
                      <a:lnTo>
                        <a:pt x="299927" y="200140"/>
                      </a:lnTo>
                      <a:lnTo>
                        <a:pt x="269888" y="206278"/>
                      </a:lnTo>
                      <a:lnTo>
                        <a:pt x="275952" y="203868"/>
                      </a:lnTo>
                      <a:lnTo>
                        <a:pt x="277381" y="203723"/>
                      </a:lnTo>
                      <a:lnTo>
                        <a:pt x="277381" y="29257"/>
                      </a:lnTo>
                      <a:cubicBezTo>
                        <a:pt x="277381" y="26509"/>
                        <a:pt x="275154" y="24282"/>
                        <a:pt x="272407" y="24282"/>
                      </a:cubicBezTo>
                      <a:lnTo>
                        <a:pt x="29322" y="24282"/>
                      </a:lnTo>
                      <a:cubicBezTo>
                        <a:pt x="26574" y="24282"/>
                        <a:pt x="24347" y="26509"/>
                        <a:pt x="24347" y="29257"/>
                      </a:cubicBezTo>
                      <a:lnTo>
                        <a:pt x="24347" y="332553"/>
                      </a:lnTo>
                      <a:cubicBezTo>
                        <a:pt x="24347" y="335300"/>
                        <a:pt x="26574" y="337527"/>
                        <a:pt x="29322" y="337527"/>
                      </a:cubicBezTo>
                      <a:lnTo>
                        <a:pt x="178286" y="337527"/>
                      </a:lnTo>
                      <a:lnTo>
                        <a:pt x="179491" y="349633"/>
                      </a:lnTo>
                      <a:lnTo>
                        <a:pt x="183226" y="361811"/>
                      </a:lnTo>
                      <a:lnTo>
                        <a:pt x="29853" y="361811"/>
                      </a:lnTo>
                      <a:cubicBezTo>
                        <a:pt x="13366" y="361811"/>
                        <a:pt x="0" y="348445"/>
                        <a:pt x="0" y="331958"/>
                      </a:cubicBezTo>
                      <a:lnTo>
                        <a:pt x="0" y="29853"/>
                      </a:lnTo>
                      <a:cubicBezTo>
                        <a:pt x="0" y="13366"/>
                        <a:pt x="13366" y="0"/>
                        <a:pt x="29853"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latin typeface="Arial" panose="020B0604020202020204" pitchFamily="34" charset="0"/>
                    <a:cs typeface="Arial" panose="020B0604020202020204" pitchFamily="34" charset="0"/>
                  </a:endParaRPr>
                </a:p>
              </p:txBody>
            </p:sp>
            <p:sp>
              <p:nvSpPr>
                <p:cNvPr id="59" name="Freeform 33"/>
                <p:cNvSpPr>
                  <a:spLocks/>
                </p:cNvSpPr>
                <p:nvPr/>
              </p:nvSpPr>
              <p:spPr bwMode="auto">
                <a:xfrm>
                  <a:off x="2070317" y="1851376"/>
                  <a:ext cx="92963" cy="93765"/>
                </a:xfrm>
                <a:custGeom>
                  <a:avLst/>
                  <a:gdLst>
                    <a:gd name="T0" fmla="*/ 97 w 116"/>
                    <a:gd name="T1" fmla="*/ 0 h 117"/>
                    <a:gd name="T2" fmla="*/ 116 w 116"/>
                    <a:gd name="T3" fmla="*/ 18 h 117"/>
                    <a:gd name="T4" fmla="*/ 76 w 116"/>
                    <a:gd name="T5" fmla="*/ 59 h 117"/>
                    <a:gd name="T6" fmla="*/ 116 w 116"/>
                    <a:gd name="T7" fmla="*/ 99 h 117"/>
                    <a:gd name="T8" fmla="*/ 97 w 116"/>
                    <a:gd name="T9" fmla="*/ 117 h 117"/>
                    <a:gd name="T10" fmla="*/ 58 w 116"/>
                    <a:gd name="T11" fmla="*/ 78 h 117"/>
                    <a:gd name="T12" fmla="*/ 19 w 116"/>
                    <a:gd name="T13" fmla="*/ 116 h 117"/>
                    <a:gd name="T14" fmla="*/ 0 w 116"/>
                    <a:gd name="T15" fmla="*/ 98 h 117"/>
                    <a:gd name="T16" fmla="*/ 38 w 116"/>
                    <a:gd name="T17" fmla="*/ 59 h 117"/>
                    <a:gd name="T18" fmla="*/ 0 w 116"/>
                    <a:gd name="T19" fmla="*/ 20 h 117"/>
                    <a:gd name="T20" fmla="*/ 19 w 116"/>
                    <a:gd name="T21" fmla="*/ 1 h 117"/>
                    <a:gd name="T22" fmla="*/ 58 w 116"/>
                    <a:gd name="T23" fmla="*/ 39 h 117"/>
                    <a:gd name="T24" fmla="*/ 97 w 116"/>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7">
                      <a:moveTo>
                        <a:pt x="97" y="0"/>
                      </a:moveTo>
                      <a:lnTo>
                        <a:pt x="116" y="18"/>
                      </a:lnTo>
                      <a:lnTo>
                        <a:pt x="76" y="59"/>
                      </a:lnTo>
                      <a:lnTo>
                        <a:pt x="116" y="99"/>
                      </a:lnTo>
                      <a:lnTo>
                        <a:pt x="97" y="117"/>
                      </a:lnTo>
                      <a:lnTo>
                        <a:pt x="58" y="78"/>
                      </a:lnTo>
                      <a:lnTo>
                        <a:pt x="19" y="116"/>
                      </a:lnTo>
                      <a:lnTo>
                        <a:pt x="0" y="98"/>
                      </a:lnTo>
                      <a:lnTo>
                        <a:pt x="38" y="59"/>
                      </a:lnTo>
                      <a:lnTo>
                        <a:pt x="0" y="20"/>
                      </a:lnTo>
                      <a:lnTo>
                        <a:pt x="19" y="1"/>
                      </a:lnTo>
                      <a:lnTo>
                        <a:pt x="58" y="39"/>
                      </a:lnTo>
                      <a:lnTo>
                        <a:pt x="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60" name="Freeform 59"/>
                <p:cNvSpPr/>
                <p:nvPr/>
              </p:nvSpPr>
              <p:spPr>
                <a:xfrm>
                  <a:off x="1999538" y="1780398"/>
                  <a:ext cx="229312" cy="229710"/>
                </a:xfrm>
                <a:custGeom>
                  <a:avLst/>
                  <a:gdLst>
                    <a:gd name="connsiteX0" fmla="*/ 227122 w 454244"/>
                    <a:gd name="connsiteY0" fmla="*/ 56441 h 464178"/>
                    <a:gd name="connsiteX1" fmla="*/ 53514 w 454244"/>
                    <a:gd name="connsiteY1" fmla="*/ 232089 h 464178"/>
                    <a:gd name="connsiteX2" fmla="*/ 227122 w 454244"/>
                    <a:gd name="connsiteY2" fmla="*/ 407737 h 464178"/>
                    <a:gd name="connsiteX3" fmla="*/ 400730 w 454244"/>
                    <a:gd name="connsiteY3" fmla="*/ 232089 h 464178"/>
                    <a:gd name="connsiteX4" fmla="*/ 227122 w 454244"/>
                    <a:gd name="connsiteY4" fmla="*/ 56441 h 464178"/>
                    <a:gd name="connsiteX5" fmla="*/ 227122 w 454244"/>
                    <a:gd name="connsiteY5" fmla="*/ 0 h 464178"/>
                    <a:gd name="connsiteX6" fmla="*/ 454244 w 454244"/>
                    <a:gd name="connsiteY6" fmla="*/ 232089 h 464178"/>
                    <a:gd name="connsiteX7" fmla="*/ 227122 w 454244"/>
                    <a:gd name="connsiteY7" fmla="*/ 464178 h 464178"/>
                    <a:gd name="connsiteX8" fmla="*/ 0 w 454244"/>
                    <a:gd name="connsiteY8" fmla="*/ 232089 h 464178"/>
                    <a:gd name="connsiteX9" fmla="*/ 227122 w 454244"/>
                    <a:gd name="connsiteY9" fmla="*/ 0 h 46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244" h="464178">
                      <a:moveTo>
                        <a:pt x="227122" y="56441"/>
                      </a:moveTo>
                      <a:cubicBezTo>
                        <a:pt x="131241" y="56441"/>
                        <a:pt x="53514" y="135081"/>
                        <a:pt x="53514" y="232089"/>
                      </a:cubicBezTo>
                      <a:cubicBezTo>
                        <a:pt x="53514" y="329097"/>
                        <a:pt x="131241" y="407737"/>
                        <a:pt x="227122" y="407737"/>
                      </a:cubicBezTo>
                      <a:cubicBezTo>
                        <a:pt x="323003" y="407737"/>
                        <a:pt x="400730" y="329097"/>
                        <a:pt x="400730" y="232089"/>
                      </a:cubicBezTo>
                      <a:cubicBezTo>
                        <a:pt x="400730" y="135081"/>
                        <a:pt x="323003" y="56441"/>
                        <a:pt x="227122" y="56441"/>
                      </a:cubicBezTo>
                      <a:close/>
                      <a:moveTo>
                        <a:pt x="227122" y="0"/>
                      </a:moveTo>
                      <a:cubicBezTo>
                        <a:pt x="352558" y="0"/>
                        <a:pt x="454244" y="103910"/>
                        <a:pt x="454244" y="232089"/>
                      </a:cubicBezTo>
                      <a:cubicBezTo>
                        <a:pt x="454244" y="360268"/>
                        <a:pt x="352558" y="464178"/>
                        <a:pt x="227122" y="464178"/>
                      </a:cubicBezTo>
                      <a:cubicBezTo>
                        <a:pt x="101686" y="464178"/>
                        <a:pt x="0" y="360268"/>
                        <a:pt x="0" y="232089"/>
                      </a:cubicBezTo>
                      <a:cubicBezTo>
                        <a:pt x="0" y="103910"/>
                        <a:pt x="101686" y="0"/>
                        <a:pt x="227122"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sp>
              <p:nvSpPr>
                <p:cNvPr id="61" name="Rectangle 34"/>
                <p:cNvSpPr>
                  <a:spLocks noChangeArrowheads="1"/>
                </p:cNvSpPr>
                <p:nvPr/>
              </p:nvSpPr>
              <p:spPr bwMode="auto">
                <a:xfrm>
                  <a:off x="1865158" y="1735173"/>
                  <a:ext cx="193940" cy="168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62" name="Rectangle 35"/>
                <p:cNvSpPr>
                  <a:spLocks noChangeArrowheads="1"/>
                </p:cNvSpPr>
                <p:nvPr/>
              </p:nvSpPr>
              <p:spPr bwMode="auto">
                <a:xfrm>
                  <a:off x="1865158" y="1776044"/>
                  <a:ext cx="193940" cy="168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63" name="Rectangle 36"/>
                <p:cNvSpPr>
                  <a:spLocks noChangeArrowheads="1"/>
                </p:cNvSpPr>
                <p:nvPr/>
              </p:nvSpPr>
              <p:spPr bwMode="auto">
                <a:xfrm>
                  <a:off x="1873172" y="1609352"/>
                  <a:ext cx="32056" cy="11460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64" name="Rectangle 37"/>
                <p:cNvSpPr>
                  <a:spLocks noChangeArrowheads="1"/>
                </p:cNvSpPr>
                <p:nvPr/>
              </p:nvSpPr>
              <p:spPr bwMode="auto">
                <a:xfrm>
                  <a:off x="1922057" y="1643011"/>
                  <a:ext cx="31255" cy="8094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86" name="Rectangle 38"/>
                <p:cNvSpPr>
                  <a:spLocks noChangeArrowheads="1"/>
                </p:cNvSpPr>
                <p:nvPr/>
              </p:nvSpPr>
              <p:spPr bwMode="auto">
                <a:xfrm>
                  <a:off x="1970141" y="1662245"/>
                  <a:ext cx="32056" cy="6170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87" name="Rectangle 39"/>
                <p:cNvSpPr>
                  <a:spLocks noChangeArrowheads="1"/>
                </p:cNvSpPr>
                <p:nvPr/>
              </p:nvSpPr>
              <p:spPr bwMode="auto">
                <a:xfrm>
                  <a:off x="2019027" y="1687088"/>
                  <a:ext cx="32056" cy="3686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88" name="Freeform 41"/>
                <p:cNvSpPr>
                  <a:spLocks/>
                </p:cNvSpPr>
                <p:nvPr/>
              </p:nvSpPr>
              <p:spPr bwMode="auto">
                <a:xfrm>
                  <a:off x="1867562" y="1855384"/>
                  <a:ext cx="131430" cy="16028"/>
                </a:xfrm>
                <a:custGeom>
                  <a:avLst/>
                  <a:gdLst>
                    <a:gd name="T0" fmla="*/ 0 w 164"/>
                    <a:gd name="T1" fmla="*/ 0 h 20"/>
                    <a:gd name="T2" fmla="*/ 164 w 164"/>
                    <a:gd name="T3" fmla="*/ 0 h 20"/>
                    <a:gd name="T4" fmla="*/ 158 w 164"/>
                    <a:gd name="T5" fmla="*/ 20 h 20"/>
                    <a:gd name="T6" fmla="*/ 0 w 164"/>
                    <a:gd name="T7" fmla="*/ 20 h 20"/>
                    <a:gd name="T8" fmla="*/ 0 w 164"/>
                    <a:gd name="T9" fmla="*/ 0 h 20"/>
                  </a:gdLst>
                  <a:ahLst/>
                  <a:cxnLst>
                    <a:cxn ang="0">
                      <a:pos x="T0" y="T1"/>
                    </a:cxn>
                    <a:cxn ang="0">
                      <a:pos x="T2" y="T3"/>
                    </a:cxn>
                    <a:cxn ang="0">
                      <a:pos x="T4" y="T5"/>
                    </a:cxn>
                    <a:cxn ang="0">
                      <a:pos x="T6" y="T7"/>
                    </a:cxn>
                    <a:cxn ang="0">
                      <a:pos x="T8" y="T9"/>
                    </a:cxn>
                  </a:cxnLst>
                  <a:rect l="0" t="0" r="r" b="b"/>
                  <a:pathLst>
                    <a:path w="164" h="20">
                      <a:moveTo>
                        <a:pt x="0" y="0"/>
                      </a:moveTo>
                      <a:lnTo>
                        <a:pt x="164" y="0"/>
                      </a:lnTo>
                      <a:lnTo>
                        <a:pt x="158" y="20"/>
                      </a:lnTo>
                      <a:lnTo>
                        <a:pt x="0" y="2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89" name="Freeform 42"/>
                <p:cNvSpPr>
                  <a:spLocks/>
                </p:cNvSpPr>
                <p:nvPr/>
              </p:nvSpPr>
              <p:spPr bwMode="auto">
                <a:xfrm>
                  <a:off x="1867562" y="1815313"/>
                  <a:ext cx="153870" cy="16028"/>
                </a:xfrm>
                <a:custGeom>
                  <a:avLst/>
                  <a:gdLst>
                    <a:gd name="T0" fmla="*/ 0 w 192"/>
                    <a:gd name="T1" fmla="*/ 0 h 20"/>
                    <a:gd name="T2" fmla="*/ 192 w 192"/>
                    <a:gd name="T3" fmla="*/ 0 h 20"/>
                    <a:gd name="T4" fmla="*/ 177 w 192"/>
                    <a:gd name="T5" fmla="*/ 20 h 20"/>
                    <a:gd name="T6" fmla="*/ 0 w 192"/>
                    <a:gd name="T7" fmla="*/ 20 h 20"/>
                    <a:gd name="T8" fmla="*/ 0 w 192"/>
                    <a:gd name="T9" fmla="*/ 0 h 20"/>
                  </a:gdLst>
                  <a:ahLst/>
                  <a:cxnLst>
                    <a:cxn ang="0">
                      <a:pos x="T0" y="T1"/>
                    </a:cxn>
                    <a:cxn ang="0">
                      <a:pos x="T2" y="T3"/>
                    </a:cxn>
                    <a:cxn ang="0">
                      <a:pos x="T4" y="T5"/>
                    </a:cxn>
                    <a:cxn ang="0">
                      <a:pos x="T6" y="T7"/>
                    </a:cxn>
                    <a:cxn ang="0">
                      <a:pos x="T8" y="T9"/>
                    </a:cxn>
                  </a:cxnLst>
                  <a:rect l="0" t="0" r="r" b="b"/>
                  <a:pathLst>
                    <a:path w="192" h="20">
                      <a:moveTo>
                        <a:pt x="0" y="0"/>
                      </a:moveTo>
                      <a:lnTo>
                        <a:pt x="192" y="0"/>
                      </a:lnTo>
                      <a:lnTo>
                        <a:pt x="177" y="20"/>
                      </a:lnTo>
                      <a:lnTo>
                        <a:pt x="0" y="2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grpSp>
        </p:grpSp>
        <p:grpSp>
          <p:nvGrpSpPr>
            <p:cNvPr id="41" name="Group 40"/>
            <p:cNvGrpSpPr/>
            <p:nvPr/>
          </p:nvGrpSpPr>
          <p:grpSpPr>
            <a:xfrm>
              <a:off x="4504024" y="663500"/>
              <a:ext cx="829976" cy="1159600"/>
              <a:chOff x="4504024" y="663500"/>
              <a:chExt cx="829976" cy="1159600"/>
            </a:xfrm>
          </p:grpSpPr>
          <p:grpSp>
            <p:nvGrpSpPr>
              <p:cNvPr id="16" name="Group 15"/>
              <p:cNvGrpSpPr/>
              <p:nvPr/>
            </p:nvGrpSpPr>
            <p:grpSpPr>
              <a:xfrm>
                <a:off x="4504024" y="663500"/>
                <a:ext cx="829976" cy="1159600"/>
                <a:chOff x="1285782" y="1954531"/>
                <a:chExt cx="2448018" cy="3420244"/>
              </a:xfrm>
            </p:grpSpPr>
            <p:sp>
              <p:nvSpPr>
                <p:cNvPr id="17" name="Oval 16"/>
                <p:cNvSpPr/>
                <p:nvPr/>
              </p:nvSpPr>
              <p:spPr>
                <a:xfrm>
                  <a:off x="1285782" y="1954531"/>
                  <a:ext cx="2448018" cy="2448018"/>
                </a:xfrm>
                <a:prstGeom prst="ellipse">
                  <a:avLst/>
                </a:prstGeom>
                <a:solidFill>
                  <a:srgbClr val="D6AA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19"/>
                <p:cNvSpPr/>
                <p:nvPr/>
              </p:nvSpPr>
              <p:spPr>
                <a:xfrm>
                  <a:off x="1707502" y="3691635"/>
                  <a:ext cx="1904047" cy="1683140"/>
                </a:xfrm>
                <a:custGeom>
                  <a:avLst/>
                  <a:gdLst>
                    <a:gd name="connsiteX0" fmla="*/ 0 w 681037"/>
                    <a:gd name="connsiteY0" fmla="*/ 0 h 742950"/>
                    <a:gd name="connsiteX1" fmla="*/ 681037 w 681037"/>
                    <a:gd name="connsiteY1" fmla="*/ 0 h 742950"/>
                    <a:gd name="connsiteX2" fmla="*/ 681037 w 681037"/>
                    <a:gd name="connsiteY2" fmla="*/ 742950 h 742950"/>
                    <a:gd name="connsiteX3" fmla="*/ 0 w 681037"/>
                    <a:gd name="connsiteY3" fmla="*/ 742950 h 742950"/>
                    <a:gd name="connsiteX4" fmla="*/ 0 w 681037"/>
                    <a:gd name="connsiteY4" fmla="*/ 0 h 742950"/>
                    <a:gd name="connsiteX0" fmla="*/ 0 w 1114424"/>
                    <a:gd name="connsiteY0" fmla="*/ 0 h 742950"/>
                    <a:gd name="connsiteX1" fmla="*/ 1114424 w 1114424"/>
                    <a:gd name="connsiteY1" fmla="*/ 138113 h 742950"/>
                    <a:gd name="connsiteX2" fmla="*/ 681037 w 1114424"/>
                    <a:gd name="connsiteY2" fmla="*/ 742950 h 742950"/>
                    <a:gd name="connsiteX3" fmla="*/ 0 w 1114424"/>
                    <a:gd name="connsiteY3" fmla="*/ 742950 h 742950"/>
                    <a:gd name="connsiteX4" fmla="*/ 0 w 1114424"/>
                    <a:gd name="connsiteY4" fmla="*/ 0 h 742950"/>
                    <a:gd name="connsiteX0" fmla="*/ 0 w 1104899"/>
                    <a:gd name="connsiteY0" fmla="*/ 0 h 742950"/>
                    <a:gd name="connsiteX1" fmla="*/ 1104899 w 1104899"/>
                    <a:gd name="connsiteY1" fmla="*/ 142875 h 742950"/>
                    <a:gd name="connsiteX2" fmla="*/ 681037 w 1104899"/>
                    <a:gd name="connsiteY2" fmla="*/ 742950 h 742950"/>
                    <a:gd name="connsiteX3" fmla="*/ 0 w 1104899"/>
                    <a:gd name="connsiteY3" fmla="*/ 742950 h 742950"/>
                    <a:gd name="connsiteX4" fmla="*/ 0 w 1104899"/>
                    <a:gd name="connsiteY4" fmla="*/ 0 h 742950"/>
                    <a:gd name="connsiteX0" fmla="*/ 400050 w 1104899"/>
                    <a:gd name="connsiteY0" fmla="*/ 152400 h 600075"/>
                    <a:gd name="connsiteX1" fmla="*/ 1104899 w 1104899"/>
                    <a:gd name="connsiteY1" fmla="*/ 0 h 600075"/>
                    <a:gd name="connsiteX2" fmla="*/ 681037 w 1104899"/>
                    <a:gd name="connsiteY2" fmla="*/ 600075 h 600075"/>
                    <a:gd name="connsiteX3" fmla="*/ 0 w 1104899"/>
                    <a:gd name="connsiteY3" fmla="*/ 600075 h 600075"/>
                    <a:gd name="connsiteX4" fmla="*/ 400050 w 1104899"/>
                    <a:gd name="connsiteY4"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11965"/>
                    <a:gd name="connsiteY0" fmla="*/ 139947 h 619125"/>
                    <a:gd name="connsiteX1" fmla="*/ 711965 w 711965"/>
                    <a:gd name="connsiteY1" fmla="*/ 0 h 619125"/>
                    <a:gd name="connsiteX2" fmla="*/ 297628 w 711965"/>
                    <a:gd name="connsiteY2" fmla="*/ 619125 h 619125"/>
                    <a:gd name="connsiteX3" fmla="*/ 0 w 711965"/>
                    <a:gd name="connsiteY3" fmla="*/ 139947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52188 h 628698"/>
                    <a:gd name="connsiteX1" fmla="*/ 709297 w 709297"/>
                    <a:gd name="connsiteY1" fmla="*/ 0 h 628698"/>
                    <a:gd name="connsiteX2" fmla="*/ 294960 w 709297"/>
                    <a:gd name="connsiteY2" fmla="*/ 628698 h 628698"/>
                    <a:gd name="connsiteX3" fmla="*/ 0 w 709297"/>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Lst>
                  <a:ahLst/>
                  <a:cxnLst>
                    <a:cxn ang="0">
                      <a:pos x="connsiteX0" y="connsiteY0"/>
                    </a:cxn>
                    <a:cxn ang="0">
                      <a:pos x="connsiteX1" y="connsiteY1"/>
                    </a:cxn>
                    <a:cxn ang="0">
                      <a:pos x="connsiteX2" y="connsiteY2"/>
                    </a:cxn>
                    <a:cxn ang="0">
                      <a:pos x="connsiteX3" y="connsiteY3"/>
                    </a:cxn>
                  </a:cxnLst>
                  <a:rect l="l" t="t" r="r" b="b"/>
                  <a:pathLst>
                    <a:path w="711212" h="628698">
                      <a:moveTo>
                        <a:pt x="0" y="152188"/>
                      </a:moveTo>
                      <a:cubicBezTo>
                        <a:pt x="282146" y="369755"/>
                        <a:pt x="604850" y="211744"/>
                        <a:pt x="711212" y="0"/>
                      </a:cubicBezTo>
                      <a:cubicBezTo>
                        <a:pt x="633145" y="175886"/>
                        <a:pt x="487421" y="411770"/>
                        <a:pt x="294960" y="628698"/>
                      </a:cubicBezTo>
                      <a:cubicBezTo>
                        <a:pt x="339410" y="308023"/>
                        <a:pt x="203943" y="302099"/>
                        <a:pt x="0" y="152188"/>
                      </a:cubicBezTo>
                      <a:close/>
                    </a:path>
                  </a:pathLst>
                </a:custGeom>
                <a:solidFill>
                  <a:srgbClr val="D6AA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Oval 18"/>
                <p:cNvSpPr/>
                <p:nvPr/>
              </p:nvSpPr>
              <p:spPr>
                <a:xfrm>
                  <a:off x="1571384" y="2240133"/>
                  <a:ext cx="1876814" cy="187681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90" name="Group 89"/>
              <p:cNvGrpSpPr/>
              <p:nvPr/>
            </p:nvGrpSpPr>
            <p:grpSpPr>
              <a:xfrm>
                <a:off x="4756226" y="948615"/>
                <a:ext cx="368224" cy="335030"/>
                <a:chOff x="3230885" y="2320773"/>
                <a:chExt cx="866310" cy="788215"/>
              </a:xfrm>
              <a:solidFill>
                <a:schemeClr val="tx1">
                  <a:lumMod val="50000"/>
                  <a:lumOff val="50000"/>
                </a:schemeClr>
              </a:solidFill>
              <a:effectLst/>
            </p:grpSpPr>
            <p:sp>
              <p:nvSpPr>
                <p:cNvPr id="91" name="Freeform 90"/>
                <p:cNvSpPr/>
                <p:nvPr/>
              </p:nvSpPr>
              <p:spPr>
                <a:xfrm>
                  <a:off x="3438657" y="2511360"/>
                  <a:ext cx="496718" cy="324569"/>
                </a:xfrm>
                <a:custGeom>
                  <a:avLst/>
                  <a:gdLst>
                    <a:gd name="connsiteX0" fmla="*/ 496718 w 496718"/>
                    <a:gd name="connsiteY0" fmla="*/ 0 h 324569"/>
                    <a:gd name="connsiteX1" fmla="*/ 427435 w 496718"/>
                    <a:gd name="connsiteY1" fmla="*/ 168210 h 324569"/>
                    <a:gd name="connsiteX2" fmla="*/ 393915 w 496718"/>
                    <a:gd name="connsiteY2" fmla="*/ 130598 h 324569"/>
                    <a:gd name="connsiteX3" fmla="*/ 221517 w 496718"/>
                    <a:gd name="connsiteY3" fmla="*/ 283355 h 324569"/>
                    <a:gd name="connsiteX4" fmla="*/ 162274 w 496718"/>
                    <a:gd name="connsiteY4" fmla="*/ 203506 h 324569"/>
                    <a:gd name="connsiteX5" fmla="*/ 36061 w 496718"/>
                    <a:gd name="connsiteY5" fmla="*/ 324569 h 324569"/>
                    <a:gd name="connsiteX6" fmla="*/ 0 w 496718"/>
                    <a:gd name="connsiteY6" fmla="*/ 275628 h 324569"/>
                    <a:gd name="connsiteX7" fmla="*/ 170002 w 496718"/>
                    <a:gd name="connsiteY7" fmla="*/ 115930 h 324569"/>
                    <a:gd name="connsiteX8" fmla="*/ 229633 w 496718"/>
                    <a:gd name="connsiteY8" fmla="*/ 200543 h 324569"/>
                    <a:gd name="connsiteX9" fmla="*/ 357239 w 496718"/>
                    <a:gd name="connsiteY9" fmla="*/ 89445 h 324569"/>
                    <a:gd name="connsiteX10" fmla="*/ 321673 w 496718"/>
                    <a:gd name="connsiteY10" fmla="*/ 49537 h 32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6718" h="324569">
                      <a:moveTo>
                        <a:pt x="496718" y="0"/>
                      </a:moveTo>
                      <a:lnTo>
                        <a:pt x="427435" y="168210"/>
                      </a:lnTo>
                      <a:lnTo>
                        <a:pt x="393915" y="130598"/>
                      </a:lnTo>
                      <a:lnTo>
                        <a:pt x="221517" y="283355"/>
                      </a:lnTo>
                      <a:lnTo>
                        <a:pt x="162274" y="203506"/>
                      </a:lnTo>
                      <a:lnTo>
                        <a:pt x="36061" y="324569"/>
                      </a:lnTo>
                      <a:lnTo>
                        <a:pt x="0" y="275628"/>
                      </a:lnTo>
                      <a:lnTo>
                        <a:pt x="170002" y="115930"/>
                      </a:lnTo>
                      <a:lnTo>
                        <a:pt x="229633" y="200543"/>
                      </a:lnTo>
                      <a:lnTo>
                        <a:pt x="357239" y="89445"/>
                      </a:lnTo>
                      <a:lnTo>
                        <a:pt x="321673" y="49537"/>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sp>
              <p:nvSpPr>
                <p:cNvPr id="92" name="Rectangle 91"/>
                <p:cNvSpPr/>
                <p:nvPr/>
              </p:nvSpPr>
              <p:spPr>
                <a:xfrm>
                  <a:off x="3230885" y="2320773"/>
                  <a:ext cx="866310" cy="92728"/>
                </a:xfrm>
                <a:prstGeom prst="rect">
                  <a:avLst/>
                </a:prstGeom>
                <a:grpFill/>
                <a:ln w="127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sp>
              <p:nvSpPr>
                <p:cNvPr id="93" name="Freeform 92"/>
                <p:cNvSpPr/>
                <p:nvPr/>
              </p:nvSpPr>
              <p:spPr>
                <a:xfrm>
                  <a:off x="3282711" y="2361422"/>
                  <a:ext cx="757506" cy="567800"/>
                </a:xfrm>
                <a:custGeom>
                  <a:avLst/>
                  <a:gdLst>
                    <a:gd name="connsiteX0" fmla="*/ 0 w 757506"/>
                    <a:gd name="connsiteY0" fmla="*/ 0 h 567800"/>
                    <a:gd name="connsiteX1" fmla="*/ 52261 w 757506"/>
                    <a:gd name="connsiteY1" fmla="*/ 0 h 567800"/>
                    <a:gd name="connsiteX2" fmla="*/ 52261 w 757506"/>
                    <a:gd name="connsiteY2" fmla="*/ 515719 h 567800"/>
                    <a:gd name="connsiteX3" fmla="*/ 705245 w 757506"/>
                    <a:gd name="connsiteY3" fmla="*/ 515719 h 567800"/>
                    <a:gd name="connsiteX4" fmla="*/ 705245 w 757506"/>
                    <a:gd name="connsiteY4" fmla="*/ 0 h 567800"/>
                    <a:gd name="connsiteX5" fmla="*/ 757506 w 757506"/>
                    <a:gd name="connsiteY5" fmla="*/ 0 h 567800"/>
                    <a:gd name="connsiteX6" fmla="*/ 757506 w 757506"/>
                    <a:gd name="connsiteY6" fmla="*/ 567800 h 567800"/>
                    <a:gd name="connsiteX7" fmla="*/ 0 w 757506"/>
                    <a:gd name="connsiteY7" fmla="*/ 567800 h 56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506" h="567800">
                      <a:moveTo>
                        <a:pt x="0" y="0"/>
                      </a:moveTo>
                      <a:lnTo>
                        <a:pt x="52261" y="0"/>
                      </a:lnTo>
                      <a:lnTo>
                        <a:pt x="52261" y="515719"/>
                      </a:lnTo>
                      <a:lnTo>
                        <a:pt x="705245" y="515719"/>
                      </a:lnTo>
                      <a:lnTo>
                        <a:pt x="705245" y="0"/>
                      </a:lnTo>
                      <a:lnTo>
                        <a:pt x="757506" y="0"/>
                      </a:lnTo>
                      <a:lnTo>
                        <a:pt x="757506" y="567800"/>
                      </a:lnTo>
                      <a:lnTo>
                        <a:pt x="0" y="56780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sp>
              <p:nvSpPr>
                <p:cNvPr id="94" name="Freeform 93"/>
                <p:cNvSpPr/>
                <p:nvPr/>
              </p:nvSpPr>
              <p:spPr>
                <a:xfrm rot="1200000">
                  <a:off x="3596115" y="2935075"/>
                  <a:ext cx="173878" cy="173913"/>
                </a:xfrm>
                <a:custGeom>
                  <a:avLst/>
                  <a:gdLst>
                    <a:gd name="connsiteX0" fmla="*/ 0 w 173878"/>
                    <a:gd name="connsiteY0" fmla="*/ 32201 h 173913"/>
                    <a:gd name="connsiteX1" fmla="*/ 88471 w 173878"/>
                    <a:gd name="connsiteY1" fmla="*/ 0 h 173913"/>
                    <a:gd name="connsiteX2" fmla="*/ 168644 w 173878"/>
                    <a:gd name="connsiteY2" fmla="*/ 90342 h 173913"/>
                    <a:gd name="connsiteX3" fmla="*/ 166539 w 173878"/>
                    <a:gd name="connsiteY3" fmla="*/ 120443 h 173913"/>
                    <a:gd name="connsiteX4" fmla="*/ 164928 w 173878"/>
                    <a:gd name="connsiteY4" fmla="*/ 121843 h 173913"/>
                    <a:gd name="connsiteX5" fmla="*/ 134828 w 173878"/>
                    <a:gd name="connsiteY5" fmla="*/ 119738 h 173913"/>
                    <a:gd name="connsiteX6" fmla="*/ 83507 w 173878"/>
                    <a:gd name="connsiteY6" fmla="*/ 60699 h 173913"/>
                    <a:gd name="connsiteX7" fmla="*/ 109402 w 173878"/>
                    <a:gd name="connsiteY7" fmla="*/ 133471 h 173913"/>
                    <a:gd name="connsiteX8" fmla="*/ 96174 w 173878"/>
                    <a:gd name="connsiteY8" fmla="*/ 160591 h 173913"/>
                    <a:gd name="connsiteX9" fmla="*/ 94157 w 173878"/>
                    <a:gd name="connsiteY9" fmla="*/ 161286 h 173913"/>
                    <a:gd name="connsiteX10" fmla="*/ 67037 w 173878"/>
                    <a:gd name="connsiteY10" fmla="*/ 148058 h 173913"/>
                    <a:gd name="connsiteX11" fmla="*/ 44076 w 173878"/>
                    <a:gd name="connsiteY11" fmla="*/ 81376 h 173913"/>
                    <a:gd name="connsiteX12" fmla="*/ 44806 w 173878"/>
                    <a:gd name="connsiteY12" fmla="*/ 152577 h 173913"/>
                    <a:gd name="connsiteX13" fmla="*/ 23470 w 173878"/>
                    <a:gd name="connsiteY13" fmla="*/ 173913 h 173913"/>
                    <a:gd name="connsiteX14" fmla="*/ 21336 w 173878"/>
                    <a:gd name="connsiteY14" fmla="*/ 173913 h 173913"/>
                    <a:gd name="connsiteX15" fmla="*/ 0 w 173878"/>
                    <a:gd name="connsiteY15" fmla="*/ 152577 h 17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78" h="173913">
                      <a:moveTo>
                        <a:pt x="0" y="32201"/>
                      </a:moveTo>
                      <a:lnTo>
                        <a:pt x="88471" y="0"/>
                      </a:lnTo>
                      <a:lnTo>
                        <a:pt x="168644" y="90342"/>
                      </a:lnTo>
                      <a:cubicBezTo>
                        <a:pt x="176375" y="99236"/>
                        <a:pt x="175433" y="112712"/>
                        <a:pt x="166539" y="120443"/>
                      </a:cubicBezTo>
                      <a:lnTo>
                        <a:pt x="164928" y="121843"/>
                      </a:lnTo>
                      <a:cubicBezTo>
                        <a:pt x="156035" y="129574"/>
                        <a:pt x="142559" y="128631"/>
                        <a:pt x="134828" y="119738"/>
                      </a:cubicBezTo>
                      <a:lnTo>
                        <a:pt x="83507" y="60699"/>
                      </a:lnTo>
                      <a:lnTo>
                        <a:pt x="109402" y="133471"/>
                      </a:lnTo>
                      <a:cubicBezTo>
                        <a:pt x="113238" y="144613"/>
                        <a:pt x="107316" y="156754"/>
                        <a:pt x="96174" y="160591"/>
                      </a:cubicBezTo>
                      <a:lnTo>
                        <a:pt x="94157" y="161286"/>
                      </a:lnTo>
                      <a:cubicBezTo>
                        <a:pt x="83015" y="165122"/>
                        <a:pt x="70873" y="159200"/>
                        <a:pt x="67037" y="148058"/>
                      </a:cubicBezTo>
                      <a:lnTo>
                        <a:pt x="44076" y="81376"/>
                      </a:lnTo>
                      <a:lnTo>
                        <a:pt x="44806" y="152577"/>
                      </a:lnTo>
                      <a:cubicBezTo>
                        <a:pt x="44806" y="164361"/>
                        <a:pt x="35254" y="173913"/>
                        <a:pt x="23470" y="173913"/>
                      </a:cubicBezTo>
                      <a:lnTo>
                        <a:pt x="21336" y="173913"/>
                      </a:lnTo>
                      <a:cubicBezTo>
                        <a:pt x="9552" y="173913"/>
                        <a:pt x="0" y="164361"/>
                        <a:pt x="0" y="152577"/>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grpSp>
        </p:grpSp>
        <p:grpSp>
          <p:nvGrpSpPr>
            <p:cNvPr id="37" name="Group 36"/>
            <p:cNvGrpSpPr/>
            <p:nvPr/>
          </p:nvGrpSpPr>
          <p:grpSpPr>
            <a:xfrm>
              <a:off x="162438" y="2809853"/>
              <a:ext cx="2201576" cy="3082538"/>
              <a:chOff x="162438" y="2809853"/>
              <a:chExt cx="2201576" cy="3082538"/>
            </a:xfrm>
          </p:grpSpPr>
          <p:grpSp>
            <p:nvGrpSpPr>
              <p:cNvPr id="4" name="Group 3"/>
              <p:cNvGrpSpPr/>
              <p:nvPr/>
            </p:nvGrpSpPr>
            <p:grpSpPr>
              <a:xfrm>
                <a:off x="162438" y="2809853"/>
                <a:ext cx="2201576" cy="3082538"/>
                <a:chOff x="1285782" y="1954531"/>
                <a:chExt cx="2448018" cy="3427594"/>
              </a:xfrm>
            </p:grpSpPr>
            <p:sp>
              <p:nvSpPr>
                <p:cNvPr id="5" name="Oval 4"/>
                <p:cNvSpPr/>
                <p:nvPr/>
              </p:nvSpPr>
              <p:spPr>
                <a:xfrm>
                  <a:off x="1285782" y="1954531"/>
                  <a:ext cx="2448018" cy="2448018"/>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Rectangle 19"/>
                <p:cNvSpPr/>
                <p:nvPr/>
              </p:nvSpPr>
              <p:spPr>
                <a:xfrm>
                  <a:off x="1707503" y="3698984"/>
                  <a:ext cx="1904046" cy="1683141"/>
                </a:xfrm>
                <a:custGeom>
                  <a:avLst/>
                  <a:gdLst>
                    <a:gd name="connsiteX0" fmla="*/ 0 w 681037"/>
                    <a:gd name="connsiteY0" fmla="*/ 0 h 742950"/>
                    <a:gd name="connsiteX1" fmla="*/ 681037 w 681037"/>
                    <a:gd name="connsiteY1" fmla="*/ 0 h 742950"/>
                    <a:gd name="connsiteX2" fmla="*/ 681037 w 681037"/>
                    <a:gd name="connsiteY2" fmla="*/ 742950 h 742950"/>
                    <a:gd name="connsiteX3" fmla="*/ 0 w 681037"/>
                    <a:gd name="connsiteY3" fmla="*/ 742950 h 742950"/>
                    <a:gd name="connsiteX4" fmla="*/ 0 w 681037"/>
                    <a:gd name="connsiteY4" fmla="*/ 0 h 742950"/>
                    <a:gd name="connsiteX0" fmla="*/ 0 w 1114424"/>
                    <a:gd name="connsiteY0" fmla="*/ 0 h 742950"/>
                    <a:gd name="connsiteX1" fmla="*/ 1114424 w 1114424"/>
                    <a:gd name="connsiteY1" fmla="*/ 138113 h 742950"/>
                    <a:gd name="connsiteX2" fmla="*/ 681037 w 1114424"/>
                    <a:gd name="connsiteY2" fmla="*/ 742950 h 742950"/>
                    <a:gd name="connsiteX3" fmla="*/ 0 w 1114424"/>
                    <a:gd name="connsiteY3" fmla="*/ 742950 h 742950"/>
                    <a:gd name="connsiteX4" fmla="*/ 0 w 1114424"/>
                    <a:gd name="connsiteY4" fmla="*/ 0 h 742950"/>
                    <a:gd name="connsiteX0" fmla="*/ 0 w 1104899"/>
                    <a:gd name="connsiteY0" fmla="*/ 0 h 742950"/>
                    <a:gd name="connsiteX1" fmla="*/ 1104899 w 1104899"/>
                    <a:gd name="connsiteY1" fmla="*/ 142875 h 742950"/>
                    <a:gd name="connsiteX2" fmla="*/ 681037 w 1104899"/>
                    <a:gd name="connsiteY2" fmla="*/ 742950 h 742950"/>
                    <a:gd name="connsiteX3" fmla="*/ 0 w 1104899"/>
                    <a:gd name="connsiteY3" fmla="*/ 742950 h 742950"/>
                    <a:gd name="connsiteX4" fmla="*/ 0 w 1104899"/>
                    <a:gd name="connsiteY4" fmla="*/ 0 h 742950"/>
                    <a:gd name="connsiteX0" fmla="*/ 400050 w 1104899"/>
                    <a:gd name="connsiteY0" fmla="*/ 152400 h 600075"/>
                    <a:gd name="connsiteX1" fmla="*/ 1104899 w 1104899"/>
                    <a:gd name="connsiteY1" fmla="*/ 0 h 600075"/>
                    <a:gd name="connsiteX2" fmla="*/ 681037 w 1104899"/>
                    <a:gd name="connsiteY2" fmla="*/ 600075 h 600075"/>
                    <a:gd name="connsiteX3" fmla="*/ 0 w 1104899"/>
                    <a:gd name="connsiteY3" fmla="*/ 600075 h 600075"/>
                    <a:gd name="connsiteX4" fmla="*/ 400050 w 1104899"/>
                    <a:gd name="connsiteY4"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11965"/>
                    <a:gd name="connsiteY0" fmla="*/ 139947 h 619125"/>
                    <a:gd name="connsiteX1" fmla="*/ 711965 w 711965"/>
                    <a:gd name="connsiteY1" fmla="*/ 0 h 619125"/>
                    <a:gd name="connsiteX2" fmla="*/ 297628 w 711965"/>
                    <a:gd name="connsiteY2" fmla="*/ 619125 h 619125"/>
                    <a:gd name="connsiteX3" fmla="*/ 0 w 711965"/>
                    <a:gd name="connsiteY3" fmla="*/ 139947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52188 h 628698"/>
                    <a:gd name="connsiteX1" fmla="*/ 709297 w 709297"/>
                    <a:gd name="connsiteY1" fmla="*/ 0 h 628698"/>
                    <a:gd name="connsiteX2" fmla="*/ 294960 w 709297"/>
                    <a:gd name="connsiteY2" fmla="*/ 628698 h 628698"/>
                    <a:gd name="connsiteX3" fmla="*/ 0 w 709297"/>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Lst>
                  <a:ahLst/>
                  <a:cxnLst>
                    <a:cxn ang="0">
                      <a:pos x="connsiteX0" y="connsiteY0"/>
                    </a:cxn>
                    <a:cxn ang="0">
                      <a:pos x="connsiteX1" y="connsiteY1"/>
                    </a:cxn>
                    <a:cxn ang="0">
                      <a:pos x="connsiteX2" y="connsiteY2"/>
                    </a:cxn>
                    <a:cxn ang="0">
                      <a:pos x="connsiteX3" y="connsiteY3"/>
                    </a:cxn>
                  </a:cxnLst>
                  <a:rect l="l" t="t" r="r" b="b"/>
                  <a:pathLst>
                    <a:path w="711212" h="628698">
                      <a:moveTo>
                        <a:pt x="0" y="152188"/>
                      </a:moveTo>
                      <a:cubicBezTo>
                        <a:pt x="282146" y="369755"/>
                        <a:pt x="604850" y="211744"/>
                        <a:pt x="711212" y="0"/>
                      </a:cubicBezTo>
                      <a:cubicBezTo>
                        <a:pt x="633145" y="175886"/>
                        <a:pt x="487421" y="411770"/>
                        <a:pt x="294960" y="628698"/>
                      </a:cubicBezTo>
                      <a:cubicBezTo>
                        <a:pt x="339410" y="308023"/>
                        <a:pt x="203943" y="302099"/>
                        <a:pt x="0" y="152188"/>
                      </a:cubicBez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Oval 6"/>
                <p:cNvSpPr/>
                <p:nvPr/>
              </p:nvSpPr>
              <p:spPr>
                <a:xfrm>
                  <a:off x="1571384" y="2240133"/>
                  <a:ext cx="1876814" cy="187681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95" name="Group 94"/>
              <p:cNvGrpSpPr/>
              <p:nvPr/>
            </p:nvGrpSpPr>
            <p:grpSpPr>
              <a:xfrm>
                <a:off x="897958" y="3324536"/>
                <a:ext cx="856432" cy="968716"/>
                <a:chOff x="6697664" y="5507038"/>
                <a:chExt cx="769114" cy="869951"/>
              </a:xfrm>
              <a:solidFill>
                <a:schemeClr val="tx1">
                  <a:lumMod val="50000"/>
                  <a:lumOff val="50000"/>
                </a:schemeClr>
              </a:solidFill>
              <a:effectLst/>
            </p:grpSpPr>
            <p:sp>
              <p:nvSpPr>
                <p:cNvPr id="96" name="Rectangle 50"/>
                <p:cNvSpPr>
                  <a:spLocks noChangeArrowheads="1"/>
                </p:cNvSpPr>
                <p:nvPr/>
              </p:nvSpPr>
              <p:spPr bwMode="auto">
                <a:xfrm>
                  <a:off x="7259639" y="6000751"/>
                  <a:ext cx="114300" cy="2397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97" name="Rectangle 51"/>
                <p:cNvSpPr>
                  <a:spLocks noChangeArrowheads="1"/>
                </p:cNvSpPr>
                <p:nvPr/>
              </p:nvSpPr>
              <p:spPr bwMode="auto">
                <a:xfrm>
                  <a:off x="7088189" y="5878513"/>
                  <a:ext cx="114300" cy="361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98" name="Rectangle 52"/>
                <p:cNvSpPr>
                  <a:spLocks noChangeArrowheads="1"/>
                </p:cNvSpPr>
                <p:nvPr/>
              </p:nvSpPr>
              <p:spPr bwMode="auto">
                <a:xfrm>
                  <a:off x="6916739" y="5794376"/>
                  <a:ext cx="114300" cy="4460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99" name="Rectangle 53"/>
                <p:cNvSpPr>
                  <a:spLocks noChangeArrowheads="1"/>
                </p:cNvSpPr>
                <p:nvPr/>
              </p:nvSpPr>
              <p:spPr bwMode="auto">
                <a:xfrm>
                  <a:off x="6745289" y="5730876"/>
                  <a:ext cx="115888" cy="5095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100" name="Freeform 54"/>
                <p:cNvSpPr>
                  <a:spLocks/>
                </p:cNvSpPr>
                <p:nvPr/>
              </p:nvSpPr>
              <p:spPr bwMode="auto">
                <a:xfrm>
                  <a:off x="6697664" y="6286501"/>
                  <a:ext cx="752475" cy="90488"/>
                </a:xfrm>
                <a:custGeom>
                  <a:avLst/>
                  <a:gdLst>
                    <a:gd name="T0" fmla="*/ 0 w 474"/>
                    <a:gd name="T1" fmla="*/ 0 h 57"/>
                    <a:gd name="T2" fmla="*/ 474 w 474"/>
                    <a:gd name="T3" fmla="*/ 2 h 57"/>
                    <a:gd name="T4" fmla="*/ 474 w 474"/>
                    <a:gd name="T5" fmla="*/ 57 h 57"/>
                    <a:gd name="T6" fmla="*/ 0 w 474"/>
                    <a:gd name="T7" fmla="*/ 57 h 57"/>
                    <a:gd name="T8" fmla="*/ 0 w 474"/>
                    <a:gd name="T9" fmla="*/ 0 h 57"/>
                  </a:gdLst>
                  <a:ahLst/>
                  <a:cxnLst>
                    <a:cxn ang="0">
                      <a:pos x="T0" y="T1"/>
                    </a:cxn>
                    <a:cxn ang="0">
                      <a:pos x="T2" y="T3"/>
                    </a:cxn>
                    <a:cxn ang="0">
                      <a:pos x="T4" y="T5"/>
                    </a:cxn>
                    <a:cxn ang="0">
                      <a:pos x="T6" y="T7"/>
                    </a:cxn>
                    <a:cxn ang="0">
                      <a:pos x="T8" y="T9"/>
                    </a:cxn>
                  </a:cxnLst>
                  <a:rect l="0" t="0" r="r" b="b"/>
                  <a:pathLst>
                    <a:path w="474" h="57">
                      <a:moveTo>
                        <a:pt x="0" y="0"/>
                      </a:moveTo>
                      <a:lnTo>
                        <a:pt x="474" y="2"/>
                      </a:lnTo>
                      <a:lnTo>
                        <a:pt x="474" y="57"/>
                      </a:lnTo>
                      <a:lnTo>
                        <a:pt x="0" y="5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101" name="Freeform 55"/>
                <p:cNvSpPr>
                  <a:spLocks/>
                </p:cNvSpPr>
                <p:nvPr/>
              </p:nvSpPr>
              <p:spPr bwMode="auto">
                <a:xfrm>
                  <a:off x="6780214" y="5507038"/>
                  <a:ext cx="686564" cy="467533"/>
                </a:xfrm>
                <a:custGeom>
                  <a:avLst/>
                  <a:gdLst>
                    <a:gd name="T0" fmla="*/ 0 w 434"/>
                    <a:gd name="T1" fmla="*/ 0 h 269"/>
                    <a:gd name="T2" fmla="*/ 339 w 434"/>
                    <a:gd name="T3" fmla="*/ 174 h 269"/>
                    <a:gd name="T4" fmla="*/ 357 w 434"/>
                    <a:gd name="T5" fmla="*/ 145 h 269"/>
                    <a:gd name="T6" fmla="*/ 434 w 434"/>
                    <a:gd name="T7" fmla="*/ 269 h 269"/>
                    <a:gd name="T8" fmla="*/ 286 w 434"/>
                    <a:gd name="T9" fmla="*/ 262 h 269"/>
                    <a:gd name="T10" fmla="*/ 304 w 434"/>
                    <a:gd name="T11" fmla="*/ 232 h 269"/>
                    <a:gd name="T12" fmla="*/ 0 w 434"/>
                    <a:gd name="T13" fmla="*/ 0 h 269"/>
                    <a:gd name="connsiteX0" fmla="*/ 0 w 10000"/>
                    <a:gd name="connsiteY0" fmla="*/ 0 h 9777"/>
                    <a:gd name="connsiteX1" fmla="*/ 7811 w 10000"/>
                    <a:gd name="connsiteY1" fmla="*/ 6468 h 9777"/>
                    <a:gd name="connsiteX2" fmla="*/ 8226 w 10000"/>
                    <a:gd name="connsiteY2" fmla="*/ 5390 h 9777"/>
                    <a:gd name="connsiteX3" fmla="*/ 10000 w 10000"/>
                    <a:gd name="connsiteY3" fmla="*/ 9777 h 9777"/>
                    <a:gd name="connsiteX4" fmla="*/ 6590 w 10000"/>
                    <a:gd name="connsiteY4" fmla="*/ 9740 h 9777"/>
                    <a:gd name="connsiteX5" fmla="*/ 7005 w 10000"/>
                    <a:gd name="connsiteY5" fmla="*/ 8625 h 9777"/>
                    <a:gd name="connsiteX6" fmla="*/ 0 w 10000"/>
                    <a:gd name="connsiteY6" fmla="*/ 0 h 9777"/>
                    <a:gd name="connsiteX0" fmla="*/ 0 w 10035"/>
                    <a:gd name="connsiteY0" fmla="*/ 0 h 10000"/>
                    <a:gd name="connsiteX1" fmla="*/ 7811 w 10035"/>
                    <a:gd name="connsiteY1" fmla="*/ 6616 h 10000"/>
                    <a:gd name="connsiteX2" fmla="*/ 8226 w 10035"/>
                    <a:gd name="connsiteY2" fmla="*/ 5513 h 10000"/>
                    <a:gd name="connsiteX3" fmla="*/ 10035 w 10035"/>
                    <a:gd name="connsiteY3" fmla="*/ 10000 h 10000"/>
                    <a:gd name="connsiteX4" fmla="*/ 6590 w 10035"/>
                    <a:gd name="connsiteY4" fmla="*/ 9962 h 10000"/>
                    <a:gd name="connsiteX5" fmla="*/ 7005 w 10035"/>
                    <a:gd name="connsiteY5" fmla="*/ 8822 h 10000"/>
                    <a:gd name="connsiteX6" fmla="*/ 0 w 10035"/>
                    <a:gd name="connsiteY6" fmla="*/ 0 h 10000"/>
                    <a:gd name="connsiteX0" fmla="*/ 0 w 10000"/>
                    <a:gd name="connsiteY0" fmla="*/ 0 h 10000"/>
                    <a:gd name="connsiteX1" fmla="*/ 7811 w 10000"/>
                    <a:gd name="connsiteY1" fmla="*/ 6616 h 10000"/>
                    <a:gd name="connsiteX2" fmla="*/ 8226 w 10000"/>
                    <a:gd name="connsiteY2" fmla="*/ 5513 h 10000"/>
                    <a:gd name="connsiteX3" fmla="*/ 10000 w 10000"/>
                    <a:gd name="connsiteY3" fmla="*/ 10000 h 10000"/>
                    <a:gd name="connsiteX4" fmla="*/ 6590 w 10000"/>
                    <a:gd name="connsiteY4" fmla="*/ 9962 h 10000"/>
                    <a:gd name="connsiteX5" fmla="*/ 7005 w 10000"/>
                    <a:gd name="connsiteY5" fmla="*/ 8822 h 10000"/>
                    <a:gd name="connsiteX6" fmla="*/ 0 w 10000"/>
                    <a:gd name="connsiteY6" fmla="*/ 0 h 10000"/>
                    <a:gd name="connsiteX0" fmla="*/ 0 w 10000"/>
                    <a:gd name="connsiteY0" fmla="*/ 0 h 10913"/>
                    <a:gd name="connsiteX1" fmla="*/ 7811 w 10000"/>
                    <a:gd name="connsiteY1" fmla="*/ 6616 h 10913"/>
                    <a:gd name="connsiteX2" fmla="*/ 8226 w 10000"/>
                    <a:gd name="connsiteY2" fmla="*/ 5513 h 10913"/>
                    <a:gd name="connsiteX3" fmla="*/ 10000 w 10000"/>
                    <a:gd name="connsiteY3" fmla="*/ 10913 h 10913"/>
                    <a:gd name="connsiteX4" fmla="*/ 6590 w 10000"/>
                    <a:gd name="connsiteY4" fmla="*/ 9962 h 10913"/>
                    <a:gd name="connsiteX5" fmla="*/ 7005 w 10000"/>
                    <a:gd name="connsiteY5" fmla="*/ 8822 h 10913"/>
                    <a:gd name="connsiteX6" fmla="*/ 0 w 10000"/>
                    <a:gd name="connsiteY6" fmla="*/ 0 h 10913"/>
                    <a:gd name="connsiteX0" fmla="*/ 0 w 10000"/>
                    <a:gd name="connsiteY0" fmla="*/ 0 h 10799"/>
                    <a:gd name="connsiteX1" fmla="*/ 7811 w 10000"/>
                    <a:gd name="connsiteY1" fmla="*/ 6616 h 10799"/>
                    <a:gd name="connsiteX2" fmla="*/ 8226 w 10000"/>
                    <a:gd name="connsiteY2" fmla="*/ 5513 h 10799"/>
                    <a:gd name="connsiteX3" fmla="*/ 10000 w 10000"/>
                    <a:gd name="connsiteY3" fmla="*/ 10799 h 10799"/>
                    <a:gd name="connsiteX4" fmla="*/ 6590 w 10000"/>
                    <a:gd name="connsiteY4" fmla="*/ 9962 h 10799"/>
                    <a:gd name="connsiteX5" fmla="*/ 7005 w 10000"/>
                    <a:gd name="connsiteY5" fmla="*/ 8822 h 10799"/>
                    <a:gd name="connsiteX6" fmla="*/ 0 w 10000"/>
                    <a:gd name="connsiteY6" fmla="*/ 0 h 10799"/>
                    <a:gd name="connsiteX0" fmla="*/ 0 w 9965"/>
                    <a:gd name="connsiteY0" fmla="*/ 0 h 11198"/>
                    <a:gd name="connsiteX1" fmla="*/ 7811 w 9965"/>
                    <a:gd name="connsiteY1" fmla="*/ 6616 h 11198"/>
                    <a:gd name="connsiteX2" fmla="*/ 8226 w 9965"/>
                    <a:gd name="connsiteY2" fmla="*/ 5513 h 11198"/>
                    <a:gd name="connsiteX3" fmla="*/ 9965 w 9965"/>
                    <a:gd name="connsiteY3" fmla="*/ 11198 h 11198"/>
                    <a:gd name="connsiteX4" fmla="*/ 6590 w 9965"/>
                    <a:gd name="connsiteY4" fmla="*/ 9962 h 11198"/>
                    <a:gd name="connsiteX5" fmla="*/ 7005 w 9965"/>
                    <a:gd name="connsiteY5" fmla="*/ 8822 h 11198"/>
                    <a:gd name="connsiteX6" fmla="*/ 0 w 9965"/>
                    <a:gd name="connsiteY6" fmla="*/ 0 h 1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5" h="11198">
                      <a:moveTo>
                        <a:pt x="0" y="0"/>
                      </a:moveTo>
                      <a:lnTo>
                        <a:pt x="7811" y="6616"/>
                      </a:lnTo>
                      <a:lnTo>
                        <a:pt x="8226" y="5513"/>
                      </a:lnTo>
                      <a:lnTo>
                        <a:pt x="9965" y="11198"/>
                      </a:lnTo>
                      <a:lnTo>
                        <a:pt x="6590" y="9962"/>
                      </a:lnTo>
                      <a:lnTo>
                        <a:pt x="7005" y="882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grpSp>
        </p:grpSp>
        <p:grpSp>
          <p:nvGrpSpPr>
            <p:cNvPr id="43" name="Group 42"/>
            <p:cNvGrpSpPr/>
            <p:nvPr/>
          </p:nvGrpSpPr>
          <p:grpSpPr>
            <a:xfrm>
              <a:off x="8699845" y="558800"/>
              <a:ext cx="312564" cy="437634"/>
              <a:chOff x="8699845" y="558800"/>
              <a:chExt cx="312564" cy="437634"/>
            </a:xfrm>
          </p:grpSpPr>
          <p:grpSp>
            <p:nvGrpSpPr>
              <p:cNvPr id="30" name="Group 29"/>
              <p:cNvGrpSpPr/>
              <p:nvPr/>
            </p:nvGrpSpPr>
            <p:grpSpPr>
              <a:xfrm>
                <a:off x="8699845" y="558800"/>
                <a:ext cx="312564" cy="437634"/>
                <a:chOff x="1285782" y="1954531"/>
                <a:chExt cx="2448018" cy="3427594"/>
              </a:xfrm>
            </p:grpSpPr>
            <p:sp>
              <p:nvSpPr>
                <p:cNvPr id="31" name="Oval 30"/>
                <p:cNvSpPr/>
                <p:nvPr/>
              </p:nvSpPr>
              <p:spPr>
                <a:xfrm>
                  <a:off x="1285782" y="1954531"/>
                  <a:ext cx="2448018" cy="2448018"/>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19"/>
                <p:cNvSpPr/>
                <p:nvPr/>
              </p:nvSpPr>
              <p:spPr>
                <a:xfrm>
                  <a:off x="1707503" y="3698984"/>
                  <a:ext cx="1904046" cy="1683141"/>
                </a:xfrm>
                <a:custGeom>
                  <a:avLst/>
                  <a:gdLst>
                    <a:gd name="connsiteX0" fmla="*/ 0 w 681037"/>
                    <a:gd name="connsiteY0" fmla="*/ 0 h 742950"/>
                    <a:gd name="connsiteX1" fmla="*/ 681037 w 681037"/>
                    <a:gd name="connsiteY1" fmla="*/ 0 h 742950"/>
                    <a:gd name="connsiteX2" fmla="*/ 681037 w 681037"/>
                    <a:gd name="connsiteY2" fmla="*/ 742950 h 742950"/>
                    <a:gd name="connsiteX3" fmla="*/ 0 w 681037"/>
                    <a:gd name="connsiteY3" fmla="*/ 742950 h 742950"/>
                    <a:gd name="connsiteX4" fmla="*/ 0 w 681037"/>
                    <a:gd name="connsiteY4" fmla="*/ 0 h 742950"/>
                    <a:gd name="connsiteX0" fmla="*/ 0 w 1114424"/>
                    <a:gd name="connsiteY0" fmla="*/ 0 h 742950"/>
                    <a:gd name="connsiteX1" fmla="*/ 1114424 w 1114424"/>
                    <a:gd name="connsiteY1" fmla="*/ 138113 h 742950"/>
                    <a:gd name="connsiteX2" fmla="*/ 681037 w 1114424"/>
                    <a:gd name="connsiteY2" fmla="*/ 742950 h 742950"/>
                    <a:gd name="connsiteX3" fmla="*/ 0 w 1114424"/>
                    <a:gd name="connsiteY3" fmla="*/ 742950 h 742950"/>
                    <a:gd name="connsiteX4" fmla="*/ 0 w 1114424"/>
                    <a:gd name="connsiteY4" fmla="*/ 0 h 742950"/>
                    <a:gd name="connsiteX0" fmla="*/ 0 w 1104899"/>
                    <a:gd name="connsiteY0" fmla="*/ 0 h 742950"/>
                    <a:gd name="connsiteX1" fmla="*/ 1104899 w 1104899"/>
                    <a:gd name="connsiteY1" fmla="*/ 142875 h 742950"/>
                    <a:gd name="connsiteX2" fmla="*/ 681037 w 1104899"/>
                    <a:gd name="connsiteY2" fmla="*/ 742950 h 742950"/>
                    <a:gd name="connsiteX3" fmla="*/ 0 w 1104899"/>
                    <a:gd name="connsiteY3" fmla="*/ 742950 h 742950"/>
                    <a:gd name="connsiteX4" fmla="*/ 0 w 1104899"/>
                    <a:gd name="connsiteY4" fmla="*/ 0 h 742950"/>
                    <a:gd name="connsiteX0" fmla="*/ 400050 w 1104899"/>
                    <a:gd name="connsiteY0" fmla="*/ 152400 h 600075"/>
                    <a:gd name="connsiteX1" fmla="*/ 1104899 w 1104899"/>
                    <a:gd name="connsiteY1" fmla="*/ 0 h 600075"/>
                    <a:gd name="connsiteX2" fmla="*/ 681037 w 1104899"/>
                    <a:gd name="connsiteY2" fmla="*/ 600075 h 600075"/>
                    <a:gd name="connsiteX3" fmla="*/ 0 w 1104899"/>
                    <a:gd name="connsiteY3" fmla="*/ 600075 h 600075"/>
                    <a:gd name="connsiteX4" fmla="*/ 400050 w 1104899"/>
                    <a:gd name="connsiteY4"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11965"/>
                    <a:gd name="connsiteY0" fmla="*/ 139947 h 619125"/>
                    <a:gd name="connsiteX1" fmla="*/ 711965 w 711965"/>
                    <a:gd name="connsiteY1" fmla="*/ 0 h 619125"/>
                    <a:gd name="connsiteX2" fmla="*/ 297628 w 711965"/>
                    <a:gd name="connsiteY2" fmla="*/ 619125 h 619125"/>
                    <a:gd name="connsiteX3" fmla="*/ 0 w 711965"/>
                    <a:gd name="connsiteY3" fmla="*/ 139947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52188 h 628698"/>
                    <a:gd name="connsiteX1" fmla="*/ 709297 w 709297"/>
                    <a:gd name="connsiteY1" fmla="*/ 0 h 628698"/>
                    <a:gd name="connsiteX2" fmla="*/ 294960 w 709297"/>
                    <a:gd name="connsiteY2" fmla="*/ 628698 h 628698"/>
                    <a:gd name="connsiteX3" fmla="*/ 0 w 709297"/>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Lst>
                  <a:ahLst/>
                  <a:cxnLst>
                    <a:cxn ang="0">
                      <a:pos x="connsiteX0" y="connsiteY0"/>
                    </a:cxn>
                    <a:cxn ang="0">
                      <a:pos x="connsiteX1" y="connsiteY1"/>
                    </a:cxn>
                    <a:cxn ang="0">
                      <a:pos x="connsiteX2" y="connsiteY2"/>
                    </a:cxn>
                    <a:cxn ang="0">
                      <a:pos x="connsiteX3" y="connsiteY3"/>
                    </a:cxn>
                  </a:cxnLst>
                  <a:rect l="l" t="t" r="r" b="b"/>
                  <a:pathLst>
                    <a:path w="711212" h="628698">
                      <a:moveTo>
                        <a:pt x="0" y="152188"/>
                      </a:moveTo>
                      <a:cubicBezTo>
                        <a:pt x="282146" y="369755"/>
                        <a:pt x="604850" y="211744"/>
                        <a:pt x="711212" y="0"/>
                      </a:cubicBezTo>
                      <a:cubicBezTo>
                        <a:pt x="633145" y="175886"/>
                        <a:pt x="487421" y="411770"/>
                        <a:pt x="294960" y="628698"/>
                      </a:cubicBezTo>
                      <a:cubicBezTo>
                        <a:pt x="339410" y="308023"/>
                        <a:pt x="203943" y="302099"/>
                        <a:pt x="0" y="152188"/>
                      </a:cubicBez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Oval 33"/>
                <p:cNvSpPr/>
                <p:nvPr/>
              </p:nvSpPr>
              <p:spPr>
                <a:xfrm>
                  <a:off x="1571384" y="2240133"/>
                  <a:ext cx="1876814" cy="187681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02" name="Group 101"/>
              <p:cNvGrpSpPr/>
              <p:nvPr/>
            </p:nvGrpSpPr>
            <p:grpSpPr>
              <a:xfrm>
                <a:off x="8779645" y="627455"/>
                <a:ext cx="169092" cy="160274"/>
                <a:chOff x="4983960" y="3898106"/>
                <a:chExt cx="776286" cy="735806"/>
              </a:xfrm>
              <a:solidFill>
                <a:schemeClr val="tx1">
                  <a:lumMod val="50000"/>
                  <a:lumOff val="50000"/>
                </a:schemeClr>
              </a:solidFill>
              <a:effectLst/>
            </p:grpSpPr>
            <p:grpSp>
              <p:nvGrpSpPr>
                <p:cNvPr id="103" name="Group 102"/>
                <p:cNvGrpSpPr/>
                <p:nvPr/>
              </p:nvGrpSpPr>
              <p:grpSpPr>
                <a:xfrm>
                  <a:off x="4983960" y="3898106"/>
                  <a:ext cx="776286" cy="735806"/>
                  <a:chOff x="1585915" y="3902869"/>
                  <a:chExt cx="776286" cy="735806"/>
                </a:xfrm>
                <a:grpFill/>
              </p:grpSpPr>
              <p:sp>
                <p:nvSpPr>
                  <p:cNvPr id="108" name="Freeform 107"/>
                  <p:cNvSpPr/>
                  <p:nvPr/>
                </p:nvSpPr>
                <p:spPr>
                  <a:xfrm>
                    <a:off x="1609726" y="3902869"/>
                    <a:ext cx="752475" cy="473869"/>
                  </a:xfrm>
                  <a:custGeom>
                    <a:avLst/>
                    <a:gdLst>
                      <a:gd name="connsiteX0" fmla="*/ 350041 w 752475"/>
                      <a:gd name="connsiteY0" fmla="*/ 0 h 473869"/>
                      <a:gd name="connsiteX1" fmla="*/ 705979 w 752475"/>
                      <a:gd name="connsiteY1" fmla="*/ 274644 h 473869"/>
                      <a:gd name="connsiteX2" fmla="*/ 720827 w 752475"/>
                      <a:gd name="connsiteY2" fmla="*/ 366713 h 473869"/>
                      <a:gd name="connsiteX3" fmla="*/ 752475 w 752475"/>
                      <a:gd name="connsiteY3" fmla="*/ 366713 h 473869"/>
                      <a:gd name="connsiteX4" fmla="*/ 675085 w 752475"/>
                      <a:gd name="connsiteY4" fmla="*/ 473869 h 473869"/>
                      <a:gd name="connsiteX5" fmla="*/ 597694 w 752475"/>
                      <a:gd name="connsiteY5" fmla="*/ 366713 h 473869"/>
                      <a:gd name="connsiteX6" fmla="*/ 637090 w 752475"/>
                      <a:gd name="connsiteY6" fmla="*/ 366713 h 473869"/>
                      <a:gd name="connsiteX7" fmla="*/ 635161 w 752475"/>
                      <a:gd name="connsiteY7" fmla="*/ 338362 h 473869"/>
                      <a:gd name="connsiteX8" fmla="*/ 395286 w 752475"/>
                      <a:gd name="connsiteY8" fmla="*/ 88106 h 473869"/>
                      <a:gd name="connsiteX9" fmla="*/ 90486 w 752475"/>
                      <a:gd name="connsiteY9" fmla="*/ 269083 h 473869"/>
                      <a:gd name="connsiteX10" fmla="*/ 0 w 752475"/>
                      <a:gd name="connsiteY10" fmla="*/ 271462 h 473869"/>
                      <a:gd name="connsiteX11" fmla="*/ 350041 w 752475"/>
                      <a:gd name="connsiteY11" fmla="*/ 0 h 47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2475" h="473869">
                        <a:moveTo>
                          <a:pt x="350041" y="0"/>
                        </a:moveTo>
                        <a:cubicBezTo>
                          <a:pt x="456305" y="5556"/>
                          <a:pt x="644611" y="43930"/>
                          <a:pt x="705979" y="274644"/>
                        </a:cubicBezTo>
                        <a:lnTo>
                          <a:pt x="720827" y="366713"/>
                        </a:lnTo>
                        <a:lnTo>
                          <a:pt x="752475" y="366713"/>
                        </a:lnTo>
                        <a:lnTo>
                          <a:pt x="675085" y="473869"/>
                        </a:lnTo>
                        <a:lnTo>
                          <a:pt x="597694" y="366713"/>
                        </a:lnTo>
                        <a:lnTo>
                          <a:pt x="637090" y="366713"/>
                        </a:lnTo>
                        <a:lnTo>
                          <a:pt x="635161" y="338362"/>
                        </a:lnTo>
                        <a:cubicBezTo>
                          <a:pt x="625524" y="264320"/>
                          <a:pt x="578046" y="127993"/>
                          <a:pt x="395286" y="88106"/>
                        </a:cubicBezTo>
                        <a:cubicBezTo>
                          <a:pt x="168274" y="70644"/>
                          <a:pt x="107949" y="231777"/>
                          <a:pt x="90486" y="269083"/>
                        </a:cubicBezTo>
                        <a:lnTo>
                          <a:pt x="0" y="271462"/>
                        </a:lnTo>
                        <a:cubicBezTo>
                          <a:pt x="33338" y="178594"/>
                          <a:pt x="107153" y="14287"/>
                          <a:pt x="350041"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sp>
                <p:nvSpPr>
                  <p:cNvPr id="109" name="Freeform 108"/>
                  <p:cNvSpPr/>
                  <p:nvPr/>
                </p:nvSpPr>
                <p:spPr>
                  <a:xfrm rot="10800000">
                    <a:off x="1585915" y="4283868"/>
                    <a:ext cx="681038" cy="354807"/>
                  </a:xfrm>
                  <a:custGeom>
                    <a:avLst/>
                    <a:gdLst>
                      <a:gd name="connsiteX0" fmla="*/ 350041 w 752475"/>
                      <a:gd name="connsiteY0" fmla="*/ 0 h 473869"/>
                      <a:gd name="connsiteX1" fmla="*/ 705979 w 752475"/>
                      <a:gd name="connsiteY1" fmla="*/ 274644 h 473869"/>
                      <a:gd name="connsiteX2" fmla="*/ 720827 w 752475"/>
                      <a:gd name="connsiteY2" fmla="*/ 366713 h 473869"/>
                      <a:gd name="connsiteX3" fmla="*/ 752475 w 752475"/>
                      <a:gd name="connsiteY3" fmla="*/ 366713 h 473869"/>
                      <a:gd name="connsiteX4" fmla="*/ 675085 w 752475"/>
                      <a:gd name="connsiteY4" fmla="*/ 473869 h 473869"/>
                      <a:gd name="connsiteX5" fmla="*/ 597694 w 752475"/>
                      <a:gd name="connsiteY5" fmla="*/ 366713 h 473869"/>
                      <a:gd name="connsiteX6" fmla="*/ 637090 w 752475"/>
                      <a:gd name="connsiteY6" fmla="*/ 366713 h 473869"/>
                      <a:gd name="connsiteX7" fmla="*/ 635161 w 752475"/>
                      <a:gd name="connsiteY7" fmla="*/ 338362 h 473869"/>
                      <a:gd name="connsiteX8" fmla="*/ 395286 w 752475"/>
                      <a:gd name="connsiteY8" fmla="*/ 88106 h 473869"/>
                      <a:gd name="connsiteX9" fmla="*/ 90486 w 752475"/>
                      <a:gd name="connsiteY9" fmla="*/ 269083 h 473869"/>
                      <a:gd name="connsiteX10" fmla="*/ 0 w 752475"/>
                      <a:gd name="connsiteY10" fmla="*/ 271462 h 473869"/>
                      <a:gd name="connsiteX11" fmla="*/ 350041 w 752475"/>
                      <a:gd name="connsiteY11" fmla="*/ 0 h 473869"/>
                      <a:gd name="connsiteX0" fmla="*/ 350041 w 752475"/>
                      <a:gd name="connsiteY0" fmla="*/ 0 h 473869"/>
                      <a:gd name="connsiteX1" fmla="*/ 705979 w 752475"/>
                      <a:gd name="connsiteY1" fmla="*/ 274644 h 473869"/>
                      <a:gd name="connsiteX2" fmla="*/ 720827 w 752475"/>
                      <a:gd name="connsiteY2" fmla="*/ 366713 h 473869"/>
                      <a:gd name="connsiteX3" fmla="*/ 752475 w 752475"/>
                      <a:gd name="connsiteY3" fmla="*/ 366713 h 473869"/>
                      <a:gd name="connsiteX4" fmla="*/ 675085 w 752475"/>
                      <a:gd name="connsiteY4" fmla="*/ 473869 h 473869"/>
                      <a:gd name="connsiteX5" fmla="*/ 597694 w 752475"/>
                      <a:gd name="connsiteY5" fmla="*/ 366713 h 473869"/>
                      <a:gd name="connsiteX6" fmla="*/ 637090 w 752475"/>
                      <a:gd name="connsiteY6" fmla="*/ 366713 h 473869"/>
                      <a:gd name="connsiteX7" fmla="*/ 635161 w 752475"/>
                      <a:gd name="connsiteY7" fmla="*/ 338362 h 473869"/>
                      <a:gd name="connsiteX8" fmla="*/ 402430 w 752475"/>
                      <a:gd name="connsiteY8" fmla="*/ 200025 h 473869"/>
                      <a:gd name="connsiteX9" fmla="*/ 90486 w 752475"/>
                      <a:gd name="connsiteY9" fmla="*/ 269083 h 473869"/>
                      <a:gd name="connsiteX10" fmla="*/ 0 w 752475"/>
                      <a:gd name="connsiteY10" fmla="*/ 271462 h 473869"/>
                      <a:gd name="connsiteX11" fmla="*/ 350041 w 752475"/>
                      <a:gd name="connsiteY11" fmla="*/ 0 h 473869"/>
                      <a:gd name="connsiteX0" fmla="*/ 373854 w 752475"/>
                      <a:gd name="connsiteY0" fmla="*/ 7669 h 367238"/>
                      <a:gd name="connsiteX1" fmla="*/ 705979 w 752475"/>
                      <a:gd name="connsiteY1" fmla="*/ 168013 h 367238"/>
                      <a:gd name="connsiteX2" fmla="*/ 720827 w 752475"/>
                      <a:gd name="connsiteY2" fmla="*/ 260082 h 367238"/>
                      <a:gd name="connsiteX3" fmla="*/ 752475 w 752475"/>
                      <a:gd name="connsiteY3" fmla="*/ 260082 h 367238"/>
                      <a:gd name="connsiteX4" fmla="*/ 675085 w 752475"/>
                      <a:gd name="connsiteY4" fmla="*/ 367238 h 367238"/>
                      <a:gd name="connsiteX5" fmla="*/ 597694 w 752475"/>
                      <a:gd name="connsiteY5" fmla="*/ 260082 h 367238"/>
                      <a:gd name="connsiteX6" fmla="*/ 637090 w 752475"/>
                      <a:gd name="connsiteY6" fmla="*/ 260082 h 367238"/>
                      <a:gd name="connsiteX7" fmla="*/ 635161 w 752475"/>
                      <a:gd name="connsiteY7" fmla="*/ 231731 h 367238"/>
                      <a:gd name="connsiteX8" fmla="*/ 402430 w 752475"/>
                      <a:gd name="connsiteY8" fmla="*/ 93394 h 367238"/>
                      <a:gd name="connsiteX9" fmla="*/ 90486 w 752475"/>
                      <a:gd name="connsiteY9" fmla="*/ 162452 h 367238"/>
                      <a:gd name="connsiteX10" fmla="*/ 0 w 752475"/>
                      <a:gd name="connsiteY10" fmla="*/ 164831 h 367238"/>
                      <a:gd name="connsiteX11" fmla="*/ 373854 w 752475"/>
                      <a:gd name="connsiteY11" fmla="*/ 7669 h 367238"/>
                      <a:gd name="connsiteX0" fmla="*/ 373854 w 752475"/>
                      <a:gd name="connsiteY0" fmla="*/ 7669 h 367238"/>
                      <a:gd name="connsiteX1" fmla="*/ 705979 w 752475"/>
                      <a:gd name="connsiteY1" fmla="*/ 168013 h 367238"/>
                      <a:gd name="connsiteX2" fmla="*/ 720827 w 752475"/>
                      <a:gd name="connsiteY2" fmla="*/ 260082 h 367238"/>
                      <a:gd name="connsiteX3" fmla="*/ 752475 w 752475"/>
                      <a:gd name="connsiteY3" fmla="*/ 260082 h 367238"/>
                      <a:gd name="connsiteX4" fmla="*/ 675085 w 752475"/>
                      <a:gd name="connsiteY4" fmla="*/ 367238 h 367238"/>
                      <a:gd name="connsiteX5" fmla="*/ 597694 w 752475"/>
                      <a:gd name="connsiteY5" fmla="*/ 260082 h 367238"/>
                      <a:gd name="connsiteX6" fmla="*/ 637090 w 752475"/>
                      <a:gd name="connsiteY6" fmla="*/ 260082 h 367238"/>
                      <a:gd name="connsiteX7" fmla="*/ 635161 w 752475"/>
                      <a:gd name="connsiteY7" fmla="*/ 231731 h 367238"/>
                      <a:gd name="connsiteX8" fmla="*/ 402430 w 752475"/>
                      <a:gd name="connsiteY8" fmla="*/ 93394 h 367238"/>
                      <a:gd name="connsiteX9" fmla="*/ 169068 w 752475"/>
                      <a:gd name="connsiteY9" fmla="*/ 176740 h 367238"/>
                      <a:gd name="connsiteX10" fmla="*/ 0 w 752475"/>
                      <a:gd name="connsiteY10" fmla="*/ 164831 h 367238"/>
                      <a:gd name="connsiteX11" fmla="*/ 373854 w 752475"/>
                      <a:gd name="connsiteY11" fmla="*/ 7669 h 367238"/>
                      <a:gd name="connsiteX0" fmla="*/ 292892 w 671513"/>
                      <a:gd name="connsiteY0" fmla="*/ 7669 h 367238"/>
                      <a:gd name="connsiteX1" fmla="*/ 625017 w 671513"/>
                      <a:gd name="connsiteY1" fmla="*/ 168013 h 367238"/>
                      <a:gd name="connsiteX2" fmla="*/ 639865 w 671513"/>
                      <a:gd name="connsiteY2" fmla="*/ 260082 h 367238"/>
                      <a:gd name="connsiteX3" fmla="*/ 671513 w 671513"/>
                      <a:gd name="connsiteY3" fmla="*/ 260082 h 367238"/>
                      <a:gd name="connsiteX4" fmla="*/ 594123 w 671513"/>
                      <a:gd name="connsiteY4" fmla="*/ 367238 h 367238"/>
                      <a:gd name="connsiteX5" fmla="*/ 516732 w 671513"/>
                      <a:gd name="connsiteY5" fmla="*/ 260082 h 367238"/>
                      <a:gd name="connsiteX6" fmla="*/ 556128 w 671513"/>
                      <a:gd name="connsiteY6" fmla="*/ 260082 h 367238"/>
                      <a:gd name="connsiteX7" fmla="*/ 554199 w 671513"/>
                      <a:gd name="connsiteY7" fmla="*/ 231731 h 367238"/>
                      <a:gd name="connsiteX8" fmla="*/ 321468 w 671513"/>
                      <a:gd name="connsiteY8" fmla="*/ 93394 h 367238"/>
                      <a:gd name="connsiteX9" fmla="*/ 88106 w 671513"/>
                      <a:gd name="connsiteY9" fmla="*/ 176740 h 367238"/>
                      <a:gd name="connsiteX10" fmla="*/ 0 w 671513"/>
                      <a:gd name="connsiteY10" fmla="*/ 171975 h 367238"/>
                      <a:gd name="connsiteX11" fmla="*/ 292892 w 671513"/>
                      <a:gd name="connsiteY11" fmla="*/ 7669 h 367238"/>
                      <a:gd name="connsiteX0" fmla="*/ 292892 w 671513"/>
                      <a:gd name="connsiteY0" fmla="*/ 7669 h 367238"/>
                      <a:gd name="connsiteX1" fmla="*/ 625017 w 671513"/>
                      <a:gd name="connsiteY1" fmla="*/ 168013 h 367238"/>
                      <a:gd name="connsiteX2" fmla="*/ 639865 w 671513"/>
                      <a:gd name="connsiteY2" fmla="*/ 260082 h 367238"/>
                      <a:gd name="connsiteX3" fmla="*/ 671513 w 671513"/>
                      <a:gd name="connsiteY3" fmla="*/ 260082 h 367238"/>
                      <a:gd name="connsiteX4" fmla="*/ 594123 w 671513"/>
                      <a:gd name="connsiteY4" fmla="*/ 367238 h 367238"/>
                      <a:gd name="connsiteX5" fmla="*/ 516732 w 671513"/>
                      <a:gd name="connsiteY5" fmla="*/ 260082 h 367238"/>
                      <a:gd name="connsiteX6" fmla="*/ 556128 w 671513"/>
                      <a:gd name="connsiteY6" fmla="*/ 260082 h 367238"/>
                      <a:gd name="connsiteX7" fmla="*/ 554199 w 671513"/>
                      <a:gd name="connsiteY7" fmla="*/ 231731 h 367238"/>
                      <a:gd name="connsiteX8" fmla="*/ 321468 w 671513"/>
                      <a:gd name="connsiteY8" fmla="*/ 93394 h 367238"/>
                      <a:gd name="connsiteX9" fmla="*/ 88106 w 671513"/>
                      <a:gd name="connsiteY9" fmla="*/ 176740 h 367238"/>
                      <a:gd name="connsiteX10" fmla="*/ 0 w 671513"/>
                      <a:gd name="connsiteY10" fmla="*/ 171975 h 367238"/>
                      <a:gd name="connsiteX11" fmla="*/ 292892 w 671513"/>
                      <a:gd name="connsiteY11" fmla="*/ 7669 h 367238"/>
                      <a:gd name="connsiteX0" fmla="*/ 292892 w 671513"/>
                      <a:gd name="connsiteY0" fmla="*/ 7669 h 367238"/>
                      <a:gd name="connsiteX1" fmla="*/ 625017 w 671513"/>
                      <a:gd name="connsiteY1" fmla="*/ 168013 h 367238"/>
                      <a:gd name="connsiteX2" fmla="*/ 639865 w 671513"/>
                      <a:gd name="connsiteY2" fmla="*/ 260082 h 367238"/>
                      <a:gd name="connsiteX3" fmla="*/ 671513 w 671513"/>
                      <a:gd name="connsiteY3" fmla="*/ 260082 h 367238"/>
                      <a:gd name="connsiteX4" fmla="*/ 594123 w 671513"/>
                      <a:gd name="connsiteY4" fmla="*/ 367238 h 367238"/>
                      <a:gd name="connsiteX5" fmla="*/ 516732 w 671513"/>
                      <a:gd name="connsiteY5" fmla="*/ 260082 h 367238"/>
                      <a:gd name="connsiteX6" fmla="*/ 556128 w 671513"/>
                      <a:gd name="connsiteY6" fmla="*/ 260082 h 367238"/>
                      <a:gd name="connsiteX7" fmla="*/ 554199 w 671513"/>
                      <a:gd name="connsiteY7" fmla="*/ 231731 h 367238"/>
                      <a:gd name="connsiteX8" fmla="*/ 321468 w 671513"/>
                      <a:gd name="connsiteY8" fmla="*/ 93394 h 367238"/>
                      <a:gd name="connsiteX9" fmla="*/ 88106 w 671513"/>
                      <a:gd name="connsiteY9" fmla="*/ 176740 h 367238"/>
                      <a:gd name="connsiteX10" fmla="*/ 0 w 671513"/>
                      <a:gd name="connsiteY10" fmla="*/ 171975 h 367238"/>
                      <a:gd name="connsiteX11" fmla="*/ 292892 w 671513"/>
                      <a:gd name="connsiteY11" fmla="*/ 7669 h 367238"/>
                      <a:gd name="connsiteX0" fmla="*/ 292892 w 671513"/>
                      <a:gd name="connsiteY0" fmla="*/ 0 h 359569"/>
                      <a:gd name="connsiteX1" fmla="*/ 625017 w 671513"/>
                      <a:gd name="connsiteY1" fmla="*/ 160344 h 359569"/>
                      <a:gd name="connsiteX2" fmla="*/ 639865 w 671513"/>
                      <a:gd name="connsiteY2" fmla="*/ 252413 h 359569"/>
                      <a:gd name="connsiteX3" fmla="*/ 671513 w 671513"/>
                      <a:gd name="connsiteY3" fmla="*/ 252413 h 359569"/>
                      <a:gd name="connsiteX4" fmla="*/ 594123 w 671513"/>
                      <a:gd name="connsiteY4" fmla="*/ 359569 h 359569"/>
                      <a:gd name="connsiteX5" fmla="*/ 516732 w 671513"/>
                      <a:gd name="connsiteY5" fmla="*/ 252413 h 359569"/>
                      <a:gd name="connsiteX6" fmla="*/ 556128 w 671513"/>
                      <a:gd name="connsiteY6" fmla="*/ 252413 h 359569"/>
                      <a:gd name="connsiteX7" fmla="*/ 554199 w 671513"/>
                      <a:gd name="connsiteY7" fmla="*/ 224062 h 359569"/>
                      <a:gd name="connsiteX8" fmla="*/ 321468 w 671513"/>
                      <a:gd name="connsiteY8" fmla="*/ 85725 h 359569"/>
                      <a:gd name="connsiteX9" fmla="*/ 88106 w 671513"/>
                      <a:gd name="connsiteY9" fmla="*/ 169071 h 359569"/>
                      <a:gd name="connsiteX10" fmla="*/ 0 w 671513"/>
                      <a:gd name="connsiteY10" fmla="*/ 164306 h 359569"/>
                      <a:gd name="connsiteX11" fmla="*/ 292892 w 671513"/>
                      <a:gd name="connsiteY11" fmla="*/ 0 h 359569"/>
                      <a:gd name="connsiteX0" fmla="*/ 292892 w 671513"/>
                      <a:gd name="connsiteY0" fmla="*/ 0 h 359569"/>
                      <a:gd name="connsiteX1" fmla="*/ 608348 w 671513"/>
                      <a:gd name="connsiteY1" fmla="*/ 179394 h 359569"/>
                      <a:gd name="connsiteX2" fmla="*/ 639865 w 671513"/>
                      <a:gd name="connsiteY2" fmla="*/ 252413 h 359569"/>
                      <a:gd name="connsiteX3" fmla="*/ 671513 w 671513"/>
                      <a:gd name="connsiteY3" fmla="*/ 252413 h 359569"/>
                      <a:gd name="connsiteX4" fmla="*/ 594123 w 671513"/>
                      <a:gd name="connsiteY4" fmla="*/ 359569 h 359569"/>
                      <a:gd name="connsiteX5" fmla="*/ 516732 w 671513"/>
                      <a:gd name="connsiteY5" fmla="*/ 252413 h 359569"/>
                      <a:gd name="connsiteX6" fmla="*/ 556128 w 671513"/>
                      <a:gd name="connsiteY6" fmla="*/ 252413 h 359569"/>
                      <a:gd name="connsiteX7" fmla="*/ 554199 w 671513"/>
                      <a:gd name="connsiteY7" fmla="*/ 224062 h 359569"/>
                      <a:gd name="connsiteX8" fmla="*/ 321468 w 671513"/>
                      <a:gd name="connsiteY8" fmla="*/ 85725 h 359569"/>
                      <a:gd name="connsiteX9" fmla="*/ 88106 w 671513"/>
                      <a:gd name="connsiteY9" fmla="*/ 169071 h 359569"/>
                      <a:gd name="connsiteX10" fmla="*/ 0 w 671513"/>
                      <a:gd name="connsiteY10" fmla="*/ 164306 h 359569"/>
                      <a:gd name="connsiteX11" fmla="*/ 292892 w 671513"/>
                      <a:gd name="connsiteY11" fmla="*/ 0 h 359569"/>
                      <a:gd name="connsiteX0" fmla="*/ 292892 w 671513"/>
                      <a:gd name="connsiteY0" fmla="*/ 0 h 359569"/>
                      <a:gd name="connsiteX1" fmla="*/ 608348 w 671513"/>
                      <a:gd name="connsiteY1" fmla="*/ 179394 h 359569"/>
                      <a:gd name="connsiteX2" fmla="*/ 639865 w 671513"/>
                      <a:gd name="connsiteY2" fmla="*/ 252413 h 359569"/>
                      <a:gd name="connsiteX3" fmla="*/ 671513 w 671513"/>
                      <a:gd name="connsiteY3" fmla="*/ 252413 h 359569"/>
                      <a:gd name="connsiteX4" fmla="*/ 594123 w 671513"/>
                      <a:gd name="connsiteY4" fmla="*/ 359569 h 359569"/>
                      <a:gd name="connsiteX5" fmla="*/ 516732 w 671513"/>
                      <a:gd name="connsiteY5" fmla="*/ 252413 h 359569"/>
                      <a:gd name="connsiteX6" fmla="*/ 556128 w 671513"/>
                      <a:gd name="connsiteY6" fmla="*/ 252413 h 359569"/>
                      <a:gd name="connsiteX7" fmla="*/ 554199 w 671513"/>
                      <a:gd name="connsiteY7" fmla="*/ 224062 h 359569"/>
                      <a:gd name="connsiteX8" fmla="*/ 321468 w 671513"/>
                      <a:gd name="connsiteY8" fmla="*/ 85725 h 359569"/>
                      <a:gd name="connsiteX9" fmla="*/ 88106 w 671513"/>
                      <a:gd name="connsiteY9" fmla="*/ 169071 h 359569"/>
                      <a:gd name="connsiteX10" fmla="*/ 0 w 671513"/>
                      <a:gd name="connsiteY10" fmla="*/ 164306 h 359569"/>
                      <a:gd name="connsiteX11" fmla="*/ 292892 w 671513"/>
                      <a:gd name="connsiteY11" fmla="*/ 0 h 359569"/>
                      <a:gd name="connsiteX0" fmla="*/ 292892 w 671513"/>
                      <a:gd name="connsiteY0" fmla="*/ 0 h 359569"/>
                      <a:gd name="connsiteX1" fmla="*/ 608348 w 671513"/>
                      <a:gd name="connsiteY1" fmla="*/ 179394 h 359569"/>
                      <a:gd name="connsiteX2" fmla="*/ 639865 w 671513"/>
                      <a:gd name="connsiteY2" fmla="*/ 252413 h 359569"/>
                      <a:gd name="connsiteX3" fmla="*/ 671513 w 671513"/>
                      <a:gd name="connsiteY3" fmla="*/ 252413 h 359569"/>
                      <a:gd name="connsiteX4" fmla="*/ 594123 w 671513"/>
                      <a:gd name="connsiteY4" fmla="*/ 359569 h 359569"/>
                      <a:gd name="connsiteX5" fmla="*/ 516732 w 671513"/>
                      <a:gd name="connsiteY5" fmla="*/ 252413 h 359569"/>
                      <a:gd name="connsiteX6" fmla="*/ 556128 w 671513"/>
                      <a:gd name="connsiteY6" fmla="*/ 252413 h 359569"/>
                      <a:gd name="connsiteX7" fmla="*/ 321468 w 671513"/>
                      <a:gd name="connsiteY7" fmla="*/ 85725 h 359569"/>
                      <a:gd name="connsiteX8" fmla="*/ 88106 w 671513"/>
                      <a:gd name="connsiteY8" fmla="*/ 169071 h 359569"/>
                      <a:gd name="connsiteX9" fmla="*/ 0 w 671513"/>
                      <a:gd name="connsiteY9" fmla="*/ 164306 h 359569"/>
                      <a:gd name="connsiteX10" fmla="*/ 292892 w 671513"/>
                      <a:gd name="connsiteY10" fmla="*/ 0 h 359569"/>
                      <a:gd name="connsiteX0" fmla="*/ 292892 w 671513"/>
                      <a:gd name="connsiteY0" fmla="*/ 0 h 359569"/>
                      <a:gd name="connsiteX1" fmla="*/ 608348 w 671513"/>
                      <a:gd name="connsiteY1" fmla="*/ 179394 h 359569"/>
                      <a:gd name="connsiteX2" fmla="*/ 639865 w 671513"/>
                      <a:gd name="connsiteY2" fmla="*/ 252413 h 359569"/>
                      <a:gd name="connsiteX3" fmla="*/ 671513 w 671513"/>
                      <a:gd name="connsiteY3" fmla="*/ 252413 h 359569"/>
                      <a:gd name="connsiteX4" fmla="*/ 594123 w 671513"/>
                      <a:gd name="connsiteY4" fmla="*/ 359569 h 359569"/>
                      <a:gd name="connsiteX5" fmla="*/ 516732 w 671513"/>
                      <a:gd name="connsiteY5" fmla="*/ 252413 h 359569"/>
                      <a:gd name="connsiteX6" fmla="*/ 556128 w 671513"/>
                      <a:gd name="connsiteY6" fmla="*/ 252413 h 359569"/>
                      <a:gd name="connsiteX7" fmla="*/ 321468 w 671513"/>
                      <a:gd name="connsiteY7" fmla="*/ 85725 h 359569"/>
                      <a:gd name="connsiteX8" fmla="*/ 88106 w 671513"/>
                      <a:gd name="connsiteY8" fmla="*/ 169071 h 359569"/>
                      <a:gd name="connsiteX9" fmla="*/ 0 w 671513"/>
                      <a:gd name="connsiteY9" fmla="*/ 164306 h 359569"/>
                      <a:gd name="connsiteX10" fmla="*/ 292892 w 671513"/>
                      <a:gd name="connsiteY10" fmla="*/ 0 h 359569"/>
                      <a:gd name="connsiteX0" fmla="*/ 292892 w 671513"/>
                      <a:gd name="connsiteY0" fmla="*/ 0 h 359569"/>
                      <a:gd name="connsiteX1" fmla="*/ 608348 w 671513"/>
                      <a:gd name="connsiteY1" fmla="*/ 179394 h 359569"/>
                      <a:gd name="connsiteX2" fmla="*/ 639865 w 671513"/>
                      <a:gd name="connsiteY2" fmla="*/ 252413 h 359569"/>
                      <a:gd name="connsiteX3" fmla="*/ 671513 w 671513"/>
                      <a:gd name="connsiteY3" fmla="*/ 252413 h 359569"/>
                      <a:gd name="connsiteX4" fmla="*/ 594123 w 671513"/>
                      <a:gd name="connsiteY4" fmla="*/ 359569 h 359569"/>
                      <a:gd name="connsiteX5" fmla="*/ 516732 w 671513"/>
                      <a:gd name="connsiteY5" fmla="*/ 252413 h 359569"/>
                      <a:gd name="connsiteX6" fmla="*/ 556128 w 671513"/>
                      <a:gd name="connsiteY6" fmla="*/ 252413 h 359569"/>
                      <a:gd name="connsiteX7" fmla="*/ 321468 w 671513"/>
                      <a:gd name="connsiteY7" fmla="*/ 85725 h 359569"/>
                      <a:gd name="connsiteX8" fmla="*/ 88106 w 671513"/>
                      <a:gd name="connsiteY8" fmla="*/ 169071 h 359569"/>
                      <a:gd name="connsiteX9" fmla="*/ 0 w 671513"/>
                      <a:gd name="connsiteY9" fmla="*/ 164306 h 359569"/>
                      <a:gd name="connsiteX10" fmla="*/ 292892 w 671513"/>
                      <a:gd name="connsiteY10" fmla="*/ 0 h 359569"/>
                      <a:gd name="connsiteX0" fmla="*/ 292892 w 671513"/>
                      <a:gd name="connsiteY0" fmla="*/ 0 h 359569"/>
                      <a:gd name="connsiteX1" fmla="*/ 608348 w 671513"/>
                      <a:gd name="connsiteY1" fmla="*/ 179394 h 359569"/>
                      <a:gd name="connsiteX2" fmla="*/ 639865 w 671513"/>
                      <a:gd name="connsiteY2" fmla="*/ 252413 h 359569"/>
                      <a:gd name="connsiteX3" fmla="*/ 671513 w 671513"/>
                      <a:gd name="connsiteY3" fmla="*/ 252413 h 359569"/>
                      <a:gd name="connsiteX4" fmla="*/ 594123 w 671513"/>
                      <a:gd name="connsiteY4" fmla="*/ 359569 h 359569"/>
                      <a:gd name="connsiteX5" fmla="*/ 516732 w 671513"/>
                      <a:gd name="connsiteY5" fmla="*/ 252413 h 359569"/>
                      <a:gd name="connsiteX6" fmla="*/ 556128 w 671513"/>
                      <a:gd name="connsiteY6" fmla="*/ 252413 h 359569"/>
                      <a:gd name="connsiteX7" fmla="*/ 321468 w 671513"/>
                      <a:gd name="connsiteY7" fmla="*/ 85725 h 359569"/>
                      <a:gd name="connsiteX8" fmla="*/ 88106 w 671513"/>
                      <a:gd name="connsiteY8" fmla="*/ 169071 h 359569"/>
                      <a:gd name="connsiteX9" fmla="*/ 0 w 671513"/>
                      <a:gd name="connsiteY9" fmla="*/ 164306 h 359569"/>
                      <a:gd name="connsiteX10" fmla="*/ 292892 w 671513"/>
                      <a:gd name="connsiteY10" fmla="*/ 0 h 359569"/>
                      <a:gd name="connsiteX0" fmla="*/ 292892 w 671513"/>
                      <a:gd name="connsiteY0" fmla="*/ 0 h 359569"/>
                      <a:gd name="connsiteX1" fmla="*/ 608348 w 671513"/>
                      <a:gd name="connsiteY1" fmla="*/ 179394 h 359569"/>
                      <a:gd name="connsiteX2" fmla="*/ 639865 w 671513"/>
                      <a:gd name="connsiteY2" fmla="*/ 252413 h 359569"/>
                      <a:gd name="connsiteX3" fmla="*/ 671513 w 671513"/>
                      <a:gd name="connsiteY3" fmla="*/ 252413 h 359569"/>
                      <a:gd name="connsiteX4" fmla="*/ 594123 w 671513"/>
                      <a:gd name="connsiteY4" fmla="*/ 359569 h 359569"/>
                      <a:gd name="connsiteX5" fmla="*/ 516732 w 671513"/>
                      <a:gd name="connsiteY5" fmla="*/ 252413 h 359569"/>
                      <a:gd name="connsiteX6" fmla="*/ 556128 w 671513"/>
                      <a:gd name="connsiteY6" fmla="*/ 252413 h 359569"/>
                      <a:gd name="connsiteX7" fmla="*/ 321468 w 671513"/>
                      <a:gd name="connsiteY7" fmla="*/ 85725 h 359569"/>
                      <a:gd name="connsiteX8" fmla="*/ 88106 w 671513"/>
                      <a:gd name="connsiteY8" fmla="*/ 169071 h 359569"/>
                      <a:gd name="connsiteX9" fmla="*/ 0 w 671513"/>
                      <a:gd name="connsiteY9" fmla="*/ 164306 h 359569"/>
                      <a:gd name="connsiteX10" fmla="*/ 292892 w 671513"/>
                      <a:gd name="connsiteY10" fmla="*/ 0 h 359569"/>
                      <a:gd name="connsiteX0" fmla="*/ 292892 w 671513"/>
                      <a:gd name="connsiteY0" fmla="*/ 0 h 359569"/>
                      <a:gd name="connsiteX1" fmla="*/ 608348 w 671513"/>
                      <a:gd name="connsiteY1" fmla="*/ 179394 h 359569"/>
                      <a:gd name="connsiteX2" fmla="*/ 639865 w 671513"/>
                      <a:gd name="connsiteY2" fmla="*/ 252413 h 359569"/>
                      <a:gd name="connsiteX3" fmla="*/ 671513 w 671513"/>
                      <a:gd name="connsiteY3" fmla="*/ 252413 h 359569"/>
                      <a:gd name="connsiteX4" fmla="*/ 594123 w 671513"/>
                      <a:gd name="connsiteY4" fmla="*/ 359569 h 359569"/>
                      <a:gd name="connsiteX5" fmla="*/ 516732 w 671513"/>
                      <a:gd name="connsiteY5" fmla="*/ 252413 h 359569"/>
                      <a:gd name="connsiteX6" fmla="*/ 556128 w 671513"/>
                      <a:gd name="connsiteY6" fmla="*/ 252413 h 359569"/>
                      <a:gd name="connsiteX7" fmla="*/ 321468 w 671513"/>
                      <a:gd name="connsiteY7" fmla="*/ 85725 h 359569"/>
                      <a:gd name="connsiteX8" fmla="*/ 88106 w 671513"/>
                      <a:gd name="connsiteY8" fmla="*/ 169071 h 359569"/>
                      <a:gd name="connsiteX9" fmla="*/ 0 w 671513"/>
                      <a:gd name="connsiteY9" fmla="*/ 164306 h 359569"/>
                      <a:gd name="connsiteX10" fmla="*/ 292892 w 671513"/>
                      <a:gd name="connsiteY10" fmla="*/ 0 h 359569"/>
                      <a:gd name="connsiteX0" fmla="*/ 302417 w 681038"/>
                      <a:gd name="connsiteY0" fmla="*/ 0 h 359569"/>
                      <a:gd name="connsiteX1" fmla="*/ 617873 w 681038"/>
                      <a:gd name="connsiteY1" fmla="*/ 179394 h 359569"/>
                      <a:gd name="connsiteX2" fmla="*/ 649390 w 681038"/>
                      <a:gd name="connsiteY2" fmla="*/ 252413 h 359569"/>
                      <a:gd name="connsiteX3" fmla="*/ 681038 w 681038"/>
                      <a:gd name="connsiteY3" fmla="*/ 252413 h 359569"/>
                      <a:gd name="connsiteX4" fmla="*/ 603648 w 681038"/>
                      <a:gd name="connsiteY4" fmla="*/ 359569 h 359569"/>
                      <a:gd name="connsiteX5" fmla="*/ 526257 w 681038"/>
                      <a:gd name="connsiteY5" fmla="*/ 252413 h 359569"/>
                      <a:gd name="connsiteX6" fmla="*/ 565653 w 681038"/>
                      <a:gd name="connsiteY6" fmla="*/ 252413 h 359569"/>
                      <a:gd name="connsiteX7" fmla="*/ 330993 w 681038"/>
                      <a:gd name="connsiteY7" fmla="*/ 85725 h 359569"/>
                      <a:gd name="connsiteX8" fmla="*/ 97631 w 681038"/>
                      <a:gd name="connsiteY8" fmla="*/ 169071 h 359569"/>
                      <a:gd name="connsiteX9" fmla="*/ 0 w 681038"/>
                      <a:gd name="connsiteY9" fmla="*/ 164306 h 359569"/>
                      <a:gd name="connsiteX10" fmla="*/ 302417 w 681038"/>
                      <a:gd name="connsiteY10" fmla="*/ 0 h 359569"/>
                      <a:gd name="connsiteX0" fmla="*/ 302658 w 681279"/>
                      <a:gd name="connsiteY0" fmla="*/ 0 h 359569"/>
                      <a:gd name="connsiteX1" fmla="*/ 618114 w 681279"/>
                      <a:gd name="connsiteY1" fmla="*/ 179394 h 359569"/>
                      <a:gd name="connsiteX2" fmla="*/ 649631 w 681279"/>
                      <a:gd name="connsiteY2" fmla="*/ 252413 h 359569"/>
                      <a:gd name="connsiteX3" fmla="*/ 681279 w 681279"/>
                      <a:gd name="connsiteY3" fmla="*/ 252413 h 359569"/>
                      <a:gd name="connsiteX4" fmla="*/ 603889 w 681279"/>
                      <a:gd name="connsiteY4" fmla="*/ 359569 h 359569"/>
                      <a:gd name="connsiteX5" fmla="*/ 526498 w 681279"/>
                      <a:gd name="connsiteY5" fmla="*/ 252413 h 359569"/>
                      <a:gd name="connsiteX6" fmla="*/ 565894 w 681279"/>
                      <a:gd name="connsiteY6" fmla="*/ 252413 h 359569"/>
                      <a:gd name="connsiteX7" fmla="*/ 331234 w 681279"/>
                      <a:gd name="connsiteY7" fmla="*/ 85725 h 359569"/>
                      <a:gd name="connsiteX8" fmla="*/ 97872 w 681279"/>
                      <a:gd name="connsiteY8" fmla="*/ 169071 h 359569"/>
                      <a:gd name="connsiteX9" fmla="*/ 241 w 681279"/>
                      <a:gd name="connsiteY9" fmla="*/ 164306 h 359569"/>
                      <a:gd name="connsiteX10" fmla="*/ 302658 w 681279"/>
                      <a:gd name="connsiteY10" fmla="*/ 0 h 359569"/>
                      <a:gd name="connsiteX0" fmla="*/ 302417 w 681038"/>
                      <a:gd name="connsiteY0" fmla="*/ 0 h 359569"/>
                      <a:gd name="connsiteX1" fmla="*/ 617873 w 681038"/>
                      <a:gd name="connsiteY1" fmla="*/ 179394 h 359569"/>
                      <a:gd name="connsiteX2" fmla="*/ 649390 w 681038"/>
                      <a:gd name="connsiteY2" fmla="*/ 252413 h 359569"/>
                      <a:gd name="connsiteX3" fmla="*/ 681038 w 681038"/>
                      <a:gd name="connsiteY3" fmla="*/ 252413 h 359569"/>
                      <a:gd name="connsiteX4" fmla="*/ 603648 w 681038"/>
                      <a:gd name="connsiteY4" fmla="*/ 359569 h 359569"/>
                      <a:gd name="connsiteX5" fmla="*/ 526257 w 681038"/>
                      <a:gd name="connsiteY5" fmla="*/ 252413 h 359569"/>
                      <a:gd name="connsiteX6" fmla="*/ 565653 w 681038"/>
                      <a:gd name="connsiteY6" fmla="*/ 252413 h 359569"/>
                      <a:gd name="connsiteX7" fmla="*/ 330993 w 681038"/>
                      <a:gd name="connsiteY7" fmla="*/ 85725 h 359569"/>
                      <a:gd name="connsiteX8" fmla="*/ 97631 w 681038"/>
                      <a:gd name="connsiteY8" fmla="*/ 169071 h 359569"/>
                      <a:gd name="connsiteX9" fmla="*/ 0 w 681038"/>
                      <a:gd name="connsiteY9" fmla="*/ 164306 h 359569"/>
                      <a:gd name="connsiteX10" fmla="*/ 302417 w 681038"/>
                      <a:gd name="connsiteY10" fmla="*/ 0 h 359569"/>
                      <a:gd name="connsiteX0" fmla="*/ 302417 w 681038"/>
                      <a:gd name="connsiteY0" fmla="*/ 0 h 378619"/>
                      <a:gd name="connsiteX1" fmla="*/ 617873 w 681038"/>
                      <a:gd name="connsiteY1" fmla="*/ 198444 h 378619"/>
                      <a:gd name="connsiteX2" fmla="*/ 649390 w 681038"/>
                      <a:gd name="connsiteY2" fmla="*/ 271463 h 378619"/>
                      <a:gd name="connsiteX3" fmla="*/ 681038 w 681038"/>
                      <a:gd name="connsiteY3" fmla="*/ 271463 h 378619"/>
                      <a:gd name="connsiteX4" fmla="*/ 603648 w 681038"/>
                      <a:gd name="connsiteY4" fmla="*/ 378619 h 378619"/>
                      <a:gd name="connsiteX5" fmla="*/ 526257 w 681038"/>
                      <a:gd name="connsiteY5" fmla="*/ 271463 h 378619"/>
                      <a:gd name="connsiteX6" fmla="*/ 565653 w 681038"/>
                      <a:gd name="connsiteY6" fmla="*/ 271463 h 378619"/>
                      <a:gd name="connsiteX7" fmla="*/ 330993 w 681038"/>
                      <a:gd name="connsiteY7" fmla="*/ 104775 h 378619"/>
                      <a:gd name="connsiteX8" fmla="*/ 97631 w 681038"/>
                      <a:gd name="connsiteY8" fmla="*/ 188121 h 378619"/>
                      <a:gd name="connsiteX9" fmla="*/ 0 w 681038"/>
                      <a:gd name="connsiteY9" fmla="*/ 183356 h 378619"/>
                      <a:gd name="connsiteX10" fmla="*/ 302417 w 681038"/>
                      <a:gd name="connsiteY10" fmla="*/ 0 h 378619"/>
                      <a:gd name="connsiteX0" fmla="*/ 311942 w 681038"/>
                      <a:gd name="connsiteY0" fmla="*/ 0 h 359569"/>
                      <a:gd name="connsiteX1" fmla="*/ 617873 w 681038"/>
                      <a:gd name="connsiteY1" fmla="*/ 179394 h 359569"/>
                      <a:gd name="connsiteX2" fmla="*/ 649390 w 681038"/>
                      <a:gd name="connsiteY2" fmla="*/ 252413 h 359569"/>
                      <a:gd name="connsiteX3" fmla="*/ 681038 w 681038"/>
                      <a:gd name="connsiteY3" fmla="*/ 252413 h 359569"/>
                      <a:gd name="connsiteX4" fmla="*/ 603648 w 681038"/>
                      <a:gd name="connsiteY4" fmla="*/ 359569 h 359569"/>
                      <a:gd name="connsiteX5" fmla="*/ 526257 w 681038"/>
                      <a:gd name="connsiteY5" fmla="*/ 252413 h 359569"/>
                      <a:gd name="connsiteX6" fmla="*/ 565653 w 681038"/>
                      <a:gd name="connsiteY6" fmla="*/ 252413 h 359569"/>
                      <a:gd name="connsiteX7" fmla="*/ 330993 w 681038"/>
                      <a:gd name="connsiteY7" fmla="*/ 85725 h 359569"/>
                      <a:gd name="connsiteX8" fmla="*/ 97631 w 681038"/>
                      <a:gd name="connsiteY8" fmla="*/ 169071 h 359569"/>
                      <a:gd name="connsiteX9" fmla="*/ 0 w 681038"/>
                      <a:gd name="connsiteY9" fmla="*/ 164306 h 359569"/>
                      <a:gd name="connsiteX10" fmla="*/ 311942 w 681038"/>
                      <a:gd name="connsiteY10" fmla="*/ 0 h 359569"/>
                      <a:gd name="connsiteX0" fmla="*/ 311942 w 681038"/>
                      <a:gd name="connsiteY0" fmla="*/ 0 h 359569"/>
                      <a:gd name="connsiteX1" fmla="*/ 617873 w 681038"/>
                      <a:gd name="connsiteY1" fmla="*/ 179394 h 359569"/>
                      <a:gd name="connsiteX2" fmla="*/ 649390 w 681038"/>
                      <a:gd name="connsiteY2" fmla="*/ 252413 h 359569"/>
                      <a:gd name="connsiteX3" fmla="*/ 681038 w 681038"/>
                      <a:gd name="connsiteY3" fmla="*/ 252413 h 359569"/>
                      <a:gd name="connsiteX4" fmla="*/ 603648 w 681038"/>
                      <a:gd name="connsiteY4" fmla="*/ 359569 h 359569"/>
                      <a:gd name="connsiteX5" fmla="*/ 526257 w 681038"/>
                      <a:gd name="connsiteY5" fmla="*/ 252413 h 359569"/>
                      <a:gd name="connsiteX6" fmla="*/ 565653 w 681038"/>
                      <a:gd name="connsiteY6" fmla="*/ 252413 h 359569"/>
                      <a:gd name="connsiteX7" fmla="*/ 330993 w 681038"/>
                      <a:gd name="connsiteY7" fmla="*/ 85725 h 359569"/>
                      <a:gd name="connsiteX8" fmla="*/ 97631 w 681038"/>
                      <a:gd name="connsiteY8" fmla="*/ 169071 h 359569"/>
                      <a:gd name="connsiteX9" fmla="*/ 0 w 681038"/>
                      <a:gd name="connsiteY9" fmla="*/ 164306 h 359569"/>
                      <a:gd name="connsiteX10" fmla="*/ 311942 w 681038"/>
                      <a:gd name="connsiteY10" fmla="*/ 0 h 359569"/>
                      <a:gd name="connsiteX0" fmla="*/ 311942 w 681038"/>
                      <a:gd name="connsiteY0" fmla="*/ 0 h 359569"/>
                      <a:gd name="connsiteX1" fmla="*/ 617873 w 681038"/>
                      <a:gd name="connsiteY1" fmla="*/ 179394 h 359569"/>
                      <a:gd name="connsiteX2" fmla="*/ 649390 w 681038"/>
                      <a:gd name="connsiteY2" fmla="*/ 252413 h 359569"/>
                      <a:gd name="connsiteX3" fmla="*/ 681038 w 681038"/>
                      <a:gd name="connsiteY3" fmla="*/ 252413 h 359569"/>
                      <a:gd name="connsiteX4" fmla="*/ 603648 w 681038"/>
                      <a:gd name="connsiteY4" fmla="*/ 359569 h 359569"/>
                      <a:gd name="connsiteX5" fmla="*/ 526257 w 681038"/>
                      <a:gd name="connsiteY5" fmla="*/ 252413 h 359569"/>
                      <a:gd name="connsiteX6" fmla="*/ 565653 w 681038"/>
                      <a:gd name="connsiteY6" fmla="*/ 252413 h 359569"/>
                      <a:gd name="connsiteX7" fmla="*/ 330993 w 681038"/>
                      <a:gd name="connsiteY7" fmla="*/ 85725 h 359569"/>
                      <a:gd name="connsiteX8" fmla="*/ 97631 w 681038"/>
                      <a:gd name="connsiteY8" fmla="*/ 169071 h 359569"/>
                      <a:gd name="connsiteX9" fmla="*/ 0 w 681038"/>
                      <a:gd name="connsiteY9" fmla="*/ 164306 h 359569"/>
                      <a:gd name="connsiteX10" fmla="*/ 311942 w 681038"/>
                      <a:gd name="connsiteY10" fmla="*/ 0 h 359569"/>
                      <a:gd name="connsiteX0" fmla="*/ 314323 w 683419"/>
                      <a:gd name="connsiteY0" fmla="*/ 0 h 359569"/>
                      <a:gd name="connsiteX1" fmla="*/ 620254 w 683419"/>
                      <a:gd name="connsiteY1" fmla="*/ 179394 h 359569"/>
                      <a:gd name="connsiteX2" fmla="*/ 651771 w 683419"/>
                      <a:gd name="connsiteY2" fmla="*/ 252413 h 359569"/>
                      <a:gd name="connsiteX3" fmla="*/ 683419 w 683419"/>
                      <a:gd name="connsiteY3" fmla="*/ 252413 h 359569"/>
                      <a:gd name="connsiteX4" fmla="*/ 606029 w 683419"/>
                      <a:gd name="connsiteY4" fmla="*/ 359569 h 359569"/>
                      <a:gd name="connsiteX5" fmla="*/ 528638 w 683419"/>
                      <a:gd name="connsiteY5" fmla="*/ 252413 h 359569"/>
                      <a:gd name="connsiteX6" fmla="*/ 568034 w 683419"/>
                      <a:gd name="connsiteY6" fmla="*/ 252413 h 359569"/>
                      <a:gd name="connsiteX7" fmla="*/ 333374 w 683419"/>
                      <a:gd name="connsiteY7" fmla="*/ 85725 h 359569"/>
                      <a:gd name="connsiteX8" fmla="*/ 100012 w 683419"/>
                      <a:gd name="connsiteY8" fmla="*/ 169071 h 359569"/>
                      <a:gd name="connsiteX9" fmla="*/ 0 w 683419"/>
                      <a:gd name="connsiteY9" fmla="*/ 171449 h 359569"/>
                      <a:gd name="connsiteX10" fmla="*/ 314323 w 683419"/>
                      <a:gd name="connsiteY10" fmla="*/ 0 h 359569"/>
                      <a:gd name="connsiteX0" fmla="*/ 314323 w 683419"/>
                      <a:gd name="connsiteY0" fmla="*/ 0 h 359569"/>
                      <a:gd name="connsiteX1" fmla="*/ 620254 w 683419"/>
                      <a:gd name="connsiteY1" fmla="*/ 179394 h 359569"/>
                      <a:gd name="connsiteX2" fmla="*/ 651771 w 683419"/>
                      <a:gd name="connsiteY2" fmla="*/ 252413 h 359569"/>
                      <a:gd name="connsiteX3" fmla="*/ 683419 w 683419"/>
                      <a:gd name="connsiteY3" fmla="*/ 252413 h 359569"/>
                      <a:gd name="connsiteX4" fmla="*/ 606029 w 683419"/>
                      <a:gd name="connsiteY4" fmla="*/ 359569 h 359569"/>
                      <a:gd name="connsiteX5" fmla="*/ 528638 w 683419"/>
                      <a:gd name="connsiteY5" fmla="*/ 252413 h 359569"/>
                      <a:gd name="connsiteX6" fmla="*/ 568034 w 683419"/>
                      <a:gd name="connsiteY6" fmla="*/ 252413 h 359569"/>
                      <a:gd name="connsiteX7" fmla="*/ 333374 w 683419"/>
                      <a:gd name="connsiteY7" fmla="*/ 85725 h 359569"/>
                      <a:gd name="connsiteX8" fmla="*/ 102394 w 683419"/>
                      <a:gd name="connsiteY8" fmla="*/ 171452 h 359569"/>
                      <a:gd name="connsiteX9" fmla="*/ 0 w 683419"/>
                      <a:gd name="connsiteY9" fmla="*/ 171449 h 359569"/>
                      <a:gd name="connsiteX10" fmla="*/ 314323 w 683419"/>
                      <a:gd name="connsiteY10" fmla="*/ 0 h 359569"/>
                      <a:gd name="connsiteX0" fmla="*/ 314323 w 683419"/>
                      <a:gd name="connsiteY0" fmla="*/ 0 h 359569"/>
                      <a:gd name="connsiteX1" fmla="*/ 620254 w 683419"/>
                      <a:gd name="connsiteY1" fmla="*/ 179394 h 359569"/>
                      <a:gd name="connsiteX2" fmla="*/ 651771 w 683419"/>
                      <a:gd name="connsiteY2" fmla="*/ 252413 h 359569"/>
                      <a:gd name="connsiteX3" fmla="*/ 683419 w 683419"/>
                      <a:gd name="connsiteY3" fmla="*/ 252413 h 359569"/>
                      <a:gd name="connsiteX4" fmla="*/ 606029 w 683419"/>
                      <a:gd name="connsiteY4" fmla="*/ 359569 h 359569"/>
                      <a:gd name="connsiteX5" fmla="*/ 528638 w 683419"/>
                      <a:gd name="connsiteY5" fmla="*/ 252413 h 359569"/>
                      <a:gd name="connsiteX6" fmla="*/ 568034 w 683419"/>
                      <a:gd name="connsiteY6" fmla="*/ 252413 h 359569"/>
                      <a:gd name="connsiteX7" fmla="*/ 333374 w 683419"/>
                      <a:gd name="connsiteY7" fmla="*/ 85725 h 359569"/>
                      <a:gd name="connsiteX8" fmla="*/ 102394 w 683419"/>
                      <a:gd name="connsiteY8" fmla="*/ 171452 h 359569"/>
                      <a:gd name="connsiteX9" fmla="*/ 0 w 683419"/>
                      <a:gd name="connsiteY9" fmla="*/ 171449 h 359569"/>
                      <a:gd name="connsiteX10" fmla="*/ 314323 w 683419"/>
                      <a:gd name="connsiteY10" fmla="*/ 0 h 359569"/>
                      <a:gd name="connsiteX0" fmla="*/ 314323 w 683419"/>
                      <a:gd name="connsiteY0" fmla="*/ 0 h 359569"/>
                      <a:gd name="connsiteX1" fmla="*/ 620254 w 683419"/>
                      <a:gd name="connsiteY1" fmla="*/ 179394 h 359569"/>
                      <a:gd name="connsiteX2" fmla="*/ 651771 w 683419"/>
                      <a:gd name="connsiteY2" fmla="*/ 252413 h 359569"/>
                      <a:gd name="connsiteX3" fmla="*/ 683419 w 683419"/>
                      <a:gd name="connsiteY3" fmla="*/ 252413 h 359569"/>
                      <a:gd name="connsiteX4" fmla="*/ 606029 w 683419"/>
                      <a:gd name="connsiteY4" fmla="*/ 359569 h 359569"/>
                      <a:gd name="connsiteX5" fmla="*/ 528638 w 683419"/>
                      <a:gd name="connsiteY5" fmla="*/ 252413 h 359569"/>
                      <a:gd name="connsiteX6" fmla="*/ 568034 w 683419"/>
                      <a:gd name="connsiteY6" fmla="*/ 252413 h 359569"/>
                      <a:gd name="connsiteX7" fmla="*/ 335755 w 683419"/>
                      <a:gd name="connsiteY7" fmla="*/ 90487 h 359569"/>
                      <a:gd name="connsiteX8" fmla="*/ 102394 w 683419"/>
                      <a:gd name="connsiteY8" fmla="*/ 171452 h 359569"/>
                      <a:gd name="connsiteX9" fmla="*/ 0 w 683419"/>
                      <a:gd name="connsiteY9" fmla="*/ 171449 h 359569"/>
                      <a:gd name="connsiteX10" fmla="*/ 314323 w 683419"/>
                      <a:gd name="connsiteY10" fmla="*/ 0 h 359569"/>
                      <a:gd name="connsiteX0" fmla="*/ 314323 w 683419"/>
                      <a:gd name="connsiteY0" fmla="*/ 0 h 359569"/>
                      <a:gd name="connsiteX1" fmla="*/ 620254 w 683419"/>
                      <a:gd name="connsiteY1" fmla="*/ 179394 h 359569"/>
                      <a:gd name="connsiteX2" fmla="*/ 651771 w 683419"/>
                      <a:gd name="connsiteY2" fmla="*/ 252413 h 359569"/>
                      <a:gd name="connsiteX3" fmla="*/ 683419 w 683419"/>
                      <a:gd name="connsiteY3" fmla="*/ 252413 h 359569"/>
                      <a:gd name="connsiteX4" fmla="*/ 606029 w 683419"/>
                      <a:gd name="connsiteY4" fmla="*/ 359569 h 359569"/>
                      <a:gd name="connsiteX5" fmla="*/ 528638 w 683419"/>
                      <a:gd name="connsiteY5" fmla="*/ 252413 h 359569"/>
                      <a:gd name="connsiteX6" fmla="*/ 568034 w 683419"/>
                      <a:gd name="connsiteY6" fmla="*/ 252413 h 359569"/>
                      <a:gd name="connsiteX7" fmla="*/ 335755 w 683419"/>
                      <a:gd name="connsiteY7" fmla="*/ 90487 h 359569"/>
                      <a:gd name="connsiteX8" fmla="*/ 102394 w 683419"/>
                      <a:gd name="connsiteY8" fmla="*/ 171452 h 359569"/>
                      <a:gd name="connsiteX9" fmla="*/ 0 w 683419"/>
                      <a:gd name="connsiteY9" fmla="*/ 171449 h 359569"/>
                      <a:gd name="connsiteX10" fmla="*/ 314323 w 683419"/>
                      <a:gd name="connsiteY10" fmla="*/ 0 h 359569"/>
                      <a:gd name="connsiteX0" fmla="*/ 314323 w 683419"/>
                      <a:gd name="connsiteY0" fmla="*/ 0 h 359569"/>
                      <a:gd name="connsiteX1" fmla="*/ 620254 w 683419"/>
                      <a:gd name="connsiteY1" fmla="*/ 179394 h 359569"/>
                      <a:gd name="connsiteX2" fmla="*/ 651771 w 683419"/>
                      <a:gd name="connsiteY2" fmla="*/ 252413 h 359569"/>
                      <a:gd name="connsiteX3" fmla="*/ 683419 w 683419"/>
                      <a:gd name="connsiteY3" fmla="*/ 252413 h 359569"/>
                      <a:gd name="connsiteX4" fmla="*/ 606029 w 683419"/>
                      <a:gd name="connsiteY4" fmla="*/ 359569 h 359569"/>
                      <a:gd name="connsiteX5" fmla="*/ 528638 w 683419"/>
                      <a:gd name="connsiteY5" fmla="*/ 252413 h 359569"/>
                      <a:gd name="connsiteX6" fmla="*/ 568034 w 683419"/>
                      <a:gd name="connsiteY6" fmla="*/ 252413 h 359569"/>
                      <a:gd name="connsiteX7" fmla="*/ 335755 w 683419"/>
                      <a:gd name="connsiteY7" fmla="*/ 90487 h 359569"/>
                      <a:gd name="connsiteX8" fmla="*/ 100013 w 683419"/>
                      <a:gd name="connsiteY8" fmla="*/ 152402 h 359569"/>
                      <a:gd name="connsiteX9" fmla="*/ 0 w 683419"/>
                      <a:gd name="connsiteY9" fmla="*/ 171449 h 359569"/>
                      <a:gd name="connsiteX10" fmla="*/ 314323 w 683419"/>
                      <a:gd name="connsiteY10" fmla="*/ 0 h 359569"/>
                      <a:gd name="connsiteX0" fmla="*/ 314323 w 683419"/>
                      <a:gd name="connsiteY0" fmla="*/ 0 h 359569"/>
                      <a:gd name="connsiteX1" fmla="*/ 620254 w 683419"/>
                      <a:gd name="connsiteY1" fmla="*/ 179394 h 359569"/>
                      <a:gd name="connsiteX2" fmla="*/ 651771 w 683419"/>
                      <a:gd name="connsiteY2" fmla="*/ 252413 h 359569"/>
                      <a:gd name="connsiteX3" fmla="*/ 683419 w 683419"/>
                      <a:gd name="connsiteY3" fmla="*/ 252413 h 359569"/>
                      <a:gd name="connsiteX4" fmla="*/ 606029 w 683419"/>
                      <a:gd name="connsiteY4" fmla="*/ 359569 h 359569"/>
                      <a:gd name="connsiteX5" fmla="*/ 528638 w 683419"/>
                      <a:gd name="connsiteY5" fmla="*/ 252413 h 359569"/>
                      <a:gd name="connsiteX6" fmla="*/ 568034 w 683419"/>
                      <a:gd name="connsiteY6" fmla="*/ 252413 h 359569"/>
                      <a:gd name="connsiteX7" fmla="*/ 335755 w 683419"/>
                      <a:gd name="connsiteY7" fmla="*/ 90487 h 359569"/>
                      <a:gd name="connsiteX8" fmla="*/ 109538 w 683419"/>
                      <a:gd name="connsiteY8" fmla="*/ 169071 h 359569"/>
                      <a:gd name="connsiteX9" fmla="*/ 0 w 683419"/>
                      <a:gd name="connsiteY9" fmla="*/ 171449 h 359569"/>
                      <a:gd name="connsiteX10" fmla="*/ 314323 w 683419"/>
                      <a:gd name="connsiteY10" fmla="*/ 0 h 359569"/>
                      <a:gd name="connsiteX0" fmla="*/ 314323 w 683419"/>
                      <a:gd name="connsiteY0" fmla="*/ 0 h 359569"/>
                      <a:gd name="connsiteX1" fmla="*/ 620254 w 683419"/>
                      <a:gd name="connsiteY1" fmla="*/ 179394 h 359569"/>
                      <a:gd name="connsiteX2" fmla="*/ 651771 w 683419"/>
                      <a:gd name="connsiteY2" fmla="*/ 252413 h 359569"/>
                      <a:gd name="connsiteX3" fmla="*/ 683419 w 683419"/>
                      <a:gd name="connsiteY3" fmla="*/ 252413 h 359569"/>
                      <a:gd name="connsiteX4" fmla="*/ 606029 w 683419"/>
                      <a:gd name="connsiteY4" fmla="*/ 359569 h 359569"/>
                      <a:gd name="connsiteX5" fmla="*/ 528638 w 683419"/>
                      <a:gd name="connsiteY5" fmla="*/ 252413 h 359569"/>
                      <a:gd name="connsiteX6" fmla="*/ 568034 w 683419"/>
                      <a:gd name="connsiteY6" fmla="*/ 252413 h 359569"/>
                      <a:gd name="connsiteX7" fmla="*/ 335755 w 683419"/>
                      <a:gd name="connsiteY7" fmla="*/ 90487 h 359569"/>
                      <a:gd name="connsiteX8" fmla="*/ 109538 w 683419"/>
                      <a:gd name="connsiteY8" fmla="*/ 169071 h 359569"/>
                      <a:gd name="connsiteX9" fmla="*/ 0 w 683419"/>
                      <a:gd name="connsiteY9" fmla="*/ 176212 h 359569"/>
                      <a:gd name="connsiteX10" fmla="*/ 314323 w 683419"/>
                      <a:gd name="connsiteY10" fmla="*/ 0 h 359569"/>
                      <a:gd name="connsiteX0" fmla="*/ 314323 w 683419"/>
                      <a:gd name="connsiteY0" fmla="*/ 0 h 359569"/>
                      <a:gd name="connsiteX1" fmla="*/ 620254 w 683419"/>
                      <a:gd name="connsiteY1" fmla="*/ 179394 h 359569"/>
                      <a:gd name="connsiteX2" fmla="*/ 651771 w 683419"/>
                      <a:gd name="connsiteY2" fmla="*/ 252413 h 359569"/>
                      <a:gd name="connsiteX3" fmla="*/ 683419 w 683419"/>
                      <a:gd name="connsiteY3" fmla="*/ 252413 h 359569"/>
                      <a:gd name="connsiteX4" fmla="*/ 606029 w 683419"/>
                      <a:gd name="connsiteY4" fmla="*/ 359569 h 359569"/>
                      <a:gd name="connsiteX5" fmla="*/ 528638 w 683419"/>
                      <a:gd name="connsiteY5" fmla="*/ 252413 h 359569"/>
                      <a:gd name="connsiteX6" fmla="*/ 568034 w 683419"/>
                      <a:gd name="connsiteY6" fmla="*/ 252413 h 359569"/>
                      <a:gd name="connsiteX7" fmla="*/ 335755 w 683419"/>
                      <a:gd name="connsiteY7" fmla="*/ 90487 h 359569"/>
                      <a:gd name="connsiteX8" fmla="*/ 109538 w 683419"/>
                      <a:gd name="connsiteY8" fmla="*/ 195264 h 359569"/>
                      <a:gd name="connsiteX9" fmla="*/ 0 w 683419"/>
                      <a:gd name="connsiteY9" fmla="*/ 176212 h 359569"/>
                      <a:gd name="connsiteX10" fmla="*/ 314323 w 683419"/>
                      <a:gd name="connsiteY10" fmla="*/ 0 h 359569"/>
                      <a:gd name="connsiteX0" fmla="*/ 314323 w 683419"/>
                      <a:gd name="connsiteY0" fmla="*/ 0 h 359569"/>
                      <a:gd name="connsiteX1" fmla="*/ 620254 w 683419"/>
                      <a:gd name="connsiteY1" fmla="*/ 179394 h 359569"/>
                      <a:gd name="connsiteX2" fmla="*/ 651771 w 683419"/>
                      <a:gd name="connsiteY2" fmla="*/ 252413 h 359569"/>
                      <a:gd name="connsiteX3" fmla="*/ 683419 w 683419"/>
                      <a:gd name="connsiteY3" fmla="*/ 252413 h 359569"/>
                      <a:gd name="connsiteX4" fmla="*/ 606029 w 683419"/>
                      <a:gd name="connsiteY4" fmla="*/ 359569 h 359569"/>
                      <a:gd name="connsiteX5" fmla="*/ 528638 w 683419"/>
                      <a:gd name="connsiteY5" fmla="*/ 252413 h 359569"/>
                      <a:gd name="connsiteX6" fmla="*/ 568034 w 683419"/>
                      <a:gd name="connsiteY6" fmla="*/ 252413 h 359569"/>
                      <a:gd name="connsiteX7" fmla="*/ 335755 w 683419"/>
                      <a:gd name="connsiteY7" fmla="*/ 90487 h 359569"/>
                      <a:gd name="connsiteX8" fmla="*/ 104776 w 683419"/>
                      <a:gd name="connsiteY8" fmla="*/ 171452 h 359569"/>
                      <a:gd name="connsiteX9" fmla="*/ 0 w 683419"/>
                      <a:gd name="connsiteY9" fmla="*/ 176212 h 359569"/>
                      <a:gd name="connsiteX10" fmla="*/ 314323 w 683419"/>
                      <a:gd name="connsiteY10" fmla="*/ 0 h 359569"/>
                      <a:gd name="connsiteX0" fmla="*/ 314323 w 683419"/>
                      <a:gd name="connsiteY0" fmla="*/ 0 h 388144"/>
                      <a:gd name="connsiteX1" fmla="*/ 620254 w 683419"/>
                      <a:gd name="connsiteY1" fmla="*/ 207969 h 388144"/>
                      <a:gd name="connsiteX2" fmla="*/ 651771 w 683419"/>
                      <a:gd name="connsiteY2" fmla="*/ 280988 h 388144"/>
                      <a:gd name="connsiteX3" fmla="*/ 683419 w 683419"/>
                      <a:gd name="connsiteY3" fmla="*/ 280988 h 388144"/>
                      <a:gd name="connsiteX4" fmla="*/ 606029 w 683419"/>
                      <a:gd name="connsiteY4" fmla="*/ 388144 h 388144"/>
                      <a:gd name="connsiteX5" fmla="*/ 528638 w 683419"/>
                      <a:gd name="connsiteY5" fmla="*/ 280988 h 388144"/>
                      <a:gd name="connsiteX6" fmla="*/ 568034 w 683419"/>
                      <a:gd name="connsiteY6" fmla="*/ 280988 h 388144"/>
                      <a:gd name="connsiteX7" fmla="*/ 335755 w 683419"/>
                      <a:gd name="connsiteY7" fmla="*/ 119062 h 388144"/>
                      <a:gd name="connsiteX8" fmla="*/ 104776 w 683419"/>
                      <a:gd name="connsiteY8" fmla="*/ 200027 h 388144"/>
                      <a:gd name="connsiteX9" fmla="*/ 0 w 683419"/>
                      <a:gd name="connsiteY9" fmla="*/ 204787 h 388144"/>
                      <a:gd name="connsiteX10" fmla="*/ 314323 w 683419"/>
                      <a:gd name="connsiteY10" fmla="*/ 0 h 388144"/>
                      <a:gd name="connsiteX0" fmla="*/ 321466 w 683419"/>
                      <a:gd name="connsiteY0" fmla="*/ 0 h 352425"/>
                      <a:gd name="connsiteX1" fmla="*/ 620254 w 683419"/>
                      <a:gd name="connsiteY1" fmla="*/ 172250 h 352425"/>
                      <a:gd name="connsiteX2" fmla="*/ 651771 w 683419"/>
                      <a:gd name="connsiteY2" fmla="*/ 245269 h 352425"/>
                      <a:gd name="connsiteX3" fmla="*/ 683419 w 683419"/>
                      <a:gd name="connsiteY3" fmla="*/ 245269 h 352425"/>
                      <a:gd name="connsiteX4" fmla="*/ 606029 w 683419"/>
                      <a:gd name="connsiteY4" fmla="*/ 352425 h 352425"/>
                      <a:gd name="connsiteX5" fmla="*/ 528638 w 683419"/>
                      <a:gd name="connsiteY5" fmla="*/ 245269 h 352425"/>
                      <a:gd name="connsiteX6" fmla="*/ 568034 w 683419"/>
                      <a:gd name="connsiteY6" fmla="*/ 245269 h 352425"/>
                      <a:gd name="connsiteX7" fmla="*/ 335755 w 683419"/>
                      <a:gd name="connsiteY7" fmla="*/ 83343 h 352425"/>
                      <a:gd name="connsiteX8" fmla="*/ 104776 w 683419"/>
                      <a:gd name="connsiteY8" fmla="*/ 164308 h 352425"/>
                      <a:gd name="connsiteX9" fmla="*/ 0 w 683419"/>
                      <a:gd name="connsiteY9" fmla="*/ 169068 h 352425"/>
                      <a:gd name="connsiteX10" fmla="*/ 321466 w 683419"/>
                      <a:gd name="connsiteY10" fmla="*/ 0 h 352425"/>
                      <a:gd name="connsiteX0" fmla="*/ 319084 w 683419"/>
                      <a:gd name="connsiteY0" fmla="*/ 0 h 364332"/>
                      <a:gd name="connsiteX1" fmla="*/ 620254 w 683419"/>
                      <a:gd name="connsiteY1" fmla="*/ 184157 h 364332"/>
                      <a:gd name="connsiteX2" fmla="*/ 651771 w 683419"/>
                      <a:gd name="connsiteY2" fmla="*/ 257176 h 364332"/>
                      <a:gd name="connsiteX3" fmla="*/ 683419 w 683419"/>
                      <a:gd name="connsiteY3" fmla="*/ 257176 h 364332"/>
                      <a:gd name="connsiteX4" fmla="*/ 606029 w 683419"/>
                      <a:gd name="connsiteY4" fmla="*/ 364332 h 364332"/>
                      <a:gd name="connsiteX5" fmla="*/ 528638 w 683419"/>
                      <a:gd name="connsiteY5" fmla="*/ 257176 h 364332"/>
                      <a:gd name="connsiteX6" fmla="*/ 568034 w 683419"/>
                      <a:gd name="connsiteY6" fmla="*/ 257176 h 364332"/>
                      <a:gd name="connsiteX7" fmla="*/ 335755 w 683419"/>
                      <a:gd name="connsiteY7" fmla="*/ 95250 h 364332"/>
                      <a:gd name="connsiteX8" fmla="*/ 104776 w 683419"/>
                      <a:gd name="connsiteY8" fmla="*/ 176215 h 364332"/>
                      <a:gd name="connsiteX9" fmla="*/ 0 w 683419"/>
                      <a:gd name="connsiteY9" fmla="*/ 180975 h 364332"/>
                      <a:gd name="connsiteX10" fmla="*/ 319084 w 683419"/>
                      <a:gd name="connsiteY10" fmla="*/ 0 h 364332"/>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8034 w 683419"/>
                      <a:gd name="connsiteY6" fmla="*/ 247651 h 354807"/>
                      <a:gd name="connsiteX7" fmla="*/ 335755 w 683419"/>
                      <a:gd name="connsiteY7" fmla="*/ 85725 h 354807"/>
                      <a:gd name="connsiteX8" fmla="*/ 104776 w 683419"/>
                      <a:gd name="connsiteY8" fmla="*/ 166690 h 354807"/>
                      <a:gd name="connsiteX9" fmla="*/ 0 w 683419"/>
                      <a:gd name="connsiteY9" fmla="*/ 171450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8034 w 683419"/>
                      <a:gd name="connsiteY6" fmla="*/ 247651 h 354807"/>
                      <a:gd name="connsiteX7" fmla="*/ 335755 w 683419"/>
                      <a:gd name="connsiteY7" fmla="*/ 85725 h 354807"/>
                      <a:gd name="connsiteX8" fmla="*/ 109539 w 683419"/>
                      <a:gd name="connsiteY8" fmla="*/ 190503 h 354807"/>
                      <a:gd name="connsiteX9" fmla="*/ 0 w 683419"/>
                      <a:gd name="connsiteY9" fmla="*/ 171450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8034 w 683419"/>
                      <a:gd name="connsiteY6" fmla="*/ 247651 h 354807"/>
                      <a:gd name="connsiteX7" fmla="*/ 335755 w 683419"/>
                      <a:gd name="connsiteY7" fmla="*/ 85725 h 354807"/>
                      <a:gd name="connsiteX8" fmla="*/ 109539 w 683419"/>
                      <a:gd name="connsiteY8" fmla="*/ 166691 h 354807"/>
                      <a:gd name="connsiteX9" fmla="*/ 0 w 683419"/>
                      <a:gd name="connsiteY9" fmla="*/ 171450 h 354807"/>
                      <a:gd name="connsiteX10" fmla="*/ 319084 w 683419"/>
                      <a:gd name="connsiteY10" fmla="*/ 0 h 354807"/>
                      <a:gd name="connsiteX0" fmla="*/ 314321 w 678656"/>
                      <a:gd name="connsiteY0" fmla="*/ 0 h 354807"/>
                      <a:gd name="connsiteX1" fmla="*/ 615491 w 678656"/>
                      <a:gd name="connsiteY1" fmla="*/ 174632 h 354807"/>
                      <a:gd name="connsiteX2" fmla="*/ 647008 w 678656"/>
                      <a:gd name="connsiteY2" fmla="*/ 247651 h 354807"/>
                      <a:gd name="connsiteX3" fmla="*/ 678656 w 678656"/>
                      <a:gd name="connsiteY3" fmla="*/ 247651 h 354807"/>
                      <a:gd name="connsiteX4" fmla="*/ 601266 w 678656"/>
                      <a:gd name="connsiteY4" fmla="*/ 354807 h 354807"/>
                      <a:gd name="connsiteX5" fmla="*/ 523875 w 678656"/>
                      <a:gd name="connsiteY5" fmla="*/ 247651 h 354807"/>
                      <a:gd name="connsiteX6" fmla="*/ 563271 w 678656"/>
                      <a:gd name="connsiteY6" fmla="*/ 247651 h 354807"/>
                      <a:gd name="connsiteX7" fmla="*/ 330992 w 678656"/>
                      <a:gd name="connsiteY7" fmla="*/ 85725 h 354807"/>
                      <a:gd name="connsiteX8" fmla="*/ 104776 w 678656"/>
                      <a:gd name="connsiteY8" fmla="*/ 166691 h 354807"/>
                      <a:gd name="connsiteX9" fmla="*/ 0 w 678656"/>
                      <a:gd name="connsiteY9" fmla="*/ 166687 h 354807"/>
                      <a:gd name="connsiteX10" fmla="*/ 314321 w 678656"/>
                      <a:gd name="connsiteY10" fmla="*/ 0 h 354807"/>
                      <a:gd name="connsiteX0" fmla="*/ 314321 w 678656"/>
                      <a:gd name="connsiteY0" fmla="*/ 0 h 354807"/>
                      <a:gd name="connsiteX1" fmla="*/ 615491 w 678656"/>
                      <a:gd name="connsiteY1" fmla="*/ 174632 h 354807"/>
                      <a:gd name="connsiteX2" fmla="*/ 647008 w 678656"/>
                      <a:gd name="connsiteY2" fmla="*/ 247651 h 354807"/>
                      <a:gd name="connsiteX3" fmla="*/ 678656 w 678656"/>
                      <a:gd name="connsiteY3" fmla="*/ 247651 h 354807"/>
                      <a:gd name="connsiteX4" fmla="*/ 601266 w 678656"/>
                      <a:gd name="connsiteY4" fmla="*/ 354807 h 354807"/>
                      <a:gd name="connsiteX5" fmla="*/ 523875 w 678656"/>
                      <a:gd name="connsiteY5" fmla="*/ 247651 h 354807"/>
                      <a:gd name="connsiteX6" fmla="*/ 563271 w 678656"/>
                      <a:gd name="connsiteY6" fmla="*/ 247651 h 354807"/>
                      <a:gd name="connsiteX7" fmla="*/ 330992 w 678656"/>
                      <a:gd name="connsiteY7" fmla="*/ 85725 h 354807"/>
                      <a:gd name="connsiteX8" fmla="*/ 104776 w 678656"/>
                      <a:gd name="connsiteY8" fmla="*/ 171453 h 354807"/>
                      <a:gd name="connsiteX9" fmla="*/ 0 w 678656"/>
                      <a:gd name="connsiteY9" fmla="*/ 166687 h 354807"/>
                      <a:gd name="connsiteX10" fmla="*/ 314321 w 678656"/>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8034 w 683419"/>
                      <a:gd name="connsiteY6" fmla="*/ 247651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3374 w 683419"/>
                      <a:gd name="connsiteY7" fmla="*/ 111919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8136 w 683419"/>
                      <a:gd name="connsiteY7" fmla="*/ 88106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95288"/>
                      <a:gd name="connsiteX1" fmla="*/ 620254 w 683419"/>
                      <a:gd name="connsiteY1" fmla="*/ 215113 h 395288"/>
                      <a:gd name="connsiteX2" fmla="*/ 651771 w 683419"/>
                      <a:gd name="connsiteY2" fmla="*/ 288132 h 395288"/>
                      <a:gd name="connsiteX3" fmla="*/ 683419 w 683419"/>
                      <a:gd name="connsiteY3" fmla="*/ 288132 h 395288"/>
                      <a:gd name="connsiteX4" fmla="*/ 606029 w 683419"/>
                      <a:gd name="connsiteY4" fmla="*/ 395288 h 395288"/>
                      <a:gd name="connsiteX5" fmla="*/ 528638 w 683419"/>
                      <a:gd name="connsiteY5" fmla="*/ 288132 h 395288"/>
                      <a:gd name="connsiteX6" fmla="*/ 563272 w 683419"/>
                      <a:gd name="connsiteY6" fmla="*/ 290513 h 395288"/>
                      <a:gd name="connsiteX7" fmla="*/ 338136 w 683419"/>
                      <a:gd name="connsiteY7" fmla="*/ 128587 h 395288"/>
                      <a:gd name="connsiteX8" fmla="*/ 109539 w 683419"/>
                      <a:gd name="connsiteY8" fmla="*/ 211934 h 395288"/>
                      <a:gd name="connsiteX9" fmla="*/ 0 w 683419"/>
                      <a:gd name="connsiteY9" fmla="*/ 209549 h 395288"/>
                      <a:gd name="connsiteX10" fmla="*/ 319084 w 683419"/>
                      <a:gd name="connsiteY10" fmla="*/ 0 h 395288"/>
                      <a:gd name="connsiteX0" fmla="*/ 316703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8136 w 683419"/>
                      <a:gd name="connsiteY7" fmla="*/ 88106 h 354807"/>
                      <a:gd name="connsiteX8" fmla="*/ 109539 w 683419"/>
                      <a:gd name="connsiteY8" fmla="*/ 171453 h 354807"/>
                      <a:gd name="connsiteX9" fmla="*/ 0 w 683419"/>
                      <a:gd name="connsiteY9" fmla="*/ 169068 h 354807"/>
                      <a:gd name="connsiteX10" fmla="*/ 316703 w 683419"/>
                      <a:gd name="connsiteY10" fmla="*/ 0 h 354807"/>
                      <a:gd name="connsiteX0" fmla="*/ 316703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8136 w 683419"/>
                      <a:gd name="connsiteY7" fmla="*/ 88106 h 354807"/>
                      <a:gd name="connsiteX8" fmla="*/ 109539 w 683419"/>
                      <a:gd name="connsiteY8" fmla="*/ 171453 h 354807"/>
                      <a:gd name="connsiteX9" fmla="*/ 0 w 683419"/>
                      <a:gd name="connsiteY9" fmla="*/ 169068 h 354807"/>
                      <a:gd name="connsiteX10" fmla="*/ 316703 w 683419"/>
                      <a:gd name="connsiteY10" fmla="*/ 0 h 354807"/>
                      <a:gd name="connsiteX0" fmla="*/ 316703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8136 w 683419"/>
                      <a:gd name="connsiteY7" fmla="*/ 88106 h 354807"/>
                      <a:gd name="connsiteX8" fmla="*/ 109539 w 683419"/>
                      <a:gd name="connsiteY8" fmla="*/ 171453 h 354807"/>
                      <a:gd name="connsiteX9" fmla="*/ 0 w 683419"/>
                      <a:gd name="connsiteY9" fmla="*/ 169068 h 354807"/>
                      <a:gd name="connsiteX10" fmla="*/ 316703 w 683419"/>
                      <a:gd name="connsiteY10" fmla="*/ 0 h 354807"/>
                      <a:gd name="connsiteX0" fmla="*/ 316703 w 683419"/>
                      <a:gd name="connsiteY0" fmla="*/ 0 h 354807"/>
                      <a:gd name="connsiteX1" fmla="*/ 651771 w 683419"/>
                      <a:gd name="connsiteY1" fmla="*/ 247651 h 354807"/>
                      <a:gd name="connsiteX2" fmla="*/ 683419 w 683419"/>
                      <a:gd name="connsiteY2" fmla="*/ 247651 h 354807"/>
                      <a:gd name="connsiteX3" fmla="*/ 606029 w 683419"/>
                      <a:gd name="connsiteY3" fmla="*/ 354807 h 354807"/>
                      <a:gd name="connsiteX4" fmla="*/ 528638 w 683419"/>
                      <a:gd name="connsiteY4" fmla="*/ 247651 h 354807"/>
                      <a:gd name="connsiteX5" fmla="*/ 563272 w 683419"/>
                      <a:gd name="connsiteY5" fmla="*/ 250032 h 354807"/>
                      <a:gd name="connsiteX6" fmla="*/ 338136 w 683419"/>
                      <a:gd name="connsiteY6" fmla="*/ 88106 h 354807"/>
                      <a:gd name="connsiteX7" fmla="*/ 109539 w 683419"/>
                      <a:gd name="connsiteY7" fmla="*/ 171453 h 354807"/>
                      <a:gd name="connsiteX8" fmla="*/ 0 w 683419"/>
                      <a:gd name="connsiteY8" fmla="*/ 169068 h 354807"/>
                      <a:gd name="connsiteX9" fmla="*/ 316703 w 683419"/>
                      <a:gd name="connsiteY9" fmla="*/ 0 h 354807"/>
                      <a:gd name="connsiteX0" fmla="*/ 316703 w 683419"/>
                      <a:gd name="connsiteY0" fmla="*/ 0 h 354807"/>
                      <a:gd name="connsiteX1" fmla="*/ 651771 w 683419"/>
                      <a:gd name="connsiteY1" fmla="*/ 247651 h 354807"/>
                      <a:gd name="connsiteX2" fmla="*/ 683419 w 683419"/>
                      <a:gd name="connsiteY2" fmla="*/ 247651 h 354807"/>
                      <a:gd name="connsiteX3" fmla="*/ 606029 w 683419"/>
                      <a:gd name="connsiteY3" fmla="*/ 354807 h 354807"/>
                      <a:gd name="connsiteX4" fmla="*/ 528638 w 683419"/>
                      <a:gd name="connsiteY4" fmla="*/ 247651 h 354807"/>
                      <a:gd name="connsiteX5" fmla="*/ 563272 w 683419"/>
                      <a:gd name="connsiteY5" fmla="*/ 250032 h 354807"/>
                      <a:gd name="connsiteX6" fmla="*/ 338136 w 683419"/>
                      <a:gd name="connsiteY6" fmla="*/ 88106 h 354807"/>
                      <a:gd name="connsiteX7" fmla="*/ 109539 w 683419"/>
                      <a:gd name="connsiteY7" fmla="*/ 171453 h 354807"/>
                      <a:gd name="connsiteX8" fmla="*/ 0 w 683419"/>
                      <a:gd name="connsiteY8" fmla="*/ 169068 h 354807"/>
                      <a:gd name="connsiteX9" fmla="*/ 316703 w 683419"/>
                      <a:gd name="connsiteY9" fmla="*/ 0 h 354807"/>
                      <a:gd name="connsiteX0" fmla="*/ 316703 w 683419"/>
                      <a:gd name="connsiteY0" fmla="*/ 7 h 354814"/>
                      <a:gd name="connsiteX1" fmla="*/ 651771 w 683419"/>
                      <a:gd name="connsiteY1" fmla="*/ 247658 h 354814"/>
                      <a:gd name="connsiteX2" fmla="*/ 683419 w 683419"/>
                      <a:gd name="connsiteY2" fmla="*/ 247658 h 354814"/>
                      <a:gd name="connsiteX3" fmla="*/ 606029 w 683419"/>
                      <a:gd name="connsiteY3" fmla="*/ 354814 h 354814"/>
                      <a:gd name="connsiteX4" fmla="*/ 528638 w 683419"/>
                      <a:gd name="connsiteY4" fmla="*/ 247658 h 354814"/>
                      <a:gd name="connsiteX5" fmla="*/ 563272 w 683419"/>
                      <a:gd name="connsiteY5" fmla="*/ 250039 h 354814"/>
                      <a:gd name="connsiteX6" fmla="*/ 338136 w 683419"/>
                      <a:gd name="connsiteY6" fmla="*/ 88113 h 354814"/>
                      <a:gd name="connsiteX7" fmla="*/ 109539 w 683419"/>
                      <a:gd name="connsiteY7" fmla="*/ 171460 h 354814"/>
                      <a:gd name="connsiteX8" fmla="*/ 0 w 683419"/>
                      <a:gd name="connsiteY8" fmla="*/ 169075 h 354814"/>
                      <a:gd name="connsiteX9" fmla="*/ 316703 w 683419"/>
                      <a:gd name="connsiteY9" fmla="*/ 7 h 354814"/>
                      <a:gd name="connsiteX0" fmla="*/ 316703 w 683419"/>
                      <a:gd name="connsiteY0" fmla="*/ 0 h 354807"/>
                      <a:gd name="connsiteX1" fmla="*/ 651771 w 683419"/>
                      <a:gd name="connsiteY1" fmla="*/ 247651 h 354807"/>
                      <a:gd name="connsiteX2" fmla="*/ 683419 w 683419"/>
                      <a:gd name="connsiteY2" fmla="*/ 247651 h 354807"/>
                      <a:gd name="connsiteX3" fmla="*/ 606029 w 683419"/>
                      <a:gd name="connsiteY3" fmla="*/ 354807 h 354807"/>
                      <a:gd name="connsiteX4" fmla="*/ 528638 w 683419"/>
                      <a:gd name="connsiteY4" fmla="*/ 247651 h 354807"/>
                      <a:gd name="connsiteX5" fmla="*/ 563272 w 683419"/>
                      <a:gd name="connsiteY5" fmla="*/ 250032 h 354807"/>
                      <a:gd name="connsiteX6" fmla="*/ 338136 w 683419"/>
                      <a:gd name="connsiteY6" fmla="*/ 88106 h 354807"/>
                      <a:gd name="connsiteX7" fmla="*/ 109539 w 683419"/>
                      <a:gd name="connsiteY7" fmla="*/ 171453 h 354807"/>
                      <a:gd name="connsiteX8" fmla="*/ 0 w 683419"/>
                      <a:gd name="connsiteY8" fmla="*/ 169068 h 354807"/>
                      <a:gd name="connsiteX9" fmla="*/ 316703 w 683419"/>
                      <a:gd name="connsiteY9" fmla="*/ 0 h 354807"/>
                      <a:gd name="connsiteX0" fmla="*/ 316703 w 683419"/>
                      <a:gd name="connsiteY0" fmla="*/ 0 h 354807"/>
                      <a:gd name="connsiteX1" fmla="*/ 651771 w 683419"/>
                      <a:gd name="connsiteY1" fmla="*/ 247651 h 354807"/>
                      <a:gd name="connsiteX2" fmla="*/ 683419 w 683419"/>
                      <a:gd name="connsiteY2" fmla="*/ 247651 h 354807"/>
                      <a:gd name="connsiteX3" fmla="*/ 606029 w 683419"/>
                      <a:gd name="connsiteY3" fmla="*/ 354807 h 354807"/>
                      <a:gd name="connsiteX4" fmla="*/ 528638 w 683419"/>
                      <a:gd name="connsiteY4" fmla="*/ 247651 h 354807"/>
                      <a:gd name="connsiteX5" fmla="*/ 563272 w 683419"/>
                      <a:gd name="connsiteY5" fmla="*/ 250032 h 354807"/>
                      <a:gd name="connsiteX6" fmla="*/ 338136 w 683419"/>
                      <a:gd name="connsiteY6" fmla="*/ 88106 h 354807"/>
                      <a:gd name="connsiteX7" fmla="*/ 109539 w 683419"/>
                      <a:gd name="connsiteY7" fmla="*/ 171453 h 354807"/>
                      <a:gd name="connsiteX8" fmla="*/ 0 w 683419"/>
                      <a:gd name="connsiteY8" fmla="*/ 169068 h 354807"/>
                      <a:gd name="connsiteX9" fmla="*/ 316703 w 683419"/>
                      <a:gd name="connsiteY9" fmla="*/ 0 h 354807"/>
                      <a:gd name="connsiteX0" fmla="*/ 297653 w 664369"/>
                      <a:gd name="connsiteY0" fmla="*/ 0 h 354807"/>
                      <a:gd name="connsiteX1" fmla="*/ 632721 w 664369"/>
                      <a:gd name="connsiteY1" fmla="*/ 247651 h 354807"/>
                      <a:gd name="connsiteX2" fmla="*/ 664369 w 664369"/>
                      <a:gd name="connsiteY2" fmla="*/ 247651 h 354807"/>
                      <a:gd name="connsiteX3" fmla="*/ 586979 w 664369"/>
                      <a:gd name="connsiteY3" fmla="*/ 354807 h 354807"/>
                      <a:gd name="connsiteX4" fmla="*/ 509588 w 664369"/>
                      <a:gd name="connsiteY4" fmla="*/ 247651 h 354807"/>
                      <a:gd name="connsiteX5" fmla="*/ 544222 w 664369"/>
                      <a:gd name="connsiteY5" fmla="*/ 250032 h 354807"/>
                      <a:gd name="connsiteX6" fmla="*/ 319086 w 664369"/>
                      <a:gd name="connsiteY6" fmla="*/ 88106 h 354807"/>
                      <a:gd name="connsiteX7" fmla="*/ 90489 w 664369"/>
                      <a:gd name="connsiteY7" fmla="*/ 171453 h 354807"/>
                      <a:gd name="connsiteX8" fmla="*/ 0 w 664369"/>
                      <a:gd name="connsiteY8" fmla="*/ 164305 h 354807"/>
                      <a:gd name="connsiteX9" fmla="*/ 297653 w 664369"/>
                      <a:gd name="connsiteY9" fmla="*/ 0 h 354807"/>
                      <a:gd name="connsiteX0" fmla="*/ 314322 w 681038"/>
                      <a:gd name="connsiteY0" fmla="*/ 0 h 354807"/>
                      <a:gd name="connsiteX1" fmla="*/ 649390 w 681038"/>
                      <a:gd name="connsiteY1" fmla="*/ 247651 h 354807"/>
                      <a:gd name="connsiteX2" fmla="*/ 681038 w 681038"/>
                      <a:gd name="connsiteY2" fmla="*/ 247651 h 354807"/>
                      <a:gd name="connsiteX3" fmla="*/ 603648 w 681038"/>
                      <a:gd name="connsiteY3" fmla="*/ 354807 h 354807"/>
                      <a:gd name="connsiteX4" fmla="*/ 526257 w 681038"/>
                      <a:gd name="connsiteY4" fmla="*/ 247651 h 354807"/>
                      <a:gd name="connsiteX5" fmla="*/ 560891 w 681038"/>
                      <a:gd name="connsiteY5" fmla="*/ 250032 h 354807"/>
                      <a:gd name="connsiteX6" fmla="*/ 335755 w 681038"/>
                      <a:gd name="connsiteY6" fmla="*/ 88106 h 354807"/>
                      <a:gd name="connsiteX7" fmla="*/ 107158 w 681038"/>
                      <a:gd name="connsiteY7" fmla="*/ 171453 h 354807"/>
                      <a:gd name="connsiteX8" fmla="*/ 0 w 681038"/>
                      <a:gd name="connsiteY8" fmla="*/ 161924 h 354807"/>
                      <a:gd name="connsiteX9" fmla="*/ 314322 w 681038"/>
                      <a:gd name="connsiteY9" fmla="*/ 0 h 354807"/>
                      <a:gd name="connsiteX0" fmla="*/ 314322 w 681038"/>
                      <a:gd name="connsiteY0" fmla="*/ 0 h 354807"/>
                      <a:gd name="connsiteX1" fmla="*/ 649390 w 681038"/>
                      <a:gd name="connsiteY1" fmla="*/ 247651 h 354807"/>
                      <a:gd name="connsiteX2" fmla="*/ 681038 w 681038"/>
                      <a:gd name="connsiteY2" fmla="*/ 247651 h 354807"/>
                      <a:gd name="connsiteX3" fmla="*/ 603648 w 681038"/>
                      <a:gd name="connsiteY3" fmla="*/ 354807 h 354807"/>
                      <a:gd name="connsiteX4" fmla="*/ 526257 w 681038"/>
                      <a:gd name="connsiteY4" fmla="*/ 247651 h 354807"/>
                      <a:gd name="connsiteX5" fmla="*/ 560891 w 681038"/>
                      <a:gd name="connsiteY5" fmla="*/ 250032 h 354807"/>
                      <a:gd name="connsiteX6" fmla="*/ 335755 w 681038"/>
                      <a:gd name="connsiteY6" fmla="*/ 88106 h 354807"/>
                      <a:gd name="connsiteX7" fmla="*/ 107158 w 681038"/>
                      <a:gd name="connsiteY7" fmla="*/ 171453 h 354807"/>
                      <a:gd name="connsiteX8" fmla="*/ 0 w 681038"/>
                      <a:gd name="connsiteY8" fmla="*/ 169068 h 354807"/>
                      <a:gd name="connsiteX9" fmla="*/ 314322 w 681038"/>
                      <a:gd name="connsiteY9" fmla="*/ 0 h 354807"/>
                      <a:gd name="connsiteX0" fmla="*/ 314322 w 681038"/>
                      <a:gd name="connsiteY0" fmla="*/ 0 h 354807"/>
                      <a:gd name="connsiteX1" fmla="*/ 649390 w 681038"/>
                      <a:gd name="connsiteY1" fmla="*/ 247651 h 354807"/>
                      <a:gd name="connsiteX2" fmla="*/ 681038 w 681038"/>
                      <a:gd name="connsiteY2" fmla="*/ 247651 h 354807"/>
                      <a:gd name="connsiteX3" fmla="*/ 603648 w 681038"/>
                      <a:gd name="connsiteY3" fmla="*/ 354807 h 354807"/>
                      <a:gd name="connsiteX4" fmla="*/ 526257 w 681038"/>
                      <a:gd name="connsiteY4" fmla="*/ 247651 h 354807"/>
                      <a:gd name="connsiteX5" fmla="*/ 560891 w 681038"/>
                      <a:gd name="connsiteY5" fmla="*/ 250032 h 354807"/>
                      <a:gd name="connsiteX6" fmla="*/ 335755 w 681038"/>
                      <a:gd name="connsiteY6" fmla="*/ 88106 h 354807"/>
                      <a:gd name="connsiteX7" fmla="*/ 107158 w 681038"/>
                      <a:gd name="connsiteY7" fmla="*/ 171453 h 354807"/>
                      <a:gd name="connsiteX8" fmla="*/ 0 w 681038"/>
                      <a:gd name="connsiteY8" fmla="*/ 169068 h 354807"/>
                      <a:gd name="connsiteX9" fmla="*/ 314322 w 681038"/>
                      <a:gd name="connsiteY9" fmla="*/ 0 h 354807"/>
                      <a:gd name="connsiteX0" fmla="*/ 314322 w 681038"/>
                      <a:gd name="connsiteY0" fmla="*/ 0 h 354807"/>
                      <a:gd name="connsiteX1" fmla="*/ 649390 w 681038"/>
                      <a:gd name="connsiteY1" fmla="*/ 247651 h 354807"/>
                      <a:gd name="connsiteX2" fmla="*/ 681038 w 681038"/>
                      <a:gd name="connsiteY2" fmla="*/ 247651 h 354807"/>
                      <a:gd name="connsiteX3" fmla="*/ 603648 w 681038"/>
                      <a:gd name="connsiteY3" fmla="*/ 354807 h 354807"/>
                      <a:gd name="connsiteX4" fmla="*/ 526257 w 681038"/>
                      <a:gd name="connsiteY4" fmla="*/ 247651 h 354807"/>
                      <a:gd name="connsiteX5" fmla="*/ 560891 w 681038"/>
                      <a:gd name="connsiteY5" fmla="*/ 250032 h 354807"/>
                      <a:gd name="connsiteX6" fmla="*/ 335755 w 681038"/>
                      <a:gd name="connsiteY6" fmla="*/ 88106 h 354807"/>
                      <a:gd name="connsiteX7" fmla="*/ 107158 w 681038"/>
                      <a:gd name="connsiteY7" fmla="*/ 171453 h 354807"/>
                      <a:gd name="connsiteX8" fmla="*/ 0 w 681038"/>
                      <a:gd name="connsiteY8" fmla="*/ 169068 h 354807"/>
                      <a:gd name="connsiteX9" fmla="*/ 314322 w 681038"/>
                      <a:gd name="connsiteY9" fmla="*/ 0 h 354807"/>
                      <a:gd name="connsiteX0" fmla="*/ 314322 w 681038"/>
                      <a:gd name="connsiteY0" fmla="*/ 0 h 354807"/>
                      <a:gd name="connsiteX1" fmla="*/ 649390 w 681038"/>
                      <a:gd name="connsiteY1" fmla="*/ 247651 h 354807"/>
                      <a:gd name="connsiteX2" fmla="*/ 681038 w 681038"/>
                      <a:gd name="connsiteY2" fmla="*/ 247651 h 354807"/>
                      <a:gd name="connsiteX3" fmla="*/ 603648 w 681038"/>
                      <a:gd name="connsiteY3" fmla="*/ 354807 h 354807"/>
                      <a:gd name="connsiteX4" fmla="*/ 526257 w 681038"/>
                      <a:gd name="connsiteY4" fmla="*/ 247651 h 354807"/>
                      <a:gd name="connsiteX5" fmla="*/ 560891 w 681038"/>
                      <a:gd name="connsiteY5" fmla="*/ 250032 h 354807"/>
                      <a:gd name="connsiteX6" fmla="*/ 335755 w 681038"/>
                      <a:gd name="connsiteY6" fmla="*/ 88106 h 354807"/>
                      <a:gd name="connsiteX7" fmla="*/ 107158 w 681038"/>
                      <a:gd name="connsiteY7" fmla="*/ 171453 h 354807"/>
                      <a:gd name="connsiteX8" fmla="*/ 0 w 681038"/>
                      <a:gd name="connsiteY8" fmla="*/ 169068 h 354807"/>
                      <a:gd name="connsiteX9" fmla="*/ 314322 w 681038"/>
                      <a:gd name="connsiteY9" fmla="*/ 0 h 354807"/>
                      <a:gd name="connsiteX0" fmla="*/ 314322 w 681038"/>
                      <a:gd name="connsiteY0" fmla="*/ 0 h 354807"/>
                      <a:gd name="connsiteX1" fmla="*/ 649390 w 681038"/>
                      <a:gd name="connsiteY1" fmla="*/ 247651 h 354807"/>
                      <a:gd name="connsiteX2" fmla="*/ 681038 w 681038"/>
                      <a:gd name="connsiteY2" fmla="*/ 247651 h 354807"/>
                      <a:gd name="connsiteX3" fmla="*/ 603648 w 681038"/>
                      <a:gd name="connsiteY3" fmla="*/ 354807 h 354807"/>
                      <a:gd name="connsiteX4" fmla="*/ 526257 w 681038"/>
                      <a:gd name="connsiteY4" fmla="*/ 247651 h 354807"/>
                      <a:gd name="connsiteX5" fmla="*/ 560891 w 681038"/>
                      <a:gd name="connsiteY5" fmla="*/ 250032 h 354807"/>
                      <a:gd name="connsiteX6" fmla="*/ 335755 w 681038"/>
                      <a:gd name="connsiteY6" fmla="*/ 88106 h 354807"/>
                      <a:gd name="connsiteX7" fmla="*/ 107158 w 681038"/>
                      <a:gd name="connsiteY7" fmla="*/ 171453 h 354807"/>
                      <a:gd name="connsiteX8" fmla="*/ 0 w 681038"/>
                      <a:gd name="connsiteY8" fmla="*/ 169068 h 354807"/>
                      <a:gd name="connsiteX9" fmla="*/ 314322 w 681038"/>
                      <a:gd name="connsiteY9" fmla="*/ 0 h 354807"/>
                      <a:gd name="connsiteX0" fmla="*/ 314322 w 681038"/>
                      <a:gd name="connsiteY0" fmla="*/ 0 h 354807"/>
                      <a:gd name="connsiteX1" fmla="*/ 649390 w 681038"/>
                      <a:gd name="connsiteY1" fmla="*/ 247651 h 354807"/>
                      <a:gd name="connsiteX2" fmla="*/ 681038 w 681038"/>
                      <a:gd name="connsiteY2" fmla="*/ 247651 h 354807"/>
                      <a:gd name="connsiteX3" fmla="*/ 603648 w 681038"/>
                      <a:gd name="connsiteY3" fmla="*/ 354807 h 354807"/>
                      <a:gd name="connsiteX4" fmla="*/ 526257 w 681038"/>
                      <a:gd name="connsiteY4" fmla="*/ 247651 h 354807"/>
                      <a:gd name="connsiteX5" fmla="*/ 560891 w 681038"/>
                      <a:gd name="connsiteY5" fmla="*/ 250032 h 354807"/>
                      <a:gd name="connsiteX6" fmla="*/ 335755 w 681038"/>
                      <a:gd name="connsiteY6" fmla="*/ 88106 h 354807"/>
                      <a:gd name="connsiteX7" fmla="*/ 107158 w 681038"/>
                      <a:gd name="connsiteY7" fmla="*/ 171453 h 354807"/>
                      <a:gd name="connsiteX8" fmla="*/ 0 w 681038"/>
                      <a:gd name="connsiteY8" fmla="*/ 169068 h 354807"/>
                      <a:gd name="connsiteX9" fmla="*/ 314322 w 681038"/>
                      <a:gd name="connsiteY9" fmla="*/ 0 h 354807"/>
                      <a:gd name="connsiteX0" fmla="*/ 314322 w 681038"/>
                      <a:gd name="connsiteY0" fmla="*/ 0 h 354807"/>
                      <a:gd name="connsiteX1" fmla="*/ 649390 w 681038"/>
                      <a:gd name="connsiteY1" fmla="*/ 247651 h 354807"/>
                      <a:gd name="connsiteX2" fmla="*/ 681038 w 681038"/>
                      <a:gd name="connsiteY2" fmla="*/ 247651 h 354807"/>
                      <a:gd name="connsiteX3" fmla="*/ 603648 w 681038"/>
                      <a:gd name="connsiteY3" fmla="*/ 354807 h 354807"/>
                      <a:gd name="connsiteX4" fmla="*/ 526257 w 681038"/>
                      <a:gd name="connsiteY4" fmla="*/ 247651 h 354807"/>
                      <a:gd name="connsiteX5" fmla="*/ 560891 w 681038"/>
                      <a:gd name="connsiteY5" fmla="*/ 250032 h 354807"/>
                      <a:gd name="connsiteX6" fmla="*/ 335755 w 681038"/>
                      <a:gd name="connsiteY6" fmla="*/ 88106 h 354807"/>
                      <a:gd name="connsiteX7" fmla="*/ 107158 w 681038"/>
                      <a:gd name="connsiteY7" fmla="*/ 171453 h 354807"/>
                      <a:gd name="connsiteX8" fmla="*/ 0 w 681038"/>
                      <a:gd name="connsiteY8" fmla="*/ 169068 h 354807"/>
                      <a:gd name="connsiteX9" fmla="*/ 314322 w 681038"/>
                      <a:gd name="connsiteY9" fmla="*/ 0 h 35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038" h="354807">
                        <a:moveTo>
                          <a:pt x="314322" y="0"/>
                        </a:moveTo>
                        <a:cubicBezTo>
                          <a:pt x="494388" y="10716"/>
                          <a:pt x="628752" y="139701"/>
                          <a:pt x="649390" y="247651"/>
                        </a:cubicBezTo>
                        <a:lnTo>
                          <a:pt x="681038" y="247651"/>
                        </a:lnTo>
                        <a:lnTo>
                          <a:pt x="603648" y="354807"/>
                        </a:lnTo>
                        <a:lnTo>
                          <a:pt x="526257" y="247651"/>
                        </a:lnTo>
                        <a:lnTo>
                          <a:pt x="560891" y="250032"/>
                        </a:lnTo>
                        <a:cubicBezTo>
                          <a:pt x="518390" y="170657"/>
                          <a:pt x="461600" y="105569"/>
                          <a:pt x="335755" y="88106"/>
                        </a:cubicBezTo>
                        <a:cubicBezTo>
                          <a:pt x="223043" y="77788"/>
                          <a:pt x="150816" y="122240"/>
                          <a:pt x="107158" y="171453"/>
                        </a:cubicBezTo>
                        <a:lnTo>
                          <a:pt x="0" y="169068"/>
                        </a:lnTo>
                        <a:cubicBezTo>
                          <a:pt x="19051" y="133350"/>
                          <a:pt x="97628" y="11906"/>
                          <a:pt x="314322"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grpSp>
            <p:grpSp>
              <p:nvGrpSpPr>
                <p:cNvPr id="104" name="Group 103"/>
                <p:cNvGrpSpPr/>
                <p:nvPr/>
              </p:nvGrpSpPr>
              <p:grpSpPr>
                <a:xfrm>
                  <a:off x="5184266" y="4075228"/>
                  <a:ext cx="280704" cy="391088"/>
                  <a:chOff x="5184266" y="4075228"/>
                  <a:chExt cx="280704" cy="391088"/>
                </a:xfrm>
                <a:grpFill/>
              </p:grpSpPr>
              <p:sp>
                <p:nvSpPr>
                  <p:cNvPr id="105" name="Freeform 104"/>
                  <p:cNvSpPr/>
                  <p:nvPr/>
                </p:nvSpPr>
                <p:spPr>
                  <a:xfrm>
                    <a:off x="5218687" y="4075228"/>
                    <a:ext cx="246283" cy="391088"/>
                  </a:xfrm>
                  <a:custGeom>
                    <a:avLst/>
                    <a:gdLst>
                      <a:gd name="connsiteX0" fmla="*/ 189135 w 246283"/>
                      <a:gd name="connsiteY0" fmla="*/ 0 h 391088"/>
                      <a:gd name="connsiteX1" fmla="*/ 227252 w 246283"/>
                      <a:gd name="connsiteY1" fmla="*/ 3973 h 391088"/>
                      <a:gd name="connsiteX2" fmla="*/ 246283 w 246283"/>
                      <a:gd name="connsiteY2" fmla="*/ 10081 h 391088"/>
                      <a:gd name="connsiteX3" fmla="*/ 246283 w 246283"/>
                      <a:gd name="connsiteY3" fmla="*/ 81657 h 391088"/>
                      <a:gd name="connsiteX4" fmla="*/ 198659 w 246283"/>
                      <a:gd name="connsiteY4" fmla="*/ 72294 h 391088"/>
                      <a:gd name="connsiteX5" fmla="*/ 72454 w 246283"/>
                      <a:gd name="connsiteY5" fmla="*/ 195192 h 391088"/>
                      <a:gd name="connsiteX6" fmla="*/ 198659 w 246283"/>
                      <a:gd name="connsiteY6" fmla="*/ 318090 h 391088"/>
                      <a:gd name="connsiteX7" fmla="*/ 246283 w 246283"/>
                      <a:gd name="connsiteY7" fmla="*/ 308727 h 391088"/>
                      <a:gd name="connsiteX8" fmla="*/ 246283 w 246283"/>
                      <a:gd name="connsiteY8" fmla="*/ 381008 h 391088"/>
                      <a:gd name="connsiteX9" fmla="*/ 227252 w 246283"/>
                      <a:gd name="connsiteY9" fmla="*/ 387115 h 391088"/>
                      <a:gd name="connsiteX10" fmla="*/ 189135 w 246283"/>
                      <a:gd name="connsiteY10" fmla="*/ 391088 h 391088"/>
                      <a:gd name="connsiteX11" fmla="*/ 0 w 246283"/>
                      <a:gd name="connsiteY11" fmla="*/ 195544 h 391088"/>
                      <a:gd name="connsiteX12" fmla="*/ 189135 w 246283"/>
                      <a:gd name="connsiteY12" fmla="*/ 0 h 39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283" h="391088">
                        <a:moveTo>
                          <a:pt x="189135" y="0"/>
                        </a:moveTo>
                        <a:cubicBezTo>
                          <a:pt x="202192" y="0"/>
                          <a:pt x="214940" y="1368"/>
                          <a:pt x="227252" y="3973"/>
                        </a:cubicBezTo>
                        <a:lnTo>
                          <a:pt x="246283" y="10081"/>
                        </a:lnTo>
                        <a:lnTo>
                          <a:pt x="246283" y="81657"/>
                        </a:lnTo>
                        <a:lnTo>
                          <a:pt x="198659" y="72294"/>
                        </a:lnTo>
                        <a:cubicBezTo>
                          <a:pt x="128958" y="72294"/>
                          <a:pt x="72454" y="127317"/>
                          <a:pt x="72454" y="195192"/>
                        </a:cubicBezTo>
                        <a:cubicBezTo>
                          <a:pt x="72454" y="263067"/>
                          <a:pt x="128958" y="318090"/>
                          <a:pt x="198659" y="318090"/>
                        </a:cubicBezTo>
                        <a:lnTo>
                          <a:pt x="246283" y="308727"/>
                        </a:lnTo>
                        <a:lnTo>
                          <a:pt x="246283" y="381008"/>
                        </a:lnTo>
                        <a:lnTo>
                          <a:pt x="227252" y="387115"/>
                        </a:lnTo>
                        <a:cubicBezTo>
                          <a:pt x="214940" y="389720"/>
                          <a:pt x="202192" y="391088"/>
                          <a:pt x="189135" y="391088"/>
                        </a:cubicBezTo>
                        <a:cubicBezTo>
                          <a:pt x="84679" y="391088"/>
                          <a:pt x="0" y="303540"/>
                          <a:pt x="0" y="195544"/>
                        </a:cubicBezTo>
                        <a:cubicBezTo>
                          <a:pt x="0" y="87548"/>
                          <a:pt x="84679" y="0"/>
                          <a:pt x="189135"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sp>
                <p:nvSpPr>
                  <p:cNvPr id="106" name="Rectangle 105"/>
                  <p:cNvSpPr/>
                  <p:nvPr/>
                </p:nvSpPr>
                <p:spPr>
                  <a:xfrm>
                    <a:off x="5186818" y="4285205"/>
                    <a:ext cx="168443" cy="44385"/>
                  </a:xfrm>
                  <a:prstGeom prst="rect">
                    <a:avLst/>
                  </a:prstGeom>
                  <a:grpFill/>
                  <a:ln w="127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sp>
                <p:nvSpPr>
                  <p:cNvPr id="107" name="Rectangle 106"/>
                  <p:cNvSpPr/>
                  <p:nvPr/>
                </p:nvSpPr>
                <p:spPr>
                  <a:xfrm>
                    <a:off x="5184266" y="4223293"/>
                    <a:ext cx="173546" cy="44385"/>
                  </a:xfrm>
                  <a:prstGeom prst="rect">
                    <a:avLst/>
                  </a:prstGeom>
                  <a:grpFill/>
                  <a:ln w="12700" cap="flat" cmpd="sng" algn="ctr">
                    <a:noFill/>
                    <a:prstDash val="solid"/>
                    <a:miter lim="800000"/>
                  </a:ln>
                  <a:effectLst/>
                </p:spPr>
                <p:txBody>
                  <a:bodyPr rtlCol="0" anchor="ctr"/>
                  <a:lstStyle/>
                  <a:p>
                    <a:pPr algn="ctr">
                      <a:defRPr/>
                    </a:pPr>
                    <a:endParaRPr lang="en-US" kern="0" dirty="0">
                      <a:solidFill>
                        <a:prstClr val="white"/>
                      </a:solidFill>
                      <a:latin typeface="Arial" panose="020B0604020202020204" pitchFamily="34" charset="0"/>
                      <a:cs typeface="Arial" panose="020B0604020202020204" pitchFamily="34" charset="0"/>
                    </a:endParaRPr>
                  </a:p>
                </p:txBody>
              </p:sp>
            </p:grpSp>
          </p:grpSp>
        </p:grpSp>
        <p:grpSp>
          <p:nvGrpSpPr>
            <p:cNvPr id="40" name="Group 39"/>
            <p:cNvGrpSpPr/>
            <p:nvPr/>
          </p:nvGrpSpPr>
          <p:grpSpPr>
            <a:xfrm>
              <a:off x="2540966" y="578580"/>
              <a:ext cx="659434" cy="923308"/>
              <a:chOff x="2540966" y="578580"/>
              <a:chExt cx="659434" cy="923308"/>
            </a:xfrm>
          </p:grpSpPr>
          <p:grpSp>
            <p:nvGrpSpPr>
              <p:cNvPr id="20" name="Group 19"/>
              <p:cNvGrpSpPr/>
              <p:nvPr/>
            </p:nvGrpSpPr>
            <p:grpSpPr>
              <a:xfrm>
                <a:off x="2540966" y="578580"/>
                <a:ext cx="659434" cy="923308"/>
                <a:chOff x="1285782" y="1954531"/>
                <a:chExt cx="2448018" cy="3427594"/>
              </a:xfrm>
            </p:grpSpPr>
            <p:sp>
              <p:nvSpPr>
                <p:cNvPr id="21" name="Oval 20"/>
                <p:cNvSpPr/>
                <p:nvPr/>
              </p:nvSpPr>
              <p:spPr>
                <a:xfrm>
                  <a:off x="1285782" y="1954531"/>
                  <a:ext cx="2448018" cy="2448018"/>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ctangle 19"/>
                <p:cNvSpPr/>
                <p:nvPr/>
              </p:nvSpPr>
              <p:spPr>
                <a:xfrm>
                  <a:off x="1707503" y="3698984"/>
                  <a:ext cx="1904046" cy="1683141"/>
                </a:xfrm>
                <a:custGeom>
                  <a:avLst/>
                  <a:gdLst>
                    <a:gd name="connsiteX0" fmla="*/ 0 w 681037"/>
                    <a:gd name="connsiteY0" fmla="*/ 0 h 742950"/>
                    <a:gd name="connsiteX1" fmla="*/ 681037 w 681037"/>
                    <a:gd name="connsiteY1" fmla="*/ 0 h 742950"/>
                    <a:gd name="connsiteX2" fmla="*/ 681037 w 681037"/>
                    <a:gd name="connsiteY2" fmla="*/ 742950 h 742950"/>
                    <a:gd name="connsiteX3" fmla="*/ 0 w 681037"/>
                    <a:gd name="connsiteY3" fmla="*/ 742950 h 742950"/>
                    <a:gd name="connsiteX4" fmla="*/ 0 w 681037"/>
                    <a:gd name="connsiteY4" fmla="*/ 0 h 742950"/>
                    <a:gd name="connsiteX0" fmla="*/ 0 w 1114424"/>
                    <a:gd name="connsiteY0" fmla="*/ 0 h 742950"/>
                    <a:gd name="connsiteX1" fmla="*/ 1114424 w 1114424"/>
                    <a:gd name="connsiteY1" fmla="*/ 138113 h 742950"/>
                    <a:gd name="connsiteX2" fmla="*/ 681037 w 1114424"/>
                    <a:gd name="connsiteY2" fmla="*/ 742950 h 742950"/>
                    <a:gd name="connsiteX3" fmla="*/ 0 w 1114424"/>
                    <a:gd name="connsiteY3" fmla="*/ 742950 h 742950"/>
                    <a:gd name="connsiteX4" fmla="*/ 0 w 1114424"/>
                    <a:gd name="connsiteY4" fmla="*/ 0 h 742950"/>
                    <a:gd name="connsiteX0" fmla="*/ 0 w 1104899"/>
                    <a:gd name="connsiteY0" fmla="*/ 0 h 742950"/>
                    <a:gd name="connsiteX1" fmla="*/ 1104899 w 1104899"/>
                    <a:gd name="connsiteY1" fmla="*/ 142875 h 742950"/>
                    <a:gd name="connsiteX2" fmla="*/ 681037 w 1104899"/>
                    <a:gd name="connsiteY2" fmla="*/ 742950 h 742950"/>
                    <a:gd name="connsiteX3" fmla="*/ 0 w 1104899"/>
                    <a:gd name="connsiteY3" fmla="*/ 742950 h 742950"/>
                    <a:gd name="connsiteX4" fmla="*/ 0 w 1104899"/>
                    <a:gd name="connsiteY4" fmla="*/ 0 h 742950"/>
                    <a:gd name="connsiteX0" fmla="*/ 400050 w 1104899"/>
                    <a:gd name="connsiteY0" fmla="*/ 152400 h 600075"/>
                    <a:gd name="connsiteX1" fmla="*/ 1104899 w 1104899"/>
                    <a:gd name="connsiteY1" fmla="*/ 0 h 600075"/>
                    <a:gd name="connsiteX2" fmla="*/ 681037 w 1104899"/>
                    <a:gd name="connsiteY2" fmla="*/ 600075 h 600075"/>
                    <a:gd name="connsiteX3" fmla="*/ 0 w 1104899"/>
                    <a:gd name="connsiteY3" fmla="*/ 600075 h 600075"/>
                    <a:gd name="connsiteX4" fmla="*/ 400050 w 1104899"/>
                    <a:gd name="connsiteY4"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11965"/>
                    <a:gd name="connsiteY0" fmla="*/ 139947 h 619125"/>
                    <a:gd name="connsiteX1" fmla="*/ 711965 w 711965"/>
                    <a:gd name="connsiteY1" fmla="*/ 0 h 619125"/>
                    <a:gd name="connsiteX2" fmla="*/ 297628 w 711965"/>
                    <a:gd name="connsiteY2" fmla="*/ 619125 h 619125"/>
                    <a:gd name="connsiteX3" fmla="*/ 0 w 711965"/>
                    <a:gd name="connsiteY3" fmla="*/ 139947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52188 h 628698"/>
                    <a:gd name="connsiteX1" fmla="*/ 709297 w 709297"/>
                    <a:gd name="connsiteY1" fmla="*/ 0 h 628698"/>
                    <a:gd name="connsiteX2" fmla="*/ 294960 w 709297"/>
                    <a:gd name="connsiteY2" fmla="*/ 628698 h 628698"/>
                    <a:gd name="connsiteX3" fmla="*/ 0 w 709297"/>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Lst>
                  <a:ahLst/>
                  <a:cxnLst>
                    <a:cxn ang="0">
                      <a:pos x="connsiteX0" y="connsiteY0"/>
                    </a:cxn>
                    <a:cxn ang="0">
                      <a:pos x="connsiteX1" y="connsiteY1"/>
                    </a:cxn>
                    <a:cxn ang="0">
                      <a:pos x="connsiteX2" y="connsiteY2"/>
                    </a:cxn>
                    <a:cxn ang="0">
                      <a:pos x="connsiteX3" y="connsiteY3"/>
                    </a:cxn>
                  </a:cxnLst>
                  <a:rect l="l" t="t" r="r" b="b"/>
                  <a:pathLst>
                    <a:path w="711212" h="628698">
                      <a:moveTo>
                        <a:pt x="0" y="152188"/>
                      </a:moveTo>
                      <a:cubicBezTo>
                        <a:pt x="282146" y="369755"/>
                        <a:pt x="604850" y="211744"/>
                        <a:pt x="711212" y="0"/>
                      </a:cubicBezTo>
                      <a:cubicBezTo>
                        <a:pt x="633145" y="175886"/>
                        <a:pt x="487421" y="411770"/>
                        <a:pt x="294960" y="628698"/>
                      </a:cubicBezTo>
                      <a:cubicBezTo>
                        <a:pt x="339410" y="308023"/>
                        <a:pt x="203943" y="302099"/>
                        <a:pt x="0" y="152188"/>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Oval 22"/>
                <p:cNvSpPr/>
                <p:nvPr/>
              </p:nvSpPr>
              <p:spPr>
                <a:xfrm>
                  <a:off x="1571384" y="2240133"/>
                  <a:ext cx="1876814" cy="187681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10" name="Group 109"/>
              <p:cNvGrpSpPr/>
              <p:nvPr/>
            </p:nvGrpSpPr>
            <p:grpSpPr>
              <a:xfrm>
                <a:off x="2724906" y="754077"/>
                <a:ext cx="316744" cy="300228"/>
                <a:chOff x="1585915" y="3902869"/>
                <a:chExt cx="776286" cy="735806"/>
              </a:xfrm>
              <a:solidFill>
                <a:schemeClr val="tx1">
                  <a:lumMod val="50000"/>
                  <a:lumOff val="50000"/>
                </a:schemeClr>
              </a:solidFill>
              <a:effectLst/>
            </p:grpSpPr>
            <p:sp>
              <p:nvSpPr>
                <p:cNvPr id="111" name="Freeform 110"/>
                <p:cNvSpPr/>
                <p:nvPr/>
              </p:nvSpPr>
              <p:spPr>
                <a:xfrm>
                  <a:off x="1609726" y="3902869"/>
                  <a:ext cx="752475" cy="473869"/>
                </a:xfrm>
                <a:custGeom>
                  <a:avLst/>
                  <a:gdLst>
                    <a:gd name="connsiteX0" fmla="*/ 350041 w 752475"/>
                    <a:gd name="connsiteY0" fmla="*/ 0 h 473869"/>
                    <a:gd name="connsiteX1" fmla="*/ 705979 w 752475"/>
                    <a:gd name="connsiteY1" fmla="*/ 274644 h 473869"/>
                    <a:gd name="connsiteX2" fmla="*/ 720827 w 752475"/>
                    <a:gd name="connsiteY2" fmla="*/ 366713 h 473869"/>
                    <a:gd name="connsiteX3" fmla="*/ 752475 w 752475"/>
                    <a:gd name="connsiteY3" fmla="*/ 366713 h 473869"/>
                    <a:gd name="connsiteX4" fmla="*/ 675085 w 752475"/>
                    <a:gd name="connsiteY4" fmla="*/ 473869 h 473869"/>
                    <a:gd name="connsiteX5" fmla="*/ 597694 w 752475"/>
                    <a:gd name="connsiteY5" fmla="*/ 366713 h 473869"/>
                    <a:gd name="connsiteX6" fmla="*/ 637090 w 752475"/>
                    <a:gd name="connsiteY6" fmla="*/ 366713 h 473869"/>
                    <a:gd name="connsiteX7" fmla="*/ 635161 w 752475"/>
                    <a:gd name="connsiteY7" fmla="*/ 338362 h 473869"/>
                    <a:gd name="connsiteX8" fmla="*/ 395286 w 752475"/>
                    <a:gd name="connsiteY8" fmla="*/ 88106 h 473869"/>
                    <a:gd name="connsiteX9" fmla="*/ 90486 w 752475"/>
                    <a:gd name="connsiteY9" fmla="*/ 269083 h 473869"/>
                    <a:gd name="connsiteX10" fmla="*/ 0 w 752475"/>
                    <a:gd name="connsiteY10" fmla="*/ 271462 h 473869"/>
                    <a:gd name="connsiteX11" fmla="*/ 350041 w 752475"/>
                    <a:gd name="connsiteY11" fmla="*/ 0 h 473869"/>
                    <a:gd name="connsiteX0" fmla="*/ 350041 w 752475"/>
                    <a:gd name="connsiteY0" fmla="*/ 0 h 473869"/>
                    <a:gd name="connsiteX1" fmla="*/ 705979 w 752475"/>
                    <a:gd name="connsiteY1" fmla="*/ 274644 h 473869"/>
                    <a:gd name="connsiteX2" fmla="*/ 720827 w 752475"/>
                    <a:gd name="connsiteY2" fmla="*/ 366713 h 473869"/>
                    <a:gd name="connsiteX3" fmla="*/ 752475 w 752475"/>
                    <a:gd name="connsiteY3" fmla="*/ 366713 h 473869"/>
                    <a:gd name="connsiteX4" fmla="*/ 675085 w 752475"/>
                    <a:gd name="connsiteY4" fmla="*/ 473869 h 473869"/>
                    <a:gd name="connsiteX5" fmla="*/ 597694 w 752475"/>
                    <a:gd name="connsiteY5" fmla="*/ 366713 h 473869"/>
                    <a:gd name="connsiteX6" fmla="*/ 637090 w 752475"/>
                    <a:gd name="connsiteY6" fmla="*/ 366713 h 473869"/>
                    <a:gd name="connsiteX7" fmla="*/ 635161 w 752475"/>
                    <a:gd name="connsiteY7" fmla="*/ 338362 h 473869"/>
                    <a:gd name="connsiteX8" fmla="*/ 395286 w 752475"/>
                    <a:gd name="connsiteY8" fmla="*/ 88106 h 473869"/>
                    <a:gd name="connsiteX9" fmla="*/ 90486 w 752475"/>
                    <a:gd name="connsiteY9" fmla="*/ 269083 h 473869"/>
                    <a:gd name="connsiteX10" fmla="*/ 0 w 752475"/>
                    <a:gd name="connsiteY10" fmla="*/ 271462 h 473869"/>
                    <a:gd name="connsiteX11" fmla="*/ 350041 w 752475"/>
                    <a:gd name="connsiteY11" fmla="*/ 0 h 47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2475" h="473869">
                      <a:moveTo>
                        <a:pt x="350041" y="0"/>
                      </a:moveTo>
                      <a:cubicBezTo>
                        <a:pt x="451542" y="793"/>
                        <a:pt x="644611" y="43930"/>
                        <a:pt x="705979" y="274644"/>
                      </a:cubicBezTo>
                      <a:lnTo>
                        <a:pt x="720827" y="366713"/>
                      </a:lnTo>
                      <a:lnTo>
                        <a:pt x="752475" y="366713"/>
                      </a:lnTo>
                      <a:lnTo>
                        <a:pt x="675085" y="473869"/>
                      </a:lnTo>
                      <a:lnTo>
                        <a:pt x="597694" y="366713"/>
                      </a:lnTo>
                      <a:lnTo>
                        <a:pt x="637090" y="366713"/>
                      </a:lnTo>
                      <a:lnTo>
                        <a:pt x="635161" y="338362"/>
                      </a:lnTo>
                      <a:cubicBezTo>
                        <a:pt x="625524" y="264320"/>
                        <a:pt x="578046" y="127993"/>
                        <a:pt x="395286" y="88106"/>
                      </a:cubicBezTo>
                      <a:cubicBezTo>
                        <a:pt x="168274" y="70644"/>
                        <a:pt x="107949" y="231777"/>
                        <a:pt x="90486" y="269083"/>
                      </a:cubicBezTo>
                      <a:lnTo>
                        <a:pt x="0" y="271462"/>
                      </a:lnTo>
                      <a:cubicBezTo>
                        <a:pt x="33338" y="178594"/>
                        <a:pt x="107153" y="14287"/>
                        <a:pt x="350041"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sp>
              <p:nvSpPr>
                <p:cNvPr id="112" name="Freeform 111"/>
                <p:cNvSpPr/>
                <p:nvPr/>
              </p:nvSpPr>
              <p:spPr>
                <a:xfrm rot="10800000">
                  <a:off x="1585915" y="4283868"/>
                  <a:ext cx="681038" cy="354807"/>
                </a:xfrm>
                <a:custGeom>
                  <a:avLst/>
                  <a:gdLst>
                    <a:gd name="connsiteX0" fmla="*/ 350041 w 752475"/>
                    <a:gd name="connsiteY0" fmla="*/ 0 h 473869"/>
                    <a:gd name="connsiteX1" fmla="*/ 705979 w 752475"/>
                    <a:gd name="connsiteY1" fmla="*/ 274644 h 473869"/>
                    <a:gd name="connsiteX2" fmla="*/ 720827 w 752475"/>
                    <a:gd name="connsiteY2" fmla="*/ 366713 h 473869"/>
                    <a:gd name="connsiteX3" fmla="*/ 752475 w 752475"/>
                    <a:gd name="connsiteY3" fmla="*/ 366713 h 473869"/>
                    <a:gd name="connsiteX4" fmla="*/ 675085 w 752475"/>
                    <a:gd name="connsiteY4" fmla="*/ 473869 h 473869"/>
                    <a:gd name="connsiteX5" fmla="*/ 597694 w 752475"/>
                    <a:gd name="connsiteY5" fmla="*/ 366713 h 473869"/>
                    <a:gd name="connsiteX6" fmla="*/ 637090 w 752475"/>
                    <a:gd name="connsiteY6" fmla="*/ 366713 h 473869"/>
                    <a:gd name="connsiteX7" fmla="*/ 635161 w 752475"/>
                    <a:gd name="connsiteY7" fmla="*/ 338362 h 473869"/>
                    <a:gd name="connsiteX8" fmla="*/ 395286 w 752475"/>
                    <a:gd name="connsiteY8" fmla="*/ 88106 h 473869"/>
                    <a:gd name="connsiteX9" fmla="*/ 90486 w 752475"/>
                    <a:gd name="connsiteY9" fmla="*/ 269083 h 473869"/>
                    <a:gd name="connsiteX10" fmla="*/ 0 w 752475"/>
                    <a:gd name="connsiteY10" fmla="*/ 271462 h 473869"/>
                    <a:gd name="connsiteX11" fmla="*/ 350041 w 752475"/>
                    <a:gd name="connsiteY11" fmla="*/ 0 h 473869"/>
                    <a:gd name="connsiteX0" fmla="*/ 350041 w 752475"/>
                    <a:gd name="connsiteY0" fmla="*/ 0 h 473869"/>
                    <a:gd name="connsiteX1" fmla="*/ 705979 w 752475"/>
                    <a:gd name="connsiteY1" fmla="*/ 274644 h 473869"/>
                    <a:gd name="connsiteX2" fmla="*/ 720827 w 752475"/>
                    <a:gd name="connsiteY2" fmla="*/ 366713 h 473869"/>
                    <a:gd name="connsiteX3" fmla="*/ 752475 w 752475"/>
                    <a:gd name="connsiteY3" fmla="*/ 366713 h 473869"/>
                    <a:gd name="connsiteX4" fmla="*/ 675085 w 752475"/>
                    <a:gd name="connsiteY4" fmla="*/ 473869 h 473869"/>
                    <a:gd name="connsiteX5" fmla="*/ 597694 w 752475"/>
                    <a:gd name="connsiteY5" fmla="*/ 366713 h 473869"/>
                    <a:gd name="connsiteX6" fmla="*/ 637090 w 752475"/>
                    <a:gd name="connsiteY6" fmla="*/ 366713 h 473869"/>
                    <a:gd name="connsiteX7" fmla="*/ 635161 w 752475"/>
                    <a:gd name="connsiteY7" fmla="*/ 338362 h 473869"/>
                    <a:gd name="connsiteX8" fmla="*/ 402430 w 752475"/>
                    <a:gd name="connsiteY8" fmla="*/ 200025 h 473869"/>
                    <a:gd name="connsiteX9" fmla="*/ 90486 w 752475"/>
                    <a:gd name="connsiteY9" fmla="*/ 269083 h 473869"/>
                    <a:gd name="connsiteX10" fmla="*/ 0 w 752475"/>
                    <a:gd name="connsiteY10" fmla="*/ 271462 h 473869"/>
                    <a:gd name="connsiteX11" fmla="*/ 350041 w 752475"/>
                    <a:gd name="connsiteY11" fmla="*/ 0 h 473869"/>
                    <a:gd name="connsiteX0" fmla="*/ 373854 w 752475"/>
                    <a:gd name="connsiteY0" fmla="*/ 7669 h 367238"/>
                    <a:gd name="connsiteX1" fmla="*/ 705979 w 752475"/>
                    <a:gd name="connsiteY1" fmla="*/ 168013 h 367238"/>
                    <a:gd name="connsiteX2" fmla="*/ 720827 w 752475"/>
                    <a:gd name="connsiteY2" fmla="*/ 260082 h 367238"/>
                    <a:gd name="connsiteX3" fmla="*/ 752475 w 752475"/>
                    <a:gd name="connsiteY3" fmla="*/ 260082 h 367238"/>
                    <a:gd name="connsiteX4" fmla="*/ 675085 w 752475"/>
                    <a:gd name="connsiteY4" fmla="*/ 367238 h 367238"/>
                    <a:gd name="connsiteX5" fmla="*/ 597694 w 752475"/>
                    <a:gd name="connsiteY5" fmla="*/ 260082 h 367238"/>
                    <a:gd name="connsiteX6" fmla="*/ 637090 w 752475"/>
                    <a:gd name="connsiteY6" fmla="*/ 260082 h 367238"/>
                    <a:gd name="connsiteX7" fmla="*/ 635161 w 752475"/>
                    <a:gd name="connsiteY7" fmla="*/ 231731 h 367238"/>
                    <a:gd name="connsiteX8" fmla="*/ 402430 w 752475"/>
                    <a:gd name="connsiteY8" fmla="*/ 93394 h 367238"/>
                    <a:gd name="connsiteX9" fmla="*/ 90486 w 752475"/>
                    <a:gd name="connsiteY9" fmla="*/ 162452 h 367238"/>
                    <a:gd name="connsiteX10" fmla="*/ 0 w 752475"/>
                    <a:gd name="connsiteY10" fmla="*/ 164831 h 367238"/>
                    <a:gd name="connsiteX11" fmla="*/ 373854 w 752475"/>
                    <a:gd name="connsiteY11" fmla="*/ 7669 h 367238"/>
                    <a:gd name="connsiteX0" fmla="*/ 373854 w 752475"/>
                    <a:gd name="connsiteY0" fmla="*/ 7669 h 367238"/>
                    <a:gd name="connsiteX1" fmla="*/ 705979 w 752475"/>
                    <a:gd name="connsiteY1" fmla="*/ 168013 h 367238"/>
                    <a:gd name="connsiteX2" fmla="*/ 720827 w 752475"/>
                    <a:gd name="connsiteY2" fmla="*/ 260082 h 367238"/>
                    <a:gd name="connsiteX3" fmla="*/ 752475 w 752475"/>
                    <a:gd name="connsiteY3" fmla="*/ 260082 h 367238"/>
                    <a:gd name="connsiteX4" fmla="*/ 675085 w 752475"/>
                    <a:gd name="connsiteY4" fmla="*/ 367238 h 367238"/>
                    <a:gd name="connsiteX5" fmla="*/ 597694 w 752475"/>
                    <a:gd name="connsiteY5" fmla="*/ 260082 h 367238"/>
                    <a:gd name="connsiteX6" fmla="*/ 637090 w 752475"/>
                    <a:gd name="connsiteY6" fmla="*/ 260082 h 367238"/>
                    <a:gd name="connsiteX7" fmla="*/ 635161 w 752475"/>
                    <a:gd name="connsiteY7" fmla="*/ 231731 h 367238"/>
                    <a:gd name="connsiteX8" fmla="*/ 402430 w 752475"/>
                    <a:gd name="connsiteY8" fmla="*/ 93394 h 367238"/>
                    <a:gd name="connsiteX9" fmla="*/ 169068 w 752475"/>
                    <a:gd name="connsiteY9" fmla="*/ 176740 h 367238"/>
                    <a:gd name="connsiteX10" fmla="*/ 0 w 752475"/>
                    <a:gd name="connsiteY10" fmla="*/ 164831 h 367238"/>
                    <a:gd name="connsiteX11" fmla="*/ 373854 w 752475"/>
                    <a:gd name="connsiteY11" fmla="*/ 7669 h 367238"/>
                    <a:gd name="connsiteX0" fmla="*/ 292892 w 671513"/>
                    <a:gd name="connsiteY0" fmla="*/ 7669 h 367238"/>
                    <a:gd name="connsiteX1" fmla="*/ 625017 w 671513"/>
                    <a:gd name="connsiteY1" fmla="*/ 168013 h 367238"/>
                    <a:gd name="connsiteX2" fmla="*/ 639865 w 671513"/>
                    <a:gd name="connsiteY2" fmla="*/ 260082 h 367238"/>
                    <a:gd name="connsiteX3" fmla="*/ 671513 w 671513"/>
                    <a:gd name="connsiteY3" fmla="*/ 260082 h 367238"/>
                    <a:gd name="connsiteX4" fmla="*/ 594123 w 671513"/>
                    <a:gd name="connsiteY4" fmla="*/ 367238 h 367238"/>
                    <a:gd name="connsiteX5" fmla="*/ 516732 w 671513"/>
                    <a:gd name="connsiteY5" fmla="*/ 260082 h 367238"/>
                    <a:gd name="connsiteX6" fmla="*/ 556128 w 671513"/>
                    <a:gd name="connsiteY6" fmla="*/ 260082 h 367238"/>
                    <a:gd name="connsiteX7" fmla="*/ 554199 w 671513"/>
                    <a:gd name="connsiteY7" fmla="*/ 231731 h 367238"/>
                    <a:gd name="connsiteX8" fmla="*/ 321468 w 671513"/>
                    <a:gd name="connsiteY8" fmla="*/ 93394 h 367238"/>
                    <a:gd name="connsiteX9" fmla="*/ 88106 w 671513"/>
                    <a:gd name="connsiteY9" fmla="*/ 176740 h 367238"/>
                    <a:gd name="connsiteX10" fmla="*/ 0 w 671513"/>
                    <a:gd name="connsiteY10" fmla="*/ 171975 h 367238"/>
                    <a:gd name="connsiteX11" fmla="*/ 292892 w 671513"/>
                    <a:gd name="connsiteY11" fmla="*/ 7669 h 367238"/>
                    <a:gd name="connsiteX0" fmla="*/ 292892 w 671513"/>
                    <a:gd name="connsiteY0" fmla="*/ 7669 h 367238"/>
                    <a:gd name="connsiteX1" fmla="*/ 625017 w 671513"/>
                    <a:gd name="connsiteY1" fmla="*/ 168013 h 367238"/>
                    <a:gd name="connsiteX2" fmla="*/ 639865 w 671513"/>
                    <a:gd name="connsiteY2" fmla="*/ 260082 h 367238"/>
                    <a:gd name="connsiteX3" fmla="*/ 671513 w 671513"/>
                    <a:gd name="connsiteY3" fmla="*/ 260082 h 367238"/>
                    <a:gd name="connsiteX4" fmla="*/ 594123 w 671513"/>
                    <a:gd name="connsiteY4" fmla="*/ 367238 h 367238"/>
                    <a:gd name="connsiteX5" fmla="*/ 516732 w 671513"/>
                    <a:gd name="connsiteY5" fmla="*/ 260082 h 367238"/>
                    <a:gd name="connsiteX6" fmla="*/ 556128 w 671513"/>
                    <a:gd name="connsiteY6" fmla="*/ 260082 h 367238"/>
                    <a:gd name="connsiteX7" fmla="*/ 554199 w 671513"/>
                    <a:gd name="connsiteY7" fmla="*/ 231731 h 367238"/>
                    <a:gd name="connsiteX8" fmla="*/ 321468 w 671513"/>
                    <a:gd name="connsiteY8" fmla="*/ 93394 h 367238"/>
                    <a:gd name="connsiteX9" fmla="*/ 88106 w 671513"/>
                    <a:gd name="connsiteY9" fmla="*/ 176740 h 367238"/>
                    <a:gd name="connsiteX10" fmla="*/ 0 w 671513"/>
                    <a:gd name="connsiteY10" fmla="*/ 171975 h 367238"/>
                    <a:gd name="connsiteX11" fmla="*/ 292892 w 671513"/>
                    <a:gd name="connsiteY11" fmla="*/ 7669 h 367238"/>
                    <a:gd name="connsiteX0" fmla="*/ 292892 w 671513"/>
                    <a:gd name="connsiteY0" fmla="*/ 7669 h 367238"/>
                    <a:gd name="connsiteX1" fmla="*/ 625017 w 671513"/>
                    <a:gd name="connsiteY1" fmla="*/ 168013 h 367238"/>
                    <a:gd name="connsiteX2" fmla="*/ 639865 w 671513"/>
                    <a:gd name="connsiteY2" fmla="*/ 260082 h 367238"/>
                    <a:gd name="connsiteX3" fmla="*/ 671513 w 671513"/>
                    <a:gd name="connsiteY3" fmla="*/ 260082 h 367238"/>
                    <a:gd name="connsiteX4" fmla="*/ 594123 w 671513"/>
                    <a:gd name="connsiteY4" fmla="*/ 367238 h 367238"/>
                    <a:gd name="connsiteX5" fmla="*/ 516732 w 671513"/>
                    <a:gd name="connsiteY5" fmla="*/ 260082 h 367238"/>
                    <a:gd name="connsiteX6" fmla="*/ 556128 w 671513"/>
                    <a:gd name="connsiteY6" fmla="*/ 260082 h 367238"/>
                    <a:gd name="connsiteX7" fmla="*/ 554199 w 671513"/>
                    <a:gd name="connsiteY7" fmla="*/ 231731 h 367238"/>
                    <a:gd name="connsiteX8" fmla="*/ 321468 w 671513"/>
                    <a:gd name="connsiteY8" fmla="*/ 93394 h 367238"/>
                    <a:gd name="connsiteX9" fmla="*/ 88106 w 671513"/>
                    <a:gd name="connsiteY9" fmla="*/ 176740 h 367238"/>
                    <a:gd name="connsiteX10" fmla="*/ 0 w 671513"/>
                    <a:gd name="connsiteY10" fmla="*/ 171975 h 367238"/>
                    <a:gd name="connsiteX11" fmla="*/ 292892 w 671513"/>
                    <a:gd name="connsiteY11" fmla="*/ 7669 h 367238"/>
                    <a:gd name="connsiteX0" fmla="*/ 292892 w 671513"/>
                    <a:gd name="connsiteY0" fmla="*/ 0 h 359569"/>
                    <a:gd name="connsiteX1" fmla="*/ 625017 w 671513"/>
                    <a:gd name="connsiteY1" fmla="*/ 160344 h 359569"/>
                    <a:gd name="connsiteX2" fmla="*/ 639865 w 671513"/>
                    <a:gd name="connsiteY2" fmla="*/ 252413 h 359569"/>
                    <a:gd name="connsiteX3" fmla="*/ 671513 w 671513"/>
                    <a:gd name="connsiteY3" fmla="*/ 252413 h 359569"/>
                    <a:gd name="connsiteX4" fmla="*/ 594123 w 671513"/>
                    <a:gd name="connsiteY4" fmla="*/ 359569 h 359569"/>
                    <a:gd name="connsiteX5" fmla="*/ 516732 w 671513"/>
                    <a:gd name="connsiteY5" fmla="*/ 252413 h 359569"/>
                    <a:gd name="connsiteX6" fmla="*/ 556128 w 671513"/>
                    <a:gd name="connsiteY6" fmla="*/ 252413 h 359569"/>
                    <a:gd name="connsiteX7" fmla="*/ 554199 w 671513"/>
                    <a:gd name="connsiteY7" fmla="*/ 224062 h 359569"/>
                    <a:gd name="connsiteX8" fmla="*/ 321468 w 671513"/>
                    <a:gd name="connsiteY8" fmla="*/ 85725 h 359569"/>
                    <a:gd name="connsiteX9" fmla="*/ 88106 w 671513"/>
                    <a:gd name="connsiteY9" fmla="*/ 169071 h 359569"/>
                    <a:gd name="connsiteX10" fmla="*/ 0 w 671513"/>
                    <a:gd name="connsiteY10" fmla="*/ 164306 h 359569"/>
                    <a:gd name="connsiteX11" fmla="*/ 292892 w 671513"/>
                    <a:gd name="connsiteY11" fmla="*/ 0 h 359569"/>
                    <a:gd name="connsiteX0" fmla="*/ 292892 w 671513"/>
                    <a:gd name="connsiteY0" fmla="*/ 0 h 359569"/>
                    <a:gd name="connsiteX1" fmla="*/ 608348 w 671513"/>
                    <a:gd name="connsiteY1" fmla="*/ 179394 h 359569"/>
                    <a:gd name="connsiteX2" fmla="*/ 639865 w 671513"/>
                    <a:gd name="connsiteY2" fmla="*/ 252413 h 359569"/>
                    <a:gd name="connsiteX3" fmla="*/ 671513 w 671513"/>
                    <a:gd name="connsiteY3" fmla="*/ 252413 h 359569"/>
                    <a:gd name="connsiteX4" fmla="*/ 594123 w 671513"/>
                    <a:gd name="connsiteY4" fmla="*/ 359569 h 359569"/>
                    <a:gd name="connsiteX5" fmla="*/ 516732 w 671513"/>
                    <a:gd name="connsiteY5" fmla="*/ 252413 h 359569"/>
                    <a:gd name="connsiteX6" fmla="*/ 556128 w 671513"/>
                    <a:gd name="connsiteY6" fmla="*/ 252413 h 359569"/>
                    <a:gd name="connsiteX7" fmla="*/ 554199 w 671513"/>
                    <a:gd name="connsiteY7" fmla="*/ 224062 h 359569"/>
                    <a:gd name="connsiteX8" fmla="*/ 321468 w 671513"/>
                    <a:gd name="connsiteY8" fmla="*/ 85725 h 359569"/>
                    <a:gd name="connsiteX9" fmla="*/ 88106 w 671513"/>
                    <a:gd name="connsiteY9" fmla="*/ 169071 h 359569"/>
                    <a:gd name="connsiteX10" fmla="*/ 0 w 671513"/>
                    <a:gd name="connsiteY10" fmla="*/ 164306 h 359569"/>
                    <a:gd name="connsiteX11" fmla="*/ 292892 w 671513"/>
                    <a:gd name="connsiteY11" fmla="*/ 0 h 359569"/>
                    <a:gd name="connsiteX0" fmla="*/ 292892 w 671513"/>
                    <a:gd name="connsiteY0" fmla="*/ 0 h 359569"/>
                    <a:gd name="connsiteX1" fmla="*/ 608348 w 671513"/>
                    <a:gd name="connsiteY1" fmla="*/ 179394 h 359569"/>
                    <a:gd name="connsiteX2" fmla="*/ 639865 w 671513"/>
                    <a:gd name="connsiteY2" fmla="*/ 252413 h 359569"/>
                    <a:gd name="connsiteX3" fmla="*/ 671513 w 671513"/>
                    <a:gd name="connsiteY3" fmla="*/ 252413 h 359569"/>
                    <a:gd name="connsiteX4" fmla="*/ 594123 w 671513"/>
                    <a:gd name="connsiteY4" fmla="*/ 359569 h 359569"/>
                    <a:gd name="connsiteX5" fmla="*/ 516732 w 671513"/>
                    <a:gd name="connsiteY5" fmla="*/ 252413 h 359569"/>
                    <a:gd name="connsiteX6" fmla="*/ 556128 w 671513"/>
                    <a:gd name="connsiteY6" fmla="*/ 252413 h 359569"/>
                    <a:gd name="connsiteX7" fmla="*/ 554199 w 671513"/>
                    <a:gd name="connsiteY7" fmla="*/ 224062 h 359569"/>
                    <a:gd name="connsiteX8" fmla="*/ 321468 w 671513"/>
                    <a:gd name="connsiteY8" fmla="*/ 85725 h 359569"/>
                    <a:gd name="connsiteX9" fmla="*/ 88106 w 671513"/>
                    <a:gd name="connsiteY9" fmla="*/ 169071 h 359569"/>
                    <a:gd name="connsiteX10" fmla="*/ 0 w 671513"/>
                    <a:gd name="connsiteY10" fmla="*/ 164306 h 359569"/>
                    <a:gd name="connsiteX11" fmla="*/ 292892 w 671513"/>
                    <a:gd name="connsiteY11" fmla="*/ 0 h 359569"/>
                    <a:gd name="connsiteX0" fmla="*/ 292892 w 671513"/>
                    <a:gd name="connsiteY0" fmla="*/ 0 h 359569"/>
                    <a:gd name="connsiteX1" fmla="*/ 608348 w 671513"/>
                    <a:gd name="connsiteY1" fmla="*/ 179394 h 359569"/>
                    <a:gd name="connsiteX2" fmla="*/ 639865 w 671513"/>
                    <a:gd name="connsiteY2" fmla="*/ 252413 h 359569"/>
                    <a:gd name="connsiteX3" fmla="*/ 671513 w 671513"/>
                    <a:gd name="connsiteY3" fmla="*/ 252413 h 359569"/>
                    <a:gd name="connsiteX4" fmla="*/ 594123 w 671513"/>
                    <a:gd name="connsiteY4" fmla="*/ 359569 h 359569"/>
                    <a:gd name="connsiteX5" fmla="*/ 516732 w 671513"/>
                    <a:gd name="connsiteY5" fmla="*/ 252413 h 359569"/>
                    <a:gd name="connsiteX6" fmla="*/ 556128 w 671513"/>
                    <a:gd name="connsiteY6" fmla="*/ 252413 h 359569"/>
                    <a:gd name="connsiteX7" fmla="*/ 321468 w 671513"/>
                    <a:gd name="connsiteY7" fmla="*/ 85725 h 359569"/>
                    <a:gd name="connsiteX8" fmla="*/ 88106 w 671513"/>
                    <a:gd name="connsiteY8" fmla="*/ 169071 h 359569"/>
                    <a:gd name="connsiteX9" fmla="*/ 0 w 671513"/>
                    <a:gd name="connsiteY9" fmla="*/ 164306 h 359569"/>
                    <a:gd name="connsiteX10" fmla="*/ 292892 w 671513"/>
                    <a:gd name="connsiteY10" fmla="*/ 0 h 359569"/>
                    <a:gd name="connsiteX0" fmla="*/ 292892 w 671513"/>
                    <a:gd name="connsiteY0" fmla="*/ 0 h 359569"/>
                    <a:gd name="connsiteX1" fmla="*/ 608348 w 671513"/>
                    <a:gd name="connsiteY1" fmla="*/ 179394 h 359569"/>
                    <a:gd name="connsiteX2" fmla="*/ 639865 w 671513"/>
                    <a:gd name="connsiteY2" fmla="*/ 252413 h 359569"/>
                    <a:gd name="connsiteX3" fmla="*/ 671513 w 671513"/>
                    <a:gd name="connsiteY3" fmla="*/ 252413 h 359569"/>
                    <a:gd name="connsiteX4" fmla="*/ 594123 w 671513"/>
                    <a:gd name="connsiteY4" fmla="*/ 359569 h 359569"/>
                    <a:gd name="connsiteX5" fmla="*/ 516732 w 671513"/>
                    <a:gd name="connsiteY5" fmla="*/ 252413 h 359569"/>
                    <a:gd name="connsiteX6" fmla="*/ 556128 w 671513"/>
                    <a:gd name="connsiteY6" fmla="*/ 252413 h 359569"/>
                    <a:gd name="connsiteX7" fmla="*/ 321468 w 671513"/>
                    <a:gd name="connsiteY7" fmla="*/ 85725 h 359569"/>
                    <a:gd name="connsiteX8" fmla="*/ 88106 w 671513"/>
                    <a:gd name="connsiteY8" fmla="*/ 169071 h 359569"/>
                    <a:gd name="connsiteX9" fmla="*/ 0 w 671513"/>
                    <a:gd name="connsiteY9" fmla="*/ 164306 h 359569"/>
                    <a:gd name="connsiteX10" fmla="*/ 292892 w 671513"/>
                    <a:gd name="connsiteY10" fmla="*/ 0 h 359569"/>
                    <a:gd name="connsiteX0" fmla="*/ 292892 w 671513"/>
                    <a:gd name="connsiteY0" fmla="*/ 0 h 359569"/>
                    <a:gd name="connsiteX1" fmla="*/ 608348 w 671513"/>
                    <a:gd name="connsiteY1" fmla="*/ 179394 h 359569"/>
                    <a:gd name="connsiteX2" fmla="*/ 639865 w 671513"/>
                    <a:gd name="connsiteY2" fmla="*/ 252413 h 359569"/>
                    <a:gd name="connsiteX3" fmla="*/ 671513 w 671513"/>
                    <a:gd name="connsiteY3" fmla="*/ 252413 h 359569"/>
                    <a:gd name="connsiteX4" fmla="*/ 594123 w 671513"/>
                    <a:gd name="connsiteY4" fmla="*/ 359569 h 359569"/>
                    <a:gd name="connsiteX5" fmla="*/ 516732 w 671513"/>
                    <a:gd name="connsiteY5" fmla="*/ 252413 h 359569"/>
                    <a:gd name="connsiteX6" fmla="*/ 556128 w 671513"/>
                    <a:gd name="connsiteY6" fmla="*/ 252413 h 359569"/>
                    <a:gd name="connsiteX7" fmla="*/ 321468 w 671513"/>
                    <a:gd name="connsiteY7" fmla="*/ 85725 h 359569"/>
                    <a:gd name="connsiteX8" fmla="*/ 88106 w 671513"/>
                    <a:gd name="connsiteY8" fmla="*/ 169071 h 359569"/>
                    <a:gd name="connsiteX9" fmla="*/ 0 w 671513"/>
                    <a:gd name="connsiteY9" fmla="*/ 164306 h 359569"/>
                    <a:gd name="connsiteX10" fmla="*/ 292892 w 671513"/>
                    <a:gd name="connsiteY10" fmla="*/ 0 h 359569"/>
                    <a:gd name="connsiteX0" fmla="*/ 292892 w 671513"/>
                    <a:gd name="connsiteY0" fmla="*/ 0 h 359569"/>
                    <a:gd name="connsiteX1" fmla="*/ 608348 w 671513"/>
                    <a:gd name="connsiteY1" fmla="*/ 179394 h 359569"/>
                    <a:gd name="connsiteX2" fmla="*/ 639865 w 671513"/>
                    <a:gd name="connsiteY2" fmla="*/ 252413 h 359569"/>
                    <a:gd name="connsiteX3" fmla="*/ 671513 w 671513"/>
                    <a:gd name="connsiteY3" fmla="*/ 252413 h 359569"/>
                    <a:gd name="connsiteX4" fmla="*/ 594123 w 671513"/>
                    <a:gd name="connsiteY4" fmla="*/ 359569 h 359569"/>
                    <a:gd name="connsiteX5" fmla="*/ 516732 w 671513"/>
                    <a:gd name="connsiteY5" fmla="*/ 252413 h 359569"/>
                    <a:gd name="connsiteX6" fmla="*/ 556128 w 671513"/>
                    <a:gd name="connsiteY6" fmla="*/ 252413 h 359569"/>
                    <a:gd name="connsiteX7" fmla="*/ 321468 w 671513"/>
                    <a:gd name="connsiteY7" fmla="*/ 85725 h 359569"/>
                    <a:gd name="connsiteX8" fmla="*/ 88106 w 671513"/>
                    <a:gd name="connsiteY8" fmla="*/ 169071 h 359569"/>
                    <a:gd name="connsiteX9" fmla="*/ 0 w 671513"/>
                    <a:gd name="connsiteY9" fmla="*/ 164306 h 359569"/>
                    <a:gd name="connsiteX10" fmla="*/ 292892 w 671513"/>
                    <a:gd name="connsiteY10" fmla="*/ 0 h 359569"/>
                    <a:gd name="connsiteX0" fmla="*/ 292892 w 671513"/>
                    <a:gd name="connsiteY0" fmla="*/ 0 h 359569"/>
                    <a:gd name="connsiteX1" fmla="*/ 608348 w 671513"/>
                    <a:gd name="connsiteY1" fmla="*/ 179394 h 359569"/>
                    <a:gd name="connsiteX2" fmla="*/ 639865 w 671513"/>
                    <a:gd name="connsiteY2" fmla="*/ 252413 h 359569"/>
                    <a:gd name="connsiteX3" fmla="*/ 671513 w 671513"/>
                    <a:gd name="connsiteY3" fmla="*/ 252413 h 359569"/>
                    <a:gd name="connsiteX4" fmla="*/ 594123 w 671513"/>
                    <a:gd name="connsiteY4" fmla="*/ 359569 h 359569"/>
                    <a:gd name="connsiteX5" fmla="*/ 516732 w 671513"/>
                    <a:gd name="connsiteY5" fmla="*/ 252413 h 359569"/>
                    <a:gd name="connsiteX6" fmla="*/ 556128 w 671513"/>
                    <a:gd name="connsiteY6" fmla="*/ 252413 h 359569"/>
                    <a:gd name="connsiteX7" fmla="*/ 321468 w 671513"/>
                    <a:gd name="connsiteY7" fmla="*/ 85725 h 359569"/>
                    <a:gd name="connsiteX8" fmla="*/ 88106 w 671513"/>
                    <a:gd name="connsiteY8" fmla="*/ 169071 h 359569"/>
                    <a:gd name="connsiteX9" fmla="*/ 0 w 671513"/>
                    <a:gd name="connsiteY9" fmla="*/ 164306 h 359569"/>
                    <a:gd name="connsiteX10" fmla="*/ 292892 w 671513"/>
                    <a:gd name="connsiteY10" fmla="*/ 0 h 359569"/>
                    <a:gd name="connsiteX0" fmla="*/ 292892 w 671513"/>
                    <a:gd name="connsiteY0" fmla="*/ 0 h 359569"/>
                    <a:gd name="connsiteX1" fmla="*/ 608348 w 671513"/>
                    <a:gd name="connsiteY1" fmla="*/ 179394 h 359569"/>
                    <a:gd name="connsiteX2" fmla="*/ 639865 w 671513"/>
                    <a:gd name="connsiteY2" fmla="*/ 252413 h 359569"/>
                    <a:gd name="connsiteX3" fmla="*/ 671513 w 671513"/>
                    <a:gd name="connsiteY3" fmla="*/ 252413 h 359569"/>
                    <a:gd name="connsiteX4" fmla="*/ 594123 w 671513"/>
                    <a:gd name="connsiteY4" fmla="*/ 359569 h 359569"/>
                    <a:gd name="connsiteX5" fmla="*/ 516732 w 671513"/>
                    <a:gd name="connsiteY5" fmla="*/ 252413 h 359569"/>
                    <a:gd name="connsiteX6" fmla="*/ 556128 w 671513"/>
                    <a:gd name="connsiteY6" fmla="*/ 252413 h 359569"/>
                    <a:gd name="connsiteX7" fmla="*/ 321468 w 671513"/>
                    <a:gd name="connsiteY7" fmla="*/ 85725 h 359569"/>
                    <a:gd name="connsiteX8" fmla="*/ 88106 w 671513"/>
                    <a:gd name="connsiteY8" fmla="*/ 169071 h 359569"/>
                    <a:gd name="connsiteX9" fmla="*/ 0 w 671513"/>
                    <a:gd name="connsiteY9" fmla="*/ 164306 h 359569"/>
                    <a:gd name="connsiteX10" fmla="*/ 292892 w 671513"/>
                    <a:gd name="connsiteY10" fmla="*/ 0 h 359569"/>
                    <a:gd name="connsiteX0" fmla="*/ 302417 w 681038"/>
                    <a:gd name="connsiteY0" fmla="*/ 0 h 359569"/>
                    <a:gd name="connsiteX1" fmla="*/ 617873 w 681038"/>
                    <a:gd name="connsiteY1" fmla="*/ 179394 h 359569"/>
                    <a:gd name="connsiteX2" fmla="*/ 649390 w 681038"/>
                    <a:gd name="connsiteY2" fmla="*/ 252413 h 359569"/>
                    <a:gd name="connsiteX3" fmla="*/ 681038 w 681038"/>
                    <a:gd name="connsiteY3" fmla="*/ 252413 h 359569"/>
                    <a:gd name="connsiteX4" fmla="*/ 603648 w 681038"/>
                    <a:gd name="connsiteY4" fmla="*/ 359569 h 359569"/>
                    <a:gd name="connsiteX5" fmla="*/ 526257 w 681038"/>
                    <a:gd name="connsiteY5" fmla="*/ 252413 h 359569"/>
                    <a:gd name="connsiteX6" fmla="*/ 565653 w 681038"/>
                    <a:gd name="connsiteY6" fmla="*/ 252413 h 359569"/>
                    <a:gd name="connsiteX7" fmla="*/ 330993 w 681038"/>
                    <a:gd name="connsiteY7" fmla="*/ 85725 h 359569"/>
                    <a:gd name="connsiteX8" fmla="*/ 97631 w 681038"/>
                    <a:gd name="connsiteY8" fmla="*/ 169071 h 359569"/>
                    <a:gd name="connsiteX9" fmla="*/ 0 w 681038"/>
                    <a:gd name="connsiteY9" fmla="*/ 164306 h 359569"/>
                    <a:gd name="connsiteX10" fmla="*/ 302417 w 681038"/>
                    <a:gd name="connsiteY10" fmla="*/ 0 h 359569"/>
                    <a:gd name="connsiteX0" fmla="*/ 302658 w 681279"/>
                    <a:gd name="connsiteY0" fmla="*/ 0 h 359569"/>
                    <a:gd name="connsiteX1" fmla="*/ 618114 w 681279"/>
                    <a:gd name="connsiteY1" fmla="*/ 179394 h 359569"/>
                    <a:gd name="connsiteX2" fmla="*/ 649631 w 681279"/>
                    <a:gd name="connsiteY2" fmla="*/ 252413 h 359569"/>
                    <a:gd name="connsiteX3" fmla="*/ 681279 w 681279"/>
                    <a:gd name="connsiteY3" fmla="*/ 252413 h 359569"/>
                    <a:gd name="connsiteX4" fmla="*/ 603889 w 681279"/>
                    <a:gd name="connsiteY4" fmla="*/ 359569 h 359569"/>
                    <a:gd name="connsiteX5" fmla="*/ 526498 w 681279"/>
                    <a:gd name="connsiteY5" fmla="*/ 252413 h 359569"/>
                    <a:gd name="connsiteX6" fmla="*/ 565894 w 681279"/>
                    <a:gd name="connsiteY6" fmla="*/ 252413 h 359569"/>
                    <a:gd name="connsiteX7" fmla="*/ 331234 w 681279"/>
                    <a:gd name="connsiteY7" fmla="*/ 85725 h 359569"/>
                    <a:gd name="connsiteX8" fmla="*/ 97872 w 681279"/>
                    <a:gd name="connsiteY8" fmla="*/ 169071 h 359569"/>
                    <a:gd name="connsiteX9" fmla="*/ 241 w 681279"/>
                    <a:gd name="connsiteY9" fmla="*/ 164306 h 359569"/>
                    <a:gd name="connsiteX10" fmla="*/ 302658 w 681279"/>
                    <a:gd name="connsiteY10" fmla="*/ 0 h 359569"/>
                    <a:gd name="connsiteX0" fmla="*/ 302417 w 681038"/>
                    <a:gd name="connsiteY0" fmla="*/ 0 h 359569"/>
                    <a:gd name="connsiteX1" fmla="*/ 617873 w 681038"/>
                    <a:gd name="connsiteY1" fmla="*/ 179394 h 359569"/>
                    <a:gd name="connsiteX2" fmla="*/ 649390 w 681038"/>
                    <a:gd name="connsiteY2" fmla="*/ 252413 h 359569"/>
                    <a:gd name="connsiteX3" fmla="*/ 681038 w 681038"/>
                    <a:gd name="connsiteY3" fmla="*/ 252413 h 359569"/>
                    <a:gd name="connsiteX4" fmla="*/ 603648 w 681038"/>
                    <a:gd name="connsiteY4" fmla="*/ 359569 h 359569"/>
                    <a:gd name="connsiteX5" fmla="*/ 526257 w 681038"/>
                    <a:gd name="connsiteY5" fmla="*/ 252413 h 359569"/>
                    <a:gd name="connsiteX6" fmla="*/ 565653 w 681038"/>
                    <a:gd name="connsiteY6" fmla="*/ 252413 h 359569"/>
                    <a:gd name="connsiteX7" fmla="*/ 330993 w 681038"/>
                    <a:gd name="connsiteY7" fmla="*/ 85725 h 359569"/>
                    <a:gd name="connsiteX8" fmla="*/ 97631 w 681038"/>
                    <a:gd name="connsiteY8" fmla="*/ 169071 h 359569"/>
                    <a:gd name="connsiteX9" fmla="*/ 0 w 681038"/>
                    <a:gd name="connsiteY9" fmla="*/ 164306 h 359569"/>
                    <a:gd name="connsiteX10" fmla="*/ 302417 w 681038"/>
                    <a:gd name="connsiteY10" fmla="*/ 0 h 359569"/>
                    <a:gd name="connsiteX0" fmla="*/ 302417 w 681038"/>
                    <a:gd name="connsiteY0" fmla="*/ 0 h 378619"/>
                    <a:gd name="connsiteX1" fmla="*/ 617873 w 681038"/>
                    <a:gd name="connsiteY1" fmla="*/ 198444 h 378619"/>
                    <a:gd name="connsiteX2" fmla="*/ 649390 w 681038"/>
                    <a:gd name="connsiteY2" fmla="*/ 271463 h 378619"/>
                    <a:gd name="connsiteX3" fmla="*/ 681038 w 681038"/>
                    <a:gd name="connsiteY3" fmla="*/ 271463 h 378619"/>
                    <a:gd name="connsiteX4" fmla="*/ 603648 w 681038"/>
                    <a:gd name="connsiteY4" fmla="*/ 378619 h 378619"/>
                    <a:gd name="connsiteX5" fmla="*/ 526257 w 681038"/>
                    <a:gd name="connsiteY5" fmla="*/ 271463 h 378619"/>
                    <a:gd name="connsiteX6" fmla="*/ 565653 w 681038"/>
                    <a:gd name="connsiteY6" fmla="*/ 271463 h 378619"/>
                    <a:gd name="connsiteX7" fmla="*/ 330993 w 681038"/>
                    <a:gd name="connsiteY7" fmla="*/ 104775 h 378619"/>
                    <a:gd name="connsiteX8" fmla="*/ 97631 w 681038"/>
                    <a:gd name="connsiteY8" fmla="*/ 188121 h 378619"/>
                    <a:gd name="connsiteX9" fmla="*/ 0 w 681038"/>
                    <a:gd name="connsiteY9" fmla="*/ 183356 h 378619"/>
                    <a:gd name="connsiteX10" fmla="*/ 302417 w 681038"/>
                    <a:gd name="connsiteY10" fmla="*/ 0 h 378619"/>
                    <a:gd name="connsiteX0" fmla="*/ 311942 w 681038"/>
                    <a:gd name="connsiteY0" fmla="*/ 0 h 359569"/>
                    <a:gd name="connsiteX1" fmla="*/ 617873 w 681038"/>
                    <a:gd name="connsiteY1" fmla="*/ 179394 h 359569"/>
                    <a:gd name="connsiteX2" fmla="*/ 649390 w 681038"/>
                    <a:gd name="connsiteY2" fmla="*/ 252413 h 359569"/>
                    <a:gd name="connsiteX3" fmla="*/ 681038 w 681038"/>
                    <a:gd name="connsiteY3" fmla="*/ 252413 h 359569"/>
                    <a:gd name="connsiteX4" fmla="*/ 603648 w 681038"/>
                    <a:gd name="connsiteY4" fmla="*/ 359569 h 359569"/>
                    <a:gd name="connsiteX5" fmla="*/ 526257 w 681038"/>
                    <a:gd name="connsiteY5" fmla="*/ 252413 h 359569"/>
                    <a:gd name="connsiteX6" fmla="*/ 565653 w 681038"/>
                    <a:gd name="connsiteY6" fmla="*/ 252413 h 359569"/>
                    <a:gd name="connsiteX7" fmla="*/ 330993 w 681038"/>
                    <a:gd name="connsiteY7" fmla="*/ 85725 h 359569"/>
                    <a:gd name="connsiteX8" fmla="*/ 97631 w 681038"/>
                    <a:gd name="connsiteY8" fmla="*/ 169071 h 359569"/>
                    <a:gd name="connsiteX9" fmla="*/ 0 w 681038"/>
                    <a:gd name="connsiteY9" fmla="*/ 164306 h 359569"/>
                    <a:gd name="connsiteX10" fmla="*/ 311942 w 681038"/>
                    <a:gd name="connsiteY10" fmla="*/ 0 h 359569"/>
                    <a:gd name="connsiteX0" fmla="*/ 311942 w 681038"/>
                    <a:gd name="connsiteY0" fmla="*/ 0 h 359569"/>
                    <a:gd name="connsiteX1" fmla="*/ 617873 w 681038"/>
                    <a:gd name="connsiteY1" fmla="*/ 179394 h 359569"/>
                    <a:gd name="connsiteX2" fmla="*/ 649390 w 681038"/>
                    <a:gd name="connsiteY2" fmla="*/ 252413 h 359569"/>
                    <a:gd name="connsiteX3" fmla="*/ 681038 w 681038"/>
                    <a:gd name="connsiteY3" fmla="*/ 252413 h 359569"/>
                    <a:gd name="connsiteX4" fmla="*/ 603648 w 681038"/>
                    <a:gd name="connsiteY4" fmla="*/ 359569 h 359569"/>
                    <a:gd name="connsiteX5" fmla="*/ 526257 w 681038"/>
                    <a:gd name="connsiteY5" fmla="*/ 252413 h 359569"/>
                    <a:gd name="connsiteX6" fmla="*/ 565653 w 681038"/>
                    <a:gd name="connsiteY6" fmla="*/ 252413 h 359569"/>
                    <a:gd name="connsiteX7" fmla="*/ 330993 w 681038"/>
                    <a:gd name="connsiteY7" fmla="*/ 85725 h 359569"/>
                    <a:gd name="connsiteX8" fmla="*/ 97631 w 681038"/>
                    <a:gd name="connsiteY8" fmla="*/ 169071 h 359569"/>
                    <a:gd name="connsiteX9" fmla="*/ 0 w 681038"/>
                    <a:gd name="connsiteY9" fmla="*/ 164306 h 359569"/>
                    <a:gd name="connsiteX10" fmla="*/ 311942 w 681038"/>
                    <a:gd name="connsiteY10" fmla="*/ 0 h 359569"/>
                    <a:gd name="connsiteX0" fmla="*/ 311942 w 681038"/>
                    <a:gd name="connsiteY0" fmla="*/ 0 h 359569"/>
                    <a:gd name="connsiteX1" fmla="*/ 617873 w 681038"/>
                    <a:gd name="connsiteY1" fmla="*/ 179394 h 359569"/>
                    <a:gd name="connsiteX2" fmla="*/ 649390 w 681038"/>
                    <a:gd name="connsiteY2" fmla="*/ 252413 h 359569"/>
                    <a:gd name="connsiteX3" fmla="*/ 681038 w 681038"/>
                    <a:gd name="connsiteY3" fmla="*/ 252413 h 359569"/>
                    <a:gd name="connsiteX4" fmla="*/ 603648 w 681038"/>
                    <a:gd name="connsiteY4" fmla="*/ 359569 h 359569"/>
                    <a:gd name="connsiteX5" fmla="*/ 526257 w 681038"/>
                    <a:gd name="connsiteY5" fmla="*/ 252413 h 359569"/>
                    <a:gd name="connsiteX6" fmla="*/ 565653 w 681038"/>
                    <a:gd name="connsiteY6" fmla="*/ 252413 h 359569"/>
                    <a:gd name="connsiteX7" fmla="*/ 330993 w 681038"/>
                    <a:gd name="connsiteY7" fmla="*/ 85725 h 359569"/>
                    <a:gd name="connsiteX8" fmla="*/ 97631 w 681038"/>
                    <a:gd name="connsiteY8" fmla="*/ 169071 h 359569"/>
                    <a:gd name="connsiteX9" fmla="*/ 0 w 681038"/>
                    <a:gd name="connsiteY9" fmla="*/ 164306 h 359569"/>
                    <a:gd name="connsiteX10" fmla="*/ 311942 w 681038"/>
                    <a:gd name="connsiteY10" fmla="*/ 0 h 359569"/>
                    <a:gd name="connsiteX0" fmla="*/ 314323 w 683419"/>
                    <a:gd name="connsiteY0" fmla="*/ 0 h 359569"/>
                    <a:gd name="connsiteX1" fmla="*/ 620254 w 683419"/>
                    <a:gd name="connsiteY1" fmla="*/ 179394 h 359569"/>
                    <a:gd name="connsiteX2" fmla="*/ 651771 w 683419"/>
                    <a:gd name="connsiteY2" fmla="*/ 252413 h 359569"/>
                    <a:gd name="connsiteX3" fmla="*/ 683419 w 683419"/>
                    <a:gd name="connsiteY3" fmla="*/ 252413 h 359569"/>
                    <a:gd name="connsiteX4" fmla="*/ 606029 w 683419"/>
                    <a:gd name="connsiteY4" fmla="*/ 359569 h 359569"/>
                    <a:gd name="connsiteX5" fmla="*/ 528638 w 683419"/>
                    <a:gd name="connsiteY5" fmla="*/ 252413 h 359569"/>
                    <a:gd name="connsiteX6" fmla="*/ 568034 w 683419"/>
                    <a:gd name="connsiteY6" fmla="*/ 252413 h 359569"/>
                    <a:gd name="connsiteX7" fmla="*/ 333374 w 683419"/>
                    <a:gd name="connsiteY7" fmla="*/ 85725 h 359569"/>
                    <a:gd name="connsiteX8" fmla="*/ 100012 w 683419"/>
                    <a:gd name="connsiteY8" fmla="*/ 169071 h 359569"/>
                    <a:gd name="connsiteX9" fmla="*/ 0 w 683419"/>
                    <a:gd name="connsiteY9" fmla="*/ 171449 h 359569"/>
                    <a:gd name="connsiteX10" fmla="*/ 314323 w 683419"/>
                    <a:gd name="connsiteY10" fmla="*/ 0 h 359569"/>
                    <a:gd name="connsiteX0" fmla="*/ 314323 w 683419"/>
                    <a:gd name="connsiteY0" fmla="*/ 0 h 359569"/>
                    <a:gd name="connsiteX1" fmla="*/ 620254 w 683419"/>
                    <a:gd name="connsiteY1" fmla="*/ 179394 h 359569"/>
                    <a:gd name="connsiteX2" fmla="*/ 651771 w 683419"/>
                    <a:gd name="connsiteY2" fmla="*/ 252413 h 359569"/>
                    <a:gd name="connsiteX3" fmla="*/ 683419 w 683419"/>
                    <a:gd name="connsiteY3" fmla="*/ 252413 h 359569"/>
                    <a:gd name="connsiteX4" fmla="*/ 606029 w 683419"/>
                    <a:gd name="connsiteY4" fmla="*/ 359569 h 359569"/>
                    <a:gd name="connsiteX5" fmla="*/ 528638 w 683419"/>
                    <a:gd name="connsiteY5" fmla="*/ 252413 h 359569"/>
                    <a:gd name="connsiteX6" fmla="*/ 568034 w 683419"/>
                    <a:gd name="connsiteY6" fmla="*/ 252413 h 359569"/>
                    <a:gd name="connsiteX7" fmla="*/ 333374 w 683419"/>
                    <a:gd name="connsiteY7" fmla="*/ 85725 h 359569"/>
                    <a:gd name="connsiteX8" fmla="*/ 102394 w 683419"/>
                    <a:gd name="connsiteY8" fmla="*/ 171452 h 359569"/>
                    <a:gd name="connsiteX9" fmla="*/ 0 w 683419"/>
                    <a:gd name="connsiteY9" fmla="*/ 171449 h 359569"/>
                    <a:gd name="connsiteX10" fmla="*/ 314323 w 683419"/>
                    <a:gd name="connsiteY10" fmla="*/ 0 h 359569"/>
                    <a:gd name="connsiteX0" fmla="*/ 314323 w 683419"/>
                    <a:gd name="connsiteY0" fmla="*/ 0 h 359569"/>
                    <a:gd name="connsiteX1" fmla="*/ 620254 w 683419"/>
                    <a:gd name="connsiteY1" fmla="*/ 179394 h 359569"/>
                    <a:gd name="connsiteX2" fmla="*/ 651771 w 683419"/>
                    <a:gd name="connsiteY2" fmla="*/ 252413 h 359569"/>
                    <a:gd name="connsiteX3" fmla="*/ 683419 w 683419"/>
                    <a:gd name="connsiteY3" fmla="*/ 252413 h 359569"/>
                    <a:gd name="connsiteX4" fmla="*/ 606029 w 683419"/>
                    <a:gd name="connsiteY4" fmla="*/ 359569 h 359569"/>
                    <a:gd name="connsiteX5" fmla="*/ 528638 w 683419"/>
                    <a:gd name="connsiteY5" fmla="*/ 252413 h 359569"/>
                    <a:gd name="connsiteX6" fmla="*/ 568034 w 683419"/>
                    <a:gd name="connsiteY6" fmla="*/ 252413 h 359569"/>
                    <a:gd name="connsiteX7" fmla="*/ 333374 w 683419"/>
                    <a:gd name="connsiteY7" fmla="*/ 85725 h 359569"/>
                    <a:gd name="connsiteX8" fmla="*/ 102394 w 683419"/>
                    <a:gd name="connsiteY8" fmla="*/ 171452 h 359569"/>
                    <a:gd name="connsiteX9" fmla="*/ 0 w 683419"/>
                    <a:gd name="connsiteY9" fmla="*/ 171449 h 359569"/>
                    <a:gd name="connsiteX10" fmla="*/ 314323 w 683419"/>
                    <a:gd name="connsiteY10" fmla="*/ 0 h 359569"/>
                    <a:gd name="connsiteX0" fmla="*/ 314323 w 683419"/>
                    <a:gd name="connsiteY0" fmla="*/ 0 h 359569"/>
                    <a:gd name="connsiteX1" fmla="*/ 620254 w 683419"/>
                    <a:gd name="connsiteY1" fmla="*/ 179394 h 359569"/>
                    <a:gd name="connsiteX2" fmla="*/ 651771 w 683419"/>
                    <a:gd name="connsiteY2" fmla="*/ 252413 h 359569"/>
                    <a:gd name="connsiteX3" fmla="*/ 683419 w 683419"/>
                    <a:gd name="connsiteY3" fmla="*/ 252413 h 359569"/>
                    <a:gd name="connsiteX4" fmla="*/ 606029 w 683419"/>
                    <a:gd name="connsiteY4" fmla="*/ 359569 h 359569"/>
                    <a:gd name="connsiteX5" fmla="*/ 528638 w 683419"/>
                    <a:gd name="connsiteY5" fmla="*/ 252413 h 359569"/>
                    <a:gd name="connsiteX6" fmla="*/ 568034 w 683419"/>
                    <a:gd name="connsiteY6" fmla="*/ 252413 h 359569"/>
                    <a:gd name="connsiteX7" fmla="*/ 335755 w 683419"/>
                    <a:gd name="connsiteY7" fmla="*/ 90487 h 359569"/>
                    <a:gd name="connsiteX8" fmla="*/ 102394 w 683419"/>
                    <a:gd name="connsiteY8" fmla="*/ 171452 h 359569"/>
                    <a:gd name="connsiteX9" fmla="*/ 0 w 683419"/>
                    <a:gd name="connsiteY9" fmla="*/ 171449 h 359569"/>
                    <a:gd name="connsiteX10" fmla="*/ 314323 w 683419"/>
                    <a:gd name="connsiteY10" fmla="*/ 0 h 359569"/>
                    <a:gd name="connsiteX0" fmla="*/ 314323 w 683419"/>
                    <a:gd name="connsiteY0" fmla="*/ 0 h 359569"/>
                    <a:gd name="connsiteX1" fmla="*/ 620254 w 683419"/>
                    <a:gd name="connsiteY1" fmla="*/ 179394 h 359569"/>
                    <a:gd name="connsiteX2" fmla="*/ 651771 w 683419"/>
                    <a:gd name="connsiteY2" fmla="*/ 252413 h 359569"/>
                    <a:gd name="connsiteX3" fmla="*/ 683419 w 683419"/>
                    <a:gd name="connsiteY3" fmla="*/ 252413 h 359569"/>
                    <a:gd name="connsiteX4" fmla="*/ 606029 w 683419"/>
                    <a:gd name="connsiteY4" fmla="*/ 359569 h 359569"/>
                    <a:gd name="connsiteX5" fmla="*/ 528638 w 683419"/>
                    <a:gd name="connsiteY5" fmla="*/ 252413 h 359569"/>
                    <a:gd name="connsiteX6" fmla="*/ 568034 w 683419"/>
                    <a:gd name="connsiteY6" fmla="*/ 252413 h 359569"/>
                    <a:gd name="connsiteX7" fmla="*/ 335755 w 683419"/>
                    <a:gd name="connsiteY7" fmla="*/ 90487 h 359569"/>
                    <a:gd name="connsiteX8" fmla="*/ 102394 w 683419"/>
                    <a:gd name="connsiteY8" fmla="*/ 171452 h 359569"/>
                    <a:gd name="connsiteX9" fmla="*/ 0 w 683419"/>
                    <a:gd name="connsiteY9" fmla="*/ 171449 h 359569"/>
                    <a:gd name="connsiteX10" fmla="*/ 314323 w 683419"/>
                    <a:gd name="connsiteY10" fmla="*/ 0 h 359569"/>
                    <a:gd name="connsiteX0" fmla="*/ 314323 w 683419"/>
                    <a:gd name="connsiteY0" fmla="*/ 0 h 359569"/>
                    <a:gd name="connsiteX1" fmla="*/ 620254 w 683419"/>
                    <a:gd name="connsiteY1" fmla="*/ 179394 h 359569"/>
                    <a:gd name="connsiteX2" fmla="*/ 651771 w 683419"/>
                    <a:gd name="connsiteY2" fmla="*/ 252413 h 359569"/>
                    <a:gd name="connsiteX3" fmla="*/ 683419 w 683419"/>
                    <a:gd name="connsiteY3" fmla="*/ 252413 h 359569"/>
                    <a:gd name="connsiteX4" fmla="*/ 606029 w 683419"/>
                    <a:gd name="connsiteY4" fmla="*/ 359569 h 359569"/>
                    <a:gd name="connsiteX5" fmla="*/ 528638 w 683419"/>
                    <a:gd name="connsiteY5" fmla="*/ 252413 h 359569"/>
                    <a:gd name="connsiteX6" fmla="*/ 568034 w 683419"/>
                    <a:gd name="connsiteY6" fmla="*/ 252413 h 359569"/>
                    <a:gd name="connsiteX7" fmla="*/ 335755 w 683419"/>
                    <a:gd name="connsiteY7" fmla="*/ 90487 h 359569"/>
                    <a:gd name="connsiteX8" fmla="*/ 100013 w 683419"/>
                    <a:gd name="connsiteY8" fmla="*/ 152402 h 359569"/>
                    <a:gd name="connsiteX9" fmla="*/ 0 w 683419"/>
                    <a:gd name="connsiteY9" fmla="*/ 171449 h 359569"/>
                    <a:gd name="connsiteX10" fmla="*/ 314323 w 683419"/>
                    <a:gd name="connsiteY10" fmla="*/ 0 h 359569"/>
                    <a:gd name="connsiteX0" fmla="*/ 314323 w 683419"/>
                    <a:gd name="connsiteY0" fmla="*/ 0 h 359569"/>
                    <a:gd name="connsiteX1" fmla="*/ 620254 w 683419"/>
                    <a:gd name="connsiteY1" fmla="*/ 179394 h 359569"/>
                    <a:gd name="connsiteX2" fmla="*/ 651771 w 683419"/>
                    <a:gd name="connsiteY2" fmla="*/ 252413 h 359569"/>
                    <a:gd name="connsiteX3" fmla="*/ 683419 w 683419"/>
                    <a:gd name="connsiteY3" fmla="*/ 252413 h 359569"/>
                    <a:gd name="connsiteX4" fmla="*/ 606029 w 683419"/>
                    <a:gd name="connsiteY4" fmla="*/ 359569 h 359569"/>
                    <a:gd name="connsiteX5" fmla="*/ 528638 w 683419"/>
                    <a:gd name="connsiteY5" fmla="*/ 252413 h 359569"/>
                    <a:gd name="connsiteX6" fmla="*/ 568034 w 683419"/>
                    <a:gd name="connsiteY6" fmla="*/ 252413 h 359569"/>
                    <a:gd name="connsiteX7" fmla="*/ 335755 w 683419"/>
                    <a:gd name="connsiteY7" fmla="*/ 90487 h 359569"/>
                    <a:gd name="connsiteX8" fmla="*/ 109538 w 683419"/>
                    <a:gd name="connsiteY8" fmla="*/ 169071 h 359569"/>
                    <a:gd name="connsiteX9" fmla="*/ 0 w 683419"/>
                    <a:gd name="connsiteY9" fmla="*/ 171449 h 359569"/>
                    <a:gd name="connsiteX10" fmla="*/ 314323 w 683419"/>
                    <a:gd name="connsiteY10" fmla="*/ 0 h 359569"/>
                    <a:gd name="connsiteX0" fmla="*/ 314323 w 683419"/>
                    <a:gd name="connsiteY0" fmla="*/ 0 h 359569"/>
                    <a:gd name="connsiteX1" fmla="*/ 620254 w 683419"/>
                    <a:gd name="connsiteY1" fmla="*/ 179394 h 359569"/>
                    <a:gd name="connsiteX2" fmla="*/ 651771 w 683419"/>
                    <a:gd name="connsiteY2" fmla="*/ 252413 h 359569"/>
                    <a:gd name="connsiteX3" fmla="*/ 683419 w 683419"/>
                    <a:gd name="connsiteY3" fmla="*/ 252413 h 359569"/>
                    <a:gd name="connsiteX4" fmla="*/ 606029 w 683419"/>
                    <a:gd name="connsiteY4" fmla="*/ 359569 h 359569"/>
                    <a:gd name="connsiteX5" fmla="*/ 528638 w 683419"/>
                    <a:gd name="connsiteY5" fmla="*/ 252413 h 359569"/>
                    <a:gd name="connsiteX6" fmla="*/ 568034 w 683419"/>
                    <a:gd name="connsiteY6" fmla="*/ 252413 h 359569"/>
                    <a:gd name="connsiteX7" fmla="*/ 335755 w 683419"/>
                    <a:gd name="connsiteY7" fmla="*/ 90487 h 359569"/>
                    <a:gd name="connsiteX8" fmla="*/ 109538 w 683419"/>
                    <a:gd name="connsiteY8" fmla="*/ 169071 h 359569"/>
                    <a:gd name="connsiteX9" fmla="*/ 0 w 683419"/>
                    <a:gd name="connsiteY9" fmla="*/ 176212 h 359569"/>
                    <a:gd name="connsiteX10" fmla="*/ 314323 w 683419"/>
                    <a:gd name="connsiteY10" fmla="*/ 0 h 359569"/>
                    <a:gd name="connsiteX0" fmla="*/ 314323 w 683419"/>
                    <a:gd name="connsiteY0" fmla="*/ 0 h 359569"/>
                    <a:gd name="connsiteX1" fmla="*/ 620254 w 683419"/>
                    <a:gd name="connsiteY1" fmla="*/ 179394 h 359569"/>
                    <a:gd name="connsiteX2" fmla="*/ 651771 w 683419"/>
                    <a:gd name="connsiteY2" fmla="*/ 252413 h 359569"/>
                    <a:gd name="connsiteX3" fmla="*/ 683419 w 683419"/>
                    <a:gd name="connsiteY3" fmla="*/ 252413 h 359569"/>
                    <a:gd name="connsiteX4" fmla="*/ 606029 w 683419"/>
                    <a:gd name="connsiteY4" fmla="*/ 359569 h 359569"/>
                    <a:gd name="connsiteX5" fmla="*/ 528638 w 683419"/>
                    <a:gd name="connsiteY5" fmla="*/ 252413 h 359569"/>
                    <a:gd name="connsiteX6" fmla="*/ 568034 w 683419"/>
                    <a:gd name="connsiteY6" fmla="*/ 252413 h 359569"/>
                    <a:gd name="connsiteX7" fmla="*/ 335755 w 683419"/>
                    <a:gd name="connsiteY7" fmla="*/ 90487 h 359569"/>
                    <a:gd name="connsiteX8" fmla="*/ 109538 w 683419"/>
                    <a:gd name="connsiteY8" fmla="*/ 195264 h 359569"/>
                    <a:gd name="connsiteX9" fmla="*/ 0 w 683419"/>
                    <a:gd name="connsiteY9" fmla="*/ 176212 h 359569"/>
                    <a:gd name="connsiteX10" fmla="*/ 314323 w 683419"/>
                    <a:gd name="connsiteY10" fmla="*/ 0 h 359569"/>
                    <a:gd name="connsiteX0" fmla="*/ 314323 w 683419"/>
                    <a:gd name="connsiteY0" fmla="*/ 0 h 359569"/>
                    <a:gd name="connsiteX1" fmla="*/ 620254 w 683419"/>
                    <a:gd name="connsiteY1" fmla="*/ 179394 h 359569"/>
                    <a:gd name="connsiteX2" fmla="*/ 651771 w 683419"/>
                    <a:gd name="connsiteY2" fmla="*/ 252413 h 359569"/>
                    <a:gd name="connsiteX3" fmla="*/ 683419 w 683419"/>
                    <a:gd name="connsiteY3" fmla="*/ 252413 h 359569"/>
                    <a:gd name="connsiteX4" fmla="*/ 606029 w 683419"/>
                    <a:gd name="connsiteY4" fmla="*/ 359569 h 359569"/>
                    <a:gd name="connsiteX5" fmla="*/ 528638 w 683419"/>
                    <a:gd name="connsiteY5" fmla="*/ 252413 h 359569"/>
                    <a:gd name="connsiteX6" fmla="*/ 568034 w 683419"/>
                    <a:gd name="connsiteY6" fmla="*/ 252413 h 359569"/>
                    <a:gd name="connsiteX7" fmla="*/ 335755 w 683419"/>
                    <a:gd name="connsiteY7" fmla="*/ 90487 h 359569"/>
                    <a:gd name="connsiteX8" fmla="*/ 104776 w 683419"/>
                    <a:gd name="connsiteY8" fmla="*/ 171452 h 359569"/>
                    <a:gd name="connsiteX9" fmla="*/ 0 w 683419"/>
                    <a:gd name="connsiteY9" fmla="*/ 176212 h 359569"/>
                    <a:gd name="connsiteX10" fmla="*/ 314323 w 683419"/>
                    <a:gd name="connsiteY10" fmla="*/ 0 h 359569"/>
                    <a:gd name="connsiteX0" fmla="*/ 314323 w 683419"/>
                    <a:gd name="connsiteY0" fmla="*/ 0 h 388144"/>
                    <a:gd name="connsiteX1" fmla="*/ 620254 w 683419"/>
                    <a:gd name="connsiteY1" fmla="*/ 207969 h 388144"/>
                    <a:gd name="connsiteX2" fmla="*/ 651771 w 683419"/>
                    <a:gd name="connsiteY2" fmla="*/ 280988 h 388144"/>
                    <a:gd name="connsiteX3" fmla="*/ 683419 w 683419"/>
                    <a:gd name="connsiteY3" fmla="*/ 280988 h 388144"/>
                    <a:gd name="connsiteX4" fmla="*/ 606029 w 683419"/>
                    <a:gd name="connsiteY4" fmla="*/ 388144 h 388144"/>
                    <a:gd name="connsiteX5" fmla="*/ 528638 w 683419"/>
                    <a:gd name="connsiteY5" fmla="*/ 280988 h 388144"/>
                    <a:gd name="connsiteX6" fmla="*/ 568034 w 683419"/>
                    <a:gd name="connsiteY6" fmla="*/ 280988 h 388144"/>
                    <a:gd name="connsiteX7" fmla="*/ 335755 w 683419"/>
                    <a:gd name="connsiteY7" fmla="*/ 119062 h 388144"/>
                    <a:gd name="connsiteX8" fmla="*/ 104776 w 683419"/>
                    <a:gd name="connsiteY8" fmla="*/ 200027 h 388144"/>
                    <a:gd name="connsiteX9" fmla="*/ 0 w 683419"/>
                    <a:gd name="connsiteY9" fmla="*/ 204787 h 388144"/>
                    <a:gd name="connsiteX10" fmla="*/ 314323 w 683419"/>
                    <a:gd name="connsiteY10" fmla="*/ 0 h 388144"/>
                    <a:gd name="connsiteX0" fmla="*/ 321466 w 683419"/>
                    <a:gd name="connsiteY0" fmla="*/ 0 h 352425"/>
                    <a:gd name="connsiteX1" fmla="*/ 620254 w 683419"/>
                    <a:gd name="connsiteY1" fmla="*/ 172250 h 352425"/>
                    <a:gd name="connsiteX2" fmla="*/ 651771 w 683419"/>
                    <a:gd name="connsiteY2" fmla="*/ 245269 h 352425"/>
                    <a:gd name="connsiteX3" fmla="*/ 683419 w 683419"/>
                    <a:gd name="connsiteY3" fmla="*/ 245269 h 352425"/>
                    <a:gd name="connsiteX4" fmla="*/ 606029 w 683419"/>
                    <a:gd name="connsiteY4" fmla="*/ 352425 h 352425"/>
                    <a:gd name="connsiteX5" fmla="*/ 528638 w 683419"/>
                    <a:gd name="connsiteY5" fmla="*/ 245269 h 352425"/>
                    <a:gd name="connsiteX6" fmla="*/ 568034 w 683419"/>
                    <a:gd name="connsiteY6" fmla="*/ 245269 h 352425"/>
                    <a:gd name="connsiteX7" fmla="*/ 335755 w 683419"/>
                    <a:gd name="connsiteY7" fmla="*/ 83343 h 352425"/>
                    <a:gd name="connsiteX8" fmla="*/ 104776 w 683419"/>
                    <a:gd name="connsiteY8" fmla="*/ 164308 h 352425"/>
                    <a:gd name="connsiteX9" fmla="*/ 0 w 683419"/>
                    <a:gd name="connsiteY9" fmla="*/ 169068 h 352425"/>
                    <a:gd name="connsiteX10" fmla="*/ 321466 w 683419"/>
                    <a:gd name="connsiteY10" fmla="*/ 0 h 352425"/>
                    <a:gd name="connsiteX0" fmla="*/ 319084 w 683419"/>
                    <a:gd name="connsiteY0" fmla="*/ 0 h 364332"/>
                    <a:gd name="connsiteX1" fmla="*/ 620254 w 683419"/>
                    <a:gd name="connsiteY1" fmla="*/ 184157 h 364332"/>
                    <a:gd name="connsiteX2" fmla="*/ 651771 w 683419"/>
                    <a:gd name="connsiteY2" fmla="*/ 257176 h 364332"/>
                    <a:gd name="connsiteX3" fmla="*/ 683419 w 683419"/>
                    <a:gd name="connsiteY3" fmla="*/ 257176 h 364332"/>
                    <a:gd name="connsiteX4" fmla="*/ 606029 w 683419"/>
                    <a:gd name="connsiteY4" fmla="*/ 364332 h 364332"/>
                    <a:gd name="connsiteX5" fmla="*/ 528638 w 683419"/>
                    <a:gd name="connsiteY5" fmla="*/ 257176 h 364332"/>
                    <a:gd name="connsiteX6" fmla="*/ 568034 w 683419"/>
                    <a:gd name="connsiteY6" fmla="*/ 257176 h 364332"/>
                    <a:gd name="connsiteX7" fmla="*/ 335755 w 683419"/>
                    <a:gd name="connsiteY7" fmla="*/ 95250 h 364332"/>
                    <a:gd name="connsiteX8" fmla="*/ 104776 w 683419"/>
                    <a:gd name="connsiteY8" fmla="*/ 176215 h 364332"/>
                    <a:gd name="connsiteX9" fmla="*/ 0 w 683419"/>
                    <a:gd name="connsiteY9" fmla="*/ 180975 h 364332"/>
                    <a:gd name="connsiteX10" fmla="*/ 319084 w 683419"/>
                    <a:gd name="connsiteY10" fmla="*/ 0 h 364332"/>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8034 w 683419"/>
                    <a:gd name="connsiteY6" fmla="*/ 247651 h 354807"/>
                    <a:gd name="connsiteX7" fmla="*/ 335755 w 683419"/>
                    <a:gd name="connsiteY7" fmla="*/ 85725 h 354807"/>
                    <a:gd name="connsiteX8" fmla="*/ 104776 w 683419"/>
                    <a:gd name="connsiteY8" fmla="*/ 166690 h 354807"/>
                    <a:gd name="connsiteX9" fmla="*/ 0 w 683419"/>
                    <a:gd name="connsiteY9" fmla="*/ 171450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8034 w 683419"/>
                    <a:gd name="connsiteY6" fmla="*/ 247651 h 354807"/>
                    <a:gd name="connsiteX7" fmla="*/ 335755 w 683419"/>
                    <a:gd name="connsiteY7" fmla="*/ 85725 h 354807"/>
                    <a:gd name="connsiteX8" fmla="*/ 109539 w 683419"/>
                    <a:gd name="connsiteY8" fmla="*/ 190503 h 354807"/>
                    <a:gd name="connsiteX9" fmla="*/ 0 w 683419"/>
                    <a:gd name="connsiteY9" fmla="*/ 171450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8034 w 683419"/>
                    <a:gd name="connsiteY6" fmla="*/ 247651 h 354807"/>
                    <a:gd name="connsiteX7" fmla="*/ 335755 w 683419"/>
                    <a:gd name="connsiteY7" fmla="*/ 85725 h 354807"/>
                    <a:gd name="connsiteX8" fmla="*/ 109539 w 683419"/>
                    <a:gd name="connsiteY8" fmla="*/ 166691 h 354807"/>
                    <a:gd name="connsiteX9" fmla="*/ 0 w 683419"/>
                    <a:gd name="connsiteY9" fmla="*/ 171450 h 354807"/>
                    <a:gd name="connsiteX10" fmla="*/ 319084 w 683419"/>
                    <a:gd name="connsiteY10" fmla="*/ 0 h 354807"/>
                    <a:gd name="connsiteX0" fmla="*/ 314321 w 678656"/>
                    <a:gd name="connsiteY0" fmla="*/ 0 h 354807"/>
                    <a:gd name="connsiteX1" fmla="*/ 615491 w 678656"/>
                    <a:gd name="connsiteY1" fmla="*/ 174632 h 354807"/>
                    <a:gd name="connsiteX2" fmla="*/ 647008 w 678656"/>
                    <a:gd name="connsiteY2" fmla="*/ 247651 h 354807"/>
                    <a:gd name="connsiteX3" fmla="*/ 678656 w 678656"/>
                    <a:gd name="connsiteY3" fmla="*/ 247651 h 354807"/>
                    <a:gd name="connsiteX4" fmla="*/ 601266 w 678656"/>
                    <a:gd name="connsiteY4" fmla="*/ 354807 h 354807"/>
                    <a:gd name="connsiteX5" fmla="*/ 523875 w 678656"/>
                    <a:gd name="connsiteY5" fmla="*/ 247651 h 354807"/>
                    <a:gd name="connsiteX6" fmla="*/ 563271 w 678656"/>
                    <a:gd name="connsiteY6" fmla="*/ 247651 h 354807"/>
                    <a:gd name="connsiteX7" fmla="*/ 330992 w 678656"/>
                    <a:gd name="connsiteY7" fmla="*/ 85725 h 354807"/>
                    <a:gd name="connsiteX8" fmla="*/ 104776 w 678656"/>
                    <a:gd name="connsiteY8" fmla="*/ 166691 h 354807"/>
                    <a:gd name="connsiteX9" fmla="*/ 0 w 678656"/>
                    <a:gd name="connsiteY9" fmla="*/ 166687 h 354807"/>
                    <a:gd name="connsiteX10" fmla="*/ 314321 w 678656"/>
                    <a:gd name="connsiteY10" fmla="*/ 0 h 354807"/>
                    <a:gd name="connsiteX0" fmla="*/ 314321 w 678656"/>
                    <a:gd name="connsiteY0" fmla="*/ 0 h 354807"/>
                    <a:gd name="connsiteX1" fmla="*/ 615491 w 678656"/>
                    <a:gd name="connsiteY1" fmla="*/ 174632 h 354807"/>
                    <a:gd name="connsiteX2" fmla="*/ 647008 w 678656"/>
                    <a:gd name="connsiteY2" fmla="*/ 247651 h 354807"/>
                    <a:gd name="connsiteX3" fmla="*/ 678656 w 678656"/>
                    <a:gd name="connsiteY3" fmla="*/ 247651 h 354807"/>
                    <a:gd name="connsiteX4" fmla="*/ 601266 w 678656"/>
                    <a:gd name="connsiteY4" fmla="*/ 354807 h 354807"/>
                    <a:gd name="connsiteX5" fmla="*/ 523875 w 678656"/>
                    <a:gd name="connsiteY5" fmla="*/ 247651 h 354807"/>
                    <a:gd name="connsiteX6" fmla="*/ 563271 w 678656"/>
                    <a:gd name="connsiteY6" fmla="*/ 247651 h 354807"/>
                    <a:gd name="connsiteX7" fmla="*/ 330992 w 678656"/>
                    <a:gd name="connsiteY7" fmla="*/ 85725 h 354807"/>
                    <a:gd name="connsiteX8" fmla="*/ 104776 w 678656"/>
                    <a:gd name="connsiteY8" fmla="*/ 171453 h 354807"/>
                    <a:gd name="connsiteX9" fmla="*/ 0 w 678656"/>
                    <a:gd name="connsiteY9" fmla="*/ 166687 h 354807"/>
                    <a:gd name="connsiteX10" fmla="*/ 314321 w 678656"/>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8034 w 683419"/>
                    <a:gd name="connsiteY6" fmla="*/ 247651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5755 w 683419"/>
                    <a:gd name="connsiteY7" fmla="*/ 85725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3374 w 683419"/>
                    <a:gd name="connsiteY7" fmla="*/ 111919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8136 w 683419"/>
                    <a:gd name="connsiteY7" fmla="*/ 88106 h 354807"/>
                    <a:gd name="connsiteX8" fmla="*/ 109539 w 683419"/>
                    <a:gd name="connsiteY8" fmla="*/ 171453 h 354807"/>
                    <a:gd name="connsiteX9" fmla="*/ 0 w 683419"/>
                    <a:gd name="connsiteY9" fmla="*/ 169068 h 354807"/>
                    <a:gd name="connsiteX10" fmla="*/ 319084 w 683419"/>
                    <a:gd name="connsiteY10" fmla="*/ 0 h 354807"/>
                    <a:gd name="connsiteX0" fmla="*/ 319084 w 683419"/>
                    <a:gd name="connsiteY0" fmla="*/ 0 h 395288"/>
                    <a:gd name="connsiteX1" fmla="*/ 620254 w 683419"/>
                    <a:gd name="connsiteY1" fmla="*/ 215113 h 395288"/>
                    <a:gd name="connsiteX2" fmla="*/ 651771 w 683419"/>
                    <a:gd name="connsiteY2" fmla="*/ 288132 h 395288"/>
                    <a:gd name="connsiteX3" fmla="*/ 683419 w 683419"/>
                    <a:gd name="connsiteY3" fmla="*/ 288132 h 395288"/>
                    <a:gd name="connsiteX4" fmla="*/ 606029 w 683419"/>
                    <a:gd name="connsiteY4" fmla="*/ 395288 h 395288"/>
                    <a:gd name="connsiteX5" fmla="*/ 528638 w 683419"/>
                    <a:gd name="connsiteY5" fmla="*/ 288132 h 395288"/>
                    <a:gd name="connsiteX6" fmla="*/ 563272 w 683419"/>
                    <a:gd name="connsiteY6" fmla="*/ 290513 h 395288"/>
                    <a:gd name="connsiteX7" fmla="*/ 338136 w 683419"/>
                    <a:gd name="connsiteY7" fmla="*/ 128587 h 395288"/>
                    <a:gd name="connsiteX8" fmla="*/ 109539 w 683419"/>
                    <a:gd name="connsiteY8" fmla="*/ 211934 h 395288"/>
                    <a:gd name="connsiteX9" fmla="*/ 0 w 683419"/>
                    <a:gd name="connsiteY9" fmla="*/ 209549 h 395288"/>
                    <a:gd name="connsiteX10" fmla="*/ 319084 w 683419"/>
                    <a:gd name="connsiteY10" fmla="*/ 0 h 395288"/>
                    <a:gd name="connsiteX0" fmla="*/ 316703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8136 w 683419"/>
                    <a:gd name="connsiteY7" fmla="*/ 88106 h 354807"/>
                    <a:gd name="connsiteX8" fmla="*/ 109539 w 683419"/>
                    <a:gd name="connsiteY8" fmla="*/ 171453 h 354807"/>
                    <a:gd name="connsiteX9" fmla="*/ 0 w 683419"/>
                    <a:gd name="connsiteY9" fmla="*/ 169068 h 354807"/>
                    <a:gd name="connsiteX10" fmla="*/ 316703 w 683419"/>
                    <a:gd name="connsiteY10" fmla="*/ 0 h 354807"/>
                    <a:gd name="connsiteX0" fmla="*/ 316703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8136 w 683419"/>
                    <a:gd name="connsiteY7" fmla="*/ 88106 h 354807"/>
                    <a:gd name="connsiteX8" fmla="*/ 109539 w 683419"/>
                    <a:gd name="connsiteY8" fmla="*/ 171453 h 354807"/>
                    <a:gd name="connsiteX9" fmla="*/ 0 w 683419"/>
                    <a:gd name="connsiteY9" fmla="*/ 169068 h 354807"/>
                    <a:gd name="connsiteX10" fmla="*/ 316703 w 683419"/>
                    <a:gd name="connsiteY10" fmla="*/ 0 h 354807"/>
                    <a:gd name="connsiteX0" fmla="*/ 316703 w 683419"/>
                    <a:gd name="connsiteY0" fmla="*/ 0 h 354807"/>
                    <a:gd name="connsiteX1" fmla="*/ 620254 w 683419"/>
                    <a:gd name="connsiteY1" fmla="*/ 174632 h 354807"/>
                    <a:gd name="connsiteX2" fmla="*/ 651771 w 683419"/>
                    <a:gd name="connsiteY2" fmla="*/ 247651 h 354807"/>
                    <a:gd name="connsiteX3" fmla="*/ 683419 w 683419"/>
                    <a:gd name="connsiteY3" fmla="*/ 247651 h 354807"/>
                    <a:gd name="connsiteX4" fmla="*/ 606029 w 683419"/>
                    <a:gd name="connsiteY4" fmla="*/ 354807 h 354807"/>
                    <a:gd name="connsiteX5" fmla="*/ 528638 w 683419"/>
                    <a:gd name="connsiteY5" fmla="*/ 247651 h 354807"/>
                    <a:gd name="connsiteX6" fmla="*/ 563272 w 683419"/>
                    <a:gd name="connsiteY6" fmla="*/ 250032 h 354807"/>
                    <a:gd name="connsiteX7" fmla="*/ 338136 w 683419"/>
                    <a:gd name="connsiteY7" fmla="*/ 88106 h 354807"/>
                    <a:gd name="connsiteX8" fmla="*/ 109539 w 683419"/>
                    <a:gd name="connsiteY8" fmla="*/ 171453 h 354807"/>
                    <a:gd name="connsiteX9" fmla="*/ 0 w 683419"/>
                    <a:gd name="connsiteY9" fmla="*/ 169068 h 354807"/>
                    <a:gd name="connsiteX10" fmla="*/ 316703 w 683419"/>
                    <a:gd name="connsiteY10" fmla="*/ 0 h 354807"/>
                    <a:gd name="connsiteX0" fmla="*/ 316703 w 683419"/>
                    <a:gd name="connsiteY0" fmla="*/ 0 h 354807"/>
                    <a:gd name="connsiteX1" fmla="*/ 651771 w 683419"/>
                    <a:gd name="connsiteY1" fmla="*/ 247651 h 354807"/>
                    <a:gd name="connsiteX2" fmla="*/ 683419 w 683419"/>
                    <a:gd name="connsiteY2" fmla="*/ 247651 h 354807"/>
                    <a:gd name="connsiteX3" fmla="*/ 606029 w 683419"/>
                    <a:gd name="connsiteY3" fmla="*/ 354807 h 354807"/>
                    <a:gd name="connsiteX4" fmla="*/ 528638 w 683419"/>
                    <a:gd name="connsiteY4" fmla="*/ 247651 h 354807"/>
                    <a:gd name="connsiteX5" fmla="*/ 563272 w 683419"/>
                    <a:gd name="connsiteY5" fmla="*/ 250032 h 354807"/>
                    <a:gd name="connsiteX6" fmla="*/ 338136 w 683419"/>
                    <a:gd name="connsiteY6" fmla="*/ 88106 h 354807"/>
                    <a:gd name="connsiteX7" fmla="*/ 109539 w 683419"/>
                    <a:gd name="connsiteY7" fmla="*/ 171453 h 354807"/>
                    <a:gd name="connsiteX8" fmla="*/ 0 w 683419"/>
                    <a:gd name="connsiteY8" fmla="*/ 169068 h 354807"/>
                    <a:gd name="connsiteX9" fmla="*/ 316703 w 683419"/>
                    <a:gd name="connsiteY9" fmla="*/ 0 h 354807"/>
                    <a:gd name="connsiteX0" fmla="*/ 316703 w 683419"/>
                    <a:gd name="connsiteY0" fmla="*/ 0 h 354807"/>
                    <a:gd name="connsiteX1" fmla="*/ 651771 w 683419"/>
                    <a:gd name="connsiteY1" fmla="*/ 247651 h 354807"/>
                    <a:gd name="connsiteX2" fmla="*/ 683419 w 683419"/>
                    <a:gd name="connsiteY2" fmla="*/ 247651 h 354807"/>
                    <a:gd name="connsiteX3" fmla="*/ 606029 w 683419"/>
                    <a:gd name="connsiteY3" fmla="*/ 354807 h 354807"/>
                    <a:gd name="connsiteX4" fmla="*/ 528638 w 683419"/>
                    <a:gd name="connsiteY4" fmla="*/ 247651 h 354807"/>
                    <a:gd name="connsiteX5" fmla="*/ 563272 w 683419"/>
                    <a:gd name="connsiteY5" fmla="*/ 250032 h 354807"/>
                    <a:gd name="connsiteX6" fmla="*/ 338136 w 683419"/>
                    <a:gd name="connsiteY6" fmla="*/ 88106 h 354807"/>
                    <a:gd name="connsiteX7" fmla="*/ 109539 w 683419"/>
                    <a:gd name="connsiteY7" fmla="*/ 171453 h 354807"/>
                    <a:gd name="connsiteX8" fmla="*/ 0 w 683419"/>
                    <a:gd name="connsiteY8" fmla="*/ 169068 h 354807"/>
                    <a:gd name="connsiteX9" fmla="*/ 316703 w 683419"/>
                    <a:gd name="connsiteY9" fmla="*/ 0 h 354807"/>
                    <a:gd name="connsiteX0" fmla="*/ 316703 w 683419"/>
                    <a:gd name="connsiteY0" fmla="*/ 7 h 354814"/>
                    <a:gd name="connsiteX1" fmla="*/ 651771 w 683419"/>
                    <a:gd name="connsiteY1" fmla="*/ 247658 h 354814"/>
                    <a:gd name="connsiteX2" fmla="*/ 683419 w 683419"/>
                    <a:gd name="connsiteY2" fmla="*/ 247658 h 354814"/>
                    <a:gd name="connsiteX3" fmla="*/ 606029 w 683419"/>
                    <a:gd name="connsiteY3" fmla="*/ 354814 h 354814"/>
                    <a:gd name="connsiteX4" fmla="*/ 528638 w 683419"/>
                    <a:gd name="connsiteY4" fmla="*/ 247658 h 354814"/>
                    <a:gd name="connsiteX5" fmla="*/ 563272 w 683419"/>
                    <a:gd name="connsiteY5" fmla="*/ 250039 h 354814"/>
                    <a:gd name="connsiteX6" fmla="*/ 338136 w 683419"/>
                    <a:gd name="connsiteY6" fmla="*/ 88113 h 354814"/>
                    <a:gd name="connsiteX7" fmla="*/ 109539 w 683419"/>
                    <a:gd name="connsiteY7" fmla="*/ 171460 h 354814"/>
                    <a:gd name="connsiteX8" fmla="*/ 0 w 683419"/>
                    <a:gd name="connsiteY8" fmla="*/ 169075 h 354814"/>
                    <a:gd name="connsiteX9" fmla="*/ 316703 w 683419"/>
                    <a:gd name="connsiteY9" fmla="*/ 7 h 354814"/>
                    <a:gd name="connsiteX0" fmla="*/ 316703 w 683419"/>
                    <a:gd name="connsiteY0" fmla="*/ 0 h 354807"/>
                    <a:gd name="connsiteX1" fmla="*/ 651771 w 683419"/>
                    <a:gd name="connsiteY1" fmla="*/ 247651 h 354807"/>
                    <a:gd name="connsiteX2" fmla="*/ 683419 w 683419"/>
                    <a:gd name="connsiteY2" fmla="*/ 247651 h 354807"/>
                    <a:gd name="connsiteX3" fmla="*/ 606029 w 683419"/>
                    <a:gd name="connsiteY3" fmla="*/ 354807 h 354807"/>
                    <a:gd name="connsiteX4" fmla="*/ 528638 w 683419"/>
                    <a:gd name="connsiteY4" fmla="*/ 247651 h 354807"/>
                    <a:gd name="connsiteX5" fmla="*/ 563272 w 683419"/>
                    <a:gd name="connsiteY5" fmla="*/ 250032 h 354807"/>
                    <a:gd name="connsiteX6" fmla="*/ 338136 w 683419"/>
                    <a:gd name="connsiteY6" fmla="*/ 88106 h 354807"/>
                    <a:gd name="connsiteX7" fmla="*/ 109539 w 683419"/>
                    <a:gd name="connsiteY7" fmla="*/ 171453 h 354807"/>
                    <a:gd name="connsiteX8" fmla="*/ 0 w 683419"/>
                    <a:gd name="connsiteY8" fmla="*/ 169068 h 354807"/>
                    <a:gd name="connsiteX9" fmla="*/ 316703 w 683419"/>
                    <a:gd name="connsiteY9" fmla="*/ 0 h 354807"/>
                    <a:gd name="connsiteX0" fmla="*/ 316703 w 683419"/>
                    <a:gd name="connsiteY0" fmla="*/ 0 h 354807"/>
                    <a:gd name="connsiteX1" fmla="*/ 651771 w 683419"/>
                    <a:gd name="connsiteY1" fmla="*/ 247651 h 354807"/>
                    <a:gd name="connsiteX2" fmla="*/ 683419 w 683419"/>
                    <a:gd name="connsiteY2" fmla="*/ 247651 h 354807"/>
                    <a:gd name="connsiteX3" fmla="*/ 606029 w 683419"/>
                    <a:gd name="connsiteY3" fmla="*/ 354807 h 354807"/>
                    <a:gd name="connsiteX4" fmla="*/ 528638 w 683419"/>
                    <a:gd name="connsiteY4" fmla="*/ 247651 h 354807"/>
                    <a:gd name="connsiteX5" fmla="*/ 563272 w 683419"/>
                    <a:gd name="connsiteY5" fmla="*/ 250032 h 354807"/>
                    <a:gd name="connsiteX6" fmla="*/ 338136 w 683419"/>
                    <a:gd name="connsiteY6" fmla="*/ 88106 h 354807"/>
                    <a:gd name="connsiteX7" fmla="*/ 109539 w 683419"/>
                    <a:gd name="connsiteY7" fmla="*/ 171453 h 354807"/>
                    <a:gd name="connsiteX8" fmla="*/ 0 w 683419"/>
                    <a:gd name="connsiteY8" fmla="*/ 169068 h 354807"/>
                    <a:gd name="connsiteX9" fmla="*/ 316703 w 683419"/>
                    <a:gd name="connsiteY9" fmla="*/ 0 h 354807"/>
                    <a:gd name="connsiteX0" fmla="*/ 297653 w 664369"/>
                    <a:gd name="connsiteY0" fmla="*/ 0 h 354807"/>
                    <a:gd name="connsiteX1" fmla="*/ 632721 w 664369"/>
                    <a:gd name="connsiteY1" fmla="*/ 247651 h 354807"/>
                    <a:gd name="connsiteX2" fmla="*/ 664369 w 664369"/>
                    <a:gd name="connsiteY2" fmla="*/ 247651 h 354807"/>
                    <a:gd name="connsiteX3" fmla="*/ 586979 w 664369"/>
                    <a:gd name="connsiteY3" fmla="*/ 354807 h 354807"/>
                    <a:gd name="connsiteX4" fmla="*/ 509588 w 664369"/>
                    <a:gd name="connsiteY4" fmla="*/ 247651 h 354807"/>
                    <a:gd name="connsiteX5" fmla="*/ 544222 w 664369"/>
                    <a:gd name="connsiteY5" fmla="*/ 250032 h 354807"/>
                    <a:gd name="connsiteX6" fmla="*/ 319086 w 664369"/>
                    <a:gd name="connsiteY6" fmla="*/ 88106 h 354807"/>
                    <a:gd name="connsiteX7" fmla="*/ 90489 w 664369"/>
                    <a:gd name="connsiteY7" fmla="*/ 171453 h 354807"/>
                    <a:gd name="connsiteX8" fmla="*/ 0 w 664369"/>
                    <a:gd name="connsiteY8" fmla="*/ 164305 h 354807"/>
                    <a:gd name="connsiteX9" fmla="*/ 297653 w 664369"/>
                    <a:gd name="connsiteY9" fmla="*/ 0 h 354807"/>
                    <a:gd name="connsiteX0" fmla="*/ 314322 w 681038"/>
                    <a:gd name="connsiteY0" fmla="*/ 0 h 354807"/>
                    <a:gd name="connsiteX1" fmla="*/ 649390 w 681038"/>
                    <a:gd name="connsiteY1" fmla="*/ 247651 h 354807"/>
                    <a:gd name="connsiteX2" fmla="*/ 681038 w 681038"/>
                    <a:gd name="connsiteY2" fmla="*/ 247651 h 354807"/>
                    <a:gd name="connsiteX3" fmla="*/ 603648 w 681038"/>
                    <a:gd name="connsiteY3" fmla="*/ 354807 h 354807"/>
                    <a:gd name="connsiteX4" fmla="*/ 526257 w 681038"/>
                    <a:gd name="connsiteY4" fmla="*/ 247651 h 354807"/>
                    <a:gd name="connsiteX5" fmla="*/ 560891 w 681038"/>
                    <a:gd name="connsiteY5" fmla="*/ 250032 h 354807"/>
                    <a:gd name="connsiteX6" fmla="*/ 335755 w 681038"/>
                    <a:gd name="connsiteY6" fmla="*/ 88106 h 354807"/>
                    <a:gd name="connsiteX7" fmla="*/ 107158 w 681038"/>
                    <a:gd name="connsiteY7" fmla="*/ 171453 h 354807"/>
                    <a:gd name="connsiteX8" fmla="*/ 0 w 681038"/>
                    <a:gd name="connsiteY8" fmla="*/ 161924 h 354807"/>
                    <a:gd name="connsiteX9" fmla="*/ 314322 w 681038"/>
                    <a:gd name="connsiteY9" fmla="*/ 0 h 354807"/>
                    <a:gd name="connsiteX0" fmla="*/ 314322 w 681038"/>
                    <a:gd name="connsiteY0" fmla="*/ 0 h 354807"/>
                    <a:gd name="connsiteX1" fmla="*/ 649390 w 681038"/>
                    <a:gd name="connsiteY1" fmla="*/ 247651 h 354807"/>
                    <a:gd name="connsiteX2" fmla="*/ 681038 w 681038"/>
                    <a:gd name="connsiteY2" fmla="*/ 247651 h 354807"/>
                    <a:gd name="connsiteX3" fmla="*/ 603648 w 681038"/>
                    <a:gd name="connsiteY3" fmla="*/ 354807 h 354807"/>
                    <a:gd name="connsiteX4" fmla="*/ 526257 w 681038"/>
                    <a:gd name="connsiteY4" fmla="*/ 247651 h 354807"/>
                    <a:gd name="connsiteX5" fmla="*/ 560891 w 681038"/>
                    <a:gd name="connsiteY5" fmla="*/ 250032 h 354807"/>
                    <a:gd name="connsiteX6" fmla="*/ 335755 w 681038"/>
                    <a:gd name="connsiteY6" fmla="*/ 88106 h 354807"/>
                    <a:gd name="connsiteX7" fmla="*/ 107158 w 681038"/>
                    <a:gd name="connsiteY7" fmla="*/ 171453 h 354807"/>
                    <a:gd name="connsiteX8" fmla="*/ 0 w 681038"/>
                    <a:gd name="connsiteY8" fmla="*/ 169068 h 354807"/>
                    <a:gd name="connsiteX9" fmla="*/ 314322 w 681038"/>
                    <a:gd name="connsiteY9" fmla="*/ 0 h 354807"/>
                    <a:gd name="connsiteX0" fmla="*/ 314322 w 681038"/>
                    <a:gd name="connsiteY0" fmla="*/ 0 h 354807"/>
                    <a:gd name="connsiteX1" fmla="*/ 649390 w 681038"/>
                    <a:gd name="connsiteY1" fmla="*/ 247651 h 354807"/>
                    <a:gd name="connsiteX2" fmla="*/ 681038 w 681038"/>
                    <a:gd name="connsiteY2" fmla="*/ 247651 h 354807"/>
                    <a:gd name="connsiteX3" fmla="*/ 603648 w 681038"/>
                    <a:gd name="connsiteY3" fmla="*/ 354807 h 354807"/>
                    <a:gd name="connsiteX4" fmla="*/ 526257 w 681038"/>
                    <a:gd name="connsiteY4" fmla="*/ 247651 h 354807"/>
                    <a:gd name="connsiteX5" fmla="*/ 560891 w 681038"/>
                    <a:gd name="connsiteY5" fmla="*/ 250032 h 354807"/>
                    <a:gd name="connsiteX6" fmla="*/ 335755 w 681038"/>
                    <a:gd name="connsiteY6" fmla="*/ 88106 h 354807"/>
                    <a:gd name="connsiteX7" fmla="*/ 107158 w 681038"/>
                    <a:gd name="connsiteY7" fmla="*/ 171453 h 354807"/>
                    <a:gd name="connsiteX8" fmla="*/ 0 w 681038"/>
                    <a:gd name="connsiteY8" fmla="*/ 169068 h 354807"/>
                    <a:gd name="connsiteX9" fmla="*/ 314322 w 681038"/>
                    <a:gd name="connsiteY9" fmla="*/ 0 h 354807"/>
                    <a:gd name="connsiteX0" fmla="*/ 314322 w 681038"/>
                    <a:gd name="connsiteY0" fmla="*/ 0 h 354807"/>
                    <a:gd name="connsiteX1" fmla="*/ 649390 w 681038"/>
                    <a:gd name="connsiteY1" fmla="*/ 247651 h 354807"/>
                    <a:gd name="connsiteX2" fmla="*/ 681038 w 681038"/>
                    <a:gd name="connsiteY2" fmla="*/ 247651 h 354807"/>
                    <a:gd name="connsiteX3" fmla="*/ 603648 w 681038"/>
                    <a:gd name="connsiteY3" fmla="*/ 354807 h 354807"/>
                    <a:gd name="connsiteX4" fmla="*/ 526257 w 681038"/>
                    <a:gd name="connsiteY4" fmla="*/ 247651 h 354807"/>
                    <a:gd name="connsiteX5" fmla="*/ 560891 w 681038"/>
                    <a:gd name="connsiteY5" fmla="*/ 250032 h 354807"/>
                    <a:gd name="connsiteX6" fmla="*/ 335755 w 681038"/>
                    <a:gd name="connsiteY6" fmla="*/ 88106 h 354807"/>
                    <a:gd name="connsiteX7" fmla="*/ 107158 w 681038"/>
                    <a:gd name="connsiteY7" fmla="*/ 171453 h 354807"/>
                    <a:gd name="connsiteX8" fmla="*/ 0 w 681038"/>
                    <a:gd name="connsiteY8" fmla="*/ 169068 h 354807"/>
                    <a:gd name="connsiteX9" fmla="*/ 314322 w 681038"/>
                    <a:gd name="connsiteY9" fmla="*/ 0 h 354807"/>
                    <a:gd name="connsiteX0" fmla="*/ 314322 w 681038"/>
                    <a:gd name="connsiteY0" fmla="*/ 0 h 354807"/>
                    <a:gd name="connsiteX1" fmla="*/ 649390 w 681038"/>
                    <a:gd name="connsiteY1" fmla="*/ 247651 h 354807"/>
                    <a:gd name="connsiteX2" fmla="*/ 681038 w 681038"/>
                    <a:gd name="connsiteY2" fmla="*/ 247651 h 354807"/>
                    <a:gd name="connsiteX3" fmla="*/ 603648 w 681038"/>
                    <a:gd name="connsiteY3" fmla="*/ 354807 h 354807"/>
                    <a:gd name="connsiteX4" fmla="*/ 526257 w 681038"/>
                    <a:gd name="connsiteY4" fmla="*/ 247651 h 354807"/>
                    <a:gd name="connsiteX5" fmla="*/ 560891 w 681038"/>
                    <a:gd name="connsiteY5" fmla="*/ 250032 h 354807"/>
                    <a:gd name="connsiteX6" fmla="*/ 335755 w 681038"/>
                    <a:gd name="connsiteY6" fmla="*/ 88106 h 354807"/>
                    <a:gd name="connsiteX7" fmla="*/ 107158 w 681038"/>
                    <a:gd name="connsiteY7" fmla="*/ 171453 h 354807"/>
                    <a:gd name="connsiteX8" fmla="*/ 0 w 681038"/>
                    <a:gd name="connsiteY8" fmla="*/ 169068 h 354807"/>
                    <a:gd name="connsiteX9" fmla="*/ 314322 w 681038"/>
                    <a:gd name="connsiteY9" fmla="*/ 0 h 354807"/>
                    <a:gd name="connsiteX0" fmla="*/ 314322 w 681038"/>
                    <a:gd name="connsiteY0" fmla="*/ 0 h 354807"/>
                    <a:gd name="connsiteX1" fmla="*/ 649390 w 681038"/>
                    <a:gd name="connsiteY1" fmla="*/ 247651 h 354807"/>
                    <a:gd name="connsiteX2" fmla="*/ 681038 w 681038"/>
                    <a:gd name="connsiteY2" fmla="*/ 247651 h 354807"/>
                    <a:gd name="connsiteX3" fmla="*/ 603648 w 681038"/>
                    <a:gd name="connsiteY3" fmla="*/ 354807 h 354807"/>
                    <a:gd name="connsiteX4" fmla="*/ 526257 w 681038"/>
                    <a:gd name="connsiteY4" fmla="*/ 247651 h 354807"/>
                    <a:gd name="connsiteX5" fmla="*/ 560891 w 681038"/>
                    <a:gd name="connsiteY5" fmla="*/ 250032 h 354807"/>
                    <a:gd name="connsiteX6" fmla="*/ 335755 w 681038"/>
                    <a:gd name="connsiteY6" fmla="*/ 88106 h 354807"/>
                    <a:gd name="connsiteX7" fmla="*/ 107158 w 681038"/>
                    <a:gd name="connsiteY7" fmla="*/ 171453 h 354807"/>
                    <a:gd name="connsiteX8" fmla="*/ 0 w 681038"/>
                    <a:gd name="connsiteY8" fmla="*/ 169068 h 354807"/>
                    <a:gd name="connsiteX9" fmla="*/ 314322 w 681038"/>
                    <a:gd name="connsiteY9" fmla="*/ 0 h 354807"/>
                    <a:gd name="connsiteX0" fmla="*/ 314322 w 681038"/>
                    <a:gd name="connsiteY0" fmla="*/ 0 h 354807"/>
                    <a:gd name="connsiteX1" fmla="*/ 649390 w 681038"/>
                    <a:gd name="connsiteY1" fmla="*/ 247651 h 354807"/>
                    <a:gd name="connsiteX2" fmla="*/ 681038 w 681038"/>
                    <a:gd name="connsiteY2" fmla="*/ 247651 h 354807"/>
                    <a:gd name="connsiteX3" fmla="*/ 603648 w 681038"/>
                    <a:gd name="connsiteY3" fmla="*/ 354807 h 354807"/>
                    <a:gd name="connsiteX4" fmla="*/ 526257 w 681038"/>
                    <a:gd name="connsiteY4" fmla="*/ 247651 h 354807"/>
                    <a:gd name="connsiteX5" fmla="*/ 560891 w 681038"/>
                    <a:gd name="connsiteY5" fmla="*/ 250032 h 354807"/>
                    <a:gd name="connsiteX6" fmla="*/ 335755 w 681038"/>
                    <a:gd name="connsiteY6" fmla="*/ 88106 h 354807"/>
                    <a:gd name="connsiteX7" fmla="*/ 107158 w 681038"/>
                    <a:gd name="connsiteY7" fmla="*/ 171453 h 354807"/>
                    <a:gd name="connsiteX8" fmla="*/ 0 w 681038"/>
                    <a:gd name="connsiteY8" fmla="*/ 169068 h 354807"/>
                    <a:gd name="connsiteX9" fmla="*/ 314322 w 681038"/>
                    <a:gd name="connsiteY9" fmla="*/ 0 h 354807"/>
                    <a:gd name="connsiteX0" fmla="*/ 314322 w 681038"/>
                    <a:gd name="connsiteY0" fmla="*/ 0 h 354807"/>
                    <a:gd name="connsiteX1" fmla="*/ 649390 w 681038"/>
                    <a:gd name="connsiteY1" fmla="*/ 247651 h 354807"/>
                    <a:gd name="connsiteX2" fmla="*/ 681038 w 681038"/>
                    <a:gd name="connsiteY2" fmla="*/ 247651 h 354807"/>
                    <a:gd name="connsiteX3" fmla="*/ 603648 w 681038"/>
                    <a:gd name="connsiteY3" fmla="*/ 354807 h 354807"/>
                    <a:gd name="connsiteX4" fmla="*/ 526257 w 681038"/>
                    <a:gd name="connsiteY4" fmla="*/ 247651 h 354807"/>
                    <a:gd name="connsiteX5" fmla="*/ 560891 w 681038"/>
                    <a:gd name="connsiteY5" fmla="*/ 250032 h 354807"/>
                    <a:gd name="connsiteX6" fmla="*/ 335755 w 681038"/>
                    <a:gd name="connsiteY6" fmla="*/ 88106 h 354807"/>
                    <a:gd name="connsiteX7" fmla="*/ 107158 w 681038"/>
                    <a:gd name="connsiteY7" fmla="*/ 171453 h 354807"/>
                    <a:gd name="connsiteX8" fmla="*/ 0 w 681038"/>
                    <a:gd name="connsiteY8" fmla="*/ 169068 h 354807"/>
                    <a:gd name="connsiteX9" fmla="*/ 314322 w 681038"/>
                    <a:gd name="connsiteY9" fmla="*/ 0 h 35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038" h="354807">
                      <a:moveTo>
                        <a:pt x="314322" y="0"/>
                      </a:moveTo>
                      <a:cubicBezTo>
                        <a:pt x="494388" y="10716"/>
                        <a:pt x="628752" y="139701"/>
                        <a:pt x="649390" y="247651"/>
                      </a:cubicBezTo>
                      <a:lnTo>
                        <a:pt x="681038" y="247651"/>
                      </a:lnTo>
                      <a:lnTo>
                        <a:pt x="603648" y="354807"/>
                      </a:lnTo>
                      <a:lnTo>
                        <a:pt x="526257" y="247651"/>
                      </a:lnTo>
                      <a:lnTo>
                        <a:pt x="560891" y="250032"/>
                      </a:lnTo>
                      <a:cubicBezTo>
                        <a:pt x="518390" y="170657"/>
                        <a:pt x="461600" y="105569"/>
                        <a:pt x="335755" y="88106"/>
                      </a:cubicBezTo>
                      <a:cubicBezTo>
                        <a:pt x="223043" y="77788"/>
                        <a:pt x="150816" y="122240"/>
                        <a:pt x="107158" y="171453"/>
                      </a:cubicBezTo>
                      <a:lnTo>
                        <a:pt x="0" y="169068"/>
                      </a:lnTo>
                      <a:cubicBezTo>
                        <a:pt x="19051" y="133350"/>
                        <a:pt x="97628" y="11906"/>
                        <a:pt x="314322"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sp>
              <p:nvSpPr>
                <p:cNvPr id="113" name="Freeform 112"/>
                <p:cNvSpPr/>
                <p:nvPr/>
              </p:nvSpPr>
              <p:spPr>
                <a:xfrm>
                  <a:off x="1854299" y="4064795"/>
                  <a:ext cx="231676" cy="423862"/>
                </a:xfrm>
                <a:custGeom>
                  <a:avLst/>
                  <a:gdLst/>
                  <a:ahLst/>
                  <a:cxnLst/>
                  <a:rect l="l" t="t" r="r" b="b"/>
                  <a:pathLst>
                    <a:path w="101470" h="216913">
                      <a:moveTo>
                        <a:pt x="40233" y="0"/>
                      </a:moveTo>
                      <a:lnTo>
                        <a:pt x="62608" y="0"/>
                      </a:lnTo>
                      <a:lnTo>
                        <a:pt x="62608" y="24232"/>
                      </a:lnTo>
                      <a:cubicBezTo>
                        <a:pt x="69918" y="24531"/>
                        <a:pt x="76295" y="25473"/>
                        <a:pt x="81737" y="27057"/>
                      </a:cubicBezTo>
                      <a:cubicBezTo>
                        <a:pt x="87179" y="28641"/>
                        <a:pt x="91777" y="30439"/>
                        <a:pt x="95531" y="32452"/>
                      </a:cubicBezTo>
                      <a:lnTo>
                        <a:pt x="88679" y="57352"/>
                      </a:lnTo>
                      <a:cubicBezTo>
                        <a:pt x="85206" y="55509"/>
                        <a:pt x="80789" y="53708"/>
                        <a:pt x="75427" y="51950"/>
                      </a:cubicBezTo>
                      <a:cubicBezTo>
                        <a:pt x="70066" y="50192"/>
                        <a:pt x="64041" y="49249"/>
                        <a:pt x="57354" y="49120"/>
                      </a:cubicBezTo>
                      <a:cubicBezTo>
                        <a:pt x="49699" y="49325"/>
                        <a:pt x="43938" y="51259"/>
                        <a:pt x="40071" y="54923"/>
                      </a:cubicBezTo>
                      <a:cubicBezTo>
                        <a:pt x="36204" y="58586"/>
                        <a:pt x="34267" y="62749"/>
                        <a:pt x="34261" y="67413"/>
                      </a:cubicBezTo>
                      <a:cubicBezTo>
                        <a:pt x="34296" y="72534"/>
                        <a:pt x="36689" y="77040"/>
                        <a:pt x="41442" y="80932"/>
                      </a:cubicBezTo>
                      <a:cubicBezTo>
                        <a:pt x="46195" y="84824"/>
                        <a:pt x="53100" y="88930"/>
                        <a:pt x="62156" y="93251"/>
                      </a:cubicBezTo>
                      <a:cubicBezTo>
                        <a:pt x="75598" y="99096"/>
                        <a:pt x="85523" y="105756"/>
                        <a:pt x="91930" y="113230"/>
                      </a:cubicBezTo>
                      <a:cubicBezTo>
                        <a:pt x="98338" y="120704"/>
                        <a:pt x="101518" y="130279"/>
                        <a:pt x="101470" y="141955"/>
                      </a:cubicBezTo>
                      <a:cubicBezTo>
                        <a:pt x="101380" y="153806"/>
                        <a:pt x="97791" y="163938"/>
                        <a:pt x="90702" y="172352"/>
                      </a:cubicBezTo>
                      <a:cubicBezTo>
                        <a:pt x="83613" y="180766"/>
                        <a:pt x="73562" y="186324"/>
                        <a:pt x="60550" y="189026"/>
                      </a:cubicBezTo>
                      <a:lnTo>
                        <a:pt x="60550" y="216913"/>
                      </a:lnTo>
                      <a:lnTo>
                        <a:pt x="38176" y="216913"/>
                      </a:lnTo>
                      <a:lnTo>
                        <a:pt x="38176" y="190852"/>
                      </a:lnTo>
                      <a:cubicBezTo>
                        <a:pt x="30727" y="190548"/>
                        <a:pt x="23622" y="189444"/>
                        <a:pt x="16859" y="187541"/>
                      </a:cubicBezTo>
                      <a:cubicBezTo>
                        <a:pt x="10096" y="185639"/>
                        <a:pt x="4477" y="183393"/>
                        <a:pt x="0" y="180805"/>
                      </a:cubicBezTo>
                      <a:lnTo>
                        <a:pt x="6853" y="155217"/>
                      </a:lnTo>
                      <a:cubicBezTo>
                        <a:pt x="11383" y="157946"/>
                        <a:pt x="16827" y="160319"/>
                        <a:pt x="23188" y="162334"/>
                      </a:cubicBezTo>
                      <a:cubicBezTo>
                        <a:pt x="29548" y="164349"/>
                        <a:pt x="36370" y="165406"/>
                        <a:pt x="43655" y="165506"/>
                      </a:cubicBezTo>
                      <a:cubicBezTo>
                        <a:pt x="51866" y="165373"/>
                        <a:pt x="57999" y="163410"/>
                        <a:pt x="62053" y="159618"/>
                      </a:cubicBezTo>
                      <a:cubicBezTo>
                        <a:pt x="66107" y="155827"/>
                        <a:pt x="68130" y="151006"/>
                        <a:pt x="68123" y="145156"/>
                      </a:cubicBezTo>
                      <a:cubicBezTo>
                        <a:pt x="68245" y="139444"/>
                        <a:pt x="66107" y="134404"/>
                        <a:pt x="61711" y="130036"/>
                      </a:cubicBezTo>
                      <a:cubicBezTo>
                        <a:pt x="57314" y="125668"/>
                        <a:pt x="49926" y="121257"/>
                        <a:pt x="39546" y="116803"/>
                      </a:cubicBezTo>
                      <a:cubicBezTo>
                        <a:pt x="28258" y="111748"/>
                        <a:pt x="19161" y="105737"/>
                        <a:pt x="12253" y="98767"/>
                      </a:cubicBezTo>
                      <a:cubicBezTo>
                        <a:pt x="5345" y="91798"/>
                        <a:pt x="1794" y="82642"/>
                        <a:pt x="1600" y="71300"/>
                      </a:cubicBezTo>
                      <a:cubicBezTo>
                        <a:pt x="1694" y="59954"/>
                        <a:pt x="5103" y="50298"/>
                        <a:pt x="11825" y="42331"/>
                      </a:cubicBezTo>
                      <a:cubicBezTo>
                        <a:pt x="18547" y="34365"/>
                        <a:pt x="28017" y="28940"/>
                        <a:pt x="40233" y="26058"/>
                      </a:cubicBezTo>
                      <a:lnTo>
                        <a:pt x="40233"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grpSp>
        </p:grpSp>
        <p:grpSp>
          <p:nvGrpSpPr>
            <p:cNvPr id="38" name="Group 37"/>
            <p:cNvGrpSpPr/>
            <p:nvPr/>
          </p:nvGrpSpPr>
          <p:grpSpPr>
            <a:xfrm>
              <a:off x="6542374" y="1841975"/>
              <a:ext cx="1630076" cy="2282350"/>
              <a:chOff x="6542374" y="1841975"/>
              <a:chExt cx="1630076" cy="2282350"/>
            </a:xfrm>
          </p:grpSpPr>
          <p:grpSp>
            <p:nvGrpSpPr>
              <p:cNvPr id="8" name="Group 7"/>
              <p:cNvGrpSpPr/>
              <p:nvPr/>
            </p:nvGrpSpPr>
            <p:grpSpPr>
              <a:xfrm>
                <a:off x="6542374" y="1841975"/>
                <a:ext cx="1630076" cy="2282350"/>
                <a:chOff x="1285782" y="1954531"/>
                <a:chExt cx="2448018" cy="3427594"/>
              </a:xfrm>
            </p:grpSpPr>
            <p:sp>
              <p:nvSpPr>
                <p:cNvPr id="9" name="Oval 8"/>
                <p:cNvSpPr/>
                <p:nvPr/>
              </p:nvSpPr>
              <p:spPr>
                <a:xfrm>
                  <a:off x="1285782" y="1954531"/>
                  <a:ext cx="2448018" cy="2448018"/>
                </a:xfrm>
                <a:prstGeom prst="ellipse">
                  <a:avLst/>
                </a:pr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19"/>
                <p:cNvSpPr/>
                <p:nvPr/>
              </p:nvSpPr>
              <p:spPr>
                <a:xfrm>
                  <a:off x="1707503" y="3698984"/>
                  <a:ext cx="1904046" cy="1683141"/>
                </a:xfrm>
                <a:custGeom>
                  <a:avLst/>
                  <a:gdLst>
                    <a:gd name="connsiteX0" fmla="*/ 0 w 681037"/>
                    <a:gd name="connsiteY0" fmla="*/ 0 h 742950"/>
                    <a:gd name="connsiteX1" fmla="*/ 681037 w 681037"/>
                    <a:gd name="connsiteY1" fmla="*/ 0 h 742950"/>
                    <a:gd name="connsiteX2" fmla="*/ 681037 w 681037"/>
                    <a:gd name="connsiteY2" fmla="*/ 742950 h 742950"/>
                    <a:gd name="connsiteX3" fmla="*/ 0 w 681037"/>
                    <a:gd name="connsiteY3" fmla="*/ 742950 h 742950"/>
                    <a:gd name="connsiteX4" fmla="*/ 0 w 681037"/>
                    <a:gd name="connsiteY4" fmla="*/ 0 h 742950"/>
                    <a:gd name="connsiteX0" fmla="*/ 0 w 1114424"/>
                    <a:gd name="connsiteY0" fmla="*/ 0 h 742950"/>
                    <a:gd name="connsiteX1" fmla="*/ 1114424 w 1114424"/>
                    <a:gd name="connsiteY1" fmla="*/ 138113 h 742950"/>
                    <a:gd name="connsiteX2" fmla="*/ 681037 w 1114424"/>
                    <a:gd name="connsiteY2" fmla="*/ 742950 h 742950"/>
                    <a:gd name="connsiteX3" fmla="*/ 0 w 1114424"/>
                    <a:gd name="connsiteY3" fmla="*/ 742950 h 742950"/>
                    <a:gd name="connsiteX4" fmla="*/ 0 w 1114424"/>
                    <a:gd name="connsiteY4" fmla="*/ 0 h 742950"/>
                    <a:gd name="connsiteX0" fmla="*/ 0 w 1104899"/>
                    <a:gd name="connsiteY0" fmla="*/ 0 h 742950"/>
                    <a:gd name="connsiteX1" fmla="*/ 1104899 w 1104899"/>
                    <a:gd name="connsiteY1" fmla="*/ 142875 h 742950"/>
                    <a:gd name="connsiteX2" fmla="*/ 681037 w 1104899"/>
                    <a:gd name="connsiteY2" fmla="*/ 742950 h 742950"/>
                    <a:gd name="connsiteX3" fmla="*/ 0 w 1104899"/>
                    <a:gd name="connsiteY3" fmla="*/ 742950 h 742950"/>
                    <a:gd name="connsiteX4" fmla="*/ 0 w 1104899"/>
                    <a:gd name="connsiteY4" fmla="*/ 0 h 742950"/>
                    <a:gd name="connsiteX0" fmla="*/ 400050 w 1104899"/>
                    <a:gd name="connsiteY0" fmla="*/ 152400 h 600075"/>
                    <a:gd name="connsiteX1" fmla="*/ 1104899 w 1104899"/>
                    <a:gd name="connsiteY1" fmla="*/ 0 h 600075"/>
                    <a:gd name="connsiteX2" fmla="*/ 681037 w 1104899"/>
                    <a:gd name="connsiteY2" fmla="*/ 600075 h 600075"/>
                    <a:gd name="connsiteX3" fmla="*/ 0 w 1104899"/>
                    <a:gd name="connsiteY3" fmla="*/ 600075 h 600075"/>
                    <a:gd name="connsiteX4" fmla="*/ 400050 w 1104899"/>
                    <a:gd name="connsiteY4"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11965"/>
                    <a:gd name="connsiteY0" fmla="*/ 139947 h 619125"/>
                    <a:gd name="connsiteX1" fmla="*/ 711965 w 711965"/>
                    <a:gd name="connsiteY1" fmla="*/ 0 h 619125"/>
                    <a:gd name="connsiteX2" fmla="*/ 297628 w 711965"/>
                    <a:gd name="connsiteY2" fmla="*/ 619125 h 619125"/>
                    <a:gd name="connsiteX3" fmla="*/ 0 w 711965"/>
                    <a:gd name="connsiteY3" fmla="*/ 139947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52188 h 628698"/>
                    <a:gd name="connsiteX1" fmla="*/ 709297 w 709297"/>
                    <a:gd name="connsiteY1" fmla="*/ 0 h 628698"/>
                    <a:gd name="connsiteX2" fmla="*/ 294960 w 709297"/>
                    <a:gd name="connsiteY2" fmla="*/ 628698 h 628698"/>
                    <a:gd name="connsiteX3" fmla="*/ 0 w 709297"/>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Lst>
                  <a:ahLst/>
                  <a:cxnLst>
                    <a:cxn ang="0">
                      <a:pos x="connsiteX0" y="connsiteY0"/>
                    </a:cxn>
                    <a:cxn ang="0">
                      <a:pos x="connsiteX1" y="connsiteY1"/>
                    </a:cxn>
                    <a:cxn ang="0">
                      <a:pos x="connsiteX2" y="connsiteY2"/>
                    </a:cxn>
                    <a:cxn ang="0">
                      <a:pos x="connsiteX3" y="connsiteY3"/>
                    </a:cxn>
                  </a:cxnLst>
                  <a:rect l="l" t="t" r="r" b="b"/>
                  <a:pathLst>
                    <a:path w="711212" h="628698">
                      <a:moveTo>
                        <a:pt x="0" y="152188"/>
                      </a:moveTo>
                      <a:cubicBezTo>
                        <a:pt x="282146" y="369755"/>
                        <a:pt x="604850" y="211744"/>
                        <a:pt x="711212" y="0"/>
                      </a:cubicBezTo>
                      <a:cubicBezTo>
                        <a:pt x="633145" y="175886"/>
                        <a:pt x="487421" y="411770"/>
                        <a:pt x="294960" y="628698"/>
                      </a:cubicBezTo>
                      <a:cubicBezTo>
                        <a:pt x="339410" y="308023"/>
                        <a:pt x="203943" y="302099"/>
                        <a:pt x="0" y="152188"/>
                      </a:cubicBezTo>
                      <a:close/>
                    </a:path>
                  </a:pathLst>
                </a:cu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Oval 10"/>
                <p:cNvSpPr/>
                <p:nvPr/>
              </p:nvSpPr>
              <p:spPr>
                <a:xfrm>
                  <a:off x="1571383" y="2240133"/>
                  <a:ext cx="1876814" cy="187681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9" name="Group 28"/>
              <p:cNvGrpSpPr/>
              <p:nvPr/>
            </p:nvGrpSpPr>
            <p:grpSpPr>
              <a:xfrm>
                <a:off x="7114820" y="2294041"/>
                <a:ext cx="714730" cy="757248"/>
                <a:chOff x="7114820" y="2294041"/>
                <a:chExt cx="714730" cy="757248"/>
              </a:xfrm>
              <a:solidFill>
                <a:schemeClr val="tx1">
                  <a:lumMod val="50000"/>
                  <a:lumOff val="50000"/>
                </a:schemeClr>
              </a:solidFill>
              <a:effectLst/>
            </p:grpSpPr>
            <p:sp>
              <p:nvSpPr>
                <p:cNvPr id="133" name="Freeform 132"/>
                <p:cNvSpPr/>
                <p:nvPr/>
              </p:nvSpPr>
              <p:spPr>
                <a:xfrm>
                  <a:off x="7114820" y="2294041"/>
                  <a:ext cx="518669" cy="621949"/>
                </a:xfrm>
                <a:custGeom>
                  <a:avLst/>
                  <a:gdLst>
                    <a:gd name="connsiteX0" fmla="*/ 51318 w 518669"/>
                    <a:gd name="connsiteY0" fmla="*/ 0 h 621949"/>
                    <a:gd name="connsiteX1" fmla="*/ 467352 w 518669"/>
                    <a:gd name="connsiteY1" fmla="*/ 0 h 621949"/>
                    <a:gd name="connsiteX2" fmla="*/ 518669 w 518669"/>
                    <a:gd name="connsiteY2" fmla="*/ 51317 h 621949"/>
                    <a:gd name="connsiteX3" fmla="*/ 518669 w 518669"/>
                    <a:gd name="connsiteY3" fmla="*/ 344354 h 621949"/>
                    <a:gd name="connsiteX4" fmla="*/ 515571 w 518669"/>
                    <a:gd name="connsiteY4" fmla="*/ 344038 h 621949"/>
                    <a:gd name="connsiteX5" fmla="*/ 474662 w 518669"/>
                    <a:gd name="connsiteY5" fmla="*/ 348212 h 621949"/>
                    <a:gd name="connsiteX6" fmla="*/ 474662 w 518669"/>
                    <a:gd name="connsiteY6" fmla="*/ 50208 h 621949"/>
                    <a:gd name="connsiteX7" fmla="*/ 466195 w 518669"/>
                    <a:gd name="connsiteY7" fmla="*/ 41741 h 621949"/>
                    <a:gd name="connsiteX8" fmla="*/ 52473 w 518669"/>
                    <a:gd name="connsiteY8" fmla="*/ 41741 h 621949"/>
                    <a:gd name="connsiteX9" fmla="*/ 44006 w 518669"/>
                    <a:gd name="connsiteY9" fmla="*/ 50208 h 621949"/>
                    <a:gd name="connsiteX10" fmla="*/ 44006 w 518669"/>
                    <a:gd name="connsiteY10" fmla="*/ 571740 h 621949"/>
                    <a:gd name="connsiteX11" fmla="*/ 52473 w 518669"/>
                    <a:gd name="connsiteY11" fmla="*/ 580207 h 621949"/>
                    <a:gd name="connsiteX12" fmla="*/ 306472 w 518669"/>
                    <a:gd name="connsiteY12" fmla="*/ 580207 h 621949"/>
                    <a:gd name="connsiteX13" fmla="*/ 308544 w 518669"/>
                    <a:gd name="connsiteY13" fmla="*/ 601016 h 621949"/>
                    <a:gd name="connsiteX14" fmla="*/ 314965 w 518669"/>
                    <a:gd name="connsiteY14" fmla="*/ 621949 h 621949"/>
                    <a:gd name="connsiteX15" fmla="*/ 51318 w 518669"/>
                    <a:gd name="connsiteY15" fmla="*/ 621949 h 621949"/>
                    <a:gd name="connsiteX16" fmla="*/ 0 w 518669"/>
                    <a:gd name="connsiteY16" fmla="*/ 570632 h 621949"/>
                    <a:gd name="connsiteX17" fmla="*/ 0 w 518669"/>
                    <a:gd name="connsiteY17" fmla="*/ 51317 h 621949"/>
                    <a:gd name="connsiteX18" fmla="*/ 51318 w 518669"/>
                    <a:gd name="connsiteY18" fmla="*/ 0 h 62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8669" h="621949">
                      <a:moveTo>
                        <a:pt x="51318" y="0"/>
                      </a:moveTo>
                      <a:lnTo>
                        <a:pt x="467352" y="0"/>
                      </a:lnTo>
                      <a:cubicBezTo>
                        <a:pt x="495694" y="0"/>
                        <a:pt x="518669" y="22976"/>
                        <a:pt x="518669" y="51317"/>
                      </a:cubicBezTo>
                      <a:lnTo>
                        <a:pt x="518669" y="344354"/>
                      </a:lnTo>
                      <a:lnTo>
                        <a:pt x="515571" y="344038"/>
                      </a:lnTo>
                      <a:lnTo>
                        <a:pt x="474662" y="348212"/>
                      </a:lnTo>
                      <a:lnTo>
                        <a:pt x="474662" y="50208"/>
                      </a:lnTo>
                      <a:cubicBezTo>
                        <a:pt x="474662" y="45532"/>
                        <a:pt x="470871" y="41741"/>
                        <a:pt x="466195" y="41741"/>
                      </a:cubicBezTo>
                      <a:lnTo>
                        <a:pt x="52473" y="41741"/>
                      </a:lnTo>
                      <a:cubicBezTo>
                        <a:pt x="47797" y="41741"/>
                        <a:pt x="44006" y="45532"/>
                        <a:pt x="44006" y="50208"/>
                      </a:cubicBezTo>
                      <a:lnTo>
                        <a:pt x="44006" y="571740"/>
                      </a:lnTo>
                      <a:cubicBezTo>
                        <a:pt x="44006" y="576416"/>
                        <a:pt x="47797" y="580207"/>
                        <a:pt x="52473" y="580207"/>
                      </a:cubicBezTo>
                      <a:lnTo>
                        <a:pt x="306472" y="580207"/>
                      </a:lnTo>
                      <a:lnTo>
                        <a:pt x="308544" y="601016"/>
                      </a:lnTo>
                      <a:lnTo>
                        <a:pt x="314965" y="621949"/>
                      </a:lnTo>
                      <a:lnTo>
                        <a:pt x="51318" y="621949"/>
                      </a:lnTo>
                      <a:cubicBezTo>
                        <a:pt x="22976" y="621949"/>
                        <a:pt x="0" y="598974"/>
                        <a:pt x="0" y="570632"/>
                      </a:cubicBezTo>
                      <a:lnTo>
                        <a:pt x="0" y="51317"/>
                      </a:lnTo>
                      <a:cubicBezTo>
                        <a:pt x="0" y="22976"/>
                        <a:pt x="22976" y="0"/>
                        <a:pt x="51318"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latin typeface="Arial" panose="020B0604020202020204" pitchFamily="34" charset="0"/>
                    <a:cs typeface="Arial" panose="020B0604020202020204" pitchFamily="34" charset="0"/>
                  </a:endParaRPr>
                </a:p>
              </p:txBody>
            </p:sp>
            <p:sp>
              <p:nvSpPr>
                <p:cNvPr id="122" name="Rectangle 22"/>
                <p:cNvSpPr>
                  <a:spLocks noChangeArrowheads="1"/>
                </p:cNvSpPr>
                <p:nvPr/>
              </p:nvSpPr>
              <p:spPr bwMode="auto">
                <a:xfrm>
                  <a:off x="7203677" y="2573331"/>
                  <a:ext cx="333381" cy="2755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123" name="Rectangle 23"/>
                <p:cNvSpPr>
                  <a:spLocks noChangeArrowheads="1"/>
                </p:cNvSpPr>
                <p:nvPr/>
              </p:nvSpPr>
              <p:spPr bwMode="auto">
                <a:xfrm>
                  <a:off x="7203677" y="2642212"/>
                  <a:ext cx="333381" cy="289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124" name="Rectangle 24"/>
                <p:cNvSpPr>
                  <a:spLocks noChangeArrowheads="1"/>
                </p:cNvSpPr>
                <p:nvPr/>
              </p:nvSpPr>
              <p:spPr bwMode="auto">
                <a:xfrm>
                  <a:off x="7216076" y="2489298"/>
                  <a:ext cx="55104" cy="6337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125" name="Rectangle 25"/>
                <p:cNvSpPr>
                  <a:spLocks noChangeArrowheads="1"/>
                </p:cNvSpPr>
                <p:nvPr/>
              </p:nvSpPr>
              <p:spPr bwMode="auto">
                <a:xfrm>
                  <a:off x="7301487" y="2454857"/>
                  <a:ext cx="53727" cy="9781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126" name="Rectangle 26"/>
                <p:cNvSpPr>
                  <a:spLocks noChangeArrowheads="1"/>
                </p:cNvSpPr>
                <p:nvPr/>
              </p:nvSpPr>
              <p:spPr bwMode="auto">
                <a:xfrm>
                  <a:off x="7384144" y="2412152"/>
                  <a:ext cx="55104" cy="14051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127" name="Rectangle 27"/>
                <p:cNvSpPr>
                  <a:spLocks noChangeArrowheads="1"/>
                </p:cNvSpPr>
                <p:nvPr/>
              </p:nvSpPr>
              <p:spPr bwMode="auto">
                <a:xfrm>
                  <a:off x="7468178" y="2362558"/>
                  <a:ext cx="55104" cy="1901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128" name="Freeform 29"/>
                <p:cNvSpPr>
                  <a:spLocks/>
                </p:cNvSpPr>
                <p:nvPr/>
              </p:nvSpPr>
              <p:spPr bwMode="auto">
                <a:xfrm>
                  <a:off x="7206432" y="2779973"/>
                  <a:ext cx="225928" cy="27552"/>
                </a:xfrm>
                <a:custGeom>
                  <a:avLst/>
                  <a:gdLst>
                    <a:gd name="T0" fmla="*/ 0 w 164"/>
                    <a:gd name="T1" fmla="*/ 0 h 20"/>
                    <a:gd name="T2" fmla="*/ 164 w 164"/>
                    <a:gd name="T3" fmla="*/ 0 h 20"/>
                    <a:gd name="T4" fmla="*/ 159 w 164"/>
                    <a:gd name="T5" fmla="*/ 20 h 20"/>
                    <a:gd name="T6" fmla="*/ 0 w 164"/>
                    <a:gd name="T7" fmla="*/ 20 h 20"/>
                    <a:gd name="T8" fmla="*/ 0 w 164"/>
                    <a:gd name="T9" fmla="*/ 0 h 20"/>
                  </a:gdLst>
                  <a:ahLst/>
                  <a:cxnLst>
                    <a:cxn ang="0">
                      <a:pos x="T0" y="T1"/>
                    </a:cxn>
                    <a:cxn ang="0">
                      <a:pos x="T2" y="T3"/>
                    </a:cxn>
                    <a:cxn ang="0">
                      <a:pos x="T4" y="T5"/>
                    </a:cxn>
                    <a:cxn ang="0">
                      <a:pos x="T6" y="T7"/>
                    </a:cxn>
                    <a:cxn ang="0">
                      <a:pos x="T8" y="T9"/>
                    </a:cxn>
                  </a:cxnLst>
                  <a:rect l="0" t="0" r="r" b="b"/>
                  <a:pathLst>
                    <a:path w="164" h="20">
                      <a:moveTo>
                        <a:pt x="0" y="0"/>
                      </a:moveTo>
                      <a:lnTo>
                        <a:pt x="164" y="0"/>
                      </a:lnTo>
                      <a:lnTo>
                        <a:pt x="159" y="20"/>
                      </a:lnTo>
                      <a:lnTo>
                        <a:pt x="0" y="2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129" name="Freeform 30"/>
                <p:cNvSpPr>
                  <a:spLocks/>
                </p:cNvSpPr>
                <p:nvPr/>
              </p:nvSpPr>
              <p:spPr bwMode="auto">
                <a:xfrm>
                  <a:off x="7206432" y="2711092"/>
                  <a:ext cx="265879" cy="26175"/>
                </a:xfrm>
                <a:custGeom>
                  <a:avLst/>
                  <a:gdLst>
                    <a:gd name="T0" fmla="*/ 0 w 193"/>
                    <a:gd name="T1" fmla="*/ 0 h 19"/>
                    <a:gd name="T2" fmla="*/ 193 w 193"/>
                    <a:gd name="T3" fmla="*/ 0 h 19"/>
                    <a:gd name="T4" fmla="*/ 178 w 193"/>
                    <a:gd name="T5" fmla="*/ 19 h 19"/>
                    <a:gd name="T6" fmla="*/ 0 w 193"/>
                    <a:gd name="T7" fmla="*/ 19 h 19"/>
                    <a:gd name="T8" fmla="*/ 0 w 193"/>
                    <a:gd name="T9" fmla="*/ 0 h 19"/>
                  </a:gdLst>
                  <a:ahLst/>
                  <a:cxnLst>
                    <a:cxn ang="0">
                      <a:pos x="T0" y="T1"/>
                    </a:cxn>
                    <a:cxn ang="0">
                      <a:pos x="T2" y="T3"/>
                    </a:cxn>
                    <a:cxn ang="0">
                      <a:pos x="T4" y="T5"/>
                    </a:cxn>
                    <a:cxn ang="0">
                      <a:pos x="T6" y="T7"/>
                    </a:cxn>
                    <a:cxn ang="0">
                      <a:pos x="T8" y="T9"/>
                    </a:cxn>
                  </a:cxnLst>
                  <a:rect l="0" t="0" r="r" b="b"/>
                  <a:pathLst>
                    <a:path w="193" h="19">
                      <a:moveTo>
                        <a:pt x="0" y="0"/>
                      </a:moveTo>
                      <a:lnTo>
                        <a:pt x="193" y="0"/>
                      </a:lnTo>
                      <a:lnTo>
                        <a:pt x="178" y="19"/>
                      </a:lnTo>
                      <a:lnTo>
                        <a:pt x="0" y="1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130" name="Freeform 32"/>
                <p:cNvSpPr>
                  <a:spLocks/>
                </p:cNvSpPr>
                <p:nvPr/>
              </p:nvSpPr>
              <p:spPr bwMode="auto">
                <a:xfrm>
                  <a:off x="7515016" y="2777217"/>
                  <a:ext cx="234193" cy="159803"/>
                </a:xfrm>
                <a:custGeom>
                  <a:avLst/>
                  <a:gdLst>
                    <a:gd name="T0" fmla="*/ 147 w 170"/>
                    <a:gd name="T1" fmla="*/ 0 h 116"/>
                    <a:gd name="T2" fmla="*/ 170 w 170"/>
                    <a:gd name="T3" fmla="*/ 30 h 116"/>
                    <a:gd name="T4" fmla="*/ 55 w 170"/>
                    <a:gd name="T5" fmla="*/ 116 h 116"/>
                    <a:gd name="T6" fmla="*/ 0 w 170"/>
                    <a:gd name="T7" fmla="*/ 42 h 116"/>
                    <a:gd name="T8" fmla="*/ 30 w 170"/>
                    <a:gd name="T9" fmla="*/ 19 h 116"/>
                    <a:gd name="T10" fmla="*/ 62 w 170"/>
                    <a:gd name="T11" fmla="*/ 63 h 116"/>
                    <a:gd name="T12" fmla="*/ 147 w 170"/>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170" h="116">
                      <a:moveTo>
                        <a:pt x="147" y="0"/>
                      </a:moveTo>
                      <a:lnTo>
                        <a:pt x="170" y="30"/>
                      </a:lnTo>
                      <a:lnTo>
                        <a:pt x="55" y="116"/>
                      </a:lnTo>
                      <a:lnTo>
                        <a:pt x="0" y="42"/>
                      </a:lnTo>
                      <a:lnTo>
                        <a:pt x="30" y="19"/>
                      </a:lnTo>
                      <a:lnTo>
                        <a:pt x="62" y="63"/>
                      </a:lnTo>
                      <a:lnTo>
                        <a:pt x="1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131" name="Freeform 130"/>
                <p:cNvSpPr/>
                <p:nvPr/>
              </p:nvSpPr>
              <p:spPr>
                <a:xfrm>
                  <a:off x="7435364" y="2648482"/>
                  <a:ext cx="394186" cy="402807"/>
                </a:xfrm>
                <a:custGeom>
                  <a:avLst/>
                  <a:gdLst>
                    <a:gd name="connsiteX0" fmla="*/ 227122 w 454244"/>
                    <a:gd name="connsiteY0" fmla="*/ 56441 h 464178"/>
                    <a:gd name="connsiteX1" fmla="*/ 53514 w 454244"/>
                    <a:gd name="connsiteY1" fmla="*/ 232089 h 464178"/>
                    <a:gd name="connsiteX2" fmla="*/ 227122 w 454244"/>
                    <a:gd name="connsiteY2" fmla="*/ 407737 h 464178"/>
                    <a:gd name="connsiteX3" fmla="*/ 400730 w 454244"/>
                    <a:gd name="connsiteY3" fmla="*/ 232089 h 464178"/>
                    <a:gd name="connsiteX4" fmla="*/ 227122 w 454244"/>
                    <a:gd name="connsiteY4" fmla="*/ 56441 h 464178"/>
                    <a:gd name="connsiteX5" fmla="*/ 227122 w 454244"/>
                    <a:gd name="connsiteY5" fmla="*/ 0 h 464178"/>
                    <a:gd name="connsiteX6" fmla="*/ 454244 w 454244"/>
                    <a:gd name="connsiteY6" fmla="*/ 232089 h 464178"/>
                    <a:gd name="connsiteX7" fmla="*/ 227122 w 454244"/>
                    <a:gd name="connsiteY7" fmla="*/ 464178 h 464178"/>
                    <a:gd name="connsiteX8" fmla="*/ 0 w 454244"/>
                    <a:gd name="connsiteY8" fmla="*/ 232089 h 464178"/>
                    <a:gd name="connsiteX9" fmla="*/ 227122 w 454244"/>
                    <a:gd name="connsiteY9" fmla="*/ 0 h 46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244" h="464178">
                      <a:moveTo>
                        <a:pt x="227122" y="56441"/>
                      </a:moveTo>
                      <a:cubicBezTo>
                        <a:pt x="131241" y="56441"/>
                        <a:pt x="53514" y="135081"/>
                        <a:pt x="53514" y="232089"/>
                      </a:cubicBezTo>
                      <a:cubicBezTo>
                        <a:pt x="53514" y="329097"/>
                        <a:pt x="131241" y="407737"/>
                        <a:pt x="227122" y="407737"/>
                      </a:cubicBezTo>
                      <a:cubicBezTo>
                        <a:pt x="323003" y="407737"/>
                        <a:pt x="400730" y="329097"/>
                        <a:pt x="400730" y="232089"/>
                      </a:cubicBezTo>
                      <a:cubicBezTo>
                        <a:pt x="400730" y="135081"/>
                        <a:pt x="323003" y="56441"/>
                        <a:pt x="227122" y="56441"/>
                      </a:cubicBezTo>
                      <a:close/>
                      <a:moveTo>
                        <a:pt x="227122" y="0"/>
                      </a:moveTo>
                      <a:cubicBezTo>
                        <a:pt x="352558" y="0"/>
                        <a:pt x="454244" y="103910"/>
                        <a:pt x="454244" y="232089"/>
                      </a:cubicBezTo>
                      <a:cubicBezTo>
                        <a:pt x="454244" y="360268"/>
                        <a:pt x="352558" y="464178"/>
                        <a:pt x="227122" y="464178"/>
                      </a:cubicBezTo>
                      <a:cubicBezTo>
                        <a:pt x="101686" y="464178"/>
                        <a:pt x="0" y="360268"/>
                        <a:pt x="0" y="232089"/>
                      </a:cubicBezTo>
                      <a:cubicBezTo>
                        <a:pt x="0" y="103910"/>
                        <a:pt x="101686" y="0"/>
                        <a:pt x="227122"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grpSp>
        </p:grpSp>
      </p:grpSp>
      <p:grpSp>
        <p:nvGrpSpPr>
          <p:cNvPr id="65" name="Group 64"/>
          <p:cNvGrpSpPr/>
          <p:nvPr/>
        </p:nvGrpSpPr>
        <p:grpSpPr>
          <a:xfrm>
            <a:off x="3548274" y="3553559"/>
            <a:ext cx="2195713" cy="1051069"/>
            <a:chOff x="877335" y="5308945"/>
            <a:chExt cx="2435873" cy="671342"/>
          </a:xfrm>
        </p:grpSpPr>
        <p:sp>
          <p:nvSpPr>
            <p:cNvPr id="66" name="Rectangle 65"/>
            <p:cNvSpPr/>
            <p:nvPr/>
          </p:nvSpPr>
          <p:spPr>
            <a:xfrm>
              <a:off x="883400" y="5308945"/>
              <a:ext cx="2337039" cy="265388"/>
            </a:xfrm>
            <a:prstGeom prst="rect">
              <a:avLst/>
            </a:prstGeom>
          </p:spPr>
          <p:txBody>
            <a:bodyPr wrap="square">
              <a:spAutoFit/>
            </a:bodyPr>
            <a:lstStyle/>
            <a:p>
              <a:r>
                <a:rPr lang="en-US" sz="1050" b="1" dirty="0">
                  <a:solidFill>
                    <a:srgbClr val="0070C0"/>
                  </a:solidFill>
                  <a:latin typeface="Arial" panose="020B0604020202020204" pitchFamily="34" charset="0"/>
                  <a:cs typeface="Arial" panose="020B0604020202020204" pitchFamily="34" charset="0"/>
                </a:rPr>
                <a:t>Phase 1 implementation</a:t>
              </a:r>
            </a:p>
          </p:txBody>
        </p:sp>
        <p:sp>
          <p:nvSpPr>
            <p:cNvPr id="67" name="Rectangle 66"/>
            <p:cNvSpPr/>
            <p:nvPr/>
          </p:nvSpPr>
          <p:spPr>
            <a:xfrm flipH="1">
              <a:off x="877335" y="5429852"/>
              <a:ext cx="2435873" cy="550435"/>
            </a:xfrm>
            <a:prstGeom prst="rect">
              <a:avLst/>
            </a:prstGeom>
          </p:spPr>
          <p:txBody>
            <a:bodyPr wrap="square">
              <a:spAutoFit/>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Pilot group implementation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SLT testing and analytics dashboard</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Production testing</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KT sessions to pilot group</a:t>
              </a:r>
            </a:p>
          </p:txBody>
        </p:sp>
      </p:grpSp>
      <p:pic>
        <p:nvPicPr>
          <p:cNvPr id="24" name="Picture 23">
            <a:extLst>
              <a:ext uri="{FF2B5EF4-FFF2-40B4-BE49-F238E27FC236}">
                <a16:creationId xmlns:a16="http://schemas.microsoft.com/office/drawing/2014/main" id="{9A6B6EAA-EA9F-21CD-0CD4-2599A44E1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1" y="23814"/>
            <a:ext cx="725117" cy="341312"/>
          </a:xfrm>
          <a:prstGeom prst="rect">
            <a:avLst/>
          </a:prstGeom>
        </p:spPr>
      </p:pic>
    </p:spTree>
    <p:extLst>
      <p:ext uri="{BB962C8B-B14F-4D97-AF65-F5344CB8AC3E}">
        <p14:creationId xmlns:p14="http://schemas.microsoft.com/office/powerpoint/2010/main" val="321949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
                                        </p:tgtEl>
                                        <p:attrNameLst>
                                          <p:attrName>style.visibility</p:attrName>
                                        </p:attrNameLst>
                                      </p:cBhvr>
                                      <p:to>
                                        <p:strVal val="visible"/>
                                      </p:to>
                                    </p:set>
                                    <p:anim calcmode="lin" valueType="num">
                                      <p:cBhvr additive="base">
                                        <p:cTn id="13" dur="500" fill="hold"/>
                                        <p:tgtEl>
                                          <p:spTgt spid="80"/>
                                        </p:tgtEl>
                                        <p:attrNameLst>
                                          <p:attrName>ppt_x</p:attrName>
                                        </p:attrNameLst>
                                      </p:cBhvr>
                                      <p:tavLst>
                                        <p:tav tm="0">
                                          <p:val>
                                            <p:strVal val="#ppt_x"/>
                                          </p:val>
                                        </p:tav>
                                        <p:tav tm="100000">
                                          <p:val>
                                            <p:strVal val="#ppt_x"/>
                                          </p:val>
                                        </p:tav>
                                      </p:tavLst>
                                    </p:anim>
                                    <p:anim calcmode="lin" valueType="num">
                                      <p:cBhvr additive="base">
                                        <p:cTn id="14"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500" fill="hold"/>
                                        <p:tgtEl>
                                          <p:spTgt spid="74"/>
                                        </p:tgtEl>
                                        <p:attrNameLst>
                                          <p:attrName>ppt_x</p:attrName>
                                        </p:attrNameLst>
                                      </p:cBhvr>
                                      <p:tavLst>
                                        <p:tav tm="0">
                                          <p:val>
                                            <p:strVal val="#ppt_x"/>
                                          </p:val>
                                        </p:tav>
                                        <p:tav tm="100000">
                                          <p:val>
                                            <p:strVal val="#ppt_x"/>
                                          </p:val>
                                        </p:tav>
                                      </p:tavLst>
                                    </p:anim>
                                    <p:anim calcmode="lin" valueType="num">
                                      <p:cBhvr additive="base">
                                        <p:cTn id="20"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additive="base">
                                        <p:cTn id="25" dur="500" fill="hold"/>
                                        <p:tgtEl>
                                          <p:spTgt spid="68"/>
                                        </p:tgtEl>
                                        <p:attrNameLst>
                                          <p:attrName>ppt_x</p:attrName>
                                        </p:attrNameLst>
                                      </p:cBhvr>
                                      <p:tavLst>
                                        <p:tav tm="0">
                                          <p:val>
                                            <p:strVal val="#ppt_x"/>
                                          </p:val>
                                        </p:tav>
                                        <p:tav tm="100000">
                                          <p:val>
                                            <p:strVal val="#ppt_x"/>
                                          </p:val>
                                        </p:tav>
                                      </p:tavLst>
                                    </p:anim>
                                    <p:anim calcmode="lin" valueType="num">
                                      <p:cBhvr additive="base">
                                        <p:cTn id="2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500" fill="hold"/>
                                        <p:tgtEl>
                                          <p:spTgt spid="83"/>
                                        </p:tgtEl>
                                        <p:attrNameLst>
                                          <p:attrName>ppt_x</p:attrName>
                                        </p:attrNameLst>
                                      </p:cBhvr>
                                      <p:tavLst>
                                        <p:tav tm="0">
                                          <p:val>
                                            <p:strVal val="#ppt_x"/>
                                          </p:val>
                                        </p:tav>
                                        <p:tav tm="100000">
                                          <p:val>
                                            <p:strVal val="#ppt_x"/>
                                          </p:val>
                                        </p:tav>
                                      </p:tavLst>
                                    </p:anim>
                                    <p:anim calcmode="lin" valueType="num">
                                      <p:cBhvr additive="base">
                                        <p:cTn id="32"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696836" y="-343635"/>
            <a:ext cx="10515600" cy="1325563"/>
          </a:xfrm>
        </p:spPr>
        <p:txBody>
          <a:bodyPr/>
          <a:lstStyle/>
          <a:p>
            <a:pPr algn="ctr"/>
            <a:r>
              <a:rPr lang="en-IN" b="1" dirty="0"/>
              <a:t>Results</a:t>
            </a:r>
          </a:p>
        </p:txBody>
      </p:sp>
      <p:graphicFrame>
        <p:nvGraphicFramePr>
          <p:cNvPr id="10" name="Chart 9">
            <a:extLst>
              <a:ext uri="{FF2B5EF4-FFF2-40B4-BE49-F238E27FC236}">
                <a16:creationId xmlns:a16="http://schemas.microsoft.com/office/drawing/2014/main" id="{3D9CA682-12C0-2E6F-ACF1-ADA0D5F56891}"/>
              </a:ext>
            </a:extLst>
          </p:cNvPr>
          <p:cNvGraphicFramePr>
            <a:graphicFrameLocks/>
          </p:cNvGraphicFramePr>
          <p:nvPr>
            <p:extLst>
              <p:ext uri="{D42A27DB-BD31-4B8C-83A1-F6EECF244321}">
                <p14:modId xmlns:p14="http://schemas.microsoft.com/office/powerpoint/2010/main" val="239099514"/>
              </p:ext>
            </p:extLst>
          </p:nvPr>
        </p:nvGraphicFramePr>
        <p:xfrm>
          <a:off x="-28281" y="800408"/>
          <a:ext cx="4053525" cy="22082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31E605BD-EC89-9F0F-4164-CEB31C2979F0}"/>
              </a:ext>
            </a:extLst>
          </p:cNvPr>
          <p:cNvGraphicFramePr>
            <a:graphicFrameLocks/>
          </p:cNvGraphicFramePr>
          <p:nvPr>
            <p:extLst>
              <p:ext uri="{D42A27DB-BD31-4B8C-83A1-F6EECF244321}">
                <p14:modId xmlns:p14="http://schemas.microsoft.com/office/powerpoint/2010/main" val="2845810526"/>
              </p:ext>
            </p:extLst>
          </p:nvPr>
        </p:nvGraphicFramePr>
        <p:xfrm>
          <a:off x="4025244" y="798938"/>
          <a:ext cx="4039046" cy="22082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31219BE7-949E-6A96-FE09-88B04679290A}"/>
              </a:ext>
            </a:extLst>
          </p:cNvPr>
          <p:cNvGraphicFramePr>
            <a:graphicFrameLocks/>
          </p:cNvGraphicFramePr>
          <p:nvPr>
            <p:extLst>
              <p:ext uri="{D42A27DB-BD31-4B8C-83A1-F6EECF244321}">
                <p14:modId xmlns:p14="http://schemas.microsoft.com/office/powerpoint/2010/main" val="605900074"/>
              </p:ext>
            </p:extLst>
          </p:nvPr>
        </p:nvGraphicFramePr>
        <p:xfrm>
          <a:off x="8110196" y="798938"/>
          <a:ext cx="4007619" cy="2208229"/>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484066FF-76FC-8492-47AD-C7C49AAD8D97}"/>
              </a:ext>
            </a:extLst>
          </p:cNvPr>
          <p:cNvSpPr txBox="1"/>
          <p:nvPr/>
        </p:nvSpPr>
        <p:spPr>
          <a:xfrm>
            <a:off x="1998481" y="3119283"/>
            <a:ext cx="8463064" cy="646331"/>
          </a:xfrm>
          <a:prstGeom prst="rect">
            <a:avLst/>
          </a:prstGeom>
          <a:noFill/>
        </p:spPr>
        <p:txBody>
          <a:bodyPr wrap="square" rtlCol="0">
            <a:spAutoFit/>
          </a:bodyPr>
          <a:lstStyle/>
          <a:p>
            <a:pPr algn="ctr"/>
            <a:r>
              <a:rPr lang="en-IN" dirty="0"/>
              <a:t>The above-mentioned details are the advantage of the product post implementation and how its contributing to the revenue by increasing the patient footfall. </a:t>
            </a:r>
          </a:p>
        </p:txBody>
      </p:sp>
      <p:pic>
        <p:nvPicPr>
          <p:cNvPr id="20" name="Picture 19">
            <a:extLst>
              <a:ext uri="{FF2B5EF4-FFF2-40B4-BE49-F238E27FC236}">
                <a16:creationId xmlns:a16="http://schemas.microsoft.com/office/drawing/2014/main" id="{D2B0FC1D-26B8-1268-6A48-A4154DE55B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81" y="23814"/>
            <a:ext cx="725117" cy="341312"/>
          </a:xfrm>
          <a:prstGeom prst="rect">
            <a:avLst/>
          </a:prstGeom>
        </p:spPr>
      </p:pic>
      <p:sp>
        <p:nvSpPr>
          <p:cNvPr id="3" name="TextBox 2">
            <a:extLst>
              <a:ext uri="{FF2B5EF4-FFF2-40B4-BE49-F238E27FC236}">
                <a16:creationId xmlns:a16="http://schemas.microsoft.com/office/drawing/2014/main" id="{A203007F-E049-066D-56D6-9CE5C59D6A4C}"/>
              </a:ext>
            </a:extLst>
          </p:cNvPr>
          <p:cNvSpPr txBox="1"/>
          <p:nvPr/>
        </p:nvSpPr>
        <p:spPr>
          <a:xfrm>
            <a:off x="4025244" y="3678946"/>
            <a:ext cx="4084952" cy="646331"/>
          </a:xfrm>
          <a:prstGeom prst="rect">
            <a:avLst/>
          </a:prstGeom>
          <a:noFill/>
        </p:spPr>
        <p:txBody>
          <a:bodyPr wrap="square" rtlCol="0">
            <a:spAutoFit/>
          </a:bodyPr>
          <a:lstStyle/>
          <a:p>
            <a:pPr algn="ctr"/>
            <a:r>
              <a:rPr lang="en-IN" dirty="0"/>
              <a:t>Campaign success rate screenshots</a:t>
            </a:r>
          </a:p>
          <a:p>
            <a:pPr algn="ctr"/>
            <a:r>
              <a:rPr lang="en-IN" dirty="0">
                <a:hlinkClick r:id="rId6" action="ppaction://hlinkfile"/>
              </a:rPr>
              <a:t>1</a:t>
            </a:r>
            <a:r>
              <a:rPr lang="en-IN" dirty="0"/>
              <a:t>	</a:t>
            </a:r>
            <a:r>
              <a:rPr lang="en-IN" dirty="0">
                <a:hlinkClick r:id="rId7" action="ppaction://hlinkfile"/>
              </a:rPr>
              <a:t>2</a:t>
            </a:r>
            <a:r>
              <a:rPr lang="en-IN" dirty="0"/>
              <a:t>	</a:t>
            </a:r>
            <a:r>
              <a:rPr lang="en-IN" dirty="0">
                <a:hlinkClick r:id="rId8" action="ppaction://hlinkfile"/>
              </a:rPr>
              <a:t>3</a:t>
            </a:r>
            <a:endParaRPr lang="en-IN" dirty="0"/>
          </a:p>
        </p:txBody>
      </p:sp>
      <p:graphicFrame>
        <p:nvGraphicFramePr>
          <p:cNvPr id="4" name="Chart 3">
            <a:extLst>
              <a:ext uri="{FF2B5EF4-FFF2-40B4-BE49-F238E27FC236}">
                <a16:creationId xmlns:a16="http://schemas.microsoft.com/office/drawing/2014/main" id="{644C9A52-63FF-1AD4-820D-064A68119B70}"/>
              </a:ext>
            </a:extLst>
          </p:cNvPr>
          <p:cNvGraphicFramePr>
            <a:graphicFrameLocks/>
          </p:cNvGraphicFramePr>
          <p:nvPr>
            <p:extLst>
              <p:ext uri="{D42A27DB-BD31-4B8C-83A1-F6EECF244321}">
                <p14:modId xmlns:p14="http://schemas.microsoft.com/office/powerpoint/2010/main" val="2365874396"/>
              </p:ext>
            </p:extLst>
          </p:nvPr>
        </p:nvGraphicFramePr>
        <p:xfrm>
          <a:off x="3879431" y="4149740"/>
          <a:ext cx="4376577" cy="275313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373306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F703F-12E2-8857-125E-B3C3BA40F094}"/>
              </a:ext>
            </a:extLst>
          </p:cNvPr>
          <p:cNvSpPr>
            <a:spLocks noGrp="1"/>
          </p:cNvSpPr>
          <p:nvPr>
            <p:ph type="title"/>
          </p:nvPr>
        </p:nvSpPr>
        <p:spPr/>
        <p:txBody>
          <a:bodyPr/>
          <a:lstStyle/>
          <a:p>
            <a:pPr algn="ctr"/>
            <a:r>
              <a:rPr lang="en-IN" b="1" dirty="0"/>
              <a:t>Key Factors that Contribute to the successful implementation</a:t>
            </a:r>
          </a:p>
        </p:txBody>
      </p:sp>
      <p:graphicFrame>
        <p:nvGraphicFramePr>
          <p:cNvPr id="7" name="Table 7">
            <a:extLst>
              <a:ext uri="{FF2B5EF4-FFF2-40B4-BE49-F238E27FC236}">
                <a16:creationId xmlns:a16="http://schemas.microsoft.com/office/drawing/2014/main" id="{539D19C2-A2C2-6196-F1A4-7692E01D5791}"/>
              </a:ext>
            </a:extLst>
          </p:cNvPr>
          <p:cNvGraphicFramePr>
            <a:graphicFrameLocks noGrp="1"/>
          </p:cNvGraphicFramePr>
          <p:nvPr>
            <p:ph idx="1"/>
            <p:extLst>
              <p:ext uri="{D42A27DB-BD31-4B8C-83A1-F6EECF244321}">
                <p14:modId xmlns:p14="http://schemas.microsoft.com/office/powerpoint/2010/main" val="3354940144"/>
              </p:ext>
            </p:extLst>
          </p:nvPr>
        </p:nvGraphicFramePr>
        <p:xfrm>
          <a:off x="838203" y="1690688"/>
          <a:ext cx="10515597" cy="43942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073028003"/>
                    </a:ext>
                  </a:extLst>
                </a:gridCol>
                <a:gridCol w="3505199">
                  <a:extLst>
                    <a:ext uri="{9D8B030D-6E8A-4147-A177-3AD203B41FA5}">
                      <a16:colId xmlns:a16="http://schemas.microsoft.com/office/drawing/2014/main" val="2497622703"/>
                    </a:ext>
                  </a:extLst>
                </a:gridCol>
                <a:gridCol w="3505199">
                  <a:extLst>
                    <a:ext uri="{9D8B030D-6E8A-4147-A177-3AD203B41FA5}">
                      <a16:colId xmlns:a16="http://schemas.microsoft.com/office/drawing/2014/main" val="913002102"/>
                    </a:ext>
                  </a:extLst>
                </a:gridCol>
              </a:tblGrid>
              <a:tr h="370840">
                <a:tc>
                  <a:txBody>
                    <a:bodyPr/>
                    <a:lstStyle/>
                    <a:p>
                      <a:pPr algn="ctr"/>
                      <a:r>
                        <a:rPr lang="en-IN" dirty="0"/>
                        <a:t>Challenge post phase 1</a:t>
                      </a:r>
                    </a:p>
                  </a:txBody>
                  <a:tcPr/>
                </a:tc>
                <a:tc>
                  <a:txBody>
                    <a:bodyPr/>
                    <a:lstStyle/>
                    <a:p>
                      <a:pPr algn="ctr"/>
                      <a:r>
                        <a:rPr lang="en-IN" dirty="0"/>
                        <a:t>Resolved</a:t>
                      </a:r>
                    </a:p>
                  </a:txBody>
                  <a:tcPr/>
                </a:tc>
                <a:tc>
                  <a:txBody>
                    <a:bodyPr/>
                    <a:lstStyle/>
                    <a:p>
                      <a:pPr algn="ctr"/>
                      <a:r>
                        <a:rPr lang="en-IN" dirty="0"/>
                        <a:t>Key Factor Contributed </a:t>
                      </a:r>
                    </a:p>
                  </a:txBody>
                  <a:tcPr/>
                </a:tc>
                <a:extLst>
                  <a:ext uri="{0D108BD9-81ED-4DB2-BD59-A6C34878D82A}">
                    <a16:rowId xmlns:a16="http://schemas.microsoft.com/office/drawing/2014/main" val="1046882221"/>
                  </a:ext>
                </a:extLst>
              </a:tr>
              <a:tr h="370840">
                <a:tc>
                  <a:txBody>
                    <a:bodyPr/>
                    <a:lstStyle/>
                    <a:p>
                      <a:pPr algn="ctr"/>
                      <a:r>
                        <a:rPr lang="en-IN" dirty="0"/>
                        <a:t>Compliance and hindrances while using the software</a:t>
                      </a:r>
                    </a:p>
                  </a:txBody>
                  <a:tcPr/>
                </a:tc>
                <a:tc>
                  <a:txBody>
                    <a:bodyPr/>
                    <a:lstStyle/>
                    <a:p>
                      <a:pPr algn="ctr"/>
                      <a:r>
                        <a:rPr lang="en-IN" dirty="0"/>
                        <a:t>Broadcasts, user manuals </a:t>
                      </a:r>
                    </a:p>
                  </a:txBody>
                  <a:tcPr/>
                </a:tc>
                <a:tc>
                  <a:txBody>
                    <a:bodyPr/>
                    <a:lstStyle/>
                    <a:p>
                      <a:pPr algn="ctr"/>
                      <a:r>
                        <a:rPr lang="en-US" sz="1800" b="0" i="0" kern="1200" dirty="0">
                          <a:solidFill>
                            <a:schemeClr val="dk1"/>
                          </a:solidFill>
                          <a:effectLst/>
                          <a:latin typeface="+mn-lt"/>
                          <a:ea typeface="+mn-ea"/>
                          <a:cs typeface="+mn-cs"/>
                        </a:rPr>
                        <a:t>Clear Communication and Stakeholder Engagement</a:t>
                      </a:r>
                      <a:endParaRPr lang="en-IN" dirty="0"/>
                    </a:p>
                  </a:txBody>
                  <a:tcPr/>
                </a:tc>
                <a:extLst>
                  <a:ext uri="{0D108BD9-81ED-4DB2-BD59-A6C34878D82A}">
                    <a16:rowId xmlns:a16="http://schemas.microsoft.com/office/drawing/2014/main" val="2846318127"/>
                  </a:ext>
                </a:extLst>
              </a:tr>
              <a:tr h="370840">
                <a:tc>
                  <a:txBody>
                    <a:bodyPr/>
                    <a:lstStyle/>
                    <a:p>
                      <a:pPr algn="ctr"/>
                      <a:r>
                        <a:rPr lang="en-IN" dirty="0"/>
                        <a:t>Campaign postponement issues </a:t>
                      </a:r>
                    </a:p>
                  </a:txBody>
                  <a:tcPr/>
                </a:tc>
                <a:tc>
                  <a:txBody>
                    <a:bodyPr/>
                    <a:lstStyle/>
                    <a:p>
                      <a:pPr algn="ctr"/>
                      <a:r>
                        <a:rPr lang="en-IN" dirty="0"/>
                        <a:t>After the ports have been released and IP, giving </a:t>
                      </a:r>
                      <a:r>
                        <a:rPr lang="en-IN" dirty="0" err="1"/>
                        <a:t>MySql</a:t>
                      </a:r>
                      <a:r>
                        <a:rPr lang="en-IN" dirty="0"/>
                        <a:t> public access to beta 3 server</a:t>
                      </a:r>
                    </a:p>
                  </a:txBody>
                  <a:tcPr/>
                </a:tc>
                <a:tc>
                  <a:txBody>
                    <a:bodyPr/>
                    <a:lstStyle/>
                    <a:p>
                      <a:pPr algn="ctr"/>
                      <a:r>
                        <a:rPr lang="en-IN" dirty="0"/>
                        <a:t>Intra-departmental communication issues and comprehensive planning and project management</a:t>
                      </a:r>
                    </a:p>
                  </a:txBody>
                  <a:tcPr/>
                </a:tc>
                <a:extLst>
                  <a:ext uri="{0D108BD9-81ED-4DB2-BD59-A6C34878D82A}">
                    <a16:rowId xmlns:a16="http://schemas.microsoft.com/office/drawing/2014/main" val="2705258373"/>
                  </a:ext>
                </a:extLst>
              </a:tr>
              <a:tr h="370840">
                <a:tc>
                  <a:txBody>
                    <a:bodyPr/>
                    <a:lstStyle/>
                    <a:p>
                      <a:pPr algn="ctr"/>
                      <a:r>
                        <a:rPr lang="en-IN" dirty="0"/>
                        <a:t>Data Security issues</a:t>
                      </a:r>
                    </a:p>
                  </a:txBody>
                  <a:tcPr/>
                </a:tc>
                <a:tc>
                  <a:txBody>
                    <a:bodyPr/>
                    <a:lstStyle/>
                    <a:p>
                      <a:pPr algn="ctr"/>
                      <a:r>
                        <a:rPr lang="en-IN" dirty="0"/>
                        <a:t>Designed protocols for user ID creation and access specifications</a:t>
                      </a:r>
                    </a:p>
                  </a:txBody>
                  <a:tcPr/>
                </a:tc>
                <a:tc>
                  <a:txBody>
                    <a:bodyPr/>
                    <a:lstStyle/>
                    <a:p>
                      <a:pPr algn="ctr"/>
                      <a:r>
                        <a:rPr lang="en-IN" dirty="0"/>
                        <a:t>Understanding the structure of organization and privileges of users</a:t>
                      </a:r>
                    </a:p>
                  </a:txBody>
                  <a:tcPr/>
                </a:tc>
                <a:extLst>
                  <a:ext uri="{0D108BD9-81ED-4DB2-BD59-A6C34878D82A}">
                    <a16:rowId xmlns:a16="http://schemas.microsoft.com/office/drawing/2014/main" val="3861080860"/>
                  </a:ext>
                </a:extLst>
              </a:tr>
              <a:tr h="370840">
                <a:tc>
                  <a:txBody>
                    <a:bodyPr/>
                    <a:lstStyle/>
                    <a:p>
                      <a:pPr algn="ctr"/>
                      <a:r>
                        <a:rPr lang="en-IN" dirty="0"/>
                        <a:t>Change requests</a:t>
                      </a:r>
                    </a:p>
                  </a:txBody>
                  <a:tcPr/>
                </a:tc>
                <a:tc>
                  <a:txBody>
                    <a:bodyPr/>
                    <a:lstStyle/>
                    <a:p>
                      <a:pPr algn="ctr"/>
                      <a:r>
                        <a:rPr lang="en-IN" dirty="0"/>
                        <a:t>New SRS documents and change logs have been created and designed</a:t>
                      </a:r>
                    </a:p>
                  </a:txBody>
                  <a:tcPr/>
                </a:tc>
                <a:tc>
                  <a:txBody>
                    <a:bodyPr/>
                    <a:lstStyle/>
                    <a:p>
                      <a:pPr algn="ctr"/>
                      <a:r>
                        <a:rPr lang="en-IN" dirty="0"/>
                        <a:t>Requirements are not be gathered but are to be elicitated. Personal interviews are supposed to be done with all the stakeholders </a:t>
                      </a:r>
                    </a:p>
                  </a:txBody>
                  <a:tcPr/>
                </a:tc>
                <a:extLst>
                  <a:ext uri="{0D108BD9-81ED-4DB2-BD59-A6C34878D82A}">
                    <a16:rowId xmlns:a16="http://schemas.microsoft.com/office/drawing/2014/main" val="2243372822"/>
                  </a:ext>
                </a:extLst>
              </a:tr>
              <a:tr h="370840">
                <a:tc>
                  <a:txBody>
                    <a:bodyPr/>
                    <a:lstStyle/>
                    <a:p>
                      <a:pPr algn="ctr"/>
                      <a:r>
                        <a:rPr lang="en-IN" dirty="0"/>
                        <a:t>Defect Lifecyle documentation</a:t>
                      </a:r>
                    </a:p>
                  </a:txBody>
                  <a:tcPr/>
                </a:tc>
                <a:tc>
                  <a:txBody>
                    <a:bodyPr/>
                    <a:lstStyle/>
                    <a:p>
                      <a:pPr algn="ctr"/>
                      <a:r>
                        <a:rPr lang="en-IN" dirty="0"/>
                        <a:t>After intense discussions with the backend developer</a:t>
                      </a:r>
                    </a:p>
                  </a:txBody>
                  <a:tcPr/>
                </a:tc>
                <a:tc>
                  <a:txBody>
                    <a:bodyPr/>
                    <a:lstStyle/>
                    <a:p>
                      <a:pPr algn="ctr"/>
                      <a:r>
                        <a:rPr lang="en-IN" dirty="0"/>
                        <a:t>Vendor support and collaboration</a:t>
                      </a:r>
                    </a:p>
                  </a:txBody>
                  <a:tcPr/>
                </a:tc>
                <a:extLst>
                  <a:ext uri="{0D108BD9-81ED-4DB2-BD59-A6C34878D82A}">
                    <a16:rowId xmlns:a16="http://schemas.microsoft.com/office/drawing/2014/main" val="1813468816"/>
                  </a:ext>
                </a:extLst>
              </a:tr>
            </a:tbl>
          </a:graphicData>
        </a:graphic>
      </p:graphicFrame>
      <p:pic>
        <p:nvPicPr>
          <p:cNvPr id="8" name="Picture 7">
            <a:extLst>
              <a:ext uri="{FF2B5EF4-FFF2-40B4-BE49-F238E27FC236}">
                <a16:creationId xmlns:a16="http://schemas.microsoft.com/office/drawing/2014/main" id="{852D92E9-8EF4-C752-0156-1FA0A2E2F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1" y="23814"/>
            <a:ext cx="725117" cy="341312"/>
          </a:xfrm>
          <a:prstGeom prst="rect">
            <a:avLst/>
          </a:prstGeom>
        </p:spPr>
      </p:pic>
    </p:spTree>
    <p:extLst>
      <p:ext uri="{BB962C8B-B14F-4D97-AF65-F5344CB8AC3E}">
        <p14:creationId xmlns:p14="http://schemas.microsoft.com/office/powerpoint/2010/main" val="96596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Various phases of Implementation</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p:txBody>
          <a:bodyPr>
            <a:normAutofit/>
          </a:bodyPr>
          <a:lstStyle/>
          <a:p>
            <a:pPr algn="just"/>
            <a:r>
              <a:rPr lang="en-IN" dirty="0"/>
              <a:t>Phase 1 – Pilot implementation to SLT and IT team.</a:t>
            </a:r>
          </a:p>
          <a:p>
            <a:pPr algn="just"/>
            <a:r>
              <a:rPr lang="en-IN" dirty="0"/>
              <a:t>Transition Phase – Defect Lifecyle, production functional testing, change requirements and new requirements</a:t>
            </a:r>
          </a:p>
          <a:p>
            <a:pPr algn="just"/>
            <a:r>
              <a:rPr lang="en-IN" dirty="0"/>
              <a:t>Phase 2 – Dashboard implementation of business summaries to authenticated users. </a:t>
            </a:r>
          </a:p>
          <a:p>
            <a:pPr algn="just"/>
            <a:r>
              <a:rPr lang="en-IN" dirty="0"/>
              <a:t>Transition Phase – Defect Lifecyle, production functional testing, change requirements and new requirements</a:t>
            </a:r>
          </a:p>
          <a:p>
            <a:pPr algn="just"/>
            <a:r>
              <a:rPr lang="en-IN" dirty="0"/>
              <a:t>Phase 3 – CRM implementation to the Product managers.</a:t>
            </a:r>
          </a:p>
          <a:p>
            <a:pPr algn="just"/>
            <a:r>
              <a:rPr lang="en-IN" dirty="0"/>
              <a:t>Phase 4 – New Dashboard creations and graphs</a:t>
            </a:r>
          </a:p>
          <a:p>
            <a:pPr algn="just"/>
            <a:endParaRPr lang="en-IN" dirty="0"/>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4"/>
            <a:ext cx="989409" cy="465714"/>
          </a:xfrm>
          <a:prstGeom prst="rect">
            <a:avLst/>
          </a:prstGeom>
        </p:spPr>
      </p:pic>
    </p:spTree>
    <p:extLst>
      <p:ext uri="{BB962C8B-B14F-4D97-AF65-F5344CB8AC3E}">
        <p14:creationId xmlns:p14="http://schemas.microsoft.com/office/powerpoint/2010/main" val="1498613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49E38-6F95-75D7-740B-0FB6B0C0BE15}"/>
              </a:ext>
            </a:extLst>
          </p:cNvPr>
          <p:cNvSpPr>
            <a:spLocks noGrp="1"/>
          </p:cNvSpPr>
          <p:nvPr>
            <p:ph type="title"/>
          </p:nvPr>
        </p:nvSpPr>
        <p:spPr/>
        <p:txBody>
          <a:bodyPr/>
          <a:lstStyle/>
          <a:p>
            <a:pPr algn="ctr"/>
            <a:r>
              <a:rPr lang="en-IN" b="1" dirty="0"/>
              <a:t>Comparative analysis of the now and then</a:t>
            </a:r>
          </a:p>
        </p:txBody>
      </p:sp>
      <p:sp>
        <p:nvSpPr>
          <p:cNvPr id="3" name="Text Placeholder 2">
            <a:extLst>
              <a:ext uri="{FF2B5EF4-FFF2-40B4-BE49-F238E27FC236}">
                <a16:creationId xmlns:a16="http://schemas.microsoft.com/office/drawing/2014/main" id="{535E0B0B-E263-2313-C49C-4140CD9A151E}"/>
              </a:ext>
            </a:extLst>
          </p:cNvPr>
          <p:cNvSpPr>
            <a:spLocks noGrp="1"/>
          </p:cNvSpPr>
          <p:nvPr>
            <p:ph type="body" idx="1"/>
          </p:nvPr>
        </p:nvSpPr>
        <p:spPr/>
        <p:txBody>
          <a:bodyPr/>
          <a:lstStyle/>
          <a:p>
            <a:pPr algn="ctr"/>
            <a:r>
              <a:rPr lang="en-IN" dirty="0"/>
              <a:t>Existing</a:t>
            </a:r>
          </a:p>
        </p:txBody>
      </p:sp>
      <p:sp>
        <p:nvSpPr>
          <p:cNvPr id="4" name="Content Placeholder 3">
            <a:extLst>
              <a:ext uri="{FF2B5EF4-FFF2-40B4-BE49-F238E27FC236}">
                <a16:creationId xmlns:a16="http://schemas.microsoft.com/office/drawing/2014/main" id="{5EC3045E-971B-1377-85C8-57A72B7A2418}"/>
              </a:ext>
            </a:extLst>
          </p:cNvPr>
          <p:cNvSpPr>
            <a:spLocks noGrp="1"/>
          </p:cNvSpPr>
          <p:nvPr>
            <p:ph sz="half" idx="2"/>
          </p:nvPr>
        </p:nvSpPr>
        <p:spPr/>
        <p:txBody>
          <a:bodyPr>
            <a:normAutofit lnSpcReduction="10000"/>
          </a:bodyPr>
          <a:lstStyle/>
          <a:p>
            <a:r>
              <a:rPr lang="en-IN" dirty="0"/>
              <a:t>Cluttered user master</a:t>
            </a:r>
          </a:p>
          <a:p>
            <a:r>
              <a:rPr lang="en-IN" dirty="0"/>
              <a:t>ID creation from backend</a:t>
            </a:r>
          </a:p>
          <a:p>
            <a:r>
              <a:rPr lang="en-IN" dirty="0"/>
              <a:t>Data security concern</a:t>
            </a:r>
          </a:p>
          <a:p>
            <a:r>
              <a:rPr lang="en-IN" dirty="0"/>
              <a:t>Lack of SPOC ( Product leader)</a:t>
            </a:r>
          </a:p>
          <a:p>
            <a:r>
              <a:rPr lang="en-IN" dirty="0"/>
              <a:t>Software testing</a:t>
            </a:r>
          </a:p>
          <a:p>
            <a:r>
              <a:rPr lang="en-IN" dirty="0"/>
              <a:t>Data Validation</a:t>
            </a:r>
          </a:p>
          <a:p>
            <a:endParaRPr lang="en-IN" dirty="0"/>
          </a:p>
        </p:txBody>
      </p:sp>
      <p:sp>
        <p:nvSpPr>
          <p:cNvPr id="5" name="Text Placeholder 4">
            <a:extLst>
              <a:ext uri="{FF2B5EF4-FFF2-40B4-BE49-F238E27FC236}">
                <a16:creationId xmlns:a16="http://schemas.microsoft.com/office/drawing/2014/main" id="{A3BDBD2B-2C29-57B2-1228-686658C24072}"/>
              </a:ext>
            </a:extLst>
          </p:cNvPr>
          <p:cNvSpPr>
            <a:spLocks noGrp="1"/>
          </p:cNvSpPr>
          <p:nvPr>
            <p:ph type="body" sz="quarter" idx="3"/>
          </p:nvPr>
        </p:nvSpPr>
        <p:spPr/>
        <p:txBody>
          <a:bodyPr/>
          <a:lstStyle/>
          <a:p>
            <a:pPr algn="ctr"/>
            <a:r>
              <a:rPr lang="en-IN" dirty="0"/>
              <a:t>Changes </a:t>
            </a:r>
          </a:p>
        </p:txBody>
      </p:sp>
      <p:sp>
        <p:nvSpPr>
          <p:cNvPr id="6" name="Content Placeholder 5">
            <a:extLst>
              <a:ext uri="{FF2B5EF4-FFF2-40B4-BE49-F238E27FC236}">
                <a16:creationId xmlns:a16="http://schemas.microsoft.com/office/drawing/2014/main" id="{D6E1BFAC-4863-0882-7EC0-A3D9DCF8AB2B}"/>
              </a:ext>
            </a:extLst>
          </p:cNvPr>
          <p:cNvSpPr>
            <a:spLocks noGrp="1"/>
          </p:cNvSpPr>
          <p:nvPr>
            <p:ph sz="quarter" idx="4"/>
          </p:nvPr>
        </p:nvSpPr>
        <p:spPr/>
        <p:txBody>
          <a:bodyPr>
            <a:normAutofit lnSpcReduction="10000"/>
          </a:bodyPr>
          <a:lstStyle/>
          <a:p>
            <a:r>
              <a:rPr lang="en-IN" dirty="0"/>
              <a:t>Cleaned user master</a:t>
            </a:r>
          </a:p>
          <a:p>
            <a:r>
              <a:rPr lang="en-IN" dirty="0"/>
              <a:t>ID creation by Admin team</a:t>
            </a:r>
          </a:p>
          <a:p>
            <a:r>
              <a:rPr lang="en-IN" dirty="0"/>
              <a:t>Data authentication with recent protocols</a:t>
            </a:r>
          </a:p>
          <a:p>
            <a:r>
              <a:rPr lang="en-IN" dirty="0"/>
              <a:t>KT to the SPOC and self-support</a:t>
            </a:r>
          </a:p>
          <a:p>
            <a:r>
              <a:rPr lang="en-IN" dirty="0"/>
              <a:t>Testing on multiple levels</a:t>
            </a:r>
          </a:p>
          <a:p>
            <a:r>
              <a:rPr lang="en-IN" dirty="0"/>
              <a:t>Rewriting the SRS and logics for defects and updates</a:t>
            </a:r>
          </a:p>
          <a:p>
            <a:endParaRPr lang="en-IN" dirty="0"/>
          </a:p>
          <a:p>
            <a:endParaRPr lang="en-IN" dirty="0"/>
          </a:p>
        </p:txBody>
      </p:sp>
      <p:pic>
        <p:nvPicPr>
          <p:cNvPr id="9" name="Picture 8">
            <a:extLst>
              <a:ext uri="{FF2B5EF4-FFF2-40B4-BE49-F238E27FC236}">
                <a16:creationId xmlns:a16="http://schemas.microsoft.com/office/drawing/2014/main" id="{F6F1FA6A-DBD4-5642-5B81-9F96B8169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6"/>
            <a:ext cx="783985" cy="369021"/>
          </a:xfrm>
          <a:prstGeom prst="rect">
            <a:avLst/>
          </a:prstGeom>
        </p:spPr>
      </p:pic>
    </p:spTree>
    <p:extLst>
      <p:ext uri="{BB962C8B-B14F-4D97-AF65-F5344CB8AC3E}">
        <p14:creationId xmlns:p14="http://schemas.microsoft.com/office/powerpoint/2010/main" val="1059756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3CC4A1-8553-76BD-3E72-6E23AAD496A1}"/>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b="1" kern="1200" dirty="0">
                <a:solidFill>
                  <a:schemeClr val="tx1"/>
                </a:solidFill>
                <a:latin typeface="+mj-lt"/>
                <a:ea typeface="+mj-ea"/>
                <a:cs typeface="+mj-cs"/>
              </a:rPr>
              <a:t>Traceability Matrix</a:t>
            </a:r>
          </a:p>
        </p:txBody>
      </p:sp>
      <p:pic>
        <p:nvPicPr>
          <p:cNvPr id="7" name="Content Placeholder 6" descr="A picture containing text, screenshot, software, computer icon&#10;&#10;Description automatically generated">
            <a:extLst>
              <a:ext uri="{FF2B5EF4-FFF2-40B4-BE49-F238E27FC236}">
                <a16:creationId xmlns:a16="http://schemas.microsoft.com/office/drawing/2014/main" id="{B06CBE50-AD5A-A935-CDEE-4B784BEE1A3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095" r="10994" b="-3"/>
          <a:stretch/>
        </p:blipFill>
        <p:spPr>
          <a:xfrm>
            <a:off x="218621" y="1499142"/>
            <a:ext cx="5803323" cy="3890357"/>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3815DE06-860A-66BD-2326-9EC8F00C69AD}"/>
              </a:ext>
            </a:extLst>
          </p:cNvPr>
          <p:cNvPicPr>
            <a:picLocks noChangeAspect="1"/>
          </p:cNvPicPr>
          <p:nvPr/>
        </p:nvPicPr>
        <p:blipFill rotWithShape="1">
          <a:blip r:embed="rId3">
            <a:extLst>
              <a:ext uri="{28A0092B-C50C-407E-A947-70E740481C1C}">
                <a14:useLocalDpi xmlns:a14="http://schemas.microsoft.com/office/drawing/2010/main" val="0"/>
              </a:ext>
            </a:extLst>
          </a:blip>
          <a:srcRect l="9102" r="6986" b="-3"/>
          <a:stretch/>
        </p:blipFill>
        <p:spPr>
          <a:xfrm>
            <a:off x="6209812" y="1499142"/>
            <a:ext cx="5803323" cy="3890357"/>
          </a:xfrm>
          <a:prstGeom prst="rect">
            <a:avLst/>
          </a:prstGeom>
        </p:spPr>
      </p:pic>
      <p:pic>
        <p:nvPicPr>
          <p:cNvPr id="10" name="Picture 9">
            <a:extLst>
              <a:ext uri="{FF2B5EF4-FFF2-40B4-BE49-F238E27FC236}">
                <a16:creationId xmlns:a16="http://schemas.microsoft.com/office/drawing/2014/main" id="{8CBB75DB-C8E0-AA56-F416-D4C5EDBD8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96"/>
            <a:ext cx="783985" cy="369021"/>
          </a:xfrm>
          <a:prstGeom prst="rect">
            <a:avLst/>
          </a:prstGeom>
        </p:spPr>
      </p:pic>
      <p:sp>
        <p:nvSpPr>
          <p:cNvPr id="3" name="TextBox 2">
            <a:extLst>
              <a:ext uri="{FF2B5EF4-FFF2-40B4-BE49-F238E27FC236}">
                <a16:creationId xmlns:a16="http://schemas.microsoft.com/office/drawing/2014/main" id="{21F2FDB6-7989-D863-A91E-842471C192CD}"/>
              </a:ext>
            </a:extLst>
          </p:cNvPr>
          <p:cNvSpPr txBox="1"/>
          <p:nvPr/>
        </p:nvSpPr>
        <p:spPr>
          <a:xfrm>
            <a:off x="218621" y="5517900"/>
            <a:ext cx="5803323" cy="1200329"/>
          </a:xfrm>
          <a:prstGeom prst="rect">
            <a:avLst/>
          </a:prstGeom>
          <a:noFill/>
        </p:spPr>
        <p:txBody>
          <a:bodyPr wrap="square" rtlCol="0">
            <a:spAutoFit/>
          </a:bodyPr>
          <a:lstStyle/>
          <a:p>
            <a:pPr marL="285750" indent="-285750" algn="l">
              <a:buFont typeface="Arial" panose="020B0604020202020204" pitchFamily="34" charset="0"/>
              <a:buChar char="•"/>
            </a:pPr>
            <a:r>
              <a:rPr lang="en-US" b="0" i="0" dirty="0">
                <a:solidFill>
                  <a:srgbClr val="374151"/>
                </a:solidFill>
                <a:effectLst/>
                <a:latin typeface="Söhne"/>
              </a:rPr>
              <a:t>Define Evaluation Criteria</a:t>
            </a:r>
          </a:p>
          <a:p>
            <a:pPr marL="285750" indent="-285750" algn="l">
              <a:buFont typeface="Arial" panose="020B0604020202020204" pitchFamily="34" charset="0"/>
              <a:buChar char="•"/>
            </a:pPr>
            <a:r>
              <a:rPr lang="en-US" b="0" i="0" dirty="0">
                <a:solidFill>
                  <a:srgbClr val="374151"/>
                </a:solidFill>
                <a:effectLst/>
                <a:latin typeface="Söhne"/>
              </a:rPr>
              <a:t>Collect Data</a:t>
            </a:r>
          </a:p>
          <a:p>
            <a:pPr marL="285750" indent="-285750" algn="l">
              <a:buFont typeface="Arial" panose="020B0604020202020204" pitchFamily="34" charset="0"/>
              <a:buChar char="•"/>
            </a:pPr>
            <a:r>
              <a:rPr lang="en-US" b="0" i="0" dirty="0">
                <a:solidFill>
                  <a:srgbClr val="374151"/>
                </a:solidFill>
                <a:effectLst/>
                <a:latin typeface="Söhne"/>
              </a:rPr>
              <a:t>Analyze Data</a:t>
            </a:r>
          </a:p>
          <a:p>
            <a:pPr marL="285750" indent="-285750" algn="l">
              <a:buFont typeface="Arial" panose="020B0604020202020204" pitchFamily="34" charset="0"/>
              <a:buChar char="•"/>
            </a:pPr>
            <a:r>
              <a:rPr lang="en-US" b="0" i="0" dirty="0">
                <a:solidFill>
                  <a:srgbClr val="374151"/>
                </a:solidFill>
                <a:effectLst/>
                <a:latin typeface="Söhne"/>
              </a:rPr>
              <a:t>Compare against Objectives</a:t>
            </a:r>
          </a:p>
        </p:txBody>
      </p:sp>
      <p:sp>
        <p:nvSpPr>
          <p:cNvPr id="6" name="TextBox 5">
            <a:extLst>
              <a:ext uri="{FF2B5EF4-FFF2-40B4-BE49-F238E27FC236}">
                <a16:creationId xmlns:a16="http://schemas.microsoft.com/office/drawing/2014/main" id="{5A21AC3B-110F-3494-C167-AF72A9774F03}"/>
              </a:ext>
            </a:extLst>
          </p:cNvPr>
          <p:cNvSpPr txBox="1"/>
          <p:nvPr/>
        </p:nvSpPr>
        <p:spPr>
          <a:xfrm>
            <a:off x="6240566" y="5517900"/>
            <a:ext cx="5334039" cy="1200329"/>
          </a:xfrm>
          <a:prstGeom prst="rect">
            <a:avLst/>
          </a:prstGeom>
          <a:noFill/>
        </p:spPr>
        <p:txBody>
          <a:bodyPr wrap="square" rtlCol="0">
            <a:spAutoFit/>
          </a:bodyPr>
          <a:lstStyle/>
          <a:p>
            <a:pPr marL="285750" indent="-285750" algn="l">
              <a:buFont typeface="Arial" panose="020B0604020202020204" pitchFamily="34" charset="0"/>
              <a:buChar char="•"/>
            </a:pPr>
            <a:r>
              <a:rPr lang="en-US" b="0" i="0" dirty="0">
                <a:solidFill>
                  <a:srgbClr val="374151"/>
                </a:solidFill>
                <a:effectLst/>
                <a:latin typeface="Söhne"/>
              </a:rPr>
              <a:t>Seek Feedback</a:t>
            </a:r>
          </a:p>
          <a:p>
            <a:pPr marL="285750" indent="-285750" algn="l">
              <a:buFont typeface="Arial" panose="020B0604020202020204" pitchFamily="34" charset="0"/>
              <a:buChar char="•"/>
            </a:pPr>
            <a:r>
              <a:rPr lang="en-US" b="0" i="0" dirty="0">
                <a:solidFill>
                  <a:srgbClr val="374151"/>
                </a:solidFill>
                <a:effectLst/>
                <a:latin typeface="Söhne"/>
              </a:rPr>
              <a:t>Identify Lessons Learned</a:t>
            </a:r>
          </a:p>
          <a:p>
            <a:pPr marL="285750" indent="-285750" algn="l">
              <a:buFont typeface="Arial" panose="020B0604020202020204" pitchFamily="34" charset="0"/>
              <a:buChar char="•"/>
            </a:pPr>
            <a:r>
              <a:rPr lang="en-US" b="0" i="0" dirty="0">
                <a:solidFill>
                  <a:srgbClr val="374151"/>
                </a:solidFill>
                <a:effectLst/>
                <a:latin typeface="Söhne"/>
              </a:rPr>
              <a:t>Make Recommendations</a:t>
            </a:r>
          </a:p>
          <a:p>
            <a:pPr marL="285750" indent="-285750" algn="l">
              <a:buFont typeface="Arial" panose="020B0604020202020204" pitchFamily="34" charset="0"/>
              <a:buChar char="•"/>
            </a:pPr>
            <a:r>
              <a:rPr lang="en-US" b="0" i="0" dirty="0">
                <a:solidFill>
                  <a:srgbClr val="374151"/>
                </a:solidFill>
                <a:effectLst/>
                <a:latin typeface="Söhne"/>
              </a:rPr>
              <a:t>Continuous Improvement</a:t>
            </a:r>
          </a:p>
        </p:txBody>
      </p:sp>
    </p:spTree>
    <p:extLst>
      <p:ext uri="{BB962C8B-B14F-4D97-AF65-F5344CB8AC3E}">
        <p14:creationId xmlns:p14="http://schemas.microsoft.com/office/powerpoint/2010/main" val="2404293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A9F9C-1C81-4F16-3E03-2BFEEF818479}"/>
              </a:ext>
            </a:extLst>
          </p:cNvPr>
          <p:cNvSpPr>
            <a:spLocks noGrp="1"/>
          </p:cNvSpPr>
          <p:nvPr>
            <p:ph type="title"/>
          </p:nvPr>
        </p:nvSpPr>
        <p:spPr/>
        <p:txBody>
          <a:bodyPr/>
          <a:lstStyle/>
          <a:p>
            <a:pPr algn="ctr"/>
            <a:r>
              <a:rPr lang="en-IN" b="1" dirty="0"/>
              <a:t>Contribution to business development</a:t>
            </a:r>
          </a:p>
        </p:txBody>
      </p:sp>
      <p:pic>
        <p:nvPicPr>
          <p:cNvPr id="7" name="Content Placeholder 6">
            <a:extLst>
              <a:ext uri="{FF2B5EF4-FFF2-40B4-BE49-F238E27FC236}">
                <a16:creationId xmlns:a16="http://schemas.microsoft.com/office/drawing/2014/main" id="{439D3404-E54F-F20E-1E02-F4BEAFC7AAD8}"/>
              </a:ext>
            </a:extLst>
          </p:cNvPr>
          <p:cNvPicPr>
            <a:picLocks noGrp="1" noChangeAspect="1"/>
          </p:cNvPicPr>
          <p:nvPr>
            <p:ph idx="1"/>
          </p:nvPr>
        </p:nvPicPr>
        <p:blipFill rotWithShape="1">
          <a:blip r:embed="rId2"/>
          <a:srcRect t="3972"/>
          <a:stretch/>
        </p:blipFill>
        <p:spPr>
          <a:xfrm>
            <a:off x="2228144" y="1998481"/>
            <a:ext cx="7735712" cy="4178481"/>
          </a:xfrm>
        </p:spPr>
      </p:pic>
      <p:pic>
        <p:nvPicPr>
          <p:cNvPr id="8" name="Picture 7">
            <a:extLst>
              <a:ext uri="{FF2B5EF4-FFF2-40B4-BE49-F238E27FC236}">
                <a16:creationId xmlns:a16="http://schemas.microsoft.com/office/drawing/2014/main" id="{ACE01209-2A37-0F69-0F86-1FBF6D9BB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96"/>
            <a:ext cx="783985" cy="369021"/>
          </a:xfrm>
          <a:prstGeom prst="rect">
            <a:avLst/>
          </a:prstGeom>
        </p:spPr>
      </p:pic>
    </p:spTree>
    <p:extLst>
      <p:ext uri="{BB962C8B-B14F-4D97-AF65-F5344CB8AC3E}">
        <p14:creationId xmlns:p14="http://schemas.microsoft.com/office/powerpoint/2010/main" val="1416016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6-step-software-implementation-process">
            <a:extLst>
              <a:ext uri="{FF2B5EF4-FFF2-40B4-BE49-F238E27FC236}">
                <a16:creationId xmlns:a16="http://schemas.microsoft.com/office/drawing/2014/main" id="{99EEE657-E06A-9A0E-6BAB-6BB165E72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609599" y="-297657"/>
            <a:ext cx="10515600" cy="1325563"/>
          </a:xfrm>
        </p:spPr>
        <p:txBody>
          <a:bodyPr/>
          <a:lstStyle/>
          <a:p>
            <a:pPr algn="ctr"/>
            <a:r>
              <a:rPr lang="en-IN" b="1" dirty="0"/>
              <a:t>Discussion</a:t>
            </a:r>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96"/>
            <a:ext cx="783985" cy="369021"/>
          </a:xfrm>
          <a:prstGeom prst="rect">
            <a:avLst/>
          </a:prstGeom>
        </p:spPr>
      </p:pic>
    </p:spTree>
    <p:extLst>
      <p:ext uri="{BB962C8B-B14F-4D97-AF65-F5344CB8AC3E}">
        <p14:creationId xmlns:p14="http://schemas.microsoft.com/office/powerpoint/2010/main" val="2616270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t>Discussion</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p:txBody>
          <a:bodyPr/>
          <a:lstStyle/>
          <a:p>
            <a:r>
              <a:rPr lang="en-IN" dirty="0"/>
              <a:t>Agile Methodology of development. </a:t>
            </a:r>
          </a:p>
          <a:p>
            <a:r>
              <a:rPr lang="en-IN" dirty="0"/>
              <a:t>Data Validation techniques.</a:t>
            </a:r>
          </a:p>
          <a:p>
            <a:r>
              <a:rPr lang="en-IN" dirty="0"/>
              <a:t>Hardware aspects of implementation. </a:t>
            </a:r>
          </a:p>
          <a:p>
            <a:r>
              <a:rPr lang="en-IN" dirty="0"/>
              <a:t>Hardware requirement elicitation for healthcare projects. </a:t>
            </a:r>
          </a:p>
          <a:p>
            <a:endParaRPr lang="en-IN" dirty="0"/>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890688" cy="419246"/>
          </a:xfrm>
          <a:prstGeom prst="rect">
            <a:avLst/>
          </a:prstGeom>
        </p:spPr>
      </p:pic>
    </p:spTree>
    <p:extLst>
      <p:ext uri="{BB962C8B-B14F-4D97-AF65-F5344CB8AC3E}">
        <p14:creationId xmlns:p14="http://schemas.microsoft.com/office/powerpoint/2010/main" val="2388368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p:txBody>
          <a:bodyPr>
            <a:normAutofit fontScale="92500" lnSpcReduction="20000"/>
          </a:bodyPr>
          <a:lstStyle/>
          <a:p>
            <a:r>
              <a:rPr lang="en-IN" dirty="0"/>
              <a:t>The best practices of the software implementation doesn’t just come with excellent coding, it comes with the following </a:t>
            </a:r>
          </a:p>
          <a:p>
            <a:pPr lvl="1"/>
            <a:r>
              <a:rPr lang="en-IN" dirty="0"/>
              <a:t>Proper planning of implementation. </a:t>
            </a:r>
          </a:p>
          <a:p>
            <a:pPr lvl="1"/>
            <a:r>
              <a:rPr lang="en-IN" dirty="0"/>
              <a:t>Stakeholder engagement. </a:t>
            </a:r>
          </a:p>
          <a:p>
            <a:pPr lvl="1"/>
            <a:r>
              <a:rPr lang="en-IN" dirty="0"/>
              <a:t>Regular hurdles. </a:t>
            </a:r>
          </a:p>
          <a:p>
            <a:pPr lvl="1"/>
            <a:r>
              <a:rPr lang="en-IN" dirty="0"/>
              <a:t>Requirement elicitation post implementation. </a:t>
            </a:r>
          </a:p>
          <a:p>
            <a:pPr lvl="1"/>
            <a:r>
              <a:rPr lang="en-IN" dirty="0"/>
              <a:t>Proper requirement elicitation before development. </a:t>
            </a:r>
          </a:p>
          <a:p>
            <a:pPr lvl="1"/>
            <a:r>
              <a:rPr lang="en-IN" dirty="0"/>
              <a:t>Continued support.</a:t>
            </a:r>
          </a:p>
          <a:p>
            <a:pPr lvl="1"/>
            <a:r>
              <a:rPr lang="en-IN" dirty="0"/>
              <a:t>Product leadership and product SPOC.</a:t>
            </a:r>
          </a:p>
          <a:p>
            <a:pPr lvl="1"/>
            <a:r>
              <a:rPr lang="en-IN" dirty="0"/>
              <a:t>Resource allocation. </a:t>
            </a:r>
          </a:p>
          <a:p>
            <a:pPr lvl="1"/>
            <a:r>
              <a:rPr lang="en-IN" dirty="0"/>
              <a:t>Intra department communication.</a:t>
            </a:r>
          </a:p>
          <a:p>
            <a:pPr lvl="1"/>
            <a:r>
              <a:rPr lang="en-IN" dirty="0"/>
              <a:t>Risk management and mitigation . </a:t>
            </a:r>
          </a:p>
          <a:p>
            <a:pPr lvl="1"/>
            <a:r>
              <a:rPr lang="en-IN" dirty="0"/>
              <a:t>Execution and compliance monitoring. </a:t>
            </a:r>
          </a:p>
          <a:p>
            <a:pPr lvl="1"/>
            <a:r>
              <a:rPr lang="en-IN" dirty="0"/>
              <a:t>Continuous improvement. </a:t>
            </a:r>
          </a:p>
          <a:p>
            <a:pPr marL="457200" lvl="1" indent="0">
              <a:buNone/>
            </a:pPr>
            <a:endParaRPr lang="en-IN" dirty="0"/>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870662" cy="409820"/>
          </a:xfrm>
          <a:prstGeom prst="rect">
            <a:avLst/>
          </a:prstGeom>
        </p:spPr>
      </p:pic>
    </p:spTree>
    <p:extLst>
      <p:ext uri="{BB962C8B-B14F-4D97-AF65-F5344CB8AC3E}">
        <p14:creationId xmlns:p14="http://schemas.microsoft.com/office/powerpoint/2010/main" val="1644327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1396842" y="-96788"/>
            <a:ext cx="10515600" cy="1325563"/>
          </a:xfrm>
        </p:spPr>
        <p:txBody>
          <a:bodyPr/>
          <a:lstStyle/>
          <a:p>
            <a:pPr algn="ctr"/>
            <a:r>
              <a:rPr lang="en-IN" b="1" dirty="0"/>
              <a:t>Mentor Approval</a:t>
            </a:r>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551588" cy="730331"/>
          </a:xfrm>
          <a:prstGeom prst="rect">
            <a:avLst/>
          </a:prstGeom>
        </p:spPr>
      </p:pic>
      <p:pic>
        <p:nvPicPr>
          <p:cNvPr id="4" name="Content Placeholder 3" descr="A close-up of a form&#10;&#10;Description automatically generated with medium confidence">
            <a:extLst>
              <a:ext uri="{FF2B5EF4-FFF2-40B4-BE49-F238E27FC236}">
                <a16:creationId xmlns:a16="http://schemas.microsoft.com/office/drawing/2014/main" id="{693C65C0-7C0C-1992-B4FE-B794FF485A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12" y="857798"/>
            <a:ext cx="6155037" cy="4351338"/>
          </a:xfrm>
        </p:spPr>
      </p:pic>
      <p:pic>
        <p:nvPicPr>
          <p:cNvPr id="7" name="Picture 6" descr="A screenshot of a chat&#10;&#10;Description automatically generated with medium confidence">
            <a:extLst>
              <a:ext uri="{FF2B5EF4-FFF2-40B4-BE49-F238E27FC236}">
                <a16:creationId xmlns:a16="http://schemas.microsoft.com/office/drawing/2014/main" id="{7F7524F1-C0A2-5386-F422-23F71205D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8758" y="0"/>
            <a:ext cx="3073241" cy="6858000"/>
          </a:xfrm>
          <a:prstGeom prst="rect">
            <a:avLst/>
          </a:prstGeom>
        </p:spPr>
      </p:pic>
      <p:pic>
        <p:nvPicPr>
          <p:cNvPr id="14" name="Picture 13" descr="A screenshot of a chat&#10;&#10;Description automatically generated with medium confidence">
            <a:extLst>
              <a:ext uri="{FF2B5EF4-FFF2-40B4-BE49-F238E27FC236}">
                <a16:creationId xmlns:a16="http://schemas.microsoft.com/office/drawing/2014/main" id="{C906757D-AF3F-FBE7-2C0A-768685399D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5517" y="0"/>
            <a:ext cx="3073241" cy="6858000"/>
          </a:xfrm>
          <a:prstGeom prst="rect">
            <a:avLst/>
          </a:prstGeom>
        </p:spPr>
      </p:pic>
    </p:spTree>
    <p:extLst>
      <p:ext uri="{BB962C8B-B14F-4D97-AF65-F5344CB8AC3E}">
        <p14:creationId xmlns:p14="http://schemas.microsoft.com/office/powerpoint/2010/main" val="942907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p:txBody>
          <a:bodyPr/>
          <a:lstStyle/>
          <a:p>
            <a:pPr algn="ctr"/>
            <a:r>
              <a:rPr lang="en-IN" b="1" dirty="0"/>
              <a:t>References </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p:txBody>
          <a:bodyPr>
            <a:normAutofit fontScale="47500" lnSpcReduction="20000"/>
          </a:bodyPr>
          <a:lstStyle/>
          <a:p>
            <a:pPr algn="l">
              <a:buFont typeface="+mj-lt"/>
              <a:buAutoNum type="arabicPeriod"/>
            </a:pPr>
            <a:r>
              <a:rPr lang="en-US" b="0" i="0" dirty="0">
                <a:solidFill>
                  <a:srgbClr val="374151"/>
                </a:solidFill>
                <a:effectLst/>
                <a:latin typeface="Söhne"/>
              </a:rPr>
              <a:t>Trimmer, K. J. (2012). Factors contributing to success or failure of health information systems: A systematic literature review. Journal of the American Medical Informatics Association, 19(2), 201-208.</a:t>
            </a:r>
          </a:p>
          <a:p>
            <a:pPr algn="l">
              <a:buFont typeface="+mj-lt"/>
              <a:buAutoNum type="arabicPeriod"/>
            </a:pPr>
            <a:r>
              <a:rPr lang="en-US" b="0" i="0" dirty="0">
                <a:solidFill>
                  <a:srgbClr val="374151"/>
                </a:solidFill>
                <a:effectLst/>
                <a:latin typeface="Söhne"/>
              </a:rPr>
              <a:t>Lluch, M. (2011). Healthcare professionals' organizational barriers to health information technologies—A literature review. International Journal of Medical Informatics, 80(12), 849-862.</a:t>
            </a:r>
          </a:p>
          <a:p>
            <a:pPr algn="l">
              <a:buFont typeface="+mj-lt"/>
              <a:buAutoNum type="arabicPeriod"/>
            </a:pPr>
            <a:r>
              <a:rPr lang="en-US" b="0" i="0" dirty="0" err="1">
                <a:solidFill>
                  <a:srgbClr val="374151"/>
                </a:solidFill>
                <a:effectLst/>
                <a:latin typeface="Söhne"/>
              </a:rPr>
              <a:t>Lapão</a:t>
            </a:r>
            <a:r>
              <a:rPr lang="en-US" b="0" i="0" dirty="0">
                <a:solidFill>
                  <a:srgbClr val="374151"/>
                </a:solidFill>
                <a:effectLst/>
                <a:latin typeface="Söhne"/>
              </a:rPr>
              <a:t>, L. V., &amp; </a:t>
            </a:r>
            <a:r>
              <a:rPr lang="en-US" b="0" i="0" dirty="0" err="1">
                <a:solidFill>
                  <a:srgbClr val="374151"/>
                </a:solidFill>
                <a:effectLst/>
                <a:latin typeface="Söhne"/>
              </a:rPr>
              <a:t>Gregório</a:t>
            </a:r>
            <a:r>
              <a:rPr lang="en-US" b="0" i="0" dirty="0">
                <a:solidFill>
                  <a:srgbClr val="374151"/>
                </a:solidFill>
                <a:effectLst/>
                <a:latin typeface="Söhne"/>
              </a:rPr>
              <a:t>, J. (2014). Assessment of barriers to implement eHealth systems in hospitals. Acta </a:t>
            </a:r>
            <a:r>
              <a:rPr lang="en-US" b="0" i="0" dirty="0" err="1">
                <a:solidFill>
                  <a:srgbClr val="374151"/>
                </a:solidFill>
                <a:effectLst/>
                <a:latin typeface="Söhne"/>
              </a:rPr>
              <a:t>Médica</a:t>
            </a:r>
            <a:r>
              <a:rPr lang="en-US" b="0" i="0" dirty="0">
                <a:solidFill>
                  <a:srgbClr val="374151"/>
                </a:solidFill>
                <a:effectLst/>
                <a:latin typeface="Söhne"/>
              </a:rPr>
              <a:t> Portuguesa, 27(6), 768-774.</a:t>
            </a:r>
          </a:p>
          <a:p>
            <a:pPr algn="l">
              <a:buFont typeface="+mj-lt"/>
              <a:buAutoNum type="arabicPeriod"/>
            </a:pPr>
            <a:r>
              <a:rPr lang="en-US" b="0" i="0" dirty="0">
                <a:solidFill>
                  <a:srgbClr val="374151"/>
                </a:solidFill>
                <a:effectLst/>
                <a:latin typeface="Söhne"/>
              </a:rPr>
              <a:t>Mair, F. S., May, C., &amp; Finch, T. (2007). Technology, organization, and integration in health care: Advances in implementation science. Journal of Health Services Research &amp; Policy, 12(1_suppl), 36-42.</a:t>
            </a:r>
          </a:p>
          <a:p>
            <a:pPr algn="l">
              <a:buFont typeface="+mj-lt"/>
              <a:buAutoNum type="arabicPeriod"/>
            </a:pPr>
            <a:r>
              <a:rPr lang="en-US" b="0" i="0" dirty="0">
                <a:solidFill>
                  <a:srgbClr val="374151"/>
                </a:solidFill>
                <a:effectLst/>
                <a:latin typeface="Söhne"/>
              </a:rPr>
              <a:t>Van Limburg, M., van </a:t>
            </a:r>
            <a:r>
              <a:rPr lang="en-US" b="0" i="0" dirty="0" err="1">
                <a:solidFill>
                  <a:srgbClr val="374151"/>
                </a:solidFill>
                <a:effectLst/>
                <a:latin typeface="Söhne"/>
              </a:rPr>
              <a:t>Gemert-Pijnen</a:t>
            </a:r>
            <a:r>
              <a:rPr lang="en-US" b="0" i="0" dirty="0">
                <a:solidFill>
                  <a:srgbClr val="374151"/>
                </a:solidFill>
                <a:effectLst/>
                <a:latin typeface="Söhne"/>
              </a:rPr>
              <a:t>, J. E., </a:t>
            </a:r>
            <a:r>
              <a:rPr lang="en-US" b="0" i="0" dirty="0" err="1">
                <a:solidFill>
                  <a:srgbClr val="374151"/>
                </a:solidFill>
                <a:effectLst/>
                <a:latin typeface="Söhne"/>
              </a:rPr>
              <a:t>Nijland</a:t>
            </a:r>
            <a:r>
              <a:rPr lang="en-US" b="0" i="0" dirty="0">
                <a:solidFill>
                  <a:srgbClr val="374151"/>
                </a:solidFill>
                <a:effectLst/>
                <a:latin typeface="Söhne"/>
              </a:rPr>
              <a:t>, N., </a:t>
            </a:r>
            <a:r>
              <a:rPr lang="en-US" b="0" i="0" dirty="0" err="1">
                <a:solidFill>
                  <a:srgbClr val="374151"/>
                </a:solidFill>
                <a:effectLst/>
                <a:latin typeface="Söhne"/>
              </a:rPr>
              <a:t>Ossebaard</a:t>
            </a:r>
            <a:r>
              <a:rPr lang="en-US" b="0" i="0" dirty="0">
                <a:solidFill>
                  <a:srgbClr val="374151"/>
                </a:solidFill>
                <a:effectLst/>
                <a:latin typeface="Söhne"/>
              </a:rPr>
              <a:t>, H. C., Hendrix, R. M., &amp; </a:t>
            </a:r>
            <a:r>
              <a:rPr lang="en-US" b="0" i="0" dirty="0" err="1">
                <a:solidFill>
                  <a:srgbClr val="374151"/>
                </a:solidFill>
                <a:effectLst/>
                <a:latin typeface="Söhne"/>
              </a:rPr>
              <a:t>Seydel</a:t>
            </a:r>
            <a:r>
              <a:rPr lang="en-US" b="0" i="0" dirty="0">
                <a:solidFill>
                  <a:srgbClr val="374151"/>
                </a:solidFill>
                <a:effectLst/>
                <a:latin typeface="Söhne"/>
              </a:rPr>
              <a:t>, E. R. (2011). Why business modeling is crucial in the development of eHealth technologies. Journal of Medical Internet Research, 13(4), e124.</a:t>
            </a:r>
          </a:p>
          <a:p>
            <a:pPr algn="l">
              <a:buFont typeface="+mj-lt"/>
              <a:buAutoNum type="arabicPeriod"/>
            </a:pPr>
            <a:r>
              <a:rPr lang="en-US" b="0" i="0" dirty="0" err="1">
                <a:solidFill>
                  <a:srgbClr val="374151"/>
                </a:solidFill>
                <a:effectLst/>
                <a:latin typeface="Söhne"/>
              </a:rPr>
              <a:t>Ammenwerth</a:t>
            </a:r>
            <a:r>
              <a:rPr lang="en-US" b="0" i="0" dirty="0">
                <a:solidFill>
                  <a:srgbClr val="374151"/>
                </a:solidFill>
                <a:effectLst/>
                <a:latin typeface="Söhne"/>
              </a:rPr>
              <a:t>, E., </a:t>
            </a:r>
            <a:r>
              <a:rPr lang="en-US" b="0" i="0" dirty="0" err="1">
                <a:solidFill>
                  <a:srgbClr val="374151"/>
                </a:solidFill>
                <a:effectLst/>
                <a:latin typeface="Söhne"/>
              </a:rPr>
              <a:t>Iller</a:t>
            </a:r>
            <a:r>
              <a:rPr lang="en-US" b="0" i="0" dirty="0">
                <a:solidFill>
                  <a:srgbClr val="374151"/>
                </a:solidFill>
                <a:effectLst/>
                <a:latin typeface="Söhne"/>
              </a:rPr>
              <a:t>, C., &amp; Mahler, C. (2006). IT-adoption and the interaction of task, technology and individuals: A fit framework and a case study. BMC Medical Informatics and Decision Making, 6(1), 3.</a:t>
            </a:r>
          </a:p>
          <a:p>
            <a:pPr algn="l">
              <a:buFont typeface="+mj-lt"/>
              <a:buAutoNum type="arabicPeriod"/>
            </a:pPr>
            <a:r>
              <a:rPr lang="en-US" b="0" i="0" dirty="0" err="1">
                <a:solidFill>
                  <a:srgbClr val="374151"/>
                </a:solidFill>
                <a:effectLst/>
                <a:latin typeface="Söhne"/>
              </a:rPr>
              <a:t>Abdekhoda</a:t>
            </a:r>
            <a:r>
              <a:rPr lang="en-US" b="0" i="0" dirty="0">
                <a:solidFill>
                  <a:srgbClr val="374151"/>
                </a:solidFill>
                <a:effectLst/>
                <a:latin typeface="Söhne"/>
              </a:rPr>
              <a:t>, M., Ahmadi, M., </a:t>
            </a:r>
            <a:r>
              <a:rPr lang="en-US" b="0" i="0" dirty="0" err="1">
                <a:solidFill>
                  <a:srgbClr val="374151"/>
                </a:solidFill>
                <a:effectLst/>
                <a:latin typeface="Söhne"/>
              </a:rPr>
              <a:t>Dehnad</a:t>
            </a:r>
            <a:r>
              <a:rPr lang="en-US" b="0" i="0" dirty="0">
                <a:solidFill>
                  <a:srgbClr val="374151"/>
                </a:solidFill>
                <a:effectLst/>
                <a:latin typeface="Söhne"/>
              </a:rPr>
              <a:t>, A., &amp; Hosseini, A. F. (2016). Failure mode and effects analysis of healthcare technology implementation: A systematic review. Journal of Medical Systems, 40(4), 90.</a:t>
            </a:r>
          </a:p>
          <a:p>
            <a:pPr algn="l">
              <a:buFont typeface="+mj-lt"/>
              <a:buAutoNum type="arabicPeriod"/>
            </a:pPr>
            <a:r>
              <a:rPr lang="en-US" b="0" i="0" dirty="0">
                <a:solidFill>
                  <a:srgbClr val="374151"/>
                </a:solidFill>
                <a:effectLst/>
                <a:latin typeface="Söhne"/>
              </a:rPr>
              <a:t>Holden, R. J., &amp; Karsh, B. T. (2009). The technology acceptance model: Its past and its future in health care. Journal of Biomedical Informatics, 43(1), 159-172.</a:t>
            </a:r>
          </a:p>
          <a:p>
            <a:pPr algn="l">
              <a:buFont typeface="+mj-lt"/>
              <a:buAutoNum type="arabicPeriod"/>
            </a:pPr>
            <a:r>
              <a:rPr lang="en-US" b="0" i="0" dirty="0">
                <a:solidFill>
                  <a:srgbClr val="374151"/>
                </a:solidFill>
                <a:effectLst/>
                <a:latin typeface="Söhne"/>
              </a:rPr>
              <a:t>Harrison, M. I., &amp; Koppel, R. (2007). Workflow technology in healthcare: Benefits, challenges, and problems. Studies in Health Technology and Informatics, 129(Pt 1), 812-816.</a:t>
            </a:r>
          </a:p>
          <a:p>
            <a:pPr algn="l">
              <a:buFont typeface="+mj-lt"/>
              <a:buAutoNum type="arabicPeriod"/>
            </a:pPr>
            <a:r>
              <a:rPr lang="en-US" b="0" i="0" dirty="0" err="1">
                <a:solidFill>
                  <a:srgbClr val="374151"/>
                </a:solidFill>
                <a:effectLst/>
                <a:latin typeface="Söhne"/>
              </a:rPr>
              <a:t>Stausberg</a:t>
            </a:r>
            <a:r>
              <a:rPr lang="en-US" b="0" i="0" dirty="0">
                <a:solidFill>
                  <a:srgbClr val="374151"/>
                </a:solidFill>
                <a:effectLst/>
                <a:latin typeface="Söhne"/>
              </a:rPr>
              <a:t>, J., &amp; Koch, D. (2010). Inpatient health information system adoption: A systematic literature review. International Journal of Medical Informatics, 79(10), 690-709.</a:t>
            </a:r>
          </a:p>
          <a:p>
            <a:pPr marL="0" indent="0">
              <a:buNone/>
            </a:pPr>
            <a:endParaRPr lang="en-IN" dirty="0"/>
          </a:p>
        </p:txBody>
      </p:sp>
    </p:spTree>
    <p:extLst>
      <p:ext uri="{BB962C8B-B14F-4D97-AF65-F5344CB8AC3E}">
        <p14:creationId xmlns:p14="http://schemas.microsoft.com/office/powerpoint/2010/main" val="149243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a:t>
            </a:r>
          </a:p>
        </p:txBody>
      </p:sp>
      <p:pic>
        <p:nvPicPr>
          <p:cNvPr id="9" name="Content Placeholder 8" descr="A screenshot of a video conference&#10;&#10;Description automatically generated with medium confidence">
            <a:extLst>
              <a:ext uri="{FF2B5EF4-FFF2-40B4-BE49-F238E27FC236}">
                <a16:creationId xmlns:a16="http://schemas.microsoft.com/office/drawing/2014/main" id="{FC9B390F-6534-C2FC-77A6-EF64A859B0C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543969"/>
            <a:ext cx="5181600" cy="2914650"/>
          </a:xfrm>
        </p:spPr>
      </p:pic>
      <p:pic>
        <p:nvPicPr>
          <p:cNvPr id="11" name="Content Placeholder 10" descr="A screenshot of a computer&#10;&#10;Description automatically generated">
            <a:extLst>
              <a:ext uri="{FF2B5EF4-FFF2-40B4-BE49-F238E27FC236}">
                <a16:creationId xmlns:a16="http://schemas.microsoft.com/office/drawing/2014/main" id="{64C2C404-0D75-ED94-A451-427C73D3B42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543969"/>
            <a:ext cx="5181600" cy="2914650"/>
          </a:xfrm>
        </p:spPr>
      </p:pic>
      <p:pic>
        <p:nvPicPr>
          <p:cNvPr id="12" name="Picture 11">
            <a:extLst>
              <a:ext uri="{FF2B5EF4-FFF2-40B4-BE49-F238E27FC236}">
                <a16:creationId xmlns:a16="http://schemas.microsoft.com/office/drawing/2014/main" id="{8BE58E09-92A1-789F-E5DD-C013C14D0E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14"/>
            <a:ext cx="725117" cy="341312"/>
          </a:xfrm>
          <a:prstGeom prst="rect">
            <a:avLst/>
          </a:prstGeom>
        </p:spPr>
      </p:pic>
    </p:spTree>
    <p:extLst>
      <p:ext uri="{BB962C8B-B14F-4D97-AF65-F5344CB8AC3E}">
        <p14:creationId xmlns:p14="http://schemas.microsoft.com/office/powerpoint/2010/main" val="2333934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t>Any Questions</a:t>
            </a:r>
          </a:p>
          <a:p>
            <a:r>
              <a:rPr lang="en-IN" sz="3200" dirty="0">
                <a:solidFill>
                  <a:srgbClr val="FF0000"/>
                </a:solidFill>
              </a:rPr>
              <a:t>E</a:t>
            </a:r>
            <a:r>
              <a:rPr lang="en-IN" dirty="0">
                <a:solidFill>
                  <a:srgbClr val="FF0000"/>
                </a:solidFill>
              </a:rPr>
              <a:t>x</a:t>
            </a:r>
            <a:r>
              <a:rPr lang="en-IN" dirty="0"/>
              <a:t>perience of </a:t>
            </a:r>
            <a:r>
              <a:rPr lang="en-IN" sz="3600" dirty="0">
                <a:solidFill>
                  <a:srgbClr val="FF0000"/>
                </a:solidFill>
              </a:rPr>
              <a:t>T</a:t>
            </a:r>
            <a:r>
              <a:rPr lang="en-IN" dirty="0"/>
              <a:t>ransforming from </a:t>
            </a:r>
            <a:r>
              <a:rPr lang="en-IN" sz="3600" dirty="0">
                <a:solidFill>
                  <a:srgbClr val="FF0000"/>
                </a:solidFill>
              </a:rPr>
              <a:t>R</a:t>
            </a:r>
            <a:r>
              <a:rPr lang="en-IN" dirty="0"/>
              <a:t>esponsible to </a:t>
            </a:r>
            <a:r>
              <a:rPr lang="en-IN" sz="3600" dirty="0">
                <a:solidFill>
                  <a:srgbClr val="FF0000"/>
                </a:solidFill>
              </a:rPr>
              <a:t>A</a:t>
            </a:r>
            <a:r>
              <a:rPr lang="en-IN" dirty="0"/>
              <a:t>ccountable </a:t>
            </a:r>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812" cy="612291"/>
          </a:xfrm>
          <a:prstGeom prst="rect">
            <a:avLst/>
          </a:prstGeom>
        </p:spPr>
      </p:pic>
    </p:spTree>
    <p:extLst>
      <p:ext uri="{BB962C8B-B14F-4D97-AF65-F5344CB8AC3E}">
        <p14:creationId xmlns:p14="http://schemas.microsoft.com/office/powerpoint/2010/main" val="3675246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Introduction</a:t>
            </a:r>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54"/>
            <a:ext cx="1146391" cy="539605"/>
          </a:xfrm>
          <a:prstGeom prst="rect">
            <a:avLst/>
          </a:prstGeom>
        </p:spPr>
      </p:pic>
      <p:sp>
        <p:nvSpPr>
          <p:cNvPr id="7" name="Content Placeholder 2">
            <a:extLst>
              <a:ext uri="{FF2B5EF4-FFF2-40B4-BE49-F238E27FC236}">
                <a16:creationId xmlns:a16="http://schemas.microsoft.com/office/drawing/2014/main" id="{9FBDB5DC-BB8B-B299-DF78-80CCFEB48CEB}"/>
              </a:ext>
            </a:extLst>
          </p:cNvPr>
          <p:cNvSpPr>
            <a:spLocks noGrp="1"/>
          </p:cNvSpPr>
          <p:nvPr>
            <p:ph idx="1"/>
          </p:nvPr>
        </p:nvSpPr>
        <p:spPr>
          <a:xfrm>
            <a:off x="838200" y="1825625"/>
            <a:ext cx="10515600" cy="4351338"/>
          </a:xfrm>
        </p:spPr>
        <p:txBody>
          <a:bodyPr>
            <a:normAutofit fontScale="92500" lnSpcReduction="10000"/>
          </a:bodyPr>
          <a:lstStyle/>
          <a:p>
            <a:pPr algn="just"/>
            <a:r>
              <a:rPr lang="en-US" dirty="0"/>
              <a:t>Product deployment is essential for healthcare data analysis and visual representation.</a:t>
            </a:r>
          </a:p>
          <a:p>
            <a:pPr algn="just"/>
            <a:r>
              <a:rPr lang="en-US" dirty="0"/>
              <a:t>Planning, understanding requirements, and proper execution are essential for successful implementation.</a:t>
            </a:r>
          </a:p>
          <a:p>
            <a:pPr algn="just"/>
            <a:r>
              <a:rPr lang="en-US" dirty="0"/>
              <a:t>Best practices and phases of product adoption at Eye-Q Hospital.</a:t>
            </a:r>
          </a:p>
          <a:p>
            <a:pPr algn="just"/>
            <a:r>
              <a:rPr lang="en-US" dirty="0"/>
              <a:t>Eliciting and understanding needs for data analysis and visual representation.</a:t>
            </a:r>
          </a:p>
          <a:p>
            <a:pPr algn="just"/>
            <a:r>
              <a:rPr lang="en-US" dirty="0"/>
              <a:t>Mixed-methods approach to collect data and gain insights into implementation process and to previous discussions.</a:t>
            </a:r>
          </a:p>
          <a:p>
            <a:pPr algn="just"/>
            <a:r>
              <a:rPr lang="en-US" dirty="0"/>
              <a:t>Healthcare organizations, product implementation teams, and healthcare professionals will benefit from insights.</a:t>
            </a:r>
          </a:p>
          <a:p>
            <a:pPr algn="just"/>
            <a:endParaRPr lang="en-IN" dirty="0"/>
          </a:p>
        </p:txBody>
      </p:sp>
    </p:spTree>
    <p:extLst>
      <p:ext uri="{BB962C8B-B14F-4D97-AF65-F5344CB8AC3E}">
        <p14:creationId xmlns:p14="http://schemas.microsoft.com/office/powerpoint/2010/main" val="2935010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838200" y="557188"/>
            <a:ext cx="10515600" cy="1133499"/>
          </a:xfrm>
        </p:spPr>
        <p:txBody>
          <a:bodyPr>
            <a:normAutofit/>
          </a:bodyPr>
          <a:lstStyle/>
          <a:p>
            <a:pPr algn="ctr"/>
            <a:r>
              <a:rPr lang="en-IN" sz="5200" b="1"/>
              <a:t>Introduction about the product</a:t>
            </a:r>
          </a:p>
        </p:txBody>
      </p:sp>
      <p:sp>
        <p:nvSpPr>
          <p:cNvPr id="5" name="Oval 4">
            <a:extLst>
              <a:ext uri="{FF2B5EF4-FFF2-40B4-BE49-F238E27FC236}">
                <a16:creationId xmlns:a16="http://schemas.microsoft.com/office/drawing/2014/main" id="{D1C42F35-7F03-24C9-6BFE-5F988E8FB34D}"/>
              </a:ext>
            </a:extLst>
          </p:cNvPr>
          <p:cNvSpPr/>
          <p:nvPr/>
        </p:nvSpPr>
        <p:spPr>
          <a:xfrm>
            <a:off x="920813" y="2737859"/>
            <a:ext cx="897246" cy="897246"/>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6" name="Rectangle 5" descr="Subtitles">
            <a:extLst>
              <a:ext uri="{FF2B5EF4-FFF2-40B4-BE49-F238E27FC236}">
                <a16:creationId xmlns:a16="http://schemas.microsoft.com/office/drawing/2014/main" id="{59D259FC-C0B8-6A9B-5BF5-536FE043D56A}"/>
              </a:ext>
            </a:extLst>
          </p:cNvPr>
          <p:cNvSpPr/>
          <p:nvPr/>
        </p:nvSpPr>
        <p:spPr>
          <a:xfrm>
            <a:off x="1109234" y="2926281"/>
            <a:ext cx="520402" cy="52040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20AD0FAA-1B75-5E9F-AA34-5568F6A08FFE}"/>
              </a:ext>
            </a:extLst>
          </p:cNvPr>
          <p:cNvSpPr/>
          <p:nvPr/>
        </p:nvSpPr>
        <p:spPr>
          <a:xfrm>
            <a:off x="2010326" y="2737859"/>
            <a:ext cx="2114937"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2">
              <a:alpha val="0"/>
              <a:hueOff val="0"/>
              <a:satOff val="0"/>
              <a:lumOff val="0"/>
              <a:alphaOff val="0"/>
            </a:schemeClr>
          </a:lnRef>
          <a:fillRef idx="0">
            <a:schemeClr val="dk2">
              <a:alpha val="0"/>
              <a:hueOff val="0"/>
              <a:satOff val="0"/>
              <a:lumOff val="0"/>
              <a:alphaOff val="0"/>
            </a:schemeClr>
          </a:fillRef>
          <a:effectRef idx="0">
            <a:schemeClr val="dk2">
              <a:alpha val="0"/>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IN" sz="1100" kern="1200" dirty="0"/>
              <a:t>Title : Darpan (Dashboard for Analytical Review of Projects Across the Nation)</a:t>
            </a:r>
            <a:endParaRPr lang="en-US" sz="1100" kern="1200" dirty="0"/>
          </a:p>
        </p:txBody>
      </p:sp>
      <p:sp>
        <p:nvSpPr>
          <p:cNvPr id="8" name="Oval 7">
            <a:extLst>
              <a:ext uri="{FF2B5EF4-FFF2-40B4-BE49-F238E27FC236}">
                <a16:creationId xmlns:a16="http://schemas.microsoft.com/office/drawing/2014/main" id="{1AC5D097-B289-AD91-EFEB-AD6CAA3B75BE}"/>
              </a:ext>
            </a:extLst>
          </p:cNvPr>
          <p:cNvSpPr/>
          <p:nvPr/>
        </p:nvSpPr>
        <p:spPr>
          <a:xfrm>
            <a:off x="4493775" y="2737859"/>
            <a:ext cx="897246" cy="897246"/>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10" name="Rectangle 9" descr="Gears">
            <a:extLst>
              <a:ext uri="{FF2B5EF4-FFF2-40B4-BE49-F238E27FC236}">
                <a16:creationId xmlns:a16="http://schemas.microsoft.com/office/drawing/2014/main" id="{50218648-F455-61F6-B286-76F727825485}"/>
              </a:ext>
            </a:extLst>
          </p:cNvPr>
          <p:cNvSpPr/>
          <p:nvPr/>
        </p:nvSpPr>
        <p:spPr>
          <a:xfrm>
            <a:off x="4682196" y="2926281"/>
            <a:ext cx="520402" cy="52040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4AF62A6E-F701-8A03-B1E1-640E2D5A81CD}"/>
              </a:ext>
            </a:extLst>
          </p:cNvPr>
          <p:cNvSpPr/>
          <p:nvPr/>
        </p:nvSpPr>
        <p:spPr>
          <a:xfrm>
            <a:off x="5583288" y="2737859"/>
            <a:ext cx="2114937"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2">
              <a:alpha val="0"/>
              <a:hueOff val="0"/>
              <a:satOff val="0"/>
              <a:lumOff val="0"/>
              <a:alphaOff val="0"/>
            </a:schemeClr>
          </a:lnRef>
          <a:fillRef idx="0">
            <a:schemeClr val="dk2">
              <a:alpha val="0"/>
              <a:hueOff val="0"/>
              <a:satOff val="0"/>
              <a:lumOff val="0"/>
              <a:alphaOff val="0"/>
            </a:schemeClr>
          </a:fillRef>
          <a:effectRef idx="0">
            <a:schemeClr val="dk2">
              <a:alpha val="0"/>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IN" sz="1100" kern="1200" dirty="0"/>
              <a:t>Purpose : Automated Data visualization tool and CRM tool.</a:t>
            </a:r>
            <a:endParaRPr lang="en-US" sz="1100" kern="1200" dirty="0"/>
          </a:p>
        </p:txBody>
      </p:sp>
      <p:sp>
        <p:nvSpPr>
          <p:cNvPr id="12" name="Oval 11">
            <a:extLst>
              <a:ext uri="{FF2B5EF4-FFF2-40B4-BE49-F238E27FC236}">
                <a16:creationId xmlns:a16="http://schemas.microsoft.com/office/drawing/2014/main" id="{5924E225-4029-FCDD-5D10-982133092BE6}"/>
              </a:ext>
            </a:extLst>
          </p:cNvPr>
          <p:cNvSpPr/>
          <p:nvPr/>
        </p:nvSpPr>
        <p:spPr>
          <a:xfrm>
            <a:off x="8066736" y="2737859"/>
            <a:ext cx="897246" cy="897246"/>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13" name="Rectangle 12" descr="Gauge">
            <a:extLst>
              <a:ext uri="{FF2B5EF4-FFF2-40B4-BE49-F238E27FC236}">
                <a16:creationId xmlns:a16="http://schemas.microsoft.com/office/drawing/2014/main" id="{C0A300E8-B8D9-0035-8ACB-4F1112F3FBFB}"/>
              </a:ext>
            </a:extLst>
          </p:cNvPr>
          <p:cNvSpPr/>
          <p:nvPr/>
        </p:nvSpPr>
        <p:spPr>
          <a:xfrm>
            <a:off x="8255158" y="2926281"/>
            <a:ext cx="520402" cy="52040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E7B411F7-CE4E-95FF-2DE3-E83A008F11AC}"/>
              </a:ext>
            </a:extLst>
          </p:cNvPr>
          <p:cNvSpPr/>
          <p:nvPr/>
        </p:nvSpPr>
        <p:spPr>
          <a:xfrm>
            <a:off x="9156249" y="2737859"/>
            <a:ext cx="2114937"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2">
              <a:alpha val="0"/>
              <a:hueOff val="0"/>
              <a:satOff val="0"/>
              <a:lumOff val="0"/>
              <a:alphaOff val="0"/>
            </a:schemeClr>
          </a:lnRef>
          <a:fillRef idx="0">
            <a:schemeClr val="dk2">
              <a:alpha val="0"/>
              <a:hueOff val="0"/>
              <a:satOff val="0"/>
              <a:lumOff val="0"/>
              <a:alphaOff val="0"/>
            </a:schemeClr>
          </a:fillRef>
          <a:effectRef idx="0">
            <a:schemeClr val="dk2">
              <a:alpha val="0"/>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IN" sz="1100" kern="1200" dirty="0"/>
              <a:t>Task : Automated generation of a dashboards, make CRM campaigns and seamless patient engagement</a:t>
            </a:r>
            <a:endParaRPr lang="en-US" sz="1100" kern="1200" dirty="0"/>
          </a:p>
        </p:txBody>
      </p:sp>
      <p:sp>
        <p:nvSpPr>
          <p:cNvPr id="16" name="Oval 15">
            <a:extLst>
              <a:ext uri="{FF2B5EF4-FFF2-40B4-BE49-F238E27FC236}">
                <a16:creationId xmlns:a16="http://schemas.microsoft.com/office/drawing/2014/main" id="{64E9B3EE-6063-84F7-230F-ECB0CF9D710E}"/>
              </a:ext>
            </a:extLst>
          </p:cNvPr>
          <p:cNvSpPr/>
          <p:nvPr/>
        </p:nvSpPr>
        <p:spPr>
          <a:xfrm>
            <a:off x="920813" y="4375038"/>
            <a:ext cx="897246" cy="897246"/>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17" name="Rectangle 16" descr="Web Design">
            <a:extLst>
              <a:ext uri="{FF2B5EF4-FFF2-40B4-BE49-F238E27FC236}">
                <a16:creationId xmlns:a16="http://schemas.microsoft.com/office/drawing/2014/main" id="{EDC4B88B-13E1-4B11-DDCD-CD5B65853BD3}"/>
              </a:ext>
            </a:extLst>
          </p:cNvPr>
          <p:cNvSpPr/>
          <p:nvPr/>
        </p:nvSpPr>
        <p:spPr>
          <a:xfrm>
            <a:off x="1109234" y="4563459"/>
            <a:ext cx="520402" cy="52040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8" name="Freeform: Shape 17">
            <a:extLst>
              <a:ext uri="{FF2B5EF4-FFF2-40B4-BE49-F238E27FC236}">
                <a16:creationId xmlns:a16="http://schemas.microsoft.com/office/drawing/2014/main" id="{846427B7-0E19-A161-BFBD-5EC45D09D583}"/>
              </a:ext>
            </a:extLst>
          </p:cNvPr>
          <p:cNvSpPr/>
          <p:nvPr/>
        </p:nvSpPr>
        <p:spPr>
          <a:xfrm>
            <a:off x="2010326" y="4375038"/>
            <a:ext cx="2114937"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2">
              <a:alpha val="0"/>
              <a:hueOff val="0"/>
              <a:satOff val="0"/>
              <a:lumOff val="0"/>
              <a:alphaOff val="0"/>
            </a:schemeClr>
          </a:lnRef>
          <a:fillRef idx="0">
            <a:schemeClr val="dk2">
              <a:alpha val="0"/>
              <a:hueOff val="0"/>
              <a:satOff val="0"/>
              <a:lumOff val="0"/>
              <a:alphaOff val="0"/>
            </a:schemeClr>
          </a:fillRef>
          <a:effectRef idx="0">
            <a:schemeClr val="dk2">
              <a:alpha val="0"/>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IN" sz="1100" kern="1200" dirty="0"/>
              <a:t>Features : </a:t>
            </a:r>
            <a:r>
              <a:rPr lang="en-IN" sz="1100" kern="1200" dirty="0" err="1"/>
              <a:t>Mysql</a:t>
            </a:r>
            <a:r>
              <a:rPr lang="en-IN" sz="1100" kern="1200" dirty="0"/>
              <a:t> Queries with eased user interface. Dashboard user interface changing according to the needs and data filtering option</a:t>
            </a:r>
            <a:endParaRPr lang="en-US" sz="1100" kern="1200" dirty="0"/>
          </a:p>
        </p:txBody>
      </p:sp>
      <p:sp>
        <p:nvSpPr>
          <p:cNvPr id="19" name="Oval 18">
            <a:extLst>
              <a:ext uri="{FF2B5EF4-FFF2-40B4-BE49-F238E27FC236}">
                <a16:creationId xmlns:a16="http://schemas.microsoft.com/office/drawing/2014/main" id="{C02B3A50-5568-8779-F12B-376BB3114632}"/>
              </a:ext>
            </a:extLst>
          </p:cNvPr>
          <p:cNvSpPr/>
          <p:nvPr/>
        </p:nvSpPr>
        <p:spPr>
          <a:xfrm>
            <a:off x="4493775" y="4375038"/>
            <a:ext cx="897246" cy="897246"/>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20" name="Rectangle 19" descr="Share With Person">
            <a:extLst>
              <a:ext uri="{FF2B5EF4-FFF2-40B4-BE49-F238E27FC236}">
                <a16:creationId xmlns:a16="http://schemas.microsoft.com/office/drawing/2014/main" id="{EFD92CB2-4444-7690-C99B-E37753B706B2}"/>
              </a:ext>
            </a:extLst>
          </p:cNvPr>
          <p:cNvSpPr/>
          <p:nvPr/>
        </p:nvSpPr>
        <p:spPr>
          <a:xfrm>
            <a:off x="4682196" y="4563459"/>
            <a:ext cx="520402" cy="520402"/>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1" name="Freeform: Shape 20">
            <a:extLst>
              <a:ext uri="{FF2B5EF4-FFF2-40B4-BE49-F238E27FC236}">
                <a16:creationId xmlns:a16="http://schemas.microsoft.com/office/drawing/2014/main" id="{401F318C-0DDF-4559-EDF6-974AD53C9266}"/>
              </a:ext>
            </a:extLst>
          </p:cNvPr>
          <p:cNvSpPr/>
          <p:nvPr/>
        </p:nvSpPr>
        <p:spPr>
          <a:xfrm>
            <a:off x="5583288" y="4375038"/>
            <a:ext cx="2114937"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2">
              <a:alpha val="0"/>
              <a:hueOff val="0"/>
              <a:satOff val="0"/>
              <a:lumOff val="0"/>
              <a:alphaOff val="0"/>
            </a:schemeClr>
          </a:lnRef>
          <a:fillRef idx="0">
            <a:schemeClr val="dk2">
              <a:alpha val="0"/>
              <a:hueOff val="0"/>
              <a:satOff val="0"/>
              <a:lumOff val="0"/>
              <a:alphaOff val="0"/>
            </a:schemeClr>
          </a:fillRef>
          <a:effectRef idx="0">
            <a:schemeClr val="dk2">
              <a:alpha val="0"/>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IN" sz="1100" kern="1200"/>
              <a:t>CRM Users : Product Managers and marketing team(digital and corporate)</a:t>
            </a:r>
            <a:endParaRPr lang="en-US" sz="1100" kern="1200"/>
          </a:p>
        </p:txBody>
      </p:sp>
      <p:sp>
        <p:nvSpPr>
          <p:cNvPr id="22" name="Oval 21">
            <a:extLst>
              <a:ext uri="{FF2B5EF4-FFF2-40B4-BE49-F238E27FC236}">
                <a16:creationId xmlns:a16="http://schemas.microsoft.com/office/drawing/2014/main" id="{47A43467-4F1E-4BC5-BDCE-D1A9C94BE5E2}"/>
              </a:ext>
            </a:extLst>
          </p:cNvPr>
          <p:cNvSpPr/>
          <p:nvPr/>
        </p:nvSpPr>
        <p:spPr>
          <a:xfrm>
            <a:off x="8066736" y="4375038"/>
            <a:ext cx="897246" cy="897246"/>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23" name="Rectangle 22" descr="Bar chart">
            <a:extLst>
              <a:ext uri="{FF2B5EF4-FFF2-40B4-BE49-F238E27FC236}">
                <a16:creationId xmlns:a16="http://schemas.microsoft.com/office/drawing/2014/main" id="{AE3878FB-7091-B4AF-A019-D0075968C45B}"/>
              </a:ext>
            </a:extLst>
          </p:cNvPr>
          <p:cNvSpPr/>
          <p:nvPr/>
        </p:nvSpPr>
        <p:spPr>
          <a:xfrm>
            <a:off x="8255158" y="4563459"/>
            <a:ext cx="520402" cy="520402"/>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4" name="Freeform: Shape 23">
            <a:extLst>
              <a:ext uri="{FF2B5EF4-FFF2-40B4-BE49-F238E27FC236}">
                <a16:creationId xmlns:a16="http://schemas.microsoft.com/office/drawing/2014/main" id="{78144F98-F3A1-2EF7-DEA9-376D9CAFD0D5}"/>
              </a:ext>
            </a:extLst>
          </p:cNvPr>
          <p:cNvSpPr/>
          <p:nvPr/>
        </p:nvSpPr>
        <p:spPr>
          <a:xfrm>
            <a:off x="9156249" y="4375038"/>
            <a:ext cx="2114937"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2">
              <a:alpha val="0"/>
              <a:hueOff val="0"/>
              <a:satOff val="0"/>
              <a:lumOff val="0"/>
              <a:alphaOff val="0"/>
            </a:schemeClr>
          </a:lnRef>
          <a:fillRef idx="0">
            <a:schemeClr val="dk2">
              <a:alpha val="0"/>
              <a:hueOff val="0"/>
              <a:satOff val="0"/>
              <a:lumOff val="0"/>
              <a:alphaOff val="0"/>
            </a:schemeClr>
          </a:fillRef>
          <a:effectRef idx="0">
            <a:schemeClr val="dk2">
              <a:alpha val="0"/>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IN" sz="1100" kern="1200" dirty="0"/>
              <a:t>Dashboard Viewers : Hierarchy based data inspection for regular monitoring. </a:t>
            </a:r>
            <a:endParaRPr lang="en-US" sz="1100" kern="1200" dirty="0"/>
          </a:p>
        </p:txBody>
      </p:sp>
      <p:pic>
        <p:nvPicPr>
          <p:cNvPr id="3" name="Picture 2">
            <a:extLst>
              <a:ext uri="{FF2B5EF4-FFF2-40B4-BE49-F238E27FC236}">
                <a16:creationId xmlns:a16="http://schemas.microsoft.com/office/drawing/2014/main" id="{94250F0E-41F3-C23F-D22D-8B2E42CFBB0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7583"/>
            <a:ext cx="1146391" cy="539605"/>
          </a:xfrm>
          <a:prstGeom prst="rect">
            <a:avLst/>
          </a:prstGeom>
        </p:spPr>
      </p:pic>
      <p:pic>
        <p:nvPicPr>
          <p:cNvPr id="25" name="Content Placeholder 3">
            <a:extLst>
              <a:ext uri="{FF2B5EF4-FFF2-40B4-BE49-F238E27FC236}">
                <a16:creationId xmlns:a16="http://schemas.microsoft.com/office/drawing/2014/main" id="{40E7095A-BE55-A3A5-1C22-446091765156}"/>
              </a:ext>
            </a:extLst>
          </p:cNvPr>
          <p:cNvPicPr>
            <a:picLocks noGrp="1" noChangeAspect="1"/>
          </p:cNvPicPr>
          <p:nvPr>
            <p:ph idx="1"/>
          </p:nvPr>
        </p:nvPicPr>
        <p:blipFill>
          <a:blip r:embed="rId15">
            <a:extLst>
              <a:ext uri="{28A0092B-C50C-407E-A947-70E740481C1C}">
                <a14:useLocalDpi xmlns:a14="http://schemas.microsoft.com/office/drawing/2010/main" val="0"/>
              </a:ext>
            </a:extLst>
          </a:blip>
          <a:stretch>
            <a:fillRect/>
          </a:stretch>
        </p:blipFill>
        <p:spPr>
          <a:xfrm>
            <a:off x="838200" y="2731503"/>
            <a:ext cx="10515600" cy="1394994"/>
          </a:xfrm>
          <a:prstGeom prst="rect">
            <a:avLst/>
          </a:prstGeom>
          <a:noFill/>
          <a:ln>
            <a:solidFill>
              <a:schemeClr val="accent1"/>
            </a:solidFill>
          </a:ln>
          <a:scene3d>
            <a:camera prst="orthographicFront"/>
            <a:lightRig rig="threePt" dir="t"/>
          </a:scene3d>
          <a:sp3d extrusionH="76200" prstMaterial="plastic">
            <a:bevelT/>
            <a:extrusionClr>
              <a:schemeClr val="bg1">
                <a:lumMod val="85000"/>
              </a:schemeClr>
            </a:extrusionClr>
          </a:sp3d>
        </p:spPr>
      </p:pic>
    </p:spTree>
    <p:extLst>
      <p:ext uri="{BB962C8B-B14F-4D97-AF65-F5344CB8AC3E}">
        <p14:creationId xmlns:p14="http://schemas.microsoft.com/office/powerpoint/2010/main" val="2293564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10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25"/>
                                        </p:tgtEl>
                                      </p:cBhvr>
                                    </p:animEffect>
                                    <p:anim calcmode="lin" valueType="num">
                                      <p:cBhvr>
                                        <p:cTn id="30" dur="1000"/>
                                        <p:tgtEl>
                                          <p:spTgt spid="25"/>
                                        </p:tgtEl>
                                        <p:attrNameLst>
                                          <p:attrName>ppt_x</p:attrName>
                                        </p:attrNameLst>
                                      </p:cBhvr>
                                      <p:tavLst>
                                        <p:tav tm="0">
                                          <p:val>
                                            <p:strVal val="ppt_x"/>
                                          </p:val>
                                        </p:tav>
                                        <p:tav tm="100000">
                                          <p:val>
                                            <p:strVal val="ppt_x"/>
                                          </p:val>
                                        </p:tav>
                                      </p:tavLst>
                                    </p:anim>
                                    <p:anim calcmode="lin" valueType="num">
                                      <p:cBhvr>
                                        <p:cTn id="31" dur="1000"/>
                                        <p:tgtEl>
                                          <p:spTgt spid="25"/>
                                        </p:tgtEl>
                                        <p:attrNameLst>
                                          <p:attrName>ppt_y</p:attrName>
                                        </p:attrNameLst>
                                      </p:cBhvr>
                                      <p:tavLst>
                                        <p:tav tm="0">
                                          <p:val>
                                            <p:strVal val="ppt_y"/>
                                          </p:val>
                                        </p:tav>
                                        <p:tav tm="100000">
                                          <p:val>
                                            <p:strVal val="ppt_y+.1"/>
                                          </p:val>
                                        </p:tav>
                                      </p:tavLst>
                                    </p:anim>
                                    <p:set>
                                      <p:cBhvr>
                                        <p:cTn id="32" dur="1" fill="hold">
                                          <p:stCondLst>
                                            <p:cond delay="9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8" grpId="0"/>
      <p:bldP spid="21"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8E658-488F-7B4E-7CCA-6BE4DECB539B}"/>
              </a:ext>
            </a:extLst>
          </p:cNvPr>
          <p:cNvSpPr>
            <a:spLocks noGrp="1"/>
          </p:cNvSpPr>
          <p:nvPr>
            <p:ph type="title"/>
          </p:nvPr>
        </p:nvSpPr>
        <p:spPr>
          <a:xfrm>
            <a:off x="689114" y="476554"/>
            <a:ext cx="10515600" cy="1325563"/>
          </a:xfrm>
        </p:spPr>
        <p:txBody>
          <a:bodyPr>
            <a:normAutofit/>
          </a:bodyPr>
          <a:lstStyle/>
          <a:p>
            <a:pPr algn="ctr"/>
            <a:r>
              <a:rPr lang="en-IN" b="1" dirty="0"/>
              <a:t>About Darpan</a:t>
            </a:r>
          </a:p>
        </p:txBody>
      </p:sp>
      <p:sp>
        <p:nvSpPr>
          <p:cNvPr id="7" name="Oval 6">
            <a:extLst>
              <a:ext uri="{FF2B5EF4-FFF2-40B4-BE49-F238E27FC236}">
                <a16:creationId xmlns:a16="http://schemas.microsoft.com/office/drawing/2014/main" id="{B04F195C-F48F-539B-7A07-120E80613183}"/>
              </a:ext>
            </a:extLst>
          </p:cNvPr>
          <p:cNvSpPr/>
          <p:nvPr/>
        </p:nvSpPr>
        <p:spPr>
          <a:xfrm>
            <a:off x="1466086" y="2130380"/>
            <a:ext cx="1098000" cy="1098000"/>
          </a:xfrm>
          <a:prstGeom prst="ellipse">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ectangle 7" descr="Bar chart">
            <a:extLst>
              <a:ext uri="{FF2B5EF4-FFF2-40B4-BE49-F238E27FC236}">
                <a16:creationId xmlns:a16="http://schemas.microsoft.com/office/drawing/2014/main" id="{E9A58A9C-A41C-0C3F-E008-12D489CA144F}"/>
              </a:ext>
            </a:extLst>
          </p:cNvPr>
          <p:cNvSpPr/>
          <p:nvPr/>
        </p:nvSpPr>
        <p:spPr>
          <a:xfrm>
            <a:off x="1700086" y="2364380"/>
            <a:ext cx="630000" cy="63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43B07592-F9D4-7301-928E-B8351DB487D8}"/>
              </a:ext>
            </a:extLst>
          </p:cNvPr>
          <p:cNvSpPr/>
          <p:nvPr/>
        </p:nvSpPr>
        <p:spPr>
          <a:xfrm>
            <a:off x="1115086" y="3570380"/>
            <a:ext cx="1800000" cy="2178457"/>
          </a:xfrm>
          <a:custGeom>
            <a:avLst/>
            <a:gdLst>
              <a:gd name="connsiteX0" fmla="*/ 0 w 1800000"/>
              <a:gd name="connsiteY0" fmla="*/ 0 h 2178457"/>
              <a:gd name="connsiteX1" fmla="*/ 1800000 w 1800000"/>
              <a:gd name="connsiteY1" fmla="*/ 0 h 2178457"/>
              <a:gd name="connsiteX2" fmla="*/ 1800000 w 1800000"/>
              <a:gd name="connsiteY2" fmla="*/ 2178457 h 2178457"/>
              <a:gd name="connsiteX3" fmla="*/ 0 w 1800000"/>
              <a:gd name="connsiteY3" fmla="*/ 2178457 h 2178457"/>
              <a:gd name="connsiteX4" fmla="*/ 0 w 1800000"/>
              <a:gd name="connsiteY4" fmla="*/ 0 h 217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2178457">
                <a:moveTo>
                  <a:pt x="0" y="0"/>
                </a:moveTo>
                <a:lnTo>
                  <a:pt x="1800000" y="0"/>
                </a:lnTo>
                <a:lnTo>
                  <a:pt x="1800000" y="2178457"/>
                </a:lnTo>
                <a:lnTo>
                  <a:pt x="0" y="21784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i="0" kern="1200" dirty="0"/>
              <a:t>DARPAN is a dashboard that transforms complex organizational data into visually appealing charts.</a:t>
            </a:r>
            <a:endParaRPr lang="en-US" sz="1400" b="1" kern="1200" dirty="0"/>
          </a:p>
        </p:txBody>
      </p:sp>
      <p:sp>
        <p:nvSpPr>
          <p:cNvPr id="11" name="Oval 10">
            <a:extLst>
              <a:ext uri="{FF2B5EF4-FFF2-40B4-BE49-F238E27FC236}">
                <a16:creationId xmlns:a16="http://schemas.microsoft.com/office/drawing/2014/main" id="{0F1E6C6A-4D50-45BD-D312-DF60A74DB983}"/>
              </a:ext>
            </a:extLst>
          </p:cNvPr>
          <p:cNvSpPr/>
          <p:nvPr/>
        </p:nvSpPr>
        <p:spPr>
          <a:xfrm>
            <a:off x="3581086" y="2130380"/>
            <a:ext cx="1098000" cy="1098000"/>
          </a:xfrm>
          <a:prstGeom prst="ellipse">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Rectangle 11" descr="Web Design">
            <a:extLst>
              <a:ext uri="{FF2B5EF4-FFF2-40B4-BE49-F238E27FC236}">
                <a16:creationId xmlns:a16="http://schemas.microsoft.com/office/drawing/2014/main" id="{C6908E7A-8EF0-D844-3A7F-1E0DFA2571CC}"/>
              </a:ext>
            </a:extLst>
          </p:cNvPr>
          <p:cNvSpPr/>
          <p:nvPr/>
        </p:nvSpPr>
        <p:spPr>
          <a:xfrm>
            <a:off x="3815086" y="2364380"/>
            <a:ext cx="630000" cy="630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EFCC5868-7D95-A9D7-C732-8D83096C7970}"/>
              </a:ext>
            </a:extLst>
          </p:cNvPr>
          <p:cNvSpPr/>
          <p:nvPr/>
        </p:nvSpPr>
        <p:spPr>
          <a:xfrm>
            <a:off x="3230086" y="3570380"/>
            <a:ext cx="1800000" cy="2178457"/>
          </a:xfrm>
          <a:custGeom>
            <a:avLst/>
            <a:gdLst>
              <a:gd name="connsiteX0" fmla="*/ 0 w 1800000"/>
              <a:gd name="connsiteY0" fmla="*/ 0 h 2178457"/>
              <a:gd name="connsiteX1" fmla="*/ 1800000 w 1800000"/>
              <a:gd name="connsiteY1" fmla="*/ 0 h 2178457"/>
              <a:gd name="connsiteX2" fmla="*/ 1800000 w 1800000"/>
              <a:gd name="connsiteY2" fmla="*/ 2178457 h 2178457"/>
              <a:gd name="connsiteX3" fmla="*/ 0 w 1800000"/>
              <a:gd name="connsiteY3" fmla="*/ 2178457 h 2178457"/>
              <a:gd name="connsiteX4" fmla="*/ 0 w 1800000"/>
              <a:gd name="connsiteY4" fmla="*/ 0 h 217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2178457">
                <a:moveTo>
                  <a:pt x="0" y="0"/>
                </a:moveTo>
                <a:lnTo>
                  <a:pt x="1800000" y="0"/>
                </a:lnTo>
                <a:lnTo>
                  <a:pt x="1800000" y="2178457"/>
                </a:lnTo>
                <a:lnTo>
                  <a:pt x="0" y="21784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i="0" kern="1200" dirty="0"/>
              <a:t>It provides real-time project monitoring without the need for coding or programming via web services.</a:t>
            </a:r>
            <a:endParaRPr lang="en-US" sz="1400" b="1" kern="1200" dirty="0"/>
          </a:p>
        </p:txBody>
      </p:sp>
      <p:sp>
        <p:nvSpPr>
          <p:cNvPr id="14" name="Oval 13">
            <a:extLst>
              <a:ext uri="{FF2B5EF4-FFF2-40B4-BE49-F238E27FC236}">
                <a16:creationId xmlns:a16="http://schemas.microsoft.com/office/drawing/2014/main" id="{38054002-1D08-2F1C-53C4-0412B95E0852}"/>
              </a:ext>
            </a:extLst>
          </p:cNvPr>
          <p:cNvSpPr/>
          <p:nvPr/>
        </p:nvSpPr>
        <p:spPr>
          <a:xfrm>
            <a:off x="5696086" y="2130380"/>
            <a:ext cx="1098000" cy="1098000"/>
          </a:xfrm>
          <a:prstGeom prst="ellipse">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Rectangle 14" descr="Server">
            <a:extLst>
              <a:ext uri="{FF2B5EF4-FFF2-40B4-BE49-F238E27FC236}">
                <a16:creationId xmlns:a16="http://schemas.microsoft.com/office/drawing/2014/main" id="{E6B5F94D-EE32-FBC3-110C-B5FE7BCB7A91}"/>
              </a:ext>
            </a:extLst>
          </p:cNvPr>
          <p:cNvSpPr/>
          <p:nvPr/>
        </p:nvSpPr>
        <p:spPr>
          <a:xfrm>
            <a:off x="5930086" y="2364380"/>
            <a:ext cx="630000" cy="6300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0E0FA7A4-59D4-8F58-B103-F4874EFCD5B2}"/>
              </a:ext>
            </a:extLst>
          </p:cNvPr>
          <p:cNvSpPr/>
          <p:nvPr/>
        </p:nvSpPr>
        <p:spPr>
          <a:xfrm>
            <a:off x="5345086" y="3570380"/>
            <a:ext cx="1800000" cy="2178457"/>
          </a:xfrm>
          <a:custGeom>
            <a:avLst/>
            <a:gdLst>
              <a:gd name="connsiteX0" fmla="*/ 0 w 1800000"/>
              <a:gd name="connsiteY0" fmla="*/ 0 h 2178457"/>
              <a:gd name="connsiteX1" fmla="*/ 1800000 w 1800000"/>
              <a:gd name="connsiteY1" fmla="*/ 0 h 2178457"/>
              <a:gd name="connsiteX2" fmla="*/ 1800000 w 1800000"/>
              <a:gd name="connsiteY2" fmla="*/ 2178457 h 2178457"/>
              <a:gd name="connsiteX3" fmla="*/ 0 w 1800000"/>
              <a:gd name="connsiteY3" fmla="*/ 2178457 h 2178457"/>
              <a:gd name="connsiteX4" fmla="*/ 0 w 1800000"/>
              <a:gd name="connsiteY4" fmla="*/ 0 h 217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2178457">
                <a:moveTo>
                  <a:pt x="0" y="0"/>
                </a:moveTo>
                <a:lnTo>
                  <a:pt x="1800000" y="0"/>
                </a:lnTo>
                <a:lnTo>
                  <a:pt x="1800000" y="2178457"/>
                </a:lnTo>
                <a:lnTo>
                  <a:pt x="0" y="21784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i="0" kern="1200"/>
              <a:t>DARPAN combines multiple data sources into a centralized, user-friendly platform to improve analytical capabilities.</a:t>
            </a:r>
            <a:endParaRPr lang="en-US" sz="1400" b="1" kern="1200"/>
          </a:p>
        </p:txBody>
      </p:sp>
      <p:sp>
        <p:nvSpPr>
          <p:cNvPr id="17" name="Oval 16">
            <a:extLst>
              <a:ext uri="{FF2B5EF4-FFF2-40B4-BE49-F238E27FC236}">
                <a16:creationId xmlns:a16="http://schemas.microsoft.com/office/drawing/2014/main" id="{6EB1F2B1-A505-0E13-3F16-303247B840E1}"/>
              </a:ext>
            </a:extLst>
          </p:cNvPr>
          <p:cNvSpPr/>
          <p:nvPr/>
        </p:nvSpPr>
        <p:spPr>
          <a:xfrm>
            <a:off x="7811086" y="2130380"/>
            <a:ext cx="1098000" cy="1098000"/>
          </a:xfrm>
          <a:prstGeom prst="ellipse">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Rectangle 17" descr="Statistics">
            <a:extLst>
              <a:ext uri="{FF2B5EF4-FFF2-40B4-BE49-F238E27FC236}">
                <a16:creationId xmlns:a16="http://schemas.microsoft.com/office/drawing/2014/main" id="{788E0346-F43E-0854-E4CE-D89918DBC9FF}"/>
              </a:ext>
            </a:extLst>
          </p:cNvPr>
          <p:cNvSpPr/>
          <p:nvPr/>
        </p:nvSpPr>
        <p:spPr>
          <a:xfrm>
            <a:off x="8045086" y="2364380"/>
            <a:ext cx="630000" cy="63000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86E9493C-B5A0-6C93-C91A-6C1102898BB8}"/>
              </a:ext>
            </a:extLst>
          </p:cNvPr>
          <p:cNvSpPr/>
          <p:nvPr/>
        </p:nvSpPr>
        <p:spPr>
          <a:xfrm>
            <a:off x="7460086" y="3570380"/>
            <a:ext cx="1800000" cy="2178457"/>
          </a:xfrm>
          <a:custGeom>
            <a:avLst/>
            <a:gdLst>
              <a:gd name="connsiteX0" fmla="*/ 0 w 1800000"/>
              <a:gd name="connsiteY0" fmla="*/ 0 h 2178457"/>
              <a:gd name="connsiteX1" fmla="*/ 1800000 w 1800000"/>
              <a:gd name="connsiteY1" fmla="*/ 0 h 2178457"/>
              <a:gd name="connsiteX2" fmla="*/ 1800000 w 1800000"/>
              <a:gd name="connsiteY2" fmla="*/ 2178457 h 2178457"/>
              <a:gd name="connsiteX3" fmla="*/ 0 w 1800000"/>
              <a:gd name="connsiteY3" fmla="*/ 2178457 h 2178457"/>
              <a:gd name="connsiteX4" fmla="*/ 0 w 1800000"/>
              <a:gd name="connsiteY4" fmla="*/ 0 h 217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2178457">
                <a:moveTo>
                  <a:pt x="0" y="0"/>
                </a:moveTo>
                <a:lnTo>
                  <a:pt x="1800000" y="0"/>
                </a:lnTo>
                <a:lnTo>
                  <a:pt x="1800000" y="2178457"/>
                </a:lnTo>
                <a:lnTo>
                  <a:pt x="0" y="21784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i="0" kern="1200"/>
              <a:t>The dashboard quickly identifies trends and allows for drilling down into district-level project data.</a:t>
            </a:r>
            <a:endParaRPr lang="en-US" sz="1400" b="1" kern="1200"/>
          </a:p>
        </p:txBody>
      </p:sp>
      <p:sp>
        <p:nvSpPr>
          <p:cNvPr id="20" name="Oval 19">
            <a:extLst>
              <a:ext uri="{FF2B5EF4-FFF2-40B4-BE49-F238E27FC236}">
                <a16:creationId xmlns:a16="http://schemas.microsoft.com/office/drawing/2014/main" id="{AE394C33-C912-9F6C-DA56-C636287BDAC3}"/>
              </a:ext>
            </a:extLst>
          </p:cNvPr>
          <p:cNvSpPr/>
          <p:nvPr/>
        </p:nvSpPr>
        <p:spPr>
          <a:xfrm>
            <a:off x="9926086" y="2130380"/>
            <a:ext cx="1098000" cy="1098000"/>
          </a:xfrm>
          <a:prstGeom prst="ellipse">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1" name="Rectangle 20" descr="Bullseye">
            <a:extLst>
              <a:ext uri="{FF2B5EF4-FFF2-40B4-BE49-F238E27FC236}">
                <a16:creationId xmlns:a16="http://schemas.microsoft.com/office/drawing/2014/main" id="{88325F9E-DDA6-E8EF-FC2D-2FCD27A7E5E0}"/>
              </a:ext>
            </a:extLst>
          </p:cNvPr>
          <p:cNvSpPr/>
          <p:nvPr/>
        </p:nvSpPr>
        <p:spPr>
          <a:xfrm>
            <a:off x="10160086" y="2364380"/>
            <a:ext cx="630000" cy="630000"/>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93D97E84-8D6B-5D66-D39B-E2CD2A1C21B0}"/>
              </a:ext>
            </a:extLst>
          </p:cNvPr>
          <p:cNvSpPr/>
          <p:nvPr/>
        </p:nvSpPr>
        <p:spPr>
          <a:xfrm>
            <a:off x="9575086" y="3570380"/>
            <a:ext cx="1800000" cy="2178457"/>
          </a:xfrm>
          <a:custGeom>
            <a:avLst/>
            <a:gdLst>
              <a:gd name="connsiteX0" fmla="*/ 0 w 1800000"/>
              <a:gd name="connsiteY0" fmla="*/ 0 h 2178457"/>
              <a:gd name="connsiteX1" fmla="*/ 1800000 w 1800000"/>
              <a:gd name="connsiteY1" fmla="*/ 0 h 2178457"/>
              <a:gd name="connsiteX2" fmla="*/ 1800000 w 1800000"/>
              <a:gd name="connsiteY2" fmla="*/ 2178457 h 2178457"/>
              <a:gd name="connsiteX3" fmla="*/ 0 w 1800000"/>
              <a:gd name="connsiteY3" fmla="*/ 2178457 h 2178457"/>
              <a:gd name="connsiteX4" fmla="*/ 0 w 1800000"/>
              <a:gd name="connsiteY4" fmla="*/ 0 h 217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2178457">
                <a:moveTo>
                  <a:pt x="0" y="0"/>
                </a:moveTo>
                <a:lnTo>
                  <a:pt x="1800000" y="0"/>
                </a:lnTo>
                <a:lnTo>
                  <a:pt x="1800000" y="2178457"/>
                </a:lnTo>
                <a:lnTo>
                  <a:pt x="0" y="21784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i="0" kern="1200" dirty="0"/>
              <a:t>DARPAN presents information objectively, allowing technical administration to identify areas for improvement and understand successes and pain points</a:t>
            </a:r>
            <a:endParaRPr lang="en-US" sz="1400" b="1" kern="1200" dirty="0"/>
          </a:p>
        </p:txBody>
      </p:sp>
      <p:pic>
        <p:nvPicPr>
          <p:cNvPr id="3" name="Picture 2" descr="Digital financial graph">
            <a:extLst>
              <a:ext uri="{FF2B5EF4-FFF2-40B4-BE49-F238E27FC236}">
                <a16:creationId xmlns:a16="http://schemas.microsoft.com/office/drawing/2014/main" id="{5FA0AE3B-CC7A-E168-7178-827A1474F4B1}"/>
              </a:ext>
            </a:extLst>
          </p:cNvPr>
          <p:cNvPicPr>
            <a:picLocks noChangeAspect="1"/>
          </p:cNvPicPr>
          <p:nvPr/>
        </p:nvPicPr>
        <p:blipFill rotWithShape="1">
          <a:blip r:embed="rId13">
            <a:alphaModFix amt="20000"/>
          </a:blip>
          <a:srcRect/>
          <a:stretch/>
        </p:blipFill>
        <p:spPr>
          <a:xfrm>
            <a:off x="20" y="10"/>
            <a:ext cx="12191980" cy="6857990"/>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2A0BA1DA-4A0C-E18C-A7FE-429D22D4D96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7583"/>
            <a:ext cx="1146391" cy="539605"/>
          </a:xfrm>
          <a:prstGeom prst="rect">
            <a:avLst/>
          </a:prstGeom>
        </p:spPr>
      </p:pic>
    </p:spTree>
    <p:extLst>
      <p:ext uri="{BB962C8B-B14F-4D97-AF65-F5344CB8AC3E}">
        <p14:creationId xmlns:p14="http://schemas.microsoft.com/office/powerpoint/2010/main" val="1723634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9"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0-#ppt_h/2"/>
                                          </p:val>
                                        </p:tav>
                                        <p:tav tm="100000">
                                          <p:val>
                                            <p:strVal val="#ppt_y"/>
                                          </p:val>
                                        </p:tav>
                                      </p:tavLst>
                                    </p:anim>
                                  </p:childTnLst>
                                </p:cTn>
                              </p:par>
                              <p:par>
                                <p:cTn id="47" presetID="2" presetClass="entr" presetSubtype="9"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0-#ppt_w/2"/>
                                          </p:val>
                                        </p:tav>
                                        <p:tav tm="100000">
                                          <p:val>
                                            <p:strVal val="#ppt_x"/>
                                          </p:val>
                                        </p:tav>
                                      </p:tavLst>
                                    </p:anim>
                                    <p:anim calcmode="lin" valueType="num">
                                      <p:cBhvr additive="base">
                                        <p:cTn id="50"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P spid="19"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p:txBody>
          <a:bodyPr/>
          <a:lstStyle/>
          <a:p>
            <a:pPr algn="ctr"/>
            <a:r>
              <a:rPr lang="en-IN" b="1" dirty="0"/>
              <a:t>Objectives of Your 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p:txBody>
          <a:bodyPr>
            <a:normAutofit fontScale="92500" lnSpcReduction="20000"/>
          </a:bodyPr>
          <a:lstStyle/>
          <a:p>
            <a:pPr algn="just"/>
            <a:r>
              <a:rPr lang="en-US" dirty="0"/>
              <a:t>Determine the key factors that contribute to the successful implementation of a product in hospitals. </a:t>
            </a:r>
          </a:p>
          <a:p>
            <a:pPr algn="just"/>
            <a:r>
              <a:rPr lang="en-US" dirty="0"/>
              <a:t>Analyze the various phases of implementation and their impact on the overall success of the process. </a:t>
            </a:r>
          </a:p>
          <a:p>
            <a:pPr algn="just"/>
            <a:r>
              <a:rPr lang="en-US" dirty="0"/>
              <a:t>Examine the methods used in the hospital setting for understanding and eliciting requirements from stakeholders. </a:t>
            </a:r>
          </a:p>
          <a:p>
            <a:pPr algn="just"/>
            <a:r>
              <a:rPr lang="en-US" dirty="0"/>
              <a:t>Assess the efficacy of these methods in ensuring that product implementation meets the needs of the hospital and its stakeholders. </a:t>
            </a:r>
          </a:p>
          <a:p>
            <a:pPr algn="just"/>
            <a:r>
              <a:rPr lang="en-US" dirty="0"/>
              <a:t>Precise understanding how the data generated by the HMIS Software is being used to provide insights to the Senior Leadership Team and the Operational Managers for the purpose of improving the business and business processes</a:t>
            </a:r>
            <a:endParaRPr lang="en-IN" dirty="0"/>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001674" cy="471487"/>
          </a:xfrm>
          <a:prstGeom prst="rect">
            <a:avLst/>
          </a:prstGeom>
        </p:spPr>
      </p:pic>
    </p:spTree>
    <p:extLst>
      <p:ext uri="{BB962C8B-B14F-4D97-AF65-F5344CB8AC3E}">
        <p14:creationId xmlns:p14="http://schemas.microsoft.com/office/powerpoint/2010/main" val="3544687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BAEC-AA32-C6B3-9B48-1E1E856A07B9}"/>
              </a:ext>
            </a:extLst>
          </p:cNvPr>
          <p:cNvSpPr>
            <a:spLocks noGrp="1"/>
          </p:cNvSpPr>
          <p:nvPr>
            <p:ph type="title"/>
          </p:nvPr>
        </p:nvSpPr>
        <p:spPr/>
        <p:txBody>
          <a:bodyPr/>
          <a:lstStyle/>
          <a:p>
            <a:pPr algn="ctr"/>
            <a:r>
              <a:rPr lang="en-IN" b="1" dirty="0"/>
              <a:t>Methodology</a:t>
            </a:r>
          </a:p>
        </p:txBody>
      </p:sp>
      <p:sp>
        <p:nvSpPr>
          <p:cNvPr id="3" name="Content Placeholder 2">
            <a:extLst>
              <a:ext uri="{FF2B5EF4-FFF2-40B4-BE49-F238E27FC236}">
                <a16:creationId xmlns:a16="http://schemas.microsoft.com/office/drawing/2014/main" id="{31C0C858-DF80-F7A8-8C1D-4842F32FBD37}"/>
              </a:ext>
            </a:extLst>
          </p:cNvPr>
          <p:cNvSpPr>
            <a:spLocks noGrp="1"/>
          </p:cNvSpPr>
          <p:nvPr>
            <p:ph idx="1"/>
          </p:nvPr>
        </p:nvSpPr>
        <p:spPr/>
        <p:txBody>
          <a:bodyPr/>
          <a:lstStyle/>
          <a:p>
            <a:pPr algn="just"/>
            <a:r>
              <a:rPr lang="en-US" sz="2800" dirty="0"/>
              <a:t>Data Collection Methods: Data will be collected from one-on-one interviews, secondary data, surveys, and blank questionnaires.</a:t>
            </a:r>
          </a:p>
          <a:p>
            <a:pPr algn="just"/>
            <a:r>
              <a:rPr lang="en-US" sz="2800" dirty="0"/>
              <a:t>Sampling Strategy: All stakeholders will be included, and the sample size could be up to </a:t>
            </a:r>
            <a:r>
              <a:rPr lang="en-US" dirty="0"/>
              <a:t>60</a:t>
            </a:r>
            <a:r>
              <a:rPr lang="en-US" sz="2800" dirty="0"/>
              <a:t> people.</a:t>
            </a:r>
          </a:p>
          <a:p>
            <a:pPr algn="just"/>
            <a:r>
              <a:rPr lang="en-US" sz="2800" dirty="0"/>
              <a:t>Data Analysis Techniques: JIRA tool will be used to manage specific requirements, and a project charter will be maintained.</a:t>
            </a:r>
          </a:p>
          <a:p>
            <a:endParaRPr lang="en-IN" dirty="0"/>
          </a:p>
        </p:txBody>
      </p:sp>
      <p:pic>
        <p:nvPicPr>
          <p:cNvPr id="6" name="Picture 5">
            <a:extLst>
              <a:ext uri="{FF2B5EF4-FFF2-40B4-BE49-F238E27FC236}">
                <a16:creationId xmlns:a16="http://schemas.microsoft.com/office/drawing/2014/main" id="{44A1A1B1-B2FE-7C3F-A7D8-99D5DC95B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001674" cy="471487"/>
          </a:xfrm>
          <a:prstGeom prst="rect">
            <a:avLst/>
          </a:prstGeom>
        </p:spPr>
      </p:pic>
    </p:spTree>
    <p:extLst>
      <p:ext uri="{BB962C8B-B14F-4D97-AF65-F5344CB8AC3E}">
        <p14:creationId xmlns:p14="http://schemas.microsoft.com/office/powerpoint/2010/main" val="2257035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t>Methodology</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p:txBody>
          <a:bodyPr>
            <a:normAutofit/>
          </a:bodyPr>
          <a:lstStyle/>
          <a:p>
            <a:pPr algn="just"/>
            <a:r>
              <a:rPr lang="en-US" dirty="0"/>
              <a:t>The study will employ a mixed-methods research design, combining both quantitative and qualitative data to gain a more comprehensive understanding of the implementation process. </a:t>
            </a:r>
          </a:p>
          <a:p>
            <a:pPr algn="just"/>
            <a:r>
              <a:rPr lang="en-US" dirty="0"/>
              <a:t>The quantitative data will be collected through a survey of hospital staff involved in the implementation process, while </a:t>
            </a:r>
          </a:p>
          <a:p>
            <a:pPr algn="just"/>
            <a:r>
              <a:rPr lang="en-US" dirty="0"/>
              <a:t>The qualitative data will come from in-depth interviews and case studies. </a:t>
            </a:r>
            <a:endParaRPr lang="en-IN" dirty="0"/>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708"/>
            <a:ext cx="838200" cy="394540"/>
          </a:xfrm>
          <a:prstGeom prst="rect">
            <a:avLst/>
          </a:prstGeom>
        </p:spPr>
      </p:pic>
    </p:spTree>
    <p:extLst>
      <p:ext uri="{BB962C8B-B14F-4D97-AF65-F5344CB8AC3E}">
        <p14:creationId xmlns:p14="http://schemas.microsoft.com/office/powerpoint/2010/main" val="459109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lstStyle/>
          <a:p>
            <a:pPr algn="ctr"/>
            <a:r>
              <a:rPr lang="en-IN" b="1" dirty="0"/>
              <a:t>Methodology</a:t>
            </a:r>
            <a:endParaRPr lang="en-IN" dirty="0"/>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p:txBody>
          <a:bodyPr/>
          <a:lstStyle/>
          <a:p>
            <a:pPr algn="just"/>
            <a:r>
              <a:rPr lang="en-IN" dirty="0"/>
              <a:t>The study involves a comparative analysis of the different case studies and the current procedure followed. </a:t>
            </a:r>
          </a:p>
          <a:p>
            <a:pPr algn="just"/>
            <a:r>
              <a:rPr lang="en-IN" dirty="0"/>
              <a:t>Intrigue study of the implementation process and selecting the best practice according to the dynamics of the organization. </a:t>
            </a:r>
          </a:p>
          <a:p>
            <a:pPr algn="just"/>
            <a:r>
              <a:rPr lang="en-IN" dirty="0"/>
              <a:t>The model of development and implementation is an agile methodology model. </a:t>
            </a:r>
          </a:p>
          <a:p>
            <a:pPr algn="just"/>
            <a:endParaRPr lang="en-IN" dirty="0"/>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4"/>
            <a:ext cx="725117" cy="341312"/>
          </a:xfrm>
          <a:prstGeom prst="rect">
            <a:avLst/>
          </a:prstGeom>
        </p:spPr>
      </p:pic>
    </p:spTree>
    <p:extLst>
      <p:ext uri="{BB962C8B-B14F-4D97-AF65-F5344CB8AC3E}">
        <p14:creationId xmlns:p14="http://schemas.microsoft.com/office/powerpoint/2010/main" val="1206244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2126</TotalTime>
  <Words>1504</Words>
  <Application>Microsoft Office PowerPoint</Application>
  <PresentationFormat>Widescreen</PresentationFormat>
  <Paragraphs>168</Paragraphs>
  <Slides>22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Söhne</vt:lpstr>
      <vt:lpstr>Office Theme</vt:lpstr>
      <vt:lpstr>A study on best practices of product implementation and phases of implementation of a product in Eye-Q Hospital, Understanding of requirements. Eye-Q Super Specialty Eye Hospitals</vt:lpstr>
      <vt:lpstr>Mentor Approval</vt:lpstr>
      <vt:lpstr>Introduction</vt:lpstr>
      <vt:lpstr>Introduction about the product</vt:lpstr>
      <vt:lpstr>About Darpan</vt:lpstr>
      <vt:lpstr>Objectives of Your Study</vt:lpstr>
      <vt:lpstr>Methodology</vt:lpstr>
      <vt:lpstr>Methodology</vt:lpstr>
      <vt:lpstr>Methodology</vt:lpstr>
      <vt:lpstr>PowerPoint Presentation</vt:lpstr>
      <vt:lpstr>Results</vt:lpstr>
      <vt:lpstr>Key Factors that Contribute to the successful implementation</vt:lpstr>
      <vt:lpstr>Various phases of Implementation</vt:lpstr>
      <vt:lpstr>Comparative analysis of the now and then</vt:lpstr>
      <vt:lpstr>Traceability Matrix</vt:lpstr>
      <vt:lpstr>Contribution to business development</vt:lpstr>
      <vt:lpstr>Discussion</vt:lpstr>
      <vt:lpstr>Discussion</vt:lpstr>
      <vt:lpstr>Conclusion</vt:lpstr>
      <vt:lpstr>References </vt:lpstr>
      <vt:lpstr>Pictorial Journey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Gopisetty Prudhvi Raj</cp:lastModifiedBy>
  <cp:revision>19</cp:revision>
  <dcterms:created xsi:type="dcterms:W3CDTF">2022-05-20T15:11:38Z</dcterms:created>
  <dcterms:modified xsi:type="dcterms:W3CDTF">2023-06-15T02:04:49Z</dcterms:modified>
</cp:coreProperties>
</file>