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93" r:id="rId6"/>
    <p:sldId id="296" r:id="rId7"/>
    <p:sldId id="258" r:id="rId8"/>
    <p:sldId id="288" r:id="rId9"/>
    <p:sldId id="295" r:id="rId10"/>
    <p:sldId id="269" r:id="rId11"/>
    <p:sldId id="260" r:id="rId12"/>
    <p:sldId id="270" r:id="rId13"/>
    <p:sldId id="289" r:id="rId14"/>
    <p:sldId id="290" r:id="rId15"/>
    <p:sldId id="291" r:id="rId16"/>
    <p:sldId id="286" r:id="rId17"/>
    <p:sldId id="271" r:id="rId18"/>
    <p:sldId id="287" r:id="rId19"/>
    <p:sldId id="273" r:id="rId20"/>
    <p:sldId id="274" r:id="rId21"/>
    <p:sldId id="275" r:id="rId22"/>
    <p:sldId id="277" r:id="rId23"/>
    <p:sldId id="292" r:id="rId24"/>
    <p:sldId id="294" r:id="rId25"/>
    <p:sldId id="278" r:id="rId26"/>
    <p:sldId id="280"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A5B4B2-92FF-314D-533D-0B75FBE237E6}" name="Dr. Ekta Saroha" initials="DES" userId="S::Ekta@iihmrdelhi.edu.in::56025dae-553e-4d4f-8087-90906ac46e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snapToGrid="0" showGuides="1">
      <p:cViewPr varScale="1">
        <p:scale>
          <a:sx n="86" d="100"/>
          <a:sy n="86" d="100"/>
        </p:scale>
        <p:origin x="444"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Ekta Saroha" userId="56025dae-553e-4d4f-8087-90906ac46edb" providerId="ADAL" clId="{C90F1C13-8A0F-4E01-9A89-9423294BE5EA}"/>
    <pc:docChg chg="undo custSel addSld modSld sldOrd">
      <pc:chgData name="Dr. Ekta Saroha" userId="56025dae-553e-4d4f-8087-90906ac46edb" providerId="ADAL" clId="{C90F1C13-8A0F-4E01-9A89-9423294BE5EA}" dt="2023-06-09T04:48:01.444" v="294"/>
      <pc:docMkLst>
        <pc:docMk/>
      </pc:docMkLst>
      <pc:sldChg chg="addCm">
        <pc:chgData name="Dr. Ekta Saroha" userId="56025dae-553e-4d4f-8087-90906ac46edb" providerId="ADAL" clId="{C90F1C13-8A0F-4E01-9A89-9423294BE5EA}" dt="2023-06-09T04:44:52.288" v="292"/>
        <pc:sldMkLst>
          <pc:docMk/>
          <pc:sldMk cId="4010278615" sldId="258"/>
        </pc:sldMkLst>
        <pc:extLst>
          <p:ext xmlns:p="http://schemas.openxmlformats.org/presentationml/2006/main" uri="{D6D511B9-2390-475A-947B-AFAB55BFBCF1}">
            <pc226:cmChg xmlns:pc226="http://schemas.microsoft.com/office/powerpoint/2022/06/main/command" chg="add">
              <pc226:chgData name="Dr. Ekta Saroha" userId="56025dae-553e-4d4f-8087-90906ac46edb" providerId="ADAL" clId="{C90F1C13-8A0F-4E01-9A89-9423294BE5EA}" dt="2023-06-09T04:28:17.074" v="0"/>
              <pc2:cmMkLst xmlns:pc2="http://schemas.microsoft.com/office/powerpoint/2019/9/main/command">
                <pc:docMk/>
                <pc:sldMk cId="4010278615" sldId="258"/>
                <pc2:cmMk id="{1730B23D-DFE8-46B6-8C31-E8C729F1AFB7}"/>
              </pc2:cmMkLst>
            </pc226:cmChg>
            <pc226:cmChg xmlns:pc226="http://schemas.microsoft.com/office/powerpoint/2022/06/main/command" chg="add">
              <pc226:chgData name="Dr. Ekta Saroha" userId="56025dae-553e-4d4f-8087-90906ac46edb" providerId="ADAL" clId="{C90F1C13-8A0F-4E01-9A89-9423294BE5EA}" dt="2023-06-09T04:44:52.288" v="292"/>
              <pc2:cmMkLst xmlns:pc2="http://schemas.microsoft.com/office/powerpoint/2019/9/main/command">
                <pc:docMk/>
                <pc:sldMk cId="4010278615" sldId="258"/>
                <pc2:cmMk id="{0EDCDAA5-5B61-4DE4-AFBA-689BCEFFED33}"/>
              </pc2:cmMkLst>
            </pc226:cmChg>
          </p:ext>
        </pc:extLst>
      </pc:sldChg>
      <pc:sldChg chg="addCm">
        <pc:chgData name="Dr. Ekta Saroha" userId="56025dae-553e-4d4f-8087-90906ac46edb" providerId="ADAL" clId="{C90F1C13-8A0F-4E01-9A89-9423294BE5EA}" dt="2023-06-09T04:32:01.389" v="1"/>
        <pc:sldMkLst>
          <pc:docMk/>
          <pc:sldMk cId="3560540199" sldId="270"/>
        </pc:sldMkLst>
        <pc:extLst>
          <p:ext xmlns:p="http://schemas.openxmlformats.org/presentationml/2006/main" uri="{D6D511B9-2390-475A-947B-AFAB55BFBCF1}">
            <pc226:cmChg xmlns:pc226="http://schemas.microsoft.com/office/powerpoint/2022/06/main/command" chg="add">
              <pc226:chgData name="Dr. Ekta Saroha" userId="56025dae-553e-4d4f-8087-90906ac46edb" providerId="ADAL" clId="{C90F1C13-8A0F-4E01-9A89-9423294BE5EA}" dt="2023-06-09T04:32:01.389" v="1"/>
              <pc2:cmMkLst xmlns:pc2="http://schemas.microsoft.com/office/powerpoint/2019/9/main/command">
                <pc:docMk/>
                <pc:sldMk cId="3560540199" sldId="270"/>
                <pc2:cmMk id="{A084518C-F9A6-4986-9CB7-CC35C425C230}"/>
              </pc2:cmMkLst>
            </pc226:cmChg>
          </p:ext>
        </pc:extLst>
      </pc:sldChg>
      <pc:sldChg chg="addCm">
        <pc:chgData name="Dr. Ekta Saroha" userId="56025dae-553e-4d4f-8087-90906ac46edb" providerId="ADAL" clId="{C90F1C13-8A0F-4E01-9A89-9423294BE5EA}" dt="2023-06-09T04:43:57.419" v="291"/>
        <pc:sldMkLst>
          <pc:docMk/>
          <pc:sldMk cId="1970013006" sldId="276"/>
        </pc:sldMkLst>
        <pc:extLst>
          <p:ext xmlns:p="http://schemas.openxmlformats.org/presentationml/2006/main" uri="{D6D511B9-2390-475A-947B-AFAB55BFBCF1}">
            <pc226:cmChg xmlns:pc226="http://schemas.microsoft.com/office/powerpoint/2022/06/main/command" chg="add">
              <pc226:chgData name="Dr. Ekta Saroha" userId="56025dae-553e-4d4f-8087-90906ac46edb" providerId="ADAL" clId="{C90F1C13-8A0F-4E01-9A89-9423294BE5EA}" dt="2023-06-09T04:43:57.419" v="291"/>
              <pc2:cmMkLst xmlns:pc2="http://schemas.microsoft.com/office/powerpoint/2019/9/main/command">
                <pc:docMk/>
                <pc:sldMk cId="1970013006" sldId="276"/>
                <pc2:cmMk id="{25A1081F-11EA-4513-9306-91EA4335E3AE}"/>
              </pc2:cmMkLst>
            </pc226:cmChg>
          </p:ext>
        </pc:extLst>
      </pc:sldChg>
      <pc:sldChg chg="addCm">
        <pc:chgData name="Dr. Ekta Saroha" userId="56025dae-553e-4d4f-8087-90906ac46edb" providerId="ADAL" clId="{C90F1C13-8A0F-4E01-9A89-9423294BE5EA}" dt="2023-06-09T04:46:46.433" v="293"/>
        <pc:sldMkLst>
          <pc:docMk/>
          <pc:sldMk cId="150665811" sldId="277"/>
        </pc:sldMkLst>
        <pc:extLst>
          <p:ext xmlns:p="http://schemas.openxmlformats.org/presentationml/2006/main" uri="{D6D511B9-2390-475A-947B-AFAB55BFBCF1}">
            <pc226:cmChg xmlns:pc226="http://schemas.microsoft.com/office/powerpoint/2022/06/main/command" chg="add">
              <pc226:chgData name="Dr. Ekta Saroha" userId="56025dae-553e-4d4f-8087-90906ac46edb" providerId="ADAL" clId="{C90F1C13-8A0F-4E01-9A89-9423294BE5EA}" dt="2023-06-09T04:46:46.433" v="293"/>
              <pc2:cmMkLst xmlns:pc2="http://schemas.microsoft.com/office/powerpoint/2019/9/main/command">
                <pc:docMk/>
                <pc:sldMk cId="150665811" sldId="277"/>
                <pc2:cmMk id="{8BE5F54E-DD66-41F9-B46B-393FEAFB8AFD}"/>
              </pc2:cmMkLst>
            </pc226:cmChg>
          </p:ext>
        </pc:extLst>
      </pc:sldChg>
      <pc:sldChg chg="addCm">
        <pc:chgData name="Dr. Ekta Saroha" userId="56025dae-553e-4d4f-8087-90906ac46edb" providerId="ADAL" clId="{C90F1C13-8A0F-4E01-9A89-9423294BE5EA}" dt="2023-06-09T04:48:01.444" v="294"/>
        <pc:sldMkLst>
          <pc:docMk/>
          <pc:sldMk cId="4240189098" sldId="280"/>
        </pc:sldMkLst>
        <pc:extLst>
          <p:ext xmlns:p="http://schemas.openxmlformats.org/presentationml/2006/main" uri="{D6D511B9-2390-475A-947B-AFAB55BFBCF1}">
            <pc226:cmChg xmlns:pc226="http://schemas.microsoft.com/office/powerpoint/2022/06/main/command" chg="add">
              <pc226:chgData name="Dr. Ekta Saroha" userId="56025dae-553e-4d4f-8087-90906ac46edb" providerId="ADAL" clId="{C90F1C13-8A0F-4E01-9A89-9423294BE5EA}" dt="2023-06-09T04:48:01.444" v="294"/>
              <pc2:cmMkLst xmlns:pc2="http://schemas.microsoft.com/office/powerpoint/2019/9/main/command">
                <pc:docMk/>
                <pc:sldMk cId="4240189098" sldId="280"/>
                <pc2:cmMk id="{11B1BBA3-7FEF-49B2-B42F-BD5B87C6D895}"/>
              </pc2:cmMkLst>
            </pc226:cmChg>
          </p:ext>
        </pc:extLst>
      </pc:sldChg>
      <pc:sldChg chg="modSp add mod ord addCm">
        <pc:chgData name="Dr. Ekta Saroha" userId="56025dae-553e-4d4f-8087-90906ac46edb" providerId="ADAL" clId="{C90F1C13-8A0F-4E01-9A89-9423294BE5EA}" dt="2023-06-09T04:41:52.160" v="290"/>
        <pc:sldMkLst>
          <pc:docMk/>
          <pc:sldMk cId="3671599759" sldId="286"/>
        </pc:sldMkLst>
        <pc:spChg chg="mod">
          <ac:chgData name="Dr. Ekta Saroha" userId="56025dae-553e-4d4f-8087-90906ac46edb" providerId="ADAL" clId="{C90F1C13-8A0F-4E01-9A89-9423294BE5EA}" dt="2023-06-09T04:33:21.952" v="24" actId="20577"/>
          <ac:spMkLst>
            <pc:docMk/>
            <pc:sldMk cId="3671599759" sldId="286"/>
            <ac:spMk id="2" creationId="{DE4F6861-2070-BDFE-B4BA-B98603CB8B34}"/>
          </ac:spMkLst>
        </pc:spChg>
        <pc:graphicFrameChg chg="mod modGraphic">
          <ac:chgData name="Dr. Ekta Saroha" userId="56025dae-553e-4d4f-8087-90906ac46edb" providerId="ADAL" clId="{C90F1C13-8A0F-4E01-9A89-9423294BE5EA}" dt="2023-06-09T04:39:30.085" v="287" actId="255"/>
          <ac:graphicFrameMkLst>
            <pc:docMk/>
            <pc:sldMk cId="3671599759" sldId="286"/>
            <ac:graphicFrameMk id="4" creationId="{592DCE31-2E7E-5770-D5B1-662786F25E70}"/>
          </ac:graphicFrameMkLst>
        </pc:graphicFrameChg>
        <pc:extLst>
          <p:ext xmlns:p="http://schemas.openxmlformats.org/presentationml/2006/main" uri="{D6D511B9-2390-475A-947B-AFAB55BFBCF1}">
            <pc226:cmChg xmlns:pc226="http://schemas.microsoft.com/office/powerpoint/2022/06/main/command" chg="add">
              <pc226:chgData name="Dr. Ekta Saroha" userId="56025dae-553e-4d4f-8087-90906ac46edb" providerId="ADAL" clId="{C90F1C13-8A0F-4E01-9A89-9423294BE5EA}" dt="2023-06-09T04:41:52.160" v="290"/>
              <pc2:cmMkLst xmlns:pc2="http://schemas.microsoft.com/office/powerpoint/2019/9/main/command">
                <pc:docMk/>
                <pc:sldMk cId="3671599759" sldId="286"/>
                <pc2:cmMk id="{671520E5-134E-4C72-A3CE-094CF2DA85CF}"/>
              </pc2:cmMkLst>
            </pc226:cmChg>
          </p:ext>
        </pc:extLst>
      </pc:sldChg>
    </pc:docChg>
  </pc:docChgLst>
  <pc:docChgLst>
    <pc:chgData name="Mahek Gupta" userId="31f8a2d945b8fb02" providerId="LiveId" clId="{F63A4879-D33D-41A2-8917-519224DF8363}"/>
    <pc:docChg chg="undo custSel addSld delSld modSld sldOrd">
      <pc:chgData name="Mahek Gupta" userId="31f8a2d945b8fb02" providerId="LiveId" clId="{F63A4879-D33D-41A2-8917-519224DF8363}" dt="2023-06-30T17:25:58.230" v="5609" actId="20577"/>
      <pc:docMkLst>
        <pc:docMk/>
      </pc:docMkLst>
      <pc:sldChg chg="addSp delSp modSp mod">
        <pc:chgData name="Mahek Gupta" userId="31f8a2d945b8fb02" providerId="LiveId" clId="{F63A4879-D33D-41A2-8917-519224DF8363}" dt="2023-06-16T06:46:19.344" v="5299" actId="1076"/>
        <pc:sldMkLst>
          <pc:docMk/>
          <pc:sldMk cId="1652133998" sldId="256"/>
        </pc:sldMkLst>
        <pc:spChg chg="add del mod">
          <ac:chgData name="Mahek Gupta" userId="31f8a2d945b8fb02" providerId="LiveId" clId="{F63A4879-D33D-41A2-8917-519224DF8363}" dt="2023-06-08T12:04:27.882" v="4132" actId="21"/>
          <ac:spMkLst>
            <pc:docMk/>
            <pc:sldMk cId="1652133998" sldId="256"/>
            <ac:spMk id="3" creationId="{26F62C99-EC1C-F134-51DD-2842000B014A}"/>
          </ac:spMkLst>
        </pc:spChg>
        <pc:spChg chg="add mod">
          <ac:chgData name="Mahek Gupta" userId="31f8a2d945b8fb02" providerId="LiveId" clId="{F63A4879-D33D-41A2-8917-519224DF8363}" dt="2023-06-16T06:46:19.344" v="5299" actId="1076"/>
          <ac:spMkLst>
            <pc:docMk/>
            <pc:sldMk cId="1652133998" sldId="256"/>
            <ac:spMk id="5" creationId="{31DF378A-1A30-B150-CC44-0E6F11199527}"/>
          </ac:spMkLst>
        </pc:spChg>
        <pc:spChg chg="mod">
          <ac:chgData name="Mahek Gupta" userId="31f8a2d945b8fb02" providerId="LiveId" clId="{F63A4879-D33D-41A2-8917-519224DF8363}" dt="2023-06-08T12:05:09.165" v="4136" actId="255"/>
          <ac:spMkLst>
            <pc:docMk/>
            <pc:sldMk cId="1652133998" sldId="256"/>
            <ac:spMk id="6" creationId="{00000000-0000-0000-0000-000000000000}"/>
          </ac:spMkLst>
        </pc:spChg>
        <pc:spChg chg="mod">
          <ac:chgData name="Mahek Gupta" userId="31f8a2d945b8fb02" providerId="LiveId" clId="{F63A4879-D33D-41A2-8917-519224DF8363}" dt="2023-06-08T12:07:00.737" v="4200" actId="20577"/>
          <ac:spMkLst>
            <pc:docMk/>
            <pc:sldMk cId="1652133998" sldId="256"/>
            <ac:spMk id="7" creationId="{00000000-0000-0000-0000-000000000000}"/>
          </ac:spMkLst>
        </pc:spChg>
        <pc:picChg chg="del">
          <ac:chgData name="Mahek Gupta" userId="31f8a2d945b8fb02" providerId="LiveId" clId="{F63A4879-D33D-41A2-8917-519224DF8363}" dt="2023-06-08T12:04:20.555" v="4131" actId="21"/>
          <ac:picMkLst>
            <pc:docMk/>
            <pc:sldMk cId="1652133998" sldId="256"/>
            <ac:picMk id="4" creationId="{00000000-0000-0000-0000-000000000000}"/>
          </ac:picMkLst>
        </pc:picChg>
      </pc:sldChg>
      <pc:sldChg chg="modSp del mod">
        <pc:chgData name="Mahek Gupta" userId="31f8a2d945b8fb02" providerId="LiveId" clId="{F63A4879-D33D-41A2-8917-519224DF8363}" dt="2023-06-16T06:46:54.280" v="5300" actId="2696"/>
        <pc:sldMkLst>
          <pc:docMk/>
          <pc:sldMk cId="1654255301" sldId="257"/>
        </pc:sldMkLst>
        <pc:spChg chg="mod">
          <ac:chgData name="Mahek Gupta" userId="31f8a2d945b8fb02" providerId="LiveId" clId="{F63A4879-D33D-41A2-8917-519224DF8363}" dt="2023-06-08T13:03:25.014" v="4838" actId="20577"/>
          <ac:spMkLst>
            <pc:docMk/>
            <pc:sldMk cId="1654255301" sldId="257"/>
            <ac:spMk id="14" creationId="{00000000-0000-0000-0000-000000000000}"/>
          </ac:spMkLst>
        </pc:spChg>
      </pc:sldChg>
      <pc:sldChg chg="modSp mod">
        <pc:chgData name="Mahek Gupta" userId="31f8a2d945b8fb02" providerId="LiveId" clId="{F63A4879-D33D-41A2-8917-519224DF8363}" dt="2023-06-08T13:03:47.780" v="4840" actId="20577"/>
        <pc:sldMkLst>
          <pc:docMk/>
          <pc:sldMk cId="4010278615" sldId="258"/>
        </pc:sldMkLst>
        <pc:spChg chg="mod">
          <ac:chgData name="Mahek Gupta" userId="31f8a2d945b8fb02" providerId="LiveId" clId="{F63A4879-D33D-41A2-8917-519224DF8363}" dt="2023-06-08T13:03:47.780" v="4840" actId="20577"/>
          <ac:spMkLst>
            <pc:docMk/>
            <pc:sldMk cId="4010278615" sldId="258"/>
            <ac:spMk id="4" creationId="{87CBA1A6-B8E3-45BD-7EAD-108469C66A1B}"/>
          </ac:spMkLst>
        </pc:spChg>
      </pc:sldChg>
      <pc:sldChg chg="modSp mod">
        <pc:chgData name="Mahek Gupta" userId="31f8a2d945b8fb02" providerId="LiveId" clId="{F63A4879-D33D-41A2-8917-519224DF8363}" dt="2023-06-30T17:25:58.230" v="5609" actId="20577"/>
        <pc:sldMkLst>
          <pc:docMk/>
          <pc:sldMk cId="4224509479" sldId="260"/>
        </pc:sldMkLst>
        <pc:spChg chg="mod">
          <ac:chgData name="Mahek Gupta" userId="31f8a2d945b8fb02" providerId="LiveId" clId="{F63A4879-D33D-41A2-8917-519224DF8363}" dt="2023-06-30T17:25:58.230" v="5609" actId="20577"/>
          <ac:spMkLst>
            <pc:docMk/>
            <pc:sldMk cId="4224509479" sldId="260"/>
            <ac:spMk id="5" creationId="{232EEFCB-99A3-6EE8-DCC1-F523999CB6C2}"/>
          </ac:spMkLst>
        </pc:spChg>
      </pc:sldChg>
      <pc:sldChg chg="del">
        <pc:chgData name="Mahek Gupta" userId="31f8a2d945b8fb02" providerId="LiveId" clId="{F63A4879-D33D-41A2-8917-519224DF8363}" dt="2023-06-08T10:21:26.789" v="1340" actId="2696"/>
        <pc:sldMkLst>
          <pc:docMk/>
          <pc:sldMk cId="132884364" sldId="261"/>
        </pc:sldMkLst>
      </pc:sldChg>
      <pc:sldChg chg="del">
        <pc:chgData name="Mahek Gupta" userId="31f8a2d945b8fb02" providerId="LiveId" clId="{F63A4879-D33D-41A2-8917-519224DF8363}" dt="2023-06-08T10:21:30.618" v="1341" actId="2696"/>
        <pc:sldMkLst>
          <pc:docMk/>
          <pc:sldMk cId="2224495804" sldId="262"/>
        </pc:sldMkLst>
      </pc:sldChg>
      <pc:sldChg chg="del">
        <pc:chgData name="Mahek Gupta" userId="31f8a2d945b8fb02" providerId="LiveId" clId="{F63A4879-D33D-41A2-8917-519224DF8363}" dt="2023-06-08T10:21:35.672" v="1342" actId="2696"/>
        <pc:sldMkLst>
          <pc:docMk/>
          <pc:sldMk cId="1527004159" sldId="263"/>
        </pc:sldMkLst>
      </pc:sldChg>
      <pc:sldChg chg="del">
        <pc:chgData name="Mahek Gupta" userId="31f8a2d945b8fb02" providerId="LiveId" clId="{F63A4879-D33D-41A2-8917-519224DF8363}" dt="2023-06-08T10:21:44.254" v="1344" actId="2696"/>
        <pc:sldMkLst>
          <pc:docMk/>
          <pc:sldMk cId="1800380133" sldId="264"/>
        </pc:sldMkLst>
      </pc:sldChg>
      <pc:sldChg chg="add del">
        <pc:chgData name="Mahek Gupta" userId="31f8a2d945b8fb02" providerId="LiveId" clId="{F63A4879-D33D-41A2-8917-519224DF8363}" dt="2023-06-08T10:34:39.106" v="1525"/>
        <pc:sldMkLst>
          <pc:docMk/>
          <pc:sldMk cId="2977860986" sldId="264"/>
        </pc:sldMkLst>
      </pc:sldChg>
      <pc:sldChg chg="add del">
        <pc:chgData name="Mahek Gupta" userId="31f8a2d945b8fb02" providerId="LiveId" clId="{F63A4879-D33D-41A2-8917-519224DF8363}" dt="2023-06-08T11:25:08.866" v="3070" actId="2696"/>
        <pc:sldMkLst>
          <pc:docMk/>
          <pc:sldMk cId="3006971199" sldId="264"/>
        </pc:sldMkLst>
      </pc:sldChg>
      <pc:sldChg chg="add del">
        <pc:chgData name="Mahek Gupta" userId="31f8a2d945b8fb02" providerId="LiveId" clId="{F63A4879-D33D-41A2-8917-519224DF8363}" dt="2023-06-08T10:35:13.640" v="1529"/>
        <pc:sldMkLst>
          <pc:docMk/>
          <pc:sldMk cId="3463822085" sldId="264"/>
        </pc:sldMkLst>
      </pc:sldChg>
      <pc:sldChg chg="add del">
        <pc:chgData name="Mahek Gupta" userId="31f8a2d945b8fb02" providerId="LiveId" clId="{F63A4879-D33D-41A2-8917-519224DF8363}" dt="2023-06-08T10:34:31.259" v="1523"/>
        <pc:sldMkLst>
          <pc:docMk/>
          <pc:sldMk cId="3999246607" sldId="264"/>
        </pc:sldMkLst>
      </pc:sldChg>
      <pc:sldChg chg="del">
        <pc:chgData name="Mahek Gupta" userId="31f8a2d945b8fb02" providerId="LiveId" clId="{F63A4879-D33D-41A2-8917-519224DF8363}" dt="2023-06-08T10:21:40.606" v="1343" actId="2696"/>
        <pc:sldMkLst>
          <pc:docMk/>
          <pc:sldMk cId="3197023440" sldId="265"/>
        </pc:sldMkLst>
      </pc:sldChg>
      <pc:sldChg chg="addSp delSp modSp del mod">
        <pc:chgData name="Mahek Gupta" userId="31f8a2d945b8fb02" providerId="LiveId" clId="{F63A4879-D33D-41A2-8917-519224DF8363}" dt="2023-06-08T06:52:18.816" v="24" actId="2696"/>
        <pc:sldMkLst>
          <pc:docMk/>
          <pc:sldMk cId="3683544629" sldId="266"/>
        </pc:sldMkLst>
        <pc:spChg chg="mod">
          <ac:chgData name="Mahek Gupta" userId="31f8a2d945b8fb02" providerId="LiveId" clId="{F63A4879-D33D-41A2-8917-519224DF8363}" dt="2023-06-08T06:51:56.027" v="21" actId="20577"/>
          <ac:spMkLst>
            <pc:docMk/>
            <pc:sldMk cId="3683544629" sldId="266"/>
            <ac:spMk id="2" creationId="{00000000-0000-0000-0000-000000000000}"/>
          </ac:spMkLst>
        </pc:spChg>
        <pc:spChg chg="del">
          <ac:chgData name="Mahek Gupta" userId="31f8a2d945b8fb02" providerId="LiveId" clId="{F63A4879-D33D-41A2-8917-519224DF8363}" dt="2023-06-08T06:52:04.043" v="22" actId="21"/>
          <ac:spMkLst>
            <pc:docMk/>
            <pc:sldMk cId="3683544629" sldId="266"/>
            <ac:spMk id="4" creationId="{00000000-0000-0000-0000-000000000000}"/>
          </ac:spMkLst>
        </pc:spChg>
        <pc:spChg chg="add mod">
          <ac:chgData name="Mahek Gupta" userId="31f8a2d945b8fb02" providerId="LiveId" clId="{F63A4879-D33D-41A2-8917-519224DF8363}" dt="2023-06-08T06:52:04.043" v="22" actId="21"/>
          <ac:spMkLst>
            <pc:docMk/>
            <pc:sldMk cId="3683544629" sldId="266"/>
            <ac:spMk id="6" creationId="{B80996BE-73FE-69C0-38F7-F60E6C51297B}"/>
          </ac:spMkLst>
        </pc:spChg>
      </pc:sldChg>
      <pc:sldChg chg="del">
        <pc:chgData name="Mahek Gupta" userId="31f8a2d945b8fb02" providerId="LiveId" clId="{F63A4879-D33D-41A2-8917-519224DF8363}" dt="2023-06-08T10:21:24.031" v="1339" actId="2696"/>
        <pc:sldMkLst>
          <pc:docMk/>
          <pc:sldMk cId="1315647518" sldId="268"/>
        </pc:sldMkLst>
      </pc:sldChg>
      <pc:sldChg chg="modSp mod">
        <pc:chgData name="Mahek Gupta" userId="31f8a2d945b8fb02" providerId="LiveId" clId="{F63A4879-D33D-41A2-8917-519224DF8363}" dt="2023-06-30T17:22:37.397" v="5369" actId="27636"/>
        <pc:sldMkLst>
          <pc:docMk/>
          <pc:sldMk cId="3560540199" sldId="270"/>
        </pc:sldMkLst>
        <pc:spChg chg="mod">
          <ac:chgData name="Mahek Gupta" userId="31f8a2d945b8fb02" providerId="LiveId" clId="{F63A4879-D33D-41A2-8917-519224DF8363}" dt="2023-06-30T17:22:37.397" v="5369" actId="27636"/>
          <ac:spMkLst>
            <pc:docMk/>
            <pc:sldMk cId="3560540199" sldId="270"/>
            <ac:spMk id="3" creationId="{8C710CA3-C381-7C30-FD4B-D61705FF6902}"/>
          </ac:spMkLst>
        </pc:spChg>
      </pc:sldChg>
      <pc:sldChg chg="addSp delSp modSp new mod ord">
        <pc:chgData name="Mahek Gupta" userId="31f8a2d945b8fb02" providerId="LiveId" clId="{F63A4879-D33D-41A2-8917-519224DF8363}" dt="2023-06-08T11:55:00.059" v="4031" actId="2711"/>
        <pc:sldMkLst>
          <pc:docMk/>
          <pc:sldMk cId="2358404678" sldId="271"/>
        </pc:sldMkLst>
        <pc:spChg chg="mod">
          <ac:chgData name="Mahek Gupta" userId="31f8a2d945b8fb02" providerId="LiveId" clId="{F63A4879-D33D-41A2-8917-519224DF8363}" dt="2023-06-08T11:37:02.722" v="3498" actId="20577"/>
          <ac:spMkLst>
            <pc:docMk/>
            <pc:sldMk cId="2358404678" sldId="271"/>
            <ac:spMk id="2" creationId="{DE4F6861-2070-BDFE-B4BA-B98603CB8B34}"/>
          </ac:spMkLst>
        </pc:spChg>
        <pc:spChg chg="del mod">
          <ac:chgData name="Mahek Gupta" userId="31f8a2d945b8fb02" providerId="LiveId" clId="{F63A4879-D33D-41A2-8917-519224DF8363}" dt="2023-06-08T06:53:11.135" v="34" actId="3680"/>
          <ac:spMkLst>
            <pc:docMk/>
            <pc:sldMk cId="2358404678" sldId="271"/>
            <ac:spMk id="3" creationId="{42ED64F9-53E8-33A8-AFC1-E654C63B735F}"/>
          </ac:spMkLst>
        </pc:spChg>
        <pc:graphicFrameChg chg="add mod ord modGraphic">
          <ac:chgData name="Mahek Gupta" userId="31f8a2d945b8fb02" providerId="LiveId" clId="{F63A4879-D33D-41A2-8917-519224DF8363}" dt="2023-06-08T11:55:00.059" v="4031" actId="2711"/>
          <ac:graphicFrameMkLst>
            <pc:docMk/>
            <pc:sldMk cId="2358404678" sldId="271"/>
            <ac:graphicFrameMk id="4" creationId="{592DCE31-2E7E-5770-D5B1-662786F25E70}"/>
          </ac:graphicFrameMkLst>
        </pc:graphicFrameChg>
      </pc:sldChg>
      <pc:sldChg chg="addSp delSp modSp new mod">
        <pc:chgData name="Mahek Gupta" userId="31f8a2d945b8fb02" providerId="LiveId" clId="{F63A4879-D33D-41A2-8917-519224DF8363}" dt="2023-06-08T11:54:45.474" v="4029" actId="2711"/>
        <pc:sldMkLst>
          <pc:docMk/>
          <pc:sldMk cId="813890726" sldId="272"/>
        </pc:sldMkLst>
        <pc:spChg chg="mod">
          <ac:chgData name="Mahek Gupta" userId="31f8a2d945b8fb02" providerId="LiveId" clId="{F63A4879-D33D-41A2-8917-519224DF8363}" dt="2023-06-08T07:12:45.778" v="389" actId="14100"/>
          <ac:spMkLst>
            <pc:docMk/>
            <pc:sldMk cId="813890726" sldId="272"/>
            <ac:spMk id="2" creationId="{47458A1F-47DD-21CF-A499-9CD148B92D85}"/>
          </ac:spMkLst>
        </pc:spChg>
        <pc:spChg chg="del mod">
          <ac:chgData name="Mahek Gupta" userId="31f8a2d945b8fb02" providerId="LiveId" clId="{F63A4879-D33D-41A2-8917-519224DF8363}" dt="2023-06-08T07:04:42.336" v="177" actId="3680"/>
          <ac:spMkLst>
            <pc:docMk/>
            <pc:sldMk cId="813890726" sldId="272"/>
            <ac:spMk id="3" creationId="{AA2B71F8-6094-03EE-08FE-9DBCD3818C49}"/>
          </ac:spMkLst>
        </pc:spChg>
        <pc:graphicFrameChg chg="add mod ord modGraphic">
          <ac:chgData name="Mahek Gupta" userId="31f8a2d945b8fb02" providerId="LiveId" clId="{F63A4879-D33D-41A2-8917-519224DF8363}" dt="2023-06-08T11:54:45.474" v="4029" actId="2711"/>
          <ac:graphicFrameMkLst>
            <pc:docMk/>
            <pc:sldMk cId="813890726" sldId="272"/>
            <ac:graphicFrameMk id="4" creationId="{9E05A654-29B1-4C0D-6B86-98FBE92991B3}"/>
          </ac:graphicFrameMkLst>
        </pc:graphicFrameChg>
      </pc:sldChg>
      <pc:sldChg chg="addSp delSp modSp new mod ord">
        <pc:chgData name="Mahek Gupta" userId="31f8a2d945b8fb02" providerId="LiveId" clId="{F63A4879-D33D-41A2-8917-519224DF8363}" dt="2023-06-30T17:23:56.347" v="5458" actId="20577"/>
        <pc:sldMkLst>
          <pc:docMk/>
          <pc:sldMk cId="995264759" sldId="273"/>
        </pc:sldMkLst>
        <pc:spChg chg="mod">
          <ac:chgData name="Mahek Gupta" userId="31f8a2d945b8fb02" providerId="LiveId" clId="{F63A4879-D33D-41A2-8917-519224DF8363}" dt="2023-06-08T11:37:34.590" v="3525" actId="20577"/>
          <ac:spMkLst>
            <pc:docMk/>
            <pc:sldMk cId="995264759" sldId="273"/>
            <ac:spMk id="2" creationId="{983069AA-14EB-6F57-DA6E-C8469C285B12}"/>
          </ac:spMkLst>
        </pc:spChg>
        <pc:spChg chg="del">
          <ac:chgData name="Mahek Gupta" userId="31f8a2d945b8fb02" providerId="LiveId" clId="{F63A4879-D33D-41A2-8917-519224DF8363}" dt="2023-06-08T07:18:32.083" v="438" actId="3680"/>
          <ac:spMkLst>
            <pc:docMk/>
            <pc:sldMk cId="995264759" sldId="273"/>
            <ac:spMk id="3" creationId="{6D3D91A3-44E7-DEC9-AFB2-BC03307CD407}"/>
          </ac:spMkLst>
        </pc:spChg>
        <pc:spChg chg="add del mod">
          <ac:chgData name="Mahek Gupta" userId="31f8a2d945b8fb02" providerId="LiveId" clId="{F63A4879-D33D-41A2-8917-519224DF8363}" dt="2023-06-08T07:22:42.316" v="470" actId="21"/>
          <ac:spMkLst>
            <pc:docMk/>
            <pc:sldMk cId="995264759" sldId="273"/>
            <ac:spMk id="6" creationId="{CDD28CC9-236B-ECFA-65FE-484409403105}"/>
          </ac:spMkLst>
        </pc:spChg>
        <pc:spChg chg="add del mod">
          <ac:chgData name="Mahek Gupta" userId="31f8a2d945b8fb02" providerId="LiveId" clId="{F63A4879-D33D-41A2-8917-519224DF8363}" dt="2023-06-08T07:22:42.316" v="472"/>
          <ac:spMkLst>
            <pc:docMk/>
            <pc:sldMk cId="995264759" sldId="273"/>
            <ac:spMk id="7" creationId="{E4216B90-FA94-1E84-8608-076C7D740432}"/>
          </ac:spMkLst>
        </pc:spChg>
        <pc:spChg chg="add del mod">
          <ac:chgData name="Mahek Gupta" userId="31f8a2d945b8fb02" providerId="LiveId" clId="{F63A4879-D33D-41A2-8917-519224DF8363}" dt="2023-06-08T07:22:42.316" v="474"/>
          <ac:spMkLst>
            <pc:docMk/>
            <pc:sldMk cId="995264759" sldId="273"/>
            <ac:spMk id="8" creationId="{B322AB2B-1D42-E853-6AE9-1B2A9DE151B5}"/>
          </ac:spMkLst>
        </pc:spChg>
        <pc:spChg chg="add del mod">
          <ac:chgData name="Mahek Gupta" userId="31f8a2d945b8fb02" providerId="LiveId" clId="{F63A4879-D33D-41A2-8917-519224DF8363}" dt="2023-06-08T07:27:53.281" v="590" actId="21"/>
          <ac:spMkLst>
            <pc:docMk/>
            <pc:sldMk cId="995264759" sldId="273"/>
            <ac:spMk id="9" creationId="{46B7E1A3-314B-27A3-F93D-82262B9483F1}"/>
          </ac:spMkLst>
        </pc:spChg>
        <pc:spChg chg="add del mod">
          <ac:chgData name="Mahek Gupta" userId="31f8a2d945b8fb02" providerId="LiveId" clId="{F63A4879-D33D-41A2-8917-519224DF8363}" dt="2023-06-08T07:27:49.902" v="589" actId="21"/>
          <ac:spMkLst>
            <pc:docMk/>
            <pc:sldMk cId="995264759" sldId="273"/>
            <ac:spMk id="10" creationId="{0F0F978B-53E4-01BA-FDAA-B8B0E9D5C181}"/>
          </ac:spMkLst>
        </pc:spChg>
        <pc:graphicFrameChg chg="add del mod ord modGraphic">
          <ac:chgData name="Mahek Gupta" userId="31f8a2d945b8fb02" providerId="LiveId" clId="{F63A4879-D33D-41A2-8917-519224DF8363}" dt="2023-06-08T07:20:53.581" v="460" actId="21"/>
          <ac:graphicFrameMkLst>
            <pc:docMk/>
            <pc:sldMk cId="995264759" sldId="273"/>
            <ac:graphicFrameMk id="4" creationId="{CD52179A-D1D8-36C7-5865-D9E0009E28F3}"/>
          </ac:graphicFrameMkLst>
        </pc:graphicFrameChg>
        <pc:graphicFrameChg chg="add mod modGraphic">
          <ac:chgData name="Mahek Gupta" userId="31f8a2d945b8fb02" providerId="LiveId" clId="{F63A4879-D33D-41A2-8917-519224DF8363}" dt="2023-06-30T17:23:56.347" v="5458" actId="20577"/>
          <ac:graphicFrameMkLst>
            <pc:docMk/>
            <pc:sldMk cId="995264759" sldId="273"/>
            <ac:graphicFrameMk id="11" creationId="{395A3C4F-0730-030B-9A90-79AE1D3241FB}"/>
          </ac:graphicFrameMkLst>
        </pc:graphicFrameChg>
      </pc:sldChg>
      <pc:sldChg chg="addSp delSp modSp new mod ord">
        <pc:chgData name="Mahek Gupta" userId="31f8a2d945b8fb02" providerId="LiveId" clId="{F63A4879-D33D-41A2-8917-519224DF8363}" dt="2023-06-30T17:24:38.132" v="5511" actId="20577"/>
        <pc:sldMkLst>
          <pc:docMk/>
          <pc:sldMk cId="1569494689" sldId="274"/>
        </pc:sldMkLst>
        <pc:spChg chg="mod">
          <ac:chgData name="Mahek Gupta" userId="31f8a2d945b8fb02" providerId="LiveId" clId="{F63A4879-D33D-41A2-8917-519224DF8363}" dt="2023-06-08T07:46:31.899" v="1038" actId="20577"/>
          <ac:spMkLst>
            <pc:docMk/>
            <pc:sldMk cId="1569494689" sldId="274"/>
            <ac:spMk id="2" creationId="{6650AF8F-2D5C-3C2B-309F-F9A40A062774}"/>
          </ac:spMkLst>
        </pc:spChg>
        <pc:spChg chg="del mod">
          <ac:chgData name="Mahek Gupta" userId="31f8a2d945b8fb02" providerId="LiveId" clId="{F63A4879-D33D-41A2-8917-519224DF8363}" dt="2023-06-08T07:47:20.757" v="1041" actId="3680"/>
          <ac:spMkLst>
            <pc:docMk/>
            <pc:sldMk cId="1569494689" sldId="274"/>
            <ac:spMk id="3" creationId="{70435B3E-CA5C-6F0A-9B89-FE7467E4F76E}"/>
          </ac:spMkLst>
        </pc:spChg>
        <pc:graphicFrameChg chg="add mod ord modGraphic">
          <ac:chgData name="Mahek Gupta" userId="31f8a2d945b8fb02" providerId="LiveId" clId="{F63A4879-D33D-41A2-8917-519224DF8363}" dt="2023-06-30T17:24:38.132" v="5511" actId="20577"/>
          <ac:graphicFrameMkLst>
            <pc:docMk/>
            <pc:sldMk cId="1569494689" sldId="274"/>
            <ac:graphicFrameMk id="4" creationId="{081115BC-FB01-AA6D-EBA5-48550174FDC3}"/>
          </ac:graphicFrameMkLst>
        </pc:graphicFrameChg>
      </pc:sldChg>
      <pc:sldChg chg="addSp delSp modSp new mod">
        <pc:chgData name="Mahek Gupta" userId="31f8a2d945b8fb02" providerId="LiveId" clId="{F63A4879-D33D-41A2-8917-519224DF8363}" dt="2023-06-30T17:25:27.891" v="5596" actId="20577"/>
        <pc:sldMkLst>
          <pc:docMk/>
          <pc:sldMk cId="3008078751" sldId="275"/>
        </pc:sldMkLst>
        <pc:spChg chg="mod">
          <ac:chgData name="Mahek Gupta" userId="31f8a2d945b8fb02" providerId="LiveId" clId="{F63A4879-D33D-41A2-8917-519224DF8363}" dt="2023-06-08T07:55:14.881" v="1205" actId="20577"/>
          <ac:spMkLst>
            <pc:docMk/>
            <pc:sldMk cId="3008078751" sldId="275"/>
            <ac:spMk id="2" creationId="{1ADF8322-0C61-227F-8435-41805DFE18F2}"/>
          </ac:spMkLst>
        </pc:spChg>
        <pc:spChg chg="del mod">
          <ac:chgData name="Mahek Gupta" userId="31f8a2d945b8fb02" providerId="LiveId" clId="{F63A4879-D33D-41A2-8917-519224DF8363}" dt="2023-06-08T07:55:34.944" v="1209" actId="3680"/>
          <ac:spMkLst>
            <pc:docMk/>
            <pc:sldMk cId="3008078751" sldId="275"/>
            <ac:spMk id="3" creationId="{9BF5E3DB-2A2B-0E94-9563-BD946596AD26}"/>
          </ac:spMkLst>
        </pc:spChg>
        <pc:graphicFrameChg chg="add mod ord modGraphic">
          <ac:chgData name="Mahek Gupta" userId="31f8a2d945b8fb02" providerId="LiveId" clId="{F63A4879-D33D-41A2-8917-519224DF8363}" dt="2023-06-30T17:25:27.891" v="5596" actId="20577"/>
          <ac:graphicFrameMkLst>
            <pc:docMk/>
            <pc:sldMk cId="3008078751" sldId="275"/>
            <ac:graphicFrameMk id="4" creationId="{B1E613C3-DFFD-17AE-68E2-6A22F1303A6F}"/>
          </ac:graphicFrameMkLst>
        </pc:graphicFrameChg>
      </pc:sldChg>
      <pc:sldChg chg="modSp new add del mod">
        <pc:chgData name="Mahek Gupta" userId="31f8a2d945b8fb02" providerId="LiveId" clId="{F63A4879-D33D-41A2-8917-519224DF8363}" dt="2023-06-08T13:05:12.695" v="4907" actId="5793"/>
        <pc:sldMkLst>
          <pc:docMk/>
          <pc:sldMk cId="1970013006" sldId="276"/>
        </pc:sldMkLst>
        <pc:spChg chg="mod">
          <ac:chgData name="Mahek Gupta" userId="31f8a2d945b8fb02" providerId="LiveId" clId="{F63A4879-D33D-41A2-8917-519224DF8363}" dt="2023-06-08T10:53:38.051" v="1656" actId="20577"/>
          <ac:spMkLst>
            <pc:docMk/>
            <pc:sldMk cId="1970013006" sldId="276"/>
            <ac:spMk id="2" creationId="{62991D29-B686-A9DE-871B-6D1A20DBB838}"/>
          </ac:spMkLst>
        </pc:spChg>
        <pc:spChg chg="mod">
          <ac:chgData name="Mahek Gupta" userId="31f8a2d945b8fb02" providerId="LiveId" clId="{F63A4879-D33D-41A2-8917-519224DF8363}" dt="2023-06-08T13:05:12.695" v="4907" actId="5793"/>
          <ac:spMkLst>
            <pc:docMk/>
            <pc:sldMk cId="1970013006" sldId="276"/>
            <ac:spMk id="3" creationId="{9AF9DFA2-EA38-D187-D85C-20E2E52D6EAC}"/>
          </ac:spMkLst>
        </pc:spChg>
      </pc:sldChg>
      <pc:sldChg chg="modSp new add del mod">
        <pc:chgData name="Mahek Gupta" userId="31f8a2d945b8fb02" providerId="LiveId" clId="{F63A4879-D33D-41A2-8917-519224DF8363}" dt="2023-06-15T15:18:59.207" v="5102" actId="20577"/>
        <pc:sldMkLst>
          <pc:docMk/>
          <pc:sldMk cId="150665811" sldId="277"/>
        </pc:sldMkLst>
        <pc:spChg chg="mod">
          <ac:chgData name="Mahek Gupta" userId="31f8a2d945b8fb02" providerId="LiveId" clId="{F63A4879-D33D-41A2-8917-519224DF8363}" dt="2023-06-08T11:25:18.394" v="3082" actId="20577"/>
          <ac:spMkLst>
            <pc:docMk/>
            <pc:sldMk cId="150665811" sldId="277"/>
            <ac:spMk id="2" creationId="{C4BB0CDB-F8EC-29F8-8FAA-19A0C5CBEA94}"/>
          </ac:spMkLst>
        </pc:spChg>
        <pc:spChg chg="mod">
          <ac:chgData name="Mahek Gupta" userId="31f8a2d945b8fb02" providerId="LiveId" clId="{F63A4879-D33D-41A2-8917-519224DF8363}" dt="2023-06-15T15:18:59.207" v="5102" actId="20577"/>
          <ac:spMkLst>
            <pc:docMk/>
            <pc:sldMk cId="150665811" sldId="277"/>
            <ac:spMk id="3" creationId="{07A1C863-CCFA-BCA3-AD96-EE874A65B539}"/>
          </ac:spMkLst>
        </pc:spChg>
      </pc:sldChg>
      <pc:sldChg chg="add del">
        <pc:chgData name="Mahek Gupta" userId="31f8a2d945b8fb02" providerId="LiveId" clId="{F63A4879-D33D-41A2-8917-519224DF8363}" dt="2023-06-08T10:35:13.018" v="1528"/>
        <pc:sldMkLst>
          <pc:docMk/>
          <pc:sldMk cId="2217838405" sldId="277"/>
        </pc:sldMkLst>
      </pc:sldChg>
      <pc:sldChg chg="modSp new add del mod">
        <pc:chgData name="Mahek Gupta" userId="31f8a2d945b8fb02" providerId="LiveId" clId="{F63A4879-D33D-41A2-8917-519224DF8363}" dt="2023-06-08T13:05:06.595" v="4878" actId="47"/>
        <pc:sldMkLst>
          <pc:docMk/>
          <pc:sldMk cId="3278089742" sldId="278"/>
        </pc:sldMkLst>
        <pc:spChg chg="mod">
          <ac:chgData name="Mahek Gupta" userId="31f8a2d945b8fb02" providerId="LiveId" clId="{F63A4879-D33D-41A2-8917-519224DF8363}" dt="2023-06-08T11:40:02.884" v="3552" actId="20577"/>
          <ac:spMkLst>
            <pc:docMk/>
            <pc:sldMk cId="3278089742" sldId="278"/>
            <ac:spMk id="2" creationId="{7498E4A9-35AB-161F-ED5C-24D5B44AFB54}"/>
          </ac:spMkLst>
        </pc:spChg>
        <pc:spChg chg="mod">
          <ac:chgData name="Mahek Gupta" userId="31f8a2d945b8fb02" providerId="LiveId" clId="{F63A4879-D33D-41A2-8917-519224DF8363}" dt="2023-06-08T11:59:45.992" v="4117" actId="255"/>
          <ac:spMkLst>
            <pc:docMk/>
            <pc:sldMk cId="3278089742" sldId="278"/>
            <ac:spMk id="3" creationId="{2CE246F1-CAC1-6E9D-5C31-4F837DB61FE2}"/>
          </ac:spMkLst>
        </pc:spChg>
      </pc:sldChg>
      <pc:sldChg chg="addSp delSp modSp new mod">
        <pc:chgData name="Mahek Gupta" userId="31f8a2d945b8fb02" providerId="LiveId" clId="{F63A4879-D33D-41A2-8917-519224DF8363}" dt="2023-06-08T13:04:02.376" v="4841" actId="114"/>
        <pc:sldMkLst>
          <pc:docMk/>
          <pc:sldMk cId="3661139006" sldId="279"/>
        </pc:sldMkLst>
        <pc:spChg chg="mod">
          <ac:chgData name="Mahek Gupta" userId="31f8a2d945b8fb02" providerId="LiveId" clId="{F63A4879-D33D-41A2-8917-519224DF8363}" dt="2023-06-08T11:53:55.717" v="4024" actId="20577"/>
          <ac:spMkLst>
            <pc:docMk/>
            <pc:sldMk cId="3661139006" sldId="279"/>
            <ac:spMk id="2" creationId="{E0F5A3E6-33FA-451A-A065-1B2FD59674F8}"/>
          </ac:spMkLst>
        </pc:spChg>
        <pc:spChg chg="del">
          <ac:chgData name="Mahek Gupta" userId="31f8a2d945b8fb02" providerId="LiveId" clId="{F63A4879-D33D-41A2-8917-519224DF8363}" dt="2023-06-08T11:54:09.394" v="4025" actId="3680"/>
          <ac:spMkLst>
            <pc:docMk/>
            <pc:sldMk cId="3661139006" sldId="279"/>
            <ac:spMk id="3" creationId="{B335B4D9-D3BE-04AB-B127-4E9B48CD13D1}"/>
          </ac:spMkLst>
        </pc:spChg>
        <pc:graphicFrameChg chg="add mod ord modGraphic">
          <ac:chgData name="Mahek Gupta" userId="31f8a2d945b8fb02" providerId="LiveId" clId="{F63A4879-D33D-41A2-8917-519224DF8363}" dt="2023-06-08T13:04:02.376" v="4841" actId="114"/>
          <ac:graphicFrameMkLst>
            <pc:docMk/>
            <pc:sldMk cId="3661139006" sldId="279"/>
            <ac:graphicFrameMk id="4" creationId="{3C7865CA-C74A-0B92-A3BB-3A4A76FD6538}"/>
          </ac:graphicFrameMkLst>
        </pc:graphicFrameChg>
      </pc:sldChg>
      <pc:sldChg chg="modSp new mod">
        <pc:chgData name="Mahek Gupta" userId="31f8a2d945b8fb02" providerId="LiveId" clId="{F63A4879-D33D-41A2-8917-519224DF8363}" dt="2023-06-08T12:22:21.898" v="4352" actId="27636"/>
        <pc:sldMkLst>
          <pc:docMk/>
          <pc:sldMk cId="4240189098" sldId="280"/>
        </pc:sldMkLst>
        <pc:spChg chg="mod">
          <ac:chgData name="Mahek Gupta" userId="31f8a2d945b8fb02" providerId="LiveId" clId="{F63A4879-D33D-41A2-8917-519224DF8363}" dt="2023-06-08T12:09:21.012" v="4307" actId="20577"/>
          <ac:spMkLst>
            <pc:docMk/>
            <pc:sldMk cId="4240189098" sldId="280"/>
            <ac:spMk id="2" creationId="{A2E8FD4E-C922-36FA-2127-FF048D5958C7}"/>
          </ac:spMkLst>
        </pc:spChg>
        <pc:spChg chg="mod">
          <ac:chgData name="Mahek Gupta" userId="31f8a2d945b8fb02" providerId="LiveId" clId="{F63A4879-D33D-41A2-8917-519224DF8363}" dt="2023-06-08T12:22:21.898" v="4352" actId="27636"/>
          <ac:spMkLst>
            <pc:docMk/>
            <pc:sldMk cId="4240189098" sldId="280"/>
            <ac:spMk id="3" creationId="{46D2D07F-AD14-3F05-6A6D-2710F8C1AB00}"/>
          </ac:spMkLst>
        </pc:spChg>
      </pc:sldChg>
      <pc:sldChg chg="modSp new del mod">
        <pc:chgData name="Mahek Gupta" userId="31f8a2d945b8fb02" providerId="LiveId" clId="{F63A4879-D33D-41A2-8917-519224DF8363}" dt="2023-06-08T12:43:53.921" v="4626" actId="2696"/>
        <pc:sldMkLst>
          <pc:docMk/>
          <pc:sldMk cId="386566529" sldId="281"/>
        </pc:sldMkLst>
        <pc:spChg chg="mod">
          <ac:chgData name="Mahek Gupta" userId="31f8a2d945b8fb02" providerId="LiveId" clId="{F63A4879-D33D-41A2-8917-519224DF8363}" dt="2023-06-08T12:43:43.259" v="4625" actId="20577"/>
          <ac:spMkLst>
            <pc:docMk/>
            <pc:sldMk cId="386566529" sldId="281"/>
            <ac:spMk id="2" creationId="{6D16449C-BD91-2AB6-F4AD-1E3E4619C89E}"/>
          </ac:spMkLst>
        </pc:spChg>
      </pc:sldChg>
      <pc:sldChg chg="addSp delSp modSp new mod">
        <pc:chgData name="Mahek Gupta" userId="31f8a2d945b8fb02" providerId="LiveId" clId="{F63A4879-D33D-41A2-8917-519224DF8363}" dt="2023-06-08T12:43:05.975" v="4624" actId="2711"/>
        <pc:sldMkLst>
          <pc:docMk/>
          <pc:sldMk cId="748549" sldId="282"/>
        </pc:sldMkLst>
        <pc:spChg chg="mod">
          <ac:chgData name="Mahek Gupta" userId="31f8a2d945b8fb02" providerId="LiveId" clId="{F63A4879-D33D-41A2-8917-519224DF8363}" dt="2023-06-08T12:36:50.948" v="4393" actId="20577"/>
          <ac:spMkLst>
            <pc:docMk/>
            <pc:sldMk cId="748549" sldId="282"/>
            <ac:spMk id="2" creationId="{F2099CA2-6F72-01B9-CB4A-8C220733311C}"/>
          </ac:spMkLst>
        </pc:spChg>
        <pc:spChg chg="add del mod">
          <ac:chgData name="Mahek Gupta" userId="31f8a2d945b8fb02" providerId="LiveId" clId="{F63A4879-D33D-41A2-8917-519224DF8363}" dt="2023-06-08T12:40:45.199" v="4536" actId="27636"/>
          <ac:spMkLst>
            <pc:docMk/>
            <pc:sldMk cId="748549" sldId="282"/>
            <ac:spMk id="3" creationId="{38550D3F-A69A-F3B2-A8C1-CF3CF7DEE796}"/>
          </ac:spMkLst>
        </pc:spChg>
        <pc:spChg chg="mod">
          <ac:chgData name="Mahek Gupta" userId="31f8a2d945b8fb02" providerId="LiveId" clId="{F63A4879-D33D-41A2-8917-519224DF8363}" dt="2023-06-08T12:42:54.199" v="4618" actId="27636"/>
          <ac:spMkLst>
            <pc:docMk/>
            <pc:sldMk cId="748549" sldId="282"/>
            <ac:spMk id="4" creationId="{5DEBB60B-0E57-B1DF-10F4-C009B02BCBEF}"/>
          </ac:spMkLst>
        </pc:spChg>
        <pc:spChg chg="mod">
          <ac:chgData name="Mahek Gupta" userId="31f8a2d945b8fb02" providerId="LiveId" clId="{F63A4879-D33D-41A2-8917-519224DF8363}" dt="2023-06-08T12:40:45.201" v="4537" actId="27636"/>
          <ac:spMkLst>
            <pc:docMk/>
            <pc:sldMk cId="748549" sldId="282"/>
            <ac:spMk id="5" creationId="{1DA156CE-7098-4E98-A7F4-6BA8E2C20956}"/>
          </ac:spMkLst>
        </pc:spChg>
        <pc:spChg chg="mod">
          <ac:chgData name="Mahek Gupta" userId="31f8a2d945b8fb02" providerId="LiveId" clId="{F63A4879-D33D-41A2-8917-519224DF8363}" dt="2023-06-08T12:43:05.975" v="4624" actId="2711"/>
          <ac:spMkLst>
            <pc:docMk/>
            <pc:sldMk cId="748549" sldId="282"/>
            <ac:spMk id="6" creationId="{C46A45C3-9283-DDC2-F7D9-761E64911C96}"/>
          </ac:spMkLst>
        </pc:spChg>
      </pc:sldChg>
      <pc:sldChg chg="addSp modSp new mod">
        <pc:chgData name="Mahek Gupta" userId="31f8a2d945b8fb02" providerId="LiveId" clId="{F63A4879-D33D-41A2-8917-519224DF8363}" dt="2023-06-08T12:45:59.927" v="4682" actId="1076"/>
        <pc:sldMkLst>
          <pc:docMk/>
          <pc:sldMk cId="227553753" sldId="283"/>
        </pc:sldMkLst>
        <pc:spChg chg="add mod">
          <ac:chgData name="Mahek Gupta" userId="31f8a2d945b8fb02" providerId="LiveId" clId="{F63A4879-D33D-41A2-8917-519224DF8363}" dt="2023-06-08T12:45:59.927" v="4682" actId="1076"/>
          <ac:spMkLst>
            <pc:docMk/>
            <pc:sldMk cId="227553753" sldId="283"/>
            <ac:spMk id="2" creationId="{615174E3-F8D0-2D4D-7856-AF68E96B0E5A}"/>
          </ac:spMkLst>
        </pc:spChg>
      </pc:sldChg>
      <pc:sldChg chg="addSp delSp modSp new mod">
        <pc:chgData name="Mahek Gupta" userId="31f8a2d945b8fb02" providerId="LiveId" clId="{F63A4879-D33D-41A2-8917-519224DF8363}" dt="2023-06-08T12:55:34.884" v="4726" actId="1076"/>
        <pc:sldMkLst>
          <pc:docMk/>
          <pc:sldMk cId="4019079427" sldId="284"/>
        </pc:sldMkLst>
        <pc:spChg chg="mod">
          <ac:chgData name="Mahek Gupta" userId="31f8a2d945b8fb02" providerId="LiveId" clId="{F63A4879-D33D-41A2-8917-519224DF8363}" dt="2023-06-08T12:47:37.090" v="4701" actId="20577"/>
          <ac:spMkLst>
            <pc:docMk/>
            <pc:sldMk cId="4019079427" sldId="284"/>
            <ac:spMk id="2" creationId="{DDBD048F-983C-CD65-FACC-77F477F53851}"/>
          </ac:spMkLst>
        </pc:spChg>
        <pc:spChg chg="del">
          <ac:chgData name="Mahek Gupta" userId="31f8a2d945b8fb02" providerId="LiveId" clId="{F63A4879-D33D-41A2-8917-519224DF8363}" dt="2023-06-08T12:54:10.374" v="4702"/>
          <ac:spMkLst>
            <pc:docMk/>
            <pc:sldMk cId="4019079427" sldId="284"/>
            <ac:spMk id="3" creationId="{8FAFD492-2DB4-B564-9305-04A0BC19DB40}"/>
          </ac:spMkLst>
        </pc:spChg>
        <pc:spChg chg="del">
          <ac:chgData name="Mahek Gupta" userId="31f8a2d945b8fb02" providerId="LiveId" clId="{F63A4879-D33D-41A2-8917-519224DF8363}" dt="2023-06-08T12:54:36.130" v="4705"/>
          <ac:spMkLst>
            <pc:docMk/>
            <pc:sldMk cId="4019079427" sldId="284"/>
            <ac:spMk id="4" creationId="{F24CDB0B-56F3-6760-5AA2-D22987005628}"/>
          </ac:spMkLst>
        </pc:spChg>
        <pc:spChg chg="add mod">
          <ac:chgData name="Mahek Gupta" userId="31f8a2d945b8fb02" providerId="LiveId" clId="{F63A4879-D33D-41A2-8917-519224DF8363}" dt="2023-06-08T12:55:34.884" v="4726" actId="1076"/>
          <ac:spMkLst>
            <pc:docMk/>
            <pc:sldMk cId="4019079427" sldId="284"/>
            <ac:spMk id="7" creationId="{D586CA04-554F-776F-4C27-B43182C5683A}"/>
          </ac:spMkLst>
        </pc:spChg>
        <pc:picChg chg="add mod">
          <ac:chgData name="Mahek Gupta" userId="31f8a2d945b8fb02" providerId="LiveId" clId="{F63A4879-D33D-41A2-8917-519224DF8363}" dt="2023-06-08T12:54:15.103" v="4704" actId="14100"/>
          <ac:picMkLst>
            <pc:docMk/>
            <pc:sldMk cId="4019079427" sldId="284"/>
            <ac:picMk id="5" creationId="{9D93FD37-3018-9C8A-5BB6-FA26DDC4DA73}"/>
          </ac:picMkLst>
        </pc:picChg>
        <pc:picChg chg="add mod">
          <ac:chgData name="Mahek Gupta" userId="31f8a2d945b8fb02" providerId="LiveId" clId="{F63A4879-D33D-41A2-8917-519224DF8363}" dt="2023-06-08T12:54:39.132" v="4706" actId="1076"/>
          <ac:picMkLst>
            <pc:docMk/>
            <pc:sldMk cId="4019079427" sldId="284"/>
            <ac:picMk id="6" creationId="{9478DE3D-725A-08E0-9831-9919D6CA46CA}"/>
          </ac:picMkLst>
        </pc:picChg>
      </pc:sldChg>
      <pc:sldChg chg="addSp delSp modSp new mod">
        <pc:chgData name="Mahek Gupta" userId="31f8a2d945b8fb02" providerId="LiveId" clId="{F63A4879-D33D-41A2-8917-519224DF8363}" dt="2023-06-08T12:58:59.976" v="4776" actId="21"/>
        <pc:sldMkLst>
          <pc:docMk/>
          <pc:sldMk cId="2234801668" sldId="285"/>
        </pc:sldMkLst>
        <pc:spChg chg="mod">
          <ac:chgData name="Mahek Gupta" userId="31f8a2d945b8fb02" providerId="LiveId" clId="{F63A4879-D33D-41A2-8917-519224DF8363}" dt="2023-06-08T12:56:02.500" v="4747" actId="20577"/>
          <ac:spMkLst>
            <pc:docMk/>
            <pc:sldMk cId="2234801668" sldId="285"/>
            <ac:spMk id="2" creationId="{3330AA49-FF19-2EDA-8717-9FC4860D60BD}"/>
          </ac:spMkLst>
        </pc:spChg>
        <pc:spChg chg="del">
          <ac:chgData name="Mahek Gupta" userId="31f8a2d945b8fb02" providerId="LiveId" clId="{F63A4879-D33D-41A2-8917-519224DF8363}" dt="2023-06-08T12:56:40.858" v="4748"/>
          <ac:spMkLst>
            <pc:docMk/>
            <pc:sldMk cId="2234801668" sldId="285"/>
            <ac:spMk id="3" creationId="{8B3A5B72-BABB-C7A2-4F70-6207489E3814}"/>
          </ac:spMkLst>
        </pc:spChg>
        <pc:spChg chg="del">
          <ac:chgData name="Mahek Gupta" userId="31f8a2d945b8fb02" providerId="LiveId" clId="{F63A4879-D33D-41A2-8917-519224DF8363}" dt="2023-06-08T12:58:59.976" v="4776" actId="21"/>
          <ac:spMkLst>
            <pc:docMk/>
            <pc:sldMk cId="2234801668" sldId="285"/>
            <ac:spMk id="4" creationId="{138E31FF-AF1C-C912-3C28-A09627BEE881}"/>
          </ac:spMkLst>
        </pc:spChg>
        <pc:spChg chg="add mod">
          <ac:chgData name="Mahek Gupta" userId="31f8a2d945b8fb02" providerId="LiveId" clId="{F63A4879-D33D-41A2-8917-519224DF8363}" dt="2023-06-08T12:57:10.110" v="4775" actId="20577"/>
          <ac:spMkLst>
            <pc:docMk/>
            <pc:sldMk cId="2234801668" sldId="285"/>
            <ac:spMk id="6" creationId="{0671FFA6-C0BC-A060-B943-146C997D93D0}"/>
          </ac:spMkLst>
        </pc:spChg>
        <pc:picChg chg="add mod">
          <ac:chgData name="Mahek Gupta" userId="31f8a2d945b8fb02" providerId="LiveId" clId="{F63A4879-D33D-41A2-8917-519224DF8363}" dt="2023-06-08T12:56:44.515" v="4749" actId="1076"/>
          <ac:picMkLst>
            <pc:docMk/>
            <pc:sldMk cId="2234801668" sldId="285"/>
            <ac:picMk id="5" creationId="{1C9EA58E-FB94-E2E9-7762-0160309A6E5F}"/>
          </ac:picMkLst>
        </pc:picChg>
      </pc:sldChg>
      <pc:sldChg chg="modSp mod">
        <pc:chgData name="Mahek Gupta" userId="31f8a2d945b8fb02" providerId="LiveId" clId="{F63A4879-D33D-41A2-8917-519224DF8363}" dt="2023-06-15T18:10:36.321" v="5174" actId="20577"/>
        <pc:sldMkLst>
          <pc:docMk/>
          <pc:sldMk cId="3671599759" sldId="286"/>
        </pc:sldMkLst>
        <pc:graphicFrameChg chg="modGraphic">
          <ac:chgData name="Mahek Gupta" userId="31f8a2d945b8fb02" providerId="LiveId" clId="{F63A4879-D33D-41A2-8917-519224DF8363}" dt="2023-06-15T18:10:36.321" v="5174" actId="20577"/>
          <ac:graphicFrameMkLst>
            <pc:docMk/>
            <pc:sldMk cId="3671599759" sldId="286"/>
            <ac:graphicFrameMk id="4" creationId="{592DCE31-2E7E-5770-D5B1-662786F25E70}"/>
          </ac:graphicFrameMkLst>
        </pc:graphicFrameChg>
      </pc:sldChg>
      <pc:sldChg chg="modSp mod">
        <pc:chgData name="Mahek Gupta" userId="31f8a2d945b8fb02" providerId="LiveId" clId="{F63A4879-D33D-41A2-8917-519224DF8363}" dt="2023-06-30T17:23:16.110" v="5395" actId="20577"/>
        <pc:sldMkLst>
          <pc:docMk/>
          <pc:sldMk cId="3830451501" sldId="287"/>
        </pc:sldMkLst>
        <pc:graphicFrameChg chg="mod modGraphic">
          <ac:chgData name="Mahek Gupta" userId="31f8a2d945b8fb02" providerId="LiveId" clId="{F63A4879-D33D-41A2-8917-519224DF8363}" dt="2023-06-30T17:23:16.110" v="5395" actId="20577"/>
          <ac:graphicFrameMkLst>
            <pc:docMk/>
            <pc:sldMk cId="3830451501" sldId="287"/>
            <ac:graphicFrameMk id="4" creationId="{5D2256D5-4FA7-86F2-97EE-E9C270C021AE}"/>
          </ac:graphicFrameMkLst>
        </pc:graphicFrameChg>
      </pc:sldChg>
      <pc:sldChg chg="modSp mod">
        <pc:chgData name="Mahek Gupta" userId="31f8a2d945b8fb02" providerId="LiveId" clId="{F63A4879-D33D-41A2-8917-519224DF8363}" dt="2023-06-16T05:32:00.362" v="5176" actId="1036"/>
        <pc:sldMkLst>
          <pc:docMk/>
          <pc:sldMk cId="2717545310" sldId="288"/>
        </pc:sldMkLst>
        <pc:picChg chg="mod">
          <ac:chgData name="Mahek Gupta" userId="31f8a2d945b8fb02" providerId="LiveId" clId="{F63A4879-D33D-41A2-8917-519224DF8363}" dt="2023-06-16T05:32:00.362" v="5176" actId="1036"/>
          <ac:picMkLst>
            <pc:docMk/>
            <pc:sldMk cId="2717545310" sldId="288"/>
            <ac:picMk id="4" creationId="{97F0ADF1-A41F-1F31-D3DE-FB607368139A}"/>
          </ac:picMkLst>
        </pc:picChg>
      </pc:sldChg>
      <pc:sldChg chg="addSp delSp modSp mod">
        <pc:chgData name="Mahek Gupta" userId="31f8a2d945b8fb02" providerId="LiveId" clId="{F63A4879-D33D-41A2-8917-519224DF8363}" dt="2023-06-15T14:20:45.705" v="5086" actId="14100"/>
        <pc:sldMkLst>
          <pc:docMk/>
          <pc:sldMk cId="4072010878" sldId="290"/>
        </pc:sldMkLst>
        <pc:spChg chg="add del mod">
          <ac:chgData name="Mahek Gupta" userId="31f8a2d945b8fb02" providerId="LiveId" clId="{F63A4879-D33D-41A2-8917-519224DF8363}" dt="2023-06-15T14:20:27.718" v="5085" actId="21"/>
          <ac:spMkLst>
            <pc:docMk/>
            <pc:sldMk cId="4072010878" sldId="290"/>
            <ac:spMk id="4" creationId="{419B5AB3-C75B-3E32-E8BD-09131D0514D7}"/>
          </ac:spMkLst>
        </pc:spChg>
        <pc:picChg chg="add del mod">
          <ac:chgData name="Mahek Gupta" userId="31f8a2d945b8fb02" providerId="LiveId" clId="{F63A4879-D33D-41A2-8917-519224DF8363}" dt="2023-06-15T14:20:26.959" v="5084" actId="931"/>
          <ac:picMkLst>
            <pc:docMk/>
            <pc:sldMk cId="4072010878" sldId="290"/>
            <ac:picMk id="6" creationId="{5DE1D0C2-012F-E24F-1160-66C301691204}"/>
          </ac:picMkLst>
        </pc:picChg>
        <pc:picChg chg="add del mod">
          <ac:chgData name="Mahek Gupta" userId="31f8a2d945b8fb02" providerId="LiveId" clId="{F63A4879-D33D-41A2-8917-519224DF8363}" dt="2023-06-15T14:20:45.705" v="5086" actId="14100"/>
          <ac:picMkLst>
            <pc:docMk/>
            <pc:sldMk cId="4072010878" sldId="290"/>
            <ac:picMk id="17" creationId="{DEFDA6BE-205B-A85F-5530-27EE655EA803}"/>
          </ac:picMkLst>
        </pc:picChg>
      </pc:sldChg>
      <pc:sldChg chg="modSp mod">
        <pc:chgData name="Mahek Gupta" userId="31f8a2d945b8fb02" providerId="LiveId" clId="{F63A4879-D33D-41A2-8917-519224DF8363}" dt="2023-06-16T06:48:11.785" v="5301" actId="20577"/>
        <pc:sldMkLst>
          <pc:docMk/>
          <pc:sldMk cId="2902401029" sldId="294"/>
        </pc:sldMkLst>
        <pc:spChg chg="mod">
          <ac:chgData name="Mahek Gupta" userId="31f8a2d945b8fb02" providerId="LiveId" clId="{F63A4879-D33D-41A2-8917-519224DF8363}" dt="2023-06-16T06:48:11.785" v="5301" actId="20577"/>
          <ac:spMkLst>
            <pc:docMk/>
            <pc:sldMk cId="2902401029" sldId="294"/>
            <ac:spMk id="3" creationId="{F3E64723-6FE2-B1FF-0DAA-9EF3A6AE148D}"/>
          </ac:spMkLst>
        </pc:spChg>
      </pc:sldChg>
      <pc:sldChg chg="addSp modSp mod">
        <pc:chgData name="Mahek Gupta" userId="31f8a2d945b8fb02" providerId="LiveId" clId="{F63A4879-D33D-41A2-8917-519224DF8363}" dt="2023-06-16T05:32:19.308" v="5180" actId="14100"/>
        <pc:sldMkLst>
          <pc:docMk/>
          <pc:sldMk cId="3306651857" sldId="295"/>
        </pc:sldMkLst>
        <pc:picChg chg="add mod">
          <ac:chgData name="Mahek Gupta" userId="31f8a2d945b8fb02" providerId="LiveId" clId="{F63A4879-D33D-41A2-8917-519224DF8363}" dt="2023-06-16T05:32:19.308" v="5180" actId="14100"/>
          <ac:picMkLst>
            <pc:docMk/>
            <pc:sldMk cId="3306651857" sldId="295"/>
            <ac:picMk id="4" creationId="{A191E41A-4CEF-0432-425E-A78F0AD0F0B2}"/>
          </ac:picMkLst>
        </pc:picChg>
      </pc:sldChg>
      <pc:sldChg chg="modSp new mod ord">
        <pc:chgData name="Mahek Gupta" userId="31f8a2d945b8fb02" providerId="LiveId" clId="{F63A4879-D33D-41A2-8917-519224DF8363}" dt="2023-06-16T08:24:57.761" v="5325"/>
        <pc:sldMkLst>
          <pc:docMk/>
          <pc:sldMk cId="2632532763" sldId="296"/>
        </pc:sldMkLst>
        <pc:spChg chg="mod">
          <ac:chgData name="Mahek Gupta" userId="31f8a2d945b8fb02" providerId="LiveId" clId="{F63A4879-D33D-41A2-8917-519224DF8363}" dt="2023-06-16T06:49:52.619" v="5311" actId="20577"/>
          <ac:spMkLst>
            <pc:docMk/>
            <pc:sldMk cId="2632532763" sldId="296"/>
            <ac:spMk id="2" creationId="{13D5CE1F-8B51-314A-A117-EDE533BF6314}"/>
          </ac:spMkLst>
        </pc:spChg>
        <pc:spChg chg="mod">
          <ac:chgData name="Mahek Gupta" userId="31f8a2d945b8fb02" providerId="LiveId" clId="{F63A4879-D33D-41A2-8917-519224DF8363}" dt="2023-06-16T06:50:23.641" v="5323" actId="20577"/>
          <ac:spMkLst>
            <pc:docMk/>
            <pc:sldMk cId="2632532763" sldId="296"/>
            <ac:spMk id="3" creationId="{03D9B4F2-A2B7-02CC-AA75-7F521E5F3100}"/>
          </ac:spMkLst>
        </pc:spChg>
      </pc:sldChg>
    </pc:docChg>
  </pc:docChgLst>
  <pc:docChgLst>
    <pc:chgData name="Meenakshi Sharma" userId="d7662562-788c-4d68-9a0b-0ce5e2a0744e" providerId="ADAL" clId="{BF7D445B-C9BB-43CB-B040-2C1FD799279B}"/>
    <pc:docChg chg="modSld">
      <pc:chgData name="Meenakshi Sharma" userId="d7662562-788c-4d68-9a0b-0ce5e2a0744e" providerId="ADAL" clId="{BF7D445B-C9BB-43CB-B040-2C1FD799279B}" dt="2023-12-16T07:45:38.513" v="0" actId="1076"/>
      <pc:docMkLst>
        <pc:docMk/>
      </pc:docMkLst>
      <pc:sldChg chg="modSp mod">
        <pc:chgData name="Meenakshi Sharma" userId="d7662562-788c-4d68-9a0b-0ce5e2a0744e" providerId="ADAL" clId="{BF7D445B-C9BB-43CB-B040-2C1FD799279B}" dt="2023-12-16T07:45:38.513" v="0" actId="1076"/>
        <pc:sldMkLst>
          <pc:docMk/>
          <pc:sldMk cId="1652133998" sldId="256"/>
        </pc:sldMkLst>
        <pc:spChg chg="mod">
          <ac:chgData name="Meenakshi Sharma" userId="d7662562-788c-4d68-9a0b-0ce5e2a0744e" providerId="ADAL" clId="{BF7D445B-C9BB-43CB-B040-2C1FD799279B}" dt="2023-12-16T07:45:38.513" v="0" actId="1076"/>
          <ac:spMkLst>
            <pc:docMk/>
            <pc:sldMk cId="1652133998" sldId="256"/>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12/16/2023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12/16/2023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12/16/2023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12/16/2023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12/16/2023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12/16/2023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12/16/2023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12/16/2023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12/16/2023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12/16/2023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12/16/2023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ihfw.org/Doc/HPPI-45-2_merged%20(2).pdf#page=37" TargetMode="External"/><Relationship Id="rId7" Type="http://schemas.openxmlformats.org/officeDocument/2006/relationships/image" Target="../media/image5.png"/><Relationship Id="rId2" Type="http://schemas.openxmlformats.org/officeDocument/2006/relationships/hyperlink" Target="https://www.wbhealth.gov.in/NUHM/uploaded_files/all_files/Guidelines_for_Asha_and_MAS_in_Urban_Context.pdf" TargetMode="External"/><Relationship Id="rId1" Type="http://schemas.openxmlformats.org/officeDocument/2006/relationships/slideLayout" Target="../slideLayouts/slideLayout2.xml"/><Relationship Id="rId6" Type="http://schemas.openxmlformats.org/officeDocument/2006/relationships/hyperlink" Target="https://shsrc.org/wp-content/uploads/2020/04/MAHILA_AAROGY_SAMITI_ANNUAL_REPORT_2015_16.pdf" TargetMode="External"/><Relationship Id="rId5" Type="http://schemas.openxmlformats.org/officeDocument/2006/relationships/hyperlink" Target="http://snehindia.org/nuhm-mahila-arogya-samiti/" TargetMode="External"/><Relationship Id="rId4" Type="http://schemas.openxmlformats.org/officeDocument/2006/relationships/hyperlink" Target="https://snehamumbai.org/mahila-arogya-samiti/"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203735" y="2604079"/>
            <a:ext cx="9616888" cy="2219691"/>
          </a:xfrm>
        </p:spPr>
        <p:txBody>
          <a:bodyPr anchor="ctr">
            <a:normAutofit/>
          </a:bodyPr>
          <a:lstStyle/>
          <a:p>
            <a:r>
              <a:rPr lang="en-IN" sz="2800" dirty="0">
                <a:latin typeface="Calibri" panose="020F0502020204030204" pitchFamily="34" charset="0"/>
                <a:ea typeface="Calibri" panose="020F0502020204030204" pitchFamily="34" charset="0"/>
                <a:cs typeface="Times New Roman" panose="02020603050405020304" pitchFamily="18" charset="0"/>
              </a:rPr>
              <a:t>Assessing the need for Mahila Arogya Samiti in Basant Gaon and Raj Nagar Slums, New Delhi, India</a:t>
            </a:r>
            <a:endParaRPr lang="en-US" sz="2800" dirty="0"/>
          </a:p>
        </p:txBody>
      </p:sp>
      <p:sp>
        <p:nvSpPr>
          <p:cNvPr id="7" name="Subtitle 6"/>
          <p:cNvSpPr>
            <a:spLocks noGrp="1"/>
          </p:cNvSpPr>
          <p:nvPr>
            <p:ph type="subTitle" idx="1"/>
          </p:nvPr>
        </p:nvSpPr>
        <p:spPr>
          <a:xfrm>
            <a:off x="611841" y="3713925"/>
            <a:ext cx="5734050" cy="955565"/>
          </a:xfrm>
        </p:spPr>
        <p:txBody>
          <a:bodyPr/>
          <a:lstStyle/>
          <a:p>
            <a:r>
              <a:rPr lang="en-US" dirty="0"/>
              <a:t> Dissertation Presentation (2021-23)</a:t>
            </a:r>
          </a:p>
        </p:txBody>
      </p:sp>
      <p:sp>
        <p:nvSpPr>
          <p:cNvPr id="5" name="TextBox 4">
            <a:extLst>
              <a:ext uri="{FF2B5EF4-FFF2-40B4-BE49-F238E27FC236}">
                <a16:creationId xmlns:a16="http://schemas.microsoft.com/office/drawing/2014/main" id="{31DF378A-1A30-B150-CC44-0E6F11199527}"/>
              </a:ext>
            </a:extLst>
          </p:cNvPr>
          <p:cNvSpPr txBox="1"/>
          <p:nvPr/>
        </p:nvSpPr>
        <p:spPr>
          <a:xfrm>
            <a:off x="8498542" y="4427546"/>
            <a:ext cx="4150658" cy="1477328"/>
          </a:xfrm>
          <a:prstGeom prst="rect">
            <a:avLst/>
          </a:prstGeom>
          <a:noFill/>
        </p:spPr>
        <p:txBody>
          <a:bodyPr wrap="squar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Organization Name: Population Foundation of India</a:t>
            </a:r>
          </a:p>
          <a:p>
            <a:r>
              <a:rPr lang="en-IN" dirty="0">
                <a:latin typeface="Calibri" panose="020F0502020204030204" pitchFamily="34" charset="0"/>
                <a:ea typeface="Calibri" panose="020F0502020204030204" pitchFamily="34" charset="0"/>
                <a:cs typeface="Calibri" panose="020F0502020204030204" pitchFamily="34" charset="0"/>
              </a:rPr>
              <a:t>Student: Mahek Gupta (PG/21/053)</a:t>
            </a:r>
          </a:p>
          <a:p>
            <a:r>
              <a:rPr lang="en-IN" dirty="0">
                <a:latin typeface="Calibri" panose="020F0502020204030204" pitchFamily="34" charset="0"/>
                <a:ea typeface="Calibri" panose="020F0502020204030204" pitchFamily="34" charset="0"/>
                <a:cs typeface="Calibri" panose="020F0502020204030204" pitchFamily="34" charset="0"/>
              </a:rPr>
              <a:t>Mentor: Dr. Ekta Saroha</a:t>
            </a:r>
          </a:p>
          <a:p>
            <a:endParaRPr lang="en-IN" dirty="0">
              <a:solidFill>
                <a:schemeClr val="bg1"/>
              </a:solidFill>
            </a:endParaRPr>
          </a:p>
        </p:txBody>
      </p:sp>
      <p:pic>
        <p:nvPicPr>
          <p:cNvPr id="2" name="Picture 1">
            <a:extLst>
              <a:ext uri="{FF2B5EF4-FFF2-40B4-BE49-F238E27FC236}">
                <a16:creationId xmlns:a16="http://schemas.microsoft.com/office/drawing/2014/main" id="{47EC96F3-E90C-98BE-CF38-2091B8BC12A9}"/>
              </a:ext>
            </a:extLst>
          </p:cNvPr>
          <p:cNvPicPr>
            <a:picLocks noChangeAspect="1"/>
          </p:cNvPicPr>
          <p:nvPr/>
        </p:nvPicPr>
        <p:blipFill>
          <a:blip r:embed="rId3"/>
          <a:stretch>
            <a:fillRect/>
          </a:stretch>
        </p:blipFill>
        <p:spPr>
          <a:xfrm>
            <a:off x="10461812" y="0"/>
            <a:ext cx="1667435" cy="923330"/>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8572-BB27-F630-65F2-3B97980F15EE}"/>
              </a:ext>
            </a:extLst>
          </p:cNvPr>
          <p:cNvSpPr>
            <a:spLocks noGrp="1"/>
          </p:cNvSpPr>
          <p:nvPr>
            <p:ph type="title"/>
          </p:nvPr>
        </p:nvSpPr>
        <p:spPr/>
        <p:txBody>
          <a:bodyPr/>
          <a:lstStyle/>
          <a:p>
            <a:r>
              <a:rPr lang="en-IN" dirty="0"/>
              <a:t> STUDY AREAS</a:t>
            </a:r>
          </a:p>
        </p:txBody>
      </p:sp>
      <p:pic>
        <p:nvPicPr>
          <p:cNvPr id="5" name="Content Placeholder 4">
            <a:extLst>
              <a:ext uri="{FF2B5EF4-FFF2-40B4-BE49-F238E27FC236}">
                <a16:creationId xmlns:a16="http://schemas.microsoft.com/office/drawing/2014/main" id="{9CE5524A-025F-3727-509D-48470E03A9E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669" y="1335741"/>
            <a:ext cx="8049681" cy="5446059"/>
          </a:xfrm>
        </p:spPr>
      </p:pic>
      <p:sp>
        <p:nvSpPr>
          <p:cNvPr id="7" name="TextBox 6">
            <a:extLst>
              <a:ext uri="{FF2B5EF4-FFF2-40B4-BE49-F238E27FC236}">
                <a16:creationId xmlns:a16="http://schemas.microsoft.com/office/drawing/2014/main" id="{219AA64A-ADA7-0516-9EB7-4FD1DB6A856A}"/>
              </a:ext>
            </a:extLst>
          </p:cNvPr>
          <p:cNvSpPr txBox="1"/>
          <p:nvPr/>
        </p:nvSpPr>
        <p:spPr>
          <a:xfrm>
            <a:off x="8641977" y="2206242"/>
            <a:ext cx="3263154" cy="224676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Basant Gaon slum in the southeast district of Delhi with a population of 5,125.</a:t>
            </a:r>
          </a:p>
          <a:p>
            <a:pPr marL="285750" indent="-28575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Raj Nagar slum in the southwest district of Delhi with a population of 8,000.</a:t>
            </a:r>
          </a:p>
        </p:txBody>
      </p:sp>
      <p:pic>
        <p:nvPicPr>
          <p:cNvPr id="3" name="Picture 2">
            <a:extLst>
              <a:ext uri="{FF2B5EF4-FFF2-40B4-BE49-F238E27FC236}">
                <a16:creationId xmlns:a16="http://schemas.microsoft.com/office/drawing/2014/main" id="{9BB69249-DE6F-B4B2-3EE7-A5A7D1761690}"/>
              </a:ext>
            </a:extLst>
          </p:cNvPr>
          <p:cNvPicPr>
            <a:picLocks noChangeAspect="1"/>
          </p:cNvPicPr>
          <p:nvPr/>
        </p:nvPicPr>
        <p:blipFill>
          <a:blip r:embed="rId3"/>
          <a:stretch>
            <a:fillRect/>
          </a:stretch>
        </p:blipFill>
        <p:spPr>
          <a:xfrm>
            <a:off x="10192871" y="0"/>
            <a:ext cx="1493649" cy="695004"/>
          </a:xfrm>
          <a:prstGeom prst="rect">
            <a:avLst/>
          </a:prstGeom>
        </p:spPr>
      </p:pic>
    </p:spTree>
    <p:extLst>
      <p:ext uri="{BB962C8B-B14F-4D97-AF65-F5344CB8AC3E}">
        <p14:creationId xmlns:p14="http://schemas.microsoft.com/office/powerpoint/2010/main" val="179495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448C-A35C-2052-25DA-8D9022F9D56C}"/>
              </a:ext>
            </a:extLst>
          </p:cNvPr>
          <p:cNvSpPr>
            <a:spLocks noGrp="1"/>
          </p:cNvSpPr>
          <p:nvPr>
            <p:ph type="title"/>
          </p:nvPr>
        </p:nvSpPr>
        <p:spPr/>
        <p:txBody>
          <a:bodyPr/>
          <a:lstStyle/>
          <a:p>
            <a:r>
              <a:rPr lang="en-IN" dirty="0"/>
              <a:t> BASANT GAON (Bhawar Singh Camp) </a:t>
            </a:r>
          </a:p>
        </p:txBody>
      </p:sp>
      <p:pic>
        <p:nvPicPr>
          <p:cNvPr id="17" name="Content Placeholder 16">
            <a:extLst>
              <a:ext uri="{FF2B5EF4-FFF2-40B4-BE49-F238E27FC236}">
                <a16:creationId xmlns:a16="http://schemas.microsoft.com/office/drawing/2014/main" id="{DEFDA6BE-205B-A85F-5530-27EE655EA8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647" y="1631577"/>
            <a:ext cx="6302188" cy="4464424"/>
          </a:xfrm>
        </p:spPr>
      </p:pic>
      <p:graphicFrame>
        <p:nvGraphicFramePr>
          <p:cNvPr id="20" name="Table 19">
            <a:extLst>
              <a:ext uri="{FF2B5EF4-FFF2-40B4-BE49-F238E27FC236}">
                <a16:creationId xmlns:a16="http://schemas.microsoft.com/office/drawing/2014/main" id="{2D93B64C-660E-2FCB-4F34-2589A4DBF193}"/>
              </a:ext>
            </a:extLst>
          </p:cNvPr>
          <p:cNvGraphicFramePr>
            <a:graphicFrameLocks noGrp="1"/>
          </p:cNvGraphicFramePr>
          <p:nvPr>
            <p:extLst>
              <p:ext uri="{D42A27DB-BD31-4B8C-83A1-F6EECF244321}">
                <p14:modId xmlns:p14="http://schemas.microsoft.com/office/powerpoint/2010/main" val="3456960219"/>
              </p:ext>
            </p:extLst>
          </p:nvPr>
        </p:nvGraphicFramePr>
        <p:xfrm>
          <a:off x="6456891" y="1447798"/>
          <a:ext cx="5735109" cy="5242560"/>
        </p:xfrm>
        <a:graphic>
          <a:graphicData uri="http://schemas.openxmlformats.org/drawingml/2006/table">
            <a:tbl>
              <a:tblPr firstRow="1" bandRow="1"/>
              <a:tblGrid>
                <a:gridCol w="2428663">
                  <a:extLst>
                    <a:ext uri="{9D8B030D-6E8A-4147-A177-3AD203B41FA5}">
                      <a16:colId xmlns:a16="http://schemas.microsoft.com/office/drawing/2014/main" val="802858800"/>
                    </a:ext>
                  </a:extLst>
                </a:gridCol>
                <a:gridCol w="3306446">
                  <a:extLst>
                    <a:ext uri="{9D8B030D-6E8A-4147-A177-3AD203B41FA5}">
                      <a16:colId xmlns:a16="http://schemas.microsoft.com/office/drawing/2014/main" val="3616789006"/>
                    </a:ext>
                  </a:extLst>
                </a:gridCol>
              </a:tblGrid>
              <a:tr h="336599">
                <a:tc>
                  <a:txBody>
                    <a:bodyPr/>
                    <a:lstStyle>
                      <a:lvl1pPr marL="0" algn="l" defTabSz="914400" rtl="0" eaLnBrk="1" latinLnBrk="0" hangingPunct="1">
                        <a:defRPr sz="1800" b="1" kern="1200">
                          <a:solidFill>
                            <a:schemeClr val="lt1"/>
                          </a:solidFill>
                          <a:latin typeface="Century Schoolbook" panose="02040604050505020304"/>
                        </a:defRPr>
                      </a:lvl1pPr>
                      <a:lvl2pPr marL="457200" algn="l" defTabSz="914400" rtl="0" eaLnBrk="1" latinLnBrk="0" hangingPunct="1">
                        <a:defRPr sz="1800" b="1" kern="1200">
                          <a:solidFill>
                            <a:schemeClr val="lt1"/>
                          </a:solidFill>
                          <a:latin typeface="Century Schoolbook" panose="02040604050505020304"/>
                        </a:defRPr>
                      </a:lvl2pPr>
                      <a:lvl3pPr marL="914400" algn="l" defTabSz="914400" rtl="0" eaLnBrk="1" latinLnBrk="0" hangingPunct="1">
                        <a:defRPr sz="1800" b="1" kern="1200">
                          <a:solidFill>
                            <a:schemeClr val="lt1"/>
                          </a:solidFill>
                          <a:latin typeface="Century Schoolbook" panose="02040604050505020304"/>
                        </a:defRPr>
                      </a:lvl3pPr>
                      <a:lvl4pPr marL="1371600" algn="l" defTabSz="914400" rtl="0" eaLnBrk="1" latinLnBrk="0" hangingPunct="1">
                        <a:defRPr sz="1800" b="1" kern="1200">
                          <a:solidFill>
                            <a:schemeClr val="lt1"/>
                          </a:solidFill>
                          <a:latin typeface="Century Schoolbook" panose="02040604050505020304"/>
                        </a:defRPr>
                      </a:lvl4pPr>
                      <a:lvl5pPr marL="1828800" algn="l" defTabSz="914400" rtl="0" eaLnBrk="1" latinLnBrk="0" hangingPunct="1">
                        <a:defRPr sz="1800" b="1" kern="1200">
                          <a:solidFill>
                            <a:schemeClr val="lt1"/>
                          </a:solidFill>
                          <a:latin typeface="Century Schoolbook" panose="02040604050505020304"/>
                        </a:defRPr>
                      </a:lvl5pPr>
                      <a:lvl6pPr marL="2286000" algn="l" defTabSz="914400" rtl="0" eaLnBrk="1" latinLnBrk="0" hangingPunct="1">
                        <a:defRPr sz="1800" b="1" kern="1200">
                          <a:solidFill>
                            <a:schemeClr val="lt1"/>
                          </a:solidFill>
                          <a:latin typeface="Century Schoolbook" panose="02040604050505020304"/>
                        </a:defRPr>
                      </a:lvl6pPr>
                      <a:lvl7pPr marL="2743200" algn="l" defTabSz="914400" rtl="0" eaLnBrk="1" latinLnBrk="0" hangingPunct="1">
                        <a:defRPr sz="1800" b="1" kern="1200">
                          <a:solidFill>
                            <a:schemeClr val="lt1"/>
                          </a:solidFill>
                          <a:latin typeface="Century Schoolbook" panose="02040604050505020304"/>
                        </a:defRPr>
                      </a:lvl7pPr>
                      <a:lvl8pPr marL="3200400" algn="l" defTabSz="914400" rtl="0" eaLnBrk="1" latinLnBrk="0" hangingPunct="1">
                        <a:defRPr sz="1800" b="1" kern="1200">
                          <a:solidFill>
                            <a:schemeClr val="lt1"/>
                          </a:solidFill>
                          <a:latin typeface="Century Schoolbook" panose="02040604050505020304"/>
                        </a:defRPr>
                      </a:lvl8pPr>
                      <a:lvl9pPr marL="3657600" algn="l" defTabSz="914400" rtl="0" eaLnBrk="1" latinLnBrk="0" hangingPunct="1">
                        <a:defRPr sz="1800" b="1" kern="1200">
                          <a:solidFill>
                            <a:schemeClr val="lt1"/>
                          </a:solidFill>
                          <a:latin typeface="Century Schoolbook" panose="02040604050505020304"/>
                        </a:defRPr>
                      </a:lvl9pPr>
                    </a:lstStyle>
                    <a:p>
                      <a:pPr algn="ctr"/>
                      <a:r>
                        <a:rPr lang="en-IN" dirty="0">
                          <a:latin typeface="Calibri "/>
                        </a:rPr>
                        <a:t>Characteristics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A22E"/>
                    </a:solidFill>
                  </a:tcPr>
                </a:tc>
                <a:tc>
                  <a:txBody>
                    <a:bodyPr/>
                    <a:lstStyle>
                      <a:lvl1pPr marL="0" algn="l" defTabSz="914400" rtl="0" eaLnBrk="1" latinLnBrk="0" hangingPunct="1">
                        <a:defRPr sz="1800" b="1" kern="1200">
                          <a:solidFill>
                            <a:schemeClr val="lt1"/>
                          </a:solidFill>
                          <a:latin typeface="Century Schoolbook" panose="02040604050505020304"/>
                        </a:defRPr>
                      </a:lvl1pPr>
                      <a:lvl2pPr marL="457200" algn="l" defTabSz="914400" rtl="0" eaLnBrk="1" latinLnBrk="0" hangingPunct="1">
                        <a:defRPr sz="1800" b="1" kern="1200">
                          <a:solidFill>
                            <a:schemeClr val="lt1"/>
                          </a:solidFill>
                          <a:latin typeface="Century Schoolbook" panose="02040604050505020304"/>
                        </a:defRPr>
                      </a:lvl2pPr>
                      <a:lvl3pPr marL="914400" algn="l" defTabSz="914400" rtl="0" eaLnBrk="1" latinLnBrk="0" hangingPunct="1">
                        <a:defRPr sz="1800" b="1" kern="1200">
                          <a:solidFill>
                            <a:schemeClr val="lt1"/>
                          </a:solidFill>
                          <a:latin typeface="Century Schoolbook" panose="02040604050505020304"/>
                        </a:defRPr>
                      </a:lvl3pPr>
                      <a:lvl4pPr marL="1371600" algn="l" defTabSz="914400" rtl="0" eaLnBrk="1" latinLnBrk="0" hangingPunct="1">
                        <a:defRPr sz="1800" b="1" kern="1200">
                          <a:solidFill>
                            <a:schemeClr val="lt1"/>
                          </a:solidFill>
                          <a:latin typeface="Century Schoolbook" panose="02040604050505020304"/>
                        </a:defRPr>
                      </a:lvl4pPr>
                      <a:lvl5pPr marL="1828800" algn="l" defTabSz="914400" rtl="0" eaLnBrk="1" latinLnBrk="0" hangingPunct="1">
                        <a:defRPr sz="1800" b="1" kern="1200">
                          <a:solidFill>
                            <a:schemeClr val="lt1"/>
                          </a:solidFill>
                          <a:latin typeface="Century Schoolbook" panose="02040604050505020304"/>
                        </a:defRPr>
                      </a:lvl5pPr>
                      <a:lvl6pPr marL="2286000" algn="l" defTabSz="914400" rtl="0" eaLnBrk="1" latinLnBrk="0" hangingPunct="1">
                        <a:defRPr sz="1800" b="1" kern="1200">
                          <a:solidFill>
                            <a:schemeClr val="lt1"/>
                          </a:solidFill>
                          <a:latin typeface="Century Schoolbook" panose="02040604050505020304"/>
                        </a:defRPr>
                      </a:lvl6pPr>
                      <a:lvl7pPr marL="2743200" algn="l" defTabSz="914400" rtl="0" eaLnBrk="1" latinLnBrk="0" hangingPunct="1">
                        <a:defRPr sz="1800" b="1" kern="1200">
                          <a:solidFill>
                            <a:schemeClr val="lt1"/>
                          </a:solidFill>
                          <a:latin typeface="Century Schoolbook" panose="02040604050505020304"/>
                        </a:defRPr>
                      </a:lvl7pPr>
                      <a:lvl8pPr marL="3200400" algn="l" defTabSz="914400" rtl="0" eaLnBrk="1" latinLnBrk="0" hangingPunct="1">
                        <a:defRPr sz="1800" b="1" kern="1200">
                          <a:solidFill>
                            <a:schemeClr val="lt1"/>
                          </a:solidFill>
                          <a:latin typeface="Century Schoolbook" panose="02040604050505020304"/>
                        </a:defRPr>
                      </a:lvl8pPr>
                      <a:lvl9pPr marL="3657600" algn="l" defTabSz="914400" rtl="0" eaLnBrk="1" latinLnBrk="0" hangingPunct="1">
                        <a:defRPr sz="1800" b="1" kern="1200">
                          <a:solidFill>
                            <a:schemeClr val="lt1"/>
                          </a:solidFill>
                          <a:latin typeface="Century Schoolbook" panose="02040604050505020304"/>
                        </a:defRPr>
                      </a:lvl9pPr>
                    </a:lstStyle>
                    <a:p>
                      <a:pPr algn="ctr"/>
                      <a:r>
                        <a:rPr lang="en-IN" i="0" dirty="0"/>
                        <a:t>Bhawar Singh Camp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A22E"/>
                    </a:solidFill>
                  </a:tcPr>
                </a:tc>
                <a:extLst>
                  <a:ext uri="{0D108BD9-81ED-4DB2-BD59-A6C34878D82A}">
                    <a16:rowId xmlns:a16="http://schemas.microsoft.com/office/drawing/2014/main" val="3495657676"/>
                  </a:ext>
                </a:extLst>
              </a:tr>
              <a:tr h="364649">
                <a:tc>
                  <a:txBody>
                    <a:bodyPr/>
                    <a:lstStyle/>
                    <a:p>
                      <a:r>
                        <a:rPr lang="en-IN" sz="2000" dirty="0">
                          <a:latin typeface="Calibri" panose="020F0502020204030204" pitchFamily="34" charset="0"/>
                          <a:ea typeface="Calibri" panose="020F0502020204030204" pitchFamily="34" charset="0"/>
                          <a:cs typeface="Calibri" panose="020F0502020204030204" pitchFamily="34" charset="0"/>
                        </a:rPr>
                        <a:t>Population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A22E">
                        <a:tint val="40000"/>
                      </a:srgbClr>
                    </a:solidFill>
                  </a:tcPr>
                </a:tc>
                <a:tc>
                  <a:txBody>
                    <a:bodyPr/>
                    <a:lstStyle/>
                    <a:p>
                      <a:r>
                        <a:rPr lang="en-IN" sz="2000" dirty="0">
                          <a:latin typeface="Calibri" panose="020F0502020204030204" pitchFamily="34" charset="0"/>
                          <a:ea typeface="Calibri" panose="020F0502020204030204" pitchFamily="34" charset="0"/>
                          <a:cs typeface="Calibri" panose="020F0502020204030204" pitchFamily="34" charset="0"/>
                        </a:rPr>
                        <a:t>2,250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4112346282"/>
                  </a:ext>
                </a:extLst>
              </a:tr>
              <a:tr h="36464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 Structure of houses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Semi-pucca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1231345674"/>
                  </a:ext>
                </a:extLst>
              </a:tr>
              <a:tr h="36464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Occupation of people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Unskilled Labour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3328364873"/>
                  </a:ext>
                </a:extLst>
              </a:tr>
              <a:tr h="36464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Employment pattern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Irregular employment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2058936022"/>
                  </a:ext>
                </a:extLst>
              </a:tr>
              <a:tr h="64514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Monthly Income of HHs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10,000-15,000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2728087021"/>
                  </a:ext>
                </a:extLst>
              </a:tr>
              <a:tr h="36464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Condition of roads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Pucca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3113865404"/>
                  </a:ext>
                </a:extLst>
              </a:tr>
              <a:tr h="36464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Electricity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Individual connections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1503470450"/>
                  </a:ext>
                </a:extLst>
              </a:tr>
              <a:tr h="64514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Drinking water source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Tube well/Borehole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3734084334"/>
                  </a:ext>
                </a:extLst>
              </a:tr>
              <a:tr h="64514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Distance of health facility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Less than 0.5 km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729660401"/>
                  </a:ext>
                </a:extLst>
              </a:tr>
              <a:tr h="36464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Drainage system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Open pucca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2130604429"/>
                  </a:ext>
                </a:extLst>
              </a:tr>
            </a:tbl>
          </a:graphicData>
        </a:graphic>
      </p:graphicFrame>
      <p:pic>
        <p:nvPicPr>
          <p:cNvPr id="3" name="Picture 2">
            <a:extLst>
              <a:ext uri="{FF2B5EF4-FFF2-40B4-BE49-F238E27FC236}">
                <a16:creationId xmlns:a16="http://schemas.microsoft.com/office/drawing/2014/main" id="{1E67EFAC-B6B0-A419-6DCB-3E3C40570FF7}"/>
              </a:ext>
            </a:extLst>
          </p:cNvPr>
          <p:cNvPicPr>
            <a:picLocks noChangeAspect="1"/>
          </p:cNvPicPr>
          <p:nvPr/>
        </p:nvPicPr>
        <p:blipFill>
          <a:blip r:embed="rId3"/>
          <a:stretch>
            <a:fillRect/>
          </a:stretch>
        </p:blipFill>
        <p:spPr>
          <a:xfrm>
            <a:off x="10479741" y="-2122"/>
            <a:ext cx="1493649" cy="695004"/>
          </a:xfrm>
          <a:prstGeom prst="rect">
            <a:avLst/>
          </a:prstGeom>
        </p:spPr>
      </p:pic>
    </p:spTree>
    <p:extLst>
      <p:ext uri="{BB962C8B-B14F-4D97-AF65-F5344CB8AC3E}">
        <p14:creationId xmlns:p14="http://schemas.microsoft.com/office/powerpoint/2010/main" val="407201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B7E2D-59AB-321F-8417-CC734936A5DD}"/>
              </a:ext>
            </a:extLst>
          </p:cNvPr>
          <p:cNvSpPr>
            <a:spLocks noGrp="1"/>
          </p:cNvSpPr>
          <p:nvPr>
            <p:ph type="title"/>
          </p:nvPr>
        </p:nvSpPr>
        <p:spPr/>
        <p:txBody>
          <a:bodyPr/>
          <a:lstStyle/>
          <a:p>
            <a:r>
              <a:rPr lang="en-IN" dirty="0"/>
              <a:t> RAJ NAGAR (J.J. Colony)</a:t>
            </a:r>
          </a:p>
        </p:txBody>
      </p:sp>
      <p:pic>
        <p:nvPicPr>
          <p:cNvPr id="5" name="Content Placeholder 4">
            <a:extLst>
              <a:ext uri="{FF2B5EF4-FFF2-40B4-BE49-F238E27FC236}">
                <a16:creationId xmlns:a16="http://schemas.microsoft.com/office/drawing/2014/main" id="{976F3BE6-9A7D-4E9C-6397-28A3C5B3AB9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753" r="8676" b="6013"/>
          <a:stretch/>
        </p:blipFill>
        <p:spPr>
          <a:xfrm>
            <a:off x="0" y="1779340"/>
            <a:ext cx="5567082" cy="4123766"/>
          </a:xfrm>
        </p:spPr>
      </p:pic>
      <p:graphicFrame>
        <p:nvGraphicFramePr>
          <p:cNvPr id="6" name="Table 5">
            <a:extLst>
              <a:ext uri="{FF2B5EF4-FFF2-40B4-BE49-F238E27FC236}">
                <a16:creationId xmlns:a16="http://schemas.microsoft.com/office/drawing/2014/main" id="{82FD2741-E5F8-151A-9B9E-03861B47F97E}"/>
              </a:ext>
            </a:extLst>
          </p:cNvPr>
          <p:cNvGraphicFramePr>
            <a:graphicFrameLocks noGrp="1"/>
          </p:cNvGraphicFramePr>
          <p:nvPr>
            <p:extLst>
              <p:ext uri="{D42A27DB-BD31-4B8C-83A1-F6EECF244321}">
                <p14:modId xmlns:p14="http://schemas.microsoft.com/office/powerpoint/2010/main" val="1323101741"/>
              </p:ext>
            </p:extLst>
          </p:nvPr>
        </p:nvGraphicFramePr>
        <p:xfrm>
          <a:off x="8598284" y="1777107"/>
          <a:ext cx="3593716" cy="4537041"/>
        </p:xfrm>
        <a:graphic>
          <a:graphicData uri="http://schemas.openxmlformats.org/drawingml/2006/table">
            <a:tbl>
              <a:tblPr firstRow="1" bandRow="1"/>
              <a:tblGrid>
                <a:gridCol w="3593716">
                  <a:extLst>
                    <a:ext uri="{9D8B030D-6E8A-4147-A177-3AD203B41FA5}">
                      <a16:colId xmlns:a16="http://schemas.microsoft.com/office/drawing/2014/main" val="3521320262"/>
                    </a:ext>
                  </a:extLst>
                </a:gridCol>
              </a:tblGrid>
              <a:tr h="381489">
                <a:tc>
                  <a:txBody>
                    <a:bodyPr/>
                    <a:lstStyle>
                      <a:lvl1pPr marL="0" algn="l" defTabSz="914400" rtl="0" eaLnBrk="1" latinLnBrk="0" hangingPunct="1">
                        <a:defRPr sz="1800" b="1" kern="1200">
                          <a:solidFill>
                            <a:schemeClr val="lt1"/>
                          </a:solidFill>
                          <a:latin typeface="Century Schoolbook" panose="02040604050505020304"/>
                        </a:defRPr>
                      </a:lvl1pPr>
                      <a:lvl2pPr marL="457200" algn="l" defTabSz="914400" rtl="0" eaLnBrk="1" latinLnBrk="0" hangingPunct="1">
                        <a:defRPr sz="1800" b="1" kern="1200">
                          <a:solidFill>
                            <a:schemeClr val="lt1"/>
                          </a:solidFill>
                          <a:latin typeface="Century Schoolbook" panose="02040604050505020304"/>
                        </a:defRPr>
                      </a:lvl2pPr>
                      <a:lvl3pPr marL="914400" algn="l" defTabSz="914400" rtl="0" eaLnBrk="1" latinLnBrk="0" hangingPunct="1">
                        <a:defRPr sz="1800" b="1" kern="1200">
                          <a:solidFill>
                            <a:schemeClr val="lt1"/>
                          </a:solidFill>
                          <a:latin typeface="Century Schoolbook" panose="02040604050505020304"/>
                        </a:defRPr>
                      </a:lvl3pPr>
                      <a:lvl4pPr marL="1371600" algn="l" defTabSz="914400" rtl="0" eaLnBrk="1" latinLnBrk="0" hangingPunct="1">
                        <a:defRPr sz="1800" b="1" kern="1200">
                          <a:solidFill>
                            <a:schemeClr val="lt1"/>
                          </a:solidFill>
                          <a:latin typeface="Century Schoolbook" panose="02040604050505020304"/>
                        </a:defRPr>
                      </a:lvl4pPr>
                      <a:lvl5pPr marL="1828800" algn="l" defTabSz="914400" rtl="0" eaLnBrk="1" latinLnBrk="0" hangingPunct="1">
                        <a:defRPr sz="1800" b="1" kern="1200">
                          <a:solidFill>
                            <a:schemeClr val="lt1"/>
                          </a:solidFill>
                          <a:latin typeface="Century Schoolbook" panose="02040604050505020304"/>
                        </a:defRPr>
                      </a:lvl5pPr>
                      <a:lvl6pPr marL="2286000" algn="l" defTabSz="914400" rtl="0" eaLnBrk="1" latinLnBrk="0" hangingPunct="1">
                        <a:defRPr sz="1800" b="1" kern="1200">
                          <a:solidFill>
                            <a:schemeClr val="lt1"/>
                          </a:solidFill>
                          <a:latin typeface="Century Schoolbook" panose="02040604050505020304"/>
                        </a:defRPr>
                      </a:lvl6pPr>
                      <a:lvl7pPr marL="2743200" algn="l" defTabSz="914400" rtl="0" eaLnBrk="1" latinLnBrk="0" hangingPunct="1">
                        <a:defRPr sz="1800" b="1" kern="1200">
                          <a:solidFill>
                            <a:schemeClr val="lt1"/>
                          </a:solidFill>
                          <a:latin typeface="Century Schoolbook" panose="02040604050505020304"/>
                        </a:defRPr>
                      </a:lvl7pPr>
                      <a:lvl8pPr marL="3200400" algn="l" defTabSz="914400" rtl="0" eaLnBrk="1" latinLnBrk="0" hangingPunct="1">
                        <a:defRPr sz="1800" b="1" kern="1200">
                          <a:solidFill>
                            <a:schemeClr val="lt1"/>
                          </a:solidFill>
                          <a:latin typeface="Century Schoolbook" panose="02040604050505020304"/>
                        </a:defRPr>
                      </a:lvl8pPr>
                      <a:lvl9pPr marL="3657600" algn="l" defTabSz="914400" rtl="0" eaLnBrk="1" latinLnBrk="0" hangingPunct="1">
                        <a:defRPr sz="1800" b="1" kern="1200">
                          <a:solidFill>
                            <a:schemeClr val="lt1"/>
                          </a:solidFill>
                          <a:latin typeface="Century Schoolbook" panose="02040604050505020304"/>
                        </a:defRPr>
                      </a:lvl9pPr>
                    </a:lstStyle>
                    <a:p>
                      <a:pPr algn="ctr"/>
                      <a:r>
                        <a:rPr lang="en-IN" dirty="0"/>
                        <a:t>J.J. Colony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A22E"/>
                    </a:solidFill>
                  </a:tcPr>
                </a:tc>
                <a:extLst>
                  <a:ext uri="{0D108BD9-81ED-4DB2-BD59-A6C34878D82A}">
                    <a16:rowId xmlns:a16="http://schemas.microsoft.com/office/drawing/2014/main" val="3536867818"/>
                  </a:ext>
                </a:extLst>
              </a:tr>
              <a:tr h="413279">
                <a:tc>
                  <a:txBody>
                    <a:bodyPr/>
                    <a:lstStyle/>
                    <a:p>
                      <a:r>
                        <a:rPr lang="en-IN" sz="2000" dirty="0">
                          <a:latin typeface="Calibri" panose="020F0502020204030204" pitchFamily="34" charset="0"/>
                          <a:ea typeface="Calibri" panose="020F0502020204030204" pitchFamily="34" charset="0"/>
                          <a:cs typeface="Calibri" panose="020F0502020204030204" pitchFamily="34" charset="0"/>
                        </a:rPr>
                        <a:t>1,820</a:t>
                      </a: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2220092847"/>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Pucca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295010000"/>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Unskilled labor and homemaker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4047233532"/>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Irregular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3372752913"/>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15,000-20,000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701491779"/>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Pucca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1236476817"/>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Calibri" panose="020F0502020204030204" pitchFamily="34" charset="0"/>
                          <a:ea typeface="Calibri" panose="020F0502020204030204" pitchFamily="34" charset="0"/>
                          <a:cs typeface="Calibri" panose="020F0502020204030204" pitchFamily="34" charset="0"/>
                        </a:rPr>
                        <a:t>Individual connections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754771431"/>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Tap water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3419268778"/>
                  </a:ext>
                </a:extLst>
              </a:tr>
              <a:tr h="436041">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Within 1 km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2163542591"/>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Underground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1539398632"/>
                  </a:ext>
                </a:extLst>
              </a:tr>
            </a:tbl>
          </a:graphicData>
        </a:graphic>
      </p:graphicFrame>
      <p:graphicFrame>
        <p:nvGraphicFramePr>
          <p:cNvPr id="7" name="Table 6">
            <a:extLst>
              <a:ext uri="{FF2B5EF4-FFF2-40B4-BE49-F238E27FC236}">
                <a16:creationId xmlns:a16="http://schemas.microsoft.com/office/drawing/2014/main" id="{37447B0A-0A86-DF73-7B25-7CEC24085A2C}"/>
              </a:ext>
            </a:extLst>
          </p:cNvPr>
          <p:cNvGraphicFramePr>
            <a:graphicFrameLocks noGrp="1"/>
          </p:cNvGraphicFramePr>
          <p:nvPr>
            <p:extLst>
              <p:ext uri="{D42A27DB-BD31-4B8C-83A1-F6EECF244321}">
                <p14:modId xmlns:p14="http://schemas.microsoft.com/office/powerpoint/2010/main" val="3428729518"/>
              </p:ext>
            </p:extLst>
          </p:nvPr>
        </p:nvGraphicFramePr>
        <p:xfrm>
          <a:off x="5782235" y="1779341"/>
          <a:ext cx="2846896" cy="4537041"/>
        </p:xfrm>
        <a:graphic>
          <a:graphicData uri="http://schemas.openxmlformats.org/drawingml/2006/table">
            <a:tbl>
              <a:tblPr firstRow="1" bandRow="1"/>
              <a:tblGrid>
                <a:gridCol w="2846896">
                  <a:extLst>
                    <a:ext uri="{9D8B030D-6E8A-4147-A177-3AD203B41FA5}">
                      <a16:colId xmlns:a16="http://schemas.microsoft.com/office/drawing/2014/main" val="937549069"/>
                    </a:ext>
                  </a:extLst>
                </a:gridCol>
              </a:tblGrid>
              <a:tr h="381489">
                <a:tc>
                  <a:txBody>
                    <a:bodyPr/>
                    <a:lstStyle>
                      <a:lvl1pPr marL="0" algn="l" defTabSz="914400" rtl="0" eaLnBrk="1" latinLnBrk="0" hangingPunct="1">
                        <a:defRPr sz="1800" b="1" kern="1200">
                          <a:solidFill>
                            <a:schemeClr val="lt1"/>
                          </a:solidFill>
                          <a:latin typeface="Century Schoolbook" panose="02040604050505020304"/>
                        </a:defRPr>
                      </a:lvl1pPr>
                      <a:lvl2pPr marL="457200" algn="l" defTabSz="914400" rtl="0" eaLnBrk="1" latinLnBrk="0" hangingPunct="1">
                        <a:defRPr sz="1800" b="1" kern="1200">
                          <a:solidFill>
                            <a:schemeClr val="lt1"/>
                          </a:solidFill>
                          <a:latin typeface="Century Schoolbook" panose="02040604050505020304"/>
                        </a:defRPr>
                      </a:lvl2pPr>
                      <a:lvl3pPr marL="914400" algn="l" defTabSz="914400" rtl="0" eaLnBrk="1" latinLnBrk="0" hangingPunct="1">
                        <a:defRPr sz="1800" b="1" kern="1200">
                          <a:solidFill>
                            <a:schemeClr val="lt1"/>
                          </a:solidFill>
                          <a:latin typeface="Century Schoolbook" panose="02040604050505020304"/>
                        </a:defRPr>
                      </a:lvl3pPr>
                      <a:lvl4pPr marL="1371600" algn="l" defTabSz="914400" rtl="0" eaLnBrk="1" latinLnBrk="0" hangingPunct="1">
                        <a:defRPr sz="1800" b="1" kern="1200">
                          <a:solidFill>
                            <a:schemeClr val="lt1"/>
                          </a:solidFill>
                          <a:latin typeface="Century Schoolbook" panose="02040604050505020304"/>
                        </a:defRPr>
                      </a:lvl4pPr>
                      <a:lvl5pPr marL="1828800" algn="l" defTabSz="914400" rtl="0" eaLnBrk="1" latinLnBrk="0" hangingPunct="1">
                        <a:defRPr sz="1800" b="1" kern="1200">
                          <a:solidFill>
                            <a:schemeClr val="lt1"/>
                          </a:solidFill>
                          <a:latin typeface="Century Schoolbook" panose="02040604050505020304"/>
                        </a:defRPr>
                      </a:lvl5pPr>
                      <a:lvl6pPr marL="2286000" algn="l" defTabSz="914400" rtl="0" eaLnBrk="1" latinLnBrk="0" hangingPunct="1">
                        <a:defRPr sz="1800" b="1" kern="1200">
                          <a:solidFill>
                            <a:schemeClr val="lt1"/>
                          </a:solidFill>
                          <a:latin typeface="Century Schoolbook" panose="02040604050505020304"/>
                        </a:defRPr>
                      </a:lvl6pPr>
                      <a:lvl7pPr marL="2743200" algn="l" defTabSz="914400" rtl="0" eaLnBrk="1" latinLnBrk="0" hangingPunct="1">
                        <a:defRPr sz="1800" b="1" kern="1200">
                          <a:solidFill>
                            <a:schemeClr val="lt1"/>
                          </a:solidFill>
                          <a:latin typeface="Century Schoolbook" panose="02040604050505020304"/>
                        </a:defRPr>
                      </a:lvl7pPr>
                      <a:lvl8pPr marL="3200400" algn="l" defTabSz="914400" rtl="0" eaLnBrk="1" latinLnBrk="0" hangingPunct="1">
                        <a:defRPr sz="1800" b="1" kern="1200">
                          <a:solidFill>
                            <a:schemeClr val="lt1"/>
                          </a:solidFill>
                          <a:latin typeface="Century Schoolbook" panose="02040604050505020304"/>
                        </a:defRPr>
                      </a:lvl8pPr>
                      <a:lvl9pPr marL="3657600" algn="l" defTabSz="914400" rtl="0" eaLnBrk="1" latinLnBrk="0" hangingPunct="1">
                        <a:defRPr sz="1800" b="1" kern="1200">
                          <a:solidFill>
                            <a:schemeClr val="lt1"/>
                          </a:solidFill>
                          <a:latin typeface="Century Schoolbook" panose="02040604050505020304"/>
                        </a:defRPr>
                      </a:lvl9pPr>
                    </a:lstStyle>
                    <a:p>
                      <a:pPr algn="ctr"/>
                      <a:r>
                        <a:rPr lang="en-IN" dirty="0">
                          <a:latin typeface="Calibri "/>
                        </a:rPr>
                        <a:t>Characteristics</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F0A22E"/>
                    </a:solidFill>
                  </a:tcPr>
                </a:tc>
                <a:extLst>
                  <a:ext uri="{0D108BD9-81ED-4DB2-BD59-A6C34878D82A}">
                    <a16:rowId xmlns:a16="http://schemas.microsoft.com/office/drawing/2014/main" val="1712015050"/>
                  </a:ext>
                </a:extLst>
              </a:tr>
              <a:tr h="413279">
                <a:tc>
                  <a:txBody>
                    <a:bodyPr/>
                    <a:lstStyle/>
                    <a:p>
                      <a:r>
                        <a:rPr lang="en-IN" sz="2000" dirty="0">
                          <a:latin typeface="Calibri" panose="020F0502020204030204" pitchFamily="34" charset="0"/>
                          <a:ea typeface="Calibri" panose="020F0502020204030204" pitchFamily="34" charset="0"/>
                          <a:cs typeface="Calibri" panose="020F0502020204030204" pitchFamily="34" charset="0"/>
                        </a:rPr>
                        <a:t>Population</a:t>
                      </a: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576996256"/>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 Structure of houses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2395207390"/>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Occupation of people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2566460979"/>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Employment pattern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2890093340"/>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Monthly Income of HHs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1421162659"/>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Condition of roads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4104868076"/>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Electricity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3693940759"/>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Drinking water source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3780608226"/>
                  </a:ext>
                </a:extLst>
              </a:tr>
              <a:tr h="436041">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Distance of health facility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extLst>
                  <a:ext uri="{0D108BD9-81ED-4DB2-BD59-A6C34878D82A}">
                    <a16:rowId xmlns:a16="http://schemas.microsoft.com/office/drawing/2014/main" val="96730168"/>
                  </a:ext>
                </a:extLst>
              </a:tr>
              <a:tr h="413279">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r>
                        <a:rPr lang="en-IN" sz="2000" dirty="0">
                          <a:latin typeface="Calibri" panose="020F0502020204030204" pitchFamily="34" charset="0"/>
                          <a:ea typeface="Calibri" panose="020F0502020204030204" pitchFamily="34" charset="0"/>
                          <a:cs typeface="Calibri" panose="020F0502020204030204" pitchFamily="34" charset="0"/>
                        </a:rPr>
                        <a:t>Drainage system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extLst>
                  <a:ext uri="{0D108BD9-81ED-4DB2-BD59-A6C34878D82A}">
                    <a16:rowId xmlns:a16="http://schemas.microsoft.com/office/drawing/2014/main" val="682118144"/>
                  </a:ext>
                </a:extLst>
              </a:tr>
            </a:tbl>
          </a:graphicData>
        </a:graphic>
      </p:graphicFrame>
      <p:pic>
        <p:nvPicPr>
          <p:cNvPr id="3" name="Picture 2">
            <a:extLst>
              <a:ext uri="{FF2B5EF4-FFF2-40B4-BE49-F238E27FC236}">
                <a16:creationId xmlns:a16="http://schemas.microsoft.com/office/drawing/2014/main" id="{AFE37E85-2B14-76E3-7124-0B5FB5703BFB}"/>
              </a:ext>
            </a:extLst>
          </p:cNvPr>
          <p:cNvPicPr>
            <a:picLocks noChangeAspect="1"/>
          </p:cNvPicPr>
          <p:nvPr/>
        </p:nvPicPr>
        <p:blipFill>
          <a:blip r:embed="rId3"/>
          <a:stretch>
            <a:fillRect/>
          </a:stretch>
        </p:blipFill>
        <p:spPr>
          <a:xfrm>
            <a:off x="10698351" y="0"/>
            <a:ext cx="1493649" cy="695004"/>
          </a:xfrm>
          <a:prstGeom prst="rect">
            <a:avLst/>
          </a:prstGeom>
        </p:spPr>
      </p:pic>
    </p:spTree>
    <p:extLst>
      <p:ext uri="{BB962C8B-B14F-4D97-AF65-F5344CB8AC3E}">
        <p14:creationId xmlns:p14="http://schemas.microsoft.com/office/powerpoint/2010/main" val="363093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6861-2070-BDFE-B4BA-B98603CB8B34}"/>
              </a:ext>
            </a:extLst>
          </p:cNvPr>
          <p:cNvSpPr>
            <a:spLocks noGrp="1"/>
          </p:cNvSpPr>
          <p:nvPr>
            <p:ph type="title"/>
          </p:nvPr>
        </p:nvSpPr>
        <p:spPr>
          <a:xfrm>
            <a:off x="1104900" y="76200"/>
            <a:ext cx="9980682" cy="1134035"/>
          </a:xfrm>
        </p:spPr>
        <p:txBody>
          <a:bodyPr/>
          <a:lstStyle/>
          <a:p>
            <a:r>
              <a:rPr lang="en-IN" dirty="0"/>
              <a:t> RESULTS: healthcare system</a:t>
            </a:r>
          </a:p>
        </p:txBody>
      </p:sp>
      <p:graphicFrame>
        <p:nvGraphicFramePr>
          <p:cNvPr id="4" name="Table 4">
            <a:extLst>
              <a:ext uri="{FF2B5EF4-FFF2-40B4-BE49-F238E27FC236}">
                <a16:creationId xmlns:a16="http://schemas.microsoft.com/office/drawing/2014/main" id="{592DCE31-2E7E-5770-D5B1-662786F25E70}"/>
              </a:ext>
            </a:extLst>
          </p:cNvPr>
          <p:cNvGraphicFramePr>
            <a:graphicFrameLocks noGrp="1"/>
          </p:cNvGraphicFramePr>
          <p:nvPr>
            <p:ph idx="1"/>
            <p:extLst>
              <p:ext uri="{D42A27DB-BD31-4B8C-83A1-F6EECF244321}">
                <p14:modId xmlns:p14="http://schemas.microsoft.com/office/powerpoint/2010/main" val="1724405382"/>
              </p:ext>
            </p:extLst>
          </p:nvPr>
        </p:nvGraphicFramePr>
        <p:xfrm>
          <a:off x="245770" y="1210235"/>
          <a:ext cx="11730882" cy="5227183"/>
        </p:xfrm>
        <a:graphic>
          <a:graphicData uri="http://schemas.openxmlformats.org/drawingml/2006/table">
            <a:tbl>
              <a:tblPr firstRow="1" bandRow="1">
                <a:tableStyleId>{9DCAF9ED-07DC-4A11-8D7F-57B35C25682E}</a:tableStyleId>
              </a:tblPr>
              <a:tblGrid>
                <a:gridCol w="6722642">
                  <a:extLst>
                    <a:ext uri="{9D8B030D-6E8A-4147-A177-3AD203B41FA5}">
                      <a16:colId xmlns:a16="http://schemas.microsoft.com/office/drawing/2014/main" val="3399221100"/>
                    </a:ext>
                  </a:extLst>
                </a:gridCol>
                <a:gridCol w="5008240">
                  <a:extLst>
                    <a:ext uri="{9D8B030D-6E8A-4147-A177-3AD203B41FA5}">
                      <a16:colId xmlns:a16="http://schemas.microsoft.com/office/drawing/2014/main" val="2447960177"/>
                    </a:ext>
                  </a:extLst>
                </a:gridCol>
              </a:tblGrid>
              <a:tr h="380863">
                <a:tc>
                  <a:txBody>
                    <a:bodyPr/>
                    <a:lstStyle/>
                    <a:p>
                      <a:pPr algn="ctr"/>
                      <a:r>
                        <a:rPr lang="en-IN" dirty="0">
                          <a:latin typeface="Calibri" panose="020F0502020204030204" pitchFamily="34" charset="0"/>
                          <a:ea typeface="Calibri" panose="020F0502020204030204" pitchFamily="34" charset="0"/>
                          <a:cs typeface="Calibri" panose="020F0502020204030204" pitchFamily="34" charset="0"/>
                        </a:rPr>
                        <a:t>BASANT GAON </a:t>
                      </a:r>
                    </a:p>
                  </a:txBody>
                  <a:tcPr/>
                </a:tc>
                <a:tc>
                  <a:txBody>
                    <a:bodyPr/>
                    <a:lstStyle/>
                    <a:p>
                      <a:pPr algn="ctr"/>
                      <a:r>
                        <a:rPr lang="en-IN" dirty="0"/>
                        <a:t> </a:t>
                      </a:r>
                      <a:r>
                        <a:rPr lang="en-IN" dirty="0">
                          <a:latin typeface="Calibri" panose="020F0502020204030204" pitchFamily="34" charset="0"/>
                          <a:ea typeface="Calibri" panose="020F0502020204030204" pitchFamily="34" charset="0"/>
                          <a:cs typeface="Calibri" panose="020F0502020204030204" pitchFamily="34" charset="0"/>
                        </a:rPr>
                        <a:t>RAJ NAGAR</a:t>
                      </a:r>
                    </a:p>
                  </a:txBody>
                  <a:tcPr/>
                </a:tc>
                <a:extLst>
                  <a:ext uri="{0D108BD9-81ED-4DB2-BD59-A6C34878D82A}">
                    <a16:rowId xmlns:a16="http://schemas.microsoft.com/office/drawing/2014/main" val="802388615"/>
                  </a:ext>
                </a:extLst>
              </a:tr>
              <a:tr h="339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dirty="0">
                          <a:latin typeface="Calibri" panose="020F0502020204030204" pitchFamily="34" charset="0"/>
                          <a:ea typeface="Calibri" panose="020F0502020204030204" pitchFamily="34" charset="0"/>
                          <a:cs typeface="Calibri" panose="020F0502020204030204" pitchFamily="34" charset="0"/>
                        </a:rPr>
                        <a:t>Health staff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25477411"/>
                  </a:ext>
                </a:extLst>
              </a:tr>
              <a:tr h="1813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Staff at Polyclinic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Medical officers=2</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Pharmacist=1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Storekeeper=1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ANMs= 5</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Lab attendant=1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Dresser= 2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Nursing orderly=2</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Certified documentation expert outpatient (CDEO) cum assistant=1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Sweepers cum chowkidar (SCC)=2</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Vacant positions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Public Health Nurse Officer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Lab Technician</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AYUSH unit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Staff at dispensary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Medical officers=3</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Pharmacists=2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Storekeeper=1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ANMs=6</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Lab technicians=2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Nursing orderly=1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Certified documentation expert outpatient (CDEO) cum assistant=1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Sweepers cum chowkidar (SCC)=3</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AYUSH unit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Medical Officer=1, Pharmacist=1, Nursing Orderly=1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Vacant Positions</a:t>
                      </a:r>
                      <a:endPar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Public Health Nurse Officer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Dresser</a:t>
                      </a:r>
                    </a:p>
                  </a:txBody>
                  <a:tcPr/>
                </a:tc>
                <a:extLst>
                  <a:ext uri="{0D108BD9-81ED-4DB2-BD59-A6C34878D82A}">
                    <a16:rowId xmlns:a16="http://schemas.microsoft.com/office/drawing/2014/main" val="933011133"/>
                  </a:ext>
                </a:extLst>
              </a:tr>
            </a:tbl>
          </a:graphicData>
        </a:graphic>
      </p:graphicFrame>
      <p:pic>
        <p:nvPicPr>
          <p:cNvPr id="3" name="Picture 2">
            <a:extLst>
              <a:ext uri="{FF2B5EF4-FFF2-40B4-BE49-F238E27FC236}">
                <a16:creationId xmlns:a16="http://schemas.microsoft.com/office/drawing/2014/main" id="{80E2B189-3C6C-7431-16D9-C9BFDE4A85FD}"/>
              </a:ext>
            </a:extLst>
          </p:cNvPr>
          <p:cNvPicPr>
            <a:picLocks noChangeAspect="1"/>
          </p:cNvPicPr>
          <p:nvPr/>
        </p:nvPicPr>
        <p:blipFill>
          <a:blip r:embed="rId2"/>
          <a:stretch>
            <a:fillRect/>
          </a:stretch>
        </p:blipFill>
        <p:spPr>
          <a:xfrm>
            <a:off x="10698351" y="0"/>
            <a:ext cx="1493649" cy="695004"/>
          </a:xfrm>
          <a:prstGeom prst="rect">
            <a:avLst/>
          </a:prstGeom>
        </p:spPr>
      </p:pic>
    </p:spTree>
    <p:extLst>
      <p:ext uri="{BB962C8B-B14F-4D97-AF65-F5344CB8AC3E}">
        <p14:creationId xmlns:p14="http://schemas.microsoft.com/office/powerpoint/2010/main" val="367159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6861-2070-BDFE-B4BA-B98603CB8B34}"/>
              </a:ext>
            </a:extLst>
          </p:cNvPr>
          <p:cNvSpPr>
            <a:spLocks noGrp="1"/>
          </p:cNvSpPr>
          <p:nvPr>
            <p:ph type="title"/>
          </p:nvPr>
        </p:nvSpPr>
        <p:spPr>
          <a:xfrm>
            <a:off x="1104900" y="76200"/>
            <a:ext cx="9980682" cy="1134035"/>
          </a:xfrm>
        </p:spPr>
        <p:txBody>
          <a:bodyPr/>
          <a:lstStyle/>
          <a:p>
            <a:r>
              <a:rPr lang="en-IN" dirty="0"/>
              <a:t> RESULTS</a:t>
            </a:r>
          </a:p>
        </p:txBody>
      </p:sp>
      <p:graphicFrame>
        <p:nvGraphicFramePr>
          <p:cNvPr id="4" name="Table 4">
            <a:extLst>
              <a:ext uri="{FF2B5EF4-FFF2-40B4-BE49-F238E27FC236}">
                <a16:creationId xmlns:a16="http://schemas.microsoft.com/office/drawing/2014/main" id="{592DCE31-2E7E-5770-D5B1-662786F25E70}"/>
              </a:ext>
            </a:extLst>
          </p:cNvPr>
          <p:cNvGraphicFramePr>
            <a:graphicFrameLocks noGrp="1"/>
          </p:cNvGraphicFramePr>
          <p:nvPr>
            <p:ph idx="1"/>
            <p:extLst>
              <p:ext uri="{D42A27DB-BD31-4B8C-83A1-F6EECF244321}">
                <p14:modId xmlns:p14="http://schemas.microsoft.com/office/powerpoint/2010/main" val="1501484067"/>
              </p:ext>
            </p:extLst>
          </p:nvPr>
        </p:nvGraphicFramePr>
        <p:xfrm>
          <a:off x="245770" y="1210235"/>
          <a:ext cx="11555505" cy="5222838"/>
        </p:xfrm>
        <a:graphic>
          <a:graphicData uri="http://schemas.openxmlformats.org/drawingml/2006/table">
            <a:tbl>
              <a:tblPr firstRow="1" bandRow="1">
                <a:tableStyleId>{9DCAF9ED-07DC-4A11-8D7F-57B35C25682E}</a:tableStyleId>
              </a:tblPr>
              <a:tblGrid>
                <a:gridCol w="1600959">
                  <a:extLst>
                    <a:ext uri="{9D8B030D-6E8A-4147-A177-3AD203B41FA5}">
                      <a16:colId xmlns:a16="http://schemas.microsoft.com/office/drawing/2014/main" val="2097234589"/>
                    </a:ext>
                  </a:extLst>
                </a:gridCol>
                <a:gridCol w="5576047">
                  <a:extLst>
                    <a:ext uri="{9D8B030D-6E8A-4147-A177-3AD203B41FA5}">
                      <a16:colId xmlns:a16="http://schemas.microsoft.com/office/drawing/2014/main" val="3399221100"/>
                    </a:ext>
                  </a:extLst>
                </a:gridCol>
                <a:gridCol w="4378499">
                  <a:extLst>
                    <a:ext uri="{9D8B030D-6E8A-4147-A177-3AD203B41FA5}">
                      <a16:colId xmlns:a16="http://schemas.microsoft.com/office/drawing/2014/main" val="2447960177"/>
                    </a:ext>
                  </a:extLst>
                </a:gridCol>
              </a:tblGrid>
              <a:tr h="376518">
                <a:tc>
                  <a:txBody>
                    <a:bodyPr/>
                    <a:lstStyle/>
                    <a:p>
                      <a:endParaRPr lang="en-IN" dirty="0"/>
                    </a:p>
                  </a:txBody>
                  <a:tcPr/>
                </a:tc>
                <a:tc>
                  <a:txBody>
                    <a:bodyPr/>
                    <a:lstStyle/>
                    <a:p>
                      <a:pPr algn="ctr"/>
                      <a:r>
                        <a:rPr lang="en-IN" dirty="0">
                          <a:latin typeface="Calibri" panose="020F0502020204030204" pitchFamily="34" charset="0"/>
                          <a:ea typeface="Calibri" panose="020F0502020204030204" pitchFamily="34" charset="0"/>
                          <a:cs typeface="Calibri" panose="020F0502020204030204" pitchFamily="34" charset="0"/>
                        </a:rPr>
                        <a:t>BASANT GAON </a:t>
                      </a:r>
                    </a:p>
                  </a:txBody>
                  <a:tcPr/>
                </a:tc>
                <a:tc>
                  <a:txBody>
                    <a:bodyPr/>
                    <a:lstStyle/>
                    <a:p>
                      <a:pPr algn="ctr"/>
                      <a:r>
                        <a:rPr lang="en-IN" dirty="0"/>
                        <a:t> </a:t>
                      </a:r>
                      <a:r>
                        <a:rPr lang="en-IN" dirty="0">
                          <a:latin typeface="Calibri" panose="020F0502020204030204" pitchFamily="34" charset="0"/>
                          <a:ea typeface="Calibri" panose="020F0502020204030204" pitchFamily="34" charset="0"/>
                          <a:cs typeface="Calibri" panose="020F0502020204030204" pitchFamily="34" charset="0"/>
                        </a:rPr>
                        <a:t>RAJ NAGAR</a:t>
                      </a:r>
                    </a:p>
                  </a:txBody>
                  <a:tcPr/>
                </a:tc>
                <a:extLst>
                  <a:ext uri="{0D108BD9-81ED-4DB2-BD59-A6C34878D82A}">
                    <a16:rowId xmlns:a16="http://schemas.microsoft.com/office/drawing/2014/main" val="802388615"/>
                  </a:ext>
                </a:extLst>
              </a:tr>
              <a:tr h="340659">
                <a:tc>
                  <a:txBody>
                    <a:bodyPr/>
                    <a:lstStyle/>
                    <a:p>
                      <a:r>
                        <a:rPr lang="en-IN" sz="1800" b="1" dirty="0">
                          <a:latin typeface="Calibri" panose="020F0502020204030204" pitchFamily="34" charset="0"/>
                          <a:ea typeface="Calibri" panose="020F0502020204030204" pitchFamily="34" charset="0"/>
                          <a:cs typeface="Calibri" panose="020F0502020204030204" pitchFamily="34" charset="0"/>
                        </a:rPr>
                        <a:t>Availability of Infrastructure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Designated government 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Regular water and Electricity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Well-spaced waiting area for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No beds are available in the facility.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No telephone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IEC materials on </a:t>
                      </a:r>
                      <a:r>
                        <a:rPr lang="en-U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programs like Food and nutrition, the Leprosy program, Janani Suraksha Yojana, Malaria, Typhoid, and many more.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Designated government 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Regular water and Electricity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Well-spaced waiting area for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No beds are available in the facility.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No telephone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IEC material on different programs (food and nutrition, NCD, Immunization, etc.) was displayed there. </a:t>
                      </a:r>
                    </a:p>
                  </a:txBody>
                  <a:tcPr/>
                </a:tc>
                <a:extLst>
                  <a:ext uri="{0D108BD9-81ED-4DB2-BD59-A6C34878D82A}">
                    <a16:rowId xmlns:a16="http://schemas.microsoft.com/office/drawing/2014/main" val="933011133"/>
                  </a:ext>
                </a:extLst>
              </a:tr>
              <a:tr h="189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dirty="0">
                          <a:latin typeface="Calibri" panose="020F0502020204030204" pitchFamily="34" charset="0"/>
                          <a:ea typeface="Calibri" panose="020F0502020204030204" pitchFamily="34" charset="0"/>
                          <a:cs typeface="Calibri" panose="020F0502020204030204" pitchFamily="34" charset="0"/>
                        </a:rPr>
                        <a:t>Facilities available</a:t>
                      </a:r>
                    </a:p>
                    <a:p>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Basic medicines, curative services, reproductive and natal health, child care and immunization, screening for diabetes and cancer, and eye care services. There are no yoga and physiotherapy services provided.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Referred Facility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Madan Mohan Malviya Hospital for delivery and internal examination and treatment for gynaecologic conditions.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Basic medicines, curative services, reproductive and natal health, child care and immunization, screening for diabetes and cancer, and eye care services. There are no yoga and physiotherapy services provided.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Referred Facility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Dada Dev Hospital for delivery and internal examination and treatment for gynaecologic conditions.</a:t>
                      </a:r>
                    </a:p>
                  </a:txBody>
                  <a:tcPr/>
                </a:tc>
                <a:extLst>
                  <a:ext uri="{0D108BD9-81ED-4DB2-BD59-A6C34878D82A}">
                    <a16:rowId xmlns:a16="http://schemas.microsoft.com/office/drawing/2014/main" val="603642489"/>
                  </a:ext>
                </a:extLst>
              </a:tr>
            </a:tbl>
          </a:graphicData>
        </a:graphic>
      </p:graphicFrame>
      <p:pic>
        <p:nvPicPr>
          <p:cNvPr id="3" name="Picture 2">
            <a:extLst>
              <a:ext uri="{FF2B5EF4-FFF2-40B4-BE49-F238E27FC236}">
                <a16:creationId xmlns:a16="http://schemas.microsoft.com/office/drawing/2014/main" id="{B031D9FE-7386-440B-D1B1-C390512E9E4A}"/>
              </a:ext>
            </a:extLst>
          </p:cNvPr>
          <p:cNvPicPr>
            <a:picLocks noChangeAspect="1"/>
          </p:cNvPicPr>
          <p:nvPr/>
        </p:nvPicPr>
        <p:blipFill>
          <a:blip r:embed="rId2"/>
          <a:stretch>
            <a:fillRect/>
          </a:stretch>
        </p:blipFill>
        <p:spPr>
          <a:xfrm>
            <a:off x="10451063" y="0"/>
            <a:ext cx="1493649" cy="695004"/>
          </a:xfrm>
          <a:prstGeom prst="rect">
            <a:avLst/>
          </a:prstGeom>
        </p:spPr>
      </p:pic>
    </p:spTree>
    <p:extLst>
      <p:ext uri="{BB962C8B-B14F-4D97-AF65-F5344CB8AC3E}">
        <p14:creationId xmlns:p14="http://schemas.microsoft.com/office/powerpoint/2010/main" val="235840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F2AC-694D-1A78-E2F7-E82D7BCC73FB}"/>
              </a:ext>
            </a:extLst>
          </p:cNvPr>
          <p:cNvSpPr>
            <a:spLocks noGrp="1"/>
          </p:cNvSpPr>
          <p:nvPr>
            <p:ph type="title"/>
          </p:nvPr>
        </p:nvSpPr>
        <p:spPr>
          <a:xfrm>
            <a:off x="1104900" y="76200"/>
            <a:ext cx="9980682" cy="936812"/>
          </a:xfrm>
        </p:spPr>
        <p:txBody>
          <a:bodyPr/>
          <a:lstStyle/>
          <a:p>
            <a:r>
              <a:rPr lang="en-IN" dirty="0"/>
              <a:t>   RESULTS</a:t>
            </a:r>
          </a:p>
        </p:txBody>
      </p:sp>
      <p:graphicFrame>
        <p:nvGraphicFramePr>
          <p:cNvPr id="4" name="Table 4">
            <a:extLst>
              <a:ext uri="{FF2B5EF4-FFF2-40B4-BE49-F238E27FC236}">
                <a16:creationId xmlns:a16="http://schemas.microsoft.com/office/drawing/2014/main" id="{5D2256D5-4FA7-86F2-97EE-E9C270C021AE}"/>
              </a:ext>
            </a:extLst>
          </p:cNvPr>
          <p:cNvGraphicFramePr>
            <a:graphicFrameLocks noGrp="1"/>
          </p:cNvGraphicFramePr>
          <p:nvPr>
            <p:ph idx="1"/>
            <p:extLst>
              <p:ext uri="{D42A27DB-BD31-4B8C-83A1-F6EECF244321}">
                <p14:modId xmlns:p14="http://schemas.microsoft.com/office/powerpoint/2010/main" val="3363999840"/>
              </p:ext>
            </p:extLst>
          </p:nvPr>
        </p:nvGraphicFramePr>
        <p:xfrm>
          <a:off x="358588" y="1090986"/>
          <a:ext cx="11636189" cy="5491480"/>
        </p:xfrm>
        <a:graphic>
          <a:graphicData uri="http://schemas.openxmlformats.org/drawingml/2006/table">
            <a:tbl>
              <a:tblPr firstRow="1" bandRow="1">
                <a:tableStyleId>{9DCAF9ED-07DC-4A11-8D7F-57B35C25682E}</a:tableStyleId>
              </a:tblPr>
              <a:tblGrid>
                <a:gridCol w="1452283">
                  <a:extLst>
                    <a:ext uri="{9D8B030D-6E8A-4147-A177-3AD203B41FA5}">
                      <a16:colId xmlns:a16="http://schemas.microsoft.com/office/drawing/2014/main" val="129864838"/>
                    </a:ext>
                  </a:extLst>
                </a:gridCol>
                <a:gridCol w="5431758">
                  <a:extLst>
                    <a:ext uri="{9D8B030D-6E8A-4147-A177-3AD203B41FA5}">
                      <a16:colId xmlns:a16="http://schemas.microsoft.com/office/drawing/2014/main" val="1069632676"/>
                    </a:ext>
                  </a:extLst>
                </a:gridCol>
                <a:gridCol w="4752148">
                  <a:extLst>
                    <a:ext uri="{9D8B030D-6E8A-4147-A177-3AD203B41FA5}">
                      <a16:colId xmlns:a16="http://schemas.microsoft.com/office/drawing/2014/main" val="1771272820"/>
                    </a:ext>
                  </a:extLst>
                </a:gridCol>
              </a:tblGrid>
              <a:tr h="370840">
                <a:tc>
                  <a:txBody>
                    <a:bodyPr/>
                    <a:lstStyle/>
                    <a:p>
                      <a:endParaRPr lang="en-IN" dirty="0"/>
                    </a:p>
                  </a:txBody>
                  <a:tcPr/>
                </a:tc>
                <a:tc>
                  <a:txBody>
                    <a:bodyPr/>
                    <a:lstStyle/>
                    <a:p>
                      <a:pPr algn="ctr"/>
                      <a:r>
                        <a:rPr lang="en-IN" dirty="0">
                          <a:latin typeface="Calibri" panose="020F0502020204030204" pitchFamily="34" charset="0"/>
                          <a:ea typeface="Calibri" panose="020F0502020204030204" pitchFamily="34" charset="0"/>
                          <a:cs typeface="Calibri" panose="020F0502020204030204" pitchFamily="34" charset="0"/>
                        </a:rPr>
                        <a:t>BASANT GAON</a:t>
                      </a:r>
                    </a:p>
                  </a:txBody>
                  <a:tcPr/>
                </a:tc>
                <a:tc>
                  <a:txBody>
                    <a:bodyPr/>
                    <a:lstStyle/>
                    <a:p>
                      <a:pPr algn="ctr"/>
                      <a:r>
                        <a:rPr lang="en-IN" dirty="0">
                          <a:latin typeface="Calibri" panose="020F0502020204030204" pitchFamily="34" charset="0"/>
                          <a:ea typeface="Calibri" panose="020F0502020204030204" pitchFamily="34" charset="0"/>
                          <a:cs typeface="Calibri" panose="020F0502020204030204" pitchFamily="34" charset="0"/>
                        </a:rPr>
                        <a:t>RAJ NAGAR</a:t>
                      </a:r>
                    </a:p>
                  </a:txBody>
                  <a:tcPr/>
                </a:tc>
                <a:extLst>
                  <a:ext uri="{0D108BD9-81ED-4DB2-BD59-A6C34878D82A}">
                    <a16:rowId xmlns:a16="http://schemas.microsoft.com/office/drawing/2014/main" val="15852918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dirty="0">
                          <a:latin typeface="Calibri" panose="020F0502020204030204" pitchFamily="34" charset="0"/>
                          <a:ea typeface="Calibri" panose="020F0502020204030204" pitchFamily="34" charset="0"/>
                          <a:cs typeface="Calibri" panose="020F0502020204030204" pitchFamily="34" charset="0"/>
                        </a:rPr>
                        <a:t>Community Health</a:t>
                      </a:r>
                    </a:p>
                  </a:txBody>
                  <a:tcPr/>
                </a:tc>
                <a:tc>
                  <a:txBody>
                    <a:bodyPr/>
                    <a:lstStyle/>
                    <a:p>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UHND is organized every month in a place provided by an NGO. Counseling on Nutrition, Family Planning, Sanitation, and Breastfeeding is provided by ANM, ASHA, and AWW in that area. Every Wednesday and Friday immunization takes place. </a:t>
                      </a:r>
                    </a:p>
                    <a:p>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 referral unit of the polyclinic is a government hospital (Safdarjung Hospital) and Madan Mohan Hospital. The proximity of the referral unit is 8-9 km.</a:t>
                      </a:r>
                    </a:p>
                  </a:txBody>
                  <a:tcPr/>
                </a:tc>
                <a:tc>
                  <a:txBody>
                    <a:bodyPr/>
                    <a:lstStyle/>
                    <a:p>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UHND is conducted every month by ANM, ASHA, and AWW, with nutrition, family planning, sanitation, breastfeeding counseling, immunization, health talk, and screening camps conducted at Anganwadi centers. Immunization day is held every Wednesday and Friday. </a:t>
                      </a:r>
                    </a:p>
                    <a:p>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 referral unit of the dispensary is a government hospital (Dada Dev Hospital for deliveries and Indra Gandhi Hospital). The proximity of the referral unit is 6-8 km.</a:t>
                      </a:r>
                    </a:p>
                  </a:txBody>
                  <a:tcPr/>
                </a:tc>
                <a:extLst>
                  <a:ext uri="{0D108BD9-81ED-4DB2-BD59-A6C34878D82A}">
                    <a16:rowId xmlns:a16="http://schemas.microsoft.com/office/drawing/2014/main" val="3539999215"/>
                  </a:ext>
                </a:extLst>
              </a:tr>
              <a:tr h="370840">
                <a:tc>
                  <a:txBody>
                    <a:bodyPr/>
                    <a:lstStyle/>
                    <a:p>
                      <a:r>
                        <a:rPr lang="en-IN" sz="18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Expectations from Mahila Arogya Samiti</a:t>
                      </a:r>
                      <a:endParaRPr lang="en-IN" sz="18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“If such a community group will be formed, it will help in the betterment of the area. This will improve the health status </a:t>
                      </a:r>
                      <a:r>
                        <a:rPr lang="en-US"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and the area's social and environmental status</a:t>
                      </a: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p>
                    <a:p>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MAS will not only provide a platform for women to speak but also increase community understanding of locally relevant health concerns and increase community adoption of effective health practices.” </a:t>
                      </a:r>
                      <a:endPar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“They will support the work of community service providers and act as a platform for a holistic action on the social determinants of health concerning the slum.”  </a:t>
                      </a:r>
                    </a:p>
                    <a:p>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“This framework will provide a channel for the community to express its health needs, experiences, and concerns about access to health care.” </a:t>
                      </a:r>
                      <a:endParaRPr lang="en-IN" sz="1800" i="1"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54324231"/>
                  </a:ext>
                </a:extLst>
              </a:tr>
            </a:tbl>
          </a:graphicData>
        </a:graphic>
      </p:graphicFrame>
      <p:pic>
        <p:nvPicPr>
          <p:cNvPr id="3" name="Picture 2">
            <a:extLst>
              <a:ext uri="{FF2B5EF4-FFF2-40B4-BE49-F238E27FC236}">
                <a16:creationId xmlns:a16="http://schemas.microsoft.com/office/drawing/2014/main" id="{5C687BAE-C055-5124-9D22-3F8667033BC9}"/>
              </a:ext>
            </a:extLst>
          </p:cNvPr>
          <p:cNvPicPr>
            <a:picLocks noChangeAspect="1"/>
          </p:cNvPicPr>
          <p:nvPr/>
        </p:nvPicPr>
        <p:blipFill>
          <a:blip r:embed="rId2"/>
          <a:stretch>
            <a:fillRect/>
          </a:stretch>
        </p:blipFill>
        <p:spPr>
          <a:xfrm>
            <a:off x="10501128" y="-1774"/>
            <a:ext cx="1493649" cy="695004"/>
          </a:xfrm>
          <a:prstGeom prst="rect">
            <a:avLst/>
          </a:prstGeom>
        </p:spPr>
      </p:pic>
    </p:spTree>
    <p:extLst>
      <p:ext uri="{BB962C8B-B14F-4D97-AF65-F5344CB8AC3E}">
        <p14:creationId xmlns:p14="http://schemas.microsoft.com/office/powerpoint/2010/main" val="383045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69AA-14EB-6F57-DA6E-C8469C285B12}"/>
              </a:ext>
            </a:extLst>
          </p:cNvPr>
          <p:cNvSpPr>
            <a:spLocks noGrp="1"/>
          </p:cNvSpPr>
          <p:nvPr>
            <p:ph type="title"/>
          </p:nvPr>
        </p:nvSpPr>
        <p:spPr/>
        <p:txBody>
          <a:bodyPr/>
          <a:lstStyle/>
          <a:p>
            <a:r>
              <a:rPr lang="en-IN" dirty="0"/>
              <a:t> RESULTS (Focus Group Discussion)</a:t>
            </a:r>
          </a:p>
        </p:txBody>
      </p:sp>
      <p:graphicFrame>
        <p:nvGraphicFramePr>
          <p:cNvPr id="11" name="Table 11">
            <a:extLst>
              <a:ext uri="{FF2B5EF4-FFF2-40B4-BE49-F238E27FC236}">
                <a16:creationId xmlns:a16="http://schemas.microsoft.com/office/drawing/2014/main" id="{395A3C4F-0730-030B-9A90-79AE1D3241FB}"/>
              </a:ext>
            </a:extLst>
          </p:cNvPr>
          <p:cNvGraphicFramePr>
            <a:graphicFrameLocks noGrp="1"/>
          </p:cNvGraphicFramePr>
          <p:nvPr>
            <p:extLst>
              <p:ext uri="{D42A27DB-BD31-4B8C-83A1-F6EECF244321}">
                <p14:modId xmlns:p14="http://schemas.microsoft.com/office/powerpoint/2010/main" val="2172135135"/>
              </p:ext>
            </p:extLst>
          </p:nvPr>
        </p:nvGraphicFramePr>
        <p:xfrm>
          <a:off x="277907" y="1173162"/>
          <a:ext cx="11833411" cy="5582920"/>
        </p:xfrm>
        <a:graphic>
          <a:graphicData uri="http://schemas.openxmlformats.org/drawingml/2006/table">
            <a:tbl>
              <a:tblPr firstRow="1" bandRow="1">
                <a:tableStyleId>{9DCAF9ED-07DC-4A11-8D7F-57B35C25682E}</a:tableStyleId>
              </a:tblPr>
              <a:tblGrid>
                <a:gridCol w="1843554">
                  <a:extLst>
                    <a:ext uri="{9D8B030D-6E8A-4147-A177-3AD203B41FA5}">
                      <a16:colId xmlns:a16="http://schemas.microsoft.com/office/drawing/2014/main" val="2273867671"/>
                    </a:ext>
                  </a:extLst>
                </a:gridCol>
                <a:gridCol w="1620107">
                  <a:extLst>
                    <a:ext uri="{9D8B030D-6E8A-4147-A177-3AD203B41FA5}">
                      <a16:colId xmlns:a16="http://schemas.microsoft.com/office/drawing/2014/main" val="951866235"/>
                    </a:ext>
                  </a:extLst>
                </a:gridCol>
                <a:gridCol w="8369750">
                  <a:extLst>
                    <a:ext uri="{9D8B030D-6E8A-4147-A177-3AD203B41FA5}">
                      <a16:colId xmlns:a16="http://schemas.microsoft.com/office/drawing/2014/main" val="7385435"/>
                    </a:ext>
                  </a:extLst>
                </a:gridCol>
              </a:tblGrid>
              <a:tr h="370840">
                <a:tc>
                  <a:txBody>
                    <a:bodyPr/>
                    <a:lstStyle/>
                    <a:p>
                      <a:pPr algn="ctr"/>
                      <a:r>
                        <a:rPr lang="en-IN" sz="1600" dirty="0">
                          <a:latin typeface="Calibri" panose="020F0502020204030204" pitchFamily="34" charset="0"/>
                          <a:ea typeface="Calibri" panose="020F0502020204030204" pitchFamily="34" charset="0"/>
                          <a:cs typeface="Calibri" panose="020F0502020204030204" pitchFamily="34" charset="0"/>
                        </a:rPr>
                        <a:t>THEMES</a:t>
                      </a:r>
                    </a:p>
                  </a:txBody>
                  <a:tcPr/>
                </a:tc>
                <a:tc>
                  <a:txBody>
                    <a:bodyPr/>
                    <a:lstStyle/>
                    <a:p>
                      <a:pPr algn="ctr"/>
                      <a:r>
                        <a:rPr lang="en-IN" sz="1600" dirty="0">
                          <a:latin typeface="Calibri" panose="020F0502020204030204" pitchFamily="34" charset="0"/>
                          <a:ea typeface="Calibri" panose="020F0502020204030204" pitchFamily="34" charset="0"/>
                          <a:cs typeface="Calibri" panose="020F0502020204030204" pitchFamily="34" charset="0"/>
                        </a:rPr>
                        <a:t>SUB-THEMES</a:t>
                      </a:r>
                    </a:p>
                  </a:txBody>
                  <a:tcPr/>
                </a:tc>
                <a:tc>
                  <a:txBody>
                    <a:bodyPr/>
                    <a:lstStyle/>
                    <a:p>
                      <a:pPr algn="ctr"/>
                      <a:r>
                        <a:rPr lang="en-IN" sz="1600" dirty="0">
                          <a:latin typeface="Calibri" panose="020F0502020204030204" pitchFamily="34" charset="0"/>
                          <a:ea typeface="Calibri" panose="020F0502020204030204" pitchFamily="34" charset="0"/>
                          <a:cs typeface="Calibri" panose="020F0502020204030204" pitchFamily="34" charset="0"/>
                        </a:rPr>
                        <a:t>QUOTES</a:t>
                      </a:r>
                    </a:p>
                  </a:txBody>
                  <a:tcPr/>
                </a:tc>
                <a:extLst>
                  <a:ext uri="{0D108BD9-81ED-4DB2-BD59-A6C34878D82A}">
                    <a16:rowId xmlns:a16="http://schemas.microsoft.com/office/drawing/2014/main" val="3350636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 Availability of healthcare</a:t>
                      </a:r>
                    </a:p>
                    <a:p>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I go to a dispensary in Basant Gaon. Soon a Mohalla clinic is also opening in our area. Other than the dispensary there is Madan Mohan Hospital nearby our vicinity.” </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“There is a government dispensary named Arya Samaj Dukh Niwaran Samiti. It is open 6 days a week. But we have to pay the consultation fees.” </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 an emergency, for pregnant women, we have to rush to Dada Dev hospital OR Indraprastha Hospital.”  </a:t>
                      </a:r>
                    </a:p>
                  </a:txBody>
                  <a:tcPr/>
                </a:tc>
                <a:extLst>
                  <a:ext uri="{0D108BD9-81ED-4DB2-BD59-A6C34878D82A}">
                    <a16:rowId xmlns:a16="http://schemas.microsoft.com/office/drawing/2014/main" val="3145254870"/>
                  </a:ext>
                </a:extLst>
              </a:tr>
              <a:tr h="0">
                <a:tc>
                  <a:txBody>
                    <a:bodyPr/>
                    <a:lstStyle/>
                    <a:p>
                      <a:r>
                        <a:rPr lang="en-IN" sz="1800" dirty="0">
                          <a:latin typeface="Calibri" panose="020F0502020204030204" pitchFamily="34" charset="0"/>
                          <a:ea typeface="Calibri" panose="020F0502020204030204" pitchFamily="34" charset="0"/>
                          <a:cs typeface="Calibri" panose="020F0502020204030204" pitchFamily="34" charset="0"/>
                        </a:rPr>
                        <a:t>2. Accessibility of healthcare</a:t>
                      </a:r>
                    </a:p>
                  </a:txBody>
                  <a:tcPr/>
                </a:tc>
                <a:tc>
                  <a:txBody>
                    <a:bodyPr/>
                    <a:lstStyle/>
                    <a:p>
                      <a:r>
                        <a:rPr lang="en-IN" sz="1800" dirty="0">
                          <a:latin typeface="Calibri" panose="020F0502020204030204" pitchFamily="34" charset="0"/>
                          <a:ea typeface="Calibri" panose="020F0502020204030204" pitchFamily="34" charset="0"/>
                          <a:cs typeface="Calibri" panose="020F0502020204030204" pitchFamily="34" charset="0"/>
                        </a:rPr>
                        <a:t>The proximity of health facility</a:t>
                      </a:r>
                    </a:p>
                    <a:p>
                      <a:endParaRPr lang="en-IN" sz="1800" dirty="0">
                        <a:latin typeface="Calibri" panose="020F0502020204030204" pitchFamily="34" charset="0"/>
                        <a:ea typeface="Calibri" panose="020F0502020204030204" pitchFamily="34" charset="0"/>
                        <a:cs typeface="Calibri" panose="020F0502020204030204" pitchFamily="34" charset="0"/>
                      </a:endParaRPr>
                    </a:p>
                    <a:p>
                      <a:endParaRPr lang="en-IN" sz="1800" dirty="0">
                        <a:latin typeface="Calibri" panose="020F0502020204030204" pitchFamily="34" charset="0"/>
                        <a:ea typeface="Calibri" panose="020F0502020204030204" pitchFamily="34" charset="0"/>
                        <a:cs typeface="Calibri" panose="020F0502020204030204" pitchFamily="34" charset="0"/>
                      </a:endParaRPr>
                    </a:p>
                    <a:p>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 prefer going to the dispensary as it is ½-1 km away from my home.”</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 nearest health facility is the polyclinic in the Basant Gaon, it’s 2 km away from the area.” </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“Arya Samaj Dukh Niwaran Samiti is 2-2.5 away from the area.” </a:t>
                      </a:r>
                    </a:p>
                    <a:p>
                      <a:endPar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endPar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13808272"/>
                  </a:ext>
                </a:extLst>
              </a:tr>
              <a:tr h="370840">
                <a:tc>
                  <a:txBody>
                    <a:bodyPr/>
                    <a:lstStyle/>
                    <a:p>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sz="1800" dirty="0">
                          <a:latin typeface="Calibri" panose="020F0502020204030204" pitchFamily="34" charset="0"/>
                          <a:ea typeface="Calibri" panose="020F0502020204030204" pitchFamily="34" charset="0"/>
                          <a:cs typeface="Calibri" panose="020F0502020204030204" pitchFamily="34" charset="0"/>
                        </a:rPr>
                        <a:t>Mode of transportation</a:t>
                      </a:r>
                    </a:p>
                  </a:txBody>
                  <a:tcPr/>
                </a:tc>
                <a:tc>
                  <a:txBody>
                    <a:bodyPr/>
                    <a:lstStyle/>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 go to the health facility by auto-rickshaw.” </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“There is also a shortcut from the jungle on the backside of the area. Most people walk or cycle through this route.”</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 travel by auto-rickshaw or battery rickshaw. It is conveniently available.” </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“Usually men use their cycles or bikes to go to the health facility, as it takes less time to reach.”</a:t>
                      </a:r>
                    </a:p>
                  </a:txBody>
                  <a:tcPr/>
                </a:tc>
                <a:extLst>
                  <a:ext uri="{0D108BD9-81ED-4DB2-BD59-A6C34878D82A}">
                    <a16:rowId xmlns:a16="http://schemas.microsoft.com/office/drawing/2014/main" val="1074979214"/>
                  </a:ext>
                </a:extLst>
              </a:tr>
            </a:tbl>
          </a:graphicData>
        </a:graphic>
      </p:graphicFrame>
      <p:pic>
        <p:nvPicPr>
          <p:cNvPr id="3" name="Picture 2">
            <a:extLst>
              <a:ext uri="{FF2B5EF4-FFF2-40B4-BE49-F238E27FC236}">
                <a16:creationId xmlns:a16="http://schemas.microsoft.com/office/drawing/2014/main" id="{680F0620-2539-1529-1A03-79B6B48140C5}"/>
              </a:ext>
            </a:extLst>
          </p:cNvPr>
          <p:cNvPicPr>
            <a:picLocks noChangeAspect="1"/>
          </p:cNvPicPr>
          <p:nvPr/>
        </p:nvPicPr>
        <p:blipFill>
          <a:blip r:embed="rId2"/>
          <a:stretch>
            <a:fillRect/>
          </a:stretch>
        </p:blipFill>
        <p:spPr>
          <a:xfrm>
            <a:off x="10533530" y="0"/>
            <a:ext cx="1493649" cy="695004"/>
          </a:xfrm>
          <a:prstGeom prst="rect">
            <a:avLst/>
          </a:prstGeom>
        </p:spPr>
      </p:pic>
    </p:spTree>
    <p:extLst>
      <p:ext uri="{BB962C8B-B14F-4D97-AF65-F5344CB8AC3E}">
        <p14:creationId xmlns:p14="http://schemas.microsoft.com/office/powerpoint/2010/main" val="99526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0AF8F-2D5C-3C2B-309F-F9A40A062774}"/>
              </a:ext>
            </a:extLst>
          </p:cNvPr>
          <p:cNvSpPr>
            <a:spLocks noGrp="1"/>
          </p:cNvSpPr>
          <p:nvPr>
            <p:ph type="title"/>
          </p:nvPr>
        </p:nvSpPr>
        <p:spPr/>
        <p:txBody>
          <a:bodyPr/>
          <a:lstStyle/>
          <a:p>
            <a:r>
              <a:rPr lang="en-IN" dirty="0"/>
              <a:t> RESULTS</a:t>
            </a:r>
          </a:p>
        </p:txBody>
      </p:sp>
      <p:graphicFrame>
        <p:nvGraphicFramePr>
          <p:cNvPr id="4" name="Table 4">
            <a:extLst>
              <a:ext uri="{FF2B5EF4-FFF2-40B4-BE49-F238E27FC236}">
                <a16:creationId xmlns:a16="http://schemas.microsoft.com/office/drawing/2014/main" id="{081115BC-FB01-AA6D-EBA5-48550174FDC3}"/>
              </a:ext>
            </a:extLst>
          </p:cNvPr>
          <p:cNvGraphicFramePr>
            <a:graphicFrameLocks noGrp="1"/>
          </p:cNvGraphicFramePr>
          <p:nvPr>
            <p:ph idx="1"/>
            <p:extLst>
              <p:ext uri="{D42A27DB-BD31-4B8C-83A1-F6EECF244321}">
                <p14:modId xmlns:p14="http://schemas.microsoft.com/office/powerpoint/2010/main" val="475779482"/>
              </p:ext>
            </p:extLst>
          </p:nvPr>
        </p:nvGraphicFramePr>
        <p:xfrm>
          <a:off x="304800" y="1173162"/>
          <a:ext cx="11792312" cy="5425440"/>
        </p:xfrm>
        <a:graphic>
          <a:graphicData uri="http://schemas.openxmlformats.org/drawingml/2006/table">
            <a:tbl>
              <a:tblPr firstRow="1" bandRow="1">
                <a:tableStyleId>{9DCAF9ED-07DC-4A11-8D7F-57B35C25682E}</a:tableStyleId>
              </a:tblPr>
              <a:tblGrid>
                <a:gridCol w="1287161">
                  <a:extLst>
                    <a:ext uri="{9D8B030D-6E8A-4147-A177-3AD203B41FA5}">
                      <a16:colId xmlns:a16="http://schemas.microsoft.com/office/drawing/2014/main" val="613327671"/>
                    </a:ext>
                  </a:extLst>
                </a:gridCol>
                <a:gridCol w="1213992">
                  <a:extLst>
                    <a:ext uri="{9D8B030D-6E8A-4147-A177-3AD203B41FA5}">
                      <a16:colId xmlns:a16="http://schemas.microsoft.com/office/drawing/2014/main" val="192256387"/>
                    </a:ext>
                  </a:extLst>
                </a:gridCol>
                <a:gridCol w="9291159">
                  <a:extLst>
                    <a:ext uri="{9D8B030D-6E8A-4147-A177-3AD203B41FA5}">
                      <a16:colId xmlns:a16="http://schemas.microsoft.com/office/drawing/2014/main" val="2484522185"/>
                    </a:ext>
                  </a:extLst>
                </a:gridCol>
              </a:tblGrid>
              <a:tr h="370840">
                <a:tc>
                  <a:txBody>
                    <a:bodyPr/>
                    <a:lstStyle/>
                    <a:p>
                      <a:pPr algn="ctr"/>
                      <a:r>
                        <a:rPr lang="en-IN" sz="1600" dirty="0">
                          <a:latin typeface="Calibri" panose="020F0502020204030204" pitchFamily="34" charset="0"/>
                          <a:ea typeface="Calibri" panose="020F0502020204030204" pitchFamily="34" charset="0"/>
                          <a:cs typeface="Calibri" panose="020F0502020204030204" pitchFamily="34" charset="0"/>
                        </a:rPr>
                        <a:t>THEMES</a:t>
                      </a:r>
                    </a:p>
                  </a:txBody>
                  <a:tcPr/>
                </a:tc>
                <a:tc>
                  <a:txBody>
                    <a:bodyPr/>
                    <a:lstStyle/>
                    <a:p>
                      <a:pPr algn="ctr"/>
                      <a:r>
                        <a:rPr lang="en-IN" sz="1600" dirty="0">
                          <a:latin typeface="Calibri" panose="020F0502020204030204" pitchFamily="34" charset="0"/>
                          <a:ea typeface="Calibri" panose="020F0502020204030204" pitchFamily="34" charset="0"/>
                          <a:cs typeface="Calibri" panose="020F0502020204030204" pitchFamily="34" charset="0"/>
                        </a:rPr>
                        <a:t>SUB-THEMES</a:t>
                      </a:r>
                    </a:p>
                  </a:txBody>
                  <a:tcPr/>
                </a:tc>
                <a:tc>
                  <a:txBody>
                    <a:bodyPr/>
                    <a:lstStyle/>
                    <a:p>
                      <a:pPr algn="ctr"/>
                      <a:r>
                        <a:rPr lang="en-IN" sz="1600" dirty="0">
                          <a:latin typeface="Calibri" panose="020F0502020204030204" pitchFamily="34" charset="0"/>
                          <a:ea typeface="Calibri" panose="020F0502020204030204" pitchFamily="34" charset="0"/>
                          <a:cs typeface="Calibri" panose="020F0502020204030204" pitchFamily="34" charset="0"/>
                        </a:rPr>
                        <a:t>QUOTES</a:t>
                      </a:r>
                    </a:p>
                  </a:txBody>
                  <a:tcPr/>
                </a:tc>
                <a:extLst>
                  <a:ext uri="{0D108BD9-81ED-4DB2-BD59-A6C34878D82A}">
                    <a16:rowId xmlns:a16="http://schemas.microsoft.com/office/drawing/2014/main" val="124863722"/>
                  </a:ext>
                </a:extLst>
              </a:tr>
              <a:tr h="370840">
                <a:tc>
                  <a:txBody>
                    <a:bodyPr/>
                    <a:lstStyle/>
                    <a:p>
                      <a:r>
                        <a:rPr lang="en-IN" sz="1800" dirty="0">
                          <a:latin typeface="Calibri" panose="020F0502020204030204" pitchFamily="34" charset="0"/>
                          <a:ea typeface="Calibri" panose="020F0502020204030204" pitchFamily="34" charset="0"/>
                          <a:cs typeface="Calibri" panose="020F0502020204030204" pitchFamily="34" charset="0"/>
                        </a:rPr>
                        <a:t>3.Problems/Issues faced</a:t>
                      </a:r>
                    </a:p>
                  </a:txBody>
                  <a:tcPr/>
                </a:tc>
                <a:tc>
                  <a:txBody>
                    <a:bodyPr/>
                    <a:lstStyle/>
                    <a:p>
                      <a:r>
                        <a:rPr lang="en-IN"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Health facility </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“There are times when I go to a dispensary and doctors don’t what spend time with only one person, they just refer me to other facilities.”</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“Even when we go to the referred facility, we have to wait in long queues and many times we are told to come other days as it is overcrowded.”</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 doctor doesn’t examine properly; they just ask what’s the problem and write some medicines.”</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“they examine us from a distance, they just spend max. 5 mins per patient.”</a:t>
                      </a:r>
                    </a:p>
                  </a:txBody>
                  <a:tcPr/>
                </a:tc>
                <a:extLst>
                  <a:ext uri="{0D108BD9-81ED-4DB2-BD59-A6C34878D82A}">
                    <a16:rowId xmlns:a16="http://schemas.microsoft.com/office/drawing/2014/main" val="1305283434"/>
                  </a:ext>
                </a:extLst>
              </a:tr>
              <a:tr h="370840">
                <a:tc>
                  <a:txBody>
                    <a:bodyPr/>
                    <a:lstStyle/>
                    <a:p>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sz="1800" dirty="0">
                          <a:latin typeface="Calibri" panose="020F0502020204030204" pitchFamily="34" charset="0"/>
                          <a:ea typeface="Calibri" panose="020F0502020204030204" pitchFamily="34" charset="0"/>
                          <a:cs typeface="Calibri" panose="020F0502020204030204" pitchFamily="34" charset="0"/>
                        </a:rPr>
                        <a:t>Sanitation and Hygiene</a:t>
                      </a:r>
                    </a:p>
                  </a:txBody>
                  <a:tcPr/>
                </a:tc>
                <a:tc>
                  <a:txBody>
                    <a:bodyPr/>
                    <a:lstStyle/>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“There is no MCD arrangement, we collect ₹ 40 each month and a cleaner comes to take the garbage and it is collected daily.”</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“Even when the cleaner comes daily for the garbage collection, people throw garbage in the park making it difficult for kids to play.”</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“Parks are cleaned at other places. People go there for walking, exercising and children go there to play. But here people spread garbage at that place making the surroundings polluted and unhygienic.”</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“We don't have a proper individual water supply in their homes. We take drinking water from the water tanker situated in community toilet management on a paid basis (1 litre- 1 Rupee).”</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 drainage system is open, so many people throw garbage there making it polluted .”</a:t>
                      </a:r>
                    </a:p>
                  </a:txBody>
                  <a:tcPr/>
                </a:tc>
                <a:extLst>
                  <a:ext uri="{0D108BD9-81ED-4DB2-BD59-A6C34878D82A}">
                    <a16:rowId xmlns:a16="http://schemas.microsoft.com/office/drawing/2014/main" val="1039451749"/>
                  </a:ext>
                </a:extLst>
              </a:tr>
            </a:tbl>
          </a:graphicData>
        </a:graphic>
      </p:graphicFrame>
      <p:pic>
        <p:nvPicPr>
          <p:cNvPr id="3" name="Picture 2">
            <a:extLst>
              <a:ext uri="{FF2B5EF4-FFF2-40B4-BE49-F238E27FC236}">
                <a16:creationId xmlns:a16="http://schemas.microsoft.com/office/drawing/2014/main" id="{82E5E891-A5BD-6272-1E5A-5B55CE752DEC}"/>
              </a:ext>
            </a:extLst>
          </p:cNvPr>
          <p:cNvPicPr>
            <a:picLocks noChangeAspect="1"/>
          </p:cNvPicPr>
          <p:nvPr/>
        </p:nvPicPr>
        <p:blipFill>
          <a:blip r:embed="rId2"/>
          <a:stretch>
            <a:fillRect/>
          </a:stretch>
        </p:blipFill>
        <p:spPr>
          <a:xfrm>
            <a:off x="10698351" y="0"/>
            <a:ext cx="1493649" cy="695004"/>
          </a:xfrm>
          <a:prstGeom prst="rect">
            <a:avLst/>
          </a:prstGeom>
        </p:spPr>
      </p:pic>
    </p:spTree>
    <p:extLst>
      <p:ext uri="{BB962C8B-B14F-4D97-AF65-F5344CB8AC3E}">
        <p14:creationId xmlns:p14="http://schemas.microsoft.com/office/powerpoint/2010/main" val="156949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8322-0C61-227F-8435-41805DFE18F2}"/>
              </a:ext>
            </a:extLst>
          </p:cNvPr>
          <p:cNvSpPr>
            <a:spLocks noGrp="1"/>
          </p:cNvSpPr>
          <p:nvPr>
            <p:ph type="title"/>
          </p:nvPr>
        </p:nvSpPr>
        <p:spPr/>
        <p:txBody>
          <a:bodyPr/>
          <a:lstStyle/>
          <a:p>
            <a:r>
              <a:rPr lang="en-IN" dirty="0"/>
              <a:t> RESULTS</a:t>
            </a:r>
          </a:p>
        </p:txBody>
      </p:sp>
      <p:graphicFrame>
        <p:nvGraphicFramePr>
          <p:cNvPr id="4" name="Table 4">
            <a:extLst>
              <a:ext uri="{FF2B5EF4-FFF2-40B4-BE49-F238E27FC236}">
                <a16:creationId xmlns:a16="http://schemas.microsoft.com/office/drawing/2014/main" id="{B1E613C3-DFFD-17AE-68E2-6A22F1303A6F}"/>
              </a:ext>
            </a:extLst>
          </p:cNvPr>
          <p:cNvGraphicFramePr>
            <a:graphicFrameLocks noGrp="1"/>
          </p:cNvGraphicFramePr>
          <p:nvPr>
            <p:ph idx="1"/>
            <p:extLst>
              <p:ext uri="{D42A27DB-BD31-4B8C-83A1-F6EECF244321}">
                <p14:modId xmlns:p14="http://schemas.microsoft.com/office/powerpoint/2010/main" val="2391849350"/>
              </p:ext>
            </p:extLst>
          </p:nvPr>
        </p:nvGraphicFramePr>
        <p:xfrm>
          <a:off x="429546" y="1173162"/>
          <a:ext cx="11520407" cy="4907280"/>
        </p:xfrm>
        <a:graphic>
          <a:graphicData uri="http://schemas.openxmlformats.org/drawingml/2006/table">
            <a:tbl>
              <a:tblPr firstRow="1" bandRow="1">
                <a:tableStyleId>{9DCAF9ED-07DC-4A11-8D7F-57B35C25682E}</a:tableStyleId>
              </a:tblPr>
              <a:tblGrid>
                <a:gridCol w="1618664">
                  <a:extLst>
                    <a:ext uri="{9D8B030D-6E8A-4147-A177-3AD203B41FA5}">
                      <a16:colId xmlns:a16="http://schemas.microsoft.com/office/drawing/2014/main" val="1333103974"/>
                    </a:ext>
                  </a:extLst>
                </a:gridCol>
                <a:gridCol w="9901743">
                  <a:extLst>
                    <a:ext uri="{9D8B030D-6E8A-4147-A177-3AD203B41FA5}">
                      <a16:colId xmlns:a16="http://schemas.microsoft.com/office/drawing/2014/main" val="694877750"/>
                    </a:ext>
                  </a:extLst>
                </a:gridCol>
              </a:tblGrid>
              <a:tr h="267745">
                <a:tc>
                  <a:txBody>
                    <a:bodyPr/>
                    <a:lstStyle/>
                    <a:p>
                      <a:pPr algn="ctr"/>
                      <a:r>
                        <a:rPr lang="en-IN" sz="1600" dirty="0">
                          <a:latin typeface="Calibri" panose="020F0502020204030204" pitchFamily="34" charset="0"/>
                          <a:ea typeface="Calibri" panose="020F0502020204030204" pitchFamily="34" charset="0"/>
                          <a:cs typeface="Calibri" panose="020F0502020204030204" pitchFamily="34" charset="0"/>
                        </a:rPr>
                        <a:t>THEMES</a:t>
                      </a:r>
                    </a:p>
                  </a:txBody>
                  <a:tcPr/>
                </a:tc>
                <a:tc>
                  <a:txBody>
                    <a:bodyPr/>
                    <a:lstStyle/>
                    <a:p>
                      <a:pPr algn="ctr"/>
                      <a:r>
                        <a:rPr lang="en-IN" sz="1600" dirty="0">
                          <a:latin typeface="Calibri" panose="020F0502020204030204" pitchFamily="34" charset="0"/>
                          <a:ea typeface="Calibri" panose="020F0502020204030204" pitchFamily="34" charset="0"/>
                          <a:cs typeface="Calibri" panose="020F0502020204030204" pitchFamily="34" charset="0"/>
                        </a:rPr>
                        <a:t>QUOTES</a:t>
                      </a:r>
                    </a:p>
                  </a:txBody>
                  <a:tcPr/>
                </a:tc>
                <a:extLst>
                  <a:ext uri="{0D108BD9-81ED-4DB2-BD59-A6C34878D82A}">
                    <a16:rowId xmlns:a16="http://schemas.microsoft.com/office/drawing/2014/main" val="3900157178"/>
                  </a:ext>
                </a:extLst>
              </a:tr>
              <a:tr h="370840">
                <a:tc>
                  <a:txBody>
                    <a:bodyPr/>
                    <a:lstStyle/>
                    <a:p>
                      <a:r>
                        <a:rPr lang="en-IN" sz="1800" dirty="0">
                          <a:latin typeface="Calibri" panose="020F0502020204030204" pitchFamily="34" charset="0"/>
                          <a:ea typeface="Calibri" panose="020F0502020204030204" pitchFamily="34" charset="0"/>
                          <a:cs typeface="Calibri" panose="020F0502020204030204" pitchFamily="34" charset="0"/>
                        </a:rPr>
                        <a:t>4. Areas of Improvement </a:t>
                      </a:r>
                    </a:p>
                  </a:txBody>
                  <a:tcPr/>
                </a:tc>
                <a:tc>
                  <a:txBody>
                    <a:bodyPr/>
                    <a:lstStyle/>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“if different health camps are conducted regularly, it will increase the awareness and health behavior.”</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“some health camps for geriatric care should be conducted in the area as the old people can’t travel dispensary. This will keep them updated about their health status regularly.”</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“There should be health talks organized for the adolescents, as it will make them aware and help them decide what’s right and wrong for them.”</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“it will be very helpful if health providers organize camps for the adolescents as at their age, they don’t openly talk with their parents. Maybe they will talk about their problems with health providers.”</a:t>
                      </a:r>
                    </a:p>
                  </a:txBody>
                  <a:tcPr/>
                </a:tc>
                <a:extLst>
                  <a:ext uri="{0D108BD9-81ED-4DB2-BD59-A6C34878D82A}">
                    <a16:rowId xmlns:a16="http://schemas.microsoft.com/office/drawing/2014/main" val="462765610"/>
                  </a:ext>
                </a:extLst>
              </a:tr>
              <a:tr h="370840">
                <a:tc>
                  <a:txBody>
                    <a:bodyPr/>
                    <a:lstStyle/>
                    <a:p>
                      <a:r>
                        <a:rPr lang="en-IN" sz="1800" dirty="0">
                          <a:latin typeface="Calibri" panose="020F0502020204030204" pitchFamily="34" charset="0"/>
                          <a:ea typeface="Calibri" panose="020F0502020204030204" pitchFamily="34" charset="0"/>
                          <a:cs typeface="Calibri" panose="020F0502020204030204" pitchFamily="34" charset="0"/>
                        </a:rPr>
                        <a:t>5. Expectations from Mahila Arogya Samiti</a:t>
                      </a:r>
                    </a:p>
                  </a:txBody>
                  <a:tcPr/>
                </a:tc>
                <a:tc>
                  <a:txBody>
                    <a:bodyPr/>
                    <a:lstStyle/>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“If such a community group will be formed it will help in the betterment of the area. This will improve the health status </a:t>
                      </a:r>
                      <a:r>
                        <a:rPr lang="en-US"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and the area's social and environmental status</a:t>
                      </a:r>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MAS will not only provide a platform for women to speak but also increase community understanding of locally relevant health concerns and increase community adoption of effective health practices.”</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“MAS will provide a platform for convergent action on socioeconomic determinants of health and all public services directly or indirectly relevant to health.”</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“This will give us a certain level of authority and say in the community and increases our confidence.”</a:t>
                      </a:r>
                    </a:p>
                    <a:p>
                      <a:r>
                        <a:rPr lang="en-IN"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“This will act as a bridge between the community and health providers. We will able to convey our concerns in a better manner.” </a:t>
                      </a:r>
                    </a:p>
                  </a:txBody>
                  <a:tcPr/>
                </a:tc>
                <a:extLst>
                  <a:ext uri="{0D108BD9-81ED-4DB2-BD59-A6C34878D82A}">
                    <a16:rowId xmlns:a16="http://schemas.microsoft.com/office/drawing/2014/main" val="183558937"/>
                  </a:ext>
                </a:extLst>
              </a:tr>
            </a:tbl>
          </a:graphicData>
        </a:graphic>
      </p:graphicFrame>
      <p:pic>
        <p:nvPicPr>
          <p:cNvPr id="3" name="Picture 2">
            <a:extLst>
              <a:ext uri="{FF2B5EF4-FFF2-40B4-BE49-F238E27FC236}">
                <a16:creationId xmlns:a16="http://schemas.microsoft.com/office/drawing/2014/main" id="{07D5F1F6-9269-29A4-13AF-6741D2564E22}"/>
              </a:ext>
            </a:extLst>
          </p:cNvPr>
          <p:cNvPicPr>
            <a:picLocks noChangeAspect="1"/>
          </p:cNvPicPr>
          <p:nvPr/>
        </p:nvPicPr>
        <p:blipFill>
          <a:blip r:embed="rId2"/>
          <a:stretch>
            <a:fillRect/>
          </a:stretch>
        </p:blipFill>
        <p:spPr>
          <a:xfrm>
            <a:off x="10573720" y="0"/>
            <a:ext cx="1493649" cy="695004"/>
          </a:xfrm>
          <a:prstGeom prst="rect">
            <a:avLst/>
          </a:prstGeom>
        </p:spPr>
      </p:pic>
    </p:spTree>
    <p:extLst>
      <p:ext uri="{BB962C8B-B14F-4D97-AF65-F5344CB8AC3E}">
        <p14:creationId xmlns:p14="http://schemas.microsoft.com/office/powerpoint/2010/main" val="300807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0CDB-F8EC-29F8-8FAA-19A0C5CBEA94}"/>
              </a:ext>
            </a:extLst>
          </p:cNvPr>
          <p:cNvSpPr>
            <a:spLocks noGrp="1"/>
          </p:cNvSpPr>
          <p:nvPr>
            <p:ph type="title"/>
          </p:nvPr>
        </p:nvSpPr>
        <p:spPr/>
        <p:txBody>
          <a:bodyPr/>
          <a:lstStyle/>
          <a:p>
            <a:r>
              <a:rPr lang="en-IN" dirty="0"/>
              <a:t> DISCUSSION</a:t>
            </a:r>
          </a:p>
        </p:txBody>
      </p:sp>
      <p:sp>
        <p:nvSpPr>
          <p:cNvPr id="3" name="Content Placeholder 2">
            <a:extLst>
              <a:ext uri="{FF2B5EF4-FFF2-40B4-BE49-F238E27FC236}">
                <a16:creationId xmlns:a16="http://schemas.microsoft.com/office/drawing/2014/main" id="{07A1C863-CCFA-BCA3-AD96-EE874A65B539}"/>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The MAS is one of the primary interventions the National Health Mission uses to encourage community engagement in health at all levels, including health program development, implementation, and monitoring. </a:t>
            </a:r>
          </a:p>
          <a:p>
            <a:r>
              <a:rPr lang="en-US" dirty="0">
                <a:latin typeface="Calibri" panose="020F0502020204030204" pitchFamily="34" charset="0"/>
                <a:ea typeface="Calibri" panose="020F0502020204030204" pitchFamily="34" charset="0"/>
                <a:cs typeface="Calibri" panose="020F0502020204030204" pitchFamily="34" charset="0"/>
              </a:rPr>
              <a:t>At the urban slum level, MAS is required to take collective action on topics like health, nutrition, water, sanitation, and social factors.</a:t>
            </a:r>
          </a:p>
          <a:p>
            <a:r>
              <a:rPr lang="en-US" dirty="0">
                <a:latin typeface="Calibri" panose="020F0502020204030204" pitchFamily="34" charset="0"/>
                <a:ea typeface="Calibri" panose="020F0502020204030204" pitchFamily="34" charset="0"/>
                <a:cs typeface="Calibri" panose="020F0502020204030204" pitchFamily="34" charset="0"/>
              </a:rPr>
              <a:t>According to previous studies, state governments established Mahila Swasthya Sangha (MSS) and Health Committees to promote community engagement in health initiatives. Kerala's People's Plan was a successful example of this process, which involved the public in determining development.</a:t>
            </a:r>
          </a:p>
          <a:p>
            <a:r>
              <a:rPr lang="en-US" dirty="0">
                <a:latin typeface="Calibri" panose="020F0502020204030204" pitchFamily="34" charset="0"/>
                <a:ea typeface="Calibri" panose="020F0502020204030204" pitchFamily="34" charset="0"/>
                <a:cs typeface="Calibri" panose="020F0502020204030204" pitchFamily="34" charset="0"/>
              </a:rPr>
              <a:t>Committees were mainly headed by the village elite, assisting pulse polio or family planning programs.</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F4217ED-845A-20BD-172F-33808FD924DE}"/>
              </a:ext>
            </a:extLst>
          </p:cNvPr>
          <p:cNvPicPr>
            <a:picLocks noChangeAspect="1"/>
          </p:cNvPicPr>
          <p:nvPr/>
        </p:nvPicPr>
        <p:blipFill>
          <a:blip r:embed="rId2"/>
          <a:stretch>
            <a:fillRect/>
          </a:stretch>
        </p:blipFill>
        <p:spPr>
          <a:xfrm>
            <a:off x="10506636" y="0"/>
            <a:ext cx="1493649" cy="695004"/>
          </a:xfrm>
          <a:prstGeom prst="rect">
            <a:avLst/>
          </a:prstGeom>
        </p:spPr>
      </p:pic>
    </p:spTree>
    <p:extLst>
      <p:ext uri="{BB962C8B-B14F-4D97-AF65-F5344CB8AC3E}">
        <p14:creationId xmlns:p14="http://schemas.microsoft.com/office/powerpoint/2010/main" val="15066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36F3-05A5-EE1F-6746-E2C9B06C8A58}"/>
              </a:ext>
            </a:extLst>
          </p:cNvPr>
          <p:cNvSpPr>
            <a:spLocks noGrp="1"/>
          </p:cNvSpPr>
          <p:nvPr>
            <p:ph type="title"/>
          </p:nvPr>
        </p:nvSpPr>
        <p:spPr/>
        <p:txBody>
          <a:bodyPr/>
          <a:lstStyle/>
          <a:p>
            <a:r>
              <a:rPr lang="en-IN" dirty="0"/>
              <a:t>  Screenshot of Approval</a:t>
            </a:r>
          </a:p>
        </p:txBody>
      </p:sp>
      <p:pic>
        <p:nvPicPr>
          <p:cNvPr id="5" name="Content Placeholder 4">
            <a:extLst>
              <a:ext uri="{FF2B5EF4-FFF2-40B4-BE49-F238E27FC236}">
                <a16:creationId xmlns:a16="http://schemas.microsoft.com/office/drawing/2014/main" id="{16FF27BE-EB5A-A9F2-B0E4-59002F047A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7585" y="1541931"/>
            <a:ext cx="7595558" cy="2752164"/>
          </a:xfrm>
        </p:spPr>
      </p:pic>
      <p:pic>
        <p:nvPicPr>
          <p:cNvPr id="4" name="Picture 3">
            <a:extLst>
              <a:ext uri="{FF2B5EF4-FFF2-40B4-BE49-F238E27FC236}">
                <a16:creationId xmlns:a16="http://schemas.microsoft.com/office/drawing/2014/main" id="{DDE76548-C627-3A4F-0DD6-D6330FD53CB2}"/>
              </a:ext>
            </a:extLst>
          </p:cNvPr>
          <p:cNvPicPr>
            <a:picLocks noChangeAspect="1"/>
          </p:cNvPicPr>
          <p:nvPr/>
        </p:nvPicPr>
        <p:blipFill rotWithShape="1">
          <a:blip r:embed="rId3">
            <a:extLst>
              <a:ext uri="{28A0092B-C50C-407E-A947-70E740481C1C}">
                <a14:useLocalDpi xmlns:a14="http://schemas.microsoft.com/office/drawing/2010/main" val="0"/>
              </a:ext>
            </a:extLst>
          </a:blip>
          <a:srcRect l="2059" t="-3067" b="78527"/>
          <a:stretch/>
        </p:blipFill>
        <p:spPr>
          <a:xfrm>
            <a:off x="251012" y="4912659"/>
            <a:ext cx="11940988" cy="403410"/>
          </a:xfrm>
          <a:prstGeom prst="rect">
            <a:avLst/>
          </a:prstGeom>
        </p:spPr>
      </p:pic>
      <p:pic>
        <p:nvPicPr>
          <p:cNvPr id="6" name="Picture 5">
            <a:extLst>
              <a:ext uri="{FF2B5EF4-FFF2-40B4-BE49-F238E27FC236}">
                <a16:creationId xmlns:a16="http://schemas.microsoft.com/office/drawing/2014/main" id="{57F1C8E1-C4F8-53A2-F74E-A9AB03153397}"/>
              </a:ext>
            </a:extLst>
          </p:cNvPr>
          <p:cNvPicPr>
            <a:picLocks noChangeAspect="1"/>
          </p:cNvPicPr>
          <p:nvPr/>
        </p:nvPicPr>
        <p:blipFill>
          <a:blip r:embed="rId4"/>
          <a:stretch>
            <a:fillRect/>
          </a:stretch>
        </p:blipFill>
        <p:spPr>
          <a:xfrm>
            <a:off x="10385021" y="0"/>
            <a:ext cx="1401122" cy="744464"/>
          </a:xfrm>
          <a:prstGeom prst="rect">
            <a:avLst/>
          </a:prstGeom>
        </p:spPr>
      </p:pic>
    </p:spTree>
    <p:extLst>
      <p:ext uri="{BB962C8B-B14F-4D97-AF65-F5344CB8AC3E}">
        <p14:creationId xmlns:p14="http://schemas.microsoft.com/office/powerpoint/2010/main" val="28201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DE4C-316A-9AA8-FB5D-EE2E9D0CF636}"/>
              </a:ext>
            </a:extLst>
          </p:cNvPr>
          <p:cNvSpPr>
            <a:spLocks noGrp="1"/>
          </p:cNvSpPr>
          <p:nvPr>
            <p:ph type="title"/>
          </p:nvPr>
        </p:nvSpPr>
        <p:spPr/>
        <p:txBody>
          <a:bodyPr/>
          <a:lstStyle/>
          <a:p>
            <a:r>
              <a:rPr lang="en-IN" dirty="0"/>
              <a:t> DISCUSSION</a:t>
            </a:r>
          </a:p>
        </p:txBody>
      </p:sp>
      <p:sp>
        <p:nvSpPr>
          <p:cNvPr id="3" name="Content Placeholder 2">
            <a:extLst>
              <a:ext uri="{FF2B5EF4-FFF2-40B4-BE49-F238E27FC236}">
                <a16:creationId xmlns:a16="http://schemas.microsoft.com/office/drawing/2014/main" id="{29F39E92-6095-7ED9-B203-D0B91FE68874}"/>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In Chhattisgarh, the state health resource center created a training module for Mahila Arogya Samiti and organized training in 16 cities. 3125 MASs have been trained and 3700 are working on social determinants of health, intervening in 6000 cases of violence against women in 2015-16.</a:t>
            </a:r>
          </a:p>
          <a:p>
            <a:r>
              <a:rPr lang="en-IN" dirty="0">
                <a:latin typeface="Calibri" panose="020F0502020204030204" pitchFamily="34" charset="0"/>
                <a:ea typeface="Calibri" panose="020F0502020204030204" pitchFamily="34" charset="0"/>
              </a:rPr>
              <a:t>T</a:t>
            </a:r>
            <a:r>
              <a:rPr lang="en-IN" dirty="0">
                <a:effectLst/>
                <a:latin typeface="Calibri" panose="020F0502020204030204" pitchFamily="34" charset="0"/>
                <a:ea typeface="Calibri" panose="020F0502020204030204" pitchFamily="34" charset="0"/>
              </a:rPr>
              <a:t>he National Health Mission, Maharashtra, </a:t>
            </a:r>
            <a:r>
              <a:rPr lang="en-US" dirty="0">
                <a:latin typeface="Calibri" panose="020F0502020204030204" pitchFamily="34" charset="0"/>
                <a:ea typeface="Calibri" panose="020F0502020204030204" pitchFamily="34" charset="0"/>
                <a:cs typeface="Calibri" panose="020F0502020204030204" pitchFamily="34" charset="0"/>
              </a:rPr>
              <a:t>and SNEHA (NGO) signed a </a:t>
            </a:r>
            <a:r>
              <a:rPr lang="en-IN" dirty="0">
                <a:effectLst/>
                <a:latin typeface="Calibri" panose="020F0502020204030204" pitchFamily="34" charset="0"/>
                <a:ea typeface="Calibri" panose="020F0502020204030204" pitchFamily="34" charset="0"/>
              </a:rPr>
              <a:t>Memorandum of Understanding </a:t>
            </a:r>
            <a:r>
              <a:rPr lang="en-US" dirty="0">
                <a:latin typeface="Calibri" panose="020F0502020204030204" pitchFamily="34" charset="0"/>
                <a:ea typeface="Calibri" panose="020F0502020204030204" pitchFamily="34" charset="0"/>
                <a:cs typeface="Calibri" panose="020F0502020204030204" pitchFamily="34" charset="0"/>
              </a:rPr>
              <a:t>to create 9393 Mahila Arogya Samitis with bank accounts in 95 Urban Local Bodies (ULBs), with 5733 given bank accounts. One MAS used its funds to buy mats for ICDS Anganwadi and conduct awareness activities.</a:t>
            </a:r>
          </a:p>
          <a:p>
            <a:r>
              <a:rPr lang="en-US" dirty="0">
                <a:latin typeface="Calibri" panose="020F0502020204030204" pitchFamily="34" charset="0"/>
                <a:ea typeface="Calibri" panose="020F0502020204030204" pitchFamily="34" charset="0"/>
                <a:cs typeface="Calibri" panose="020F0502020204030204" pitchFamily="34" charset="0"/>
              </a:rPr>
              <a:t>As per the results, the formation of Mahila Arogya Samiti in the above slums can help in improving the social determinants of health by conducting awareness campaigns. </a:t>
            </a:r>
          </a:p>
          <a:p>
            <a:r>
              <a:rPr lang="en-US" dirty="0">
                <a:latin typeface="Calibri" panose="020F0502020204030204" pitchFamily="34" charset="0"/>
                <a:ea typeface="Calibri" panose="020F0502020204030204" pitchFamily="34" charset="0"/>
                <a:cs typeface="Calibri" panose="020F0502020204030204" pitchFamily="34" charset="0"/>
              </a:rPr>
              <a:t>Such intervention can improve health-seeking behavior through community participation.</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6DA9E61-69DB-4742-2E74-FA38BE11CF20}"/>
              </a:ext>
            </a:extLst>
          </p:cNvPr>
          <p:cNvPicPr>
            <a:picLocks noChangeAspect="1"/>
          </p:cNvPicPr>
          <p:nvPr/>
        </p:nvPicPr>
        <p:blipFill>
          <a:blip r:embed="rId2"/>
          <a:stretch>
            <a:fillRect/>
          </a:stretch>
        </p:blipFill>
        <p:spPr>
          <a:xfrm>
            <a:off x="10515600" y="-9204"/>
            <a:ext cx="1493649" cy="695004"/>
          </a:xfrm>
          <a:prstGeom prst="rect">
            <a:avLst/>
          </a:prstGeom>
        </p:spPr>
      </p:pic>
    </p:spTree>
    <p:extLst>
      <p:ext uri="{BB962C8B-B14F-4D97-AF65-F5344CB8AC3E}">
        <p14:creationId xmlns:p14="http://schemas.microsoft.com/office/powerpoint/2010/main" val="132524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57D7-7769-F18D-EEAF-50C928738B53}"/>
              </a:ext>
            </a:extLst>
          </p:cNvPr>
          <p:cNvSpPr>
            <a:spLocks noGrp="1"/>
          </p:cNvSpPr>
          <p:nvPr>
            <p:ph type="title"/>
          </p:nvPr>
        </p:nvSpPr>
        <p:spPr/>
        <p:txBody>
          <a:bodyPr/>
          <a:lstStyle/>
          <a:p>
            <a:r>
              <a:rPr lang="en-IN" dirty="0"/>
              <a:t> LIMITATIONS</a:t>
            </a:r>
          </a:p>
        </p:txBody>
      </p:sp>
      <p:sp>
        <p:nvSpPr>
          <p:cNvPr id="3" name="Content Placeholder 2">
            <a:extLst>
              <a:ext uri="{FF2B5EF4-FFF2-40B4-BE49-F238E27FC236}">
                <a16:creationId xmlns:a16="http://schemas.microsoft.com/office/drawing/2014/main" id="{F3E64723-6FE2-B1FF-0DAA-9EF3A6AE148D}"/>
              </a:ext>
            </a:extLst>
          </p:cNvPr>
          <p:cNvSpPr>
            <a:spLocks noGrp="1"/>
          </p:cNvSpPr>
          <p:nvPr>
            <p:ph idx="1"/>
          </p:nvPr>
        </p:nvSpPr>
        <p:spPr/>
        <p:txBody>
          <a:bodyPr>
            <a:normAutofit/>
          </a:bodyPr>
          <a:lstStyle/>
          <a:p>
            <a:r>
              <a:rPr lang="en-IN" dirty="0">
                <a:latin typeface="Calibri" panose="020F0502020204030204" pitchFamily="34" charset="0"/>
                <a:ea typeface="Calibri" panose="020F0502020204030204" pitchFamily="34" charset="0"/>
                <a:cs typeface="Calibri" panose="020F0502020204030204" pitchFamily="34" charset="0"/>
              </a:rPr>
              <a:t>The </a:t>
            </a:r>
            <a:r>
              <a:rPr lang="en-US" dirty="0">
                <a:latin typeface="Calibri" panose="020F0502020204030204" pitchFamily="34" charset="0"/>
                <a:ea typeface="Calibri" panose="020F0502020204030204" pitchFamily="34" charset="0"/>
                <a:cs typeface="Calibri" panose="020F0502020204030204" pitchFamily="34" charset="0"/>
              </a:rPr>
              <a:t>description of the healthcare system is not compared with the government guidelines. </a:t>
            </a:r>
          </a:p>
          <a:p>
            <a:r>
              <a:rPr lang="en-US" dirty="0">
                <a:latin typeface="Calibri" panose="020F0502020204030204" pitchFamily="34" charset="0"/>
                <a:ea typeface="Calibri" panose="020F0502020204030204" pitchFamily="34" charset="0"/>
                <a:cs typeface="Calibri" panose="020F0502020204030204" pitchFamily="34" charset="0"/>
              </a:rPr>
              <a:t>Status of previous MAS or other similar groups in Delhi is not studied.</a:t>
            </a:r>
          </a:p>
          <a:p>
            <a:r>
              <a:rPr lang="en-US" dirty="0">
                <a:latin typeface="Calibri" panose="020F0502020204030204" pitchFamily="34" charset="0"/>
                <a:ea typeface="Calibri" panose="020F0502020204030204" pitchFamily="34" charset="0"/>
                <a:cs typeface="Calibri" panose="020F0502020204030204" pitchFamily="34" charset="0"/>
              </a:rPr>
              <a:t>The above findings, may not be generalized to other regions as different areas, has different needs.</a:t>
            </a:r>
          </a:p>
          <a:p>
            <a:pPr marL="0" indent="0">
              <a:buNone/>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CE6B898-8ADA-4F26-3371-11A94C373C73}"/>
              </a:ext>
            </a:extLst>
          </p:cNvPr>
          <p:cNvPicPr>
            <a:picLocks noChangeAspect="1"/>
          </p:cNvPicPr>
          <p:nvPr/>
        </p:nvPicPr>
        <p:blipFill>
          <a:blip r:embed="rId2"/>
          <a:stretch>
            <a:fillRect/>
          </a:stretch>
        </p:blipFill>
        <p:spPr>
          <a:xfrm>
            <a:off x="10578353" y="0"/>
            <a:ext cx="1493649" cy="695004"/>
          </a:xfrm>
          <a:prstGeom prst="rect">
            <a:avLst/>
          </a:prstGeom>
        </p:spPr>
      </p:pic>
    </p:spTree>
    <p:extLst>
      <p:ext uri="{BB962C8B-B14F-4D97-AF65-F5344CB8AC3E}">
        <p14:creationId xmlns:p14="http://schemas.microsoft.com/office/powerpoint/2010/main" val="29024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E4A9-35AB-161F-ED5C-24D5B44AFB54}"/>
              </a:ext>
            </a:extLst>
          </p:cNvPr>
          <p:cNvSpPr>
            <a:spLocks noGrp="1"/>
          </p:cNvSpPr>
          <p:nvPr>
            <p:ph type="title"/>
          </p:nvPr>
        </p:nvSpPr>
        <p:spPr/>
        <p:txBody>
          <a:bodyPr/>
          <a:lstStyle/>
          <a:p>
            <a:r>
              <a:rPr lang="en-IN" dirty="0"/>
              <a:t> CONCLUSION</a:t>
            </a:r>
          </a:p>
        </p:txBody>
      </p:sp>
      <p:sp>
        <p:nvSpPr>
          <p:cNvPr id="3" name="Content Placeholder 2">
            <a:extLst>
              <a:ext uri="{FF2B5EF4-FFF2-40B4-BE49-F238E27FC236}">
                <a16:creationId xmlns:a16="http://schemas.microsoft.com/office/drawing/2014/main" id="{2CE246F1-CAC1-6E9D-5C31-4F837DB61FE2}"/>
              </a:ext>
            </a:extLst>
          </p:cNvPr>
          <p:cNvSpPr>
            <a:spLocks noGrp="1"/>
          </p:cNvSpPr>
          <p:nvPr>
            <p:ph idx="1"/>
          </p:nvPr>
        </p:nvSpPr>
        <p:spPr/>
        <p:txBody>
          <a:bodyPr>
            <a:normAutofit/>
          </a:bodyPr>
          <a:lstStyle/>
          <a:p>
            <a:r>
              <a:rPr lang="en-IN" dirty="0">
                <a:latin typeface="Calibri" panose="020F0502020204030204" pitchFamily="34" charset="0"/>
                <a:ea typeface="Calibri" panose="020F0502020204030204" pitchFamily="34" charset="0"/>
                <a:cs typeface="Calibri" panose="020F0502020204030204" pitchFamily="34" charset="0"/>
              </a:rPr>
              <a:t>Formation of a community group like Mahila Arogya Samiti will increase </a:t>
            </a:r>
            <a:r>
              <a:rPr lang="en-IN" dirty="0">
                <a:effectLst/>
                <a:latin typeface="Calibri" panose="020F0502020204030204" pitchFamily="34" charset="0"/>
                <a:ea typeface="Calibri" panose="020F0502020204030204" pitchFamily="34" charset="0"/>
                <a:cs typeface="Calibri" panose="020F0502020204030204" pitchFamily="34" charset="0"/>
              </a:rPr>
              <a:t>community mobilization and involvement in urban slum areas.</a:t>
            </a:r>
          </a:p>
          <a:p>
            <a:r>
              <a:rPr lang="en-IN" dirty="0">
                <a:latin typeface="Calibri" panose="020F0502020204030204" pitchFamily="34" charset="0"/>
                <a:ea typeface="Calibri" panose="020F0502020204030204" pitchFamily="34" charset="0"/>
                <a:cs typeface="Calibri" panose="020F0502020204030204" pitchFamily="34" charset="0"/>
              </a:rPr>
              <a:t>It will also boost confidence and empower women to take a step forward for the betterment of their community.</a:t>
            </a:r>
          </a:p>
          <a:p>
            <a:r>
              <a:rPr lang="en-IN" dirty="0">
                <a:latin typeface="Calibri" panose="020F0502020204030204" pitchFamily="34" charset="0"/>
                <a:ea typeface="Calibri" panose="020F0502020204030204" pitchFamily="34" charset="0"/>
                <a:cs typeface="Times New Roman" panose="02020603050405020304" pitchFamily="18" charset="0"/>
              </a:rPr>
              <a:t>C</a:t>
            </a:r>
            <a:r>
              <a:rPr lang="en-IN" dirty="0">
                <a:effectLst/>
                <a:latin typeface="Calibri" panose="020F0502020204030204" pitchFamily="34" charset="0"/>
                <a:ea typeface="Calibri" panose="020F0502020204030204" pitchFamily="34" charset="0"/>
                <a:cs typeface="Times New Roman" panose="02020603050405020304" pitchFamily="18" charset="0"/>
              </a:rPr>
              <a:t>ommunity-based interventions like Mahila Arogya Samiti will help to enhance health and development outcomes in urban slum communities.</a:t>
            </a:r>
          </a:p>
          <a:p>
            <a:r>
              <a:rPr lang="en-IN" dirty="0">
                <a:latin typeface="Calibri" panose="020F0502020204030204" pitchFamily="34" charset="0"/>
                <a:ea typeface="Calibri" panose="020F0502020204030204" pitchFamily="34" charset="0"/>
                <a:cs typeface="Times New Roman" panose="02020603050405020304" pitchFamily="18" charset="0"/>
              </a:rPr>
              <a:t>Formation of Mahila Arogya Samiti will increase awareness regarding different national health programs in the community.</a:t>
            </a:r>
          </a:p>
          <a:p>
            <a:r>
              <a:rPr lang="en-IN" dirty="0">
                <a:latin typeface="Calibri" panose="020F0502020204030204" pitchFamily="34" charset="0"/>
                <a:ea typeface="Calibri" panose="020F0502020204030204" pitchFamily="34" charset="0"/>
                <a:cs typeface="Times New Roman" panose="02020603050405020304" pitchFamily="18" charset="0"/>
              </a:rPr>
              <a:t>They will also aware the community about health-seeking behavior and incorporate healthy behavior (eg, hand-washing, sanitation, and hygiene practices).</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C93397-F1E4-74CE-136C-705F8FD95C73}"/>
              </a:ext>
            </a:extLst>
          </p:cNvPr>
          <p:cNvPicPr>
            <a:picLocks noChangeAspect="1"/>
          </p:cNvPicPr>
          <p:nvPr/>
        </p:nvPicPr>
        <p:blipFill>
          <a:blip r:embed="rId2"/>
          <a:stretch>
            <a:fillRect/>
          </a:stretch>
        </p:blipFill>
        <p:spPr>
          <a:xfrm>
            <a:off x="10623177" y="0"/>
            <a:ext cx="1493649" cy="695004"/>
          </a:xfrm>
          <a:prstGeom prst="rect">
            <a:avLst/>
          </a:prstGeom>
        </p:spPr>
      </p:pic>
    </p:spTree>
    <p:extLst>
      <p:ext uri="{BB962C8B-B14F-4D97-AF65-F5344CB8AC3E}">
        <p14:creationId xmlns:p14="http://schemas.microsoft.com/office/powerpoint/2010/main" val="32780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FD4E-C922-36FA-2127-FF048D5958C7}"/>
              </a:ext>
            </a:extLst>
          </p:cNvPr>
          <p:cNvSpPr>
            <a:spLocks noGrp="1"/>
          </p:cNvSpPr>
          <p:nvPr>
            <p:ph type="title"/>
          </p:nvPr>
        </p:nvSpPr>
        <p:spPr/>
        <p:txBody>
          <a:bodyPr/>
          <a:lstStyle/>
          <a:p>
            <a:r>
              <a:rPr lang="en-IN" dirty="0"/>
              <a:t> REFERENCES</a:t>
            </a:r>
          </a:p>
        </p:txBody>
      </p:sp>
      <p:sp>
        <p:nvSpPr>
          <p:cNvPr id="3" name="Content Placeholder 2">
            <a:extLst>
              <a:ext uri="{FF2B5EF4-FFF2-40B4-BE49-F238E27FC236}">
                <a16:creationId xmlns:a16="http://schemas.microsoft.com/office/drawing/2014/main" id="{46D2D07F-AD14-3F05-6A6D-2710F8C1AB00}"/>
              </a:ext>
            </a:extLst>
          </p:cNvPr>
          <p:cNvSpPr>
            <a:spLocks noGrp="1"/>
          </p:cNvSpPr>
          <p:nvPr>
            <p:ph idx="1"/>
          </p:nvPr>
        </p:nvSpPr>
        <p:spPr>
          <a:xfrm>
            <a:off x="312084" y="1514475"/>
            <a:ext cx="11349317" cy="4876800"/>
          </a:xfrm>
        </p:spPr>
        <p:txBody>
          <a:bodyPr>
            <a:normAutofit fontScale="92500" lnSpcReduction="10000"/>
          </a:bodyPr>
          <a:lstStyle/>
          <a:p>
            <a:pPr marL="457200" indent="-457200">
              <a:lnSpc>
                <a:spcPct val="107000"/>
              </a:lnSpc>
              <a:spcAft>
                <a:spcPts val="800"/>
              </a:spcAft>
              <a:buFont typeface="+mj-lt"/>
              <a:buAutoNum type="arabicPeriod"/>
            </a:pPr>
            <a:r>
              <a:rPr lang="en-IN" sz="2200" dirty="0">
                <a:effectLst/>
                <a:latin typeface="Calibri" panose="020F0502020204030204" pitchFamily="34" charset="0"/>
                <a:ea typeface="Calibri" panose="020F0502020204030204" pitchFamily="34" charset="0"/>
                <a:cs typeface="Times New Roman" panose="02020603050405020304" pitchFamily="18" charset="0"/>
              </a:rPr>
              <a:t>Desiraju, K., &amp; Gupta, A. (2014). Guidelines for ASHA and MAS in Urban Context. </a:t>
            </a:r>
            <a:r>
              <a:rPr lang="en-IN" sz="2200" dirty="0">
                <a:effectLst/>
                <a:latin typeface="Calibri" panose="020F0502020204030204" pitchFamily="34" charset="0"/>
                <a:ea typeface="Calibri" panose="020F0502020204030204" pitchFamily="34" charset="0"/>
                <a:cs typeface="Times New Roman" panose="02020603050405020304" pitchFamily="18" charset="0"/>
                <a:hlinkClick r:id="rId2"/>
              </a:rPr>
              <a:t>https://www.wbhealth.gov.in/NUHM/uploaded_files/all_files/Guidelines_for_Asha_and_MAS_in_Urban_Context.pdf</a:t>
            </a:r>
            <a:r>
              <a:rPr lang="en-IN" sz="2200"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lnSpc>
                <a:spcPct val="107000"/>
              </a:lnSpc>
              <a:spcAft>
                <a:spcPts val="800"/>
              </a:spcAft>
              <a:buFont typeface="+mj-lt"/>
              <a:buAutoNum type="arabicPeriod"/>
            </a:pPr>
            <a:r>
              <a:rPr lang="en-IN" sz="2200" dirty="0">
                <a:effectLst/>
                <a:latin typeface="Calibri" panose="020F0502020204030204" pitchFamily="34" charset="0"/>
                <a:ea typeface="Calibri" panose="020F0502020204030204" pitchFamily="34" charset="0"/>
                <a:cs typeface="Times New Roman" panose="02020603050405020304" pitchFamily="18" charset="0"/>
              </a:rPr>
              <a:t>HPPI-45-2_merged (2).pdf. (n.d.). Retrieved February 27, 2023, from </a:t>
            </a:r>
            <a:r>
              <a:rPr lang="en-IN" sz="2200" dirty="0">
                <a:effectLst/>
                <a:latin typeface="Calibri" panose="020F0502020204030204" pitchFamily="34" charset="0"/>
                <a:ea typeface="Calibri" panose="020F0502020204030204" pitchFamily="34" charset="0"/>
                <a:cs typeface="Times New Roman" panose="02020603050405020304" pitchFamily="18" charset="0"/>
                <a:hlinkClick r:id="rId3"/>
              </a:rPr>
              <a:t>http://www.nihfw.org/Doc/HPPI-45-2_merged%20(2).pdf#page=37</a:t>
            </a:r>
            <a:r>
              <a:rPr lang="en-IN" sz="2200"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lnSpc>
                <a:spcPct val="107000"/>
              </a:lnSpc>
              <a:spcAft>
                <a:spcPts val="800"/>
              </a:spcAft>
              <a:buFont typeface="+mj-lt"/>
              <a:buAutoNum type="arabicPeriod"/>
            </a:pPr>
            <a:r>
              <a:rPr lang="en-IN" sz="2200" dirty="0">
                <a:effectLst/>
                <a:latin typeface="Calibri" panose="020F0502020204030204" pitchFamily="34" charset="0"/>
                <a:ea typeface="Calibri" panose="020F0502020204030204" pitchFamily="34" charset="0"/>
                <a:cs typeface="Times New Roman" panose="02020603050405020304" pitchFamily="18" charset="0"/>
              </a:rPr>
              <a:t>Mahila Arogya Samiti. (n.d.). Society for Nutrition, Education &amp; Health Action (SNEHA). Retrieved March 20, 2023, from </a:t>
            </a:r>
            <a:r>
              <a:rPr lang="en-IN" sz="2200" dirty="0">
                <a:effectLst/>
                <a:latin typeface="Calibri" panose="020F0502020204030204" pitchFamily="34" charset="0"/>
                <a:ea typeface="Calibri" panose="020F0502020204030204" pitchFamily="34" charset="0"/>
                <a:cs typeface="Times New Roman" panose="02020603050405020304" pitchFamily="18" charset="0"/>
                <a:hlinkClick r:id="rId4"/>
              </a:rPr>
              <a:t>https://snehamumbai.org/mahila-arogya-samiti/</a:t>
            </a:r>
            <a:r>
              <a:rPr lang="en-IN" sz="2200"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lnSpc>
                <a:spcPct val="107000"/>
              </a:lnSpc>
              <a:spcAft>
                <a:spcPts val="800"/>
              </a:spcAft>
              <a:buFont typeface="+mj-lt"/>
              <a:buAutoNum type="arabicPeriod"/>
            </a:pPr>
            <a:r>
              <a:rPr lang="en-IN" sz="2200" dirty="0">
                <a:effectLst/>
                <a:latin typeface="Calibri" panose="020F0502020204030204" pitchFamily="34" charset="0"/>
                <a:ea typeface="Calibri" panose="020F0502020204030204" pitchFamily="34" charset="0"/>
                <a:cs typeface="Times New Roman" panose="02020603050405020304" pitchFamily="18" charset="0"/>
              </a:rPr>
              <a:t>NUHM Mahila Arogya Samiti – SOCIETY FOR NATURE EDUCATION &amp; HEALTH. (n.d.). Retrieved February 15, 2023, from </a:t>
            </a:r>
            <a:r>
              <a:rPr lang="en-IN" sz="2200" dirty="0">
                <a:effectLst/>
                <a:latin typeface="Calibri" panose="020F0502020204030204" pitchFamily="34" charset="0"/>
                <a:ea typeface="Calibri" panose="020F0502020204030204" pitchFamily="34" charset="0"/>
                <a:cs typeface="Times New Roman" panose="02020603050405020304" pitchFamily="18" charset="0"/>
                <a:hlinkClick r:id="rId5"/>
              </a:rPr>
              <a:t>http://snehindia.org/nuhm-mahila-arogya-samiti/</a:t>
            </a:r>
            <a:r>
              <a:rPr lang="en-IN" sz="2200"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lnSpc>
                <a:spcPct val="107000"/>
              </a:lnSpc>
              <a:spcAft>
                <a:spcPts val="800"/>
              </a:spcAft>
              <a:buFont typeface="+mj-lt"/>
              <a:buAutoNum type="arabicPeriod"/>
            </a:pPr>
            <a:r>
              <a:rPr lang="en-IN" sz="2200" dirty="0">
                <a:effectLst/>
                <a:latin typeface="Calibri" panose="020F0502020204030204" pitchFamily="34" charset="0"/>
                <a:ea typeface="Calibri" panose="020F0502020204030204" pitchFamily="34" charset="0"/>
                <a:cs typeface="Times New Roman" panose="02020603050405020304" pitchFamily="18" charset="0"/>
              </a:rPr>
              <a:t>Mahila Arogya Samiti Report 2015-16. (2016). </a:t>
            </a:r>
            <a:r>
              <a:rPr lang="en-IN" sz="2200" dirty="0">
                <a:effectLst/>
                <a:latin typeface="Calibri" panose="020F0502020204030204" pitchFamily="34" charset="0"/>
                <a:ea typeface="Calibri" panose="020F0502020204030204" pitchFamily="34" charset="0"/>
                <a:cs typeface="Times New Roman" panose="02020603050405020304" pitchFamily="18" charset="0"/>
                <a:hlinkClick r:id="rId6"/>
              </a:rPr>
              <a:t>https://shsrc.org/wp-content/uploads/2020/04/MAHILA_AAROGY_SAMITI_ANNUAL_REPORT_2015_16.pdf</a:t>
            </a:r>
            <a:r>
              <a:rPr lang="en-IN" sz="2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C2BA62E0-443A-9F3E-AF44-B7C6373FF840}"/>
              </a:ext>
            </a:extLst>
          </p:cNvPr>
          <p:cNvPicPr>
            <a:picLocks noChangeAspect="1"/>
          </p:cNvPicPr>
          <p:nvPr/>
        </p:nvPicPr>
        <p:blipFill>
          <a:blip r:embed="rId7"/>
          <a:stretch>
            <a:fillRect/>
          </a:stretch>
        </p:blipFill>
        <p:spPr>
          <a:xfrm>
            <a:off x="10596282" y="0"/>
            <a:ext cx="1493649" cy="695004"/>
          </a:xfrm>
          <a:prstGeom prst="rect">
            <a:avLst/>
          </a:prstGeom>
        </p:spPr>
      </p:pic>
    </p:spTree>
    <p:extLst>
      <p:ext uri="{BB962C8B-B14F-4D97-AF65-F5344CB8AC3E}">
        <p14:creationId xmlns:p14="http://schemas.microsoft.com/office/powerpoint/2010/main" val="424018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174E3-F8D0-2D4D-7856-AF68E96B0E5A}"/>
              </a:ext>
            </a:extLst>
          </p:cNvPr>
          <p:cNvSpPr txBox="1"/>
          <p:nvPr/>
        </p:nvSpPr>
        <p:spPr>
          <a:xfrm>
            <a:off x="2743200" y="2402542"/>
            <a:ext cx="6320118" cy="1477328"/>
          </a:xfrm>
          <a:prstGeom prst="rect">
            <a:avLst/>
          </a:prstGeom>
          <a:noFill/>
        </p:spPr>
        <p:txBody>
          <a:bodyPr wrap="square" rtlCol="0">
            <a:spAutoFit/>
          </a:bodyPr>
          <a:lstStyle/>
          <a:p>
            <a:pPr algn="ctr"/>
            <a:r>
              <a:rPr lang="en-IN" sz="4400" b="1" dirty="0"/>
              <a:t>THANK YOU! </a:t>
            </a:r>
          </a:p>
          <a:p>
            <a:pPr algn="ctr"/>
            <a:endParaRPr lang="en-IN" dirty="0"/>
          </a:p>
          <a:p>
            <a:pPr algn="ctr"/>
            <a:r>
              <a:rPr lang="en-IN" sz="2800" dirty="0"/>
              <a:t>  ANY QUESTIONS?</a:t>
            </a:r>
          </a:p>
        </p:txBody>
      </p:sp>
      <p:pic>
        <p:nvPicPr>
          <p:cNvPr id="3" name="Picture 2">
            <a:extLst>
              <a:ext uri="{FF2B5EF4-FFF2-40B4-BE49-F238E27FC236}">
                <a16:creationId xmlns:a16="http://schemas.microsoft.com/office/drawing/2014/main" id="{0B191371-E1E9-7E53-FFEC-FB68D7CDAB7E}"/>
              </a:ext>
            </a:extLst>
          </p:cNvPr>
          <p:cNvPicPr>
            <a:picLocks noChangeAspect="1"/>
          </p:cNvPicPr>
          <p:nvPr/>
        </p:nvPicPr>
        <p:blipFill>
          <a:blip r:embed="rId2"/>
          <a:stretch>
            <a:fillRect/>
          </a:stretch>
        </p:blipFill>
        <p:spPr>
          <a:xfrm>
            <a:off x="10614212" y="0"/>
            <a:ext cx="1493649" cy="695004"/>
          </a:xfrm>
          <a:prstGeom prst="rect">
            <a:avLst/>
          </a:prstGeom>
        </p:spPr>
      </p:pic>
    </p:spTree>
    <p:extLst>
      <p:ext uri="{BB962C8B-B14F-4D97-AF65-F5344CB8AC3E}">
        <p14:creationId xmlns:p14="http://schemas.microsoft.com/office/powerpoint/2010/main" val="22755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048F-983C-CD65-FACC-77F477F53851}"/>
              </a:ext>
            </a:extLst>
          </p:cNvPr>
          <p:cNvSpPr>
            <a:spLocks noGrp="1"/>
          </p:cNvSpPr>
          <p:nvPr>
            <p:ph type="title"/>
          </p:nvPr>
        </p:nvSpPr>
        <p:spPr/>
        <p:txBody>
          <a:bodyPr/>
          <a:lstStyle/>
          <a:p>
            <a:r>
              <a:rPr lang="en-IN" dirty="0"/>
              <a:t> PICTORIAL JOURNEY</a:t>
            </a:r>
          </a:p>
        </p:txBody>
      </p:sp>
      <p:pic>
        <p:nvPicPr>
          <p:cNvPr id="5" name="Content Placeholder 4">
            <a:extLst>
              <a:ext uri="{FF2B5EF4-FFF2-40B4-BE49-F238E27FC236}">
                <a16:creationId xmlns:a16="http://schemas.microsoft.com/office/drawing/2014/main" id="{9D93FD37-3018-9C8A-5BB6-FA26DDC4DA73}"/>
              </a:ext>
            </a:extLst>
          </p:cNvPr>
          <p:cNvPicPr>
            <a:picLocks noGrp="1" noChangeAspect="1"/>
          </p:cNvPicPr>
          <p:nvPr>
            <p:ph sz="half" idx="1"/>
          </p:nvPr>
        </p:nvPicPr>
        <p:blipFill>
          <a:blip r:embed="rId2"/>
          <a:stretch>
            <a:fillRect/>
          </a:stretch>
        </p:blipFill>
        <p:spPr>
          <a:xfrm>
            <a:off x="1559859" y="1600200"/>
            <a:ext cx="3881717" cy="4572000"/>
          </a:xfrm>
          <a:prstGeom prst="rect">
            <a:avLst/>
          </a:prstGeom>
        </p:spPr>
      </p:pic>
      <p:pic>
        <p:nvPicPr>
          <p:cNvPr id="6" name="Content Placeholder 5">
            <a:extLst>
              <a:ext uri="{FF2B5EF4-FFF2-40B4-BE49-F238E27FC236}">
                <a16:creationId xmlns:a16="http://schemas.microsoft.com/office/drawing/2014/main" id="{9478DE3D-725A-08E0-9831-9919D6CA46CA}"/>
              </a:ext>
            </a:extLst>
          </p:cNvPr>
          <p:cNvPicPr>
            <a:picLocks noGrp="1" noChangeAspect="1"/>
          </p:cNvPicPr>
          <p:nvPr>
            <p:ph sz="half" idx="2"/>
          </p:nvPr>
        </p:nvPicPr>
        <p:blipFill>
          <a:blip r:embed="rId3"/>
          <a:stretch>
            <a:fillRect/>
          </a:stretch>
        </p:blipFill>
        <p:spPr>
          <a:xfrm>
            <a:off x="6243918" y="2486025"/>
            <a:ext cx="4914900" cy="3686175"/>
          </a:xfrm>
          <a:prstGeom prst="rect">
            <a:avLst/>
          </a:prstGeom>
        </p:spPr>
      </p:pic>
      <p:sp>
        <p:nvSpPr>
          <p:cNvPr id="7" name="TextBox 6">
            <a:extLst>
              <a:ext uri="{FF2B5EF4-FFF2-40B4-BE49-F238E27FC236}">
                <a16:creationId xmlns:a16="http://schemas.microsoft.com/office/drawing/2014/main" id="{D586CA04-554F-776F-4C27-B43182C5683A}"/>
              </a:ext>
            </a:extLst>
          </p:cNvPr>
          <p:cNvSpPr txBox="1"/>
          <p:nvPr/>
        </p:nvSpPr>
        <p:spPr>
          <a:xfrm>
            <a:off x="6364940" y="1858446"/>
            <a:ext cx="3998259" cy="400110"/>
          </a:xfrm>
          <a:prstGeom prst="rect">
            <a:avLst/>
          </a:prstGeom>
          <a:noFill/>
        </p:spPr>
        <p:txBody>
          <a:bodyPr wrap="square" rtlCol="0">
            <a:spAutoFit/>
          </a:bodyPr>
          <a:lstStyle/>
          <a:p>
            <a:r>
              <a:rPr lang="en-IN" sz="2000" dirty="0">
                <a:latin typeface="Calibri" panose="020F0502020204030204" pitchFamily="34" charset="0"/>
                <a:ea typeface="Calibri" panose="020F0502020204030204" pitchFamily="34" charset="0"/>
                <a:cs typeface="Calibri" panose="020F0502020204030204" pitchFamily="34" charset="0"/>
              </a:rPr>
              <a:t>FGD in Basant Gaon</a:t>
            </a:r>
          </a:p>
        </p:txBody>
      </p:sp>
      <p:pic>
        <p:nvPicPr>
          <p:cNvPr id="3" name="Picture 2">
            <a:extLst>
              <a:ext uri="{FF2B5EF4-FFF2-40B4-BE49-F238E27FC236}">
                <a16:creationId xmlns:a16="http://schemas.microsoft.com/office/drawing/2014/main" id="{EFDD09DD-0B2A-2031-77A9-8E9C0875F9F7}"/>
              </a:ext>
            </a:extLst>
          </p:cNvPr>
          <p:cNvPicPr>
            <a:picLocks noChangeAspect="1"/>
          </p:cNvPicPr>
          <p:nvPr/>
        </p:nvPicPr>
        <p:blipFill>
          <a:blip r:embed="rId4"/>
          <a:stretch>
            <a:fillRect/>
          </a:stretch>
        </p:blipFill>
        <p:spPr>
          <a:xfrm>
            <a:off x="10524565" y="0"/>
            <a:ext cx="1493649" cy="695004"/>
          </a:xfrm>
          <a:prstGeom prst="rect">
            <a:avLst/>
          </a:prstGeom>
        </p:spPr>
      </p:pic>
    </p:spTree>
    <p:extLst>
      <p:ext uri="{BB962C8B-B14F-4D97-AF65-F5344CB8AC3E}">
        <p14:creationId xmlns:p14="http://schemas.microsoft.com/office/powerpoint/2010/main" val="401907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AA49-FF19-2EDA-8717-9FC4860D60BD}"/>
              </a:ext>
            </a:extLst>
          </p:cNvPr>
          <p:cNvSpPr>
            <a:spLocks noGrp="1"/>
          </p:cNvSpPr>
          <p:nvPr>
            <p:ph type="title"/>
          </p:nvPr>
        </p:nvSpPr>
        <p:spPr/>
        <p:txBody>
          <a:bodyPr/>
          <a:lstStyle/>
          <a:p>
            <a:r>
              <a:rPr lang="en-IN" dirty="0"/>
              <a:t> PICTORIAL JOURNEY</a:t>
            </a:r>
          </a:p>
        </p:txBody>
      </p:sp>
      <p:pic>
        <p:nvPicPr>
          <p:cNvPr id="5" name="Content Placeholder 4">
            <a:extLst>
              <a:ext uri="{FF2B5EF4-FFF2-40B4-BE49-F238E27FC236}">
                <a16:creationId xmlns:a16="http://schemas.microsoft.com/office/drawing/2014/main" id="{1C9EA58E-FB94-E2E9-7762-0160309A6E5F}"/>
              </a:ext>
            </a:extLst>
          </p:cNvPr>
          <p:cNvPicPr>
            <a:picLocks noGrp="1" noChangeAspect="1"/>
          </p:cNvPicPr>
          <p:nvPr>
            <p:ph sz="half" idx="1"/>
          </p:nvPr>
        </p:nvPicPr>
        <p:blipFill>
          <a:blip r:embed="rId2"/>
          <a:stretch>
            <a:fillRect/>
          </a:stretch>
        </p:blipFill>
        <p:spPr>
          <a:xfrm>
            <a:off x="1104901" y="2486024"/>
            <a:ext cx="4914900" cy="3686175"/>
          </a:xfrm>
          <a:prstGeom prst="rect">
            <a:avLst/>
          </a:prstGeom>
        </p:spPr>
      </p:pic>
      <p:sp>
        <p:nvSpPr>
          <p:cNvPr id="6" name="TextBox 5">
            <a:extLst>
              <a:ext uri="{FF2B5EF4-FFF2-40B4-BE49-F238E27FC236}">
                <a16:creationId xmlns:a16="http://schemas.microsoft.com/office/drawing/2014/main" id="{0671FFA6-C0BC-A060-B943-146C997D93D0}"/>
              </a:ext>
            </a:extLst>
          </p:cNvPr>
          <p:cNvSpPr txBox="1"/>
          <p:nvPr/>
        </p:nvSpPr>
        <p:spPr>
          <a:xfrm>
            <a:off x="1093696" y="1783977"/>
            <a:ext cx="3334870" cy="400110"/>
          </a:xfrm>
          <a:prstGeom prst="rect">
            <a:avLst/>
          </a:prstGeom>
          <a:noFill/>
        </p:spPr>
        <p:txBody>
          <a:bodyPr wrap="square" rtlCol="0">
            <a:spAutoFit/>
          </a:bodyPr>
          <a:lstStyle/>
          <a:p>
            <a:r>
              <a:rPr lang="en-IN" sz="2000" dirty="0">
                <a:latin typeface="Calibri" panose="020F0502020204030204" pitchFamily="34" charset="0"/>
                <a:ea typeface="Calibri" panose="020F0502020204030204" pitchFamily="34" charset="0"/>
                <a:cs typeface="Calibri" panose="020F0502020204030204" pitchFamily="34" charset="0"/>
              </a:rPr>
              <a:t>FGD in Raj Nagar</a:t>
            </a:r>
          </a:p>
        </p:txBody>
      </p:sp>
      <p:pic>
        <p:nvPicPr>
          <p:cNvPr id="3" name="Picture 2">
            <a:extLst>
              <a:ext uri="{FF2B5EF4-FFF2-40B4-BE49-F238E27FC236}">
                <a16:creationId xmlns:a16="http://schemas.microsoft.com/office/drawing/2014/main" id="{061107BA-6FBB-2E92-F44D-A3878C16DDB4}"/>
              </a:ext>
            </a:extLst>
          </p:cNvPr>
          <p:cNvPicPr>
            <a:picLocks noChangeAspect="1"/>
          </p:cNvPicPr>
          <p:nvPr/>
        </p:nvPicPr>
        <p:blipFill>
          <a:blip r:embed="rId3"/>
          <a:stretch>
            <a:fillRect/>
          </a:stretch>
        </p:blipFill>
        <p:spPr>
          <a:xfrm>
            <a:off x="6417400" y="2486024"/>
            <a:ext cx="4537472" cy="3686175"/>
          </a:xfrm>
          <a:prstGeom prst="rect">
            <a:avLst/>
          </a:prstGeom>
        </p:spPr>
      </p:pic>
      <p:sp>
        <p:nvSpPr>
          <p:cNvPr id="4" name="TextBox 3">
            <a:extLst>
              <a:ext uri="{FF2B5EF4-FFF2-40B4-BE49-F238E27FC236}">
                <a16:creationId xmlns:a16="http://schemas.microsoft.com/office/drawing/2014/main" id="{2E87CF5B-AB21-CF94-F234-D619BDDC6E25}"/>
              </a:ext>
            </a:extLst>
          </p:cNvPr>
          <p:cNvSpPr txBox="1"/>
          <p:nvPr/>
        </p:nvSpPr>
        <p:spPr>
          <a:xfrm>
            <a:off x="6417400" y="1783977"/>
            <a:ext cx="2850777" cy="400110"/>
          </a:xfrm>
          <a:prstGeom prst="rect">
            <a:avLst/>
          </a:prstGeom>
          <a:noFill/>
        </p:spPr>
        <p:txBody>
          <a:bodyPr wrap="square" rtlCol="0">
            <a:spAutoFit/>
          </a:bodyPr>
          <a:lstStyle/>
          <a:p>
            <a:r>
              <a:rPr lang="en-IN" sz="2000" dirty="0">
                <a:latin typeface="Calibri" panose="020F0502020204030204" pitchFamily="34" charset="0"/>
                <a:ea typeface="Calibri" panose="020F0502020204030204" pitchFamily="34" charset="0"/>
                <a:cs typeface="Calibri" panose="020F0502020204030204" pitchFamily="34" charset="0"/>
              </a:rPr>
              <a:t>FGD with Males </a:t>
            </a:r>
          </a:p>
        </p:txBody>
      </p:sp>
      <p:pic>
        <p:nvPicPr>
          <p:cNvPr id="7" name="Picture 6">
            <a:extLst>
              <a:ext uri="{FF2B5EF4-FFF2-40B4-BE49-F238E27FC236}">
                <a16:creationId xmlns:a16="http://schemas.microsoft.com/office/drawing/2014/main" id="{5B4FEA92-D290-9A90-F65A-D16BA09C7D40}"/>
              </a:ext>
            </a:extLst>
          </p:cNvPr>
          <p:cNvPicPr>
            <a:picLocks noChangeAspect="1"/>
          </p:cNvPicPr>
          <p:nvPr/>
        </p:nvPicPr>
        <p:blipFill>
          <a:blip r:embed="rId4"/>
          <a:stretch>
            <a:fillRect/>
          </a:stretch>
        </p:blipFill>
        <p:spPr>
          <a:xfrm>
            <a:off x="10578353" y="0"/>
            <a:ext cx="1493649" cy="695004"/>
          </a:xfrm>
          <a:prstGeom prst="rect">
            <a:avLst/>
          </a:prstGeom>
        </p:spPr>
      </p:pic>
    </p:spTree>
    <p:extLst>
      <p:ext uri="{BB962C8B-B14F-4D97-AF65-F5344CB8AC3E}">
        <p14:creationId xmlns:p14="http://schemas.microsoft.com/office/powerpoint/2010/main" val="223480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CE1F-8B51-314A-A117-EDE533BF6314}"/>
              </a:ext>
            </a:extLst>
          </p:cNvPr>
          <p:cNvSpPr>
            <a:spLocks noGrp="1"/>
          </p:cNvSpPr>
          <p:nvPr>
            <p:ph type="title"/>
          </p:nvPr>
        </p:nvSpPr>
        <p:spPr/>
        <p:txBody>
          <a:bodyPr/>
          <a:lstStyle/>
          <a:p>
            <a:r>
              <a:rPr lang="en-IN" dirty="0"/>
              <a:t> CONTENTS</a:t>
            </a:r>
          </a:p>
        </p:txBody>
      </p:sp>
      <p:sp>
        <p:nvSpPr>
          <p:cNvPr id="3" name="Content Placeholder 2">
            <a:extLst>
              <a:ext uri="{FF2B5EF4-FFF2-40B4-BE49-F238E27FC236}">
                <a16:creationId xmlns:a16="http://schemas.microsoft.com/office/drawing/2014/main" id="{03D9B4F2-A2B7-02CC-AA75-7F521E5F3100}"/>
              </a:ext>
            </a:extLst>
          </p:cNvPr>
          <p:cNvSpPr>
            <a:spLocks noGrp="1"/>
          </p:cNvSpPr>
          <p:nvPr>
            <p:ph idx="1"/>
          </p:nvPr>
        </p:nvSpPr>
        <p:spPr/>
        <p:txBody>
          <a:bodyPr>
            <a:normAutofit fontScale="92500" lnSpcReduction="10000"/>
          </a:bodyPr>
          <a:lstStyle/>
          <a:p>
            <a:pPr marL="0" indent="0">
              <a:buNone/>
            </a:pPr>
            <a:r>
              <a:rPr lang="en-IN" sz="2000" dirty="0">
                <a:latin typeface="Calibri" panose="020F0502020204030204" pitchFamily="34" charset="0"/>
                <a:ea typeface="Calibri" panose="020F0502020204030204" pitchFamily="34" charset="0"/>
                <a:cs typeface="Calibri" panose="020F0502020204030204" pitchFamily="34" charset="0"/>
              </a:rPr>
              <a:t>Introduction</a:t>
            </a:r>
          </a:p>
          <a:p>
            <a:pPr marL="0" indent="0">
              <a:buNone/>
            </a:pPr>
            <a:r>
              <a:rPr lang="en-IN" sz="2000">
                <a:latin typeface="Calibri" panose="020F0502020204030204" pitchFamily="34" charset="0"/>
                <a:ea typeface="Calibri" panose="020F0502020204030204" pitchFamily="34" charset="0"/>
                <a:cs typeface="Calibri" panose="020F0502020204030204" pitchFamily="34" charset="0"/>
              </a:rPr>
              <a:t>Rationale</a:t>
            </a:r>
            <a:endParaRPr lang="en-IN"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N" sz="2000" dirty="0">
                <a:latin typeface="Calibri" panose="020F0502020204030204" pitchFamily="34" charset="0"/>
                <a:ea typeface="Calibri" panose="020F0502020204030204" pitchFamily="34" charset="0"/>
                <a:cs typeface="Calibri" panose="020F0502020204030204" pitchFamily="34" charset="0"/>
              </a:rPr>
              <a:t>Objectives</a:t>
            </a:r>
          </a:p>
          <a:p>
            <a:pPr marL="0" indent="0">
              <a:buNone/>
            </a:pPr>
            <a:r>
              <a:rPr lang="en-IN" sz="2000" dirty="0">
                <a:latin typeface="Calibri" panose="020F0502020204030204" pitchFamily="34" charset="0"/>
                <a:ea typeface="Calibri" panose="020F0502020204030204" pitchFamily="34" charset="0"/>
                <a:cs typeface="Calibri" panose="020F0502020204030204" pitchFamily="34" charset="0"/>
              </a:rPr>
              <a:t>Methodology</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Results</a:t>
            </a:r>
          </a:p>
          <a:p>
            <a:pPr marL="0" indent="0">
              <a:buNone/>
            </a:pPr>
            <a:r>
              <a:rPr lang="en-IN" sz="2000" dirty="0">
                <a:latin typeface="Calibri" panose="020F0502020204030204" pitchFamily="34" charset="0"/>
                <a:ea typeface="Calibri" panose="020F0502020204030204" pitchFamily="34" charset="0"/>
                <a:cs typeface="Calibri" panose="020F0502020204030204" pitchFamily="34" charset="0"/>
              </a:rPr>
              <a:t>Discussion</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Limitations</a:t>
            </a:r>
            <a:endParaRPr lang="en-IN"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Conclusion</a:t>
            </a:r>
          </a:p>
          <a:p>
            <a:pPr marL="0" indent="0">
              <a:buNone/>
            </a:pPr>
            <a:r>
              <a:rPr lang="en-IN" sz="2000" dirty="0">
                <a:latin typeface="Calibri" panose="020F0502020204030204" pitchFamily="34" charset="0"/>
                <a:ea typeface="Calibri" panose="020F0502020204030204" pitchFamily="34" charset="0"/>
                <a:cs typeface="Calibri" panose="020F0502020204030204" pitchFamily="34" charset="0"/>
              </a:rPr>
              <a:t>References</a:t>
            </a:r>
          </a:p>
          <a:p>
            <a:pPr marL="0" indent="0">
              <a:buNone/>
            </a:pPr>
            <a:r>
              <a:rPr lang="en-IN" sz="2000" dirty="0">
                <a:latin typeface="Calibri" panose="020F0502020204030204" pitchFamily="34" charset="0"/>
                <a:ea typeface="Calibri" panose="020F0502020204030204" pitchFamily="34" charset="0"/>
                <a:cs typeface="Calibri" panose="020F0502020204030204" pitchFamily="34" charset="0"/>
              </a:rPr>
              <a:t>Pictorial journey</a:t>
            </a:r>
          </a:p>
          <a:p>
            <a:endParaRPr lang="en-IN" dirty="0"/>
          </a:p>
        </p:txBody>
      </p:sp>
    </p:spTree>
    <p:extLst>
      <p:ext uri="{BB962C8B-B14F-4D97-AF65-F5344CB8AC3E}">
        <p14:creationId xmlns:p14="http://schemas.microsoft.com/office/powerpoint/2010/main" val="263253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INTRODUCTION</a:t>
            </a:r>
          </a:p>
        </p:txBody>
      </p:sp>
      <p:sp>
        <p:nvSpPr>
          <p:cNvPr id="4" name="Content Placeholder 3">
            <a:extLst>
              <a:ext uri="{FF2B5EF4-FFF2-40B4-BE49-F238E27FC236}">
                <a16:creationId xmlns:a16="http://schemas.microsoft.com/office/drawing/2014/main" id="{87CBA1A6-B8E3-45BD-7EAD-108469C66A1B}"/>
              </a:ext>
            </a:extLst>
          </p:cNvPr>
          <p:cNvSpPr>
            <a:spLocks noGrp="1"/>
          </p:cNvSpPr>
          <p:nvPr>
            <p:ph idx="1"/>
          </p:nvPr>
        </p:nvSpPr>
        <p:spPr>
          <a:xfrm>
            <a:off x="1104900" y="1600200"/>
            <a:ext cx="9982200" cy="4953000"/>
          </a:xfrm>
        </p:spPr>
        <p:txBody>
          <a:bodyPr>
            <a:normAutofit lnSpcReduction="10000"/>
          </a:bodyPr>
          <a:lstStyle/>
          <a:p>
            <a:r>
              <a:rPr lang="en-US" sz="2400" dirty="0">
                <a:latin typeface="Calibri" panose="020F0502020204030204" pitchFamily="34" charset="0"/>
                <a:ea typeface="Calibri" panose="020F0502020204030204" pitchFamily="34" charset="0"/>
                <a:cs typeface="Calibri" panose="020F0502020204030204" pitchFamily="34" charset="0"/>
              </a:rPr>
              <a:t>Mahila Arogya Samiti (MAS)</a:t>
            </a:r>
          </a:p>
          <a:p>
            <a:pPr lvl="1">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Framework for Community mobilization </a:t>
            </a:r>
          </a:p>
          <a:p>
            <a:pPr lvl="1">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Introduced by the National Urban Health Mission (NUHM) in 2013 </a:t>
            </a:r>
          </a:p>
          <a:p>
            <a:pPr lvl="1">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Addresses welfare, health, and development needs of urban slums</a:t>
            </a:r>
          </a:p>
          <a:p>
            <a:pPr>
              <a:lnSpc>
                <a:spcPct val="107000"/>
              </a:lnSpc>
              <a:spcAft>
                <a:spcPts val="800"/>
              </a:spcAft>
            </a:pPr>
            <a:r>
              <a:rPr lang="en-US" sz="2400" dirty="0">
                <a:latin typeface="Calibri" panose="020F0502020204030204" pitchFamily="34" charset="0"/>
                <a:ea typeface="Calibri" panose="020F0502020204030204" pitchFamily="34" charset="0"/>
                <a:cs typeface="Calibri" panose="020F0502020204030204" pitchFamily="34" charset="0"/>
              </a:rPr>
              <a:t>NUHM guidelines</a:t>
            </a:r>
          </a:p>
          <a:p>
            <a:pPr lvl="1">
              <a:lnSpc>
                <a:spcPct val="110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MAS should have 10-12 members</a:t>
            </a:r>
          </a:p>
          <a:p>
            <a:pPr lvl="1">
              <a:lnSpc>
                <a:spcPct val="110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Cover 50-100 households  </a:t>
            </a:r>
          </a:p>
          <a:p>
            <a:pPr lvl="1">
              <a:lnSpc>
                <a:spcPct val="110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Rs. 5,000 annual untied funds deposited in MAS’s bank account to conduct health and welfare activities</a:t>
            </a:r>
          </a:p>
          <a:p>
            <a:pPr lvl="1">
              <a:lnSpc>
                <a:spcPct val="110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MAS members are sensitized at the area’s health center under different health program activities to be held in the community</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IN" sz="1600" dirty="0"/>
          </a:p>
        </p:txBody>
      </p:sp>
      <p:pic>
        <p:nvPicPr>
          <p:cNvPr id="3" name="Picture 2">
            <a:extLst>
              <a:ext uri="{FF2B5EF4-FFF2-40B4-BE49-F238E27FC236}">
                <a16:creationId xmlns:a16="http://schemas.microsoft.com/office/drawing/2014/main" id="{043F0086-AC4C-58EF-0E88-09AB9542A1FD}"/>
              </a:ext>
            </a:extLst>
          </p:cNvPr>
          <p:cNvPicPr>
            <a:picLocks noChangeAspect="1"/>
          </p:cNvPicPr>
          <p:nvPr/>
        </p:nvPicPr>
        <p:blipFill>
          <a:blip r:embed="rId2"/>
          <a:stretch>
            <a:fillRect/>
          </a:stretch>
        </p:blipFill>
        <p:spPr>
          <a:xfrm>
            <a:off x="10064738" y="0"/>
            <a:ext cx="1490768" cy="762000"/>
          </a:xfrm>
          <a:prstGeom prst="rect">
            <a:avLst/>
          </a:prstGeom>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25C4-8159-AE7C-8001-051DEE02C9BA}"/>
              </a:ext>
            </a:extLst>
          </p:cNvPr>
          <p:cNvSpPr>
            <a:spLocks noGrp="1"/>
          </p:cNvSpPr>
          <p:nvPr>
            <p:ph type="title"/>
          </p:nvPr>
        </p:nvSpPr>
        <p:spPr/>
        <p:txBody>
          <a:bodyPr/>
          <a:lstStyle/>
          <a:p>
            <a:r>
              <a:rPr lang="en-IN" dirty="0"/>
              <a:t> INTRODUCTION</a:t>
            </a:r>
          </a:p>
        </p:txBody>
      </p:sp>
      <p:sp>
        <p:nvSpPr>
          <p:cNvPr id="3" name="Content Placeholder 2">
            <a:extLst>
              <a:ext uri="{FF2B5EF4-FFF2-40B4-BE49-F238E27FC236}">
                <a16:creationId xmlns:a16="http://schemas.microsoft.com/office/drawing/2014/main" id="{C4C50D10-51DA-648E-E7B4-BF8E49A60B14}"/>
              </a:ext>
            </a:extLst>
          </p:cNvPr>
          <p:cNvSpPr>
            <a:spLocks noGrp="1"/>
          </p:cNvSpPr>
          <p:nvPr>
            <p:ph idx="1"/>
          </p:nvPr>
        </p:nvSpPr>
        <p:spPr/>
        <p:txBody>
          <a:bodyPr>
            <a:normAutofit fontScale="92500"/>
          </a:bodyPr>
          <a:lstStyle/>
          <a:p>
            <a:pPr lvl="1">
              <a:lnSpc>
                <a:spcPct val="107000"/>
              </a:lnSpc>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Improve awareness and access to community health services (Mumbai: MAS buy floor mats for Integrated Child Development Scheme (ICDS) Anganwadi and conduct awareness activities).</a:t>
            </a:r>
          </a:p>
          <a:p>
            <a:pPr lvl="1">
              <a:lnSpc>
                <a:spcPct val="107000"/>
              </a:lnSpc>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Odisha: Informed 22 slums on health-related concerns, superstitions, maternity healthcare, newborn care, and welfare programs.</a:t>
            </a:r>
          </a:p>
          <a:p>
            <a:pPr lvl="1">
              <a:lnSpc>
                <a:spcPct val="107000"/>
              </a:lnSpc>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Tailor health plans for communities (Chhattisgarh: 3125 MAS trained).</a:t>
            </a:r>
          </a:p>
          <a:p>
            <a:pPr lvl="1">
              <a:lnSpc>
                <a:spcPct val="107000"/>
              </a:lnSpc>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Society for Nature, Education, and Health (SNEH NGO, Odisha) has established MASs in 17 slums.</a:t>
            </a:r>
          </a:p>
          <a:p>
            <a:pPr lvl="1">
              <a:lnSpc>
                <a:spcPct val="107000"/>
              </a:lnSpc>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Prevention of violence against women (Chhattisgarh: MAS intervened in 6000 cases during 2015-16).</a:t>
            </a:r>
          </a:p>
          <a:p>
            <a:pPr lvl="1">
              <a:lnSpc>
                <a:spcPct val="107000"/>
              </a:lnSpc>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Encourage community participation in health promotion (Kolkata: 504 trained MAS increased use of basic eye health care and follow-up for same).</a:t>
            </a:r>
          </a:p>
          <a:p>
            <a:pPr marL="457200" lvl="1" indent="0">
              <a:lnSpc>
                <a:spcPct val="107000"/>
              </a:lnSpc>
              <a:spcAft>
                <a:spcPts val="800"/>
              </a:spcAft>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IN" dirty="0"/>
          </a:p>
        </p:txBody>
      </p:sp>
      <p:pic>
        <p:nvPicPr>
          <p:cNvPr id="4" name="Picture 3">
            <a:extLst>
              <a:ext uri="{FF2B5EF4-FFF2-40B4-BE49-F238E27FC236}">
                <a16:creationId xmlns:a16="http://schemas.microsoft.com/office/drawing/2014/main" id="{97F0ADF1-A41F-1F31-D3DE-FB607368139A}"/>
              </a:ext>
            </a:extLst>
          </p:cNvPr>
          <p:cNvPicPr>
            <a:picLocks noChangeAspect="1"/>
          </p:cNvPicPr>
          <p:nvPr/>
        </p:nvPicPr>
        <p:blipFill>
          <a:blip r:embed="rId2"/>
          <a:stretch>
            <a:fillRect/>
          </a:stretch>
        </p:blipFill>
        <p:spPr>
          <a:xfrm>
            <a:off x="10148047" y="-27134"/>
            <a:ext cx="1493649" cy="695004"/>
          </a:xfrm>
          <a:prstGeom prst="rect">
            <a:avLst/>
          </a:prstGeom>
        </p:spPr>
      </p:pic>
    </p:spTree>
    <p:extLst>
      <p:ext uri="{BB962C8B-B14F-4D97-AF65-F5344CB8AC3E}">
        <p14:creationId xmlns:p14="http://schemas.microsoft.com/office/powerpoint/2010/main" val="271754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708F-E310-872B-5103-295818FE7BA6}"/>
              </a:ext>
            </a:extLst>
          </p:cNvPr>
          <p:cNvSpPr>
            <a:spLocks noGrp="1"/>
          </p:cNvSpPr>
          <p:nvPr>
            <p:ph type="title"/>
          </p:nvPr>
        </p:nvSpPr>
        <p:spPr/>
        <p:txBody>
          <a:bodyPr/>
          <a:lstStyle/>
          <a:p>
            <a:r>
              <a:rPr lang="en-IN" dirty="0"/>
              <a:t> RATIONALE</a:t>
            </a:r>
          </a:p>
        </p:txBody>
      </p:sp>
      <p:sp>
        <p:nvSpPr>
          <p:cNvPr id="3" name="Content Placeholder 2">
            <a:extLst>
              <a:ext uri="{FF2B5EF4-FFF2-40B4-BE49-F238E27FC236}">
                <a16:creationId xmlns:a16="http://schemas.microsoft.com/office/drawing/2014/main" id="{0231AB18-6746-BD96-1273-4779CA8A3859}"/>
              </a:ext>
            </a:extLst>
          </p:cNvPr>
          <p:cNvSpPr>
            <a:spLocks noGrp="1"/>
          </p:cNvSpPr>
          <p:nvPr>
            <p:ph idx="1"/>
          </p:nvPr>
        </p:nvSpPr>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As mentioned in the previous slide, MAS has done many interventions in other states of India whereas,</a:t>
            </a:r>
          </a:p>
          <a:p>
            <a:r>
              <a:rPr lang="en-IN" sz="2000" dirty="0">
                <a:latin typeface="Calibri" panose="020F0502020204030204" pitchFamily="34" charset="0"/>
                <a:ea typeface="Calibri" panose="020F0502020204030204" pitchFamily="34" charset="0"/>
                <a:cs typeface="Calibri" panose="020F0502020204030204" pitchFamily="34" charset="0"/>
              </a:rPr>
              <a:t>There are only 100 MAS in 11 districts of Delhi, approximately 600 slums in Delhi don’t have MAS.</a:t>
            </a:r>
          </a:p>
          <a:p>
            <a:r>
              <a:rPr lang="en-US" sz="2000" dirty="0">
                <a:latin typeface="Calibri" panose="020F0502020204030204" pitchFamily="34" charset="0"/>
                <a:ea typeface="Calibri" panose="020F0502020204030204" pitchFamily="34" charset="0"/>
                <a:cs typeface="Calibri" panose="020F0502020204030204" pitchFamily="34" charset="0"/>
              </a:rPr>
              <a:t>The study aims to create evidence-based insights to support a community-based health program (MAS) to improve the health and well-being of residents of Delhi slums. </a:t>
            </a:r>
          </a:p>
          <a:p>
            <a:r>
              <a:rPr lang="en-US" sz="2000" dirty="0">
                <a:latin typeface="Calibri" panose="020F0502020204030204" pitchFamily="34" charset="0"/>
                <a:ea typeface="Calibri" panose="020F0502020204030204" pitchFamily="34" charset="0"/>
                <a:cs typeface="Calibri" panose="020F0502020204030204" pitchFamily="34" charset="0"/>
              </a:rPr>
              <a:t>An assessment of Basant Gaon and Raj Nagar slums is being proposed to form MAS.</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IN" dirty="0"/>
          </a:p>
        </p:txBody>
      </p:sp>
      <p:pic>
        <p:nvPicPr>
          <p:cNvPr id="4" name="Picture 3">
            <a:extLst>
              <a:ext uri="{FF2B5EF4-FFF2-40B4-BE49-F238E27FC236}">
                <a16:creationId xmlns:a16="http://schemas.microsoft.com/office/drawing/2014/main" id="{A191E41A-4CEF-0432-425E-A78F0AD0F0B2}"/>
              </a:ext>
            </a:extLst>
          </p:cNvPr>
          <p:cNvPicPr>
            <a:picLocks noChangeAspect="1"/>
          </p:cNvPicPr>
          <p:nvPr/>
        </p:nvPicPr>
        <p:blipFill>
          <a:blip r:embed="rId2"/>
          <a:stretch>
            <a:fillRect/>
          </a:stretch>
        </p:blipFill>
        <p:spPr>
          <a:xfrm>
            <a:off x="10338757" y="4243"/>
            <a:ext cx="1493649" cy="681558"/>
          </a:xfrm>
          <a:prstGeom prst="rect">
            <a:avLst/>
          </a:prstGeom>
        </p:spPr>
      </p:pic>
    </p:spTree>
    <p:extLst>
      <p:ext uri="{BB962C8B-B14F-4D97-AF65-F5344CB8AC3E}">
        <p14:creationId xmlns:p14="http://schemas.microsoft.com/office/powerpoint/2010/main" val="330665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07CB-8AF6-F30D-A564-9536BFDEF062}"/>
              </a:ext>
            </a:extLst>
          </p:cNvPr>
          <p:cNvSpPr>
            <a:spLocks noGrp="1"/>
          </p:cNvSpPr>
          <p:nvPr>
            <p:ph type="title"/>
          </p:nvPr>
        </p:nvSpPr>
        <p:spPr/>
        <p:txBody>
          <a:bodyPr/>
          <a:lstStyle/>
          <a:p>
            <a:r>
              <a:rPr lang="en-IN" dirty="0"/>
              <a:t> OBJECTIVES</a:t>
            </a:r>
          </a:p>
        </p:txBody>
      </p:sp>
      <p:sp>
        <p:nvSpPr>
          <p:cNvPr id="3" name="Content Placeholder 2">
            <a:extLst>
              <a:ext uri="{FF2B5EF4-FFF2-40B4-BE49-F238E27FC236}">
                <a16:creationId xmlns:a16="http://schemas.microsoft.com/office/drawing/2014/main" id="{24E929AA-2FE3-DD1A-F552-AB9924284A63}"/>
              </a:ext>
            </a:extLst>
          </p:cNvPr>
          <p:cNvSpPr>
            <a:spLocks noGrp="1"/>
          </p:cNvSpPr>
          <p:nvPr>
            <p:ph idx="1"/>
          </p:nvPr>
        </p:nvSpPr>
        <p:spPr/>
        <p:txBody>
          <a:bodyPr/>
          <a:lstStyle/>
          <a:p>
            <a:pPr marL="0" indent="0">
              <a:lnSpc>
                <a:spcPct val="107000"/>
              </a:lnSpc>
              <a:spcAft>
                <a:spcPts val="800"/>
              </a:spcAft>
              <a:buNone/>
            </a:pPr>
            <a:r>
              <a:rPr lang="en-US" sz="2000" b="0" i="0" dirty="0">
                <a:solidFill>
                  <a:srgbClr val="222222"/>
                </a:solidFill>
                <a:effectLst/>
                <a:latin typeface="Calibri" panose="020F0502020204030204" pitchFamily="34" charset="0"/>
              </a:rPr>
              <a:t> General Objective: </a:t>
            </a:r>
          </a:p>
          <a:p>
            <a:pPr>
              <a:lnSpc>
                <a:spcPct val="107000"/>
              </a:lnSpc>
              <a:spcAft>
                <a:spcPts val="800"/>
              </a:spcAft>
            </a:pPr>
            <a:r>
              <a:rPr lang="en-US" sz="2000" b="0" i="0" dirty="0">
                <a:solidFill>
                  <a:srgbClr val="222222"/>
                </a:solidFill>
                <a:effectLst/>
                <a:latin typeface="Calibri" panose="020F0502020204030204" pitchFamily="34" charset="0"/>
              </a:rPr>
              <a:t>To describe the healthcare needs and barriers to healthcare experienced by </a:t>
            </a:r>
            <a:r>
              <a:rPr lang="en-US" sz="2000" dirty="0">
                <a:solidFill>
                  <a:srgbClr val="222222"/>
                </a:solidFill>
                <a:latin typeface="Calibri" panose="020F0502020204030204" pitchFamily="34" charset="0"/>
              </a:rPr>
              <a:t>Basant Gaon and Raj Nagar slum dwellers.</a:t>
            </a:r>
          </a:p>
          <a:p>
            <a:pPr marL="0" indent="0">
              <a:lnSpc>
                <a:spcPct val="107000"/>
              </a:lnSpc>
              <a:spcAft>
                <a:spcPts val="800"/>
              </a:spcAft>
              <a:buNone/>
            </a:pPr>
            <a:r>
              <a:rPr lang="en-US" sz="2000" dirty="0">
                <a:solidFill>
                  <a:srgbClr val="222222"/>
                </a:solidFill>
                <a:latin typeface="Calibri" panose="020F0502020204030204" pitchFamily="34" charset="0"/>
              </a:rPr>
              <a:t> Specific Objectives: </a:t>
            </a:r>
          </a:p>
          <a:p>
            <a:pPr>
              <a:lnSpc>
                <a:spcPct val="107000"/>
              </a:lnSpc>
              <a:spcAft>
                <a:spcPts val="800"/>
              </a:spcAft>
            </a:pPr>
            <a:r>
              <a:rPr lang="en-US" sz="2000" dirty="0">
                <a:solidFill>
                  <a:srgbClr val="222222"/>
                </a:solidFill>
                <a:latin typeface="Calibri" panose="020F0502020204030204" pitchFamily="34" charset="0"/>
              </a:rPr>
              <a:t>To describe the healthcare system of Basant Gaon and Raj Nagar slum dwellers.</a:t>
            </a:r>
          </a:p>
          <a:p>
            <a:pPr>
              <a:lnSpc>
                <a:spcPct val="107000"/>
              </a:lnSpc>
              <a:spcAft>
                <a:spcPts val="800"/>
              </a:spcAft>
            </a:pPr>
            <a:r>
              <a:rPr lang="en-US" sz="2000" dirty="0">
                <a:solidFill>
                  <a:srgbClr val="222222"/>
                </a:solidFill>
                <a:latin typeface="Calibri" panose="020F0502020204030204" pitchFamily="34" charset="0"/>
              </a:rPr>
              <a:t>To describe the expectations from Mahila Arogya Samiti.</a:t>
            </a:r>
          </a:p>
          <a:p>
            <a:pPr marL="0" indent="0">
              <a:lnSpc>
                <a:spcPct val="107000"/>
              </a:lnSpc>
              <a:spcAft>
                <a:spcPts val="800"/>
              </a:spcAft>
              <a:buNone/>
            </a:pPr>
            <a:endParaRPr lang="en-US" sz="2400" dirty="0">
              <a:solidFill>
                <a:srgbClr val="222222"/>
              </a:solidFill>
              <a:latin typeface="Calibri" panose="020F0502020204030204" pitchFamily="34" charset="0"/>
            </a:endParaRPr>
          </a:p>
          <a:p>
            <a:endParaRPr lang="en-IN" dirty="0"/>
          </a:p>
        </p:txBody>
      </p:sp>
      <p:pic>
        <p:nvPicPr>
          <p:cNvPr id="4" name="Picture 3">
            <a:extLst>
              <a:ext uri="{FF2B5EF4-FFF2-40B4-BE49-F238E27FC236}">
                <a16:creationId xmlns:a16="http://schemas.microsoft.com/office/drawing/2014/main" id="{F8471FA6-60FB-ECA0-68DE-DA61916988F5}"/>
              </a:ext>
            </a:extLst>
          </p:cNvPr>
          <p:cNvPicPr>
            <a:picLocks noChangeAspect="1"/>
          </p:cNvPicPr>
          <p:nvPr/>
        </p:nvPicPr>
        <p:blipFill>
          <a:blip r:embed="rId2"/>
          <a:stretch>
            <a:fillRect/>
          </a:stretch>
        </p:blipFill>
        <p:spPr>
          <a:xfrm>
            <a:off x="10246659" y="0"/>
            <a:ext cx="1493649" cy="695004"/>
          </a:xfrm>
          <a:prstGeom prst="rect">
            <a:avLst/>
          </a:prstGeom>
        </p:spPr>
      </p:pic>
    </p:spTree>
    <p:extLst>
      <p:ext uri="{BB962C8B-B14F-4D97-AF65-F5344CB8AC3E}">
        <p14:creationId xmlns:p14="http://schemas.microsoft.com/office/powerpoint/2010/main" val="26823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METHODOLOGY</a:t>
            </a:r>
          </a:p>
        </p:txBody>
      </p:sp>
      <p:sp>
        <p:nvSpPr>
          <p:cNvPr id="5" name="Content Placeholder 4">
            <a:extLst>
              <a:ext uri="{FF2B5EF4-FFF2-40B4-BE49-F238E27FC236}">
                <a16:creationId xmlns:a16="http://schemas.microsoft.com/office/drawing/2014/main" id="{232EEFCB-99A3-6EE8-DCC1-F523999CB6C2}"/>
              </a:ext>
            </a:extLst>
          </p:cNvPr>
          <p:cNvSpPr>
            <a:spLocks noGrp="1"/>
          </p:cNvSpPr>
          <p:nvPr>
            <p:ph idx="1"/>
          </p:nvPr>
        </p:nvSpPr>
        <p:spPr>
          <a:xfrm>
            <a:off x="959224" y="1600199"/>
            <a:ext cx="10127876" cy="4836459"/>
          </a:xfrm>
        </p:spPr>
        <p:txBody>
          <a:bodyPr>
            <a:normAutofit/>
          </a:bodyPr>
          <a:lstStyle/>
          <a:p>
            <a:pPr algn="just">
              <a:spcBef>
                <a:spcPts val="600"/>
              </a:spcBef>
            </a:pPr>
            <a:endParaRPr lang="en-IN" dirty="0">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r>
              <a:rPr lang="en-IN" dirty="0">
                <a:latin typeface="Calibri" panose="020F0502020204030204" pitchFamily="34" charset="0"/>
                <a:ea typeface="Calibri" panose="020F0502020204030204" pitchFamily="34" charset="0"/>
                <a:cs typeface="Calibri" panose="020F0502020204030204" pitchFamily="34" charset="0"/>
              </a:rPr>
              <a:t>Study Area and Population</a:t>
            </a:r>
          </a:p>
          <a:p>
            <a:pPr marL="0" indent="0" algn="just">
              <a:lnSpc>
                <a:spcPct val="100000"/>
              </a:lnSpc>
              <a:spcBef>
                <a:spcPts val="600"/>
              </a:spcBef>
              <a:spcAft>
                <a:spcPts val="800"/>
              </a:spcAft>
              <a:buNone/>
            </a:pPr>
            <a:r>
              <a:rPr lang="en-IN" dirty="0">
                <a:latin typeface="Calibri" panose="020F0502020204030204" pitchFamily="34" charset="0"/>
                <a:ea typeface="Calibri" panose="020F0502020204030204" pitchFamily="34" charset="0"/>
                <a:cs typeface="Calibri" panose="020F0502020204030204" pitchFamily="34" charset="0"/>
              </a:rPr>
              <a:t> It is a qualitative descriptive research study. </a:t>
            </a:r>
          </a:p>
          <a:p>
            <a:pPr marL="0" indent="0" algn="just">
              <a:lnSpc>
                <a:spcPct val="100000"/>
              </a:lnSpc>
              <a:spcBef>
                <a:spcPts val="600"/>
              </a:spcBef>
              <a:spcAft>
                <a:spcPts val="800"/>
              </a:spcAft>
              <a:buNone/>
            </a:pPr>
            <a:r>
              <a:rPr lang="en-US" dirty="0">
                <a:latin typeface="Calibri" panose="020F0502020204030204" pitchFamily="34" charset="0"/>
                <a:ea typeface="Calibri" panose="020F0502020204030204" pitchFamily="34" charset="0"/>
                <a:cs typeface="Calibri" panose="020F0502020204030204" pitchFamily="34" charset="0"/>
              </a:rPr>
              <a:t>The geographical location used in the study is </a:t>
            </a:r>
            <a:r>
              <a:rPr lang="en-IN" dirty="0">
                <a:latin typeface="Calibri" panose="020F0502020204030204" pitchFamily="34" charset="0"/>
                <a:ea typeface="Calibri" panose="020F0502020204030204" pitchFamily="34" charset="0"/>
                <a:cs typeface="Calibri" panose="020F0502020204030204" pitchFamily="34" charset="0"/>
              </a:rPr>
              <a:t>Basant Gaon and Raj Nagar.</a:t>
            </a:r>
          </a:p>
          <a:p>
            <a:pPr algn="just">
              <a:lnSpc>
                <a:spcPct val="100000"/>
              </a:lnSpc>
              <a:spcBef>
                <a:spcPts val="600"/>
              </a:spcBef>
              <a:spcAft>
                <a:spcPts val="800"/>
              </a:spcAft>
            </a:pPr>
            <a:r>
              <a:rPr lang="en-IN" dirty="0">
                <a:latin typeface="Calibri" panose="020F0502020204030204" pitchFamily="34" charset="0"/>
                <a:ea typeface="Calibri" panose="020F0502020204030204" pitchFamily="34" charset="0"/>
                <a:cs typeface="Calibri" panose="020F0502020204030204" pitchFamily="34" charset="0"/>
              </a:rPr>
              <a:t>Data Collection Tools</a:t>
            </a:r>
          </a:p>
          <a:p>
            <a:pPr marL="0" indent="0" algn="just">
              <a:lnSpc>
                <a:spcPct val="100000"/>
              </a:lnSpc>
              <a:spcBef>
                <a:spcPts val="600"/>
              </a:spcBef>
              <a:spcAft>
                <a:spcPts val="800"/>
              </a:spcAft>
              <a:buNone/>
            </a:pPr>
            <a:r>
              <a:rPr lang="en-IN" dirty="0">
                <a:latin typeface="Calibri" panose="020F0502020204030204" pitchFamily="34" charset="0"/>
                <a:ea typeface="Calibri" panose="020F0502020204030204" pitchFamily="34" charset="0"/>
                <a:cs typeface="Calibri" panose="020F0502020204030204" pitchFamily="34" charset="0"/>
              </a:rPr>
              <a:t>Structured questionnaire and focus group discussion checklist.</a:t>
            </a:r>
          </a:p>
          <a:p>
            <a:pPr algn="just">
              <a:lnSpc>
                <a:spcPct val="150000"/>
              </a:lnSpc>
              <a:spcBef>
                <a:spcPts val="600"/>
              </a:spcBef>
            </a:pPr>
            <a:r>
              <a:rPr lang="en-IN" dirty="0">
                <a:latin typeface="Calibri" panose="020F0502020204030204" pitchFamily="34" charset="0"/>
                <a:ea typeface="Calibri" panose="020F0502020204030204" pitchFamily="34" charset="0"/>
                <a:cs typeface="Calibri" panose="020F0502020204030204" pitchFamily="34" charset="0"/>
              </a:rPr>
              <a:t>Inclusion criteria</a:t>
            </a:r>
          </a:p>
          <a:p>
            <a:pPr marL="0" indent="0" algn="just">
              <a:lnSpc>
                <a:spcPct val="150000"/>
              </a:lnSpc>
              <a:spcBef>
                <a:spcPts val="600"/>
              </a:spcBef>
              <a:buNone/>
            </a:pPr>
            <a:r>
              <a:rPr lang="en-IN" dirty="0">
                <a:latin typeface="Calibri" panose="020F0502020204030204" pitchFamily="34" charset="0"/>
                <a:ea typeface="Calibri" panose="020F0502020204030204" pitchFamily="34" charset="0"/>
                <a:cs typeface="Calibri" panose="020F0502020204030204" pitchFamily="34" charset="0"/>
              </a:rPr>
              <a:t> ANM and ASHA of both areas</a:t>
            </a:r>
          </a:p>
          <a:p>
            <a:pPr marL="0" lvl="0" indent="0" algn="just">
              <a:lnSpc>
                <a:spcPct val="150000"/>
              </a:lnSpc>
              <a:spcBef>
                <a:spcPts val="600"/>
              </a:spcBef>
              <a:buNone/>
            </a:pPr>
            <a:r>
              <a:rPr lang="en-IN" dirty="0">
                <a:effectLst/>
                <a:latin typeface="Calibri" panose="020F0502020204030204" pitchFamily="34" charset="0"/>
                <a:ea typeface="Calibri" panose="020F0502020204030204" pitchFamily="34" charset="0"/>
                <a:cs typeface="Calibri" panose="020F0502020204030204" pitchFamily="34" charset="0"/>
              </a:rPr>
              <a:t> Females and Males of both areas</a:t>
            </a:r>
          </a:p>
          <a:p>
            <a:pPr marL="0" lvl="0" indent="0" algn="just">
              <a:lnSpc>
                <a:spcPct val="150000"/>
              </a:lnSpc>
              <a:spcBef>
                <a:spcPts val="600"/>
              </a:spcBef>
              <a:buNone/>
            </a:pPr>
            <a:endParaRPr lang="en-IN" sz="1800" dirty="0"/>
          </a:p>
        </p:txBody>
      </p:sp>
      <p:pic>
        <p:nvPicPr>
          <p:cNvPr id="3" name="Picture 2">
            <a:extLst>
              <a:ext uri="{FF2B5EF4-FFF2-40B4-BE49-F238E27FC236}">
                <a16:creationId xmlns:a16="http://schemas.microsoft.com/office/drawing/2014/main" id="{3C30BA65-9680-D19C-09C8-288CFBEACAC8}"/>
              </a:ext>
            </a:extLst>
          </p:cNvPr>
          <p:cNvPicPr>
            <a:picLocks noChangeAspect="1"/>
          </p:cNvPicPr>
          <p:nvPr/>
        </p:nvPicPr>
        <p:blipFill>
          <a:blip r:embed="rId2"/>
          <a:stretch>
            <a:fillRect/>
          </a:stretch>
        </p:blipFill>
        <p:spPr>
          <a:xfrm>
            <a:off x="10338757" y="0"/>
            <a:ext cx="1493649" cy="695004"/>
          </a:xfrm>
          <a:prstGeom prst="rect">
            <a:avLst/>
          </a:prstGeom>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7AC5-F45D-9AE2-7C77-621854AD6F71}"/>
              </a:ext>
            </a:extLst>
          </p:cNvPr>
          <p:cNvSpPr>
            <a:spLocks noGrp="1"/>
          </p:cNvSpPr>
          <p:nvPr>
            <p:ph type="title"/>
          </p:nvPr>
        </p:nvSpPr>
        <p:spPr/>
        <p:txBody>
          <a:bodyPr/>
          <a:lstStyle/>
          <a:p>
            <a:r>
              <a:rPr lang="en-IN" dirty="0"/>
              <a:t> METHODOLOGY</a:t>
            </a:r>
          </a:p>
        </p:txBody>
      </p:sp>
      <p:sp>
        <p:nvSpPr>
          <p:cNvPr id="3" name="Content Placeholder 2">
            <a:extLst>
              <a:ext uri="{FF2B5EF4-FFF2-40B4-BE49-F238E27FC236}">
                <a16:creationId xmlns:a16="http://schemas.microsoft.com/office/drawing/2014/main" id="{8C710CA3-C381-7C30-FD4B-D61705FF6902}"/>
              </a:ext>
            </a:extLst>
          </p:cNvPr>
          <p:cNvSpPr>
            <a:spLocks noGrp="1"/>
          </p:cNvSpPr>
          <p:nvPr>
            <p:ph idx="1"/>
          </p:nvPr>
        </p:nvSpPr>
        <p:spPr>
          <a:xfrm>
            <a:off x="591671" y="1600199"/>
            <a:ext cx="10495429" cy="4890247"/>
          </a:xfrm>
        </p:spPr>
        <p:txBody>
          <a:bodyPr>
            <a:normAutofit fontScale="77500" lnSpcReduction="20000"/>
          </a:bodyPr>
          <a:lstStyle/>
          <a:p>
            <a:pPr algn="just">
              <a:lnSpc>
                <a:spcPct val="150000"/>
              </a:lnSpc>
              <a:spcBef>
                <a:spcPts val="600"/>
              </a:spcBef>
            </a:pPr>
            <a:r>
              <a:rPr lang="en-IN" sz="2900" dirty="0">
                <a:latin typeface="Calibri" panose="020F0502020204030204" pitchFamily="34" charset="0"/>
                <a:ea typeface="Calibri" panose="020F0502020204030204" pitchFamily="34" charset="0"/>
                <a:cs typeface="Calibri" panose="020F0502020204030204" pitchFamily="34" charset="0"/>
              </a:rPr>
              <a:t>Exclusion criteria</a:t>
            </a:r>
          </a:p>
          <a:p>
            <a:pPr marL="0" lvl="0" indent="0" algn="just">
              <a:lnSpc>
                <a:spcPct val="150000"/>
              </a:lnSpc>
              <a:spcBef>
                <a:spcPts val="600"/>
              </a:spcBef>
              <a:buNone/>
            </a:pPr>
            <a:r>
              <a:rPr lang="en-IN" sz="2900" dirty="0">
                <a:effectLst/>
                <a:latin typeface="Calibri" panose="020F0502020204030204" pitchFamily="34" charset="0"/>
                <a:ea typeface="Calibri" panose="020F0502020204030204" pitchFamily="34" charset="0"/>
                <a:cs typeface="Calibri" panose="020F0502020204030204" pitchFamily="34" charset="0"/>
              </a:rPr>
              <a:t> Females and males who refuse to give a response.</a:t>
            </a:r>
            <a:r>
              <a:rPr lang="en-IN" sz="2900" b="1" u="sng" dirty="0">
                <a:effectLst/>
                <a:latin typeface="Calibri" panose="020F0502020204030204" pitchFamily="34" charset="0"/>
                <a:ea typeface="Calibri" panose="020F0502020204030204" pitchFamily="34" charset="0"/>
                <a:cs typeface="Calibri" panose="020F0502020204030204" pitchFamily="34" charset="0"/>
              </a:rPr>
              <a:t>                                  </a:t>
            </a:r>
            <a:endParaRPr lang="en-IN" sz="2900" dirty="0">
              <a:effectLst/>
              <a:latin typeface="Calibri" panose="020F0502020204030204" pitchFamily="34" charset="0"/>
              <a:ea typeface="Calibri" panose="020F0502020204030204" pitchFamily="34" charset="0"/>
              <a:cs typeface="Times New Roman" panose="02020603050405020304" pitchFamily="18" charset="0"/>
            </a:endParaRPr>
          </a:p>
          <a:p>
            <a:r>
              <a:rPr lang="en-IN" sz="2900" dirty="0">
                <a:latin typeface="Calibri" panose="020F0502020204030204" pitchFamily="34" charset="0"/>
                <a:ea typeface="Calibri" panose="020F0502020204030204" pitchFamily="34" charset="0"/>
                <a:cs typeface="Calibri" panose="020F0502020204030204" pitchFamily="34" charset="0"/>
              </a:rPr>
              <a:t>Duration</a:t>
            </a:r>
          </a:p>
          <a:p>
            <a:pPr marL="0" indent="0">
              <a:buNone/>
            </a:pPr>
            <a:r>
              <a:rPr lang="en-IN" sz="2900" dirty="0">
                <a:latin typeface="Calibri" panose="020F0502020204030204" pitchFamily="34" charset="0"/>
                <a:ea typeface="Calibri" panose="020F0502020204030204" pitchFamily="34" charset="0"/>
                <a:cs typeface="Calibri" panose="020F0502020204030204" pitchFamily="34" charset="0"/>
              </a:rPr>
              <a:t>February 2023- May 2023</a:t>
            </a:r>
          </a:p>
          <a:p>
            <a:r>
              <a:rPr lang="en-IN" sz="2900" dirty="0">
                <a:latin typeface="Calibri" panose="020F0502020204030204" pitchFamily="34" charset="0"/>
                <a:ea typeface="Calibri" panose="020F0502020204030204" pitchFamily="34" charset="0"/>
                <a:cs typeface="Calibri" panose="020F0502020204030204" pitchFamily="34" charset="0"/>
              </a:rPr>
              <a:t>Data Analysis</a:t>
            </a:r>
          </a:p>
          <a:p>
            <a:pPr marL="0" indent="0">
              <a:buNone/>
            </a:pPr>
            <a:r>
              <a:rPr lang="en-US" sz="2900" dirty="0">
                <a:latin typeface="Calibri" panose="020F0502020204030204" pitchFamily="34" charset="0"/>
                <a:ea typeface="Calibri" panose="020F0502020204030204" pitchFamily="34" charset="0"/>
                <a:cs typeface="Calibri" panose="020F0502020204030204" pitchFamily="34" charset="0"/>
              </a:rPr>
              <a:t>The interviews were audio-recorded and transcribed verbatim.</a:t>
            </a:r>
          </a:p>
          <a:p>
            <a:pPr marL="0" indent="0">
              <a:buNone/>
            </a:pPr>
            <a:r>
              <a:rPr lang="en-US" sz="2900" dirty="0">
                <a:latin typeface="Calibri" panose="020F0502020204030204" pitchFamily="34" charset="0"/>
                <a:ea typeface="Calibri" panose="020F0502020204030204" pitchFamily="34" charset="0"/>
                <a:cs typeface="Calibri" panose="020F0502020204030204" pitchFamily="34" charset="0"/>
              </a:rPr>
              <a:t>The data analysis was done using ATLAS.ti software. </a:t>
            </a:r>
          </a:p>
          <a:p>
            <a:pPr marL="0" indent="0">
              <a:buNone/>
            </a:pPr>
            <a:r>
              <a:rPr lang="en-US" sz="2900" dirty="0">
                <a:latin typeface="Calibri" panose="020F0502020204030204" pitchFamily="34" charset="0"/>
                <a:ea typeface="Calibri" panose="020F0502020204030204" pitchFamily="34" charset="0"/>
                <a:cs typeface="Calibri" panose="020F0502020204030204" pitchFamily="34" charset="0"/>
              </a:rPr>
              <a:t>Following the thematic approach, different themes and sub-themes are generated.</a:t>
            </a:r>
            <a:endParaRPr lang="en-IN" sz="29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sz="29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IN" dirty="0">
              <a:latin typeface="Calibri" panose="020F0502020204030204" pitchFamily="34" charset="0"/>
              <a:ea typeface="Calibri" panose="020F0502020204030204" pitchFamily="34" charset="0"/>
              <a:cs typeface="Calibri" panose="020F0502020204030204" pitchFamily="34" charset="0"/>
            </a:endParaRPr>
          </a:p>
          <a:p>
            <a:endParaRPr lang="en-IN" dirty="0"/>
          </a:p>
          <a:p>
            <a:pPr marL="0" indent="0">
              <a:buNone/>
            </a:pPr>
            <a:endParaRPr lang="en-IN" dirty="0"/>
          </a:p>
        </p:txBody>
      </p:sp>
      <p:pic>
        <p:nvPicPr>
          <p:cNvPr id="4" name="Picture 3">
            <a:extLst>
              <a:ext uri="{FF2B5EF4-FFF2-40B4-BE49-F238E27FC236}">
                <a16:creationId xmlns:a16="http://schemas.microsoft.com/office/drawing/2014/main" id="{C0E082F3-12EF-1308-CCA1-89E265BC791E}"/>
              </a:ext>
            </a:extLst>
          </p:cNvPr>
          <p:cNvPicPr>
            <a:picLocks noChangeAspect="1"/>
          </p:cNvPicPr>
          <p:nvPr/>
        </p:nvPicPr>
        <p:blipFill>
          <a:blip r:embed="rId2"/>
          <a:stretch>
            <a:fillRect/>
          </a:stretch>
        </p:blipFill>
        <p:spPr>
          <a:xfrm>
            <a:off x="10148047" y="0"/>
            <a:ext cx="1493649" cy="695004"/>
          </a:xfrm>
          <a:prstGeom prst="rect">
            <a:avLst/>
          </a:prstGeom>
        </p:spPr>
      </p:pic>
    </p:spTree>
    <p:extLst>
      <p:ext uri="{BB962C8B-B14F-4D97-AF65-F5344CB8AC3E}">
        <p14:creationId xmlns:p14="http://schemas.microsoft.com/office/powerpoint/2010/main" val="356054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1417</TotalTime>
  <Words>2736</Words>
  <Application>Microsoft Office PowerPoint</Application>
  <PresentationFormat>Widescreen</PresentationFormat>
  <Paragraphs>273</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vt:lpstr>
      <vt:lpstr>Century Schoolbook</vt:lpstr>
      <vt:lpstr>Euphemia</vt:lpstr>
      <vt:lpstr>Plantagenet Cherokee</vt:lpstr>
      <vt:lpstr>Wingdings</vt:lpstr>
      <vt:lpstr>Academic Literature 16x9</vt:lpstr>
      <vt:lpstr>Assessing the need for Mahila Arogya Samiti in Basant Gaon and Raj Nagar Slums, New Delhi, India</vt:lpstr>
      <vt:lpstr>  Screenshot of Approval</vt:lpstr>
      <vt:lpstr> CONTENTS</vt:lpstr>
      <vt:lpstr> INTRODUCTION</vt:lpstr>
      <vt:lpstr> INTRODUCTION</vt:lpstr>
      <vt:lpstr> RATIONALE</vt:lpstr>
      <vt:lpstr> OBJECTIVES</vt:lpstr>
      <vt:lpstr> METHODOLOGY</vt:lpstr>
      <vt:lpstr> METHODOLOGY</vt:lpstr>
      <vt:lpstr> STUDY AREAS</vt:lpstr>
      <vt:lpstr> BASANT GAON (Bhawar Singh Camp) </vt:lpstr>
      <vt:lpstr> RAJ NAGAR (J.J. Colony)</vt:lpstr>
      <vt:lpstr> RESULTS: healthcare system</vt:lpstr>
      <vt:lpstr> RESULTS</vt:lpstr>
      <vt:lpstr>   RESULTS</vt:lpstr>
      <vt:lpstr> RESULTS (Focus Group Discussion)</vt:lpstr>
      <vt:lpstr> RESULTS</vt:lpstr>
      <vt:lpstr> RESULTS</vt:lpstr>
      <vt:lpstr> DISCUSSION</vt:lpstr>
      <vt:lpstr> DISCUSSION</vt:lpstr>
      <vt:lpstr> LIMITATIONS</vt:lpstr>
      <vt:lpstr> CONCLUSION</vt:lpstr>
      <vt:lpstr> REFERENCES</vt:lpstr>
      <vt:lpstr>PowerPoint Presentation</vt:lpstr>
      <vt:lpstr> PICTORIAL JOURNEY</vt:lpstr>
      <vt:lpstr> 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Mahek Gupta</dc:creator>
  <cp:lastModifiedBy>Meenakshi Sharma</cp:lastModifiedBy>
  <cp:revision>42</cp:revision>
  <dcterms:created xsi:type="dcterms:W3CDTF">2023-06-07T12:10:48Z</dcterms:created>
  <dcterms:modified xsi:type="dcterms:W3CDTF">2023-12-16T07:45:47Z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