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445" r:id="rId3"/>
    <p:sldId id="1849" r:id="rId4"/>
    <p:sldId id="1892" r:id="rId5"/>
    <p:sldId id="1874" r:id="rId6"/>
    <p:sldId id="260" r:id="rId7"/>
    <p:sldId id="1852" r:id="rId8"/>
    <p:sldId id="1875" r:id="rId9"/>
    <p:sldId id="1876" r:id="rId10"/>
    <p:sldId id="1881" r:id="rId11"/>
    <p:sldId id="1877" r:id="rId12"/>
    <p:sldId id="1882" r:id="rId13"/>
    <p:sldId id="1891" r:id="rId14"/>
    <p:sldId id="1880" r:id="rId15"/>
    <p:sldId id="1883" r:id="rId16"/>
    <p:sldId id="1879" r:id="rId17"/>
    <p:sldId id="1896" r:id="rId18"/>
    <p:sldId id="1887" r:id="rId19"/>
    <p:sldId id="1889" r:id="rId20"/>
    <p:sldId id="1890" r:id="rId21"/>
    <p:sldId id="1888" r:id="rId22"/>
    <p:sldId id="1884" r:id="rId23"/>
    <p:sldId id="1885" r:id="rId24"/>
    <p:sldId id="1886" r:id="rId25"/>
    <p:sldId id="1893" r:id="rId26"/>
    <p:sldId id="1894" r:id="rId27"/>
    <p:sldId id="18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kha.bassi shikha.bassi" initials="ss" lastIdx="6" clrIdx="0">
    <p:extLst>
      <p:ext uri="{19B8F6BF-5375-455C-9EA6-DF929625EA0E}">
        <p15:presenceInfo xmlns:p15="http://schemas.microsoft.com/office/powerpoint/2012/main" userId="bcc09d1cde5cc3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Rank Distribution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2A55D80-03EE-4150-856F-D7D583BA019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CD4956FB-0A47-45ED-B324-5F8917CA483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1A6A2ED-B973-4CE8-94A8-39A30528DC3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D1FA820C-7A7C-4B1B-A1EF-ACCA05876BF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C364A9D-8D59-4BCA-98EB-559EEA203CD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B0F62247-CCCE-4135-8D55-8A8CB28B707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%, 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Sheet3!$J$60:$L$60</c:f>
              <c:strCache>
                <c:ptCount val="3"/>
                <c:pt idx="0">
                  <c:v>offrs</c:v>
                </c:pt>
                <c:pt idx="1">
                  <c:v>JCO</c:v>
                </c:pt>
                <c:pt idx="2">
                  <c:v>OR</c:v>
                </c:pt>
              </c:strCache>
            </c:strRef>
          </c:cat>
          <c:val>
            <c:numRef>
              <c:f>Sheet3!$J$66:$L$66</c:f>
              <c:numCache>
                <c:formatCode>General</c:formatCode>
                <c:ptCount val="3"/>
                <c:pt idx="0">
                  <c:v>143</c:v>
                </c:pt>
                <c:pt idx="1">
                  <c:v>159</c:v>
                </c:pt>
                <c:pt idx="2">
                  <c:v>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Sheet3!$P$66:$R$66</c15:f>
                <c15:dlblRangeCache>
                  <c:ptCount val="3"/>
                  <c:pt idx="0">
                    <c:v>36</c:v>
                  </c:pt>
                  <c:pt idx="1">
                    <c:v>40</c:v>
                  </c:pt>
                  <c:pt idx="2">
                    <c:v>25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Reception/Regn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Sheet3!$B$15</c:f>
              <c:strCache>
                <c:ptCount val="1"/>
                <c:pt idx="0">
                  <c:v>Appt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Sheet3!$C$14:$G$14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Sheet3!$C$15:$G$15</c:f>
              <c:numCache>
                <c:formatCode>General</c:formatCode>
                <c:ptCount val="5"/>
                <c:pt idx="0">
                  <c:v>331</c:v>
                </c:pt>
                <c:pt idx="1">
                  <c:v>54</c:v>
                </c:pt>
                <c:pt idx="2">
                  <c:v>9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Sheet3!$B$16</c:f>
              <c:strCache>
                <c:ptCount val="1"/>
                <c:pt idx="0">
                  <c:v>Rxn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Sheet3!$C$14:$G$14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Sheet3!$C$16:$G$16</c:f>
              <c:numCache>
                <c:formatCode>General</c:formatCode>
                <c:ptCount val="5"/>
                <c:pt idx="0">
                  <c:v>207</c:v>
                </c:pt>
                <c:pt idx="1">
                  <c:v>162</c:v>
                </c:pt>
                <c:pt idx="2">
                  <c:v>16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Sheet3!$B$17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Sheet3!$C$14:$G$14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Sheet3!$C$17:$G$17</c:f>
              <c:numCache>
                <c:formatCode>General</c:formatCode>
                <c:ptCount val="5"/>
                <c:pt idx="0">
                  <c:v>102</c:v>
                </c:pt>
                <c:pt idx="1">
                  <c:v>117</c:v>
                </c:pt>
                <c:pt idx="2">
                  <c:v>132</c:v>
                </c:pt>
                <c:pt idx="3">
                  <c:v>47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Sheet3!$B$18</c:f>
              <c:strCache>
                <c:ptCount val="1"/>
                <c:pt idx="0">
                  <c:v>Regn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Sheet3!$C$14:$G$14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Sheet3!$C$18:$G$18</c:f>
              <c:numCache>
                <c:formatCode>General</c:formatCode>
                <c:ptCount val="5"/>
                <c:pt idx="0">
                  <c:v>126</c:v>
                </c:pt>
                <c:pt idx="1">
                  <c:v>145</c:v>
                </c:pt>
                <c:pt idx="2">
                  <c:v>78</c:v>
                </c:pt>
                <c:pt idx="3">
                  <c:v>51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599744"/>
        <c:axId val="1835611168"/>
      </c:barChart>
      <c:lineChart>
        <c:grouping val="standard"/>
        <c:varyColors val="0"/>
        <c:ser>
          <c:idx val="4"/>
          <c:order val="4"/>
          <c:tx>
            <c:strRef>
              <c:f>Sheet3!$B$19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8350A2B0-1ACD-42B0-936D-432E27E81A2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13002DEA-D51D-48EF-A087-6E91E8D4C69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3AC31BF-F015-4664-A91E-B65BF9C54B5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CF0AB58F-912E-414F-91DC-E14840DFAE8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7900020-09DE-4199-94CC-ED11F55B4F6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29B53925-C204-4D3B-8359-D2264C5E26A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B942818-C253-4927-9FC5-A6085069DDD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300C42E8-D6E3-4A90-B274-26E786E9E49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2A0757B-8D19-4EC5-9802-40697EE82EB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A8BE474B-54CF-453D-BFC7-D1D3474619A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numFmt formatCode="General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%,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Sheet3!$C$14:$G$14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Sheet3!$C$19:$G$19</c:f>
              <c:numCache>
                <c:formatCode>0</c:formatCode>
                <c:ptCount val="5"/>
                <c:pt idx="0">
                  <c:v>191.5</c:v>
                </c:pt>
                <c:pt idx="1">
                  <c:v>119.5</c:v>
                </c:pt>
                <c:pt idx="2">
                  <c:v>58.75</c:v>
                </c:pt>
                <c:pt idx="3">
                  <c:v>28.25</c:v>
                </c:pt>
                <c:pt idx="4" formatCode="General">
                  <c:v>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Sheet3!$K$19:$O$19</c15:f>
                <c15:dlblRangeCache>
                  <c:ptCount val="5"/>
                  <c:pt idx="0">
                    <c:v>48</c:v>
                  </c:pt>
                  <c:pt idx="1">
                    <c:v>30</c:v>
                  </c:pt>
                  <c:pt idx="2">
                    <c:v>15</c:v>
                  </c:pt>
                  <c:pt idx="3">
                    <c:v>7</c:v>
                  </c:pt>
                  <c:pt idx="4">
                    <c:v>1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599744"/>
        <c:axId val="1835611168"/>
      </c:lineChart>
      <c:catAx>
        <c:axId val="183559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611168"/>
        <c:crosses val="autoZero"/>
        <c:auto val="1"/>
        <c:lblAlgn val="ctr"/>
        <c:lblOffset val="100"/>
        <c:noMultiLvlLbl val="0"/>
      </c:catAx>
      <c:valAx>
        <c:axId val="183561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9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Consultation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Sheet3!$B$23</c:f>
              <c:strCache>
                <c:ptCount val="1"/>
                <c:pt idx="0">
                  <c:v>Time*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Sheet3!$C$22:$G$22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Sheet3!$C$23:$G$23</c:f>
              <c:numCache>
                <c:formatCode>General</c:formatCode>
                <c:ptCount val="5"/>
                <c:pt idx="0">
                  <c:v>81</c:v>
                </c:pt>
                <c:pt idx="1">
                  <c:v>128</c:v>
                </c:pt>
                <c:pt idx="2">
                  <c:v>176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Sheet3!$B$24</c:f>
              <c:strCache>
                <c:ptCount val="1"/>
                <c:pt idx="0">
                  <c:v>Attention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Sheet3!$C$22:$G$22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Sheet3!$C$24:$G$24</c:f>
              <c:numCache>
                <c:formatCode>General</c:formatCode>
                <c:ptCount val="5"/>
                <c:pt idx="0">
                  <c:v>121</c:v>
                </c:pt>
                <c:pt idx="1">
                  <c:v>203</c:v>
                </c:pt>
                <c:pt idx="2">
                  <c:v>58</c:v>
                </c:pt>
                <c:pt idx="3">
                  <c:v>16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Sheet3!$B$25</c:f>
              <c:strCache>
                <c:ptCount val="1"/>
                <c:pt idx="0">
                  <c:v>Privacy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220BADD-5BFC-46A8-9AB5-F5B89B8A544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</a:t>
                    </a:r>
                    <a:fld id="{E85BC6EF-A407-420D-8587-0EE71E9F740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174D51C-3B46-4030-820A-7E6D1785057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</a:t>
                    </a:r>
                    <a:fld id="{0F5C5325-142B-4533-ADD7-2D7108F05D6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C08581A-F575-4077-8D29-937EBA3BA66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</a:t>
                    </a:r>
                    <a:fld id="{6F56F86B-DAF4-43F8-AF93-F6D2B119939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4DA59DD-B567-41CA-B41F-DE698F2595D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</a:t>
                    </a:r>
                    <a:fld id="{BD0D97D3-A860-4D57-87D9-B1F20CDF84C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D05EF53-C252-4CBC-A374-86BD00B33D4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</a:t>
                    </a:r>
                    <a:fld id="{EC41955E-1CC9-4358-8149-FA5ACCD2A65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numFmt formatCode="General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 ,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Sheet3!$C$22:$G$22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Sheet3!$C$25:$G$25</c:f>
              <c:numCache>
                <c:formatCode>General</c:formatCode>
                <c:ptCount val="5"/>
                <c:pt idx="0">
                  <c:v>98</c:v>
                </c:pt>
                <c:pt idx="1">
                  <c:v>103</c:v>
                </c:pt>
                <c:pt idx="2">
                  <c:v>128</c:v>
                </c:pt>
                <c:pt idx="3">
                  <c:v>68</c:v>
                </c:pt>
                <c:pt idx="4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Sheet3!$K$27:$O$27</c15:f>
                <c15:dlblRangeCache>
                  <c:ptCount val="5"/>
                  <c:pt idx="0">
                    <c:v>26</c:v>
                  </c:pt>
                  <c:pt idx="1">
                    <c:v>36</c:v>
                  </c:pt>
                  <c:pt idx="2">
                    <c:v>28</c:v>
                  </c:pt>
                  <c:pt idx="3">
                    <c:v>9</c:v>
                  </c:pt>
                  <c:pt idx="4">
                    <c:v>1</c:v>
                  </c:pt>
                </c15:dlblRangeCache>
              </c15:datalabelsRange>
            </c:ext>
          </c:extLst>
        </c:ser>
        <c:ser>
          <c:idx val="3"/>
          <c:order val="3"/>
          <c:tx>
            <c:strRef>
              <c:f>Sheet3!$B$26</c:f>
              <c:strCache>
                <c:ptCount val="1"/>
                <c:pt idx="0">
                  <c:v>Quality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Sheet3!$C$22:$G$22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Sheet3!$C$26:$G$26</c:f>
              <c:numCache>
                <c:formatCode>General</c:formatCode>
                <c:ptCount val="5"/>
                <c:pt idx="0">
                  <c:v>122</c:v>
                </c:pt>
                <c:pt idx="1">
                  <c:v>145</c:v>
                </c:pt>
                <c:pt idx="2">
                  <c:v>78</c:v>
                </c:pt>
                <c:pt idx="3">
                  <c:v>51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612256"/>
        <c:axId val="1835604640"/>
      </c:barChart>
      <c:lineChart>
        <c:grouping val="standard"/>
        <c:varyColors val="0"/>
        <c:ser>
          <c:idx val="4"/>
          <c:order val="4"/>
          <c:tx>
            <c:strRef>
              <c:f>Sheet3!$B$27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Sheet3!$C$22:$G$22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Sheet3!$C$27:$G$27</c:f>
              <c:numCache>
                <c:formatCode>0</c:formatCode>
                <c:ptCount val="5"/>
                <c:pt idx="0" formatCode="General">
                  <c:v>105.5</c:v>
                </c:pt>
                <c:pt idx="1">
                  <c:v>144.75</c:v>
                </c:pt>
                <c:pt idx="2">
                  <c:v>110</c:v>
                </c:pt>
                <c:pt idx="3">
                  <c:v>36.75</c:v>
                </c:pt>
                <c:pt idx="4" formatCode="General">
                  <c:v>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5612256"/>
        <c:axId val="1835604640"/>
      </c:lineChart>
      <c:catAx>
        <c:axId val="183561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604640"/>
        <c:crosses val="autoZero"/>
        <c:auto val="1"/>
        <c:lblAlgn val="ctr"/>
        <c:lblOffset val="100"/>
        <c:noMultiLvlLbl val="0"/>
      </c:catAx>
      <c:valAx>
        <c:axId val="183560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61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Sheet3!$B$31</c:f>
              <c:strCache>
                <c:ptCount val="1"/>
                <c:pt idx="0">
                  <c:v>Hygiene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Sheet3!$C$30:$G$30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Sheet3!$C$31:$G$31</c:f>
              <c:numCache>
                <c:formatCode>General</c:formatCode>
                <c:ptCount val="5"/>
                <c:pt idx="0">
                  <c:v>78</c:v>
                </c:pt>
                <c:pt idx="1">
                  <c:v>112</c:v>
                </c:pt>
                <c:pt idx="2">
                  <c:v>171</c:v>
                </c:pt>
                <c:pt idx="3">
                  <c:v>35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Sheet3!$B$32</c:f>
              <c:strCache>
                <c:ptCount val="1"/>
                <c:pt idx="0">
                  <c:v>Lab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Sheet3!$C$30:$G$30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Sheet3!$C$32:$G$32</c:f>
              <c:numCache>
                <c:formatCode>General</c:formatCode>
                <c:ptCount val="5"/>
                <c:pt idx="0">
                  <c:v>81</c:v>
                </c:pt>
                <c:pt idx="1">
                  <c:v>195</c:v>
                </c:pt>
                <c:pt idx="2">
                  <c:v>98</c:v>
                </c:pt>
                <c:pt idx="3">
                  <c:v>17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Sheet3!$B$33</c:f>
              <c:strCache>
                <c:ptCount val="1"/>
                <c:pt idx="0">
                  <c:v>Emergency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Sheet3!$C$30:$G$30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Sheet3!$C$33:$G$33</c:f>
              <c:numCache>
                <c:formatCode>General</c:formatCode>
                <c:ptCount val="5"/>
                <c:pt idx="0">
                  <c:v>103</c:v>
                </c:pt>
                <c:pt idx="1">
                  <c:v>124</c:v>
                </c:pt>
                <c:pt idx="2">
                  <c:v>96</c:v>
                </c:pt>
                <c:pt idx="3">
                  <c:v>59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Sheet3!$B$34</c:f>
              <c:strCache>
                <c:ptCount val="1"/>
                <c:pt idx="0">
                  <c:v>Physiotherepy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Sheet3!$C$30:$G$30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Sheet3!$C$34:$G$34</c:f>
              <c:numCache>
                <c:formatCode>General</c:formatCode>
                <c:ptCount val="5"/>
                <c:pt idx="0">
                  <c:v>118</c:v>
                </c:pt>
                <c:pt idx="1">
                  <c:v>158</c:v>
                </c:pt>
                <c:pt idx="2">
                  <c:v>83</c:v>
                </c:pt>
                <c:pt idx="3">
                  <c:v>36</c:v>
                </c:pt>
                <c:pt idx="4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603552"/>
        <c:axId val="1835606816"/>
      </c:barChart>
      <c:lineChart>
        <c:grouping val="standard"/>
        <c:varyColors val="0"/>
        <c:ser>
          <c:idx val="4"/>
          <c:order val="4"/>
          <c:tx>
            <c:strRef>
              <c:f>Sheet3!$B$35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735682819383261"/>
                  <c:y val="-0.12882332623480799"/>
                </c:manualLayout>
              </c:layout>
              <c:tx>
                <c:rich>
                  <a:bodyPr/>
                  <a:lstStyle/>
                  <a:p>
                    <a:fld id="{23447DA0-892F-4153-8B69-31820868B7A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2D3F7BFC-09EE-49E2-8E77-3BF2BBC7680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5929515418502202"/>
                  <c:y val="-0.12882332623480797"/>
                </c:manualLayout>
              </c:layout>
              <c:tx>
                <c:rich>
                  <a:bodyPr/>
                  <a:lstStyle/>
                  <a:p>
                    <a:fld id="{D17AAADB-DC2B-4E47-8965-EC28E5EDD083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632C136B-24FC-4928-A842-959B0EB12EF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2.713656387665209E-2"/>
                  <c:y val="-0.1498621295741796"/>
                </c:manualLayout>
              </c:layout>
              <c:tx>
                <c:rich>
                  <a:bodyPr/>
                  <a:lstStyle/>
                  <a:p>
                    <a:fld id="{DDD964E3-4709-445B-A368-2F8635703FF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95BFD11E-BD82-4C42-99B0-56DE8962F56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5.1923641703377384E-2"/>
                  <c:y val="-0.19193973625292285"/>
                </c:manualLayout>
              </c:layout>
              <c:tx>
                <c:rich>
                  <a:bodyPr/>
                  <a:lstStyle/>
                  <a:p>
                    <a:fld id="{18F37743-9FE3-4302-B364-B3A99B3B601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9D6BAE7C-EAC9-4B96-A2A4-C2711D2377F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7.6637413715356068E-2"/>
                  <c:y val="-0.15512183040902258"/>
                </c:manualLayout>
              </c:layout>
              <c:tx>
                <c:rich>
                  <a:bodyPr/>
                  <a:lstStyle/>
                  <a:p>
                    <a:fld id="{F3865C17-64B0-4500-92BD-DB58C71654A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D48445FA-008A-4C89-BDD4-42FF2DF9BB3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%,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Sheet3!$C$30:$G$30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Sheet3!$C$35:$G$35</c:f>
              <c:numCache>
                <c:formatCode>0</c:formatCode>
                <c:ptCount val="5"/>
                <c:pt idx="0" formatCode="General">
                  <c:v>95</c:v>
                </c:pt>
                <c:pt idx="1">
                  <c:v>147.25</c:v>
                </c:pt>
                <c:pt idx="2">
                  <c:v>112</c:v>
                </c:pt>
                <c:pt idx="3">
                  <c:v>36.75</c:v>
                </c:pt>
                <c:pt idx="4" formatCode="General">
                  <c:v>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Sheet3!$K$35:$O$35</c15:f>
                <c15:dlblRangeCache>
                  <c:ptCount val="5"/>
                  <c:pt idx="0">
                    <c:v>24</c:v>
                  </c:pt>
                  <c:pt idx="1">
                    <c:v>37</c:v>
                  </c:pt>
                  <c:pt idx="2">
                    <c:v>28</c:v>
                  </c:pt>
                  <c:pt idx="3">
                    <c:v>9</c:v>
                  </c:pt>
                  <c:pt idx="4">
                    <c:v>2</c:v>
                  </c:pt>
                </c15:dlblRangeCache>
              </c15:datalabelsRange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5603552"/>
        <c:axId val="1835606816"/>
      </c:lineChart>
      <c:catAx>
        <c:axId val="183560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606816"/>
        <c:crosses val="autoZero"/>
        <c:auto val="1"/>
        <c:lblAlgn val="ctr"/>
        <c:lblOffset val="100"/>
        <c:noMultiLvlLbl val="0"/>
      </c:catAx>
      <c:valAx>
        <c:axId val="183560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60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Pharmacy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Sheet3!$B$39</c:f>
              <c:strCache>
                <c:ptCount val="1"/>
                <c:pt idx="0">
                  <c:v>Avaibility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Sheet3!$C$38:$G$38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Sheet3!$C$39:$G$39</c:f>
              <c:numCache>
                <c:formatCode>General</c:formatCode>
                <c:ptCount val="5"/>
                <c:pt idx="0">
                  <c:v>21</c:v>
                </c:pt>
                <c:pt idx="1">
                  <c:v>117</c:v>
                </c:pt>
                <c:pt idx="2">
                  <c:v>128</c:v>
                </c:pt>
                <c:pt idx="3">
                  <c:v>84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Sheet3!$B$40</c:f>
              <c:strCache>
                <c:ptCount val="1"/>
                <c:pt idx="0">
                  <c:v>Expiry Dt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Sheet3!$C$38:$G$38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Sheet3!$C$40:$G$40</c:f>
              <c:numCache>
                <c:formatCode>General</c:formatCode>
                <c:ptCount val="5"/>
                <c:pt idx="0">
                  <c:v>148</c:v>
                </c:pt>
                <c:pt idx="1">
                  <c:v>186</c:v>
                </c:pt>
                <c:pt idx="2">
                  <c:v>62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Sheet3!$B$41</c:f>
              <c:strCache>
                <c:ptCount val="1"/>
                <c:pt idx="0">
                  <c:v>Wait Time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Sheet3!$C$38:$G$38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Sheet3!$C$41:$G$41</c:f>
              <c:numCache>
                <c:formatCode>General</c:formatCode>
                <c:ptCount val="5"/>
                <c:pt idx="0">
                  <c:v>98</c:v>
                </c:pt>
                <c:pt idx="1">
                  <c:v>154</c:v>
                </c:pt>
                <c:pt idx="2">
                  <c:v>106</c:v>
                </c:pt>
                <c:pt idx="3">
                  <c:v>39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Sheet3!$B$42</c:f>
              <c:strCache>
                <c:ptCount val="1"/>
                <c:pt idx="0">
                  <c:v>Explained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Sheet3!$C$38:$G$38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Sheet3!$C$42:$G$42</c:f>
              <c:numCache>
                <c:formatCode>General</c:formatCode>
                <c:ptCount val="5"/>
                <c:pt idx="0">
                  <c:v>92</c:v>
                </c:pt>
                <c:pt idx="1">
                  <c:v>192</c:v>
                </c:pt>
                <c:pt idx="2">
                  <c:v>83</c:v>
                </c:pt>
                <c:pt idx="3">
                  <c:v>32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35610080"/>
        <c:axId val="1873225744"/>
      </c:barChart>
      <c:lineChart>
        <c:grouping val="standard"/>
        <c:varyColors val="0"/>
        <c:ser>
          <c:idx val="4"/>
          <c:order val="4"/>
          <c:tx>
            <c:strRef>
              <c:f>Sheet3!$B$43</c:f>
              <c:strCache>
                <c:ptCount val="1"/>
                <c:pt idx="0">
                  <c:v>Avg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8CDA0D47-ECC8-4C8A-AF68-D9F034D2A82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B5BEB21F-1143-4675-93B1-C0826C0134B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54E8EFC-F5F2-4C41-80AC-746CE274DDB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2EFAF3D8-1CDD-4E2E-A7BB-07F285F0153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3AB0E6B-B7FE-40B2-A937-9BC8BA432E7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F93D6CA2-28E6-497E-8EF1-05F393E38D6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191A325-71D2-4C48-838F-1D1C9598164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0ABB5F48-C02C-42CB-9CB4-0685C2680FD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188BF95-FB19-418F-BB97-3B665603D7F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E5291A0F-9726-4E43-9780-90574D4B6C5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%,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Sheet3!$C$38:$G$38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Sheet3!$C$43:$G$43</c:f>
              <c:numCache>
                <c:formatCode>0</c:formatCode>
                <c:ptCount val="5"/>
                <c:pt idx="0">
                  <c:v>89.75</c:v>
                </c:pt>
                <c:pt idx="1">
                  <c:v>162.25</c:v>
                </c:pt>
                <c:pt idx="2">
                  <c:v>94.75</c:v>
                </c:pt>
                <c:pt idx="3">
                  <c:v>39.75</c:v>
                </c:pt>
                <c:pt idx="4" formatCode="General">
                  <c:v>13.5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Sheet3!$K$43:$O$43</c15:f>
                <c15:dlblRangeCache>
                  <c:ptCount val="5"/>
                  <c:pt idx="0">
                    <c:v>22</c:v>
                  </c:pt>
                  <c:pt idx="1">
                    <c:v>41</c:v>
                  </c:pt>
                  <c:pt idx="2">
                    <c:v>24</c:v>
                  </c:pt>
                  <c:pt idx="3">
                    <c:v>10</c:v>
                  </c:pt>
                  <c:pt idx="4">
                    <c:v>3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5610080"/>
        <c:axId val="1873225744"/>
      </c:lineChart>
      <c:catAx>
        <c:axId val="183561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225744"/>
        <c:crosses val="autoZero"/>
        <c:auto val="1"/>
        <c:lblAlgn val="ctr"/>
        <c:lblOffset val="100"/>
        <c:noMultiLvlLbl val="0"/>
      </c:catAx>
      <c:valAx>
        <c:axId val="187322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61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Referral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Sheet3!$B$47</c:f>
              <c:strCache>
                <c:ptCount val="1"/>
                <c:pt idx="0">
                  <c:v>Referral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Sheet3!$C$46:$G$46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Sheet3!$C$47:$G$47</c:f>
              <c:numCache>
                <c:formatCode>General</c:formatCode>
                <c:ptCount val="5"/>
                <c:pt idx="0">
                  <c:v>233</c:v>
                </c:pt>
                <c:pt idx="1">
                  <c:v>139</c:v>
                </c:pt>
                <c:pt idx="2">
                  <c:v>21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Sheet3!$B$48</c:f>
              <c:strCache>
                <c:ptCount val="1"/>
                <c:pt idx="0">
                  <c:v>Claims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Sheet3!$C$46:$G$46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Sheet3!$C$48:$G$48</c:f>
              <c:numCache>
                <c:formatCode>General</c:formatCode>
                <c:ptCount val="5"/>
                <c:pt idx="0">
                  <c:v>262</c:v>
                </c:pt>
                <c:pt idx="1">
                  <c:v>124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3211600"/>
        <c:axId val="1873211056"/>
      </c:barChart>
      <c:lineChart>
        <c:grouping val="standard"/>
        <c:varyColors val="0"/>
        <c:ser>
          <c:idx val="2"/>
          <c:order val="2"/>
          <c:tx>
            <c:strRef>
              <c:f>Sheet3!$B$49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EBD53144-ABB1-45CD-8611-D2D09FD04BA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10207715-1051-4954-9DB2-55020E3606D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100B3CD-56EA-4019-B895-BFB2A63773F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740A878E-325F-4ACB-A517-42F70B8E981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4AE4E25-A577-4D8D-AF8A-28ACFAE674F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227FCA9C-57A0-45A2-83B8-CA318C6A8B4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6EE54D1-A8F8-43E3-AE0A-C3194B1AC07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45C64DFF-0307-41E1-88D3-ED1C0ED2B41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9FD20B0-E594-4BBD-9D9C-FA3830454E4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3146742A-F989-47C7-BE30-2FA252F19A9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%,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Sheet3!$C$46:$G$46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Sheet3!$C$49:$G$49</c:f>
              <c:numCache>
                <c:formatCode>0</c:formatCode>
                <c:ptCount val="5"/>
                <c:pt idx="0">
                  <c:v>247.5</c:v>
                </c:pt>
                <c:pt idx="1">
                  <c:v>131.5</c:v>
                </c:pt>
                <c:pt idx="2">
                  <c:v>14</c:v>
                </c:pt>
                <c:pt idx="3">
                  <c:v>5</c:v>
                </c:pt>
                <c:pt idx="4" formatCode="General">
                  <c:v>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Sheet3!$K$49:$O$49</c15:f>
                <c15:dlblRangeCache>
                  <c:ptCount val="5"/>
                  <c:pt idx="0">
                    <c:v>62</c:v>
                  </c:pt>
                  <c:pt idx="1">
                    <c:v>33</c:v>
                  </c:pt>
                  <c:pt idx="2">
                    <c:v>4</c:v>
                  </c:pt>
                  <c:pt idx="3">
                    <c:v>1</c:v>
                  </c:pt>
                  <c:pt idx="4">
                    <c:v>0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73211600"/>
        <c:axId val="1873211056"/>
      </c:lineChart>
      <c:catAx>
        <c:axId val="187321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211056"/>
        <c:crosses val="autoZero"/>
        <c:auto val="1"/>
        <c:lblAlgn val="ctr"/>
        <c:lblOffset val="100"/>
        <c:noMultiLvlLbl val="0"/>
      </c:catAx>
      <c:valAx>
        <c:axId val="187321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21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Dependents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/>
              <a:t>Patient</a:t>
            </a:r>
            <a:r>
              <a:rPr lang="en-US" sz="1400" b="1" u="sng" baseline="0"/>
              <a:t> </a:t>
            </a:r>
            <a:r>
              <a:rPr lang="en-US" sz="1400" b="1" u="sng"/>
              <a:t>Satisfaction - Averaged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E9DAE88-1376-4605-B3F3-0D168AB905D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003B60AE-7358-4D9F-AD3D-23FBA7881DF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CD321A0-102D-4019-8841-0CD36B0B9EF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D743AD76-B6F4-40E6-9FB7-E3B76E63914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5913D8F-8814-4097-92DA-5F0ED44FA66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40B76E9B-2409-41D7-9E09-44482DD9682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CDC696D-9DB0-441A-B2C7-A36C19251E5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1E2BA0A7-4E7E-4AB4-BDC0-32908A84B52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706D788-798A-4132-8BB4-B4AB5C9A453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5E8BD3DD-F997-4AD0-958A-233A41AEBF3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 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Sheet3!$C$74:$G$74</c:f>
              <c:numCache>
                <c:formatCode>0</c:formatCode>
                <c:ptCount val="5"/>
                <c:pt idx="0">
                  <c:v>124.95</c:v>
                </c:pt>
                <c:pt idx="1">
                  <c:v>162.55000000000001</c:v>
                </c:pt>
                <c:pt idx="2">
                  <c:v>78.7</c:v>
                </c:pt>
                <c:pt idx="3">
                  <c:v>28.3</c:v>
                </c:pt>
                <c:pt idx="4">
                  <c:v>5.5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Sheet3!$K$68:$O$68</c15:f>
                <c15:dlblRangeCache>
                  <c:ptCount val="5"/>
                  <c:pt idx="0">
                    <c:v>31</c:v>
                  </c:pt>
                  <c:pt idx="1">
                    <c:v>41</c:v>
                  </c:pt>
                  <c:pt idx="2">
                    <c:v>20</c:v>
                  </c:pt>
                  <c:pt idx="3">
                    <c:v>7</c:v>
                  </c:pt>
                  <c:pt idx="4">
                    <c:v>1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Patient Satisfaction - Survey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2BBD702-4F93-4A39-B2F6-75577F4D7FB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2A79BC9D-FD8A-4FD4-88AE-8175B8A06DB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BCAC092-12B5-4580-B0E9-09FA0B529DB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AF487BAC-A92B-4170-9BE4-6E308B38A0A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DBDD13D-C0C8-446F-A8F0-A453022FDCC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EC3B3F91-8472-43E9-92C1-F3E969FEC7C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777AEFC-71D9-4533-8DA2-A820A5A5A73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6FAF3BB9-F8BB-482E-82E4-EE2F9A88D24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634ED75-28B5-4889-851C-300C39C2156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6A7E0CEB-2C97-43BF-AA1C-712EA858AD1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 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Sheet3!$I$61:$I$65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Sheet3!$P$61:$P$65</c:f>
              <c:numCache>
                <c:formatCode>General</c:formatCode>
                <c:ptCount val="5"/>
                <c:pt idx="0">
                  <c:v>89</c:v>
                </c:pt>
                <c:pt idx="1">
                  <c:v>170</c:v>
                </c:pt>
                <c:pt idx="2">
                  <c:v>68</c:v>
                </c:pt>
                <c:pt idx="3">
                  <c:v>54</c:v>
                </c:pt>
                <c:pt idx="4">
                  <c:v>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Sheet3!$K$77:$O$77</c15:f>
                <c15:dlblRangeCache>
                  <c:ptCount val="5"/>
                  <c:pt idx="0">
                    <c:v>36</c:v>
                  </c:pt>
                  <c:pt idx="1">
                    <c:v>44</c:v>
                  </c:pt>
                  <c:pt idx="2">
                    <c:v>17</c:v>
                  </c:pt>
                  <c:pt idx="3">
                    <c:v>3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OOPE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Sheet2!$G$55:$G$57</c:f>
              <c:numCache>
                <c:formatCode>0</c:formatCode>
                <c:ptCount val="3"/>
                <c:pt idx="0">
                  <c:v>42.25</c:v>
                </c:pt>
                <c:pt idx="1">
                  <c:v>49.25</c:v>
                </c:pt>
                <c:pt idx="2">
                  <c:v>8.5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03821089127228E-2"/>
          <c:y val="0.90517299626814152"/>
          <c:w val="0.8169323708689058"/>
          <c:h val="6.9954475439357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9C03DEB-DB1A-4A3B-A3CE-ACD14749340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512F8BE4-35F5-4F11-9AE8-183248181FC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1CD3002-EFD2-4BB6-B1C5-2806702E884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090AA6C5-E153-4A43-8114-231F8D5AFD7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56E429B-FE86-45AD-9F76-FAC884CBDE3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A7DAA929-1C28-452F-AEA2-E6B5277AA67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 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Sheet1!$C$50:$E$50</c:f>
              <c:strCache>
                <c:ptCount val="3"/>
                <c:pt idx="0">
                  <c:v>Privatel</c:v>
                </c:pt>
                <c:pt idx="1">
                  <c:v>Service</c:v>
                </c:pt>
                <c:pt idx="2">
                  <c:v>Public</c:v>
                </c:pt>
              </c:strCache>
            </c:strRef>
          </c:cat>
          <c:val>
            <c:numRef>
              <c:f>Sheet1!$C$51:$E$51</c:f>
              <c:numCache>
                <c:formatCode>General</c:formatCode>
                <c:ptCount val="3"/>
                <c:pt idx="0">
                  <c:v>143</c:v>
                </c:pt>
                <c:pt idx="1">
                  <c:v>239</c:v>
                </c:pt>
                <c:pt idx="2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Sheet1!$C$52:$E$52</c15:f>
                <c15:dlblRangeCache>
                  <c:ptCount val="3"/>
                  <c:pt idx="0">
                    <c:v>36</c:v>
                  </c:pt>
                  <c:pt idx="1">
                    <c:v>60</c:v>
                  </c:pt>
                  <c:pt idx="2">
                    <c:v>5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Dependents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Purpose of Visit to Polyclinic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Gender Distribution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4B2F400-CC42-4EB0-8445-ACE0531EA0B1}" type="PERCENTAGE">
                      <a:rPr lang="en-US"/>
                      <a:pPr/>
                      <a:t>[PERCENTAGE]</a:t>
                    </a:fld>
                    <a:r>
                      <a:rPr lang="en-US" baseline="0"/>
                      <a:t>%,</a:t>
                    </a:r>
                    <a:fld id="{1970C574-9E3B-42BC-84C2-C7D56CA881D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34.5%, </a:t>
                    </a:r>
                    <a:fld id="{82261633-9B36-4321-BE3B-622DBAF75A0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%,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Sheet3!$A$92:$A$94</c:f>
              <c:strCache>
                <c:ptCount val="3"/>
                <c:pt idx="0">
                  <c:v>Gender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Sheet3!$B$92:$B$94</c:f>
              <c:numCache>
                <c:formatCode>General</c:formatCode>
                <c:ptCount val="3"/>
                <c:pt idx="1">
                  <c:v>262</c:v>
                </c:pt>
                <c:pt idx="2">
                  <c:v>138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Sheet3!$B$94:$C$94</c15:f>
                <c15:dlblRangeCache>
                  <c:ptCount val="2"/>
                  <c:pt idx="0">
                    <c:v>138</c:v>
                  </c:pt>
                  <c:pt idx="1">
                    <c:v>34.5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Dependents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E1053F-2FC9-473B-B52D-AA4919F6EEE8}" type="PERCENTAGE">
                      <a:rPr lang="en-US"/>
                      <a:pPr/>
                      <a:t>[PERCENTAGE]</a:t>
                    </a:fld>
                    <a:r>
                      <a:rPr lang="en-US" baseline="0"/>
                      <a:t>, </a:t>
                    </a:r>
                    <a:fld id="{59A3F340-E03E-4AAF-9D93-578F011FC68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74BB799-C6C1-47D7-9932-C60769A4DC25}" type="PERCENTAGE">
                      <a:rPr lang="en-US"/>
                      <a:pPr/>
                      <a:t>[PERCENTAGE]</a:t>
                    </a:fld>
                    <a:r>
                      <a:rPr lang="en-US" baseline="0"/>
                      <a:t>, </a:t>
                    </a:r>
                    <a:fld id="{EE7C0F30-122B-4628-84C4-C6430D0564F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12A85D-CDBE-4AB6-B32E-F39C78997153}" type="PERCENTAGE">
                      <a:rPr lang="en-US"/>
                      <a:pPr>
                        <a:defRPr/>
                      </a:pPr>
                      <a:t>[PERCENTAGE]</a:t>
                    </a:fld>
                    <a:r>
                      <a:rPr lang="en-US"/>
                      <a:t>, 5 </a:t>
                    </a:r>
                  </a:p>
                </c:rich>
              </c:tx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Sheet4!$A$1:$A$4</c:f>
              <c:strCache>
                <c:ptCount val="4"/>
                <c:pt idx="0">
                  <c:v>Dependents</c:v>
                </c:pt>
                <c:pt idx="1">
                  <c:v>1 to 2</c:v>
                </c:pt>
                <c:pt idx="2">
                  <c:v>3 to 5</c:v>
                </c:pt>
                <c:pt idx="3">
                  <c:v>More than 5</c:v>
                </c:pt>
              </c:strCache>
            </c:strRef>
          </c:cat>
          <c:val>
            <c:numRef>
              <c:f>Sheet4!$B$1:$B$4</c:f>
              <c:numCache>
                <c:formatCode>General</c:formatCode>
                <c:ptCount val="4"/>
                <c:pt idx="1">
                  <c:v>225</c:v>
                </c:pt>
                <c:pt idx="2">
                  <c:v>170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Sheet4!$C$2:$C$4</c15:f>
                <c15:dlblRangeCache>
                  <c:ptCount val="3"/>
                  <c:pt idx="0">
                    <c:v>56</c:v>
                  </c:pt>
                  <c:pt idx="1">
                    <c:v>43</c:v>
                  </c:pt>
                  <c:pt idx="2">
                    <c:v>1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Purpose of Visit to Polyclinic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91865B4-88A8-434D-90BB-258E4800E10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B9EF5990-837E-4500-BF3B-16882445A12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E9EDF6C-035F-4612-803B-F41788FF03B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C696DA90-16B9-487E-A7B4-BE168A2BA2E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FA1665D-F49D-4038-A45D-EFAB400CADF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2A3E85A3-931D-45C6-87ED-F960E5E38AE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%, 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Sheet4!$G$2:$G$4</c:f>
              <c:strCache>
                <c:ptCount val="3"/>
                <c:pt idx="0">
                  <c:v>Consultation</c:v>
                </c:pt>
                <c:pt idx="1">
                  <c:v>Medicine Collection</c:v>
                </c:pt>
                <c:pt idx="2">
                  <c:v>Referral</c:v>
                </c:pt>
              </c:strCache>
            </c:strRef>
          </c:cat>
          <c:val>
            <c:numRef>
              <c:f>Sheet4!$H$2:$H$4</c:f>
              <c:numCache>
                <c:formatCode>General</c:formatCode>
                <c:ptCount val="3"/>
                <c:pt idx="0">
                  <c:v>208</c:v>
                </c:pt>
                <c:pt idx="1">
                  <c:v>94</c:v>
                </c:pt>
                <c:pt idx="2">
                  <c:v>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Sheet4!$I$2:$I$4</c15:f>
                <c15:dlblRangeCache>
                  <c:ptCount val="3"/>
                  <c:pt idx="0">
                    <c:v>52</c:v>
                  </c:pt>
                  <c:pt idx="1">
                    <c:v>24</c:v>
                  </c:pt>
                  <c:pt idx="2">
                    <c:v>25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Dependents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Purpose of Visit to Polyclinic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Overall Patient Satisfaction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Sheet3!$B$68</c:f>
              <c:strCache>
                <c:ptCount val="1"/>
                <c:pt idx="0">
                  <c:v>Reception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Sheet3!$C$68:$G$68</c:f>
              <c:numCache>
                <c:formatCode>0</c:formatCode>
                <c:ptCount val="5"/>
                <c:pt idx="0">
                  <c:v>191.5</c:v>
                </c:pt>
                <c:pt idx="1">
                  <c:v>119.5</c:v>
                </c:pt>
                <c:pt idx="2">
                  <c:v>58.75</c:v>
                </c:pt>
                <c:pt idx="3">
                  <c:v>28.25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Sheet3!$B$69</c:f>
              <c:strCache>
                <c:ptCount val="1"/>
                <c:pt idx="0">
                  <c:v>Consultation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Sheet3!$C$69:$G$69</c:f>
              <c:numCache>
                <c:formatCode>0</c:formatCode>
                <c:ptCount val="5"/>
                <c:pt idx="0">
                  <c:v>105.5</c:v>
                </c:pt>
                <c:pt idx="1">
                  <c:v>144.75</c:v>
                </c:pt>
                <c:pt idx="2">
                  <c:v>110</c:v>
                </c:pt>
                <c:pt idx="3">
                  <c:v>36.75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Sheet3!$B$70</c:f>
              <c:strCache>
                <c:ptCount val="1"/>
                <c:pt idx="0">
                  <c:v>Pharmacy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Sheet3!$C$70:$G$70</c:f>
              <c:numCache>
                <c:formatCode>0</c:formatCode>
                <c:ptCount val="5"/>
                <c:pt idx="0">
                  <c:v>89.75</c:v>
                </c:pt>
                <c:pt idx="1">
                  <c:v>162.25</c:v>
                </c:pt>
                <c:pt idx="2">
                  <c:v>94.75</c:v>
                </c:pt>
                <c:pt idx="3">
                  <c:v>39.75</c:v>
                </c:pt>
                <c:pt idx="4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Sheet3!$B$71</c:f>
              <c:strCache>
                <c:ptCount val="1"/>
                <c:pt idx="0">
                  <c:v>Services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Sheet3!$C$71:$G$71</c:f>
              <c:numCache>
                <c:formatCode>0</c:formatCode>
                <c:ptCount val="5"/>
                <c:pt idx="0">
                  <c:v>95</c:v>
                </c:pt>
                <c:pt idx="1">
                  <c:v>147.25</c:v>
                </c:pt>
                <c:pt idx="2">
                  <c:v>112</c:v>
                </c:pt>
                <c:pt idx="3">
                  <c:v>36.75</c:v>
                </c:pt>
                <c:pt idx="4">
                  <c:v>9</c:v>
                </c:pt>
              </c:numCache>
            </c:numRef>
          </c:val>
        </c:ser>
        <c:ser>
          <c:idx val="4"/>
          <c:order val="4"/>
          <c:tx>
            <c:strRef>
              <c:f>Sheet3!$B$72</c:f>
              <c:strCache>
                <c:ptCount val="1"/>
                <c:pt idx="0">
                  <c:v>Referral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Sheet3!$C$72:$G$72</c:f>
              <c:numCache>
                <c:formatCode>0</c:formatCode>
                <c:ptCount val="5"/>
                <c:pt idx="0">
                  <c:v>143</c:v>
                </c:pt>
                <c:pt idx="1">
                  <c:v>239</c:v>
                </c:pt>
                <c:pt idx="2">
                  <c:v>18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5601920"/>
        <c:axId val="1835598656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Sheet3!$B$73</c15:sqref>
                        </c15:formulaRef>
                      </c:ext>
                    </c:extLst>
                    <c:strCache>
                      <c:ptCount val="1"/>
                      <c:pt idx="0">
                        <c:v>Overall Sat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Sheet3!$C$67:$G$67</c15:sqref>
                        </c15:formulaRef>
                      </c:ext>
                    </c:extLst>
                    <c:strCache>
                      <c:ptCount val="5"/>
                      <c:pt idx="0">
                        <c:v>Excellent </c:v>
                      </c:pt>
                      <c:pt idx="1">
                        <c:v>Good</c:v>
                      </c:pt>
                      <c:pt idx="2">
                        <c:v>Fair </c:v>
                      </c:pt>
                      <c:pt idx="3">
                        <c:v>Poor</c:v>
                      </c:pt>
                      <c:pt idx="4">
                        <c:v>V Poor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Sheet3!$C$73:$G$73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89</c:v>
                      </c:pt>
                      <c:pt idx="1">
                        <c:v>170</c:v>
                      </c:pt>
                      <c:pt idx="2">
                        <c:v>68</c:v>
                      </c:pt>
                      <c:pt idx="3">
                        <c:v>54</c:v>
                      </c:pt>
                      <c:pt idx="4">
                        <c:v>19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6"/>
          <c:order val="6"/>
          <c:tx>
            <c:strRef>
              <c:f>Sheet3!$B$74</c:f>
              <c:strCache>
                <c:ptCount val="1"/>
                <c:pt idx="0">
                  <c:v>Avg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1538645790830884E-2"/>
                  <c:y val="-0.1134100711715171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63FDF8-0664-49CE-AD0F-1E05DCDFF92E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%, </a:t>
                    </a:r>
                    <a:fld id="{E62DF672-7A7B-4886-84C3-3664C5311DA0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3.0420066175826866E-2"/>
                  <c:y val="-0.1260111901905746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BE593-19B8-41AB-AD24-6AF5D9828025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%, </a:t>
                    </a:r>
                    <a:fld id="{0830ADAB-C678-46C4-9202-9F65E64A1CAD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2.8322130577493942E-2"/>
                  <c:y val="-0.2772246184192640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941E0B-619E-46E7-8A55-4178DB55D566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%, </a:t>
                    </a:r>
                    <a:fld id="{742CB371-1821-4DF8-A5FA-CAB7A70DF09A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3.7762840769992E-2"/>
                  <c:y val="-0.1732653865120400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CEE97A-189D-405F-A66D-86DB59FB0049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%, </a:t>
                    </a:r>
                    <a:fld id="{A393C8F8-FAB7-4818-9B7C-49E478FB46D9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1.0489677991664424E-2"/>
                  <c:y val="-0.2268201423430342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8EDE1E-1FB2-44B5-83D1-C6EB3B8C844C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%, </a:t>
                    </a:r>
                    <a:fld id="{6617A1CB-F3A7-4182-9F3E-362E0CAA4F60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Sheet3!$C$74:$G$74</c:f>
              <c:numCache>
                <c:formatCode>0</c:formatCode>
                <c:ptCount val="5"/>
                <c:pt idx="0">
                  <c:v>124.95</c:v>
                </c:pt>
                <c:pt idx="1">
                  <c:v>162.55000000000001</c:v>
                </c:pt>
                <c:pt idx="2">
                  <c:v>78.7</c:v>
                </c:pt>
                <c:pt idx="3">
                  <c:v>28.3</c:v>
                </c:pt>
                <c:pt idx="4">
                  <c:v>5.5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Sheet3!$K$68:$O$68</c15:f>
                <c15:dlblRangeCache>
                  <c:ptCount val="5"/>
                  <c:pt idx="0">
                    <c:v>31</c:v>
                  </c:pt>
                  <c:pt idx="1">
                    <c:v>41</c:v>
                  </c:pt>
                  <c:pt idx="2">
                    <c:v>20</c:v>
                  </c:pt>
                  <c:pt idx="3">
                    <c:v>7</c:v>
                  </c:pt>
                  <c:pt idx="4">
                    <c:v>1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5601920"/>
        <c:axId val="1835598656"/>
      </c:lineChart>
      <c:catAx>
        <c:axId val="18356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98656"/>
        <c:crosses val="autoZero"/>
        <c:auto val="1"/>
        <c:lblAlgn val="ctr"/>
        <c:lblOffset val="100"/>
        <c:noMultiLvlLbl val="0"/>
      </c:catAx>
      <c:valAx>
        <c:axId val="183559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60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D2909-F313-4B7C-AAEE-DE45AC40F99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1291D-69E8-43DD-8EE4-8156F192A57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+mn-lt"/>
            </a:rPr>
            <a:t>PATIENT SATISFACTION</a:t>
          </a:r>
          <a:endParaRPr lang="en-US" sz="1600" dirty="0">
            <a:latin typeface="+mn-lt"/>
          </a:endParaRPr>
        </a:p>
      </dgm:t>
    </dgm:pt>
    <dgm:pt modelId="{792F1334-9070-44DC-B0FF-850FEF36A0C8}" type="parTrans" cxnId="{6AAF095A-5927-4559-8226-9A4559C5BAA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803CFDC-0F4A-47A6-B145-BA63508A2BFA}" type="sibTrans" cxnId="{6AAF095A-5927-4559-8226-9A4559C5BAA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97CA8F9-C69B-4AA9-9486-F780248C84B1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APPOINTMENT</a:t>
          </a:r>
        </a:p>
        <a:p>
          <a:r>
            <a:rPr lang="en-US" sz="1600" dirty="0" smtClean="0">
              <a:latin typeface="+mn-lt"/>
            </a:rPr>
            <a:t>RECEPTION</a:t>
          </a:r>
          <a:endParaRPr lang="en-US" sz="1600" dirty="0">
            <a:latin typeface="+mn-lt"/>
          </a:endParaRPr>
        </a:p>
      </dgm:t>
    </dgm:pt>
    <dgm:pt modelId="{9BC21D85-030C-4B34-8DE4-D3A4EB401DA2}" type="parTrans" cxnId="{AAC7337A-37CE-420F-915C-B51A3E8863C5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FBFC39E-2A73-49C9-9C92-CC4ADC3322D3}" type="sibTrans" cxnId="{AAC7337A-37CE-420F-915C-B51A3E8863C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7136AB8E-83D4-46C8-A98B-B1B88E2A40D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REGISTRATION</a:t>
          </a:r>
          <a:endParaRPr lang="en-US" sz="1600" dirty="0">
            <a:latin typeface="+mn-lt"/>
          </a:endParaRPr>
        </a:p>
      </dgm:t>
    </dgm:pt>
    <dgm:pt modelId="{4E2BE68D-664A-49B8-A109-FD96417350EE}" type="parTrans" cxnId="{E9004B25-AA5F-443A-842C-11120F90EE84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F8BC0242-001C-4636-B9F3-E09A78EB66FD}" type="sibTrans" cxnId="{E9004B25-AA5F-443A-842C-11120F90EE84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3D82118-DCD3-4618-808D-D1824A3D7B1B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ALLIED</a:t>
          </a:r>
        </a:p>
        <a:p>
          <a:r>
            <a:rPr lang="en-US" sz="1600" dirty="0" smtClean="0">
              <a:latin typeface="+mn-lt"/>
            </a:rPr>
            <a:t>SERVICES</a:t>
          </a:r>
          <a:endParaRPr lang="en-US" sz="1600" dirty="0">
            <a:latin typeface="+mn-lt"/>
          </a:endParaRPr>
        </a:p>
      </dgm:t>
    </dgm:pt>
    <dgm:pt modelId="{1138E33D-250E-4229-82D4-4CFF4711122D}" type="parTrans" cxnId="{4DCE5F88-2C0F-4E48-894F-3312243F4E3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008C9DD4-AC3C-4AC8-B146-0F5EF9EA6990}" type="sibTrans" cxnId="{4DCE5F88-2C0F-4E48-894F-3312243F4E3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146CBAD-D4AA-4C98-A651-920D8930115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INFRA/HYGINE</a:t>
          </a:r>
        </a:p>
        <a:p>
          <a:r>
            <a:rPr lang="en-US" sz="1600" dirty="0" smtClean="0">
              <a:latin typeface="+mn-lt"/>
            </a:rPr>
            <a:t>SANITATION</a:t>
          </a:r>
          <a:endParaRPr lang="en-US" sz="1600" dirty="0">
            <a:latin typeface="+mn-lt"/>
          </a:endParaRPr>
        </a:p>
      </dgm:t>
    </dgm:pt>
    <dgm:pt modelId="{33989A63-80A7-4EB2-8500-3A0C8EEFF425}" type="parTrans" cxnId="{7D2CA969-1CA3-446D-AC0F-F58F4AA132F1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ACB5C4F-D32C-46B4-A205-7D0BCDE7C660}" type="sibTrans" cxnId="{7D2CA969-1CA3-446D-AC0F-F58F4AA132F1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48200BA1-5624-49CB-B9C9-B3A40DE79BF4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TIMELY BILL CLEARANCE</a:t>
          </a:r>
          <a:endParaRPr lang="en-US" sz="1600" dirty="0">
            <a:latin typeface="+mn-lt"/>
          </a:endParaRPr>
        </a:p>
      </dgm:t>
    </dgm:pt>
    <dgm:pt modelId="{7BC3B833-127B-4168-8155-7BAAEA7BFBFC}" type="parTrans" cxnId="{6B70621C-F436-416C-80F5-B88D2AD25CF6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FC74518D-A75C-49A1-9D81-5FB6F7098A04}" type="sibTrans" cxnId="{6B70621C-F436-416C-80F5-B88D2AD25CF6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9F5A395-A865-4B0D-BFEF-6BCC2069F7F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QUALITY</a:t>
          </a:r>
          <a:endParaRPr lang="en-US" sz="1600" dirty="0">
            <a:latin typeface="+mn-lt"/>
          </a:endParaRPr>
        </a:p>
      </dgm:t>
    </dgm:pt>
    <dgm:pt modelId="{41FB71FB-68F5-4923-A02F-F20475D5BCB2}" type="parTrans" cxnId="{AD1B3559-D29C-48F2-9A39-42D358B56800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D782F89-A448-4702-B273-C4658234B0EC}" type="sibTrans" cxnId="{AD1B3559-D29C-48F2-9A39-42D358B56800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31956E1-F594-4E35-81B5-C989670A7094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DOSAGE</a:t>
          </a:r>
        </a:p>
        <a:p>
          <a:r>
            <a:rPr lang="en-US" sz="1600" dirty="0" smtClean="0">
              <a:latin typeface="+mn-lt"/>
            </a:rPr>
            <a:t>EXPLAINATION</a:t>
          </a:r>
          <a:endParaRPr lang="en-US" sz="1600" dirty="0">
            <a:latin typeface="+mn-lt"/>
          </a:endParaRPr>
        </a:p>
      </dgm:t>
    </dgm:pt>
    <dgm:pt modelId="{6FDE1769-BF35-4020-92FA-72C4C386F40F}" type="parTrans" cxnId="{E81F3981-E2B8-415D-820A-D35F3D51D66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343C2C89-7E4C-49BE-8DE5-394226E2CD0A}" type="sibTrans" cxnId="{E81F3981-E2B8-415D-820A-D35F3D51D66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4AE17BA-8E2A-4C2B-9D4E-1D63997686BE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EASE OF APPOINTMENT</a:t>
          </a:r>
          <a:endParaRPr lang="en-US" sz="1600" dirty="0">
            <a:latin typeface="+mn-lt"/>
          </a:endParaRPr>
        </a:p>
      </dgm:t>
    </dgm:pt>
    <dgm:pt modelId="{662348FC-ACB7-45E6-997A-DD2E9D532D13}" type="parTrans" cxnId="{F52D9F12-550F-40D0-B532-7505E2AB7D76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08D3DCEE-1C10-4ADE-9B9D-E35BD72E6F9E}" type="sibTrans" cxnId="{F52D9F12-550F-40D0-B532-7505E2AB7D76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4D0935B-C1EC-48B8-8913-2B7F0353E1C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RECEPTION</a:t>
          </a:r>
          <a:endParaRPr lang="en-US" sz="1600" dirty="0">
            <a:latin typeface="+mn-lt"/>
          </a:endParaRPr>
        </a:p>
      </dgm:t>
    </dgm:pt>
    <dgm:pt modelId="{F0DAC724-0146-4698-AA8F-3856D0F52299}" type="parTrans" cxnId="{AD026403-2805-47BE-A40D-D1DE36B5DBC9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E9B27C2D-46CD-4FBE-88BF-EAC3963A0CC9}" type="sibTrans" cxnId="{AD026403-2805-47BE-A40D-D1DE36B5DBC9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4AE57274-3D63-40F8-85CD-294194D4FAB1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CONDUCT OF STAFF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562DCDC2-1486-4781-BC86-05DFD14DE39B}" type="parTrans" cxnId="{91C5D4BD-F139-4CC6-8029-CB9701749765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8F5D9E98-8B22-4D72-9BFC-337DAFB483DF}" type="sibTrans" cxnId="{91C5D4BD-F139-4CC6-8029-CB970174976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F06B4A2-F60C-4017-B851-F15FEE35B9C2}">
      <dgm:prSet custT="1"/>
      <dgm:spPr/>
      <dgm:t>
        <a:bodyPr/>
        <a:lstStyle/>
        <a:p>
          <a:r>
            <a:rPr lang="en-US" sz="1600" dirty="0" smtClean="0">
              <a:latin typeface="+mn-lt"/>
            </a:rPr>
            <a:t>CONSULTATION</a:t>
          </a:r>
          <a:endParaRPr lang="en-US" sz="1600" dirty="0">
            <a:latin typeface="+mn-lt"/>
          </a:endParaRPr>
        </a:p>
      </dgm:t>
    </dgm:pt>
    <dgm:pt modelId="{5F443BF6-6C4A-46E2-B309-9B267F9128F9}" type="parTrans" cxnId="{3373BA80-3544-4EE2-8F6B-23435184CFBB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2EF4C356-3779-4942-A5FB-59912B6BFB80}" type="sibTrans" cxnId="{3373BA80-3544-4EE2-8F6B-23435184CFBB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BB75D74-B741-43C2-BB94-78B0BD8CE324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TIME</a:t>
          </a:r>
          <a:endParaRPr lang="en-US" sz="1600" dirty="0">
            <a:latin typeface="+mn-lt"/>
          </a:endParaRPr>
        </a:p>
      </dgm:t>
    </dgm:pt>
    <dgm:pt modelId="{A859AA86-9BE5-49C2-9189-481982313245}" type="parTrans" cxnId="{D6737B1D-4C2C-4181-89CC-A2B3530F6313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DF3129DB-FF4E-47FF-88DD-AF3A56B740A9}" type="sibTrans" cxnId="{D6737B1D-4C2C-4181-89CC-A2B3530F6313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83591E8-6B47-4E4F-ABB6-A5648CEEE40F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ATTENTION</a:t>
          </a:r>
          <a:endParaRPr lang="en-US" sz="1600" dirty="0">
            <a:latin typeface="+mn-lt"/>
          </a:endParaRPr>
        </a:p>
      </dgm:t>
    </dgm:pt>
    <dgm:pt modelId="{A9C3DA94-0EDA-4BD6-9B54-28CA18F8238D}" type="parTrans" cxnId="{C3AC9798-1B7C-4E6C-853E-26B756BEBABA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D7920985-829D-4FF3-8059-3D4FB985D099}" type="sibTrans" cxnId="{C3AC9798-1B7C-4E6C-853E-26B756BEBAB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8481583-12F1-4663-A824-0D76178944BF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PRIVACY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9145464C-569C-404B-BBEF-AECEC0024697}" type="parTrans" cxnId="{CA41FE5C-B5EC-4528-84F4-631982722EA2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E6A476BF-35CA-432D-81FE-04056EC81FE7}" type="sibTrans" cxnId="{CA41FE5C-B5EC-4528-84F4-631982722EA2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BDE460B-4D8C-47B2-BCA5-C98F42464042}">
      <dgm:prSet custT="1"/>
      <dgm:spPr/>
      <dgm:t>
        <a:bodyPr/>
        <a:lstStyle/>
        <a:p>
          <a:r>
            <a:rPr lang="en-US" sz="1600" dirty="0" smtClean="0">
              <a:latin typeface="+mn-lt"/>
            </a:rPr>
            <a:t>PHARMACY</a:t>
          </a:r>
          <a:endParaRPr lang="en-US" sz="1600" dirty="0">
            <a:latin typeface="+mn-lt"/>
          </a:endParaRPr>
        </a:p>
      </dgm:t>
    </dgm:pt>
    <dgm:pt modelId="{8AE10155-3577-46A3-A934-8A8D25F2B754}" type="parTrans" cxnId="{75A3B5FF-51BF-4EFC-8E08-DA5E555673F4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9565EBDC-63E1-4F4E-B026-9642ACE5B511}" type="sibTrans" cxnId="{75A3B5FF-51BF-4EFC-8E08-DA5E555673F4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2A55962-A3E3-4E3A-8DCA-0C00F5A20021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AVAILABILITY</a:t>
          </a:r>
          <a:endParaRPr lang="en-US" sz="1600" dirty="0">
            <a:latin typeface="+mn-lt"/>
          </a:endParaRPr>
        </a:p>
      </dgm:t>
    </dgm:pt>
    <dgm:pt modelId="{6E14B8B6-2130-4BE8-BFBF-ABABA3932B23}" type="parTrans" cxnId="{F8686625-5CD1-4330-9815-02166B3EB9FD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5E665B24-86C4-4695-832E-F01359C427DA}" type="sibTrans" cxnId="{F8686625-5CD1-4330-9815-02166B3EB9F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9006FBD-E800-4D55-B84A-36F45D02810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EXPIRY DATE</a:t>
          </a:r>
          <a:endParaRPr lang="en-US" sz="1600" dirty="0">
            <a:latin typeface="+mn-lt"/>
          </a:endParaRPr>
        </a:p>
      </dgm:t>
    </dgm:pt>
    <dgm:pt modelId="{CFC8719E-2E77-491F-82B4-B7CB7C7EAC2F}" type="parTrans" cxnId="{77C8772F-F938-4349-872B-9E35A9CB825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F19F02B-21C8-419D-93C8-7BBC5511BE4F}" type="sibTrans" cxnId="{77C8772F-F938-4349-872B-9E35A9CB825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3A111E9-DA8F-4AEE-9DE8-483A71CDFC36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TIME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32FB5A90-DEE8-4928-88CE-348B5953F8B5}" type="parTrans" cxnId="{2862D2D7-460A-4793-ADE1-3E960E0CB87B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6E5E241F-089C-43D4-88C1-ED039280D1E9}" type="sibTrans" cxnId="{2862D2D7-460A-4793-ADE1-3E960E0CB87B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9CD9092-73FE-4A08-9EAD-25CC274509D5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LAB SERVICE</a:t>
          </a:r>
          <a:endParaRPr lang="en-US" sz="1600" dirty="0">
            <a:latin typeface="+mn-lt"/>
          </a:endParaRPr>
        </a:p>
      </dgm:t>
    </dgm:pt>
    <dgm:pt modelId="{F3DA10D9-A120-4F57-93ED-12B2D46653CE}" type="parTrans" cxnId="{E4AF4D53-4D5C-470A-B204-2E83B814374D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D4B5E42-1129-4E34-8A7B-F26B333574F5}" type="sibTrans" cxnId="{E4AF4D53-4D5C-470A-B204-2E83B814374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4CCEDB26-B230-49EE-9FF6-94C6338D54F3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EMERGENCY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5C7E0027-FA89-4B3E-AD75-5BCD6FFE427E}" type="parTrans" cxnId="{E367815E-0C01-49C1-A0FA-ADC7C27EED65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04982CE-1145-4719-BF8D-0FD3B0E13591}" type="sibTrans" cxnId="{E367815E-0C01-49C1-A0FA-ADC7C27EED6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1EA81BD-03F4-4B9F-AEC5-5367858AC2B5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PHYSIOTHERAPY</a:t>
          </a:r>
          <a:endParaRPr lang="en-US" sz="1600" dirty="0">
            <a:latin typeface="+mn-lt"/>
          </a:endParaRPr>
        </a:p>
      </dgm:t>
    </dgm:pt>
    <dgm:pt modelId="{FB843CE0-44C0-44FD-88C5-3EF13D2A8192}" type="sibTrans" cxnId="{FA766A4B-7EA4-44B8-831F-BD696F709C8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7962B6E-2D5F-47C9-B042-ED1C594DEED3}" type="parTrans" cxnId="{FA766A4B-7EA4-44B8-831F-BD696F709C8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47D5C94-8C55-4BB5-B56E-5553953A10DA}">
      <dgm:prSet custT="1"/>
      <dgm:spPr/>
      <dgm:t>
        <a:bodyPr/>
        <a:lstStyle/>
        <a:p>
          <a:r>
            <a:rPr lang="en-US" sz="1600" dirty="0" smtClean="0">
              <a:latin typeface="+mn-lt"/>
            </a:rPr>
            <a:t>REFERRAL/</a:t>
          </a:r>
        </a:p>
        <a:p>
          <a:r>
            <a:rPr lang="en-US" sz="1600" dirty="0" smtClean="0">
              <a:latin typeface="+mn-lt"/>
            </a:rPr>
            <a:t>BILL CLEARANCE</a:t>
          </a:r>
          <a:endParaRPr lang="en-US" sz="1600" dirty="0">
            <a:latin typeface="+mn-lt"/>
          </a:endParaRPr>
        </a:p>
      </dgm:t>
    </dgm:pt>
    <dgm:pt modelId="{605A52F7-E008-4777-BE08-D10193DC3E7B}" type="parTrans" cxnId="{F58E6511-E06C-4FB8-A731-C78DC5CC2D8B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1F2F8AF-92E2-469F-8910-DD722D0F76ED}" type="sibTrans" cxnId="{F58E6511-E06C-4FB8-A731-C78DC5CC2D8B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93D304E9-05A6-49E9-80EC-52466178CAE2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EASE OF </a:t>
          </a:r>
        </a:p>
        <a:p>
          <a:r>
            <a:rPr lang="en-US" sz="1600" dirty="0" smtClean="0">
              <a:latin typeface="+mn-lt"/>
            </a:rPr>
            <a:t>REFERRAL</a:t>
          </a:r>
          <a:endParaRPr lang="en-US" sz="1600" dirty="0">
            <a:latin typeface="+mn-lt"/>
          </a:endParaRPr>
        </a:p>
      </dgm:t>
    </dgm:pt>
    <dgm:pt modelId="{F15B26E0-BBD2-460F-8C09-C60C6BE67A2E}" type="parTrans" cxnId="{973D1929-67FF-4857-B1FF-2C7BD741B4EF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644E6239-301F-453B-94EB-D3DBD8E78B43}" type="sibTrans" cxnId="{973D1929-67FF-4857-B1FF-2C7BD741B4E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B4D5C66-134A-42A4-AD8E-841D3A474F85}" type="pres">
      <dgm:prSet presAssocID="{C2ED2909-F313-4B7C-AAEE-DE45AC40F9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C19CAE-0D68-47F6-A9A0-C17B6B7E7EBF}" type="pres">
      <dgm:prSet presAssocID="{8F31291D-69E8-43DD-8EE4-8156F192A574}" presName="root1" presStyleCnt="0"/>
      <dgm:spPr/>
    </dgm:pt>
    <dgm:pt modelId="{FCC78D33-2295-42D7-863E-5BBE18885AFA}" type="pres">
      <dgm:prSet presAssocID="{8F31291D-69E8-43DD-8EE4-8156F192A57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5A42D9-B987-4E44-ADA5-5E7A9D1ED762}" type="pres">
      <dgm:prSet presAssocID="{8F31291D-69E8-43DD-8EE4-8156F192A574}" presName="level2hierChild" presStyleCnt="0"/>
      <dgm:spPr/>
    </dgm:pt>
    <dgm:pt modelId="{D94B152E-AFEC-4426-816D-11BC7B279555}" type="pres">
      <dgm:prSet presAssocID="{9BC21D85-030C-4B34-8DE4-D3A4EB401DA2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F050090-106B-406B-8FCB-9F998740AF8D}" type="pres">
      <dgm:prSet presAssocID="{9BC21D85-030C-4B34-8DE4-D3A4EB401DA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9853648-ADFD-49FC-AA8C-4B762962EC81}" type="pres">
      <dgm:prSet presAssocID="{397CA8F9-C69B-4AA9-9486-F780248C84B1}" presName="root2" presStyleCnt="0"/>
      <dgm:spPr/>
    </dgm:pt>
    <dgm:pt modelId="{FD08A2B3-BA98-415A-A52B-DA3193EDA2F4}" type="pres">
      <dgm:prSet presAssocID="{397CA8F9-C69B-4AA9-9486-F780248C84B1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A60DE3-B787-44E0-B8E4-798440EFB5A7}" type="pres">
      <dgm:prSet presAssocID="{397CA8F9-C69B-4AA9-9486-F780248C84B1}" presName="level3hierChild" presStyleCnt="0"/>
      <dgm:spPr/>
    </dgm:pt>
    <dgm:pt modelId="{02A082D7-DBAF-4D01-B86D-2EF007573A24}" type="pres">
      <dgm:prSet presAssocID="{662348FC-ACB7-45E6-997A-DD2E9D532D13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D20E8C1-9C56-4B05-8390-BFE1ACE653C4}" type="pres">
      <dgm:prSet presAssocID="{662348FC-ACB7-45E6-997A-DD2E9D532D13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544DE6A-13D2-4273-829D-2C665707CDEF}" type="pres">
      <dgm:prSet presAssocID="{F4AE17BA-8E2A-4C2B-9D4E-1D63997686BE}" presName="root2" presStyleCnt="0"/>
      <dgm:spPr/>
    </dgm:pt>
    <dgm:pt modelId="{7FDE5438-8400-4A7D-AAE1-87421BC8FD94}" type="pres">
      <dgm:prSet presAssocID="{F4AE17BA-8E2A-4C2B-9D4E-1D63997686B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44176B-58A6-4203-BF40-264AFC61F2B0}" type="pres">
      <dgm:prSet presAssocID="{F4AE17BA-8E2A-4C2B-9D4E-1D63997686BE}" presName="level3hierChild" presStyleCnt="0"/>
      <dgm:spPr/>
    </dgm:pt>
    <dgm:pt modelId="{AC8E9BF3-D17F-4B72-8D19-AE7F86FAE4D6}" type="pres">
      <dgm:prSet presAssocID="{F0DAC724-0146-4698-AA8F-3856D0F52299}" presName="conn2-1" presStyleLbl="parChTrans1D4" presStyleIdx="0" presStyleCnt="13"/>
      <dgm:spPr/>
      <dgm:t>
        <a:bodyPr/>
        <a:lstStyle/>
        <a:p>
          <a:endParaRPr lang="en-US"/>
        </a:p>
      </dgm:t>
    </dgm:pt>
    <dgm:pt modelId="{AF301AAD-4B67-47EF-A4F7-50DEFB3354E9}" type="pres">
      <dgm:prSet presAssocID="{F0DAC724-0146-4698-AA8F-3856D0F52299}" presName="connTx" presStyleLbl="parChTrans1D4" presStyleIdx="0" presStyleCnt="13"/>
      <dgm:spPr/>
      <dgm:t>
        <a:bodyPr/>
        <a:lstStyle/>
        <a:p>
          <a:endParaRPr lang="en-US"/>
        </a:p>
      </dgm:t>
    </dgm:pt>
    <dgm:pt modelId="{D5B28F9B-04FA-4EB1-8A71-D9E4B9352A13}" type="pres">
      <dgm:prSet presAssocID="{B4D0935B-C1EC-48B8-8913-2B7F0353E1C7}" presName="root2" presStyleCnt="0"/>
      <dgm:spPr/>
    </dgm:pt>
    <dgm:pt modelId="{ABC7DE11-D9BC-4685-AEDE-43075BF70B75}" type="pres">
      <dgm:prSet presAssocID="{B4D0935B-C1EC-48B8-8913-2B7F0353E1C7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740A1E-981D-4AC0-960D-DB1C15C4D840}" type="pres">
      <dgm:prSet presAssocID="{B4D0935B-C1EC-48B8-8913-2B7F0353E1C7}" presName="level3hierChild" presStyleCnt="0"/>
      <dgm:spPr/>
    </dgm:pt>
    <dgm:pt modelId="{10138920-4636-4E5D-B61F-83806DEA8ECA}" type="pres">
      <dgm:prSet presAssocID="{562DCDC2-1486-4781-BC86-05DFD14DE39B}" presName="conn2-1" presStyleLbl="parChTrans1D4" presStyleIdx="1" presStyleCnt="13"/>
      <dgm:spPr/>
      <dgm:t>
        <a:bodyPr/>
        <a:lstStyle/>
        <a:p>
          <a:endParaRPr lang="en-US"/>
        </a:p>
      </dgm:t>
    </dgm:pt>
    <dgm:pt modelId="{B577B281-20B1-4B67-84C9-8DB5CBE94519}" type="pres">
      <dgm:prSet presAssocID="{562DCDC2-1486-4781-BC86-05DFD14DE39B}" presName="connTx" presStyleLbl="parChTrans1D4" presStyleIdx="1" presStyleCnt="13"/>
      <dgm:spPr/>
      <dgm:t>
        <a:bodyPr/>
        <a:lstStyle/>
        <a:p>
          <a:endParaRPr lang="en-US"/>
        </a:p>
      </dgm:t>
    </dgm:pt>
    <dgm:pt modelId="{0BEDD34B-C286-476C-BEC7-948425EC5792}" type="pres">
      <dgm:prSet presAssocID="{4AE57274-3D63-40F8-85CD-294194D4FAB1}" presName="root2" presStyleCnt="0"/>
      <dgm:spPr/>
    </dgm:pt>
    <dgm:pt modelId="{5E783290-17CE-4493-A4BA-801942799E7B}" type="pres">
      <dgm:prSet presAssocID="{4AE57274-3D63-40F8-85CD-294194D4FAB1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754C9-0A01-4FDB-B491-D2D4DBDEEE69}" type="pres">
      <dgm:prSet presAssocID="{4AE57274-3D63-40F8-85CD-294194D4FAB1}" presName="level3hierChild" presStyleCnt="0"/>
      <dgm:spPr/>
    </dgm:pt>
    <dgm:pt modelId="{72615E4F-9CAC-4DE5-8C05-F597656DDA4B}" type="pres">
      <dgm:prSet presAssocID="{4E2BE68D-664A-49B8-A109-FD96417350EE}" presName="conn2-1" presStyleLbl="parChTrans1D4" presStyleIdx="2" presStyleCnt="13"/>
      <dgm:spPr/>
      <dgm:t>
        <a:bodyPr/>
        <a:lstStyle/>
        <a:p>
          <a:endParaRPr lang="en-US"/>
        </a:p>
      </dgm:t>
    </dgm:pt>
    <dgm:pt modelId="{E831A81B-8628-49F1-BBA9-275FE28C8E9D}" type="pres">
      <dgm:prSet presAssocID="{4E2BE68D-664A-49B8-A109-FD96417350EE}" presName="connTx" presStyleLbl="parChTrans1D4" presStyleIdx="2" presStyleCnt="13"/>
      <dgm:spPr/>
      <dgm:t>
        <a:bodyPr/>
        <a:lstStyle/>
        <a:p>
          <a:endParaRPr lang="en-US"/>
        </a:p>
      </dgm:t>
    </dgm:pt>
    <dgm:pt modelId="{5523FB48-D383-4B34-9090-CC4C4913F714}" type="pres">
      <dgm:prSet presAssocID="{7136AB8E-83D4-46C8-A98B-B1B88E2A40D6}" presName="root2" presStyleCnt="0"/>
      <dgm:spPr/>
    </dgm:pt>
    <dgm:pt modelId="{00130D54-9B0C-4FEA-856E-1F7A34337A9E}" type="pres">
      <dgm:prSet presAssocID="{7136AB8E-83D4-46C8-A98B-B1B88E2A40D6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AC7A6E-6210-4F91-B916-373C5AF87426}" type="pres">
      <dgm:prSet presAssocID="{7136AB8E-83D4-46C8-A98B-B1B88E2A40D6}" presName="level3hierChild" presStyleCnt="0"/>
      <dgm:spPr/>
    </dgm:pt>
    <dgm:pt modelId="{B9C33984-8C11-42F9-A1B0-304921001E9E}" type="pres">
      <dgm:prSet presAssocID="{5F443BF6-6C4A-46E2-B309-9B267F9128F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E3712B1-5C87-40CF-8E31-83821AD570A2}" type="pres">
      <dgm:prSet presAssocID="{5F443BF6-6C4A-46E2-B309-9B267F9128F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532FDA8-3CFD-4952-86A8-28C781554E55}" type="pres">
      <dgm:prSet presAssocID="{DF06B4A2-F60C-4017-B851-F15FEE35B9C2}" presName="root2" presStyleCnt="0"/>
      <dgm:spPr/>
    </dgm:pt>
    <dgm:pt modelId="{65A77624-3AC1-4EC8-8209-0A0EAA9FD878}" type="pres">
      <dgm:prSet presAssocID="{DF06B4A2-F60C-4017-B851-F15FEE35B9C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8D5F1-E618-41DA-B035-ED0F6AC02D03}" type="pres">
      <dgm:prSet presAssocID="{DF06B4A2-F60C-4017-B851-F15FEE35B9C2}" presName="level3hierChild" presStyleCnt="0"/>
      <dgm:spPr/>
    </dgm:pt>
    <dgm:pt modelId="{8379174B-D65B-43D6-8DC3-C28C43C0BDC0}" type="pres">
      <dgm:prSet presAssocID="{A859AA86-9BE5-49C2-9189-481982313245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AC3890FB-D415-4B98-83E6-822C6CBE74E5}" type="pres">
      <dgm:prSet presAssocID="{A859AA86-9BE5-49C2-9189-481982313245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6B1765C-5BDD-4B7A-B6A3-A6877B2836F2}" type="pres">
      <dgm:prSet presAssocID="{FBB75D74-B741-43C2-BB94-78B0BD8CE324}" presName="root2" presStyleCnt="0"/>
      <dgm:spPr/>
    </dgm:pt>
    <dgm:pt modelId="{EF9C9C9D-F7F8-401B-9D7A-1F316CA6C1C3}" type="pres">
      <dgm:prSet presAssocID="{FBB75D74-B741-43C2-BB94-78B0BD8CE324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9769B6-A931-4FC5-BA37-483FABBD8452}" type="pres">
      <dgm:prSet presAssocID="{FBB75D74-B741-43C2-BB94-78B0BD8CE324}" presName="level3hierChild" presStyleCnt="0"/>
      <dgm:spPr/>
    </dgm:pt>
    <dgm:pt modelId="{5DCA6A57-186E-4D5D-A439-B0EAE1ED57AB}" type="pres">
      <dgm:prSet presAssocID="{A9C3DA94-0EDA-4BD6-9B54-28CA18F8238D}" presName="conn2-1" presStyleLbl="parChTrans1D4" presStyleIdx="3" presStyleCnt="13"/>
      <dgm:spPr/>
      <dgm:t>
        <a:bodyPr/>
        <a:lstStyle/>
        <a:p>
          <a:endParaRPr lang="en-US"/>
        </a:p>
      </dgm:t>
    </dgm:pt>
    <dgm:pt modelId="{C3D0A188-48D4-4E92-A53F-375D84F28800}" type="pres">
      <dgm:prSet presAssocID="{A9C3DA94-0EDA-4BD6-9B54-28CA18F8238D}" presName="connTx" presStyleLbl="parChTrans1D4" presStyleIdx="3" presStyleCnt="13"/>
      <dgm:spPr/>
      <dgm:t>
        <a:bodyPr/>
        <a:lstStyle/>
        <a:p>
          <a:endParaRPr lang="en-US"/>
        </a:p>
      </dgm:t>
    </dgm:pt>
    <dgm:pt modelId="{F4FFD0F7-964E-4610-907A-6097B437A9EE}" type="pres">
      <dgm:prSet presAssocID="{683591E8-6B47-4E4F-ABB6-A5648CEEE40F}" presName="root2" presStyleCnt="0"/>
      <dgm:spPr/>
    </dgm:pt>
    <dgm:pt modelId="{F814348D-45ED-48A3-8F2C-C58BB29739FC}" type="pres">
      <dgm:prSet presAssocID="{683591E8-6B47-4E4F-ABB6-A5648CEEE40F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CF51D0-0A7A-4E7B-8807-0CADBFA194B7}" type="pres">
      <dgm:prSet presAssocID="{683591E8-6B47-4E4F-ABB6-A5648CEEE40F}" presName="level3hierChild" presStyleCnt="0"/>
      <dgm:spPr/>
    </dgm:pt>
    <dgm:pt modelId="{CDEEE4A0-4927-499F-AA5A-205D30AF0FCF}" type="pres">
      <dgm:prSet presAssocID="{9145464C-569C-404B-BBEF-AECEC0024697}" presName="conn2-1" presStyleLbl="parChTrans1D4" presStyleIdx="4" presStyleCnt="13"/>
      <dgm:spPr/>
      <dgm:t>
        <a:bodyPr/>
        <a:lstStyle/>
        <a:p>
          <a:endParaRPr lang="en-US"/>
        </a:p>
      </dgm:t>
    </dgm:pt>
    <dgm:pt modelId="{1B111866-BDD3-47EA-B4FA-A1A6F76DABC2}" type="pres">
      <dgm:prSet presAssocID="{9145464C-569C-404B-BBEF-AECEC0024697}" presName="connTx" presStyleLbl="parChTrans1D4" presStyleIdx="4" presStyleCnt="13"/>
      <dgm:spPr/>
      <dgm:t>
        <a:bodyPr/>
        <a:lstStyle/>
        <a:p>
          <a:endParaRPr lang="en-US"/>
        </a:p>
      </dgm:t>
    </dgm:pt>
    <dgm:pt modelId="{3E208DF4-69C8-440C-9339-2FC96D17BA0F}" type="pres">
      <dgm:prSet presAssocID="{B8481583-12F1-4663-A824-0D76178944BF}" presName="root2" presStyleCnt="0"/>
      <dgm:spPr/>
    </dgm:pt>
    <dgm:pt modelId="{8ACEBDF6-ECE2-4895-8EE7-1FA0A3C1451A}" type="pres">
      <dgm:prSet presAssocID="{B8481583-12F1-4663-A824-0D76178944BF}" presName="LevelTwoTextNode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F20694-B169-4B37-85E9-99709C976E1A}" type="pres">
      <dgm:prSet presAssocID="{B8481583-12F1-4663-A824-0D76178944BF}" presName="level3hierChild" presStyleCnt="0"/>
      <dgm:spPr/>
    </dgm:pt>
    <dgm:pt modelId="{9B5BD873-7483-4E8A-89F5-58C340A58D7D}" type="pres">
      <dgm:prSet presAssocID="{41FB71FB-68F5-4923-A02F-F20475D5BCB2}" presName="conn2-1" presStyleLbl="parChTrans1D4" presStyleIdx="5" presStyleCnt="13"/>
      <dgm:spPr/>
      <dgm:t>
        <a:bodyPr/>
        <a:lstStyle/>
        <a:p>
          <a:endParaRPr lang="en-US"/>
        </a:p>
      </dgm:t>
    </dgm:pt>
    <dgm:pt modelId="{0D691448-120E-4000-808E-1F7AEB0C0C1F}" type="pres">
      <dgm:prSet presAssocID="{41FB71FB-68F5-4923-A02F-F20475D5BCB2}" presName="connTx" presStyleLbl="parChTrans1D4" presStyleIdx="5" presStyleCnt="13"/>
      <dgm:spPr/>
      <dgm:t>
        <a:bodyPr/>
        <a:lstStyle/>
        <a:p>
          <a:endParaRPr lang="en-US"/>
        </a:p>
      </dgm:t>
    </dgm:pt>
    <dgm:pt modelId="{D6C12A0A-C4BA-49EE-9D3F-289B7668F49E}" type="pres">
      <dgm:prSet presAssocID="{E9F5A395-A865-4B0D-BFEF-6BCC2069F7FC}" presName="root2" presStyleCnt="0"/>
      <dgm:spPr/>
    </dgm:pt>
    <dgm:pt modelId="{1895B260-F844-4638-A982-DCC9B515D2D9}" type="pres">
      <dgm:prSet presAssocID="{E9F5A395-A865-4B0D-BFEF-6BCC2069F7FC}" presName="LevelTwoTextNode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E86D09-7433-43B8-8C15-20F7F0F49FB9}" type="pres">
      <dgm:prSet presAssocID="{E9F5A395-A865-4B0D-BFEF-6BCC2069F7FC}" presName="level3hierChild" presStyleCnt="0"/>
      <dgm:spPr/>
    </dgm:pt>
    <dgm:pt modelId="{AEC62317-5159-445D-8AE0-034C455F7BBA}" type="pres">
      <dgm:prSet presAssocID="{8AE10155-3577-46A3-A934-8A8D25F2B75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5DF00DAA-409C-443B-AFA3-0A90AF989B63}" type="pres">
      <dgm:prSet presAssocID="{8AE10155-3577-46A3-A934-8A8D25F2B75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616E207-2E02-4459-BD96-771F79F836AC}" type="pres">
      <dgm:prSet presAssocID="{DBDE460B-4D8C-47B2-BCA5-C98F42464042}" presName="root2" presStyleCnt="0"/>
      <dgm:spPr/>
    </dgm:pt>
    <dgm:pt modelId="{4EBE6D60-AF80-49B2-9049-B7030757BEB9}" type="pres">
      <dgm:prSet presAssocID="{DBDE460B-4D8C-47B2-BCA5-C98F42464042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A6ABBE-98CE-4997-BD46-0D38519F58A8}" type="pres">
      <dgm:prSet presAssocID="{DBDE460B-4D8C-47B2-BCA5-C98F42464042}" presName="level3hierChild" presStyleCnt="0"/>
      <dgm:spPr/>
    </dgm:pt>
    <dgm:pt modelId="{DE6ACD26-AEFD-4F9D-8362-AAA9F1BBE751}" type="pres">
      <dgm:prSet presAssocID="{6E14B8B6-2130-4BE8-BFBF-ABABA3932B23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71DB28CB-6937-4D43-A89A-62EE966E3F84}" type="pres">
      <dgm:prSet presAssocID="{6E14B8B6-2130-4BE8-BFBF-ABABA3932B23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918F4E4-49FA-4AD1-AA0C-16DAC0C8DBC2}" type="pres">
      <dgm:prSet presAssocID="{32A55962-A3E3-4E3A-8DCA-0C00F5A20021}" presName="root2" presStyleCnt="0"/>
      <dgm:spPr/>
    </dgm:pt>
    <dgm:pt modelId="{6144B214-0132-4BC9-9ECA-A81928A68DCE}" type="pres">
      <dgm:prSet presAssocID="{32A55962-A3E3-4E3A-8DCA-0C00F5A20021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5BB1A1-B027-4DBA-A8C5-BC9477FAC1B1}" type="pres">
      <dgm:prSet presAssocID="{32A55962-A3E3-4E3A-8DCA-0C00F5A20021}" presName="level3hierChild" presStyleCnt="0"/>
      <dgm:spPr/>
    </dgm:pt>
    <dgm:pt modelId="{DA18271E-81A2-4E4A-BF62-E678FFAFF904}" type="pres">
      <dgm:prSet presAssocID="{CFC8719E-2E77-491F-82B4-B7CB7C7EAC2F}" presName="conn2-1" presStyleLbl="parChTrans1D4" presStyleIdx="6" presStyleCnt="13"/>
      <dgm:spPr/>
      <dgm:t>
        <a:bodyPr/>
        <a:lstStyle/>
        <a:p>
          <a:endParaRPr lang="en-US"/>
        </a:p>
      </dgm:t>
    </dgm:pt>
    <dgm:pt modelId="{4DEA7AEB-8036-4887-A5BB-31709C54B345}" type="pres">
      <dgm:prSet presAssocID="{CFC8719E-2E77-491F-82B4-B7CB7C7EAC2F}" presName="connTx" presStyleLbl="parChTrans1D4" presStyleIdx="6" presStyleCnt="13"/>
      <dgm:spPr/>
      <dgm:t>
        <a:bodyPr/>
        <a:lstStyle/>
        <a:p>
          <a:endParaRPr lang="en-US"/>
        </a:p>
      </dgm:t>
    </dgm:pt>
    <dgm:pt modelId="{BE9AD109-A1A2-443B-BCD0-DA3B3D4E9F3C}" type="pres">
      <dgm:prSet presAssocID="{F9006FBD-E800-4D55-B84A-36F45D028108}" presName="root2" presStyleCnt="0"/>
      <dgm:spPr/>
    </dgm:pt>
    <dgm:pt modelId="{056555D3-A5AF-4407-85E3-7793DBBCCBBA}" type="pres">
      <dgm:prSet presAssocID="{F9006FBD-E800-4D55-B84A-36F45D028108}" presName="LevelTwoTextNode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F28371-B5F9-40FB-A209-E102E77C0523}" type="pres">
      <dgm:prSet presAssocID="{F9006FBD-E800-4D55-B84A-36F45D028108}" presName="level3hierChild" presStyleCnt="0"/>
      <dgm:spPr/>
    </dgm:pt>
    <dgm:pt modelId="{46CD9C04-7A8D-445F-804A-5AC30F1D17EB}" type="pres">
      <dgm:prSet presAssocID="{32FB5A90-DEE8-4928-88CE-348B5953F8B5}" presName="conn2-1" presStyleLbl="parChTrans1D4" presStyleIdx="7" presStyleCnt="13"/>
      <dgm:spPr/>
      <dgm:t>
        <a:bodyPr/>
        <a:lstStyle/>
        <a:p>
          <a:endParaRPr lang="en-US"/>
        </a:p>
      </dgm:t>
    </dgm:pt>
    <dgm:pt modelId="{77A5623A-3A44-4978-92F6-28DDB07367E6}" type="pres">
      <dgm:prSet presAssocID="{32FB5A90-DEE8-4928-88CE-348B5953F8B5}" presName="connTx" presStyleLbl="parChTrans1D4" presStyleIdx="7" presStyleCnt="13"/>
      <dgm:spPr/>
      <dgm:t>
        <a:bodyPr/>
        <a:lstStyle/>
        <a:p>
          <a:endParaRPr lang="en-US"/>
        </a:p>
      </dgm:t>
    </dgm:pt>
    <dgm:pt modelId="{866D80F4-D8DC-4326-8B49-C94C933A608A}" type="pres">
      <dgm:prSet presAssocID="{83A111E9-DA8F-4AEE-9DE8-483A71CDFC36}" presName="root2" presStyleCnt="0"/>
      <dgm:spPr/>
    </dgm:pt>
    <dgm:pt modelId="{ECFE209A-9F17-40A5-95D1-F9D478D3890E}" type="pres">
      <dgm:prSet presAssocID="{83A111E9-DA8F-4AEE-9DE8-483A71CDFC36}" presName="LevelTwoTextNode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40CB3-9BCC-4E4D-9904-08B7E0EDFA4D}" type="pres">
      <dgm:prSet presAssocID="{83A111E9-DA8F-4AEE-9DE8-483A71CDFC36}" presName="level3hierChild" presStyleCnt="0"/>
      <dgm:spPr/>
    </dgm:pt>
    <dgm:pt modelId="{628E247B-5DC1-4933-90A9-D506FF474D26}" type="pres">
      <dgm:prSet presAssocID="{6FDE1769-BF35-4020-92FA-72C4C386F40F}" presName="conn2-1" presStyleLbl="parChTrans1D4" presStyleIdx="8" presStyleCnt="13"/>
      <dgm:spPr/>
      <dgm:t>
        <a:bodyPr/>
        <a:lstStyle/>
        <a:p>
          <a:endParaRPr lang="en-US"/>
        </a:p>
      </dgm:t>
    </dgm:pt>
    <dgm:pt modelId="{F2799F16-B451-4774-8F1D-6570C068B307}" type="pres">
      <dgm:prSet presAssocID="{6FDE1769-BF35-4020-92FA-72C4C386F40F}" presName="connTx" presStyleLbl="parChTrans1D4" presStyleIdx="8" presStyleCnt="13"/>
      <dgm:spPr/>
      <dgm:t>
        <a:bodyPr/>
        <a:lstStyle/>
        <a:p>
          <a:endParaRPr lang="en-US"/>
        </a:p>
      </dgm:t>
    </dgm:pt>
    <dgm:pt modelId="{CE76ED06-3EF0-4AFA-B615-41460585CF1B}" type="pres">
      <dgm:prSet presAssocID="{631956E1-F594-4E35-81B5-C989670A7094}" presName="root2" presStyleCnt="0"/>
      <dgm:spPr/>
    </dgm:pt>
    <dgm:pt modelId="{835D7892-C0AA-4974-84FC-CDDEBCB07C2D}" type="pres">
      <dgm:prSet presAssocID="{631956E1-F594-4E35-81B5-C989670A7094}" presName="LevelTwoTextNode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C2723-AAC2-4AA7-A9AA-1966B0921565}" type="pres">
      <dgm:prSet presAssocID="{631956E1-F594-4E35-81B5-C989670A7094}" presName="level3hierChild" presStyleCnt="0"/>
      <dgm:spPr/>
    </dgm:pt>
    <dgm:pt modelId="{49AAA28C-B70D-48B2-BD98-7E86B5711C52}" type="pres">
      <dgm:prSet presAssocID="{1138E33D-250E-4229-82D4-4CFF4711122D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E4ECFA8-CA32-4D0C-A26F-837C2F1A1403}" type="pres">
      <dgm:prSet presAssocID="{1138E33D-250E-4229-82D4-4CFF4711122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8DA5B65-F9E0-4CFC-A127-6C7D2F0D0299}" type="pres">
      <dgm:prSet presAssocID="{B3D82118-DCD3-4618-808D-D1824A3D7B1B}" presName="root2" presStyleCnt="0"/>
      <dgm:spPr/>
    </dgm:pt>
    <dgm:pt modelId="{F6844513-939C-46D6-A7FC-288763639A37}" type="pres">
      <dgm:prSet presAssocID="{B3D82118-DCD3-4618-808D-D1824A3D7B1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C7021-1E49-49AB-8326-1924B2D4D9BF}" type="pres">
      <dgm:prSet presAssocID="{B3D82118-DCD3-4618-808D-D1824A3D7B1B}" presName="level3hierChild" presStyleCnt="0"/>
      <dgm:spPr/>
    </dgm:pt>
    <dgm:pt modelId="{FB6E7379-93AE-4CD0-A29D-1A40F1B0CEA8}" type="pres">
      <dgm:prSet presAssocID="{F3DA10D9-A120-4F57-93ED-12B2D46653CE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ACE60858-EFE2-41D6-ABE1-151A15B946F5}" type="pres">
      <dgm:prSet presAssocID="{F3DA10D9-A120-4F57-93ED-12B2D46653CE}" presName="connTx" presStyleLbl="parChTrans1D3" presStyleIdx="3" presStyleCnt="5"/>
      <dgm:spPr/>
      <dgm:t>
        <a:bodyPr/>
        <a:lstStyle/>
        <a:p>
          <a:endParaRPr lang="en-US"/>
        </a:p>
      </dgm:t>
    </dgm:pt>
    <dgm:pt modelId="{1B447A80-B5D5-40C9-BD02-FB4DD8D687E3}" type="pres">
      <dgm:prSet presAssocID="{69CD9092-73FE-4A08-9EAD-25CC274509D5}" presName="root2" presStyleCnt="0"/>
      <dgm:spPr/>
    </dgm:pt>
    <dgm:pt modelId="{2B803302-2BE5-428F-AF67-E9691271A5A6}" type="pres">
      <dgm:prSet presAssocID="{69CD9092-73FE-4A08-9EAD-25CC274509D5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8439F-96B8-4639-BF68-C7F0C0821ED2}" type="pres">
      <dgm:prSet presAssocID="{69CD9092-73FE-4A08-9EAD-25CC274509D5}" presName="level3hierChild" presStyleCnt="0"/>
      <dgm:spPr/>
    </dgm:pt>
    <dgm:pt modelId="{F39D4A66-C473-49B1-8857-2731DD8C818C}" type="pres">
      <dgm:prSet presAssocID="{B7962B6E-2D5F-47C9-B042-ED1C594DEED3}" presName="conn2-1" presStyleLbl="parChTrans1D4" presStyleIdx="9" presStyleCnt="13"/>
      <dgm:spPr/>
      <dgm:t>
        <a:bodyPr/>
        <a:lstStyle/>
        <a:p>
          <a:endParaRPr lang="en-US"/>
        </a:p>
      </dgm:t>
    </dgm:pt>
    <dgm:pt modelId="{9D816850-EE84-4961-A4BE-3D4A29B1DC16}" type="pres">
      <dgm:prSet presAssocID="{B7962B6E-2D5F-47C9-B042-ED1C594DEED3}" presName="connTx" presStyleLbl="parChTrans1D4" presStyleIdx="9" presStyleCnt="13"/>
      <dgm:spPr/>
      <dgm:t>
        <a:bodyPr/>
        <a:lstStyle/>
        <a:p>
          <a:endParaRPr lang="en-US"/>
        </a:p>
      </dgm:t>
    </dgm:pt>
    <dgm:pt modelId="{A2A7F727-7B3A-4FE0-B804-1DFD3A0A325B}" type="pres">
      <dgm:prSet presAssocID="{A1EA81BD-03F4-4B9F-AEC5-5367858AC2B5}" presName="root2" presStyleCnt="0"/>
      <dgm:spPr/>
    </dgm:pt>
    <dgm:pt modelId="{7B5DD184-DC88-4A31-BB7D-CE9AFA5A58D0}" type="pres">
      <dgm:prSet presAssocID="{A1EA81BD-03F4-4B9F-AEC5-5367858AC2B5}" presName="LevelTwoTextNode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F0BFA-3DA1-4684-9066-788F073A5A5B}" type="pres">
      <dgm:prSet presAssocID="{A1EA81BD-03F4-4B9F-AEC5-5367858AC2B5}" presName="level3hierChild" presStyleCnt="0"/>
      <dgm:spPr/>
    </dgm:pt>
    <dgm:pt modelId="{EDAED8ED-3DEC-473F-BBF9-8DB7E30EE349}" type="pres">
      <dgm:prSet presAssocID="{5C7E0027-FA89-4B3E-AD75-5BCD6FFE427E}" presName="conn2-1" presStyleLbl="parChTrans1D4" presStyleIdx="10" presStyleCnt="13"/>
      <dgm:spPr/>
      <dgm:t>
        <a:bodyPr/>
        <a:lstStyle/>
        <a:p>
          <a:endParaRPr lang="en-US"/>
        </a:p>
      </dgm:t>
    </dgm:pt>
    <dgm:pt modelId="{436544BA-B2DC-412F-91DE-DE00FE95152A}" type="pres">
      <dgm:prSet presAssocID="{5C7E0027-FA89-4B3E-AD75-5BCD6FFE427E}" presName="connTx" presStyleLbl="parChTrans1D4" presStyleIdx="10" presStyleCnt="13"/>
      <dgm:spPr/>
      <dgm:t>
        <a:bodyPr/>
        <a:lstStyle/>
        <a:p>
          <a:endParaRPr lang="en-US"/>
        </a:p>
      </dgm:t>
    </dgm:pt>
    <dgm:pt modelId="{5140DCB3-779A-4984-AF7B-0AD8C617543E}" type="pres">
      <dgm:prSet presAssocID="{4CCEDB26-B230-49EE-9FF6-94C6338D54F3}" presName="root2" presStyleCnt="0"/>
      <dgm:spPr/>
    </dgm:pt>
    <dgm:pt modelId="{78C9C8C8-51A1-48B0-815D-51B00F4E35B4}" type="pres">
      <dgm:prSet presAssocID="{4CCEDB26-B230-49EE-9FF6-94C6338D54F3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8757D7-5254-4209-A422-E20C275ED2AA}" type="pres">
      <dgm:prSet presAssocID="{4CCEDB26-B230-49EE-9FF6-94C6338D54F3}" presName="level3hierChild" presStyleCnt="0"/>
      <dgm:spPr/>
    </dgm:pt>
    <dgm:pt modelId="{CCF5D045-0C99-42D5-BC23-D9CA936187A1}" type="pres">
      <dgm:prSet presAssocID="{33989A63-80A7-4EB2-8500-3A0C8EEFF425}" presName="conn2-1" presStyleLbl="parChTrans1D4" presStyleIdx="11" presStyleCnt="13"/>
      <dgm:spPr/>
      <dgm:t>
        <a:bodyPr/>
        <a:lstStyle/>
        <a:p>
          <a:endParaRPr lang="en-US"/>
        </a:p>
      </dgm:t>
    </dgm:pt>
    <dgm:pt modelId="{8DD3CF82-97B8-4200-8578-40F558B81732}" type="pres">
      <dgm:prSet presAssocID="{33989A63-80A7-4EB2-8500-3A0C8EEFF425}" presName="connTx" presStyleLbl="parChTrans1D4" presStyleIdx="11" presStyleCnt="13"/>
      <dgm:spPr/>
      <dgm:t>
        <a:bodyPr/>
        <a:lstStyle/>
        <a:p>
          <a:endParaRPr lang="en-US"/>
        </a:p>
      </dgm:t>
    </dgm:pt>
    <dgm:pt modelId="{E33F330E-0BEE-43EE-9D1E-A9CD4F94A923}" type="pres">
      <dgm:prSet presAssocID="{8146CBAD-D4AA-4C98-A651-920D89301157}" presName="root2" presStyleCnt="0"/>
      <dgm:spPr/>
    </dgm:pt>
    <dgm:pt modelId="{3A4BEAB6-EED3-41B5-83E7-7650617F45E6}" type="pres">
      <dgm:prSet presAssocID="{8146CBAD-D4AA-4C98-A651-920D89301157}" presName="LevelTwoTextNode" presStyleLbl="node4" presStyleIdx="11" presStyleCnt="13" custLinFactNeighborX="783" custLinFactNeighborY="3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E9F598-C6AE-4CF4-A376-2B44F776FEEE}" type="pres">
      <dgm:prSet presAssocID="{8146CBAD-D4AA-4C98-A651-920D89301157}" presName="level3hierChild" presStyleCnt="0"/>
      <dgm:spPr/>
    </dgm:pt>
    <dgm:pt modelId="{B445D044-EE3D-44EB-A1BA-D6EF7B7B88EF}" type="pres">
      <dgm:prSet presAssocID="{605A52F7-E008-4777-BE08-D10193DC3E7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C86BAA6-9AFB-4CD8-858B-413B089D9FAB}" type="pres">
      <dgm:prSet presAssocID="{605A52F7-E008-4777-BE08-D10193DC3E7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1D9CAA3-DBBF-4C68-8FAB-2F7F8253503A}" type="pres">
      <dgm:prSet presAssocID="{447D5C94-8C55-4BB5-B56E-5553953A10DA}" presName="root2" presStyleCnt="0"/>
      <dgm:spPr/>
    </dgm:pt>
    <dgm:pt modelId="{3F0870E6-AE4B-47BB-85A2-654BBE8E7CA3}" type="pres">
      <dgm:prSet presAssocID="{447D5C94-8C55-4BB5-B56E-5553953A10D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CDB60-7BD4-4338-BBFF-879213D3C13D}" type="pres">
      <dgm:prSet presAssocID="{447D5C94-8C55-4BB5-B56E-5553953A10DA}" presName="level3hierChild" presStyleCnt="0"/>
      <dgm:spPr/>
    </dgm:pt>
    <dgm:pt modelId="{DADA6B67-C404-4E2B-AF1C-B605952629BD}" type="pres">
      <dgm:prSet presAssocID="{F15B26E0-BBD2-460F-8C09-C60C6BE67A2E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A61F3265-9952-4E0C-90A4-134AB7AFA7B5}" type="pres">
      <dgm:prSet presAssocID="{F15B26E0-BBD2-460F-8C09-C60C6BE67A2E}" presName="connTx" presStyleLbl="parChTrans1D3" presStyleIdx="4" presStyleCnt="5"/>
      <dgm:spPr/>
      <dgm:t>
        <a:bodyPr/>
        <a:lstStyle/>
        <a:p>
          <a:endParaRPr lang="en-US"/>
        </a:p>
      </dgm:t>
    </dgm:pt>
    <dgm:pt modelId="{3B2BFEF4-FD24-4A98-94D9-DBA75E6C93D2}" type="pres">
      <dgm:prSet presAssocID="{93D304E9-05A6-49E9-80EC-52466178CAE2}" presName="root2" presStyleCnt="0"/>
      <dgm:spPr/>
    </dgm:pt>
    <dgm:pt modelId="{4DA9D1AD-9671-4866-9AB1-E94DFA3FCA09}" type="pres">
      <dgm:prSet presAssocID="{93D304E9-05A6-49E9-80EC-52466178CAE2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025E82-7B0B-451B-A617-79C3E70B39AD}" type="pres">
      <dgm:prSet presAssocID="{93D304E9-05A6-49E9-80EC-52466178CAE2}" presName="level3hierChild" presStyleCnt="0"/>
      <dgm:spPr/>
    </dgm:pt>
    <dgm:pt modelId="{86A73B82-D3FB-48EF-B0AA-BF08431E41EA}" type="pres">
      <dgm:prSet presAssocID="{7BC3B833-127B-4168-8155-7BAAEA7BFBFC}" presName="conn2-1" presStyleLbl="parChTrans1D4" presStyleIdx="12" presStyleCnt="13"/>
      <dgm:spPr/>
      <dgm:t>
        <a:bodyPr/>
        <a:lstStyle/>
        <a:p>
          <a:endParaRPr lang="en-US"/>
        </a:p>
      </dgm:t>
    </dgm:pt>
    <dgm:pt modelId="{20EBB966-6C56-4627-BED4-86A1333B0D53}" type="pres">
      <dgm:prSet presAssocID="{7BC3B833-127B-4168-8155-7BAAEA7BFBFC}" presName="connTx" presStyleLbl="parChTrans1D4" presStyleIdx="12" presStyleCnt="13"/>
      <dgm:spPr/>
      <dgm:t>
        <a:bodyPr/>
        <a:lstStyle/>
        <a:p>
          <a:endParaRPr lang="en-US"/>
        </a:p>
      </dgm:t>
    </dgm:pt>
    <dgm:pt modelId="{BBEF78EA-93F3-4C46-92BC-42636D596E59}" type="pres">
      <dgm:prSet presAssocID="{48200BA1-5624-49CB-B9C9-B3A40DE79BF4}" presName="root2" presStyleCnt="0"/>
      <dgm:spPr/>
    </dgm:pt>
    <dgm:pt modelId="{B823CA8F-E7C2-41A3-9698-4A9E8B8D182A}" type="pres">
      <dgm:prSet presAssocID="{48200BA1-5624-49CB-B9C9-B3A40DE79BF4}" presName="LevelTwoTextNode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6C6CA-17EB-413C-BDE1-1951C154DAF2}" type="pres">
      <dgm:prSet presAssocID="{48200BA1-5624-49CB-B9C9-B3A40DE79BF4}" presName="level3hierChild" presStyleCnt="0"/>
      <dgm:spPr/>
    </dgm:pt>
  </dgm:ptLst>
  <dgm:cxnLst>
    <dgm:cxn modelId="{A40685D2-FBC2-4524-8ED8-DA77FCDC6C77}" type="presOf" srcId="{9BC21D85-030C-4B34-8DE4-D3A4EB401DA2}" destId="{1F050090-106B-406B-8FCB-9F998740AF8D}" srcOrd="1" destOrd="0" presId="urn:microsoft.com/office/officeart/2005/8/layout/hierarchy2"/>
    <dgm:cxn modelId="{AD1B3559-D29C-48F2-9A39-42D358B56800}" srcId="{B8481583-12F1-4663-A824-0D76178944BF}" destId="{E9F5A395-A865-4B0D-BFEF-6BCC2069F7FC}" srcOrd="0" destOrd="0" parTransId="{41FB71FB-68F5-4923-A02F-F20475D5BCB2}" sibTransId="{4D782F89-A448-4702-B273-C4658234B0EC}"/>
    <dgm:cxn modelId="{CA41FE5C-B5EC-4528-84F4-631982722EA2}" srcId="{683591E8-6B47-4E4F-ABB6-A5648CEEE40F}" destId="{B8481583-12F1-4663-A824-0D76178944BF}" srcOrd="0" destOrd="0" parTransId="{9145464C-569C-404B-BBEF-AECEC0024697}" sibTransId="{E6A476BF-35CA-432D-81FE-04056EC81FE7}"/>
    <dgm:cxn modelId="{7D2CA969-1CA3-446D-AC0F-F58F4AA132F1}" srcId="{4CCEDB26-B230-49EE-9FF6-94C6338D54F3}" destId="{8146CBAD-D4AA-4C98-A651-920D89301157}" srcOrd="0" destOrd="0" parTransId="{33989A63-80A7-4EB2-8500-3A0C8EEFF425}" sibTransId="{7ACB5C4F-D32C-46B4-A205-7D0BCDE7C660}"/>
    <dgm:cxn modelId="{A1661E08-C1EF-4724-AF57-00CC17620ED6}" type="presOf" srcId="{32FB5A90-DEE8-4928-88CE-348B5953F8B5}" destId="{46CD9C04-7A8D-445F-804A-5AC30F1D17EB}" srcOrd="0" destOrd="0" presId="urn:microsoft.com/office/officeart/2005/8/layout/hierarchy2"/>
    <dgm:cxn modelId="{F0EF3786-C3E9-4CFC-BD9A-9E6A1042B438}" type="presOf" srcId="{605A52F7-E008-4777-BE08-D10193DC3E7B}" destId="{B445D044-EE3D-44EB-A1BA-D6EF7B7B88EF}" srcOrd="0" destOrd="0" presId="urn:microsoft.com/office/officeart/2005/8/layout/hierarchy2"/>
    <dgm:cxn modelId="{E4AF4D53-4D5C-470A-B204-2E83B814374D}" srcId="{B3D82118-DCD3-4618-808D-D1824A3D7B1B}" destId="{69CD9092-73FE-4A08-9EAD-25CC274509D5}" srcOrd="0" destOrd="0" parTransId="{F3DA10D9-A120-4F57-93ED-12B2D46653CE}" sibTransId="{7D4B5E42-1129-4E34-8A7B-F26B333574F5}"/>
    <dgm:cxn modelId="{766D4A54-D765-4489-9881-DE98A4037D00}" type="presOf" srcId="{8146CBAD-D4AA-4C98-A651-920D89301157}" destId="{3A4BEAB6-EED3-41B5-83E7-7650617F45E6}" srcOrd="0" destOrd="0" presId="urn:microsoft.com/office/officeart/2005/8/layout/hierarchy2"/>
    <dgm:cxn modelId="{E3D63E57-61F1-4F26-8176-A6DD3B74E35F}" type="presOf" srcId="{447D5C94-8C55-4BB5-B56E-5553953A10DA}" destId="{3F0870E6-AE4B-47BB-85A2-654BBE8E7CA3}" srcOrd="0" destOrd="0" presId="urn:microsoft.com/office/officeart/2005/8/layout/hierarchy2"/>
    <dgm:cxn modelId="{42F847B0-15EF-4FF8-911B-1CEC0A20A42E}" type="presOf" srcId="{C2ED2909-F313-4B7C-AAEE-DE45AC40F996}" destId="{BB4D5C66-134A-42A4-AD8E-841D3A474F85}" srcOrd="0" destOrd="0" presId="urn:microsoft.com/office/officeart/2005/8/layout/hierarchy2"/>
    <dgm:cxn modelId="{322D0FE4-365B-4A79-9467-398F640B9CF0}" type="presOf" srcId="{6FDE1769-BF35-4020-92FA-72C4C386F40F}" destId="{628E247B-5DC1-4933-90A9-D506FF474D26}" srcOrd="0" destOrd="0" presId="urn:microsoft.com/office/officeart/2005/8/layout/hierarchy2"/>
    <dgm:cxn modelId="{4D3299D6-6E29-4D4F-8084-0F80E7779CDB}" type="presOf" srcId="{CFC8719E-2E77-491F-82B4-B7CB7C7EAC2F}" destId="{4DEA7AEB-8036-4887-A5BB-31709C54B345}" srcOrd="1" destOrd="0" presId="urn:microsoft.com/office/officeart/2005/8/layout/hierarchy2"/>
    <dgm:cxn modelId="{AD026403-2805-47BE-A40D-D1DE36B5DBC9}" srcId="{F4AE17BA-8E2A-4C2B-9D4E-1D63997686BE}" destId="{B4D0935B-C1EC-48B8-8913-2B7F0353E1C7}" srcOrd="0" destOrd="0" parTransId="{F0DAC724-0146-4698-AA8F-3856D0F52299}" sibTransId="{E9B27C2D-46CD-4FBE-88BF-EAC3963A0CC9}"/>
    <dgm:cxn modelId="{6AAF095A-5927-4559-8226-9A4559C5BAAA}" srcId="{C2ED2909-F313-4B7C-AAEE-DE45AC40F996}" destId="{8F31291D-69E8-43DD-8EE4-8156F192A574}" srcOrd="0" destOrd="0" parTransId="{792F1334-9070-44DC-B0FF-850FEF36A0C8}" sibTransId="{A803CFDC-0F4A-47A6-B145-BA63508A2BFA}"/>
    <dgm:cxn modelId="{F757933B-EAC2-450A-B093-A016957A9FDB}" type="presOf" srcId="{41FB71FB-68F5-4923-A02F-F20475D5BCB2}" destId="{9B5BD873-7483-4E8A-89F5-58C340A58D7D}" srcOrd="0" destOrd="0" presId="urn:microsoft.com/office/officeart/2005/8/layout/hierarchy2"/>
    <dgm:cxn modelId="{D6737B1D-4C2C-4181-89CC-A2B3530F6313}" srcId="{DF06B4A2-F60C-4017-B851-F15FEE35B9C2}" destId="{FBB75D74-B741-43C2-BB94-78B0BD8CE324}" srcOrd="0" destOrd="0" parTransId="{A859AA86-9BE5-49C2-9189-481982313245}" sibTransId="{DF3129DB-FF4E-47FF-88DD-AF3A56B740A9}"/>
    <dgm:cxn modelId="{9134665B-6C26-483B-A5D2-FF7F40E7AD54}" type="presOf" srcId="{6E14B8B6-2130-4BE8-BFBF-ABABA3932B23}" destId="{DE6ACD26-AEFD-4F9D-8362-AAA9F1BBE751}" srcOrd="0" destOrd="0" presId="urn:microsoft.com/office/officeart/2005/8/layout/hierarchy2"/>
    <dgm:cxn modelId="{D3E17ADC-FCFB-41D0-A25C-F11C1C40855B}" type="presOf" srcId="{48200BA1-5624-49CB-B9C9-B3A40DE79BF4}" destId="{B823CA8F-E7C2-41A3-9698-4A9E8B8D182A}" srcOrd="0" destOrd="0" presId="urn:microsoft.com/office/officeart/2005/8/layout/hierarchy2"/>
    <dgm:cxn modelId="{E9004B25-AA5F-443A-842C-11120F90EE84}" srcId="{4AE57274-3D63-40F8-85CD-294194D4FAB1}" destId="{7136AB8E-83D4-46C8-A98B-B1B88E2A40D6}" srcOrd="0" destOrd="0" parTransId="{4E2BE68D-664A-49B8-A109-FD96417350EE}" sibTransId="{F8BC0242-001C-4636-B9F3-E09A78EB66FD}"/>
    <dgm:cxn modelId="{4DCE5F88-2C0F-4E48-894F-3312243F4E37}" srcId="{8F31291D-69E8-43DD-8EE4-8156F192A574}" destId="{B3D82118-DCD3-4618-808D-D1824A3D7B1B}" srcOrd="3" destOrd="0" parTransId="{1138E33D-250E-4229-82D4-4CFF4711122D}" sibTransId="{008C9DD4-AC3C-4AC8-B146-0F5EF9EA6990}"/>
    <dgm:cxn modelId="{621E31EF-248D-424C-802B-54D5BD66A5BE}" type="presOf" srcId="{4E2BE68D-664A-49B8-A109-FD96417350EE}" destId="{E831A81B-8628-49F1-BBA9-275FE28C8E9D}" srcOrd="1" destOrd="0" presId="urn:microsoft.com/office/officeart/2005/8/layout/hierarchy2"/>
    <dgm:cxn modelId="{E81F3981-E2B8-415D-820A-D35F3D51D667}" srcId="{83A111E9-DA8F-4AEE-9DE8-483A71CDFC36}" destId="{631956E1-F594-4E35-81B5-C989670A7094}" srcOrd="0" destOrd="0" parTransId="{6FDE1769-BF35-4020-92FA-72C4C386F40F}" sibTransId="{343C2C89-7E4C-49BE-8DE5-394226E2CD0A}"/>
    <dgm:cxn modelId="{BC40E5AB-F016-4B3E-8644-5C719BDEA9BC}" type="presOf" srcId="{E9F5A395-A865-4B0D-BFEF-6BCC2069F7FC}" destId="{1895B260-F844-4638-A982-DCC9B515D2D9}" srcOrd="0" destOrd="0" presId="urn:microsoft.com/office/officeart/2005/8/layout/hierarchy2"/>
    <dgm:cxn modelId="{9AC6CE8D-5FD2-4ACE-B982-056EBAA7F71F}" type="presOf" srcId="{562DCDC2-1486-4781-BC86-05DFD14DE39B}" destId="{10138920-4636-4E5D-B61F-83806DEA8ECA}" srcOrd="0" destOrd="0" presId="urn:microsoft.com/office/officeart/2005/8/layout/hierarchy2"/>
    <dgm:cxn modelId="{9233624C-AC91-43F5-BCA0-6FD5F7B7CFDA}" type="presOf" srcId="{B3D82118-DCD3-4618-808D-D1824A3D7B1B}" destId="{F6844513-939C-46D6-A7FC-288763639A37}" srcOrd="0" destOrd="0" presId="urn:microsoft.com/office/officeart/2005/8/layout/hierarchy2"/>
    <dgm:cxn modelId="{0D8155B0-6274-4A82-8386-E75685959D63}" type="presOf" srcId="{33989A63-80A7-4EB2-8500-3A0C8EEFF425}" destId="{CCF5D045-0C99-42D5-BC23-D9CA936187A1}" srcOrd="0" destOrd="0" presId="urn:microsoft.com/office/officeart/2005/8/layout/hierarchy2"/>
    <dgm:cxn modelId="{FE11C2F0-6DB6-4CB9-9F62-36DD0C3A6F01}" type="presOf" srcId="{9145464C-569C-404B-BBEF-AECEC0024697}" destId="{CDEEE4A0-4927-499F-AA5A-205D30AF0FCF}" srcOrd="0" destOrd="0" presId="urn:microsoft.com/office/officeart/2005/8/layout/hierarchy2"/>
    <dgm:cxn modelId="{1F85BC78-C97C-4EEF-9962-F301F8890049}" type="presOf" srcId="{93D304E9-05A6-49E9-80EC-52466178CAE2}" destId="{4DA9D1AD-9671-4866-9AB1-E94DFA3FCA09}" srcOrd="0" destOrd="0" presId="urn:microsoft.com/office/officeart/2005/8/layout/hierarchy2"/>
    <dgm:cxn modelId="{F5E3B100-C06A-44F9-B1C9-5C554A9A3502}" type="presOf" srcId="{F15B26E0-BBD2-460F-8C09-C60C6BE67A2E}" destId="{A61F3265-9952-4E0C-90A4-134AB7AFA7B5}" srcOrd="1" destOrd="0" presId="urn:microsoft.com/office/officeart/2005/8/layout/hierarchy2"/>
    <dgm:cxn modelId="{046C5246-877F-4561-8A1C-35705D45A11B}" type="presOf" srcId="{7136AB8E-83D4-46C8-A98B-B1B88E2A40D6}" destId="{00130D54-9B0C-4FEA-856E-1F7A34337A9E}" srcOrd="0" destOrd="0" presId="urn:microsoft.com/office/officeart/2005/8/layout/hierarchy2"/>
    <dgm:cxn modelId="{FE30CF63-D49A-4BF2-9798-97394F6F8C97}" type="presOf" srcId="{A1EA81BD-03F4-4B9F-AEC5-5367858AC2B5}" destId="{7B5DD184-DC88-4A31-BB7D-CE9AFA5A58D0}" srcOrd="0" destOrd="0" presId="urn:microsoft.com/office/officeart/2005/8/layout/hierarchy2"/>
    <dgm:cxn modelId="{C20AE369-BBDB-4915-BF28-E51B40E1DA9C}" type="presOf" srcId="{33989A63-80A7-4EB2-8500-3A0C8EEFF425}" destId="{8DD3CF82-97B8-4200-8578-40F558B81732}" srcOrd="1" destOrd="0" presId="urn:microsoft.com/office/officeart/2005/8/layout/hierarchy2"/>
    <dgm:cxn modelId="{9A2C6D33-B052-4FEF-8EBD-F72EACE86424}" type="presOf" srcId="{605A52F7-E008-4777-BE08-D10193DC3E7B}" destId="{DC86BAA6-9AFB-4CD8-858B-413B089D9FAB}" srcOrd="1" destOrd="0" presId="urn:microsoft.com/office/officeart/2005/8/layout/hierarchy2"/>
    <dgm:cxn modelId="{AB49442F-F106-4142-A76F-6A8EF2B61252}" type="presOf" srcId="{32FB5A90-DEE8-4928-88CE-348B5953F8B5}" destId="{77A5623A-3A44-4978-92F6-28DDB07367E6}" srcOrd="1" destOrd="0" presId="urn:microsoft.com/office/officeart/2005/8/layout/hierarchy2"/>
    <dgm:cxn modelId="{6B70621C-F436-416C-80F5-B88D2AD25CF6}" srcId="{93D304E9-05A6-49E9-80EC-52466178CAE2}" destId="{48200BA1-5624-49CB-B9C9-B3A40DE79BF4}" srcOrd="0" destOrd="0" parTransId="{7BC3B833-127B-4168-8155-7BAAEA7BFBFC}" sibTransId="{FC74518D-A75C-49A1-9D81-5FB6F7098A04}"/>
    <dgm:cxn modelId="{BB554D7D-6789-44C4-9685-31743C4369A1}" type="presOf" srcId="{562DCDC2-1486-4781-BC86-05DFD14DE39B}" destId="{B577B281-20B1-4B67-84C9-8DB5CBE94519}" srcOrd="1" destOrd="0" presId="urn:microsoft.com/office/officeart/2005/8/layout/hierarchy2"/>
    <dgm:cxn modelId="{4C8EBE9A-245B-4ABE-88C0-0251F34211FA}" type="presOf" srcId="{8F31291D-69E8-43DD-8EE4-8156F192A574}" destId="{FCC78D33-2295-42D7-863E-5BBE18885AFA}" srcOrd="0" destOrd="0" presId="urn:microsoft.com/office/officeart/2005/8/layout/hierarchy2"/>
    <dgm:cxn modelId="{00ED0B45-C50B-4878-8D34-A842A9D03767}" type="presOf" srcId="{CFC8719E-2E77-491F-82B4-B7CB7C7EAC2F}" destId="{DA18271E-81A2-4E4A-BF62-E678FFAFF904}" srcOrd="0" destOrd="0" presId="urn:microsoft.com/office/officeart/2005/8/layout/hierarchy2"/>
    <dgm:cxn modelId="{3373BA80-3544-4EE2-8F6B-23435184CFBB}" srcId="{8F31291D-69E8-43DD-8EE4-8156F192A574}" destId="{DF06B4A2-F60C-4017-B851-F15FEE35B9C2}" srcOrd="1" destOrd="0" parTransId="{5F443BF6-6C4A-46E2-B309-9B267F9128F9}" sibTransId="{2EF4C356-3779-4942-A5FB-59912B6BFB80}"/>
    <dgm:cxn modelId="{F52D9F12-550F-40D0-B532-7505E2AB7D76}" srcId="{397CA8F9-C69B-4AA9-9486-F780248C84B1}" destId="{F4AE17BA-8E2A-4C2B-9D4E-1D63997686BE}" srcOrd="0" destOrd="0" parTransId="{662348FC-ACB7-45E6-997A-DD2E9D532D13}" sibTransId="{08D3DCEE-1C10-4ADE-9B9D-E35BD72E6F9E}"/>
    <dgm:cxn modelId="{8A063929-2DC2-406F-8177-1A4C4D2AC0C8}" type="presOf" srcId="{9145464C-569C-404B-BBEF-AECEC0024697}" destId="{1B111866-BDD3-47EA-B4FA-A1A6F76DABC2}" srcOrd="1" destOrd="0" presId="urn:microsoft.com/office/officeart/2005/8/layout/hierarchy2"/>
    <dgm:cxn modelId="{7EBB421E-8DF6-4A81-9B3B-67D2F12BA209}" type="presOf" srcId="{5F443BF6-6C4A-46E2-B309-9B267F9128F9}" destId="{DE3712B1-5C87-40CF-8E31-83821AD570A2}" srcOrd="1" destOrd="0" presId="urn:microsoft.com/office/officeart/2005/8/layout/hierarchy2"/>
    <dgm:cxn modelId="{D7EB2A52-6653-448D-B38F-FC160163295B}" type="presOf" srcId="{8AE10155-3577-46A3-A934-8A8D25F2B754}" destId="{5DF00DAA-409C-443B-AFA3-0A90AF989B63}" srcOrd="1" destOrd="0" presId="urn:microsoft.com/office/officeart/2005/8/layout/hierarchy2"/>
    <dgm:cxn modelId="{FA766A4B-7EA4-44B8-831F-BD696F709C87}" srcId="{69CD9092-73FE-4A08-9EAD-25CC274509D5}" destId="{A1EA81BD-03F4-4B9F-AEC5-5367858AC2B5}" srcOrd="0" destOrd="0" parTransId="{B7962B6E-2D5F-47C9-B042-ED1C594DEED3}" sibTransId="{FB843CE0-44C0-44FD-88C5-3EF13D2A8192}"/>
    <dgm:cxn modelId="{77C8772F-F938-4349-872B-9E35A9CB8257}" srcId="{32A55962-A3E3-4E3A-8DCA-0C00F5A20021}" destId="{F9006FBD-E800-4D55-B84A-36F45D028108}" srcOrd="0" destOrd="0" parTransId="{CFC8719E-2E77-491F-82B4-B7CB7C7EAC2F}" sibTransId="{4F19F02B-21C8-419D-93C8-7BBC5511BE4F}"/>
    <dgm:cxn modelId="{4E033BC4-BE73-47CC-9536-85AAB88CBC1F}" type="presOf" srcId="{F9006FBD-E800-4D55-B84A-36F45D028108}" destId="{056555D3-A5AF-4407-85E3-7793DBBCCBBA}" srcOrd="0" destOrd="0" presId="urn:microsoft.com/office/officeart/2005/8/layout/hierarchy2"/>
    <dgm:cxn modelId="{85167FF6-F9ED-4491-8EBA-12BE84CCDE1E}" type="presOf" srcId="{A859AA86-9BE5-49C2-9189-481982313245}" destId="{AC3890FB-D415-4B98-83E6-822C6CBE74E5}" srcOrd="1" destOrd="0" presId="urn:microsoft.com/office/officeart/2005/8/layout/hierarchy2"/>
    <dgm:cxn modelId="{E6AE9EE3-F4F1-468E-A4C9-58688961D9E5}" type="presOf" srcId="{83A111E9-DA8F-4AEE-9DE8-483A71CDFC36}" destId="{ECFE209A-9F17-40A5-95D1-F9D478D3890E}" srcOrd="0" destOrd="0" presId="urn:microsoft.com/office/officeart/2005/8/layout/hierarchy2"/>
    <dgm:cxn modelId="{D680168F-83B3-4C63-ACFC-049743EF54AB}" type="presOf" srcId="{F3DA10D9-A120-4F57-93ED-12B2D46653CE}" destId="{ACE60858-EFE2-41D6-ABE1-151A15B946F5}" srcOrd="1" destOrd="0" presId="urn:microsoft.com/office/officeart/2005/8/layout/hierarchy2"/>
    <dgm:cxn modelId="{6FF18F2C-E30F-42BE-9155-536B731F6CD2}" type="presOf" srcId="{69CD9092-73FE-4A08-9EAD-25CC274509D5}" destId="{2B803302-2BE5-428F-AF67-E9691271A5A6}" srcOrd="0" destOrd="0" presId="urn:microsoft.com/office/officeart/2005/8/layout/hierarchy2"/>
    <dgm:cxn modelId="{8638B9A0-39CC-4FA9-911D-E4D022D1DA57}" type="presOf" srcId="{631956E1-F594-4E35-81B5-C989670A7094}" destId="{835D7892-C0AA-4974-84FC-CDDEBCB07C2D}" srcOrd="0" destOrd="0" presId="urn:microsoft.com/office/officeart/2005/8/layout/hierarchy2"/>
    <dgm:cxn modelId="{75A3B5FF-51BF-4EFC-8E08-DA5E555673F4}" srcId="{8F31291D-69E8-43DD-8EE4-8156F192A574}" destId="{DBDE460B-4D8C-47B2-BCA5-C98F42464042}" srcOrd="2" destOrd="0" parTransId="{8AE10155-3577-46A3-A934-8A8D25F2B754}" sibTransId="{9565EBDC-63E1-4F4E-B026-9642ACE5B511}"/>
    <dgm:cxn modelId="{E75CE6A4-7E43-478B-8CFD-9989F1E2A2FA}" type="presOf" srcId="{A859AA86-9BE5-49C2-9189-481982313245}" destId="{8379174B-D65B-43D6-8DC3-C28C43C0BDC0}" srcOrd="0" destOrd="0" presId="urn:microsoft.com/office/officeart/2005/8/layout/hierarchy2"/>
    <dgm:cxn modelId="{994A64B6-DB71-4922-A7EA-2A81813D8E1C}" type="presOf" srcId="{4AE57274-3D63-40F8-85CD-294194D4FAB1}" destId="{5E783290-17CE-4493-A4BA-801942799E7B}" srcOrd="0" destOrd="0" presId="urn:microsoft.com/office/officeart/2005/8/layout/hierarchy2"/>
    <dgm:cxn modelId="{0F433759-2F8A-45E5-A61D-182992A59CD2}" type="presOf" srcId="{41FB71FB-68F5-4923-A02F-F20475D5BCB2}" destId="{0D691448-120E-4000-808E-1F7AEB0C0C1F}" srcOrd="1" destOrd="0" presId="urn:microsoft.com/office/officeart/2005/8/layout/hierarchy2"/>
    <dgm:cxn modelId="{F8686625-5CD1-4330-9815-02166B3EB9FD}" srcId="{DBDE460B-4D8C-47B2-BCA5-C98F42464042}" destId="{32A55962-A3E3-4E3A-8DCA-0C00F5A20021}" srcOrd="0" destOrd="0" parTransId="{6E14B8B6-2130-4BE8-BFBF-ABABA3932B23}" sibTransId="{5E665B24-86C4-4695-832E-F01359C427DA}"/>
    <dgm:cxn modelId="{C3AC9798-1B7C-4E6C-853E-26B756BEBABA}" srcId="{FBB75D74-B741-43C2-BB94-78B0BD8CE324}" destId="{683591E8-6B47-4E4F-ABB6-A5648CEEE40F}" srcOrd="0" destOrd="0" parTransId="{A9C3DA94-0EDA-4BD6-9B54-28CA18F8238D}" sibTransId="{D7920985-829D-4FF3-8059-3D4FB985D099}"/>
    <dgm:cxn modelId="{973D1929-67FF-4857-B1FF-2C7BD741B4EF}" srcId="{447D5C94-8C55-4BB5-B56E-5553953A10DA}" destId="{93D304E9-05A6-49E9-80EC-52466178CAE2}" srcOrd="0" destOrd="0" parTransId="{F15B26E0-BBD2-460F-8C09-C60C6BE67A2E}" sibTransId="{644E6239-301F-453B-94EB-D3DBD8E78B43}"/>
    <dgm:cxn modelId="{CB696CDC-6364-4184-9B57-89CDFFFD2BD4}" type="presOf" srcId="{9BC21D85-030C-4B34-8DE4-D3A4EB401DA2}" destId="{D94B152E-AFEC-4426-816D-11BC7B279555}" srcOrd="0" destOrd="0" presId="urn:microsoft.com/office/officeart/2005/8/layout/hierarchy2"/>
    <dgm:cxn modelId="{857E8E5D-B68D-44DB-A481-A4AF9CCBB0D5}" type="presOf" srcId="{4CCEDB26-B230-49EE-9FF6-94C6338D54F3}" destId="{78C9C8C8-51A1-48B0-815D-51B00F4E35B4}" srcOrd="0" destOrd="0" presId="urn:microsoft.com/office/officeart/2005/8/layout/hierarchy2"/>
    <dgm:cxn modelId="{E367815E-0C01-49C1-A0FA-ADC7C27EED65}" srcId="{A1EA81BD-03F4-4B9F-AEC5-5367858AC2B5}" destId="{4CCEDB26-B230-49EE-9FF6-94C6338D54F3}" srcOrd="0" destOrd="0" parTransId="{5C7E0027-FA89-4B3E-AD75-5BCD6FFE427E}" sibTransId="{704982CE-1145-4719-BF8D-0FD3B0E13591}"/>
    <dgm:cxn modelId="{2862D2D7-460A-4793-ADE1-3E960E0CB87B}" srcId="{F9006FBD-E800-4D55-B84A-36F45D028108}" destId="{83A111E9-DA8F-4AEE-9DE8-483A71CDFC36}" srcOrd="0" destOrd="0" parTransId="{32FB5A90-DEE8-4928-88CE-348B5953F8B5}" sibTransId="{6E5E241F-089C-43D4-88C1-ED039280D1E9}"/>
    <dgm:cxn modelId="{0E04F5C6-7602-4906-8117-52A21F055362}" type="presOf" srcId="{B7962B6E-2D5F-47C9-B042-ED1C594DEED3}" destId="{F39D4A66-C473-49B1-8857-2731DD8C818C}" srcOrd="0" destOrd="0" presId="urn:microsoft.com/office/officeart/2005/8/layout/hierarchy2"/>
    <dgm:cxn modelId="{3DE99F67-607C-4891-AB31-F6E1A070FCA4}" type="presOf" srcId="{683591E8-6B47-4E4F-ABB6-A5648CEEE40F}" destId="{F814348D-45ED-48A3-8F2C-C58BB29739FC}" srcOrd="0" destOrd="0" presId="urn:microsoft.com/office/officeart/2005/8/layout/hierarchy2"/>
    <dgm:cxn modelId="{0E32FAE7-BA6D-4DFB-A2C5-004C00B0C94B}" type="presOf" srcId="{A9C3DA94-0EDA-4BD6-9B54-28CA18F8238D}" destId="{5DCA6A57-186E-4D5D-A439-B0EAE1ED57AB}" srcOrd="0" destOrd="0" presId="urn:microsoft.com/office/officeart/2005/8/layout/hierarchy2"/>
    <dgm:cxn modelId="{CF491E67-0C8E-413E-B3DC-A18386CE787B}" type="presOf" srcId="{4E2BE68D-664A-49B8-A109-FD96417350EE}" destId="{72615E4F-9CAC-4DE5-8C05-F597656DDA4B}" srcOrd="0" destOrd="0" presId="urn:microsoft.com/office/officeart/2005/8/layout/hierarchy2"/>
    <dgm:cxn modelId="{63FDBFB2-D443-438A-B795-41EDD653A5C4}" type="presOf" srcId="{8AE10155-3577-46A3-A934-8A8D25F2B754}" destId="{AEC62317-5159-445D-8AE0-034C455F7BBA}" srcOrd="0" destOrd="0" presId="urn:microsoft.com/office/officeart/2005/8/layout/hierarchy2"/>
    <dgm:cxn modelId="{97F72F1D-071C-455D-987E-3B32A0719C2A}" type="presOf" srcId="{1138E33D-250E-4229-82D4-4CFF4711122D}" destId="{FE4ECFA8-CA32-4D0C-A26F-837C2F1A1403}" srcOrd="1" destOrd="0" presId="urn:microsoft.com/office/officeart/2005/8/layout/hierarchy2"/>
    <dgm:cxn modelId="{5AE1F3D3-25FA-40D4-AAAD-779183E4BABF}" type="presOf" srcId="{F0DAC724-0146-4698-AA8F-3856D0F52299}" destId="{AF301AAD-4B67-47EF-A4F7-50DEFB3354E9}" srcOrd="1" destOrd="0" presId="urn:microsoft.com/office/officeart/2005/8/layout/hierarchy2"/>
    <dgm:cxn modelId="{91C5D4BD-F139-4CC6-8029-CB9701749765}" srcId="{B4D0935B-C1EC-48B8-8913-2B7F0353E1C7}" destId="{4AE57274-3D63-40F8-85CD-294194D4FAB1}" srcOrd="0" destOrd="0" parTransId="{562DCDC2-1486-4781-BC86-05DFD14DE39B}" sibTransId="{8F5D9E98-8B22-4D72-9BFC-337DAFB483DF}"/>
    <dgm:cxn modelId="{22348B42-2E42-42E6-A1E5-199A973661D8}" type="presOf" srcId="{FBB75D74-B741-43C2-BB94-78B0BD8CE324}" destId="{EF9C9C9D-F7F8-401B-9D7A-1F316CA6C1C3}" srcOrd="0" destOrd="0" presId="urn:microsoft.com/office/officeart/2005/8/layout/hierarchy2"/>
    <dgm:cxn modelId="{B01F5E2F-F13C-46E6-A8E0-290E137E5F3C}" type="presOf" srcId="{662348FC-ACB7-45E6-997A-DD2E9D532D13}" destId="{2D20E8C1-9C56-4B05-8390-BFE1ACE653C4}" srcOrd="1" destOrd="0" presId="urn:microsoft.com/office/officeart/2005/8/layout/hierarchy2"/>
    <dgm:cxn modelId="{33154849-13EC-435B-ABDD-A242D6334183}" type="presOf" srcId="{7BC3B833-127B-4168-8155-7BAAEA7BFBFC}" destId="{20EBB966-6C56-4627-BED4-86A1333B0D53}" srcOrd="1" destOrd="0" presId="urn:microsoft.com/office/officeart/2005/8/layout/hierarchy2"/>
    <dgm:cxn modelId="{1C70E561-2529-4409-AE5D-5EE41665BAF1}" type="presOf" srcId="{F3DA10D9-A120-4F57-93ED-12B2D46653CE}" destId="{FB6E7379-93AE-4CD0-A29D-1A40F1B0CEA8}" srcOrd="0" destOrd="0" presId="urn:microsoft.com/office/officeart/2005/8/layout/hierarchy2"/>
    <dgm:cxn modelId="{9EEE975B-D27F-4885-AA50-BADFD6B705C3}" type="presOf" srcId="{32A55962-A3E3-4E3A-8DCA-0C00F5A20021}" destId="{6144B214-0132-4BC9-9ECA-A81928A68DCE}" srcOrd="0" destOrd="0" presId="urn:microsoft.com/office/officeart/2005/8/layout/hierarchy2"/>
    <dgm:cxn modelId="{4E4EA199-9248-4EBC-BE28-9E40EA9E69C6}" type="presOf" srcId="{5C7E0027-FA89-4B3E-AD75-5BCD6FFE427E}" destId="{EDAED8ED-3DEC-473F-BBF9-8DB7E30EE349}" srcOrd="0" destOrd="0" presId="urn:microsoft.com/office/officeart/2005/8/layout/hierarchy2"/>
    <dgm:cxn modelId="{6443FBB4-ABE5-4B3A-A41B-D7233A48BDD6}" type="presOf" srcId="{DF06B4A2-F60C-4017-B851-F15FEE35B9C2}" destId="{65A77624-3AC1-4EC8-8209-0A0EAA9FD878}" srcOrd="0" destOrd="0" presId="urn:microsoft.com/office/officeart/2005/8/layout/hierarchy2"/>
    <dgm:cxn modelId="{BC5DA11D-3FA3-43A5-A7E8-8102FF88BBE8}" type="presOf" srcId="{6FDE1769-BF35-4020-92FA-72C4C386F40F}" destId="{F2799F16-B451-4774-8F1D-6570C068B307}" srcOrd="1" destOrd="0" presId="urn:microsoft.com/office/officeart/2005/8/layout/hierarchy2"/>
    <dgm:cxn modelId="{DB4EE076-C00C-433B-ADFB-D673B1729EA1}" type="presOf" srcId="{5C7E0027-FA89-4B3E-AD75-5BCD6FFE427E}" destId="{436544BA-B2DC-412F-91DE-DE00FE95152A}" srcOrd="1" destOrd="0" presId="urn:microsoft.com/office/officeart/2005/8/layout/hierarchy2"/>
    <dgm:cxn modelId="{4A246B18-CDC6-48B2-92E8-D045A4768C02}" type="presOf" srcId="{F4AE17BA-8E2A-4C2B-9D4E-1D63997686BE}" destId="{7FDE5438-8400-4A7D-AAE1-87421BC8FD94}" srcOrd="0" destOrd="0" presId="urn:microsoft.com/office/officeart/2005/8/layout/hierarchy2"/>
    <dgm:cxn modelId="{F58E6511-E06C-4FB8-A731-C78DC5CC2D8B}" srcId="{8F31291D-69E8-43DD-8EE4-8156F192A574}" destId="{447D5C94-8C55-4BB5-B56E-5553953A10DA}" srcOrd="4" destOrd="0" parTransId="{605A52F7-E008-4777-BE08-D10193DC3E7B}" sibTransId="{71F2F8AF-92E2-469F-8910-DD722D0F76ED}"/>
    <dgm:cxn modelId="{4688EE5E-6388-48DE-8B8D-08201F0AFE11}" type="presOf" srcId="{DBDE460B-4D8C-47B2-BCA5-C98F42464042}" destId="{4EBE6D60-AF80-49B2-9049-B7030757BEB9}" srcOrd="0" destOrd="0" presId="urn:microsoft.com/office/officeart/2005/8/layout/hierarchy2"/>
    <dgm:cxn modelId="{2741B967-D6C9-4787-9A00-13D441309E8D}" type="presOf" srcId="{B7962B6E-2D5F-47C9-B042-ED1C594DEED3}" destId="{9D816850-EE84-4961-A4BE-3D4A29B1DC16}" srcOrd="1" destOrd="0" presId="urn:microsoft.com/office/officeart/2005/8/layout/hierarchy2"/>
    <dgm:cxn modelId="{05D4F9A8-0B45-411A-8096-F2217749D461}" type="presOf" srcId="{6E14B8B6-2130-4BE8-BFBF-ABABA3932B23}" destId="{71DB28CB-6937-4D43-A89A-62EE966E3F84}" srcOrd="1" destOrd="0" presId="urn:microsoft.com/office/officeart/2005/8/layout/hierarchy2"/>
    <dgm:cxn modelId="{F91FFAD7-F829-4A3E-8A17-D750020324F3}" type="presOf" srcId="{7BC3B833-127B-4168-8155-7BAAEA7BFBFC}" destId="{86A73B82-D3FB-48EF-B0AA-BF08431E41EA}" srcOrd="0" destOrd="0" presId="urn:microsoft.com/office/officeart/2005/8/layout/hierarchy2"/>
    <dgm:cxn modelId="{466144AF-5B48-47E6-B0ED-CB0A36D9D48D}" type="presOf" srcId="{F0DAC724-0146-4698-AA8F-3856D0F52299}" destId="{AC8E9BF3-D17F-4B72-8D19-AE7F86FAE4D6}" srcOrd="0" destOrd="0" presId="urn:microsoft.com/office/officeart/2005/8/layout/hierarchy2"/>
    <dgm:cxn modelId="{C5242DE1-EB54-4468-A6FF-99EC490579BA}" type="presOf" srcId="{397CA8F9-C69B-4AA9-9486-F780248C84B1}" destId="{FD08A2B3-BA98-415A-A52B-DA3193EDA2F4}" srcOrd="0" destOrd="0" presId="urn:microsoft.com/office/officeart/2005/8/layout/hierarchy2"/>
    <dgm:cxn modelId="{EC097AD9-78EA-43A4-A738-A9881324055F}" type="presOf" srcId="{5F443BF6-6C4A-46E2-B309-9B267F9128F9}" destId="{B9C33984-8C11-42F9-A1B0-304921001E9E}" srcOrd="0" destOrd="0" presId="urn:microsoft.com/office/officeart/2005/8/layout/hierarchy2"/>
    <dgm:cxn modelId="{B68189F6-C3CD-4C06-A4E5-435728173CE9}" type="presOf" srcId="{B8481583-12F1-4663-A824-0D76178944BF}" destId="{8ACEBDF6-ECE2-4895-8EE7-1FA0A3C1451A}" srcOrd="0" destOrd="0" presId="urn:microsoft.com/office/officeart/2005/8/layout/hierarchy2"/>
    <dgm:cxn modelId="{AAC7337A-37CE-420F-915C-B51A3E8863C5}" srcId="{8F31291D-69E8-43DD-8EE4-8156F192A574}" destId="{397CA8F9-C69B-4AA9-9486-F780248C84B1}" srcOrd="0" destOrd="0" parTransId="{9BC21D85-030C-4B34-8DE4-D3A4EB401DA2}" sibTransId="{4FBFC39E-2A73-49C9-9C92-CC4ADC3322D3}"/>
    <dgm:cxn modelId="{DEA67BA0-77E4-448D-A8D6-B18D9E575863}" type="presOf" srcId="{1138E33D-250E-4229-82D4-4CFF4711122D}" destId="{49AAA28C-B70D-48B2-BD98-7E86B5711C52}" srcOrd="0" destOrd="0" presId="urn:microsoft.com/office/officeart/2005/8/layout/hierarchy2"/>
    <dgm:cxn modelId="{13DB45CC-C7AA-4F64-A5F5-5CAE1C4B2477}" type="presOf" srcId="{662348FC-ACB7-45E6-997A-DD2E9D532D13}" destId="{02A082D7-DBAF-4D01-B86D-2EF007573A24}" srcOrd="0" destOrd="0" presId="urn:microsoft.com/office/officeart/2005/8/layout/hierarchy2"/>
    <dgm:cxn modelId="{2B8BDDFD-B717-4285-A728-7C3E2EFFE5E6}" type="presOf" srcId="{F15B26E0-BBD2-460F-8C09-C60C6BE67A2E}" destId="{DADA6B67-C404-4E2B-AF1C-B605952629BD}" srcOrd="0" destOrd="0" presId="urn:microsoft.com/office/officeart/2005/8/layout/hierarchy2"/>
    <dgm:cxn modelId="{D7E5B25E-1187-41CC-80DF-E5675E102B81}" type="presOf" srcId="{B4D0935B-C1EC-48B8-8913-2B7F0353E1C7}" destId="{ABC7DE11-D9BC-4685-AEDE-43075BF70B75}" srcOrd="0" destOrd="0" presId="urn:microsoft.com/office/officeart/2005/8/layout/hierarchy2"/>
    <dgm:cxn modelId="{671A77A7-927B-4001-95D5-DB6395750663}" type="presOf" srcId="{A9C3DA94-0EDA-4BD6-9B54-28CA18F8238D}" destId="{C3D0A188-48D4-4E92-A53F-375D84F28800}" srcOrd="1" destOrd="0" presId="urn:microsoft.com/office/officeart/2005/8/layout/hierarchy2"/>
    <dgm:cxn modelId="{3ABE291D-7AC7-4A40-8D77-AE7B1AA802FD}" type="presParOf" srcId="{BB4D5C66-134A-42A4-AD8E-841D3A474F85}" destId="{3EC19CAE-0D68-47F6-A9A0-C17B6B7E7EBF}" srcOrd="0" destOrd="0" presId="urn:microsoft.com/office/officeart/2005/8/layout/hierarchy2"/>
    <dgm:cxn modelId="{F1E91F1F-7312-49A5-88C2-AA331BE4742A}" type="presParOf" srcId="{3EC19CAE-0D68-47F6-A9A0-C17B6B7E7EBF}" destId="{FCC78D33-2295-42D7-863E-5BBE18885AFA}" srcOrd="0" destOrd="0" presId="urn:microsoft.com/office/officeart/2005/8/layout/hierarchy2"/>
    <dgm:cxn modelId="{A5F1CE1C-355D-4FAC-B0E3-8C57766D31F9}" type="presParOf" srcId="{3EC19CAE-0D68-47F6-A9A0-C17B6B7E7EBF}" destId="{575A42D9-B987-4E44-ADA5-5E7A9D1ED762}" srcOrd="1" destOrd="0" presId="urn:microsoft.com/office/officeart/2005/8/layout/hierarchy2"/>
    <dgm:cxn modelId="{904A1526-EFF8-41C7-A1AC-B48475C06382}" type="presParOf" srcId="{575A42D9-B987-4E44-ADA5-5E7A9D1ED762}" destId="{D94B152E-AFEC-4426-816D-11BC7B279555}" srcOrd="0" destOrd="0" presId="urn:microsoft.com/office/officeart/2005/8/layout/hierarchy2"/>
    <dgm:cxn modelId="{E9456C5B-F46D-496A-AAEF-E2B1FA2FA90B}" type="presParOf" srcId="{D94B152E-AFEC-4426-816D-11BC7B279555}" destId="{1F050090-106B-406B-8FCB-9F998740AF8D}" srcOrd="0" destOrd="0" presId="urn:microsoft.com/office/officeart/2005/8/layout/hierarchy2"/>
    <dgm:cxn modelId="{1D237A3C-676C-4345-8DDD-355322AA98AE}" type="presParOf" srcId="{575A42D9-B987-4E44-ADA5-5E7A9D1ED762}" destId="{39853648-ADFD-49FC-AA8C-4B762962EC81}" srcOrd="1" destOrd="0" presId="urn:microsoft.com/office/officeart/2005/8/layout/hierarchy2"/>
    <dgm:cxn modelId="{8001D11C-9F99-447E-89BD-734B2B5F54B4}" type="presParOf" srcId="{39853648-ADFD-49FC-AA8C-4B762962EC81}" destId="{FD08A2B3-BA98-415A-A52B-DA3193EDA2F4}" srcOrd="0" destOrd="0" presId="urn:microsoft.com/office/officeart/2005/8/layout/hierarchy2"/>
    <dgm:cxn modelId="{4BEB2937-4BD6-4217-A8C9-D8AB6C122403}" type="presParOf" srcId="{39853648-ADFD-49FC-AA8C-4B762962EC81}" destId="{58A60DE3-B787-44E0-B8E4-798440EFB5A7}" srcOrd="1" destOrd="0" presId="urn:microsoft.com/office/officeart/2005/8/layout/hierarchy2"/>
    <dgm:cxn modelId="{25937B9C-ED58-40A2-99E8-1858C1A3BA2D}" type="presParOf" srcId="{58A60DE3-B787-44E0-B8E4-798440EFB5A7}" destId="{02A082D7-DBAF-4D01-B86D-2EF007573A24}" srcOrd="0" destOrd="0" presId="urn:microsoft.com/office/officeart/2005/8/layout/hierarchy2"/>
    <dgm:cxn modelId="{6E6DE2C5-F4BD-4AB9-AC06-2F645BE7BB37}" type="presParOf" srcId="{02A082D7-DBAF-4D01-B86D-2EF007573A24}" destId="{2D20E8C1-9C56-4B05-8390-BFE1ACE653C4}" srcOrd="0" destOrd="0" presId="urn:microsoft.com/office/officeart/2005/8/layout/hierarchy2"/>
    <dgm:cxn modelId="{57A41ADE-0AC1-4B84-AC33-7C0C42DBD5CB}" type="presParOf" srcId="{58A60DE3-B787-44E0-B8E4-798440EFB5A7}" destId="{2544DE6A-13D2-4273-829D-2C665707CDEF}" srcOrd="1" destOrd="0" presId="urn:microsoft.com/office/officeart/2005/8/layout/hierarchy2"/>
    <dgm:cxn modelId="{92F2D065-EC87-45F7-85A0-A65A25FBB9EA}" type="presParOf" srcId="{2544DE6A-13D2-4273-829D-2C665707CDEF}" destId="{7FDE5438-8400-4A7D-AAE1-87421BC8FD94}" srcOrd="0" destOrd="0" presId="urn:microsoft.com/office/officeart/2005/8/layout/hierarchy2"/>
    <dgm:cxn modelId="{3D9B7C14-AC35-45A4-8D63-7B648A8A89E6}" type="presParOf" srcId="{2544DE6A-13D2-4273-829D-2C665707CDEF}" destId="{2444176B-58A6-4203-BF40-264AFC61F2B0}" srcOrd="1" destOrd="0" presId="urn:microsoft.com/office/officeart/2005/8/layout/hierarchy2"/>
    <dgm:cxn modelId="{8C68817D-52D6-4141-8E66-64EC9A33E66F}" type="presParOf" srcId="{2444176B-58A6-4203-BF40-264AFC61F2B0}" destId="{AC8E9BF3-D17F-4B72-8D19-AE7F86FAE4D6}" srcOrd="0" destOrd="0" presId="urn:microsoft.com/office/officeart/2005/8/layout/hierarchy2"/>
    <dgm:cxn modelId="{B6B17422-3355-4A58-82BB-9C1B0A9C4D1F}" type="presParOf" srcId="{AC8E9BF3-D17F-4B72-8D19-AE7F86FAE4D6}" destId="{AF301AAD-4B67-47EF-A4F7-50DEFB3354E9}" srcOrd="0" destOrd="0" presId="urn:microsoft.com/office/officeart/2005/8/layout/hierarchy2"/>
    <dgm:cxn modelId="{4BB47E4F-B6D5-4175-B7E5-014C603CCD84}" type="presParOf" srcId="{2444176B-58A6-4203-BF40-264AFC61F2B0}" destId="{D5B28F9B-04FA-4EB1-8A71-D9E4B9352A13}" srcOrd="1" destOrd="0" presId="urn:microsoft.com/office/officeart/2005/8/layout/hierarchy2"/>
    <dgm:cxn modelId="{0B6EB0D6-6F79-431F-BD4F-62CA594B0091}" type="presParOf" srcId="{D5B28F9B-04FA-4EB1-8A71-D9E4B9352A13}" destId="{ABC7DE11-D9BC-4685-AEDE-43075BF70B75}" srcOrd="0" destOrd="0" presId="urn:microsoft.com/office/officeart/2005/8/layout/hierarchy2"/>
    <dgm:cxn modelId="{736F4786-0E7F-405F-9495-9ADC58AFF885}" type="presParOf" srcId="{D5B28F9B-04FA-4EB1-8A71-D9E4B9352A13}" destId="{34740A1E-981D-4AC0-960D-DB1C15C4D840}" srcOrd="1" destOrd="0" presId="urn:microsoft.com/office/officeart/2005/8/layout/hierarchy2"/>
    <dgm:cxn modelId="{1519401F-BF8E-4D68-B451-0B597A495F34}" type="presParOf" srcId="{34740A1E-981D-4AC0-960D-DB1C15C4D840}" destId="{10138920-4636-4E5D-B61F-83806DEA8ECA}" srcOrd="0" destOrd="0" presId="urn:microsoft.com/office/officeart/2005/8/layout/hierarchy2"/>
    <dgm:cxn modelId="{C677207D-AAAA-4F1E-B8EC-74F31AA2F8E5}" type="presParOf" srcId="{10138920-4636-4E5D-B61F-83806DEA8ECA}" destId="{B577B281-20B1-4B67-84C9-8DB5CBE94519}" srcOrd="0" destOrd="0" presId="urn:microsoft.com/office/officeart/2005/8/layout/hierarchy2"/>
    <dgm:cxn modelId="{6AE9BBAF-87A3-41F6-BDBB-491091FE0DF9}" type="presParOf" srcId="{34740A1E-981D-4AC0-960D-DB1C15C4D840}" destId="{0BEDD34B-C286-476C-BEC7-948425EC5792}" srcOrd="1" destOrd="0" presId="urn:microsoft.com/office/officeart/2005/8/layout/hierarchy2"/>
    <dgm:cxn modelId="{4A1A61BB-7AF7-4836-8DAD-BD14F2911B2D}" type="presParOf" srcId="{0BEDD34B-C286-476C-BEC7-948425EC5792}" destId="{5E783290-17CE-4493-A4BA-801942799E7B}" srcOrd="0" destOrd="0" presId="urn:microsoft.com/office/officeart/2005/8/layout/hierarchy2"/>
    <dgm:cxn modelId="{AC8FF172-0C38-4152-96A0-084B6AB315EE}" type="presParOf" srcId="{0BEDD34B-C286-476C-BEC7-948425EC5792}" destId="{649754C9-0A01-4FDB-B491-D2D4DBDEEE69}" srcOrd="1" destOrd="0" presId="urn:microsoft.com/office/officeart/2005/8/layout/hierarchy2"/>
    <dgm:cxn modelId="{AD5CDDF3-6982-4633-A433-3DFC5DE2B68E}" type="presParOf" srcId="{649754C9-0A01-4FDB-B491-D2D4DBDEEE69}" destId="{72615E4F-9CAC-4DE5-8C05-F597656DDA4B}" srcOrd="0" destOrd="0" presId="urn:microsoft.com/office/officeart/2005/8/layout/hierarchy2"/>
    <dgm:cxn modelId="{269BF4DC-63BD-4A40-A3C4-E0CCA189919B}" type="presParOf" srcId="{72615E4F-9CAC-4DE5-8C05-F597656DDA4B}" destId="{E831A81B-8628-49F1-BBA9-275FE28C8E9D}" srcOrd="0" destOrd="0" presId="urn:microsoft.com/office/officeart/2005/8/layout/hierarchy2"/>
    <dgm:cxn modelId="{54D8350A-E33E-4061-89B9-6A9430BE5DC6}" type="presParOf" srcId="{649754C9-0A01-4FDB-B491-D2D4DBDEEE69}" destId="{5523FB48-D383-4B34-9090-CC4C4913F714}" srcOrd="1" destOrd="0" presId="urn:microsoft.com/office/officeart/2005/8/layout/hierarchy2"/>
    <dgm:cxn modelId="{AB882812-D3BC-4CAC-B603-81DF2CC6E631}" type="presParOf" srcId="{5523FB48-D383-4B34-9090-CC4C4913F714}" destId="{00130D54-9B0C-4FEA-856E-1F7A34337A9E}" srcOrd="0" destOrd="0" presId="urn:microsoft.com/office/officeart/2005/8/layout/hierarchy2"/>
    <dgm:cxn modelId="{CE4F66C9-B7AA-45D2-B462-1AD272DE45D2}" type="presParOf" srcId="{5523FB48-D383-4B34-9090-CC4C4913F714}" destId="{16AC7A6E-6210-4F91-B916-373C5AF87426}" srcOrd="1" destOrd="0" presId="urn:microsoft.com/office/officeart/2005/8/layout/hierarchy2"/>
    <dgm:cxn modelId="{E6017B14-10E8-4B9E-8BEE-4856C840087E}" type="presParOf" srcId="{575A42D9-B987-4E44-ADA5-5E7A9D1ED762}" destId="{B9C33984-8C11-42F9-A1B0-304921001E9E}" srcOrd="2" destOrd="0" presId="urn:microsoft.com/office/officeart/2005/8/layout/hierarchy2"/>
    <dgm:cxn modelId="{72C100D5-6D98-4FA1-8516-497A0D32E0DC}" type="presParOf" srcId="{B9C33984-8C11-42F9-A1B0-304921001E9E}" destId="{DE3712B1-5C87-40CF-8E31-83821AD570A2}" srcOrd="0" destOrd="0" presId="urn:microsoft.com/office/officeart/2005/8/layout/hierarchy2"/>
    <dgm:cxn modelId="{2A5881D3-2824-440E-8CBE-72289715D28B}" type="presParOf" srcId="{575A42D9-B987-4E44-ADA5-5E7A9D1ED762}" destId="{8532FDA8-3CFD-4952-86A8-28C781554E55}" srcOrd="3" destOrd="0" presId="urn:microsoft.com/office/officeart/2005/8/layout/hierarchy2"/>
    <dgm:cxn modelId="{62594EDF-121C-46D5-98FE-DF08D067EC62}" type="presParOf" srcId="{8532FDA8-3CFD-4952-86A8-28C781554E55}" destId="{65A77624-3AC1-4EC8-8209-0A0EAA9FD878}" srcOrd="0" destOrd="0" presId="urn:microsoft.com/office/officeart/2005/8/layout/hierarchy2"/>
    <dgm:cxn modelId="{E35FD796-9208-42F5-AD74-95A1A3EBD9D2}" type="presParOf" srcId="{8532FDA8-3CFD-4952-86A8-28C781554E55}" destId="{EFD8D5F1-E618-41DA-B035-ED0F6AC02D03}" srcOrd="1" destOrd="0" presId="urn:microsoft.com/office/officeart/2005/8/layout/hierarchy2"/>
    <dgm:cxn modelId="{7127E617-CEFB-4BFB-A1FC-C2C4A6440F48}" type="presParOf" srcId="{EFD8D5F1-E618-41DA-B035-ED0F6AC02D03}" destId="{8379174B-D65B-43D6-8DC3-C28C43C0BDC0}" srcOrd="0" destOrd="0" presId="urn:microsoft.com/office/officeart/2005/8/layout/hierarchy2"/>
    <dgm:cxn modelId="{19594CA0-7AFE-40B3-9995-413FA54A8A84}" type="presParOf" srcId="{8379174B-D65B-43D6-8DC3-C28C43C0BDC0}" destId="{AC3890FB-D415-4B98-83E6-822C6CBE74E5}" srcOrd="0" destOrd="0" presId="urn:microsoft.com/office/officeart/2005/8/layout/hierarchy2"/>
    <dgm:cxn modelId="{8CBCA791-3E10-4960-93BE-C735C1ECB73F}" type="presParOf" srcId="{EFD8D5F1-E618-41DA-B035-ED0F6AC02D03}" destId="{76B1765C-5BDD-4B7A-B6A3-A6877B2836F2}" srcOrd="1" destOrd="0" presId="urn:microsoft.com/office/officeart/2005/8/layout/hierarchy2"/>
    <dgm:cxn modelId="{9BBB2814-28C7-458E-A756-2E989050F08A}" type="presParOf" srcId="{76B1765C-5BDD-4B7A-B6A3-A6877B2836F2}" destId="{EF9C9C9D-F7F8-401B-9D7A-1F316CA6C1C3}" srcOrd="0" destOrd="0" presId="urn:microsoft.com/office/officeart/2005/8/layout/hierarchy2"/>
    <dgm:cxn modelId="{54755ECB-A43B-42DE-B633-B8A031F608A4}" type="presParOf" srcId="{76B1765C-5BDD-4B7A-B6A3-A6877B2836F2}" destId="{FA9769B6-A931-4FC5-BA37-483FABBD8452}" srcOrd="1" destOrd="0" presId="urn:microsoft.com/office/officeart/2005/8/layout/hierarchy2"/>
    <dgm:cxn modelId="{C0C927B1-AC94-4E37-8DAE-A5EB5EE00600}" type="presParOf" srcId="{FA9769B6-A931-4FC5-BA37-483FABBD8452}" destId="{5DCA6A57-186E-4D5D-A439-B0EAE1ED57AB}" srcOrd="0" destOrd="0" presId="urn:microsoft.com/office/officeart/2005/8/layout/hierarchy2"/>
    <dgm:cxn modelId="{97E0A268-7EDB-4524-924A-C5BD196829AD}" type="presParOf" srcId="{5DCA6A57-186E-4D5D-A439-B0EAE1ED57AB}" destId="{C3D0A188-48D4-4E92-A53F-375D84F28800}" srcOrd="0" destOrd="0" presId="urn:microsoft.com/office/officeart/2005/8/layout/hierarchy2"/>
    <dgm:cxn modelId="{5104B519-573B-45FC-AF20-1EF8A4A595F6}" type="presParOf" srcId="{FA9769B6-A931-4FC5-BA37-483FABBD8452}" destId="{F4FFD0F7-964E-4610-907A-6097B437A9EE}" srcOrd="1" destOrd="0" presId="urn:microsoft.com/office/officeart/2005/8/layout/hierarchy2"/>
    <dgm:cxn modelId="{53871697-C01C-4188-A1A4-47E580234A53}" type="presParOf" srcId="{F4FFD0F7-964E-4610-907A-6097B437A9EE}" destId="{F814348D-45ED-48A3-8F2C-C58BB29739FC}" srcOrd="0" destOrd="0" presId="urn:microsoft.com/office/officeart/2005/8/layout/hierarchy2"/>
    <dgm:cxn modelId="{5074D1D6-10A5-4B27-9285-7A76E478B53E}" type="presParOf" srcId="{F4FFD0F7-964E-4610-907A-6097B437A9EE}" destId="{4FCF51D0-0A7A-4E7B-8807-0CADBFA194B7}" srcOrd="1" destOrd="0" presId="urn:microsoft.com/office/officeart/2005/8/layout/hierarchy2"/>
    <dgm:cxn modelId="{9D31B4F7-B56F-4896-81BB-FF30A982EDF7}" type="presParOf" srcId="{4FCF51D0-0A7A-4E7B-8807-0CADBFA194B7}" destId="{CDEEE4A0-4927-499F-AA5A-205D30AF0FCF}" srcOrd="0" destOrd="0" presId="urn:microsoft.com/office/officeart/2005/8/layout/hierarchy2"/>
    <dgm:cxn modelId="{62AD7FE4-EDFA-4769-9E96-CF856DA906C4}" type="presParOf" srcId="{CDEEE4A0-4927-499F-AA5A-205D30AF0FCF}" destId="{1B111866-BDD3-47EA-B4FA-A1A6F76DABC2}" srcOrd="0" destOrd="0" presId="urn:microsoft.com/office/officeart/2005/8/layout/hierarchy2"/>
    <dgm:cxn modelId="{3DA97F3B-FC94-4EBE-ABA3-E3F27B73F282}" type="presParOf" srcId="{4FCF51D0-0A7A-4E7B-8807-0CADBFA194B7}" destId="{3E208DF4-69C8-440C-9339-2FC96D17BA0F}" srcOrd="1" destOrd="0" presId="urn:microsoft.com/office/officeart/2005/8/layout/hierarchy2"/>
    <dgm:cxn modelId="{135CAB6B-2C85-4F89-8162-F75A776C0A43}" type="presParOf" srcId="{3E208DF4-69C8-440C-9339-2FC96D17BA0F}" destId="{8ACEBDF6-ECE2-4895-8EE7-1FA0A3C1451A}" srcOrd="0" destOrd="0" presId="urn:microsoft.com/office/officeart/2005/8/layout/hierarchy2"/>
    <dgm:cxn modelId="{0CAE2A9F-B4DF-4F43-B268-B20A7014BC09}" type="presParOf" srcId="{3E208DF4-69C8-440C-9339-2FC96D17BA0F}" destId="{FAF20694-B169-4B37-85E9-99709C976E1A}" srcOrd="1" destOrd="0" presId="urn:microsoft.com/office/officeart/2005/8/layout/hierarchy2"/>
    <dgm:cxn modelId="{CFE494BF-6D63-4841-A147-71B95CBDF44C}" type="presParOf" srcId="{FAF20694-B169-4B37-85E9-99709C976E1A}" destId="{9B5BD873-7483-4E8A-89F5-58C340A58D7D}" srcOrd="0" destOrd="0" presId="urn:microsoft.com/office/officeart/2005/8/layout/hierarchy2"/>
    <dgm:cxn modelId="{9B5E0663-5114-4AD9-88A7-49F6DF014F5C}" type="presParOf" srcId="{9B5BD873-7483-4E8A-89F5-58C340A58D7D}" destId="{0D691448-120E-4000-808E-1F7AEB0C0C1F}" srcOrd="0" destOrd="0" presId="urn:microsoft.com/office/officeart/2005/8/layout/hierarchy2"/>
    <dgm:cxn modelId="{3E41681F-0828-4369-982C-E83713F7BB18}" type="presParOf" srcId="{FAF20694-B169-4B37-85E9-99709C976E1A}" destId="{D6C12A0A-C4BA-49EE-9D3F-289B7668F49E}" srcOrd="1" destOrd="0" presId="urn:microsoft.com/office/officeart/2005/8/layout/hierarchy2"/>
    <dgm:cxn modelId="{1C9E3982-8DBF-4CF4-9A25-26C948E3D8E4}" type="presParOf" srcId="{D6C12A0A-C4BA-49EE-9D3F-289B7668F49E}" destId="{1895B260-F844-4638-A982-DCC9B515D2D9}" srcOrd="0" destOrd="0" presId="urn:microsoft.com/office/officeart/2005/8/layout/hierarchy2"/>
    <dgm:cxn modelId="{A39DF1EE-D631-46D2-A278-895AD4E3C164}" type="presParOf" srcId="{D6C12A0A-C4BA-49EE-9D3F-289B7668F49E}" destId="{AFE86D09-7433-43B8-8C15-20F7F0F49FB9}" srcOrd="1" destOrd="0" presId="urn:microsoft.com/office/officeart/2005/8/layout/hierarchy2"/>
    <dgm:cxn modelId="{7FA50ED1-5FF6-4E08-8737-ADD986AFE5CA}" type="presParOf" srcId="{575A42D9-B987-4E44-ADA5-5E7A9D1ED762}" destId="{AEC62317-5159-445D-8AE0-034C455F7BBA}" srcOrd="4" destOrd="0" presId="urn:microsoft.com/office/officeart/2005/8/layout/hierarchy2"/>
    <dgm:cxn modelId="{204DE072-4370-4C3E-882F-E3D372E0CA30}" type="presParOf" srcId="{AEC62317-5159-445D-8AE0-034C455F7BBA}" destId="{5DF00DAA-409C-443B-AFA3-0A90AF989B63}" srcOrd="0" destOrd="0" presId="urn:microsoft.com/office/officeart/2005/8/layout/hierarchy2"/>
    <dgm:cxn modelId="{2F27AFBE-344A-403F-A063-D625F345BF97}" type="presParOf" srcId="{575A42D9-B987-4E44-ADA5-5E7A9D1ED762}" destId="{0616E207-2E02-4459-BD96-771F79F836AC}" srcOrd="5" destOrd="0" presId="urn:microsoft.com/office/officeart/2005/8/layout/hierarchy2"/>
    <dgm:cxn modelId="{4E351D5D-F72D-4DF0-BD7B-862C384908E6}" type="presParOf" srcId="{0616E207-2E02-4459-BD96-771F79F836AC}" destId="{4EBE6D60-AF80-49B2-9049-B7030757BEB9}" srcOrd="0" destOrd="0" presId="urn:microsoft.com/office/officeart/2005/8/layout/hierarchy2"/>
    <dgm:cxn modelId="{C717FBCF-C248-4C86-BF6F-3F6A5013CFC5}" type="presParOf" srcId="{0616E207-2E02-4459-BD96-771F79F836AC}" destId="{F0A6ABBE-98CE-4997-BD46-0D38519F58A8}" srcOrd="1" destOrd="0" presId="urn:microsoft.com/office/officeart/2005/8/layout/hierarchy2"/>
    <dgm:cxn modelId="{D209ADBC-529B-47BA-9C25-54B8AADE32EC}" type="presParOf" srcId="{F0A6ABBE-98CE-4997-BD46-0D38519F58A8}" destId="{DE6ACD26-AEFD-4F9D-8362-AAA9F1BBE751}" srcOrd="0" destOrd="0" presId="urn:microsoft.com/office/officeart/2005/8/layout/hierarchy2"/>
    <dgm:cxn modelId="{5208DF54-11B1-4ABB-8A10-745DF236837E}" type="presParOf" srcId="{DE6ACD26-AEFD-4F9D-8362-AAA9F1BBE751}" destId="{71DB28CB-6937-4D43-A89A-62EE966E3F84}" srcOrd="0" destOrd="0" presId="urn:microsoft.com/office/officeart/2005/8/layout/hierarchy2"/>
    <dgm:cxn modelId="{3A4E0D2C-ACBC-4C23-835A-70763819B601}" type="presParOf" srcId="{F0A6ABBE-98CE-4997-BD46-0D38519F58A8}" destId="{7918F4E4-49FA-4AD1-AA0C-16DAC0C8DBC2}" srcOrd="1" destOrd="0" presId="urn:microsoft.com/office/officeart/2005/8/layout/hierarchy2"/>
    <dgm:cxn modelId="{8EC38642-03A6-46E8-A286-2984F2855309}" type="presParOf" srcId="{7918F4E4-49FA-4AD1-AA0C-16DAC0C8DBC2}" destId="{6144B214-0132-4BC9-9ECA-A81928A68DCE}" srcOrd="0" destOrd="0" presId="urn:microsoft.com/office/officeart/2005/8/layout/hierarchy2"/>
    <dgm:cxn modelId="{96B90894-8E19-4E3D-982C-8600ECC563CC}" type="presParOf" srcId="{7918F4E4-49FA-4AD1-AA0C-16DAC0C8DBC2}" destId="{3F5BB1A1-B027-4DBA-A8C5-BC9477FAC1B1}" srcOrd="1" destOrd="0" presId="urn:microsoft.com/office/officeart/2005/8/layout/hierarchy2"/>
    <dgm:cxn modelId="{1E14957D-765C-48A4-B32D-1CE81A89CFA0}" type="presParOf" srcId="{3F5BB1A1-B027-4DBA-A8C5-BC9477FAC1B1}" destId="{DA18271E-81A2-4E4A-BF62-E678FFAFF904}" srcOrd="0" destOrd="0" presId="urn:microsoft.com/office/officeart/2005/8/layout/hierarchy2"/>
    <dgm:cxn modelId="{AEB7E58D-F112-4722-82E4-3F90859612EF}" type="presParOf" srcId="{DA18271E-81A2-4E4A-BF62-E678FFAFF904}" destId="{4DEA7AEB-8036-4887-A5BB-31709C54B345}" srcOrd="0" destOrd="0" presId="urn:microsoft.com/office/officeart/2005/8/layout/hierarchy2"/>
    <dgm:cxn modelId="{73350A18-DD47-480D-8289-FF1C5D186490}" type="presParOf" srcId="{3F5BB1A1-B027-4DBA-A8C5-BC9477FAC1B1}" destId="{BE9AD109-A1A2-443B-BCD0-DA3B3D4E9F3C}" srcOrd="1" destOrd="0" presId="urn:microsoft.com/office/officeart/2005/8/layout/hierarchy2"/>
    <dgm:cxn modelId="{2071A501-C9B6-454F-B032-9A7023912B08}" type="presParOf" srcId="{BE9AD109-A1A2-443B-BCD0-DA3B3D4E9F3C}" destId="{056555D3-A5AF-4407-85E3-7793DBBCCBBA}" srcOrd="0" destOrd="0" presId="urn:microsoft.com/office/officeart/2005/8/layout/hierarchy2"/>
    <dgm:cxn modelId="{C9F35796-C6DF-4615-BAF0-D796C66454FE}" type="presParOf" srcId="{BE9AD109-A1A2-443B-BCD0-DA3B3D4E9F3C}" destId="{64F28371-B5F9-40FB-A209-E102E77C0523}" srcOrd="1" destOrd="0" presId="urn:microsoft.com/office/officeart/2005/8/layout/hierarchy2"/>
    <dgm:cxn modelId="{44AE5DCB-35BC-433E-95EB-28E1CB6D40D2}" type="presParOf" srcId="{64F28371-B5F9-40FB-A209-E102E77C0523}" destId="{46CD9C04-7A8D-445F-804A-5AC30F1D17EB}" srcOrd="0" destOrd="0" presId="urn:microsoft.com/office/officeart/2005/8/layout/hierarchy2"/>
    <dgm:cxn modelId="{8EE54053-ED75-4C1F-A17B-F7EFFDDF0DF4}" type="presParOf" srcId="{46CD9C04-7A8D-445F-804A-5AC30F1D17EB}" destId="{77A5623A-3A44-4978-92F6-28DDB07367E6}" srcOrd="0" destOrd="0" presId="urn:microsoft.com/office/officeart/2005/8/layout/hierarchy2"/>
    <dgm:cxn modelId="{6FC7C5C0-F5C9-4488-81CE-A08EFF65EAAD}" type="presParOf" srcId="{64F28371-B5F9-40FB-A209-E102E77C0523}" destId="{866D80F4-D8DC-4326-8B49-C94C933A608A}" srcOrd="1" destOrd="0" presId="urn:microsoft.com/office/officeart/2005/8/layout/hierarchy2"/>
    <dgm:cxn modelId="{25CEF892-3A3F-434C-855B-282402B84632}" type="presParOf" srcId="{866D80F4-D8DC-4326-8B49-C94C933A608A}" destId="{ECFE209A-9F17-40A5-95D1-F9D478D3890E}" srcOrd="0" destOrd="0" presId="urn:microsoft.com/office/officeart/2005/8/layout/hierarchy2"/>
    <dgm:cxn modelId="{B6D90D2A-CC2A-4243-AB83-3AC5AA6432C5}" type="presParOf" srcId="{866D80F4-D8DC-4326-8B49-C94C933A608A}" destId="{A1940CB3-9BCC-4E4D-9904-08B7E0EDFA4D}" srcOrd="1" destOrd="0" presId="urn:microsoft.com/office/officeart/2005/8/layout/hierarchy2"/>
    <dgm:cxn modelId="{024DACFF-D880-4957-8075-1C2618821089}" type="presParOf" srcId="{A1940CB3-9BCC-4E4D-9904-08B7E0EDFA4D}" destId="{628E247B-5DC1-4933-90A9-D506FF474D26}" srcOrd="0" destOrd="0" presId="urn:microsoft.com/office/officeart/2005/8/layout/hierarchy2"/>
    <dgm:cxn modelId="{5915D50E-2C59-4496-AE48-516DCE257228}" type="presParOf" srcId="{628E247B-5DC1-4933-90A9-D506FF474D26}" destId="{F2799F16-B451-4774-8F1D-6570C068B307}" srcOrd="0" destOrd="0" presId="urn:microsoft.com/office/officeart/2005/8/layout/hierarchy2"/>
    <dgm:cxn modelId="{EE3AE7EA-8F6F-450D-BA14-071A040DF90C}" type="presParOf" srcId="{A1940CB3-9BCC-4E4D-9904-08B7E0EDFA4D}" destId="{CE76ED06-3EF0-4AFA-B615-41460585CF1B}" srcOrd="1" destOrd="0" presId="urn:microsoft.com/office/officeart/2005/8/layout/hierarchy2"/>
    <dgm:cxn modelId="{3841DBB8-D39E-43F8-9810-784AD9559C7A}" type="presParOf" srcId="{CE76ED06-3EF0-4AFA-B615-41460585CF1B}" destId="{835D7892-C0AA-4974-84FC-CDDEBCB07C2D}" srcOrd="0" destOrd="0" presId="urn:microsoft.com/office/officeart/2005/8/layout/hierarchy2"/>
    <dgm:cxn modelId="{A885C36B-43B5-4EAB-9B52-638791230AC6}" type="presParOf" srcId="{CE76ED06-3EF0-4AFA-B615-41460585CF1B}" destId="{065C2723-AAC2-4AA7-A9AA-1966B0921565}" srcOrd="1" destOrd="0" presId="urn:microsoft.com/office/officeart/2005/8/layout/hierarchy2"/>
    <dgm:cxn modelId="{DB5E48E4-65CB-445E-A126-8638338AE972}" type="presParOf" srcId="{575A42D9-B987-4E44-ADA5-5E7A9D1ED762}" destId="{49AAA28C-B70D-48B2-BD98-7E86B5711C52}" srcOrd="6" destOrd="0" presId="urn:microsoft.com/office/officeart/2005/8/layout/hierarchy2"/>
    <dgm:cxn modelId="{C7E71468-7604-4E66-A3D9-57BA007F9C28}" type="presParOf" srcId="{49AAA28C-B70D-48B2-BD98-7E86B5711C52}" destId="{FE4ECFA8-CA32-4D0C-A26F-837C2F1A1403}" srcOrd="0" destOrd="0" presId="urn:microsoft.com/office/officeart/2005/8/layout/hierarchy2"/>
    <dgm:cxn modelId="{EF89B8FD-C502-4810-B401-1D37DBEFA531}" type="presParOf" srcId="{575A42D9-B987-4E44-ADA5-5E7A9D1ED762}" destId="{78DA5B65-F9E0-4CFC-A127-6C7D2F0D0299}" srcOrd="7" destOrd="0" presId="urn:microsoft.com/office/officeart/2005/8/layout/hierarchy2"/>
    <dgm:cxn modelId="{5D9FF09F-3007-4A0C-9491-4792BDEBEF5F}" type="presParOf" srcId="{78DA5B65-F9E0-4CFC-A127-6C7D2F0D0299}" destId="{F6844513-939C-46D6-A7FC-288763639A37}" srcOrd="0" destOrd="0" presId="urn:microsoft.com/office/officeart/2005/8/layout/hierarchy2"/>
    <dgm:cxn modelId="{0F70E2CE-497D-41B0-89C4-4CCC790A030B}" type="presParOf" srcId="{78DA5B65-F9E0-4CFC-A127-6C7D2F0D0299}" destId="{CC4C7021-1E49-49AB-8326-1924B2D4D9BF}" srcOrd="1" destOrd="0" presId="urn:microsoft.com/office/officeart/2005/8/layout/hierarchy2"/>
    <dgm:cxn modelId="{BDF1A76F-B94A-4A4F-83E7-EA1F8F5518CC}" type="presParOf" srcId="{CC4C7021-1E49-49AB-8326-1924B2D4D9BF}" destId="{FB6E7379-93AE-4CD0-A29D-1A40F1B0CEA8}" srcOrd="0" destOrd="0" presId="urn:microsoft.com/office/officeart/2005/8/layout/hierarchy2"/>
    <dgm:cxn modelId="{5577FDE3-4866-4B94-9481-A224A4F9305E}" type="presParOf" srcId="{FB6E7379-93AE-4CD0-A29D-1A40F1B0CEA8}" destId="{ACE60858-EFE2-41D6-ABE1-151A15B946F5}" srcOrd="0" destOrd="0" presId="urn:microsoft.com/office/officeart/2005/8/layout/hierarchy2"/>
    <dgm:cxn modelId="{DE7C0DF9-9E9D-4679-9FF4-474DA47BC807}" type="presParOf" srcId="{CC4C7021-1E49-49AB-8326-1924B2D4D9BF}" destId="{1B447A80-B5D5-40C9-BD02-FB4DD8D687E3}" srcOrd="1" destOrd="0" presId="urn:microsoft.com/office/officeart/2005/8/layout/hierarchy2"/>
    <dgm:cxn modelId="{5942D1A3-AEB8-4EBF-8ED9-B1A74345E9ED}" type="presParOf" srcId="{1B447A80-B5D5-40C9-BD02-FB4DD8D687E3}" destId="{2B803302-2BE5-428F-AF67-E9691271A5A6}" srcOrd="0" destOrd="0" presId="urn:microsoft.com/office/officeart/2005/8/layout/hierarchy2"/>
    <dgm:cxn modelId="{73F4638B-B2F3-4293-AAEA-7524F8D02F0E}" type="presParOf" srcId="{1B447A80-B5D5-40C9-BD02-FB4DD8D687E3}" destId="{AB98439F-96B8-4639-BF68-C7F0C0821ED2}" srcOrd="1" destOrd="0" presId="urn:microsoft.com/office/officeart/2005/8/layout/hierarchy2"/>
    <dgm:cxn modelId="{EEF5E802-A44D-4A94-97AC-627F93D21815}" type="presParOf" srcId="{AB98439F-96B8-4639-BF68-C7F0C0821ED2}" destId="{F39D4A66-C473-49B1-8857-2731DD8C818C}" srcOrd="0" destOrd="0" presId="urn:microsoft.com/office/officeart/2005/8/layout/hierarchy2"/>
    <dgm:cxn modelId="{2BAC51E4-A473-4F53-9998-B58A4428C29F}" type="presParOf" srcId="{F39D4A66-C473-49B1-8857-2731DD8C818C}" destId="{9D816850-EE84-4961-A4BE-3D4A29B1DC16}" srcOrd="0" destOrd="0" presId="urn:microsoft.com/office/officeart/2005/8/layout/hierarchy2"/>
    <dgm:cxn modelId="{EC48EFAC-7743-47DA-A01B-6DC523F540C3}" type="presParOf" srcId="{AB98439F-96B8-4639-BF68-C7F0C0821ED2}" destId="{A2A7F727-7B3A-4FE0-B804-1DFD3A0A325B}" srcOrd="1" destOrd="0" presId="urn:microsoft.com/office/officeart/2005/8/layout/hierarchy2"/>
    <dgm:cxn modelId="{7C330C8C-9B9C-48F6-821B-1DCF363CAF15}" type="presParOf" srcId="{A2A7F727-7B3A-4FE0-B804-1DFD3A0A325B}" destId="{7B5DD184-DC88-4A31-BB7D-CE9AFA5A58D0}" srcOrd="0" destOrd="0" presId="urn:microsoft.com/office/officeart/2005/8/layout/hierarchy2"/>
    <dgm:cxn modelId="{0124BD43-33A2-4493-93F9-522462B02EAB}" type="presParOf" srcId="{A2A7F727-7B3A-4FE0-B804-1DFD3A0A325B}" destId="{6B0F0BFA-3DA1-4684-9066-788F073A5A5B}" srcOrd="1" destOrd="0" presId="urn:microsoft.com/office/officeart/2005/8/layout/hierarchy2"/>
    <dgm:cxn modelId="{1D5FB8E2-D87D-4F0D-9FCE-AD1ED2FDAF48}" type="presParOf" srcId="{6B0F0BFA-3DA1-4684-9066-788F073A5A5B}" destId="{EDAED8ED-3DEC-473F-BBF9-8DB7E30EE349}" srcOrd="0" destOrd="0" presId="urn:microsoft.com/office/officeart/2005/8/layout/hierarchy2"/>
    <dgm:cxn modelId="{4DBE9092-ED97-4147-9A16-9060C920287E}" type="presParOf" srcId="{EDAED8ED-3DEC-473F-BBF9-8DB7E30EE349}" destId="{436544BA-B2DC-412F-91DE-DE00FE95152A}" srcOrd="0" destOrd="0" presId="urn:microsoft.com/office/officeart/2005/8/layout/hierarchy2"/>
    <dgm:cxn modelId="{9E0AE8C1-D00D-474A-B2A6-CADA45E0CCB1}" type="presParOf" srcId="{6B0F0BFA-3DA1-4684-9066-788F073A5A5B}" destId="{5140DCB3-779A-4984-AF7B-0AD8C617543E}" srcOrd="1" destOrd="0" presId="urn:microsoft.com/office/officeart/2005/8/layout/hierarchy2"/>
    <dgm:cxn modelId="{580A3CEB-E3C5-41DB-9354-4ED73F108E9C}" type="presParOf" srcId="{5140DCB3-779A-4984-AF7B-0AD8C617543E}" destId="{78C9C8C8-51A1-48B0-815D-51B00F4E35B4}" srcOrd="0" destOrd="0" presId="urn:microsoft.com/office/officeart/2005/8/layout/hierarchy2"/>
    <dgm:cxn modelId="{1D502DEC-051A-429D-9C93-834CA1A74E7C}" type="presParOf" srcId="{5140DCB3-779A-4984-AF7B-0AD8C617543E}" destId="{5C8757D7-5254-4209-A422-E20C275ED2AA}" srcOrd="1" destOrd="0" presId="urn:microsoft.com/office/officeart/2005/8/layout/hierarchy2"/>
    <dgm:cxn modelId="{2EAF488F-3451-47FE-9A3E-6D4CBA765786}" type="presParOf" srcId="{5C8757D7-5254-4209-A422-E20C275ED2AA}" destId="{CCF5D045-0C99-42D5-BC23-D9CA936187A1}" srcOrd="0" destOrd="0" presId="urn:microsoft.com/office/officeart/2005/8/layout/hierarchy2"/>
    <dgm:cxn modelId="{29D997FC-5B4D-4122-BCA9-B85AC757AB6E}" type="presParOf" srcId="{CCF5D045-0C99-42D5-BC23-D9CA936187A1}" destId="{8DD3CF82-97B8-4200-8578-40F558B81732}" srcOrd="0" destOrd="0" presId="urn:microsoft.com/office/officeart/2005/8/layout/hierarchy2"/>
    <dgm:cxn modelId="{F37789FB-1624-42B7-BB38-4CA9DECDB864}" type="presParOf" srcId="{5C8757D7-5254-4209-A422-E20C275ED2AA}" destId="{E33F330E-0BEE-43EE-9D1E-A9CD4F94A923}" srcOrd="1" destOrd="0" presId="urn:microsoft.com/office/officeart/2005/8/layout/hierarchy2"/>
    <dgm:cxn modelId="{63AA4268-FB26-46E2-BB72-121A2C00474F}" type="presParOf" srcId="{E33F330E-0BEE-43EE-9D1E-A9CD4F94A923}" destId="{3A4BEAB6-EED3-41B5-83E7-7650617F45E6}" srcOrd="0" destOrd="0" presId="urn:microsoft.com/office/officeart/2005/8/layout/hierarchy2"/>
    <dgm:cxn modelId="{7470C625-E166-4055-BA08-3F0CAA4FBAD0}" type="presParOf" srcId="{E33F330E-0BEE-43EE-9D1E-A9CD4F94A923}" destId="{FEE9F598-C6AE-4CF4-A376-2B44F776FEEE}" srcOrd="1" destOrd="0" presId="urn:microsoft.com/office/officeart/2005/8/layout/hierarchy2"/>
    <dgm:cxn modelId="{27EE24FA-B2EE-4FE3-BDCF-42938C9E28B3}" type="presParOf" srcId="{575A42D9-B987-4E44-ADA5-5E7A9D1ED762}" destId="{B445D044-EE3D-44EB-A1BA-D6EF7B7B88EF}" srcOrd="8" destOrd="0" presId="urn:microsoft.com/office/officeart/2005/8/layout/hierarchy2"/>
    <dgm:cxn modelId="{A254814E-3616-426F-A55F-172F833671A8}" type="presParOf" srcId="{B445D044-EE3D-44EB-A1BA-D6EF7B7B88EF}" destId="{DC86BAA6-9AFB-4CD8-858B-413B089D9FAB}" srcOrd="0" destOrd="0" presId="urn:microsoft.com/office/officeart/2005/8/layout/hierarchy2"/>
    <dgm:cxn modelId="{0E024F9A-D73F-43BA-BA95-3FD19E5CCA1A}" type="presParOf" srcId="{575A42D9-B987-4E44-ADA5-5E7A9D1ED762}" destId="{81D9CAA3-DBBF-4C68-8FAB-2F7F8253503A}" srcOrd="9" destOrd="0" presId="urn:microsoft.com/office/officeart/2005/8/layout/hierarchy2"/>
    <dgm:cxn modelId="{62531B29-7D0E-44BF-8CE8-FED662B97FCB}" type="presParOf" srcId="{81D9CAA3-DBBF-4C68-8FAB-2F7F8253503A}" destId="{3F0870E6-AE4B-47BB-85A2-654BBE8E7CA3}" srcOrd="0" destOrd="0" presId="urn:microsoft.com/office/officeart/2005/8/layout/hierarchy2"/>
    <dgm:cxn modelId="{0BFD5695-9785-4284-8DF1-0D66FBA5BD07}" type="presParOf" srcId="{81D9CAA3-DBBF-4C68-8FAB-2F7F8253503A}" destId="{3CFCDB60-7BD4-4338-BBFF-879213D3C13D}" srcOrd="1" destOrd="0" presId="urn:microsoft.com/office/officeart/2005/8/layout/hierarchy2"/>
    <dgm:cxn modelId="{036ABD48-74E0-4518-83B4-5F517CC6A88B}" type="presParOf" srcId="{3CFCDB60-7BD4-4338-BBFF-879213D3C13D}" destId="{DADA6B67-C404-4E2B-AF1C-B605952629BD}" srcOrd="0" destOrd="0" presId="urn:microsoft.com/office/officeart/2005/8/layout/hierarchy2"/>
    <dgm:cxn modelId="{429AB797-BB62-4A83-9567-5978958B2DA2}" type="presParOf" srcId="{DADA6B67-C404-4E2B-AF1C-B605952629BD}" destId="{A61F3265-9952-4E0C-90A4-134AB7AFA7B5}" srcOrd="0" destOrd="0" presId="urn:microsoft.com/office/officeart/2005/8/layout/hierarchy2"/>
    <dgm:cxn modelId="{F52CE46D-44C7-4D12-9073-D56798F8ED14}" type="presParOf" srcId="{3CFCDB60-7BD4-4338-BBFF-879213D3C13D}" destId="{3B2BFEF4-FD24-4A98-94D9-DBA75E6C93D2}" srcOrd="1" destOrd="0" presId="urn:microsoft.com/office/officeart/2005/8/layout/hierarchy2"/>
    <dgm:cxn modelId="{86108DA9-46D3-4894-9E53-504EB2B07030}" type="presParOf" srcId="{3B2BFEF4-FD24-4A98-94D9-DBA75E6C93D2}" destId="{4DA9D1AD-9671-4866-9AB1-E94DFA3FCA09}" srcOrd="0" destOrd="0" presId="urn:microsoft.com/office/officeart/2005/8/layout/hierarchy2"/>
    <dgm:cxn modelId="{2030FDA3-7BE4-4C7A-B949-374EF2CC1FB4}" type="presParOf" srcId="{3B2BFEF4-FD24-4A98-94D9-DBA75E6C93D2}" destId="{8D025E82-7B0B-451B-A617-79C3E70B39AD}" srcOrd="1" destOrd="0" presId="urn:microsoft.com/office/officeart/2005/8/layout/hierarchy2"/>
    <dgm:cxn modelId="{B83DF229-A4A3-4541-9479-7687A13266BD}" type="presParOf" srcId="{8D025E82-7B0B-451B-A617-79C3E70B39AD}" destId="{86A73B82-D3FB-48EF-B0AA-BF08431E41EA}" srcOrd="0" destOrd="0" presId="urn:microsoft.com/office/officeart/2005/8/layout/hierarchy2"/>
    <dgm:cxn modelId="{058581C7-AE8A-4DC7-AEEC-AF157ED87D51}" type="presParOf" srcId="{86A73B82-D3FB-48EF-B0AA-BF08431E41EA}" destId="{20EBB966-6C56-4627-BED4-86A1333B0D53}" srcOrd="0" destOrd="0" presId="urn:microsoft.com/office/officeart/2005/8/layout/hierarchy2"/>
    <dgm:cxn modelId="{F0B7481A-7B0C-4499-9497-23965C687BBF}" type="presParOf" srcId="{8D025E82-7B0B-451B-A617-79C3E70B39AD}" destId="{BBEF78EA-93F3-4C46-92BC-42636D596E59}" srcOrd="1" destOrd="0" presId="urn:microsoft.com/office/officeart/2005/8/layout/hierarchy2"/>
    <dgm:cxn modelId="{1DBE163B-1712-4BF4-A3E8-0AEA4B0CD73D}" type="presParOf" srcId="{BBEF78EA-93F3-4C46-92BC-42636D596E59}" destId="{B823CA8F-E7C2-41A3-9698-4A9E8B8D182A}" srcOrd="0" destOrd="0" presId="urn:microsoft.com/office/officeart/2005/8/layout/hierarchy2"/>
    <dgm:cxn modelId="{C39F1075-A800-4A80-9F07-2ACC5EAD4115}" type="presParOf" srcId="{BBEF78EA-93F3-4C46-92BC-42636D596E59}" destId="{2BC6C6CA-17EB-413C-BDE1-1951C154DAF2}" srcOrd="1" destOrd="0" presId="urn:microsoft.com/office/officeart/2005/8/layout/hierarchy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78D33-2295-42D7-863E-5BBE18885AFA}">
      <dsp:nvSpPr>
        <dsp:cNvPr id="0" name=""/>
        <dsp:cNvSpPr/>
      </dsp:nvSpPr>
      <dsp:spPr>
        <a:xfrm>
          <a:off x="326" y="2350823"/>
          <a:ext cx="1434041" cy="71702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PATIENT SATISFACTION</a:t>
          </a:r>
          <a:endParaRPr lang="en-US" sz="1600" kern="1200" dirty="0">
            <a:latin typeface="+mn-lt"/>
          </a:endParaRPr>
        </a:p>
      </dsp:txBody>
      <dsp:txXfrm>
        <a:off x="21327" y="2371824"/>
        <a:ext cx="1392039" cy="675018"/>
      </dsp:txXfrm>
    </dsp:sp>
    <dsp:sp modelId="{D94B152E-AFEC-4426-816D-11BC7B279555}">
      <dsp:nvSpPr>
        <dsp:cNvPr id="0" name=""/>
        <dsp:cNvSpPr/>
      </dsp:nvSpPr>
      <dsp:spPr>
        <a:xfrm rot="17350740">
          <a:off x="848146" y="1872850"/>
          <a:ext cx="1746059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1746059" y="11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1677525" y="1841107"/>
        <a:ext cx="87302" cy="87302"/>
      </dsp:txXfrm>
    </dsp:sp>
    <dsp:sp modelId="{FD08A2B3-BA98-415A-A52B-DA3193EDA2F4}">
      <dsp:nvSpPr>
        <dsp:cNvPr id="0" name=""/>
        <dsp:cNvSpPr/>
      </dsp:nvSpPr>
      <dsp:spPr>
        <a:xfrm>
          <a:off x="2007984" y="701675"/>
          <a:ext cx="1434041" cy="717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APPOINTMENT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RECEPTION</a:t>
          </a:r>
          <a:endParaRPr lang="en-US" sz="1600" kern="1200" dirty="0">
            <a:latin typeface="+mn-lt"/>
          </a:endParaRPr>
        </a:p>
      </dsp:txBody>
      <dsp:txXfrm>
        <a:off x="2028985" y="722676"/>
        <a:ext cx="1392039" cy="675018"/>
      </dsp:txXfrm>
    </dsp:sp>
    <dsp:sp modelId="{02A082D7-DBAF-4D01-B86D-2EF007573A24}">
      <dsp:nvSpPr>
        <dsp:cNvPr id="0" name=""/>
        <dsp:cNvSpPr/>
      </dsp:nvSpPr>
      <dsp:spPr>
        <a:xfrm>
          <a:off x="3442026" y="1048276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3714494" y="1045845"/>
        <a:ext cx="28680" cy="28680"/>
      </dsp:txXfrm>
    </dsp:sp>
    <dsp:sp modelId="{7FDE5438-8400-4A7D-AAE1-87421BC8FD94}">
      <dsp:nvSpPr>
        <dsp:cNvPr id="0" name=""/>
        <dsp:cNvSpPr/>
      </dsp:nvSpPr>
      <dsp:spPr>
        <a:xfrm>
          <a:off x="4015643" y="701675"/>
          <a:ext cx="1434041" cy="71702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EASE OF APPOINTMENT</a:t>
          </a:r>
          <a:endParaRPr lang="en-US" sz="1600" kern="1200" dirty="0">
            <a:latin typeface="+mn-lt"/>
          </a:endParaRPr>
        </a:p>
      </dsp:txBody>
      <dsp:txXfrm>
        <a:off x="4036644" y="722676"/>
        <a:ext cx="1392039" cy="675018"/>
      </dsp:txXfrm>
    </dsp:sp>
    <dsp:sp modelId="{AC8E9BF3-D17F-4B72-8D19-AE7F86FAE4D6}">
      <dsp:nvSpPr>
        <dsp:cNvPr id="0" name=""/>
        <dsp:cNvSpPr/>
      </dsp:nvSpPr>
      <dsp:spPr>
        <a:xfrm>
          <a:off x="5449685" y="1048276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5722153" y="1045845"/>
        <a:ext cx="28680" cy="28680"/>
      </dsp:txXfrm>
    </dsp:sp>
    <dsp:sp modelId="{ABC7DE11-D9BC-4685-AEDE-43075BF70B75}">
      <dsp:nvSpPr>
        <dsp:cNvPr id="0" name=""/>
        <dsp:cNvSpPr/>
      </dsp:nvSpPr>
      <dsp:spPr>
        <a:xfrm>
          <a:off x="6023301" y="701675"/>
          <a:ext cx="1434041" cy="71702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RECEPTION</a:t>
          </a:r>
          <a:endParaRPr lang="en-US" sz="1600" kern="1200" dirty="0">
            <a:latin typeface="+mn-lt"/>
          </a:endParaRPr>
        </a:p>
      </dsp:txBody>
      <dsp:txXfrm>
        <a:off x="6044302" y="722676"/>
        <a:ext cx="1392039" cy="675018"/>
      </dsp:txXfrm>
    </dsp:sp>
    <dsp:sp modelId="{10138920-4636-4E5D-B61F-83806DEA8ECA}">
      <dsp:nvSpPr>
        <dsp:cNvPr id="0" name=""/>
        <dsp:cNvSpPr/>
      </dsp:nvSpPr>
      <dsp:spPr>
        <a:xfrm>
          <a:off x="7457343" y="1048276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7729811" y="1045845"/>
        <a:ext cx="28680" cy="28680"/>
      </dsp:txXfrm>
    </dsp:sp>
    <dsp:sp modelId="{5E783290-17CE-4493-A4BA-801942799E7B}">
      <dsp:nvSpPr>
        <dsp:cNvPr id="0" name=""/>
        <dsp:cNvSpPr/>
      </dsp:nvSpPr>
      <dsp:spPr>
        <a:xfrm>
          <a:off x="8030960" y="701675"/>
          <a:ext cx="1434041" cy="71702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+mn-lt"/>
            </a:rPr>
            <a:t>CONDUCT OF STAFF</a:t>
          </a:r>
          <a:endParaRPr lang="en-US" sz="1600" kern="1200" dirty="0">
            <a:solidFill>
              <a:schemeClr val="tx1"/>
            </a:solidFill>
            <a:latin typeface="+mn-lt"/>
          </a:endParaRPr>
        </a:p>
      </dsp:txBody>
      <dsp:txXfrm>
        <a:off x="8051961" y="722676"/>
        <a:ext cx="1392039" cy="675018"/>
      </dsp:txXfrm>
    </dsp:sp>
    <dsp:sp modelId="{72615E4F-9CAC-4DE5-8C05-F597656DDA4B}">
      <dsp:nvSpPr>
        <dsp:cNvPr id="0" name=""/>
        <dsp:cNvSpPr/>
      </dsp:nvSpPr>
      <dsp:spPr>
        <a:xfrm>
          <a:off x="9465002" y="1048276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9737469" y="1045845"/>
        <a:ext cx="28680" cy="28680"/>
      </dsp:txXfrm>
    </dsp:sp>
    <dsp:sp modelId="{00130D54-9B0C-4FEA-856E-1F7A34337A9E}">
      <dsp:nvSpPr>
        <dsp:cNvPr id="0" name=""/>
        <dsp:cNvSpPr/>
      </dsp:nvSpPr>
      <dsp:spPr>
        <a:xfrm>
          <a:off x="10038618" y="701675"/>
          <a:ext cx="1434041" cy="71702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REGISTRATION</a:t>
          </a:r>
          <a:endParaRPr lang="en-US" sz="1600" kern="1200" dirty="0">
            <a:latin typeface="+mn-lt"/>
          </a:endParaRPr>
        </a:p>
      </dsp:txBody>
      <dsp:txXfrm>
        <a:off x="10059619" y="722676"/>
        <a:ext cx="1392039" cy="675018"/>
      </dsp:txXfrm>
    </dsp:sp>
    <dsp:sp modelId="{B9C33984-8C11-42F9-A1B0-304921001E9E}">
      <dsp:nvSpPr>
        <dsp:cNvPr id="0" name=""/>
        <dsp:cNvSpPr/>
      </dsp:nvSpPr>
      <dsp:spPr>
        <a:xfrm rot="18289469">
          <a:off x="1218941" y="2285137"/>
          <a:ext cx="1004469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1004469" y="11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1696064" y="2271934"/>
        <a:ext cx="50223" cy="50223"/>
      </dsp:txXfrm>
    </dsp:sp>
    <dsp:sp modelId="{65A77624-3AC1-4EC8-8209-0A0EAA9FD878}">
      <dsp:nvSpPr>
        <dsp:cNvPr id="0" name=""/>
        <dsp:cNvSpPr/>
      </dsp:nvSpPr>
      <dsp:spPr>
        <a:xfrm>
          <a:off x="2007984" y="1526249"/>
          <a:ext cx="1434041" cy="717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CONSULTATION</a:t>
          </a:r>
          <a:endParaRPr lang="en-US" sz="1600" kern="1200" dirty="0">
            <a:latin typeface="+mn-lt"/>
          </a:endParaRPr>
        </a:p>
      </dsp:txBody>
      <dsp:txXfrm>
        <a:off x="2028985" y="1547250"/>
        <a:ext cx="1392039" cy="675018"/>
      </dsp:txXfrm>
    </dsp:sp>
    <dsp:sp modelId="{8379174B-D65B-43D6-8DC3-C28C43C0BDC0}">
      <dsp:nvSpPr>
        <dsp:cNvPr id="0" name=""/>
        <dsp:cNvSpPr/>
      </dsp:nvSpPr>
      <dsp:spPr>
        <a:xfrm>
          <a:off x="3442026" y="1872850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3714494" y="1870419"/>
        <a:ext cx="28680" cy="28680"/>
      </dsp:txXfrm>
    </dsp:sp>
    <dsp:sp modelId="{EF9C9C9D-F7F8-401B-9D7A-1F316CA6C1C3}">
      <dsp:nvSpPr>
        <dsp:cNvPr id="0" name=""/>
        <dsp:cNvSpPr/>
      </dsp:nvSpPr>
      <dsp:spPr>
        <a:xfrm>
          <a:off x="4015643" y="1526249"/>
          <a:ext cx="1434041" cy="71702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TIME</a:t>
          </a:r>
          <a:endParaRPr lang="en-US" sz="1600" kern="1200" dirty="0">
            <a:latin typeface="+mn-lt"/>
          </a:endParaRPr>
        </a:p>
      </dsp:txBody>
      <dsp:txXfrm>
        <a:off x="4036644" y="1547250"/>
        <a:ext cx="1392039" cy="675018"/>
      </dsp:txXfrm>
    </dsp:sp>
    <dsp:sp modelId="{5DCA6A57-186E-4D5D-A439-B0EAE1ED57AB}">
      <dsp:nvSpPr>
        <dsp:cNvPr id="0" name=""/>
        <dsp:cNvSpPr/>
      </dsp:nvSpPr>
      <dsp:spPr>
        <a:xfrm>
          <a:off x="5449685" y="1872850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5722153" y="1870419"/>
        <a:ext cx="28680" cy="28680"/>
      </dsp:txXfrm>
    </dsp:sp>
    <dsp:sp modelId="{F814348D-45ED-48A3-8F2C-C58BB29739FC}">
      <dsp:nvSpPr>
        <dsp:cNvPr id="0" name=""/>
        <dsp:cNvSpPr/>
      </dsp:nvSpPr>
      <dsp:spPr>
        <a:xfrm>
          <a:off x="6023301" y="1526249"/>
          <a:ext cx="1434041" cy="71702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ATTENTION</a:t>
          </a:r>
          <a:endParaRPr lang="en-US" sz="1600" kern="1200" dirty="0">
            <a:latin typeface="+mn-lt"/>
          </a:endParaRPr>
        </a:p>
      </dsp:txBody>
      <dsp:txXfrm>
        <a:off x="6044302" y="1547250"/>
        <a:ext cx="1392039" cy="675018"/>
      </dsp:txXfrm>
    </dsp:sp>
    <dsp:sp modelId="{CDEEE4A0-4927-499F-AA5A-205D30AF0FCF}">
      <dsp:nvSpPr>
        <dsp:cNvPr id="0" name=""/>
        <dsp:cNvSpPr/>
      </dsp:nvSpPr>
      <dsp:spPr>
        <a:xfrm>
          <a:off x="7457343" y="1872850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7729811" y="1870419"/>
        <a:ext cx="28680" cy="28680"/>
      </dsp:txXfrm>
    </dsp:sp>
    <dsp:sp modelId="{8ACEBDF6-ECE2-4895-8EE7-1FA0A3C1451A}">
      <dsp:nvSpPr>
        <dsp:cNvPr id="0" name=""/>
        <dsp:cNvSpPr/>
      </dsp:nvSpPr>
      <dsp:spPr>
        <a:xfrm>
          <a:off x="8030960" y="1526249"/>
          <a:ext cx="1434041" cy="71702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+mn-lt"/>
            </a:rPr>
            <a:t>PRIVACY</a:t>
          </a:r>
          <a:endParaRPr lang="en-US" sz="1600" kern="1200" dirty="0">
            <a:solidFill>
              <a:schemeClr val="tx1"/>
            </a:solidFill>
            <a:latin typeface="+mn-lt"/>
          </a:endParaRPr>
        </a:p>
      </dsp:txBody>
      <dsp:txXfrm>
        <a:off x="8051961" y="1547250"/>
        <a:ext cx="1392039" cy="675018"/>
      </dsp:txXfrm>
    </dsp:sp>
    <dsp:sp modelId="{9B5BD873-7483-4E8A-89F5-58C340A58D7D}">
      <dsp:nvSpPr>
        <dsp:cNvPr id="0" name=""/>
        <dsp:cNvSpPr/>
      </dsp:nvSpPr>
      <dsp:spPr>
        <a:xfrm>
          <a:off x="9465002" y="1872850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9737469" y="1870419"/>
        <a:ext cx="28680" cy="28680"/>
      </dsp:txXfrm>
    </dsp:sp>
    <dsp:sp modelId="{1895B260-F844-4638-A982-DCC9B515D2D9}">
      <dsp:nvSpPr>
        <dsp:cNvPr id="0" name=""/>
        <dsp:cNvSpPr/>
      </dsp:nvSpPr>
      <dsp:spPr>
        <a:xfrm>
          <a:off x="10038618" y="1526249"/>
          <a:ext cx="1434041" cy="71702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QUALITY</a:t>
          </a:r>
          <a:endParaRPr lang="en-US" sz="1600" kern="1200" dirty="0">
            <a:latin typeface="+mn-lt"/>
          </a:endParaRPr>
        </a:p>
      </dsp:txBody>
      <dsp:txXfrm>
        <a:off x="10059619" y="1547250"/>
        <a:ext cx="1392039" cy="675018"/>
      </dsp:txXfrm>
    </dsp:sp>
    <dsp:sp modelId="{AEC62317-5159-445D-8AE0-034C455F7BBA}">
      <dsp:nvSpPr>
        <dsp:cNvPr id="0" name=""/>
        <dsp:cNvSpPr/>
      </dsp:nvSpPr>
      <dsp:spPr>
        <a:xfrm>
          <a:off x="1434368" y="2697424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1706836" y="2694993"/>
        <a:ext cx="28680" cy="28680"/>
      </dsp:txXfrm>
    </dsp:sp>
    <dsp:sp modelId="{4EBE6D60-AF80-49B2-9049-B7030757BEB9}">
      <dsp:nvSpPr>
        <dsp:cNvPr id="0" name=""/>
        <dsp:cNvSpPr/>
      </dsp:nvSpPr>
      <dsp:spPr>
        <a:xfrm>
          <a:off x="2007984" y="2350823"/>
          <a:ext cx="1434041" cy="717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PHARMACY</a:t>
          </a:r>
          <a:endParaRPr lang="en-US" sz="1600" kern="1200" dirty="0">
            <a:latin typeface="+mn-lt"/>
          </a:endParaRPr>
        </a:p>
      </dsp:txBody>
      <dsp:txXfrm>
        <a:off x="2028985" y="2371824"/>
        <a:ext cx="1392039" cy="675018"/>
      </dsp:txXfrm>
    </dsp:sp>
    <dsp:sp modelId="{DE6ACD26-AEFD-4F9D-8362-AAA9F1BBE751}">
      <dsp:nvSpPr>
        <dsp:cNvPr id="0" name=""/>
        <dsp:cNvSpPr/>
      </dsp:nvSpPr>
      <dsp:spPr>
        <a:xfrm>
          <a:off x="3442026" y="2697424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3714494" y="2694993"/>
        <a:ext cx="28680" cy="28680"/>
      </dsp:txXfrm>
    </dsp:sp>
    <dsp:sp modelId="{6144B214-0132-4BC9-9ECA-A81928A68DCE}">
      <dsp:nvSpPr>
        <dsp:cNvPr id="0" name=""/>
        <dsp:cNvSpPr/>
      </dsp:nvSpPr>
      <dsp:spPr>
        <a:xfrm>
          <a:off x="4015643" y="2350823"/>
          <a:ext cx="1434041" cy="71702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AVAILABILITY</a:t>
          </a:r>
          <a:endParaRPr lang="en-US" sz="1600" kern="1200" dirty="0">
            <a:latin typeface="+mn-lt"/>
          </a:endParaRPr>
        </a:p>
      </dsp:txBody>
      <dsp:txXfrm>
        <a:off x="4036644" y="2371824"/>
        <a:ext cx="1392039" cy="675018"/>
      </dsp:txXfrm>
    </dsp:sp>
    <dsp:sp modelId="{DA18271E-81A2-4E4A-BF62-E678FFAFF904}">
      <dsp:nvSpPr>
        <dsp:cNvPr id="0" name=""/>
        <dsp:cNvSpPr/>
      </dsp:nvSpPr>
      <dsp:spPr>
        <a:xfrm>
          <a:off x="5449685" y="2697424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5722153" y="2694993"/>
        <a:ext cx="28680" cy="28680"/>
      </dsp:txXfrm>
    </dsp:sp>
    <dsp:sp modelId="{056555D3-A5AF-4407-85E3-7793DBBCCBBA}">
      <dsp:nvSpPr>
        <dsp:cNvPr id="0" name=""/>
        <dsp:cNvSpPr/>
      </dsp:nvSpPr>
      <dsp:spPr>
        <a:xfrm>
          <a:off x="6023301" y="2350823"/>
          <a:ext cx="1434041" cy="71702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EXPIRY DATE</a:t>
          </a:r>
          <a:endParaRPr lang="en-US" sz="1600" kern="1200" dirty="0">
            <a:latin typeface="+mn-lt"/>
          </a:endParaRPr>
        </a:p>
      </dsp:txBody>
      <dsp:txXfrm>
        <a:off x="6044302" y="2371824"/>
        <a:ext cx="1392039" cy="675018"/>
      </dsp:txXfrm>
    </dsp:sp>
    <dsp:sp modelId="{46CD9C04-7A8D-445F-804A-5AC30F1D17EB}">
      <dsp:nvSpPr>
        <dsp:cNvPr id="0" name=""/>
        <dsp:cNvSpPr/>
      </dsp:nvSpPr>
      <dsp:spPr>
        <a:xfrm>
          <a:off x="7457343" y="2697424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7729811" y="2694993"/>
        <a:ext cx="28680" cy="28680"/>
      </dsp:txXfrm>
    </dsp:sp>
    <dsp:sp modelId="{ECFE209A-9F17-40A5-95D1-F9D478D3890E}">
      <dsp:nvSpPr>
        <dsp:cNvPr id="0" name=""/>
        <dsp:cNvSpPr/>
      </dsp:nvSpPr>
      <dsp:spPr>
        <a:xfrm>
          <a:off x="8030960" y="2350823"/>
          <a:ext cx="1434041" cy="71702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+mn-lt"/>
            </a:rPr>
            <a:t>TIME</a:t>
          </a:r>
          <a:endParaRPr lang="en-US" sz="1600" kern="1200" dirty="0">
            <a:solidFill>
              <a:schemeClr val="tx1"/>
            </a:solidFill>
            <a:latin typeface="+mn-lt"/>
          </a:endParaRPr>
        </a:p>
      </dsp:txBody>
      <dsp:txXfrm>
        <a:off x="8051961" y="2371824"/>
        <a:ext cx="1392039" cy="675018"/>
      </dsp:txXfrm>
    </dsp:sp>
    <dsp:sp modelId="{628E247B-5DC1-4933-90A9-D506FF474D26}">
      <dsp:nvSpPr>
        <dsp:cNvPr id="0" name=""/>
        <dsp:cNvSpPr/>
      </dsp:nvSpPr>
      <dsp:spPr>
        <a:xfrm>
          <a:off x="9465002" y="2697424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9737469" y="2694993"/>
        <a:ext cx="28680" cy="28680"/>
      </dsp:txXfrm>
    </dsp:sp>
    <dsp:sp modelId="{835D7892-C0AA-4974-84FC-CDDEBCB07C2D}">
      <dsp:nvSpPr>
        <dsp:cNvPr id="0" name=""/>
        <dsp:cNvSpPr/>
      </dsp:nvSpPr>
      <dsp:spPr>
        <a:xfrm>
          <a:off x="10038618" y="2350823"/>
          <a:ext cx="1434041" cy="71702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DOSAGE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EXPLAINATION</a:t>
          </a:r>
          <a:endParaRPr lang="en-US" sz="1600" kern="1200" dirty="0">
            <a:latin typeface="+mn-lt"/>
          </a:endParaRPr>
        </a:p>
      </dsp:txBody>
      <dsp:txXfrm>
        <a:off x="10059619" y="2371824"/>
        <a:ext cx="1392039" cy="675018"/>
      </dsp:txXfrm>
    </dsp:sp>
    <dsp:sp modelId="{49AAA28C-B70D-48B2-BD98-7E86B5711C52}">
      <dsp:nvSpPr>
        <dsp:cNvPr id="0" name=""/>
        <dsp:cNvSpPr/>
      </dsp:nvSpPr>
      <dsp:spPr>
        <a:xfrm rot="3310531">
          <a:off x="1218941" y="3109711"/>
          <a:ext cx="1004469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1004469" y="11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1696064" y="3096508"/>
        <a:ext cx="50223" cy="50223"/>
      </dsp:txXfrm>
    </dsp:sp>
    <dsp:sp modelId="{F6844513-939C-46D6-A7FC-288763639A37}">
      <dsp:nvSpPr>
        <dsp:cNvPr id="0" name=""/>
        <dsp:cNvSpPr/>
      </dsp:nvSpPr>
      <dsp:spPr>
        <a:xfrm>
          <a:off x="2007984" y="3175397"/>
          <a:ext cx="1434041" cy="717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ALLIED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SERVICES</a:t>
          </a:r>
          <a:endParaRPr lang="en-US" sz="1600" kern="1200" dirty="0">
            <a:latin typeface="+mn-lt"/>
          </a:endParaRPr>
        </a:p>
      </dsp:txBody>
      <dsp:txXfrm>
        <a:off x="2028985" y="3196398"/>
        <a:ext cx="1392039" cy="675018"/>
      </dsp:txXfrm>
    </dsp:sp>
    <dsp:sp modelId="{FB6E7379-93AE-4CD0-A29D-1A40F1B0CEA8}">
      <dsp:nvSpPr>
        <dsp:cNvPr id="0" name=""/>
        <dsp:cNvSpPr/>
      </dsp:nvSpPr>
      <dsp:spPr>
        <a:xfrm>
          <a:off x="3442026" y="3521998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3714494" y="3519567"/>
        <a:ext cx="28680" cy="28680"/>
      </dsp:txXfrm>
    </dsp:sp>
    <dsp:sp modelId="{2B803302-2BE5-428F-AF67-E9691271A5A6}">
      <dsp:nvSpPr>
        <dsp:cNvPr id="0" name=""/>
        <dsp:cNvSpPr/>
      </dsp:nvSpPr>
      <dsp:spPr>
        <a:xfrm>
          <a:off x="4015643" y="3175397"/>
          <a:ext cx="1434041" cy="71702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LAB SERVICE</a:t>
          </a:r>
          <a:endParaRPr lang="en-US" sz="1600" kern="1200" dirty="0">
            <a:latin typeface="+mn-lt"/>
          </a:endParaRPr>
        </a:p>
      </dsp:txBody>
      <dsp:txXfrm>
        <a:off x="4036644" y="3196398"/>
        <a:ext cx="1392039" cy="675018"/>
      </dsp:txXfrm>
    </dsp:sp>
    <dsp:sp modelId="{F39D4A66-C473-49B1-8857-2731DD8C818C}">
      <dsp:nvSpPr>
        <dsp:cNvPr id="0" name=""/>
        <dsp:cNvSpPr/>
      </dsp:nvSpPr>
      <dsp:spPr>
        <a:xfrm>
          <a:off x="5449685" y="3521998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5722153" y="3519567"/>
        <a:ext cx="28680" cy="28680"/>
      </dsp:txXfrm>
    </dsp:sp>
    <dsp:sp modelId="{7B5DD184-DC88-4A31-BB7D-CE9AFA5A58D0}">
      <dsp:nvSpPr>
        <dsp:cNvPr id="0" name=""/>
        <dsp:cNvSpPr/>
      </dsp:nvSpPr>
      <dsp:spPr>
        <a:xfrm>
          <a:off x="6023301" y="3175397"/>
          <a:ext cx="1434041" cy="71702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PHYSIOTHERAPY</a:t>
          </a:r>
          <a:endParaRPr lang="en-US" sz="1600" kern="1200" dirty="0">
            <a:latin typeface="+mn-lt"/>
          </a:endParaRPr>
        </a:p>
      </dsp:txBody>
      <dsp:txXfrm>
        <a:off x="6044302" y="3196398"/>
        <a:ext cx="1392039" cy="675018"/>
      </dsp:txXfrm>
    </dsp:sp>
    <dsp:sp modelId="{EDAED8ED-3DEC-473F-BBF9-8DB7E30EE349}">
      <dsp:nvSpPr>
        <dsp:cNvPr id="0" name=""/>
        <dsp:cNvSpPr/>
      </dsp:nvSpPr>
      <dsp:spPr>
        <a:xfrm>
          <a:off x="7457343" y="3521998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7729811" y="3519567"/>
        <a:ext cx="28680" cy="28680"/>
      </dsp:txXfrm>
    </dsp:sp>
    <dsp:sp modelId="{78C9C8C8-51A1-48B0-815D-51B00F4E35B4}">
      <dsp:nvSpPr>
        <dsp:cNvPr id="0" name=""/>
        <dsp:cNvSpPr/>
      </dsp:nvSpPr>
      <dsp:spPr>
        <a:xfrm>
          <a:off x="8030960" y="3175397"/>
          <a:ext cx="1434041" cy="71702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+mn-lt"/>
            </a:rPr>
            <a:t>EMERGENCY</a:t>
          </a:r>
          <a:endParaRPr lang="en-US" sz="1600" kern="1200" dirty="0">
            <a:solidFill>
              <a:schemeClr val="tx1"/>
            </a:solidFill>
            <a:latin typeface="+mn-lt"/>
          </a:endParaRPr>
        </a:p>
      </dsp:txBody>
      <dsp:txXfrm>
        <a:off x="8051961" y="3196398"/>
        <a:ext cx="1392039" cy="675018"/>
      </dsp:txXfrm>
    </dsp:sp>
    <dsp:sp modelId="{CCF5D045-0C99-42D5-BC23-D9CA936187A1}">
      <dsp:nvSpPr>
        <dsp:cNvPr id="0" name=""/>
        <dsp:cNvSpPr/>
      </dsp:nvSpPr>
      <dsp:spPr>
        <a:xfrm rot="134400">
          <a:off x="9464782" y="3533223"/>
          <a:ext cx="574382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4382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9737614" y="3530772"/>
        <a:ext cx="28719" cy="28719"/>
      </dsp:txXfrm>
    </dsp:sp>
    <dsp:sp modelId="{3A4BEAB6-EED3-41B5-83E7-7650617F45E6}">
      <dsp:nvSpPr>
        <dsp:cNvPr id="0" name=""/>
        <dsp:cNvSpPr/>
      </dsp:nvSpPr>
      <dsp:spPr>
        <a:xfrm>
          <a:off x="10038945" y="3197846"/>
          <a:ext cx="1434041" cy="71702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INFRA/HYGINE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SANITATION</a:t>
          </a:r>
          <a:endParaRPr lang="en-US" sz="1600" kern="1200" dirty="0">
            <a:latin typeface="+mn-lt"/>
          </a:endParaRPr>
        </a:p>
      </dsp:txBody>
      <dsp:txXfrm>
        <a:off x="10059946" y="3218847"/>
        <a:ext cx="1392039" cy="675018"/>
      </dsp:txXfrm>
    </dsp:sp>
    <dsp:sp modelId="{B445D044-EE3D-44EB-A1BA-D6EF7B7B88EF}">
      <dsp:nvSpPr>
        <dsp:cNvPr id="0" name=""/>
        <dsp:cNvSpPr/>
      </dsp:nvSpPr>
      <dsp:spPr>
        <a:xfrm rot="4249260">
          <a:off x="848146" y="3521998"/>
          <a:ext cx="1746059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1746059" y="11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1677525" y="3490256"/>
        <a:ext cx="87302" cy="87302"/>
      </dsp:txXfrm>
    </dsp:sp>
    <dsp:sp modelId="{3F0870E6-AE4B-47BB-85A2-654BBE8E7CA3}">
      <dsp:nvSpPr>
        <dsp:cNvPr id="0" name=""/>
        <dsp:cNvSpPr/>
      </dsp:nvSpPr>
      <dsp:spPr>
        <a:xfrm>
          <a:off x="2007984" y="3999971"/>
          <a:ext cx="1434041" cy="717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REFERRAL/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BILL CLEARANCE</a:t>
          </a:r>
          <a:endParaRPr lang="en-US" sz="1600" kern="1200" dirty="0">
            <a:latin typeface="+mn-lt"/>
          </a:endParaRPr>
        </a:p>
      </dsp:txBody>
      <dsp:txXfrm>
        <a:off x="2028985" y="4020972"/>
        <a:ext cx="1392039" cy="675018"/>
      </dsp:txXfrm>
    </dsp:sp>
    <dsp:sp modelId="{DADA6B67-C404-4E2B-AF1C-B605952629BD}">
      <dsp:nvSpPr>
        <dsp:cNvPr id="0" name=""/>
        <dsp:cNvSpPr/>
      </dsp:nvSpPr>
      <dsp:spPr>
        <a:xfrm>
          <a:off x="3442026" y="4346572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3714494" y="4344141"/>
        <a:ext cx="28680" cy="28680"/>
      </dsp:txXfrm>
    </dsp:sp>
    <dsp:sp modelId="{4DA9D1AD-9671-4866-9AB1-E94DFA3FCA09}">
      <dsp:nvSpPr>
        <dsp:cNvPr id="0" name=""/>
        <dsp:cNvSpPr/>
      </dsp:nvSpPr>
      <dsp:spPr>
        <a:xfrm>
          <a:off x="4015643" y="3999971"/>
          <a:ext cx="1434041" cy="71702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EASE OF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REFERRAL</a:t>
          </a:r>
          <a:endParaRPr lang="en-US" sz="1600" kern="1200" dirty="0">
            <a:latin typeface="+mn-lt"/>
          </a:endParaRPr>
        </a:p>
      </dsp:txBody>
      <dsp:txXfrm>
        <a:off x="4036644" y="4020972"/>
        <a:ext cx="1392039" cy="675018"/>
      </dsp:txXfrm>
    </dsp:sp>
    <dsp:sp modelId="{86A73B82-D3FB-48EF-B0AA-BF08431E41EA}">
      <dsp:nvSpPr>
        <dsp:cNvPr id="0" name=""/>
        <dsp:cNvSpPr/>
      </dsp:nvSpPr>
      <dsp:spPr>
        <a:xfrm>
          <a:off x="5449685" y="4346572"/>
          <a:ext cx="57361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573616" y="11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>
        <a:off x="5722153" y="4344141"/>
        <a:ext cx="28680" cy="28680"/>
      </dsp:txXfrm>
    </dsp:sp>
    <dsp:sp modelId="{B823CA8F-E7C2-41A3-9698-4A9E8B8D182A}">
      <dsp:nvSpPr>
        <dsp:cNvPr id="0" name=""/>
        <dsp:cNvSpPr/>
      </dsp:nvSpPr>
      <dsp:spPr>
        <a:xfrm>
          <a:off x="6023301" y="3999971"/>
          <a:ext cx="1434041" cy="71702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TIMELY BILL CLEARANCE</a:t>
          </a:r>
          <a:endParaRPr lang="en-US" sz="1600" kern="1200" dirty="0">
            <a:latin typeface="+mn-lt"/>
          </a:endParaRPr>
        </a:p>
      </dsp:txBody>
      <dsp:txXfrm>
        <a:off x="6044302" y="4020972"/>
        <a:ext cx="1392039" cy="67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0.01786</cdr:x>
      <cdr:y>0.00249</cdr:y>
    </cdr:from>
    <cdr:to>
      <cdr:x>0.97735</cdr:x>
      <cdr:y>0.94494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045" y="6824"/>
          <a:ext cx="4299045" cy="2585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u="sng" dirty="0" smtClean="0">
              <a:solidFill>
                <a:schemeClr val="bg1"/>
              </a:solidFill>
            </a:rPr>
            <a:t>DEDUCTIONS</a:t>
          </a:r>
        </a:p>
        <a:p xmlns:a="http://schemas.openxmlformats.org/drawingml/2006/main">
          <a:r>
            <a:rPr lang="en-US" dirty="0" smtClean="0">
              <a:solidFill>
                <a:srgbClr val="FFFF00"/>
              </a:solidFill>
            </a:rPr>
            <a:t>Maximum persons visiting the polyclinic are males (65%)</a:t>
          </a:r>
        </a:p>
        <a:p xmlns:a="http://schemas.openxmlformats.org/drawingml/2006/main">
          <a:endParaRPr lang="en-US" dirty="0" smtClean="0">
            <a:solidFill>
              <a:srgbClr val="FFFF00"/>
            </a:solidFill>
          </a:endParaRPr>
        </a:p>
        <a:p xmlns:a="http://schemas.openxmlformats.org/drawingml/2006/main">
          <a:r>
            <a:rPr lang="en-US" dirty="0" smtClean="0">
              <a:solidFill>
                <a:schemeClr val="bg1"/>
              </a:solidFill>
            </a:rPr>
            <a:t>Females are (35%) </a:t>
          </a:r>
        </a:p>
        <a:p xmlns:a="http://schemas.openxmlformats.org/drawingml/2006/main">
          <a:endParaRPr lang="en-US" dirty="0" smtClean="0">
            <a:solidFill>
              <a:schemeClr val="bg1"/>
            </a:solidFill>
          </a:endParaRPr>
        </a:p>
        <a:p xmlns:a="http://schemas.openxmlformats.org/drawingml/2006/main">
          <a:r>
            <a:rPr lang="en-US" u="sng" dirty="0" smtClean="0">
              <a:solidFill>
                <a:srgbClr val="FFFF00"/>
              </a:solidFill>
            </a:rPr>
            <a:t>Males generally visit polyclinic alone</a:t>
          </a:r>
          <a:r>
            <a:rPr lang="en-US" dirty="0" smtClean="0">
              <a:solidFill>
                <a:srgbClr val="FFFF00"/>
              </a:solidFill>
            </a:rPr>
            <a:t>, while females are generally accompanied by males of the family</a:t>
          </a:r>
          <a:endParaRPr lang="en-US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0.01786</cdr:x>
      <cdr:y>0</cdr:y>
    </cdr:from>
    <cdr:to>
      <cdr:x>0.97735</cdr:x>
      <cdr:y>0.94245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023" y="0"/>
          <a:ext cx="4299052" cy="2585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u="sng" dirty="0" smtClean="0">
              <a:solidFill>
                <a:schemeClr val="bg1"/>
              </a:solidFill>
            </a:rPr>
            <a:t>DEDUCTIONS</a:t>
          </a:r>
        </a:p>
        <a:p xmlns:a="http://schemas.openxmlformats.org/drawingml/2006/main">
          <a:r>
            <a:rPr lang="en-US" dirty="0" smtClean="0">
              <a:solidFill>
                <a:srgbClr val="FFFF00"/>
              </a:solidFill>
            </a:rPr>
            <a:t>Maximum persons visit the polyclinic for consultation (52%)</a:t>
          </a:r>
        </a:p>
        <a:p xmlns:a="http://schemas.openxmlformats.org/drawingml/2006/main">
          <a:endParaRPr lang="en-US" dirty="0" smtClean="0">
            <a:solidFill>
              <a:srgbClr val="FFFF00"/>
            </a:solidFill>
          </a:endParaRPr>
        </a:p>
        <a:p xmlns:a="http://schemas.openxmlformats.org/drawingml/2006/main">
          <a:r>
            <a:rPr lang="en-US" u="sng" dirty="0" smtClean="0">
              <a:solidFill>
                <a:schemeClr val="bg1"/>
              </a:solidFill>
            </a:rPr>
            <a:t>A large number (24%) come for medicine collection(Disease burden)</a:t>
          </a:r>
        </a:p>
        <a:p xmlns:a="http://schemas.openxmlformats.org/drawingml/2006/main">
          <a:endParaRPr lang="en-US" dirty="0" smtClean="0">
            <a:solidFill>
              <a:schemeClr val="bg1"/>
            </a:solidFill>
          </a:endParaRPr>
        </a:p>
        <a:p xmlns:a="http://schemas.openxmlformats.org/drawingml/2006/main">
          <a:r>
            <a:rPr lang="en-US" dirty="0" smtClean="0">
              <a:solidFill>
                <a:srgbClr val="FFFF00"/>
              </a:solidFill>
            </a:rPr>
            <a:t>Very few people come with the aim of getting referral</a:t>
          </a:r>
          <a:endParaRPr lang="en-US" dirty="0">
            <a:solidFill>
              <a:srgbClr val="FFFF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TextBox 27"/>
        <cdr:cNvSpPr txBox="1"/>
      </cdr:nvSpPr>
      <cdr:spPr>
        <a:xfrm xmlns:a="http://schemas.openxmlformats.org/drawingml/2006/main">
          <a:off x="0" y="0"/>
          <a:ext cx="4217158" cy="2862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u="sng" dirty="0" smtClean="0">
              <a:solidFill>
                <a:schemeClr val="bg1"/>
              </a:solidFill>
            </a:rPr>
            <a:t>DEDUCTIONS</a:t>
          </a:r>
        </a:p>
        <a:p xmlns:a="http://schemas.openxmlformats.org/drawingml/2006/main">
          <a:r>
            <a:rPr lang="en-US" u="sng" dirty="0" smtClean="0">
              <a:solidFill>
                <a:schemeClr val="bg1"/>
              </a:solidFill>
            </a:rPr>
            <a:t>Factor</a:t>
          </a:r>
          <a:r>
            <a:rPr lang="en-US" dirty="0" smtClean="0">
              <a:solidFill>
                <a:schemeClr val="bg1"/>
              </a:solidFill>
            </a:rPr>
            <a:t> with highest Satisfaction – Referral</a:t>
          </a:r>
        </a:p>
        <a:p xmlns:a="http://schemas.openxmlformats.org/drawingml/2006/main">
          <a:r>
            <a:rPr lang="en-US" u="sng" dirty="0" smtClean="0">
              <a:solidFill>
                <a:schemeClr val="bg1"/>
              </a:solidFill>
            </a:rPr>
            <a:t>Sub Factor </a:t>
          </a:r>
          <a:r>
            <a:rPr lang="en-US" dirty="0" smtClean="0">
              <a:solidFill>
                <a:schemeClr val="bg1"/>
              </a:solidFill>
            </a:rPr>
            <a:t>with highest Satisfaction –</a:t>
          </a:r>
          <a:r>
            <a:rPr lang="en-US" dirty="0" err="1" smtClean="0">
              <a:solidFill>
                <a:schemeClr val="bg1"/>
              </a:solidFill>
            </a:rPr>
            <a:t>Appt</a:t>
          </a:r>
          <a:r>
            <a:rPr lang="en-US" dirty="0" smtClean="0">
              <a:solidFill>
                <a:schemeClr val="bg1"/>
              </a:solidFill>
            </a:rPr>
            <a:t> </a:t>
          </a:r>
        </a:p>
        <a:p xmlns:a="http://schemas.openxmlformats.org/drawingml/2006/main">
          <a:r>
            <a:rPr lang="en-US" dirty="0" smtClean="0">
              <a:solidFill>
                <a:srgbClr val="FFFF00"/>
              </a:solidFill>
            </a:rPr>
            <a:t>Factor/ Sub Factor with lowest Satisfaction – Pharmacy/ Medicine </a:t>
          </a:r>
          <a:r>
            <a:rPr lang="en-US" dirty="0" err="1" smtClean="0">
              <a:solidFill>
                <a:srgbClr val="FFFF00"/>
              </a:solidFill>
            </a:rPr>
            <a:t>Availbility</a:t>
          </a:r>
          <a:r>
            <a:rPr lang="en-US" dirty="0" smtClean="0">
              <a:solidFill>
                <a:srgbClr val="FFFF00"/>
              </a:solidFill>
            </a:rPr>
            <a:t> </a:t>
          </a:r>
        </a:p>
        <a:p xmlns:a="http://schemas.openxmlformats.org/drawingml/2006/main">
          <a:r>
            <a:rPr lang="en-US" u="sng" dirty="0" smtClean="0">
              <a:solidFill>
                <a:schemeClr val="bg1"/>
              </a:solidFill>
            </a:rPr>
            <a:t>Factor </a:t>
          </a:r>
          <a:r>
            <a:rPr lang="en-US" dirty="0" smtClean="0">
              <a:solidFill>
                <a:schemeClr val="bg1"/>
              </a:solidFill>
            </a:rPr>
            <a:t>with Maximum number of good &amp; Excellent Grading – Referral &amp; Claim(95%)</a:t>
          </a:r>
        </a:p>
        <a:p xmlns:a="http://schemas.openxmlformats.org/drawingml/2006/main">
          <a:r>
            <a:rPr lang="en-US" u="sng" dirty="0" smtClean="0">
              <a:solidFill>
                <a:schemeClr val="bg1"/>
              </a:solidFill>
            </a:rPr>
            <a:t>Sub Factor</a:t>
          </a:r>
          <a:r>
            <a:rPr lang="en-US" dirty="0" smtClean="0">
              <a:solidFill>
                <a:schemeClr val="bg1"/>
              </a:solidFill>
            </a:rPr>
            <a:t> with Maximum number of good &amp; Excellent Grades - Claims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87E30-116A-4BCD-BA6F-99FC4CE1398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49CA-D8CA-4CBD-8482-90356EC12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44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5100" y="1063625"/>
            <a:ext cx="6018213" cy="3386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2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49CA-D8CA-4CBD-8482-90356EC12DC1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609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49CA-D8CA-4CBD-8482-90356EC12DC1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90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49CA-D8CA-4CBD-8482-90356EC12DC1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01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725B9-7F9A-7604-85AA-2FEB9BF6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FD40AD-7BC1-F562-3743-62AB82FE0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62E634-90CB-916C-536A-F6884150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B45325-82E8-30A5-44E2-8F2FD10F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23BF7-7BBA-A20C-604B-BD3B6227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43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B489F-5251-79CC-A8D9-598B2B09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823E7D-B0E1-574D-2661-02CDF266F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C89E93-2B05-F2D7-47EA-6B69EEE2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5A7097-DDF8-690E-A010-DD56F783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BD2915-5647-43D8-38A1-64064ED4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9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A36806-8E17-9FB5-8021-A2CDB3B71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675A18-8AB0-EF35-D8C5-B4EF068A7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9847AA-57ED-7678-D94B-B962A387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5F1C4-0ECD-E1FD-9325-31F46C4C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C93A51-DF24-99FC-40BF-53CF78FB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88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0C47CB-FC55-CCE0-0C4E-D6AC519B7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CAAFB3-4E3F-2BE8-B6EB-74EDB1A42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200490-1C43-4612-5B3A-DE6AAFF5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ED2C33-D0D4-7DE7-4011-CF0DBF5A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A82AB9-552D-EA57-1F22-E9AF65EC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23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308557-87D2-B5A4-B942-8E35A9C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048A6F-0E5D-C42E-97C7-738F25446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D203E9-0928-8349-924A-E61582BC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6A0E95-5E9D-6F62-3BFE-DC3C4FB8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B3251B-44F9-84CF-5DD9-E17AB4AE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43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69E2F9-D477-9CAD-4E39-D28988FC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51EAF6-4566-9437-2B48-CC1E0B862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B8588A-A7AE-9626-1069-F422D51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776E5F-ACC4-8563-6BF2-8BBA46EF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40A7D0-C06F-A31B-AD26-6825E424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34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572C08-BFDC-0433-6F9C-C98A6786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A8E4F9-122C-04F3-B244-7B44A0B7F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F92314-AEBB-1AF8-B242-11A5C034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1289CF-22C8-7D52-2A6D-F917466C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7C6173-D4E8-34B9-1BEE-99F747C1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B87372-D0DE-1BCF-7D53-786D31D0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9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2E510-3403-0921-9E49-71292AD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EA2B35-CEF8-1B61-9A74-96F16085B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230A5C-7713-B70C-AED5-4C70B679E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EA2CA63-DE05-B5D8-2D02-10A28E337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C650426-7EDA-D47E-EF85-78DBCB4FC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586D03-0297-B800-FAE2-E3DCBAFC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4CEE8-78BF-CED6-9653-9ABBF5E3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956EBA-8359-4351-DAD0-C8EBB5F0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82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158ACD-D05B-B3B1-9E69-64FD4448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83A78A5-022B-E3C9-E4EF-0DDC1632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E747D5-C2D2-7BF0-D324-449D4197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625DA0-CFE7-AFA4-8516-2E779FD5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7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88C6150-B5BC-4050-FC2C-F682917A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3F269A-FCD5-E442-5858-6BF3CA48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3B5125-8ABE-EB68-6154-610E411F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7399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4A35B5-C726-9B35-4B44-4FF8794A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FE496E-B490-9EB0-1128-66900B78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02EB37-906F-05BC-79DE-8AA42A86E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857C21-FF72-41CE-19FB-F92A20C8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F074DC-141E-03C0-DC08-30A41D15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0D4641-0404-B51F-1552-5079F940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52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B454F-2E54-D7B9-FA1C-70D14370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194514-440C-1F9B-23CA-3BCF46018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258446-726A-C1AB-5CD3-C1CE3D5F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F0BD6F-E768-F550-400E-B721D32B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F68261-9BC1-709E-BA25-2481DA9E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201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81569-D299-C3F5-17D5-642B5451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7843697-9687-FA1F-4AFE-78886434B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C47580-5764-AD48-EF13-0EB0FDCA8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9324A9-2B06-7DB3-50C2-C2EB3267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928634-4B2A-11EC-EE59-EAB82021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3E8889-A6C8-49BC-85A5-3230401D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3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CB2F3C-D31D-DE09-E426-024AAC5E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73BF59-A8C0-04F5-8E7B-1384BE35A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A73305-4749-7E28-C8CC-4AD0C9F2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32DC65-2434-9209-DBE4-0FB1ED33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009A4C-76D6-9B9C-4D50-63F8B1F1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895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9D0A023-482B-7ECE-DE22-672866444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9538AF-BF1E-D7A0-F439-99174806B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57529C-DDCE-DFAC-1263-3E82FF79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07A646-323A-63D1-9E1D-F0C67147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4ACEEF-30FC-DD87-5264-2D389DF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12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7A9876-5324-2EE7-B0DF-DFD0B8DA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A2561E-2B93-1E30-C7B5-ECB05981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550C3C-4EB1-0868-660B-FEE6C18D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2CEBCE-E11B-AE2A-F50F-D4198BBB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318E0B-AB2D-5A00-5EE0-F11136C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36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E36946-87EE-99D4-1976-071658A5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F0BC69-F030-96A2-682D-15BADF3ED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7834F7-E21E-1291-1A41-8B476D5FC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787694-3455-68AA-EB18-591E8C2D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93C38D-E4CC-703E-4BE1-54DFF82B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E7FB20-62CF-C52D-86FC-70211E5B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64696E1-509C-C564-1433-7BA1DC304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="" xmlns:a16="http://schemas.microsoft.com/office/drawing/2014/main" id="{10810977-D12E-23F5-D23A-86BCD3A1F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1191013" y="25409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1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E2B168-4AA7-0C37-7D20-47C2A8C6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F05DE4-2C2E-7A85-91FF-AA687984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8D14DA-1EB3-D9E7-926B-715B14F3A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BB591C-73D8-5353-D874-A4E006F5E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48EF597-EEE8-A17F-0D32-BF26FFF9F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DF5B07-C20E-AAC3-4837-5AA33DBD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2CCAFE8-AC3D-C0D0-B4E7-D2ABBC30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2BD8FF9-E73C-B0E2-4433-FE7D63EF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7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FA4C21-019C-0818-FADA-34FE0ADA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76E584-F021-B877-DAED-A604ACD4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FCDC52-6E07-4A14-20BD-3303A36D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CFE6A0-0997-5817-D215-B4B5CAC2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7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0897BE-B8E4-DD1A-61B9-46D1F1BF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100943-E917-DBDE-CD24-91D896A9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B6078AA-37A3-C140-277E-B472D527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5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3C402E-D523-01A8-EEE9-606187BB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6E361A-4C94-6D9F-4E7B-A3039E73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C41EA9-A3CF-EFA8-5962-86E6C975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A2D88C-3E59-F388-A4F1-02DC4E55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D2CE8D-A2DF-E0FF-28C2-BAA08439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C159C-5C80-71D8-DB00-05947CD3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35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46F42C-C2DC-2EBC-71AD-41D4DD69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92DC243-6E58-1BC0-AA37-0A92E4A49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D653F8-363A-5409-8604-DBA495E7F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F3D057-3AA2-C89E-E099-EAE6FF26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DAA107-78CD-3996-7A36-F51241F8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73028C-7CB6-A88B-74CB-D24E3D5A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70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6CFD876-ACCA-74DF-8989-F1C1D89E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C76E88-462C-4BC9-9A5F-906C925C7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B3200-E435-26B6-10D2-FFD741117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9488-2EF9-489F-9B5E-FCFAA2A0AF15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A635E0-0F6C-D261-0691-6A1177038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DBEF43-EA67-27FF-72D7-3F96505B9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1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F91F0B5-D49F-0E02-E520-CE2AC8DF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12BBC8-DD37-8DC8-3886-7C4A8B7E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DEE737-CDC7-10F8-FAC9-08B1A1EE4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10D-ED58-425B-996A-56A1834F0D99}" type="datetimeFigureOut">
              <a:rPr lang="en-IN" smtClean="0"/>
              <a:t>15-06-2023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1064E0-8353-6AFF-3846-34A747BFF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E86D72-9C28-1E1A-4455-1AC3905D5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22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.png"/><Relationship Id="rId7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ttps/echs.gov.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4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 defTabSz="979290"/>
            <a:r>
              <a:rPr lang="en-US" sz="40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DISSERTATION PRESENTATION</a:t>
            </a:r>
            <a:endParaRPr lang="en-US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4784" y="-17253"/>
            <a:ext cx="10264715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 wrap="none" lIns="97967" tIns="48983" rIns="97967" bIns="48983" anchor="ctr"/>
          <a:lstStyle/>
          <a:p>
            <a:pPr algn="ctr" defTabSz="979290"/>
            <a:endParaRPr lang="en-US" sz="4500" b="1" dirty="0">
              <a:cs typeface="Arial" pitchFamily="34" charset="0"/>
            </a:endParaRPr>
          </a:p>
          <a:p>
            <a:pPr algn="ctr" defTabSz="979290"/>
            <a:endParaRPr lang="en-US" sz="45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75577B-0C96-AFFE-0F1F-B16A711BD175}"/>
              </a:ext>
            </a:extLst>
          </p:cNvPr>
          <p:cNvSpPr txBox="1"/>
          <p:nvPr/>
        </p:nvSpPr>
        <p:spPr>
          <a:xfrm>
            <a:off x="186192" y="3546532"/>
            <a:ext cx="1184189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Manoj </a:t>
            </a:r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Singh Roll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PGDM/056/21-23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ctr"/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I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Mentor- </a:t>
            </a:r>
            <a:r>
              <a:rPr lang="en-I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IN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Vinay</a:t>
            </a:r>
            <a:r>
              <a:rPr lang="en-I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Tripathi</a:t>
            </a:r>
            <a:r>
              <a:rPr lang="en-I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(IIHMR,DELHI)</a:t>
            </a:r>
            <a:endParaRPr lang="en-IN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2.png">
            <a:extLst>
              <a:ext uri="{FF2B5EF4-FFF2-40B4-BE49-F238E27FC236}">
                <a16:creationId xmlns="" xmlns:a16="http://schemas.microsoft.com/office/drawing/2014/main" id="{743FA8A8-67A4-8518-BB12-3C1AF55A49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EDD479-849A-5720-DF53-EA8A2E2EE724}"/>
              </a:ext>
            </a:extLst>
          </p:cNvPr>
          <p:cNvSpPr txBox="1"/>
          <p:nvPr/>
        </p:nvSpPr>
        <p:spPr>
          <a:xfrm>
            <a:off x="974783" y="1177459"/>
            <a:ext cx="101274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PATIENT SATISFACTION SURVEY AT AN </a:t>
            </a:r>
          </a:p>
          <a:p>
            <a:pPr algn="ctr" defTabSz="979290"/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EX-SERVICEMEN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CONTRIBUTORY </a:t>
            </a:r>
          </a:p>
          <a:p>
            <a:pPr algn="ctr" defTabSz="979290"/>
            <a:r>
              <a:rPr lang="en-US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 SCHEME (ECHS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POLYCLINIC</a:t>
            </a:r>
          </a:p>
          <a:p>
            <a:pPr algn="ctr" defTabSz="979290"/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DUNDAHERA(GURUGRAM)</a:t>
            </a:r>
            <a:endParaRPr lang="en-US" sz="32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(DEMOGRAPHIC INFO)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441389"/>
              </p:ext>
            </p:extLst>
          </p:nvPr>
        </p:nvGraphicFramePr>
        <p:xfrm>
          <a:off x="0" y="922749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367076"/>
              </p:ext>
            </p:extLst>
          </p:nvPr>
        </p:nvGraphicFramePr>
        <p:xfrm>
          <a:off x="7711440" y="922749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340514"/>
              </p:ext>
            </p:extLst>
          </p:nvPr>
        </p:nvGraphicFramePr>
        <p:xfrm>
          <a:off x="0" y="41148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609933"/>
              </p:ext>
            </p:extLst>
          </p:nvPr>
        </p:nvGraphicFramePr>
        <p:xfrm>
          <a:off x="7728051" y="41148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2830" y="4121624"/>
            <a:ext cx="429904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DEDUCTIONS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Maximum number of persons have 1-2 dependents (56%)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Very few persons(1%) have &gt;5 </a:t>
            </a:r>
            <a:r>
              <a:rPr lang="en-US" dirty="0" err="1" smtClean="0">
                <a:solidFill>
                  <a:schemeClr val="bg1"/>
                </a:solidFill>
              </a:rPr>
              <a:t>dependets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rgbClr val="FFFF00"/>
                </a:solidFill>
              </a:rPr>
              <a:t>Average number of dependents – 2.6 (</a:t>
            </a:r>
            <a:r>
              <a:rPr lang="en-US" u="sng" dirty="0" err="1" smtClean="0">
                <a:solidFill>
                  <a:srgbClr val="FFFF00"/>
                </a:solidFill>
              </a:rPr>
              <a:t>Approx</a:t>
            </a:r>
            <a:r>
              <a:rPr lang="en-US" u="sng" dirty="0" smtClean="0">
                <a:solidFill>
                  <a:srgbClr val="FFFF00"/>
                </a:solidFill>
              </a:rPr>
              <a:t> 3) per veteran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2991" y="3752292"/>
            <a:ext cx="9060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 = 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SUMMARY &amp; ANALYSIS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883201"/>
              </p:ext>
            </p:extLst>
          </p:nvPr>
        </p:nvGraphicFramePr>
        <p:xfrm>
          <a:off x="95538" y="922745"/>
          <a:ext cx="12011607" cy="5901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425"/>
                <a:gridCol w="915170"/>
                <a:gridCol w="915170"/>
                <a:gridCol w="915170"/>
                <a:gridCol w="767426"/>
                <a:gridCol w="764274"/>
                <a:gridCol w="996287"/>
                <a:gridCol w="627797"/>
                <a:gridCol w="81886"/>
                <a:gridCol w="723332"/>
                <a:gridCol w="941695"/>
                <a:gridCol w="709684"/>
                <a:gridCol w="750627"/>
                <a:gridCol w="710494"/>
                <a:gridCol w="915170"/>
              </a:tblGrid>
              <a:tr h="868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TENDENCY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PERCENTAGE(%)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172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GRADE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Excellent 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Good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Fair 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Poor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V Poor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MODE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MEAN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  % SAT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Excellent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Fair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Poor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 Poor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LIKERT   SCALE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Reception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192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120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59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Excellent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83.5 %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Consultation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106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145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110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Good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75.7 %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Services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95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147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112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Good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74.1 %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Pharmacy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90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162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95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Good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73.8 %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Referral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143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239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Good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86.3 %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60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Overall Sat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89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170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68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54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Good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72.8 %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81885" y="1733268"/>
            <a:ext cx="259307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 flipH="1">
            <a:off x="833005" y="1692324"/>
            <a:ext cx="259307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 flipH="1">
            <a:off x="7590939" y="2267810"/>
            <a:ext cx="259307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5966346" y="2267809"/>
            <a:ext cx="259307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RESULT(PATIENT SATISFACTION)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515639"/>
              </p:ext>
            </p:extLst>
          </p:nvPr>
        </p:nvGraphicFramePr>
        <p:xfrm>
          <a:off x="1" y="922749"/>
          <a:ext cx="12107140" cy="403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6603" y="5240740"/>
            <a:ext cx="11820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Deductions</a:t>
            </a:r>
          </a:p>
          <a:p>
            <a:r>
              <a:rPr lang="en-US" b="1" dirty="0" smtClean="0"/>
              <a:t>72% have graded the overall services as Good/ Excellent</a:t>
            </a:r>
          </a:p>
          <a:p>
            <a:r>
              <a:rPr lang="en-US" b="1" dirty="0" smtClean="0"/>
              <a:t>Least satisfaction is </a:t>
            </a:r>
            <a:r>
              <a:rPr lang="en-US" b="1" dirty="0" err="1" smtClean="0"/>
              <a:t>wrt</a:t>
            </a:r>
            <a:r>
              <a:rPr lang="en-US" b="1" dirty="0" smtClean="0"/>
              <a:t> to Pharmacy services 13 % rated Poor/V Poor</a:t>
            </a:r>
          </a:p>
          <a:p>
            <a:r>
              <a:rPr lang="en-US" dirty="0" smtClean="0"/>
              <a:t>Mode of overall Satisfaction level is </a:t>
            </a:r>
            <a:r>
              <a:rPr lang="en-US" b="1" u="sng" dirty="0" smtClean="0"/>
              <a:t>Good</a:t>
            </a:r>
            <a:r>
              <a:rPr lang="en-US" dirty="0" smtClean="0"/>
              <a:t> with163 out of 400 rating it as good</a:t>
            </a:r>
          </a:p>
          <a:p>
            <a:r>
              <a:rPr lang="en-US" b="1" dirty="0" smtClean="0"/>
              <a:t>Maximum frequency is for “Referral-Good” with 239/400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61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(PATIENT SATISFACTION)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074368"/>
              </p:ext>
            </p:extLst>
          </p:nvPr>
        </p:nvGraphicFramePr>
        <p:xfrm>
          <a:off x="0" y="1048781"/>
          <a:ext cx="39319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848932"/>
              </p:ext>
            </p:extLst>
          </p:nvPr>
        </p:nvGraphicFramePr>
        <p:xfrm>
          <a:off x="4117856" y="1047571"/>
          <a:ext cx="39319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01872"/>
              </p:ext>
            </p:extLst>
          </p:nvPr>
        </p:nvGraphicFramePr>
        <p:xfrm>
          <a:off x="0" y="4104316"/>
          <a:ext cx="39319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389163"/>
              </p:ext>
            </p:extLst>
          </p:nvPr>
        </p:nvGraphicFramePr>
        <p:xfrm>
          <a:off x="8260080" y="1020952"/>
          <a:ext cx="39319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865531"/>
              </p:ext>
            </p:extLst>
          </p:nvPr>
        </p:nvGraphicFramePr>
        <p:xfrm>
          <a:off x="8260080" y="4103781"/>
          <a:ext cx="39319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214056"/>
              </p:ext>
            </p:extLst>
          </p:nvPr>
        </p:nvGraphicFramePr>
        <p:xfrm>
          <a:off x="3998794" y="4080681"/>
          <a:ext cx="4217158" cy="262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Oval 3"/>
          <p:cNvSpPr/>
          <p:nvPr/>
        </p:nvSpPr>
        <p:spPr>
          <a:xfrm>
            <a:off x="8570794" y="4435522"/>
            <a:ext cx="846161" cy="423081"/>
          </a:xfrm>
          <a:prstGeom prst="ellipse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3449" y="1298812"/>
            <a:ext cx="846161" cy="423081"/>
          </a:xfrm>
          <a:prstGeom prst="ellipse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807356" y="2256054"/>
            <a:ext cx="846161" cy="423081"/>
          </a:xfrm>
          <a:prstGeom prst="ellipse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"/>
          <p:cNvSpPr txBox="1"/>
          <p:nvPr/>
        </p:nvSpPr>
        <p:spPr>
          <a:xfrm>
            <a:off x="2860794" y="1033298"/>
            <a:ext cx="106589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 = 400</a:t>
            </a:r>
          </a:p>
          <a:p>
            <a:r>
              <a:rPr lang="en-US" sz="1400" dirty="0" smtClean="0"/>
              <a:t>Mode- </a:t>
            </a:r>
            <a:r>
              <a:rPr lang="en-US" sz="1400" u="sng" dirty="0" smtClean="0"/>
              <a:t>Ex</a:t>
            </a:r>
          </a:p>
          <a:p>
            <a:r>
              <a:rPr lang="en-US" sz="1400" dirty="0" smtClean="0"/>
              <a:t>% Sat – 84</a:t>
            </a:r>
          </a:p>
          <a:p>
            <a:r>
              <a:rPr lang="en-US" sz="1400" dirty="0" smtClean="0"/>
              <a:t>Mean- 4.2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6918730" y="1033297"/>
            <a:ext cx="113572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 = 400</a:t>
            </a:r>
          </a:p>
          <a:p>
            <a:r>
              <a:rPr lang="en-US" sz="1400" dirty="0" smtClean="0"/>
              <a:t>Mode- Good</a:t>
            </a:r>
          </a:p>
          <a:p>
            <a:r>
              <a:rPr lang="en-US" sz="1400" dirty="0" smtClean="0"/>
              <a:t>% Sat – 76</a:t>
            </a:r>
          </a:p>
          <a:p>
            <a:r>
              <a:rPr lang="en-US" sz="1400" dirty="0" smtClean="0"/>
              <a:t>Mean- 3.8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2790963" y="4107598"/>
            <a:ext cx="113572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 = 400</a:t>
            </a:r>
          </a:p>
          <a:p>
            <a:r>
              <a:rPr lang="en-US" sz="1400" dirty="0" smtClean="0"/>
              <a:t>Mode- Good</a:t>
            </a:r>
          </a:p>
          <a:p>
            <a:r>
              <a:rPr lang="en-US" sz="1400" dirty="0" smtClean="0"/>
              <a:t>% Sat – 74</a:t>
            </a:r>
          </a:p>
          <a:p>
            <a:r>
              <a:rPr lang="en-US" sz="1400" dirty="0" smtClean="0"/>
              <a:t>Mean- 3.7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1064558" y="1033297"/>
            <a:ext cx="113572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 = 400</a:t>
            </a:r>
          </a:p>
          <a:p>
            <a:r>
              <a:rPr lang="en-US" sz="1400" dirty="0" smtClean="0"/>
              <a:t>Mode- Good</a:t>
            </a:r>
          </a:p>
          <a:p>
            <a:r>
              <a:rPr lang="en-US" sz="1400" dirty="0" smtClean="0"/>
              <a:t>% Sat – 74</a:t>
            </a:r>
          </a:p>
          <a:p>
            <a:r>
              <a:rPr lang="en-US" sz="1400" dirty="0" smtClean="0"/>
              <a:t>Mean- 3.7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11064558" y="4107597"/>
            <a:ext cx="113572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 = 400</a:t>
            </a:r>
          </a:p>
          <a:p>
            <a:r>
              <a:rPr lang="en-US" sz="1400" dirty="0" smtClean="0"/>
              <a:t>Mode- </a:t>
            </a:r>
            <a:r>
              <a:rPr lang="en-US" sz="1400" u="sng" dirty="0" smtClean="0"/>
              <a:t>Good</a:t>
            </a:r>
          </a:p>
          <a:p>
            <a:r>
              <a:rPr lang="en-US" sz="1400" dirty="0" smtClean="0"/>
              <a:t>% Sat – </a:t>
            </a:r>
            <a:r>
              <a:rPr lang="en-US" sz="1400" u="sng" dirty="0" smtClean="0"/>
              <a:t>86</a:t>
            </a:r>
          </a:p>
          <a:p>
            <a:r>
              <a:rPr lang="en-US" sz="1400" dirty="0" smtClean="0"/>
              <a:t>Mean- </a:t>
            </a:r>
            <a:r>
              <a:rPr lang="en-US" sz="1400" u="sng" dirty="0" smtClean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5856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1305" y="2538484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CORELATION COFFICIENT*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176213"/>
            <a:ext cx="4995081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FF00"/>
                </a:solidFill>
              </a:rPr>
              <a:t>Deductions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Very Strong +</a:t>
            </a:r>
            <a:r>
              <a:rPr lang="en-US" sz="2000" dirty="0" err="1" smtClean="0">
                <a:solidFill>
                  <a:srgbClr val="FFFF00"/>
                </a:solidFill>
              </a:rPr>
              <a:t>ve</a:t>
            </a:r>
            <a:r>
              <a:rPr lang="en-US" sz="2000" dirty="0" smtClean="0">
                <a:solidFill>
                  <a:srgbClr val="FFFF00"/>
                </a:solidFill>
              </a:rPr>
              <a:t> Correlation (0.93) between Averaged &amp;  surveyed satisfaction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Factors selected for Survey were correct*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Services&gt;Referral&gt;Pharmacy&gt;Reception is order of relation with overall satisfaction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Strong inter-se correlation between pharmacy, consultation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&amp;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 txBox="1">
            <a:spLocks/>
          </p:cNvSpPr>
          <p:nvPr/>
        </p:nvSpPr>
        <p:spPr>
          <a:xfrm>
            <a:off x="0" y="6906"/>
            <a:ext cx="12192000" cy="915843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(CORELATION)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634527"/>
              </p:ext>
            </p:extLst>
          </p:nvPr>
        </p:nvGraphicFramePr>
        <p:xfrm>
          <a:off x="641444" y="1312102"/>
          <a:ext cx="402336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142650"/>
              </p:ext>
            </p:extLst>
          </p:nvPr>
        </p:nvGraphicFramePr>
        <p:xfrm>
          <a:off x="7519914" y="1212604"/>
          <a:ext cx="402336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03548"/>
              </p:ext>
            </p:extLst>
          </p:nvPr>
        </p:nvGraphicFramePr>
        <p:xfrm>
          <a:off x="4831307" y="3043452"/>
          <a:ext cx="2470245" cy="86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415"/>
                <a:gridCol w="1019033"/>
                <a:gridCol w="627797"/>
              </a:tblGrid>
              <a:tr h="284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Avg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Svy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Avg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98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Svy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0.932544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829709"/>
              </p:ext>
            </p:extLst>
          </p:nvPr>
        </p:nvGraphicFramePr>
        <p:xfrm>
          <a:off x="5063317" y="4203507"/>
          <a:ext cx="7128682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2767"/>
                <a:gridCol w="1023582"/>
                <a:gridCol w="1228298"/>
                <a:gridCol w="1037230"/>
                <a:gridCol w="900752"/>
                <a:gridCol w="1038551"/>
                <a:gridCol w="767502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Reception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Consultation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Pharmacy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Services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Referral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Overall 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Reception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Consultation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0.733748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Pharmacy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0.665954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0.964566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0.647175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0.996136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0.977686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Referral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0.766133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0.788673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0.778973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0.868743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Overall Sat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0.635366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0.877548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0.886358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0.96105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0.934518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15490" y="922749"/>
            <a:ext cx="7146877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BIVARIATE CORELATION BETWEEN AVERAGED AND SURVEY SATISFACTION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01920" y="3941190"/>
            <a:ext cx="7146877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MULTIIVARIATE CORELATION BETWEEN FACTORS &amp; OVERALL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378425" y="1559169"/>
          <a:ext cx="5923128" cy="306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24686" y="1590636"/>
            <a:ext cx="42171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1 = less than </a:t>
            </a:r>
            <a:r>
              <a:rPr lang="en-US" sz="2000" dirty="0" err="1" smtClean="0"/>
              <a:t>Rs</a:t>
            </a:r>
            <a:r>
              <a:rPr lang="en-US" sz="2000" dirty="0" smtClean="0"/>
              <a:t>  1000 (</a:t>
            </a:r>
            <a:r>
              <a:rPr lang="en-US" sz="2000" dirty="0"/>
              <a:t>Negligible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2</a:t>
            </a:r>
            <a:r>
              <a:rPr lang="en-US" sz="2000" dirty="0" smtClean="0"/>
              <a:t>= </a:t>
            </a:r>
            <a:r>
              <a:rPr lang="en-US" sz="2000" dirty="0"/>
              <a:t>less than </a:t>
            </a:r>
            <a:r>
              <a:rPr lang="en-US" sz="2000" dirty="0" err="1"/>
              <a:t>Rs</a:t>
            </a:r>
            <a:r>
              <a:rPr lang="en-US" sz="2000" dirty="0"/>
              <a:t>  </a:t>
            </a:r>
            <a:r>
              <a:rPr lang="en-US" sz="2000" dirty="0" smtClean="0"/>
              <a:t>5000 (Moderate)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3</a:t>
            </a:r>
            <a:r>
              <a:rPr lang="en-US" sz="2000" dirty="0" smtClean="0"/>
              <a:t>= More </a:t>
            </a:r>
            <a:r>
              <a:rPr lang="en-US" sz="2000" dirty="0"/>
              <a:t>than </a:t>
            </a:r>
            <a:r>
              <a:rPr lang="en-US" sz="2000" dirty="0" err="1"/>
              <a:t>Rs</a:t>
            </a:r>
            <a:r>
              <a:rPr lang="en-US" sz="2000" dirty="0"/>
              <a:t>  </a:t>
            </a:r>
            <a:r>
              <a:rPr lang="en-US" sz="2000" dirty="0" smtClean="0"/>
              <a:t>5000 (High)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820167" y="3549873"/>
          <a:ext cx="3562067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801"/>
                <a:gridCol w="1053801"/>
                <a:gridCol w="746442"/>
                <a:gridCol w="708023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Rank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Income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OOPE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Rank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Income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0.870827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OOPE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0.685191</a:t>
                      </a:r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0.645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24631" y="3106146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CORELATION COFFICIENT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41444" y="4749421"/>
            <a:ext cx="80385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Summary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Pension is major component of Income for ESM(0.87)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OOPE is +</a:t>
            </a:r>
            <a:r>
              <a:rPr lang="en-US" sz="2000" dirty="0" err="1" smtClean="0">
                <a:solidFill>
                  <a:srgbClr val="FF0000"/>
                </a:solidFill>
              </a:rPr>
              <a:t>vely</a:t>
            </a:r>
            <a:r>
              <a:rPr lang="en-US" sz="2000" dirty="0" smtClean="0">
                <a:solidFill>
                  <a:srgbClr val="FF0000"/>
                </a:solidFill>
              </a:rPr>
              <a:t> related to Income(0.65)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OOPE is +</a:t>
            </a:r>
            <a:r>
              <a:rPr lang="en-US" sz="2000" dirty="0" err="1" smtClean="0">
                <a:solidFill>
                  <a:srgbClr val="002060"/>
                </a:solidFill>
              </a:rPr>
              <a:t>vely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related to </a:t>
            </a:r>
            <a:r>
              <a:rPr lang="en-US" sz="2000" dirty="0" smtClean="0">
                <a:solidFill>
                  <a:srgbClr val="002060"/>
                </a:solidFill>
              </a:rPr>
              <a:t>Rank(0.69)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Medicines are major component of OOPE(78%)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OOPE is low among ESM due to ECHS System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 txBox="1">
            <a:spLocks/>
          </p:cNvSpPr>
          <p:nvPr/>
        </p:nvSpPr>
        <p:spPr>
          <a:xfrm>
            <a:off x="0" y="6906"/>
            <a:ext cx="12192000" cy="915843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(OOPE)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8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1444" y="4749421"/>
            <a:ext cx="8038531" cy="19082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Summary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Majority of persons prefer Service</a:t>
            </a:r>
            <a:r>
              <a:rPr lang="en-US" sz="2000" dirty="0" smtClean="0"/>
              <a:t>(60%)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Primary reason is proximity of BH &amp; RR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Public hospital are least preferred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u="sng" dirty="0" smtClean="0">
                <a:solidFill>
                  <a:srgbClr val="002060"/>
                </a:solidFill>
              </a:rPr>
              <a:t>The preference may vary from polyclinic to polyclinic</a:t>
            </a:r>
            <a:endParaRPr lang="en-US" sz="2000" b="1" u="sng" dirty="0" smtClean="0"/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 txBox="1">
            <a:spLocks/>
          </p:cNvSpPr>
          <p:nvPr/>
        </p:nvSpPr>
        <p:spPr>
          <a:xfrm>
            <a:off x="0" y="6906"/>
            <a:ext cx="12192000" cy="915843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(REFERRAL PREFERENCE)</a:t>
            </a:r>
            <a:endParaRPr lang="en-I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73671"/>
              </p:ext>
            </p:extLst>
          </p:nvPr>
        </p:nvGraphicFramePr>
        <p:xfrm>
          <a:off x="3545267" y="1055076"/>
          <a:ext cx="5134708" cy="300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13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30B95F8E-A233-07B0-4C91-42427187869D}"/>
              </a:ext>
            </a:extLst>
          </p:cNvPr>
          <p:cNvSpPr txBox="1">
            <a:spLocks/>
          </p:cNvSpPr>
          <p:nvPr/>
        </p:nvSpPr>
        <p:spPr>
          <a:xfrm>
            <a:off x="0" y="6905"/>
            <a:ext cx="12192000" cy="88979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(LIMITATIONS) 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B9456F-9885-DEFB-B811-6559C179D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515885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Study undertaken at </a:t>
            </a:r>
            <a:r>
              <a:rPr lang="en-US" dirty="0" smtClean="0">
                <a:solidFill>
                  <a:srgbClr val="C00000"/>
                </a:solidFill>
              </a:rPr>
              <a:t>one </a:t>
            </a:r>
            <a:r>
              <a:rPr lang="en-US" dirty="0">
                <a:solidFill>
                  <a:srgbClr val="C00000"/>
                </a:solidFill>
              </a:rPr>
              <a:t>Polyclinics (PCs) in NCR region. </a:t>
            </a:r>
            <a:r>
              <a:rPr lang="en-US" dirty="0" smtClean="0">
                <a:solidFill>
                  <a:srgbClr val="C00000"/>
                </a:solidFill>
              </a:rPr>
              <a:t>(433 </a:t>
            </a:r>
            <a:r>
              <a:rPr lang="en-US" dirty="0">
                <a:solidFill>
                  <a:srgbClr val="C00000"/>
                </a:solidFill>
              </a:rPr>
              <a:t>PCs) </a:t>
            </a:r>
          </a:p>
          <a:p>
            <a:r>
              <a:rPr lang="en-US" dirty="0" smtClean="0"/>
              <a:t>Various types of polyclinic (A to E) differ from each other considerably. Similar </a:t>
            </a:r>
            <a:r>
              <a:rPr lang="en-US" dirty="0"/>
              <a:t>Facilities not available across the board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Good Empaneled </a:t>
            </a:r>
            <a:r>
              <a:rPr lang="en-US" dirty="0">
                <a:solidFill>
                  <a:srgbClr val="C00000"/>
                </a:solidFill>
              </a:rPr>
              <a:t>Hospitals  in </a:t>
            </a:r>
            <a:r>
              <a:rPr lang="en-US" dirty="0" smtClean="0">
                <a:solidFill>
                  <a:srgbClr val="C00000"/>
                </a:solidFill>
              </a:rPr>
              <a:t>NCR Region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Time </a:t>
            </a:r>
            <a:r>
              <a:rPr lang="en-US" dirty="0" smtClean="0"/>
              <a:t>and Duration </a:t>
            </a:r>
            <a:r>
              <a:rPr lang="en-US" dirty="0"/>
              <a:t>of </a:t>
            </a:r>
            <a:r>
              <a:rPr lang="en-US" dirty="0" smtClean="0"/>
              <a:t>Study(Summers)</a:t>
            </a:r>
            <a:endParaRPr lang="en-US" dirty="0"/>
          </a:p>
          <a:p>
            <a:r>
              <a:rPr lang="en-US" dirty="0" err="1" smtClean="0">
                <a:solidFill>
                  <a:srgbClr val="C00000"/>
                </a:solidFill>
              </a:rPr>
              <a:t>Approx</a:t>
            </a:r>
            <a:r>
              <a:rPr lang="en-US" dirty="0" smtClean="0">
                <a:solidFill>
                  <a:srgbClr val="C00000"/>
                </a:solidFill>
              </a:rPr>
              <a:t> 70 % visitors are not willing for survey, not included</a:t>
            </a:r>
          </a:p>
          <a:p>
            <a:r>
              <a:rPr lang="en-US" dirty="0" smtClean="0"/>
              <a:t>Time to time variations like availability of medicines influence the overall satisfaction level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Result of Study cannot be templated across all </a:t>
            </a:r>
            <a:r>
              <a:rPr lang="en-US" b="1" dirty="0" smtClean="0">
                <a:solidFill>
                  <a:srgbClr val="C00000"/>
                </a:solidFill>
              </a:rPr>
              <a:t>PCs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More number </a:t>
            </a:r>
            <a:r>
              <a:rPr lang="en-US" b="1" dirty="0">
                <a:solidFill>
                  <a:srgbClr val="C00000"/>
                </a:solidFill>
              </a:rPr>
              <a:t>&amp;</a:t>
            </a:r>
            <a:r>
              <a:rPr lang="en-US" b="1" dirty="0" smtClean="0">
                <a:solidFill>
                  <a:srgbClr val="C00000"/>
                </a:solidFill>
              </a:rPr>
              <a:t> types of polyclinics needs to be included for arriving at general satisfaction level of ECHS Patients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17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B73969DE-2DE7-4CA0-A7A8-7A881D1D82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745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30B95F8E-A233-07B0-4C91-42427187869D}"/>
              </a:ext>
            </a:extLst>
          </p:cNvPr>
          <p:cNvSpPr txBox="1">
            <a:spLocks/>
          </p:cNvSpPr>
          <p:nvPr/>
        </p:nvSpPr>
        <p:spPr>
          <a:xfrm>
            <a:off x="0" y="6905"/>
            <a:ext cx="12192000" cy="88979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18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B73969DE-2DE7-4CA0-A7A8-7A881D1D82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8C20B85B-F701-AA28-5ED1-B67E74F7BF0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283604"/>
            <a:ext cx="10515600" cy="4739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One of the biggest public health scheme for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veterans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of staff in soft skills</a:t>
            </a: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Consistency in policies and awareness level of veterans(JCO/OR)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Availability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infrastructure, ambulance, patient ferrying 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Better &amp; Modern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Better management &amp; Availability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Better coordination between all 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</a:t>
            </a: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30B95F8E-A233-07B0-4C91-42427187869D}"/>
              </a:ext>
            </a:extLst>
          </p:cNvPr>
          <p:cNvSpPr txBox="1">
            <a:spLocks/>
          </p:cNvSpPr>
          <p:nvPr/>
        </p:nvSpPr>
        <p:spPr>
          <a:xfrm>
            <a:off x="0" y="6905"/>
            <a:ext cx="12192000" cy="88979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19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B73969DE-2DE7-4CA0-A7A8-7A881D1D82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22831" y="969661"/>
            <a:ext cx="11993736" cy="58118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505"/>
              </a:spcBef>
            </a:pP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1. COECHS. History, Organization &amp; Functioning of ECHS, Published on </a:t>
            </a:r>
            <a:r>
              <a:rPr lang="de-DE" sz="2000" kern="150" spc="-25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Official</a:t>
            </a: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ECHS</a:t>
            </a:r>
            <a:r>
              <a:rPr lang="de-DE" sz="2000" kern="150" spc="-5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Web</a:t>
            </a:r>
            <a:r>
              <a:rPr lang="de-DE" sz="2000" kern="150" spc="-5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Portal,</a:t>
            </a:r>
            <a:r>
              <a:rPr lang="de-DE" sz="2000" kern="150" spc="-5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2022, </a:t>
            </a: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Available at</a:t>
            </a:r>
            <a:r>
              <a:rPr lang="de-DE" sz="2000" kern="150" spc="-15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de-DE" sz="2000" u="sng" kern="150" dirty="0">
                <a:solidFill>
                  <a:srgbClr val="0563C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ndale Sans UI"/>
                <a:cs typeface="Arial" panose="020B0604020202020204" pitchFamily="34" charset="0"/>
                <a:hlinkClick r:id="rId4"/>
              </a:rPr>
              <a:t>www.https://echs.gov.in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de-DE" sz="2000" kern="150" dirty="0">
                <a:solidFill>
                  <a:srgbClr val="365F91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 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de-DE" sz="2000" kern="1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3</a:t>
            </a: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 Varshney Deepak, Audit of ECHS Polyclinic, Dissertation Report (Unpublished), 2021. Available at IIHMR, Delhi Library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 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4. Hussain Abid &amp; Others, Measuring hospital satisfaction, Research gate, July 2019</a:t>
            </a:r>
            <a:r>
              <a:rPr lang="de-DE" sz="2000" kern="1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5"/>
              </a:spcBef>
            </a:pP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5.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Puri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N(1), Gupta A, Aggarwal AK,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Kaushal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V. Outpatient satisfaction and quality of health care in North Indian medical institute.</a:t>
            </a:r>
            <a:r>
              <a:rPr lang="en-US" sz="2400" kern="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Int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J Health Care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Qual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Assur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 2012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 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6.  </a:t>
            </a:r>
            <a:r>
              <a:rPr lang="nl-NL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Rao KD(1), Peters DH, Bandeen-Roche K. 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Towards patient-centered health services in India--a scale to measure patient perceptions of quality.</a:t>
            </a:r>
            <a:r>
              <a:rPr lang="en-US" sz="2400" kern="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Int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J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Qual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Health Care. 2006 Dec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 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7.  Naveen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Phuyal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, Ashok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Jindal,YSM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,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Sandip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Mukerji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</a:t>
            </a:r>
            <a:r>
              <a:rPr lang="en-US" sz="2400" kern="15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Client satisfaction in ECHS Polyclinic: An Experience from India MJSBH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Vol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14 Issue 2, Dec 2015</a:t>
            </a:r>
            <a:endParaRPr lang="en-US" kern="150" dirty="0">
              <a:effectLst/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4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 defTabSz="979290"/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APPROVAL FROM MENTOR</a:t>
            </a:r>
            <a:endParaRPr lang="en-US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1" y="2338387"/>
            <a:ext cx="6951784" cy="27845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4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20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4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27019A-DBE3-DD9F-379F-7EBC515D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21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6FB906-7949-2EC2-4344-02415803ED4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2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56439" y="6451028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DUNDAHERA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512292-B42A-7AC1-7086-3818B43D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22</a:t>
            </a:fld>
            <a:endParaRPr lang="en-IN"/>
          </a:p>
        </p:txBody>
      </p:sp>
      <p:pic>
        <p:nvPicPr>
          <p:cNvPr id="13" name="image2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62868" y="-1"/>
            <a:ext cx="6536372" cy="3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2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5833" y="0"/>
            <a:ext cx="6296167" cy="3370997"/>
          </a:xfrm>
          <a:prstGeom prst="rect">
            <a:avLst/>
          </a:prstGeom>
        </p:spPr>
      </p:pic>
      <p:pic>
        <p:nvPicPr>
          <p:cNvPr id="15" name="image22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275463"/>
            <a:ext cx="5895833" cy="3582537"/>
          </a:xfrm>
          <a:prstGeom prst="rect">
            <a:avLst/>
          </a:prstGeom>
        </p:spPr>
      </p:pic>
      <p:pic>
        <p:nvPicPr>
          <p:cNvPr id="16" name="image23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95833" y="3370997"/>
            <a:ext cx="6296167" cy="3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27019A-DBE3-DD9F-379F-7EBC515D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23</a:t>
            </a:fld>
            <a:endParaRPr lang="en-IN"/>
          </a:p>
        </p:txBody>
      </p:sp>
      <p:pic>
        <p:nvPicPr>
          <p:cNvPr id="15" name="Picture 14" descr="A picture containing text, floor, indoor, kitchen&#10;&#10;Description automatically generated">
            <a:extLst>
              <a:ext uri="{FF2B5EF4-FFF2-40B4-BE49-F238E27FC236}">
                <a16:creationId xmlns="" xmlns:a16="http://schemas.microsoft.com/office/drawing/2014/main" id="{8E543E2D-00AB-1B79-2CE2-0A7FC3EE6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0087" y="6451028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DUNDAHERA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24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32893" y="6841"/>
            <a:ext cx="8522676" cy="67300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ctr">
              <a:spcBef>
                <a:spcPts val="5"/>
              </a:spcBef>
            </a:pPr>
            <a:r>
              <a:rPr lang="en-US" sz="1400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SURVEY</a:t>
            </a:r>
            <a:r>
              <a:rPr lang="en-US" sz="1400" u="sng" kern="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400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PATIENT</a:t>
            </a:r>
            <a:r>
              <a:rPr lang="en-US" sz="1400" u="sng" kern="0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SATISFACTION</a:t>
            </a:r>
            <a:r>
              <a:rPr lang="en-US" sz="1400" u="sng" kern="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1400" u="sng" kern="0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ECHS POLYCLINIC</a:t>
            </a:r>
            <a:endParaRPr lang="en-US" sz="1200" b="1" u="sng" kern="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</a:pP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Section</a:t>
            </a:r>
            <a:r>
              <a:rPr lang="en-US" sz="1400" b="1" u="sng" kern="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b="1" u="sng" kern="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(Demographic</a:t>
            </a:r>
            <a:r>
              <a:rPr lang="en-US" sz="1400" b="1" u="sng" kern="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Information)</a:t>
            </a:r>
            <a:endParaRPr lang="en-US" sz="1200" b="1" u="sng" kern="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75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173291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Respondent-----------------M--------------F-----------Others----------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75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1675130" algn="l"/>
                <a:tab pos="1732915" algn="l"/>
                <a:tab pos="4528185" algn="l"/>
                <a:tab pos="5184775" algn="l"/>
                <a:tab pos="5651500" algn="l"/>
                <a:tab pos="6079490" algn="l"/>
                <a:tab pos="677608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Number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dependents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	   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   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   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   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    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8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2520315" algn="l"/>
                <a:tab pos="556704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(ailment)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8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2520315" algn="l"/>
                <a:tab pos="556704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 number of visits in a month</a:t>
            </a: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15620" lvl="0" indent="-342900">
              <a:spcBef>
                <a:spcPts val="68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1732915" algn="l"/>
                <a:tab pos="4187825" algn="l"/>
                <a:tab pos="4307840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 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</a:t>
            </a:r>
            <a:r>
              <a:rPr lang="en-US" sz="14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---------------JCO ---------------OR-------------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marR="515620">
              <a:spcBef>
                <a:spcPts val="0"/>
              </a:spcBef>
              <a:spcAft>
                <a:spcPts val="0"/>
              </a:spcAft>
              <a:tabLst>
                <a:tab pos="3420745" algn="l"/>
              </a:tabLst>
            </a:pP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Section</a:t>
            </a:r>
            <a:r>
              <a:rPr lang="en-US" sz="1400" b="1" u="sng" kern="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2 (Reception and Registration)</a:t>
            </a:r>
            <a:r>
              <a:rPr lang="en-US" sz="1400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    Excellent</a:t>
            </a:r>
            <a:r>
              <a:rPr lang="en-US" sz="1400" b="1" kern="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b="1" kern="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Good/ Fair</a:t>
            </a:r>
            <a:r>
              <a:rPr lang="en-US" sz="1400" b="1" kern="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/Poor</a:t>
            </a:r>
            <a:r>
              <a:rPr lang="en-US" sz="1400" b="1" kern="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/V Poor</a:t>
            </a:r>
            <a:endParaRPr lang="en-US" sz="1200" b="1" u="sng" kern="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515620">
              <a:spcBef>
                <a:spcPts val="0"/>
              </a:spcBef>
              <a:spcAft>
                <a:spcPts val="0"/>
              </a:spcAft>
              <a:tabLst>
                <a:tab pos="3420745" algn="l"/>
              </a:tabLst>
            </a:pPr>
            <a:r>
              <a:rPr lang="en-US" sz="1400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endParaRPr lang="en-US" sz="1200" b="1" u="sng" kern="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635" algn="l"/>
                <a:tab pos="2853690" algn="l"/>
                <a:tab pos="3510280" algn="l"/>
                <a:tab pos="3977005" algn="l"/>
                <a:tab pos="4404995" algn="l"/>
                <a:tab pos="5101590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Ease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taking</a:t>
            </a:r>
            <a:r>
              <a:rPr lang="en-US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appointment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79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635" algn="l"/>
                <a:tab pos="2844165" algn="l"/>
                <a:tab pos="3501390" algn="l"/>
                <a:tab pos="3968115" algn="l"/>
                <a:tab pos="4396105" algn="l"/>
                <a:tab pos="50927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Reception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desk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805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635" algn="l"/>
                <a:tab pos="2858135" algn="l"/>
                <a:tab pos="3514725" algn="l"/>
                <a:tab pos="3981450" algn="l"/>
                <a:tab pos="4410075" algn="l"/>
                <a:tab pos="510476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Polyclinic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79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635" algn="l"/>
                <a:tab pos="2844165" algn="l"/>
                <a:tab pos="3501390" algn="l"/>
                <a:tab pos="3968115" algn="l"/>
                <a:tab pos="4396105" algn="l"/>
                <a:tab pos="50927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desk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Section</a:t>
            </a:r>
            <a:r>
              <a:rPr lang="en-US" sz="1400" b="1" u="sng" kern="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400" b="1" u="sng" kern="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(Consultation)</a:t>
            </a:r>
            <a:r>
              <a:rPr lang="en-US" sz="1400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1200" b="1" u="sng" kern="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45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635" algn="l"/>
                <a:tab pos="2947670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  <a:r>
              <a:rPr lang="en-US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to see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doctor*	Excellent/Good/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Fair/Poor/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Poor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635" algn="l"/>
                <a:tab pos="294068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 given by Doctor	Excellent/Good/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Fair/Poor/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Poor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635" algn="l"/>
                <a:tab pos="294068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en-US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consultation	Excellent/Good/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Fair/Poor/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Poor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635" algn="l"/>
                <a:tab pos="294068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1400" spc="-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consultation	Excellent/Good/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Fair/Poor/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Poor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00"/>
              </a:spcBef>
              <a:tabLst>
                <a:tab pos="635" algn="l"/>
                <a:tab pos="2940685" algn="l"/>
              </a:tabLs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tabLst>
                <a:tab pos="3521710" algn="l"/>
              </a:tabLst>
            </a:pP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Section</a:t>
            </a:r>
            <a:r>
              <a:rPr lang="en-US" sz="1400" b="1" u="sng" kern="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400" b="1" u="sng" kern="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(Services</a:t>
            </a:r>
            <a:r>
              <a:rPr lang="en-US" sz="1400" b="1" u="sng" kern="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and Allied</a:t>
            </a:r>
            <a:r>
              <a:rPr lang="en-US" sz="1400" b="1" u="sng" kern="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Activities)</a:t>
            </a:r>
            <a:r>
              <a:rPr lang="en-US" sz="1400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	Excellent/Good/</a:t>
            </a:r>
            <a:r>
              <a:rPr lang="en-US" sz="1400" b="1" kern="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Fair/Poor/</a:t>
            </a:r>
            <a:r>
              <a:rPr lang="en-US" sz="1400" b="1" kern="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Very Poor</a:t>
            </a:r>
            <a:endParaRPr lang="en-US" sz="1200" b="1" u="sng" kern="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5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788035" algn="l"/>
                <a:tab pos="3771900" algn="l"/>
                <a:tab pos="4314190" algn="l"/>
                <a:tab pos="4780915" algn="l"/>
                <a:tab pos="5210810" algn="l"/>
                <a:tab pos="590613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Cleanliness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hygiene at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025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788035" algn="l"/>
                <a:tab pos="4221480" algn="l"/>
                <a:tab pos="4688205" algn="l"/>
                <a:tab pos="5116195" algn="l"/>
                <a:tab pos="5812790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Lab/Diagnostic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79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826135" algn="l"/>
                <a:tab pos="3856990" algn="l"/>
                <a:tab pos="4209415" algn="l"/>
                <a:tab pos="4676140" algn="l"/>
                <a:tab pos="5104130" algn="l"/>
                <a:tab pos="58007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Emergency</a:t>
            </a:r>
            <a:r>
              <a:rPr lang="en-US" sz="1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(Ambulance,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Oxygen)     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790"/>
              </a:spcBef>
              <a:spcAft>
                <a:spcPts val="0"/>
              </a:spcAft>
              <a:buSzPts val="1200"/>
              <a:buFont typeface="+mj-lt"/>
              <a:buAutoNum type="arabicPeriod"/>
              <a:tabLst>
                <a:tab pos="826135" algn="l"/>
                <a:tab pos="3856990" algn="l"/>
                <a:tab pos="4209415" algn="l"/>
                <a:tab pos="4676140" algn="l"/>
                <a:tab pos="5104130" algn="l"/>
                <a:tab pos="58007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Physiotherapy Service                                       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◻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4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25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523" y="660871"/>
            <a:ext cx="6858954" cy="55362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737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26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523" y="285687"/>
            <a:ext cx="6858954" cy="62866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043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4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 defTabSz="979290"/>
            <a:r>
              <a:rPr 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180" y="806533"/>
            <a:ext cx="8957308" cy="5372097"/>
          </a:xfrm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Introduction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of Study</a:t>
            </a:r>
            <a:endParaRPr lang="en-IN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Methodology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Result</a:t>
            </a:r>
            <a:endParaRPr lang="en-IN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Discussion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Conclusion</a:t>
            </a:r>
            <a:endParaRPr lang="en-IN" alt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941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4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 defTabSz="979290"/>
            <a:r>
              <a:rPr lang="en-IN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 txBox="1">
            <a:spLocks/>
          </p:cNvSpPr>
          <p:nvPr/>
        </p:nvSpPr>
        <p:spPr>
          <a:xfrm>
            <a:off x="838200" y="1276824"/>
            <a:ext cx="10515600" cy="5318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ECHS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ECHS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Launched on 1st April 2003 for medical cover to veterans(20 years)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–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5000 Cr(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Dependents – 56 Lakhs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 DESW, MoD &amp; Central Org, Nation wide network of </a:t>
            </a:r>
          </a:p>
          <a:p>
            <a:pPr lvl="1"/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Regional Centre -30</a:t>
            </a:r>
          </a:p>
          <a:p>
            <a:pPr lvl="1"/>
            <a:r>
              <a:rPr lang="en-IN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 Clinics (Primary contact point) - 433</a:t>
            </a:r>
          </a:p>
          <a:p>
            <a:pPr lvl="1"/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 Hospitals</a:t>
            </a:r>
          </a:p>
          <a:p>
            <a:pPr lvl="1"/>
            <a:r>
              <a:rPr lang="en-IN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Empanelled Hospitals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Success of ECHS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Patient Satisfaction (Overall experience) at ECHS Polyclinics depends on :-</a:t>
            </a:r>
          </a:p>
          <a:p>
            <a:pPr lvl="1"/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care</a:t>
            </a:r>
          </a:p>
          <a:p>
            <a:pPr lvl="1"/>
            <a:r>
              <a:rPr lang="en-IN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Infrastructure</a:t>
            </a:r>
          </a:p>
          <a:p>
            <a:pPr lvl="1"/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  <a:endParaRPr lang="en-IN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IN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en-IN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I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IN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</a:t>
            </a:r>
            <a:r>
              <a:rPr lang="en-IN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33" y="1142482"/>
            <a:ext cx="11505063" cy="55789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 of the study is to assess the patients’ satisfaction level at the ECHS Polyclinic,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Dundahera</a:t>
            </a:r>
            <a:endParaRPr lang="en-US" sz="24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Primary Research Question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satisfaction level of the patients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ECHS Polyclinic,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Dundahera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What are the aspects of ECHS scheme, with which the beneficiaries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satisfied/ happy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with?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What are the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 of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scheme, that require improvement?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Any other relevant information/ correlation which can be arrived at with respect to patient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at ECHS Polyclinic?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 years of its introduction, weather the scheme is successful in meeting the medical needs and expectations of ESM, can only be gauged by a patient satisfaction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en-I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METHODLOGY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8636"/>
            <a:ext cx="10967113" cy="542905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Polyclinic,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Dundahera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Gurugram</a:t>
            </a: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Cross-sectional survey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Data Collection Tools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I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 structured questionnaire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Study Population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 Patients </a:t>
            </a: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dirty="0"/>
              <a:t>With 95 % confidence level and +/-5% margin of </a:t>
            </a:r>
            <a:r>
              <a:rPr lang="de-DE" sz="2400" dirty="0" smtClean="0"/>
              <a:t>error= 385)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Sampling Method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Convenience</a:t>
            </a: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Data Analysis Tool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Excel</a:t>
            </a: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Data Analysis Method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analysis for summarizing the data collection</a:t>
            </a: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to OPD, Veterans</a:t>
            </a:r>
            <a:endParaRPr lang="en-US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Exclusion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 not given/ unwilling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9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METHODLOGY(ROL)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" name="Google Shape;358;p36"/>
          <p:cNvGraphicFramePr/>
          <p:nvPr>
            <p:extLst>
              <p:ext uri="{D42A27DB-BD31-4B8C-83A1-F6EECF244321}">
                <p14:modId xmlns:p14="http://schemas.microsoft.com/office/powerpoint/2010/main" val="3336910986"/>
              </p:ext>
            </p:extLst>
          </p:nvPr>
        </p:nvGraphicFramePr>
        <p:xfrm>
          <a:off x="63063" y="908302"/>
          <a:ext cx="12044825" cy="605785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17347"/>
                <a:gridCol w="1554480"/>
                <a:gridCol w="1863090"/>
                <a:gridCol w="1497330"/>
                <a:gridCol w="3912578"/>
              </a:tblGrid>
              <a:tr h="4291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</a:t>
                      </a:r>
                      <a:endParaRPr sz="1600" b="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</a:t>
                      </a:r>
                      <a:endParaRPr sz="1600" b="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METHODOLOGY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SAMPLE SIZE</a:t>
                      </a:r>
                      <a:endParaRPr sz="1600" b="0" u="none" strike="noStrike" cap="none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RESULTS </a:t>
                      </a:r>
                      <a:endParaRPr sz="1600" b="0" u="none" strike="noStrike" cap="none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109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smtClean="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Towards patient-centered health services in India--a scale to measure patient perceptions of quality.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0" u="none" strike="noStrike" cap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Rao KD, Peters DH, BRoche K.</a:t>
                      </a:r>
                      <a:endParaRPr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US" sz="1600" b="0" u="none" strike="noStrike" cap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 </a:t>
                      </a:r>
                      <a:r>
                        <a:rPr lang="en-US" sz="1600" b="0" u="none" strike="noStrike" cap="non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</a:t>
                      </a:r>
                      <a:r>
                        <a:rPr lang="en-US" sz="1600" b="0" u="none" strike="noStrike" cap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Care. 2006 Dec</a:t>
                      </a:r>
                      <a:endParaRPr lang="en-US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Cross Sectional Study of OPD patients</a:t>
                      </a:r>
                      <a:endParaRPr lang="en-US"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1869 OPD</a:t>
                      </a:r>
                      <a:r>
                        <a:rPr lang="en-US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Patients in public health centers in U.P.(India)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Doctor behavior, medicine availability, hospital infrastructure, staff behavior, and medical information</a:t>
                      </a:r>
                      <a:r>
                        <a:rPr lang="en-US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influence patient satisfaction in decreasing order.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Variety of health setups- same scale</a:t>
                      </a:r>
                      <a:endParaRPr sz="16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</a:tr>
              <a:tr h="109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Outpatient satisfaction and quality of health care in North Indian medical institute.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Puri</a:t>
                      </a:r>
                      <a:r>
                        <a:rPr lang="en-US" sz="16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N, Gupta A, Aggarwal AK, </a:t>
                      </a:r>
                      <a:r>
                        <a:rPr lang="en-US" sz="1600" b="0" u="non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Kaushal</a:t>
                      </a:r>
                      <a:r>
                        <a:rPr lang="en-US" sz="16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V.</a:t>
                      </a:r>
                      <a:endParaRPr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 Health Care </a:t>
                      </a:r>
                      <a:r>
                        <a:rPr lang="en-US" sz="1600" b="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Assur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2012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Cross </a:t>
                      </a:r>
                      <a:r>
                        <a:rPr lang="en-IN" sz="1600" b="0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Sectional Study </a:t>
                      </a:r>
                      <a:r>
                        <a:rPr lang="en-IN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of OPD patients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120</a:t>
                      </a:r>
                      <a:r>
                        <a:rPr lang="en-IN" sz="1600" b="0" u="none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 OPD patients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Patient satisfaction, client convenance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facilites, prescription </a:t>
                      </a:r>
                      <a:r>
                        <a:rPr lang="fr-FR" sz="1600" b="0" u="none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quality</a:t>
                      </a:r>
                      <a:r>
                        <a:rPr lang="fr-FR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 , </a:t>
                      </a:r>
                      <a:r>
                        <a:rPr lang="fr-FR" sz="1600" b="0" u="none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doctor</a:t>
                      </a:r>
                      <a:r>
                        <a:rPr lang="fr-FR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-patient interaction etc.(87% Satisfaction)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using a </a:t>
                      </a:r>
                      <a:r>
                        <a:rPr lang="en-US" sz="1600" b="0" u="none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Likert</a:t>
                      </a:r>
                      <a:r>
                        <a:rPr lang="en-US" sz="16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scale , Med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Surgical wards only, Ltd sample size.</a:t>
                      </a:r>
                      <a:endParaRPr sz="16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</a:tr>
              <a:tr h="10908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Factors Affect Patient Satisfaction in Public Hospitals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Abid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Hussain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Muhammad </a:t>
                      </a:r>
                      <a:r>
                        <a:rPr lang="en-US" sz="1600" b="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Safdar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Sial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others 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 </a:t>
                      </a:r>
                      <a:r>
                        <a:rPr lang="en-US" sz="1600" b="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Envmt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Rescearch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Public Health </a:t>
                      </a:r>
                      <a:r>
                        <a:rPr lang="en-US" sz="1600" b="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Care,Mar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Cross Sectional Study of OPD patients</a:t>
                      </a:r>
                      <a:endParaRPr lang="en-US"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554 OPD patients</a:t>
                      </a:r>
                      <a:endParaRPr lang="en-IN"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satisfaction , laboratory services, pharmacy services, doctor–patient communication, and physical services.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Ltd sample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one </a:t>
                      </a:r>
                      <a:r>
                        <a:rPr lang="en-US" sz="1600" b="0" u="none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location only</a:t>
                      </a:r>
                      <a:endParaRPr sz="16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</a:tr>
              <a:tr h="1023582">
                <a:tc>
                  <a:txBody>
                    <a:bodyPr/>
                    <a:lstStyle/>
                    <a:p>
                      <a:pPr marL="73152" marR="91440" rtl="0">
                        <a:spcAft>
                          <a:spcPts val="0"/>
                        </a:spcAft>
                      </a:pPr>
                      <a:r>
                        <a:rPr lang="en-US" sz="1600" b="0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satisfaction in ECHS Polyclinic</a:t>
                      </a:r>
                      <a:r>
                        <a:rPr lang="en-US" sz="1600" b="0" u="non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Experience </a:t>
                      </a:r>
                      <a:r>
                        <a:rPr lang="en-US" sz="1600" b="0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US" sz="1600" b="0" u="non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</a:p>
                    <a:p>
                      <a:pPr marL="73152" marR="2743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Naveen </a:t>
                      </a:r>
                      <a:r>
                        <a:rPr lang="en-US" sz="1600" b="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Phuyal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Ashok </a:t>
                      </a:r>
                      <a:r>
                        <a:rPr lang="en-US" sz="1600" b="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Jindal,YSM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Sandip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Mukerji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b="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" rtl="0"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MJSBH </a:t>
                      </a:r>
                      <a:r>
                        <a:rPr lang="en-US" sz="1600" b="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r>
                        <a:rPr lang="en-US" sz="16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 Issue 2</a:t>
                      </a:r>
                    </a:p>
                    <a:p>
                      <a:pPr marL="73152" rtl="0">
                        <a:spcAft>
                          <a:spcPts val="576"/>
                        </a:spcAft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</a:t>
                      </a:r>
                      <a:r>
                        <a:rPr lang="en-US" sz="16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Cross Sectional Study of OPD patients </a:t>
                      </a:r>
                      <a:endParaRPr lang="en-US"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008" rtl="0"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(Patients </a:t>
                      </a:r>
                      <a:r>
                        <a:rPr lang="en-US" sz="16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had at least 3 </a:t>
                      </a:r>
                      <a:r>
                        <a:rPr lang="en-US" sz="1600" b="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" marR="91440" rtl="0"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Parking, </a:t>
                      </a:r>
                      <a:r>
                        <a:rPr lang="en-US" sz="1600" b="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Regn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Waiting Area Experience, Time</a:t>
                      </a:r>
                      <a:r>
                        <a:rPr lang="en-US" sz="1600" b="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US" sz="1600" b="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r>
                        <a:rPr lang="en-US" sz="1600" b="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Lab &amp; Pharmacy,83 %good  </a:t>
                      </a:r>
                    </a:p>
                    <a:p>
                      <a:pPr marL="73152" marR="91440" rtl="0">
                        <a:spcAft>
                          <a:spcPts val="0"/>
                        </a:spcAft>
                      </a:pP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1600" b="0" u="none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Likert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scale, Study setting not given, Sub heads of factors not considered</a:t>
                      </a:r>
                      <a:endParaRPr lang="en-US" sz="1600" b="0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89290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 Identified for Survey</a:t>
                      </a:r>
                      <a:r>
                        <a:rPr lang="en-US" sz="16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Questionnaire</a:t>
                      </a: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(From ROL &amp; Process Mapping)</a:t>
                      </a:r>
                      <a:endParaRPr lang="en-US" sz="1600" b="0" u="non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Appointment/reception,</a:t>
                      </a: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</a:t>
                      </a: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      </a:t>
                      </a:r>
                      <a:r>
                        <a:rPr lang="en-US" sz="1600" b="0" u="none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&amp; Services,      </a:t>
                      </a: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Pharmacy,        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 &amp; Claims</a:t>
                      </a:r>
                      <a:endParaRPr sz="16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84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METHODLOGY(FACTORS)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75288057"/>
              </p:ext>
            </p:extLst>
          </p:nvPr>
        </p:nvGraphicFramePr>
        <p:xfrm>
          <a:off x="320427" y="1282370"/>
          <a:ext cx="114729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51881" y="1296537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7606" y="1296537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  FACTORS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012442" y="1296537"/>
            <a:ext cx="81886" cy="5445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4842" y="6141491"/>
            <a:ext cx="1140952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NOTE</a:t>
            </a:r>
            <a:r>
              <a:rPr lang="en-US" dirty="0" smtClean="0"/>
              <a:t> – </a:t>
            </a:r>
            <a:r>
              <a:rPr lang="en-US" b="1" u="sng" dirty="0" smtClean="0"/>
              <a:t>5 PONIT LIKERT SCALE </a:t>
            </a:r>
            <a:r>
              <a:rPr lang="en-US" dirty="0" smtClean="0"/>
              <a:t>WAS USED FOR EACH FACTOR/ SUB-FACTOR GRADING DURING SURVEY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EXCELLENT,   GOOD,    FAIR,    POOR,    VERY POOR,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91584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(DEMOGRAPHIC INFO)</a:t>
            </a:r>
            <a:endParaRPr lang="en-IN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991207"/>
              </p:ext>
            </p:extLst>
          </p:nvPr>
        </p:nvGraphicFramePr>
        <p:xfrm>
          <a:off x="0" y="922749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274344"/>
              </p:ext>
            </p:extLst>
          </p:nvPr>
        </p:nvGraphicFramePr>
        <p:xfrm>
          <a:off x="0" y="41148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387376"/>
              </p:ext>
            </p:extLst>
          </p:nvPr>
        </p:nvGraphicFramePr>
        <p:xfrm>
          <a:off x="7728051" y="41148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346053"/>
              </p:ext>
            </p:extLst>
          </p:nvPr>
        </p:nvGraphicFramePr>
        <p:xfrm>
          <a:off x="7685615" y="922749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2830" y="4121624"/>
            <a:ext cx="429904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DEDUCTIONS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OR/</a:t>
            </a:r>
            <a:r>
              <a:rPr lang="en-US" dirty="0" err="1" smtClean="0">
                <a:solidFill>
                  <a:srgbClr val="FFFF00"/>
                </a:solidFill>
              </a:rPr>
              <a:t>Jawans</a:t>
            </a:r>
            <a:r>
              <a:rPr lang="en-US" dirty="0" smtClean="0">
                <a:solidFill>
                  <a:srgbClr val="FFFF00"/>
                </a:solidFill>
              </a:rPr>
              <a:t> are the least category of persons visiting the polyclinic </a:t>
            </a:r>
            <a:r>
              <a:rPr lang="en-US" u="sng" dirty="0" smtClean="0">
                <a:solidFill>
                  <a:srgbClr val="FFFF00"/>
                </a:solidFill>
              </a:rPr>
              <a:t>(Maximum number of serving persons are </a:t>
            </a:r>
            <a:r>
              <a:rPr lang="en-US" u="sng" dirty="0" err="1" smtClean="0">
                <a:solidFill>
                  <a:srgbClr val="FFFF00"/>
                </a:solidFill>
              </a:rPr>
              <a:t>Jawans</a:t>
            </a:r>
            <a:r>
              <a:rPr lang="en-US" u="sng" dirty="0" smtClean="0">
                <a:solidFill>
                  <a:srgbClr val="FFFF00"/>
                </a:solidFill>
              </a:rPr>
              <a:t>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Maximum persons(40%) visiting are JCOs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u="sng" dirty="0" smtClean="0">
                <a:solidFill>
                  <a:srgbClr val="FFFF00"/>
                </a:solidFill>
              </a:rPr>
              <a:t>large number of Officers</a:t>
            </a:r>
            <a:r>
              <a:rPr lang="en-US" dirty="0" smtClean="0">
                <a:solidFill>
                  <a:srgbClr val="FFFF00"/>
                </a:solidFill>
              </a:rPr>
              <a:t> visit the </a:t>
            </a:r>
            <a:r>
              <a:rPr lang="en-US" dirty="0" smtClean="0">
                <a:solidFill>
                  <a:srgbClr val="FFFF00"/>
                </a:solidFill>
              </a:rPr>
              <a:t>Polyclinic </a:t>
            </a:r>
            <a:r>
              <a:rPr lang="en-US" dirty="0" smtClean="0">
                <a:solidFill>
                  <a:srgbClr val="FFFF00"/>
                </a:solidFill>
              </a:rPr>
              <a:t>( second highest category -36%)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2991" y="3752292"/>
            <a:ext cx="9060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 = 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</TotalTime>
  <Words>1739</Words>
  <Application>Microsoft Office PowerPoint</Application>
  <PresentationFormat>Widescreen</PresentationFormat>
  <Paragraphs>495</Paragraphs>
  <Slides>26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Andale Sans UI</vt:lpstr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Office Theme</vt:lpstr>
      <vt:lpstr>Custom Design</vt:lpstr>
      <vt:lpstr>DISSERTATION PRESENTATION</vt:lpstr>
      <vt:lpstr>APPROVAL FROM MENTOR</vt:lpstr>
      <vt:lpstr>PREVIEW</vt:lpstr>
      <vt:lpstr>INTRODUCTION</vt:lpstr>
      <vt:lpstr>OBJECTIVES OF STUDY</vt:lpstr>
      <vt:lpstr>METHODLOGY</vt:lpstr>
      <vt:lpstr>METHODLOGY(ROL)</vt:lpstr>
      <vt:lpstr>METHODLOGY(FACTORS)</vt:lpstr>
      <vt:lpstr>RESULTS (DEMOGRAPHIC INFO)</vt:lpstr>
      <vt:lpstr>RESULTS (DEMOGRAPHIC INFO)</vt:lpstr>
      <vt:lpstr>DATA SUMMARY &amp; ANALYSIS</vt:lpstr>
      <vt:lpstr>RESULT(PATIENT SATISFACTION)</vt:lpstr>
      <vt:lpstr>   RESULT (PATIENT SATISFACTION)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Jitender Mann</dc:creator>
  <cp:lastModifiedBy>manoj singh</cp:lastModifiedBy>
  <cp:revision>184</cp:revision>
  <dcterms:created xsi:type="dcterms:W3CDTF">2022-06-20T12:51:09Z</dcterms:created>
  <dcterms:modified xsi:type="dcterms:W3CDTF">2023-06-15T09:21:49Z</dcterms:modified>
  <cp:contentStatus/>
</cp:coreProperties>
</file>