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4" r:id="rId4"/>
    <p:sldId id="266" r:id="rId5"/>
    <p:sldId id="257" r:id="rId6"/>
    <p:sldId id="259" r:id="rId7"/>
    <p:sldId id="260" r:id="rId8"/>
    <p:sldId id="271" r:id="rId9"/>
    <p:sldId id="277" r:id="rId10"/>
    <p:sldId id="261" r:id="rId11"/>
    <p:sldId id="273" r:id="rId12"/>
    <p:sldId id="274" r:id="rId13"/>
    <p:sldId id="275" r:id="rId14"/>
    <p:sldId id="263" r:id="rId15"/>
    <p:sldId id="27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E1B2A-2E6E-740B-0DC5-F359BF8B6912}" v="6" dt="2023-06-16T08:48:45.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bhav K Singh" userId="688a328c-2bc6-4e25-a5b1-217da66ff5f7" providerId="ADAL" clId="{3E45FBA1-726B-428D-93C4-9F7F403EBB69}"/>
    <pc:docChg chg="custSel modSld">
      <pc:chgData name="Vaibhav K Singh" userId="688a328c-2bc6-4e25-a5b1-217da66ff5f7" providerId="ADAL" clId="{3E45FBA1-726B-428D-93C4-9F7F403EBB69}" dt="2023-06-16T06:54:56.562" v="14" actId="1076"/>
      <pc:docMkLst>
        <pc:docMk/>
      </pc:docMkLst>
      <pc:sldChg chg="modSp mod">
        <pc:chgData name="Vaibhav K Singh" userId="688a328c-2bc6-4e25-a5b1-217da66ff5f7" providerId="ADAL" clId="{3E45FBA1-726B-428D-93C4-9F7F403EBB69}" dt="2023-06-16T06:54:02.186" v="9" actId="20577"/>
        <pc:sldMkLst>
          <pc:docMk/>
          <pc:sldMk cId="865409043" sldId="263"/>
        </pc:sldMkLst>
        <pc:spChg chg="mod">
          <ac:chgData name="Vaibhav K Singh" userId="688a328c-2bc6-4e25-a5b1-217da66ff5f7" providerId="ADAL" clId="{3E45FBA1-726B-428D-93C4-9F7F403EBB69}" dt="2023-06-16T06:54:02.186" v="9" actId="20577"/>
          <ac:spMkLst>
            <pc:docMk/>
            <pc:sldMk cId="865409043" sldId="263"/>
            <ac:spMk id="2" creationId="{BB07E8DC-655E-4B23-AE0B-C1F173F42B5C}"/>
          </ac:spMkLst>
        </pc:spChg>
      </pc:sldChg>
      <pc:sldChg chg="modSp mod">
        <pc:chgData name="Vaibhav K Singh" userId="688a328c-2bc6-4e25-a5b1-217da66ff5f7" providerId="ADAL" clId="{3E45FBA1-726B-428D-93C4-9F7F403EBB69}" dt="2023-06-16T06:51:54.943" v="4" actId="14100"/>
        <pc:sldMkLst>
          <pc:docMk/>
          <pc:sldMk cId="1736188509" sldId="273"/>
        </pc:sldMkLst>
        <pc:spChg chg="mod">
          <ac:chgData name="Vaibhav K Singh" userId="688a328c-2bc6-4e25-a5b1-217da66ff5f7" providerId="ADAL" clId="{3E45FBA1-726B-428D-93C4-9F7F403EBB69}" dt="2023-06-16T06:51:54.943" v="4" actId="14100"/>
          <ac:spMkLst>
            <pc:docMk/>
            <pc:sldMk cId="1736188509" sldId="273"/>
            <ac:spMk id="3" creationId="{D44E95A9-1CE5-4AF8-B3B2-EAA8F1E1D3D4}"/>
          </ac:spMkLst>
        </pc:spChg>
        <pc:spChg chg="mod">
          <ac:chgData name="Vaibhav K Singh" userId="688a328c-2bc6-4e25-a5b1-217da66ff5f7" providerId="ADAL" clId="{3E45FBA1-726B-428D-93C4-9F7F403EBB69}" dt="2023-06-16T06:51:42.405" v="3" actId="1076"/>
          <ac:spMkLst>
            <pc:docMk/>
            <pc:sldMk cId="1736188509" sldId="273"/>
            <ac:spMk id="6" creationId="{39F0F992-AE62-4690-ACC2-C9AF7BB51F5F}"/>
          </ac:spMkLst>
        </pc:spChg>
      </pc:sldChg>
      <pc:sldChg chg="modSp mod">
        <pc:chgData name="Vaibhav K Singh" userId="688a328c-2bc6-4e25-a5b1-217da66ff5f7" providerId="ADAL" clId="{3E45FBA1-726B-428D-93C4-9F7F403EBB69}" dt="2023-06-16T06:54:10.620" v="11" actId="5793"/>
        <pc:sldMkLst>
          <pc:docMk/>
          <pc:sldMk cId="877956756" sldId="274"/>
        </pc:sldMkLst>
        <pc:spChg chg="mod">
          <ac:chgData name="Vaibhav K Singh" userId="688a328c-2bc6-4e25-a5b1-217da66ff5f7" providerId="ADAL" clId="{3E45FBA1-726B-428D-93C4-9F7F403EBB69}" dt="2023-06-16T06:53:31.019" v="6" actId="1076"/>
          <ac:spMkLst>
            <pc:docMk/>
            <pc:sldMk cId="877956756" sldId="274"/>
            <ac:spMk id="2" creationId="{1B3E6A5B-D104-412A-A0BC-D1034DC0187E}"/>
          </ac:spMkLst>
        </pc:spChg>
        <pc:spChg chg="mod">
          <ac:chgData name="Vaibhav K Singh" userId="688a328c-2bc6-4e25-a5b1-217da66ff5f7" providerId="ADAL" clId="{3E45FBA1-726B-428D-93C4-9F7F403EBB69}" dt="2023-06-16T06:54:10.620" v="11" actId="5793"/>
          <ac:spMkLst>
            <pc:docMk/>
            <pc:sldMk cId="877956756" sldId="274"/>
            <ac:spMk id="4" creationId="{6CBA92B5-A16B-4D44-9686-12913C8D7ECB}"/>
          </ac:spMkLst>
        </pc:spChg>
      </pc:sldChg>
      <pc:sldChg chg="modSp mod">
        <pc:chgData name="Vaibhav K Singh" userId="688a328c-2bc6-4e25-a5b1-217da66ff5f7" providerId="ADAL" clId="{3E45FBA1-726B-428D-93C4-9F7F403EBB69}" dt="2023-06-16T06:53:44.096" v="7" actId="2711"/>
        <pc:sldMkLst>
          <pc:docMk/>
          <pc:sldMk cId="2449212984" sldId="276"/>
        </pc:sldMkLst>
        <pc:spChg chg="mod">
          <ac:chgData name="Vaibhav K Singh" userId="688a328c-2bc6-4e25-a5b1-217da66ff5f7" providerId="ADAL" clId="{3E45FBA1-726B-428D-93C4-9F7F403EBB69}" dt="2023-06-16T06:53:44.096" v="7" actId="2711"/>
          <ac:spMkLst>
            <pc:docMk/>
            <pc:sldMk cId="2449212984" sldId="276"/>
            <ac:spMk id="2" creationId="{ADD85C76-C7B4-42B3-8558-0458B0241FCA}"/>
          </ac:spMkLst>
        </pc:spChg>
      </pc:sldChg>
      <pc:sldChg chg="modSp mod">
        <pc:chgData name="Vaibhav K Singh" userId="688a328c-2bc6-4e25-a5b1-217da66ff5f7" providerId="ADAL" clId="{3E45FBA1-726B-428D-93C4-9F7F403EBB69}" dt="2023-06-16T06:54:56.562" v="14" actId="1076"/>
        <pc:sldMkLst>
          <pc:docMk/>
          <pc:sldMk cId="1799086091" sldId="277"/>
        </pc:sldMkLst>
        <pc:spChg chg="mod">
          <ac:chgData name="Vaibhav K Singh" userId="688a328c-2bc6-4e25-a5b1-217da66ff5f7" providerId="ADAL" clId="{3E45FBA1-726B-428D-93C4-9F7F403EBB69}" dt="2023-06-16T06:54:56.562" v="14" actId="1076"/>
          <ac:spMkLst>
            <pc:docMk/>
            <pc:sldMk cId="1799086091" sldId="277"/>
            <ac:spMk id="3" creationId="{AE87D24D-5A57-4162-86B0-0D4FED1D7021}"/>
          </ac:spMkLst>
        </pc:spChg>
      </pc:sldChg>
    </pc:docChg>
  </pc:docChgLst>
  <pc:docChgLst>
    <pc:chgData name="Vaibhav Kumar Singh" userId="S::vaibhavkumar_2123@iihmrdelhi.edu.in::6f4da15e-b266-4a85-bf8b-7072354dbb83" providerId="AD" clId="Web-{44BE1B2A-2E6E-740B-0DC5-F359BF8B6912}"/>
    <pc:docChg chg="modSld">
      <pc:chgData name="Vaibhav Kumar Singh" userId="S::vaibhavkumar_2123@iihmrdelhi.edu.in::6f4da15e-b266-4a85-bf8b-7072354dbb83" providerId="AD" clId="Web-{44BE1B2A-2E6E-740B-0DC5-F359BF8B6912}" dt="2023-06-16T08:48:41.116" v="2" actId="20577"/>
      <pc:docMkLst>
        <pc:docMk/>
      </pc:docMkLst>
      <pc:sldChg chg="modSp">
        <pc:chgData name="Vaibhav Kumar Singh" userId="S::vaibhavkumar_2123@iihmrdelhi.edu.in::6f4da15e-b266-4a85-bf8b-7072354dbb83" providerId="AD" clId="Web-{44BE1B2A-2E6E-740B-0DC5-F359BF8B6912}" dt="2023-06-16T08:48:41.116" v="2" actId="20577"/>
        <pc:sldMkLst>
          <pc:docMk/>
          <pc:sldMk cId="1736188509" sldId="273"/>
        </pc:sldMkLst>
        <pc:spChg chg="mod">
          <ac:chgData name="Vaibhav Kumar Singh" userId="S::vaibhavkumar_2123@iihmrdelhi.edu.in::6f4da15e-b266-4a85-bf8b-7072354dbb83" providerId="AD" clId="Web-{44BE1B2A-2E6E-740B-0DC5-F359BF8B6912}" dt="2023-06-16T08:48:41.116" v="2" actId="20577"/>
          <ac:spMkLst>
            <pc:docMk/>
            <pc:sldMk cId="1736188509" sldId="273"/>
            <ac:spMk id="3" creationId="{D44E95A9-1CE5-4AF8-B3B2-EAA8F1E1D3D4}"/>
          </ac:spMkLst>
        </pc:spChg>
      </pc:sldChg>
    </pc:docChg>
  </pc:docChgLst>
  <pc:docChgLst>
    <pc:chgData name="Vaibhav Kumar Singh" userId="6f4da15e-b266-4a85-bf8b-7072354dbb83" providerId="ADAL" clId="{76C63E96-3E99-4C73-878D-96434A9157B8}"/>
    <pc:docChg chg="modSld">
      <pc:chgData name="Vaibhav Kumar Singh" userId="6f4da15e-b266-4a85-bf8b-7072354dbb83" providerId="ADAL" clId="{76C63E96-3E99-4C73-878D-96434A9157B8}" dt="2023-06-16T10:13:59.974" v="14" actId="20577"/>
      <pc:docMkLst>
        <pc:docMk/>
      </pc:docMkLst>
      <pc:sldChg chg="modSp">
        <pc:chgData name="Vaibhav Kumar Singh" userId="6f4da15e-b266-4a85-bf8b-7072354dbb83" providerId="ADAL" clId="{76C63E96-3E99-4C73-878D-96434A9157B8}" dt="2023-06-16T10:13:59.974" v="14" actId="20577"/>
        <pc:sldMkLst>
          <pc:docMk/>
          <pc:sldMk cId="4255779981" sldId="275"/>
        </pc:sldMkLst>
        <pc:graphicFrameChg chg="mod">
          <ac:chgData name="Vaibhav Kumar Singh" userId="6f4da15e-b266-4a85-bf8b-7072354dbb83" providerId="ADAL" clId="{76C63E96-3E99-4C73-878D-96434A9157B8}" dt="2023-06-16T10:13:59.974" v="14" actId="20577"/>
          <ac:graphicFrameMkLst>
            <pc:docMk/>
            <pc:sldMk cId="4255779981" sldId="275"/>
            <ac:graphicFrameMk id="15" creationId="{27ACB60E-02EB-0CD1-9271-3C3B0EEA8AE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Number of papers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Sheet1!$E$5</c:f>
              <c:strCache>
                <c:ptCount val="1"/>
                <c:pt idx="0">
                  <c:v>Number of papers</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Sheet1!$D$6:$D$7</c:f>
              <c:strCache>
                <c:ptCount val="2"/>
                <c:pt idx="0">
                  <c:v>Factors Influencing</c:v>
                </c:pt>
                <c:pt idx="1">
                  <c:v>Opportunities Associated</c:v>
                </c:pt>
              </c:strCache>
            </c:strRef>
          </c:cat>
          <c:val>
            <c:numRef>
              <c:f>Sheet1!$E$6:$E$7</c:f>
              <c:numCache>
                <c:formatCode>General</c:formatCode>
                <c:ptCount val="2"/>
                <c:pt idx="0">
                  <c:v>11</c:v>
                </c:pt>
                <c:pt idx="1">
                  <c:v>17</c:v>
                </c:pt>
              </c:numCache>
            </c:numRef>
          </c:val>
          <c:extLst>
            <c:ext xmlns:c16="http://schemas.microsoft.com/office/drawing/2014/chart" uri="{C3380CC4-5D6E-409C-BE32-E72D297353CC}">
              <c16:uniqueId val="{00000000-D6D3-4903-9F99-4A2CE7A3A725}"/>
            </c:ext>
          </c:extLst>
        </c:ser>
        <c:dLbls>
          <c:showLegendKey val="0"/>
          <c:showVal val="1"/>
          <c:showCatName val="0"/>
          <c:showSerName val="0"/>
          <c:showPercent val="0"/>
          <c:showBubbleSize val="0"/>
        </c:dLbls>
        <c:gapWidth val="150"/>
        <c:shape val="pyramid"/>
        <c:axId val="1336276928"/>
        <c:axId val="1336277760"/>
        <c:axId val="0"/>
      </c:bar3DChart>
      <c:catAx>
        <c:axId val="1336276928"/>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1336277760"/>
        <c:crosses val="autoZero"/>
        <c:auto val="1"/>
        <c:lblAlgn val="ctr"/>
        <c:lblOffset val="100"/>
        <c:noMultiLvlLbl val="0"/>
      </c:catAx>
      <c:valAx>
        <c:axId val="133627776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36276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75E67-BF90-4F23-A93E-9055FCEE97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55AFA8-63C4-48F3-A0AE-68060BC5582F}">
      <dgm:prSet custT="1"/>
      <dgm:spPr/>
      <dgm:t>
        <a:bodyPr anchor="ctr"/>
        <a:lstStyle/>
        <a:p>
          <a:r>
            <a:rPr lang="en-IN" sz="1350" dirty="0">
              <a:latin typeface="EYInterstate Light" panose="02000506000000020004" pitchFamily="2" charset="0"/>
            </a:rPr>
            <a:t>The WHO defines mental health as “a state of well-being in which an individual realizes his or her own abilities, can cope with the normal stresses of life, can work productively, and is able to make a contribution to his or her community.” </a:t>
          </a:r>
          <a:endParaRPr lang="en-US" sz="1350" dirty="0">
            <a:latin typeface="EYInterstate Light" panose="02000506000000020004" pitchFamily="2" charset="0"/>
          </a:endParaRPr>
        </a:p>
      </dgm:t>
    </dgm:pt>
    <dgm:pt modelId="{BB51EF93-1476-4795-959C-7B0358149D44}" type="parTrans" cxnId="{A870F7D3-D8E7-490A-BAE8-66FD9DFF1875}">
      <dgm:prSet/>
      <dgm:spPr/>
      <dgm:t>
        <a:bodyPr/>
        <a:lstStyle/>
        <a:p>
          <a:endParaRPr lang="en-US" sz="1350">
            <a:latin typeface="EYInterstate Light" panose="02000506000000020004" pitchFamily="2" charset="0"/>
          </a:endParaRPr>
        </a:p>
      </dgm:t>
    </dgm:pt>
    <dgm:pt modelId="{FE81CB3B-B9C8-48A2-8798-277AA6B6F759}" type="sibTrans" cxnId="{A870F7D3-D8E7-490A-BAE8-66FD9DFF1875}">
      <dgm:prSet/>
      <dgm:spPr/>
      <dgm:t>
        <a:bodyPr/>
        <a:lstStyle/>
        <a:p>
          <a:endParaRPr lang="en-US" sz="1350">
            <a:latin typeface="EYInterstate Light" panose="02000506000000020004" pitchFamily="2" charset="0"/>
          </a:endParaRPr>
        </a:p>
      </dgm:t>
    </dgm:pt>
    <dgm:pt modelId="{99921860-8CDB-4060-98DE-88D1AA38C9EB}">
      <dgm:prSet custT="1"/>
      <dgm:spPr/>
      <dgm:t>
        <a:bodyPr anchor="ctr"/>
        <a:lstStyle/>
        <a:p>
          <a:r>
            <a:rPr lang="en-IN" sz="1350">
              <a:latin typeface="EYInterstate Light" panose="02000506000000020004" pitchFamily="2" charset="0"/>
            </a:rPr>
            <a:t>Among other serious mental health issues, suicide is a leading cause of death among young people. 800,000 people commit suicide every year. </a:t>
          </a:r>
          <a:endParaRPr lang="en-US" sz="1350" dirty="0">
            <a:latin typeface="EYInterstate Light" panose="02000506000000020004" pitchFamily="2" charset="0"/>
          </a:endParaRPr>
        </a:p>
      </dgm:t>
    </dgm:pt>
    <dgm:pt modelId="{71172110-F4D5-4A67-B1C1-F6DED0DCB9FE}" type="parTrans" cxnId="{DE88511A-FF66-48AC-B54C-76EED858A174}">
      <dgm:prSet/>
      <dgm:spPr/>
      <dgm:t>
        <a:bodyPr/>
        <a:lstStyle/>
        <a:p>
          <a:endParaRPr lang="en-US" sz="1350">
            <a:latin typeface="EYInterstate Light" panose="02000506000000020004" pitchFamily="2" charset="0"/>
          </a:endParaRPr>
        </a:p>
      </dgm:t>
    </dgm:pt>
    <dgm:pt modelId="{358696C1-C8CA-4907-AC5B-1E7CDA8A12C6}" type="sibTrans" cxnId="{DE88511A-FF66-48AC-B54C-76EED858A174}">
      <dgm:prSet/>
      <dgm:spPr/>
      <dgm:t>
        <a:bodyPr/>
        <a:lstStyle/>
        <a:p>
          <a:endParaRPr lang="en-US" sz="1350">
            <a:latin typeface="EYInterstate Light" panose="02000506000000020004" pitchFamily="2" charset="0"/>
          </a:endParaRPr>
        </a:p>
      </dgm:t>
    </dgm:pt>
    <dgm:pt modelId="{7C2441F0-2BCB-4AD9-AF1E-6B58912D869D}">
      <dgm:prSet custT="1"/>
      <dgm:spPr/>
      <dgm:t>
        <a:bodyPr anchor="ctr"/>
        <a:lstStyle/>
        <a:p>
          <a:r>
            <a:rPr lang="en-IN" sz="1350">
              <a:latin typeface="EYInterstate Light" panose="02000506000000020004" pitchFamily="2" charset="0"/>
            </a:rPr>
            <a:t>One in four people experience a mental health disorder at some point in their lives. However, it is noteworthy that only one in five people with a mental health disorder receives treatment.</a:t>
          </a:r>
          <a:endParaRPr lang="en-US" sz="1350" dirty="0">
            <a:latin typeface="EYInterstate Light" panose="02000506000000020004" pitchFamily="2" charset="0"/>
          </a:endParaRPr>
        </a:p>
      </dgm:t>
    </dgm:pt>
    <dgm:pt modelId="{C145ED39-B91C-4BC3-9FC7-587548188AC4}" type="parTrans" cxnId="{60606305-958E-43E4-A67A-89B9DA94F5F6}">
      <dgm:prSet/>
      <dgm:spPr/>
      <dgm:t>
        <a:bodyPr/>
        <a:lstStyle/>
        <a:p>
          <a:endParaRPr lang="en-US" sz="1350">
            <a:latin typeface="EYInterstate Light" panose="02000506000000020004" pitchFamily="2" charset="0"/>
          </a:endParaRPr>
        </a:p>
      </dgm:t>
    </dgm:pt>
    <dgm:pt modelId="{8909E3A8-707E-4171-BA2F-3FD956EEC5BE}" type="sibTrans" cxnId="{60606305-958E-43E4-A67A-89B9DA94F5F6}">
      <dgm:prSet/>
      <dgm:spPr/>
      <dgm:t>
        <a:bodyPr/>
        <a:lstStyle/>
        <a:p>
          <a:endParaRPr lang="en-US" sz="1350">
            <a:latin typeface="EYInterstate Light" panose="02000506000000020004" pitchFamily="2" charset="0"/>
          </a:endParaRPr>
        </a:p>
      </dgm:t>
    </dgm:pt>
    <dgm:pt modelId="{EAD3D825-E9AF-473D-BFA0-4D446024E7C0}">
      <dgm:prSet custT="1"/>
      <dgm:spPr/>
      <dgm:t>
        <a:bodyPr anchor="ctr"/>
        <a:lstStyle/>
        <a:p>
          <a:endParaRPr lang="en-US" sz="1350" dirty="0">
            <a:latin typeface="EYInterstate Light" panose="02000506000000020004" pitchFamily="2" charset="0"/>
          </a:endParaRPr>
        </a:p>
      </dgm:t>
    </dgm:pt>
    <dgm:pt modelId="{AC1FFC29-539D-46E7-A12B-DFFE95207772}" type="parTrans" cxnId="{3B2BD982-37A0-4305-B8DE-65E9F58B9285}">
      <dgm:prSet/>
      <dgm:spPr/>
      <dgm:t>
        <a:bodyPr/>
        <a:lstStyle/>
        <a:p>
          <a:endParaRPr lang="en-US" sz="1350">
            <a:latin typeface="EYInterstate Light" panose="02000506000000020004" pitchFamily="2" charset="0"/>
          </a:endParaRPr>
        </a:p>
      </dgm:t>
    </dgm:pt>
    <dgm:pt modelId="{80321B30-7686-4B54-8F4A-A1C8060CE2A4}" type="sibTrans" cxnId="{3B2BD982-37A0-4305-B8DE-65E9F58B9285}">
      <dgm:prSet/>
      <dgm:spPr/>
      <dgm:t>
        <a:bodyPr/>
        <a:lstStyle/>
        <a:p>
          <a:endParaRPr lang="en-US" sz="1350">
            <a:latin typeface="EYInterstate Light" panose="02000506000000020004" pitchFamily="2" charset="0"/>
          </a:endParaRPr>
        </a:p>
      </dgm:t>
    </dgm:pt>
    <dgm:pt modelId="{46CD20CA-592B-413C-A1A8-DAAFCCA5A6C7}">
      <dgm:prSet custT="1"/>
      <dgm:spPr/>
      <dgm:t>
        <a:bodyPr anchor="ctr"/>
        <a:lstStyle/>
        <a:p>
          <a:r>
            <a:rPr lang="en-US" sz="1350" b="0" i="0" baseline="0">
              <a:latin typeface="EYInterstate Light" panose="02000506000000020004" pitchFamily="2" charset="0"/>
            </a:rPr>
            <a:t>Telemental health has been found effective in treating mental health conditions like depression, anxiety, and post-traumatic stress disorder.</a:t>
          </a:r>
          <a:endParaRPr lang="en-US" sz="1350" dirty="0">
            <a:latin typeface="EYInterstate Light" panose="02000506000000020004" pitchFamily="2" charset="0"/>
          </a:endParaRPr>
        </a:p>
      </dgm:t>
    </dgm:pt>
    <dgm:pt modelId="{9DD087E8-AD07-46F7-A011-FF9DC9491D48}" type="parTrans" cxnId="{360D8A54-DBD1-494C-A041-D915104E5A6A}">
      <dgm:prSet/>
      <dgm:spPr/>
      <dgm:t>
        <a:bodyPr/>
        <a:lstStyle/>
        <a:p>
          <a:endParaRPr lang="en-US" sz="1350">
            <a:latin typeface="EYInterstate Light" panose="02000506000000020004" pitchFamily="2" charset="0"/>
          </a:endParaRPr>
        </a:p>
      </dgm:t>
    </dgm:pt>
    <dgm:pt modelId="{E2F0E4E7-BC77-4FA5-A684-86A265C5208A}" type="sibTrans" cxnId="{360D8A54-DBD1-494C-A041-D915104E5A6A}">
      <dgm:prSet/>
      <dgm:spPr/>
      <dgm:t>
        <a:bodyPr/>
        <a:lstStyle/>
        <a:p>
          <a:endParaRPr lang="en-US" sz="1350">
            <a:latin typeface="EYInterstate Light" panose="02000506000000020004" pitchFamily="2" charset="0"/>
          </a:endParaRPr>
        </a:p>
      </dgm:t>
    </dgm:pt>
    <dgm:pt modelId="{766D98EE-D889-4F7B-A9D4-27A443643210}">
      <dgm:prSet custT="1"/>
      <dgm:spPr/>
      <dgm:t>
        <a:bodyPr anchor="ctr"/>
        <a:lstStyle/>
        <a:p>
          <a:r>
            <a:rPr lang="en-US" sz="1350" b="0" i="0" baseline="0" dirty="0">
              <a:latin typeface="EYInterstate Light" panose="02000506000000020004" pitchFamily="2" charset="0"/>
            </a:rPr>
            <a:t>Telemental health is the delivery of mental health services through electronic communication technologies.</a:t>
          </a:r>
          <a:endParaRPr lang="en-US" sz="1350" dirty="0">
            <a:latin typeface="EYInterstate Light" panose="02000506000000020004" pitchFamily="2" charset="0"/>
          </a:endParaRPr>
        </a:p>
      </dgm:t>
    </dgm:pt>
    <dgm:pt modelId="{833D2AE2-CA1E-4631-ADF5-FD27BC6D5520}" type="parTrans" cxnId="{BD28A274-2E9B-472C-B582-561102AC057A}">
      <dgm:prSet/>
      <dgm:spPr/>
      <dgm:t>
        <a:bodyPr/>
        <a:lstStyle/>
        <a:p>
          <a:endParaRPr lang="en-US" sz="1350">
            <a:latin typeface="EYInterstate Light" panose="02000506000000020004" pitchFamily="2" charset="0"/>
          </a:endParaRPr>
        </a:p>
      </dgm:t>
    </dgm:pt>
    <dgm:pt modelId="{E7912988-11F1-4F40-AA60-0EA29A65251F}" type="sibTrans" cxnId="{BD28A274-2E9B-472C-B582-561102AC057A}">
      <dgm:prSet/>
      <dgm:spPr/>
      <dgm:t>
        <a:bodyPr/>
        <a:lstStyle/>
        <a:p>
          <a:endParaRPr lang="en-US" sz="1350">
            <a:latin typeface="EYInterstate Light" panose="02000506000000020004" pitchFamily="2" charset="0"/>
          </a:endParaRPr>
        </a:p>
      </dgm:t>
    </dgm:pt>
    <dgm:pt modelId="{9C12DC96-6C9E-4EE7-851D-481FD47A3FBD}" type="pres">
      <dgm:prSet presAssocID="{6CC75E67-BF90-4F23-A93E-9055FCEE9786}" presName="vert0" presStyleCnt="0">
        <dgm:presLayoutVars>
          <dgm:dir/>
          <dgm:animOne val="branch"/>
          <dgm:animLvl val="lvl"/>
        </dgm:presLayoutVars>
      </dgm:prSet>
      <dgm:spPr/>
    </dgm:pt>
    <dgm:pt modelId="{BA54C61B-5CC3-458E-A5FA-E350F77803E8}" type="pres">
      <dgm:prSet presAssocID="{F855AFA8-63C4-48F3-A0AE-68060BC5582F}" presName="thickLine" presStyleLbl="alignNode1" presStyleIdx="0" presStyleCnt="6"/>
      <dgm:spPr/>
    </dgm:pt>
    <dgm:pt modelId="{3F86F129-122A-4170-B12A-4A29BCE52725}" type="pres">
      <dgm:prSet presAssocID="{F855AFA8-63C4-48F3-A0AE-68060BC5582F}" presName="horz1" presStyleCnt="0"/>
      <dgm:spPr/>
    </dgm:pt>
    <dgm:pt modelId="{7D8FAEA1-55E8-4A39-83A7-EE9C8C78FBAB}" type="pres">
      <dgm:prSet presAssocID="{F855AFA8-63C4-48F3-A0AE-68060BC5582F}" presName="tx1" presStyleLbl="revTx" presStyleIdx="0" presStyleCnt="6" custLinFactNeighborY="5820"/>
      <dgm:spPr/>
    </dgm:pt>
    <dgm:pt modelId="{97B80157-4F63-4384-88D0-1CB8827DF94F}" type="pres">
      <dgm:prSet presAssocID="{F855AFA8-63C4-48F3-A0AE-68060BC5582F}" presName="vert1" presStyleCnt="0"/>
      <dgm:spPr/>
    </dgm:pt>
    <dgm:pt modelId="{D4363A65-78E0-46E5-9D57-BD467E7FF12A}" type="pres">
      <dgm:prSet presAssocID="{99921860-8CDB-4060-98DE-88D1AA38C9EB}" presName="thickLine" presStyleLbl="alignNode1" presStyleIdx="1" presStyleCnt="6"/>
      <dgm:spPr/>
    </dgm:pt>
    <dgm:pt modelId="{18C04197-4127-4403-BF1F-D42DB2E04555}" type="pres">
      <dgm:prSet presAssocID="{99921860-8CDB-4060-98DE-88D1AA38C9EB}" presName="horz1" presStyleCnt="0"/>
      <dgm:spPr/>
    </dgm:pt>
    <dgm:pt modelId="{675F422C-EDB7-46F6-9B8D-CB9CBDC09530}" type="pres">
      <dgm:prSet presAssocID="{99921860-8CDB-4060-98DE-88D1AA38C9EB}" presName="tx1" presStyleLbl="revTx" presStyleIdx="1" presStyleCnt="6" custLinFactNeighborY="3294"/>
      <dgm:spPr/>
    </dgm:pt>
    <dgm:pt modelId="{6A8DFACB-5B83-4AE2-9221-5EF96833189C}" type="pres">
      <dgm:prSet presAssocID="{99921860-8CDB-4060-98DE-88D1AA38C9EB}" presName="vert1" presStyleCnt="0"/>
      <dgm:spPr/>
    </dgm:pt>
    <dgm:pt modelId="{8ADA467A-800F-4B17-9CD4-09026F6A2184}" type="pres">
      <dgm:prSet presAssocID="{7C2441F0-2BCB-4AD9-AF1E-6B58912D869D}" presName="thickLine" presStyleLbl="alignNode1" presStyleIdx="2" presStyleCnt="6"/>
      <dgm:spPr/>
    </dgm:pt>
    <dgm:pt modelId="{E0EE5CD0-D77F-4871-BEF6-102F307DDCAC}" type="pres">
      <dgm:prSet presAssocID="{7C2441F0-2BCB-4AD9-AF1E-6B58912D869D}" presName="horz1" presStyleCnt="0"/>
      <dgm:spPr/>
    </dgm:pt>
    <dgm:pt modelId="{ED6D259A-F3FE-4278-8443-BB4BA35C6115}" type="pres">
      <dgm:prSet presAssocID="{7C2441F0-2BCB-4AD9-AF1E-6B58912D869D}" presName="tx1" presStyleLbl="revTx" presStyleIdx="2" presStyleCnt="6"/>
      <dgm:spPr/>
    </dgm:pt>
    <dgm:pt modelId="{E82E144F-2B0F-49D5-A5D1-BF7797DD9914}" type="pres">
      <dgm:prSet presAssocID="{7C2441F0-2BCB-4AD9-AF1E-6B58912D869D}" presName="vert1" presStyleCnt="0"/>
      <dgm:spPr/>
    </dgm:pt>
    <dgm:pt modelId="{0276FE70-C0E8-4BF0-9849-5C8889F46EBB}" type="pres">
      <dgm:prSet presAssocID="{EAD3D825-E9AF-473D-BFA0-4D446024E7C0}" presName="thickLine" presStyleLbl="alignNode1" presStyleIdx="3" presStyleCnt="6"/>
      <dgm:spPr/>
    </dgm:pt>
    <dgm:pt modelId="{615A72EE-96C9-414E-A032-9A20907A4A31}" type="pres">
      <dgm:prSet presAssocID="{EAD3D825-E9AF-473D-BFA0-4D446024E7C0}" presName="horz1" presStyleCnt="0"/>
      <dgm:spPr/>
    </dgm:pt>
    <dgm:pt modelId="{DF15D2FB-8C11-4A48-B308-8BA2F2ECE144}" type="pres">
      <dgm:prSet presAssocID="{EAD3D825-E9AF-473D-BFA0-4D446024E7C0}" presName="tx1" presStyleLbl="revTx" presStyleIdx="3" presStyleCnt="6"/>
      <dgm:spPr/>
    </dgm:pt>
    <dgm:pt modelId="{2D834354-ED36-48B1-9B21-EBE8054A75A6}" type="pres">
      <dgm:prSet presAssocID="{EAD3D825-E9AF-473D-BFA0-4D446024E7C0}" presName="vert1" presStyleCnt="0"/>
      <dgm:spPr/>
    </dgm:pt>
    <dgm:pt modelId="{2B506D4D-7C5A-468D-8452-400BA6D0A369}" type="pres">
      <dgm:prSet presAssocID="{46CD20CA-592B-413C-A1A8-DAAFCCA5A6C7}" presName="thickLine" presStyleLbl="alignNode1" presStyleIdx="4" presStyleCnt="6"/>
      <dgm:spPr/>
    </dgm:pt>
    <dgm:pt modelId="{4AB7C1B4-186C-438D-B541-A34009F7C2DA}" type="pres">
      <dgm:prSet presAssocID="{46CD20CA-592B-413C-A1A8-DAAFCCA5A6C7}" presName="horz1" presStyleCnt="0"/>
      <dgm:spPr/>
    </dgm:pt>
    <dgm:pt modelId="{E65FDC24-CA28-4677-9EBE-884DD9E20B75}" type="pres">
      <dgm:prSet presAssocID="{46CD20CA-592B-413C-A1A8-DAAFCCA5A6C7}" presName="tx1" presStyleLbl="revTx" presStyleIdx="4" presStyleCnt="6" custLinFactNeighborY="9596"/>
      <dgm:spPr/>
    </dgm:pt>
    <dgm:pt modelId="{89491C0A-12E9-4940-84D7-92AC08327D93}" type="pres">
      <dgm:prSet presAssocID="{46CD20CA-592B-413C-A1A8-DAAFCCA5A6C7}" presName="vert1" presStyleCnt="0"/>
      <dgm:spPr/>
    </dgm:pt>
    <dgm:pt modelId="{BF36CA78-30A6-45E8-9E0A-F02B92099402}" type="pres">
      <dgm:prSet presAssocID="{766D98EE-D889-4F7B-A9D4-27A443643210}" presName="thickLine" presStyleLbl="alignNode1" presStyleIdx="5" presStyleCnt="6" custLinFactNeighborX="0"/>
      <dgm:spPr/>
    </dgm:pt>
    <dgm:pt modelId="{0ABD8095-B801-4BC3-B7E5-66A6BD1FE247}" type="pres">
      <dgm:prSet presAssocID="{766D98EE-D889-4F7B-A9D4-27A443643210}" presName="horz1" presStyleCnt="0"/>
      <dgm:spPr/>
    </dgm:pt>
    <dgm:pt modelId="{440DC72F-99F4-4614-8220-853F97F1EEDF}" type="pres">
      <dgm:prSet presAssocID="{766D98EE-D889-4F7B-A9D4-27A443643210}" presName="tx1" presStyleLbl="revTx" presStyleIdx="5" presStyleCnt="6" custLinFactY="-95416" custLinFactNeighborX="786" custLinFactNeighborY="-100000"/>
      <dgm:spPr/>
    </dgm:pt>
    <dgm:pt modelId="{6B97D3C3-2E57-48DB-ADA9-8C11C9B972DB}" type="pres">
      <dgm:prSet presAssocID="{766D98EE-D889-4F7B-A9D4-27A443643210}" presName="vert1" presStyleCnt="0"/>
      <dgm:spPr/>
    </dgm:pt>
  </dgm:ptLst>
  <dgm:cxnLst>
    <dgm:cxn modelId="{60606305-958E-43E4-A67A-89B9DA94F5F6}" srcId="{6CC75E67-BF90-4F23-A93E-9055FCEE9786}" destId="{7C2441F0-2BCB-4AD9-AF1E-6B58912D869D}" srcOrd="2" destOrd="0" parTransId="{C145ED39-B91C-4BC3-9FC7-587548188AC4}" sibTransId="{8909E3A8-707E-4171-BA2F-3FD956EEC5BE}"/>
    <dgm:cxn modelId="{D7898B19-7C4F-4512-9763-6395EA6F423F}" type="presOf" srcId="{766D98EE-D889-4F7B-A9D4-27A443643210}" destId="{440DC72F-99F4-4614-8220-853F97F1EEDF}" srcOrd="0" destOrd="0" presId="urn:microsoft.com/office/officeart/2008/layout/LinedList"/>
    <dgm:cxn modelId="{CF59CD19-E77D-4292-987F-AD9C858B8F61}" type="presOf" srcId="{46CD20CA-592B-413C-A1A8-DAAFCCA5A6C7}" destId="{E65FDC24-CA28-4677-9EBE-884DD9E20B75}" srcOrd="0" destOrd="0" presId="urn:microsoft.com/office/officeart/2008/layout/LinedList"/>
    <dgm:cxn modelId="{DE88511A-FF66-48AC-B54C-76EED858A174}" srcId="{6CC75E67-BF90-4F23-A93E-9055FCEE9786}" destId="{99921860-8CDB-4060-98DE-88D1AA38C9EB}" srcOrd="1" destOrd="0" parTransId="{71172110-F4D5-4A67-B1C1-F6DED0DCB9FE}" sibTransId="{358696C1-C8CA-4907-AC5B-1E7CDA8A12C6}"/>
    <dgm:cxn modelId="{052AA625-4438-40EB-A1CA-06450807EB51}" type="presOf" srcId="{6CC75E67-BF90-4F23-A93E-9055FCEE9786}" destId="{9C12DC96-6C9E-4EE7-851D-481FD47A3FBD}" srcOrd="0" destOrd="0" presId="urn:microsoft.com/office/officeart/2008/layout/LinedList"/>
    <dgm:cxn modelId="{F970753D-442C-4531-ADCD-323858B975E3}" type="presOf" srcId="{F855AFA8-63C4-48F3-A0AE-68060BC5582F}" destId="{7D8FAEA1-55E8-4A39-83A7-EE9C8C78FBAB}" srcOrd="0" destOrd="0" presId="urn:microsoft.com/office/officeart/2008/layout/LinedList"/>
    <dgm:cxn modelId="{BBF80D74-2F77-4EF5-A5AF-A90801ED1151}" type="presOf" srcId="{99921860-8CDB-4060-98DE-88D1AA38C9EB}" destId="{675F422C-EDB7-46F6-9B8D-CB9CBDC09530}" srcOrd="0" destOrd="0" presId="urn:microsoft.com/office/officeart/2008/layout/LinedList"/>
    <dgm:cxn modelId="{360D8A54-DBD1-494C-A041-D915104E5A6A}" srcId="{6CC75E67-BF90-4F23-A93E-9055FCEE9786}" destId="{46CD20CA-592B-413C-A1A8-DAAFCCA5A6C7}" srcOrd="4" destOrd="0" parTransId="{9DD087E8-AD07-46F7-A011-FF9DC9491D48}" sibTransId="{E2F0E4E7-BC77-4FA5-A684-86A265C5208A}"/>
    <dgm:cxn modelId="{BD28A274-2E9B-472C-B582-561102AC057A}" srcId="{6CC75E67-BF90-4F23-A93E-9055FCEE9786}" destId="{766D98EE-D889-4F7B-A9D4-27A443643210}" srcOrd="5" destOrd="0" parTransId="{833D2AE2-CA1E-4631-ADF5-FD27BC6D5520}" sibTransId="{E7912988-11F1-4F40-AA60-0EA29A65251F}"/>
    <dgm:cxn modelId="{3B2BD982-37A0-4305-B8DE-65E9F58B9285}" srcId="{6CC75E67-BF90-4F23-A93E-9055FCEE9786}" destId="{EAD3D825-E9AF-473D-BFA0-4D446024E7C0}" srcOrd="3" destOrd="0" parTransId="{AC1FFC29-539D-46E7-A12B-DFFE95207772}" sibTransId="{80321B30-7686-4B54-8F4A-A1C8060CE2A4}"/>
    <dgm:cxn modelId="{A870F7D3-D8E7-490A-BAE8-66FD9DFF1875}" srcId="{6CC75E67-BF90-4F23-A93E-9055FCEE9786}" destId="{F855AFA8-63C4-48F3-A0AE-68060BC5582F}" srcOrd="0" destOrd="0" parTransId="{BB51EF93-1476-4795-959C-7B0358149D44}" sibTransId="{FE81CB3B-B9C8-48A2-8798-277AA6B6F759}"/>
    <dgm:cxn modelId="{3ECA94F4-962D-42D7-B946-EA9895D64524}" type="presOf" srcId="{7C2441F0-2BCB-4AD9-AF1E-6B58912D869D}" destId="{ED6D259A-F3FE-4278-8443-BB4BA35C6115}" srcOrd="0" destOrd="0" presId="urn:microsoft.com/office/officeart/2008/layout/LinedList"/>
    <dgm:cxn modelId="{A2F7B0FE-B7C5-4709-B1A5-10B228D23271}" type="presOf" srcId="{EAD3D825-E9AF-473D-BFA0-4D446024E7C0}" destId="{DF15D2FB-8C11-4A48-B308-8BA2F2ECE144}" srcOrd="0" destOrd="0" presId="urn:microsoft.com/office/officeart/2008/layout/LinedList"/>
    <dgm:cxn modelId="{A61AED6C-B17F-43BD-AE19-3EBCB0BC558E}" type="presParOf" srcId="{9C12DC96-6C9E-4EE7-851D-481FD47A3FBD}" destId="{BA54C61B-5CC3-458E-A5FA-E350F77803E8}" srcOrd="0" destOrd="0" presId="urn:microsoft.com/office/officeart/2008/layout/LinedList"/>
    <dgm:cxn modelId="{904A3FD0-843D-46DF-AB7A-B851AADB72CA}" type="presParOf" srcId="{9C12DC96-6C9E-4EE7-851D-481FD47A3FBD}" destId="{3F86F129-122A-4170-B12A-4A29BCE52725}" srcOrd="1" destOrd="0" presId="urn:microsoft.com/office/officeart/2008/layout/LinedList"/>
    <dgm:cxn modelId="{D1B9E8C1-7E0F-4040-B7AE-743CED85C96A}" type="presParOf" srcId="{3F86F129-122A-4170-B12A-4A29BCE52725}" destId="{7D8FAEA1-55E8-4A39-83A7-EE9C8C78FBAB}" srcOrd="0" destOrd="0" presId="urn:microsoft.com/office/officeart/2008/layout/LinedList"/>
    <dgm:cxn modelId="{970721CF-09A9-46FB-A731-99657237AC5E}" type="presParOf" srcId="{3F86F129-122A-4170-B12A-4A29BCE52725}" destId="{97B80157-4F63-4384-88D0-1CB8827DF94F}" srcOrd="1" destOrd="0" presId="urn:microsoft.com/office/officeart/2008/layout/LinedList"/>
    <dgm:cxn modelId="{A48032C9-A5CF-41F2-84F2-46AA5A760168}" type="presParOf" srcId="{9C12DC96-6C9E-4EE7-851D-481FD47A3FBD}" destId="{D4363A65-78E0-46E5-9D57-BD467E7FF12A}" srcOrd="2" destOrd="0" presId="urn:microsoft.com/office/officeart/2008/layout/LinedList"/>
    <dgm:cxn modelId="{0114427F-9F10-4FC1-B0B6-A8A8D076607B}" type="presParOf" srcId="{9C12DC96-6C9E-4EE7-851D-481FD47A3FBD}" destId="{18C04197-4127-4403-BF1F-D42DB2E04555}" srcOrd="3" destOrd="0" presId="urn:microsoft.com/office/officeart/2008/layout/LinedList"/>
    <dgm:cxn modelId="{47C9D004-689D-4BB8-B87E-4640E20B10D1}" type="presParOf" srcId="{18C04197-4127-4403-BF1F-D42DB2E04555}" destId="{675F422C-EDB7-46F6-9B8D-CB9CBDC09530}" srcOrd="0" destOrd="0" presId="urn:microsoft.com/office/officeart/2008/layout/LinedList"/>
    <dgm:cxn modelId="{7ABACCC1-0926-413F-AAED-40606C29C740}" type="presParOf" srcId="{18C04197-4127-4403-BF1F-D42DB2E04555}" destId="{6A8DFACB-5B83-4AE2-9221-5EF96833189C}" srcOrd="1" destOrd="0" presId="urn:microsoft.com/office/officeart/2008/layout/LinedList"/>
    <dgm:cxn modelId="{A59B4910-096B-4AE6-802C-11DD2F0A530A}" type="presParOf" srcId="{9C12DC96-6C9E-4EE7-851D-481FD47A3FBD}" destId="{8ADA467A-800F-4B17-9CD4-09026F6A2184}" srcOrd="4" destOrd="0" presId="urn:microsoft.com/office/officeart/2008/layout/LinedList"/>
    <dgm:cxn modelId="{E17D5F01-3D2E-4FD0-8134-0632B2CF99CC}" type="presParOf" srcId="{9C12DC96-6C9E-4EE7-851D-481FD47A3FBD}" destId="{E0EE5CD0-D77F-4871-BEF6-102F307DDCAC}" srcOrd="5" destOrd="0" presId="urn:microsoft.com/office/officeart/2008/layout/LinedList"/>
    <dgm:cxn modelId="{7C525698-5987-49BF-9495-3DAA5ED0FD6F}" type="presParOf" srcId="{E0EE5CD0-D77F-4871-BEF6-102F307DDCAC}" destId="{ED6D259A-F3FE-4278-8443-BB4BA35C6115}" srcOrd="0" destOrd="0" presId="urn:microsoft.com/office/officeart/2008/layout/LinedList"/>
    <dgm:cxn modelId="{DB448946-033F-4CBB-894D-6FE4CD7A514F}" type="presParOf" srcId="{E0EE5CD0-D77F-4871-BEF6-102F307DDCAC}" destId="{E82E144F-2B0F-49D5-A5D1-BF7797DD9914}" srcOrd="1" destOrd="0" presId="urn:microsoft.com/office/officeart/2008/layout/LinedList"/>
    <dgm:cxn modelId="{A9B2A73C-ED0C-49EF-8AB0-EC839608B184}" type="presParOf" srcId="{9C12DC96-6C9E-4EE7-851D-481FD47A3FBD}" destId="{0276FE70-C0E8-4BF0-9849-5C8889F46EBB}" srcOrd="6" destOrd="0" presId="urn:microsoft.com/office/officeart/2008/layout/LinedList"/>
    <dgm:cxn modelId="{F3428AE9-27E5-4513-848B-576242E193F7}" type="presParOf" srcId="{9C12DC96-6C9E-4EE7-851D-481FD47A3FBD}" destId="{615A72EE-96C9-414E-A032-9A20907A4A31}" srcOrd="7" destOrd="0" presId="urn:microsoft.com/office/officeart/2008/layout/LinedList"/>
    <dgm:cxn modelId="{4B15BAEF-39D0-48CA-9D47-473D05F6B2D2}" type="presParOf" srcId="{615A72EE-96C9-414E-A032-9A20907A4A31}" destId="{DF15D2FB-8C11-4A48-B308-8BA2F2ECE144}" srcOrd="0" destOrd="0" presId="urn:microsoft.com/office/officeart/2008/layout/LinedList"/>
    <dgm:cxn modelId="{93787E9A-A18A-44C0-9998-8C8912A0E808}" type="presParOf" srcId="{615A72EE-96C9-414E-A032-9A20907A4A31}" destId="{2D834354-ED36-48B1-9B21-EBE8054A75A6}" srcOrd="1" destOrd="0" presId="urn:microsoft.com/office/officeart/2008/layout/LinedList"/>
    <dgm:cxn modelId="{F1E220E1-E527-4E04-8636-0E24A7CB7BA6}" type="presParOf" srcId="{9C12DC96-6C9E-4EE7-851D-481FD47A3FBD}" destId="{2B506D4D-7C5A-468D-8452-400BA6D0A369}" srcOrd="8" destOrd="0" presId="urn:microsoft.com/office/officeart/2008/layout/LinedList"/>
    <dgm:cxn modelId="{F735E780-05E7-4B00-90AE-8B75A9503CDB}" type="presParOf" srcId="{9C12DC96-6C9E-4EE7-851D-481FD47A3FBD}" destId="{4AB7C1B4-186C-438D-B541-A34009F7C2DA}" srcOrd="9" destOrd="0" presId="urn:microsoft.com/office/officeart/2008/layout/LinedList"/>
    <dgm:cxn modelId="{B0940E0D-CE73-4256-87E7-2D32AED73B65}" type="presParOf" srcId="{4AB7C1B4-186C-438D-B541-A34009F7C2DA}" destId="{E65FDC24-CA28-4677-9EBE-884DD9E20B75}" srcOrd="0" destOrd="0" presId="urn:microsoft.com/office/officeart/2008/layout/LinedList"/>
    <dgm:cxn modelId="{40E39F53-C072-4A92-BF58-9F19F78792FA}" type="presParOf" srcId="{4AB7C1B4-186C-438D-B541-A34009F7C2DA}" destId="{89491C0A-12E9-4940-84D7-92AC08327D93}" srcOrd="1" destOrd="0" presId="urn:microsoft.com/office/officeart/2008/layout/LinedList"/>
    <dgm:cxn modelId="{8C4E40C4-889A-4ED4-9E38-BEAEA72D8723}" type="presParOf" srcId="{9C12DC96-6C9E-4EE7-851D-481FD47A3FBD}" destId="{BF36CA78-30A6-45E8-9E0A-F02B92099402}" srcOrd="10" destOrd="0" presId="urn:microsoft.com/office/officeart/2008/layout/LinedList"/>
    <dgm:cxn modelId="{B1606E80-58D8-4772-B06A-5807240C5244}" type="presParOf" srcId="{9C12DC96-6C9E-4EE7-851D-481FD47A3FBD}" destId="{0ABD8095-B801-4BC3-B7E5-66A6BD1FE247}" srcOrd="11" destOrd="0" presId="urn:microsoft.com/office/officeart/2008/layout/LinedList"/>
    <dgm:cxn modelId="{696B65EE-6DF1-4933-A478-DBF76E2917E5}" type="presParOf" srcId="{0ABD8095-B801-4BC3-B7E5-66A6BD1FE247}" destId="{440DC72F-99F4-4614-8220-853F97F1EEDF}" srcOrd="0" destOrd="0" presId="urn:microsoft.com/office/officeart/2008/layout/LinedList"/>
    <dgm:cxn modelId="{E4B8CAE3-AA34-4F8D-8431-9B2B17F2A9D6}" type="presParOf" srcId="{0ABD8095-B801-4BC3-B7E5-66A6BD1FE247}" destId="{6B97D3C3-2E57-48DB-ADA9-8C11C9B972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75E67-BF90-4F23-A93E-9055FCEE97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55AFA8-63C4-48F3-A0AE-68060BC5582F}">
      <dgm:prSet custT="1"/>
      <dgm:spPr/>
      <dgm:t>
        <a:bodyPr anchor="ctr"/>
        <a:lstStyle/>
        <a:p>
          <a:r>
            <a:rPr lang="en-US" sz="1350" b="0" i="0" baseline="0" dirty="0">
              <a:latin typeface="EYInterstate Light" panose="02000506000000020004" pitchFamily="2" charset="0"/>
            </a:rPr>
            <a:t>TELE-MANAS is a program introduced by the Indian government at World Mental Health Day on October 10th, 2022.</a:t>
          </a:r>
          <a:endParaRPr lang="en-US" sz="1350" dirty="0">
            <a:latin typeface="EYInterstate Light" panose="02000506000000020004" pitchFamily="2" charset="0"/>
          </a:endParaRPr>
        </a:p>
      </dgm:t>
    </dgm:pt>
    <dgm:pt modelId="{BB51EF93-1476-4795-959C-7B0358149D44}" type="parTrans" cxnId="{A870F7D3-D8E7-490A-BAE8-66FD9DFF1875}">
      <dgm:prSet/>
      <dgm:spPr/>
      <dgm:t>
        <a:bodyPr/>
        <a:lstStyle/>
        <a:p>
          <a:endParaRPr lang="en-US" sz="1350">
            <a:latin typeface="EYInterstate Light" panose="02000506000000020004" pitchFamily="2" charset="0"/>
          </a:endParaRPr>
        </a:p>
      </dgm:t>
    </dgm:pt>
    <dgm:pt modelId="{FE81CB3B-B9C8-48A2-8798-277AA6B6F759}" type="sibTrans" cxnId="{A870F7D3-D8E7-490A-BAE8-66FD9DFF1875}">
      <dgm:prSet/>
      <dgm:spPr/>
      <dgm:t>
        <a:bodyPr/>
        <a:lstStyle/>
        <a:p>
          <a:endParaRPr lang="en-US" sz="1350">
            <a:latin typeface="EYInterstate Light" panose="02000506000000020004" pitchFamily="2" charset="0"/>
          </a:endParaRPr>
        </a:p>
      </dgm:t>
    </dgm:pt>
    <dgm:pt modelId="{99921860-8CDB-4060-98DE-88D1AA38C9EB}">
      <dgm:prSet custT="1"/>
      <dgm:spPr/>
      <dgm:t>
        <a:bodyPr anchor="ctr"/>
        <a:lstStyle/>
        <a:p>
          <a:r>
            <a:rPr lang="en-US" sz="1350" b="0" i="0" baseline="0" dirty="0">
              <a:latin typeface="EYInterstate Light" panose="02000506000000020004" pitchFamily="2" charset="0"/>
            </a:rPr>
            <a:t>It offers tele-mental health services throughout India and is a joint effort between the National Institute of Mental Health and Neurosciences (NIMHANS) located in Bangalore and the Department of Health and Family Welfare in different states of India.</a:t>
          </a:r>
          <a:endParaRPr lang="en-US" sz="1350" dirty="0">
            <a:latin typeface="EYInterstate Light" panose="02000506000000020004" pitchFamily="2" charset="0"/>
          </a:endParaRPr>
        </a:p>
      </dgm:t>
    </dgm:pt>
    <dgm:pt modelId="{71172110-F4D5-4A67-B1C1-F6DED0DCB9FE}" type="parTrans" cxnId="{DE88511A-FF66-48AC-B54C-76EED858A174}">
      <dgm:prSet/>
      <dgm:spPr/>
      <dgm:t>
        <a:bodyPr/>
        <a:lstStyle/>
        <a:p>
          <a:endParaRPr lang="en-US" sz="1350">
            <a:latin typeface="EYInterstate Light" panose="02000506000000020004" pitchFamily="2" charset="0"/>
          </a:endParaRPr>
        </a:p>
      </dgm:t>
    </dgm:pt>
    <dgm:pt modelId="{358696C1-C8CA-4907-AC5B-1E7CDA8A12C6}" type="sibTrans" cxnId="{DE88511A-FF66-48AC-B54C-76EED858A174}">
      <dgm:prSet/>
      <dgm:spPr/>
      <dgm:t>
        <a:bodyPr/>
        <a:lstStyle/>
        <a:p>
          <a:endParaRPr lang="en-US" sz="1350">
            <a:latin typeface="EYInterstate Light" panose="02000506000000020004" pitchFamily="2" charset="0"/>
          </a:endParaRPr>
        </a:p>
      </dgm:t>
    </dgm:pt>
    <dgm:pt modelId="{7C2441F0-2BCB-4AD9-AF1E-6B58912D869D}">
      <dgm:prSet custT="1"/>
      <dgm:spPr/>
      <dgm:t>
        <a:bodyPr anchor="ctr"/>
        <a:lstStyle/>
        <a:p>
          <a:r>
            <a:rPr lang="en-US" sz="1350" b="0" i="0" baseline="0" dirty="0">
              <a:latin typeface="EYInterstate Light" panose="02000506000000020004" pitchFamily="2" charset="0"/>
            </a:rPr>
            <a:t>The program's primary objective is to create a network of mental health professionals across the country and provide tele-consultation services with mental health professionals.</a:t>
          </a:r>
          <a:endParaRPr lang="en-US" sz="1350" dirty="0">
            <a:latin typeface="EYInterstate Light" panose="02000506000000020004" pitchFamily="2" charset="0"/>
          </a:endParaRPr>
        </a:p>
      </dgm:t>
    </dgm:pt>
    <dgm:pt modelId="{C145ED39-B91C-4BC3-9FC7-587548188AC4}" type="parTrans" cxnId="{60606305-958E-43E4-A67A-89B9DA94F5F6}">
      <dgm:prSet/>
      <dgm:spPr/>
      <dgm:t>
        <a:bodyPr/>
        <a:lstStyle/>
        <a:p>
          <a:endParaRPr lang="en-US" sz="1350">
            <a:latin typeface="EYInterstate Light" panose="02000506000000020004" pitchFamily="2" charset="0"/>
          </a:endParaRPr>
        </a:p>
      </dgm:t>
    </dgm:pt>
    <dgm:pt modelId="{8909E3A8-707E-4171-BA2F-3FD956EEC5BE}" type="sibTrans" cxnId="{60606305-958E-43E4-A67A-89B9DA94F5F6}">
      <dgm:prSet/>
      <dgm:spPr/>
      <dgm:t>
        <a:bodyPr/>
        <a:lstStyle/>
        <a:p>
          <a:endParaRPr lang="en-US" sz="1350">
            <a:latin typeface="EYInterstate Light" panose="02000506000000020004" pitchFamily="2" charset="0"/>
          </a:endParaRPr>
        </a:p>
      </dgm:t>
    </dgm:pt>
    <dgm:pt modelId="{EAD3D825-E9AF-473D-BFA0-4D446024E7C0}">
      <dgm:prSet custT="1"/>
      <dgm:spPr/>
      <dgm:t>
        <a:bodyPr anchor="ctr"/>
        <a:lstStyle/>
        <a:p>
          <a:endParaRPr lang="en-US" sz="1350" dirty="0">
            <a:latin typeface="EYInterstate Light" panose="02000506000000020004" pitchFamily="2" charset="0"/>
          </a:endParaRPr>
        </a:p>
      </dgm:t>
    </dgm:pt>
    <dgm:pt modelId="{AC1FFC29-539D-46E7-A12B-DFFE95207772}" type="parTrans" cxnId="{3B2BD982-37A0-4305-B8DE-65E9F58B9285}">
      <dgm:prSet/>
      <dgm:spPr/>
      <dgm:t>
        <a:bodyPr/>
        <a:lstStyle/>
        <a:p>
          <a:endParaRPr lang="en-US" sz="1350">
            <a:latin typeface="EYInterstate Light" panose="02000506000000020004" pitchFamily="2" charset="0"/>
          </a:endParaRPr>
        </a:p>
      </dgm:t>
    </dgm:pt>
    <dgm:pt modelId="{80321B30-7686-4B54-8F4A-A1C8060CE2A4}" type="sibTrans" cxnId="{3B2BD982-37A0-4305-B8DE-65E9F58B9285}">
      <dgm:prSet/>
      <dgm:spPr/>
      <dgm:t>
        <a:bodyPr/>
        <a:lstStyle/>
        <a:p>
          <a:endParaRPr lang="en-US" sz="1350">
            <a:latin typeface="EYInterstate Light" panose="02000506000000020004" pitchFamily="2" charset="0"/>
          </a:endParaRPr>
        </a:p>
      </dgm:t>
    </dgm:pt>
    <dgm:pt modelId="{9C12DC96-6C9E-4EE7-851D-481FD47A3FBD}" type="pres">
      <dgm:prSet presAssocID="{6CC75E67-BF90-4F23-A93E-9055FCEE9786}" presName="vert0" presStyleCnt="0">
        <dgm:presLayoutVars>
          <dgm:dir/>
          <dgm:animOne val="branch"/>
          <dgm:animLvl val="lvl"/>
        </dgm:presLayoutVars>
      </dgm:prSet>
      <dgm:spPr/>
    </dgm:pt>
    <dgm:pt modelId="{BA54C61B-5CC3-458E-A5FA-E350F77803E8}" type="pres">
      <dgm:prSet presAssocID="{F855AFA8-63C4-48F3-A0AE-68060BC5582F}" presName="thickLine" presStyleLbl="alignNode1" presStyleIdx="0" presStyleCnt="4"/>
      <dgm:spPr/>
    </dgm:pt>
    <dgm:pt modelId="{3F86F129-122A-4170-B12A-4A29BCE52725}" type="pres">
      <dgm:prSet presAssocID="{F855AFA8-63C4-48F3-A0AE-68060BC5582F}" presName="horz1" presStyleCnt="0"/>
      <dgm:spPr/>
    </dgm:pt>
    <dgm:pt modelId="{7D8FAEA1-55E8-4A39-83A7-EE9C8C78FBAB}" type="pres">
      <dgm:prSet presAssocID="{F855AFA8-63C4-48F3-A0AE-68060BC5582F}" presName="tx1" presStyleLbl="revTx" presStyleIdx="0" presStyleCnt="4"/>
      <dgm:spPr/>
    </dgm:pt>
    <dgm:pt modelId="{97B80157-4F63-4384-88D0-1CB8827DF94F}" type="pres">
      <dgm:prSet presAssocID="{F855AFA8-63C4-48F3-A0AE-68060BC5582F}" presName="vert1" presStyleCnt="0"/>
      <dgm:spPr/>
    </dgm:pt>
    <dgm:pt modelId="{D4363A65-78E0-46E5-9D57-BD467E7FF12A}" type="pres">
      <dgm:prSet presAssocID="{99921860-8CDB-4060-98DE-88D1AA38C9EB}" presName="thickLine" presStyleLbl="alignNode1" presStyleIdx="1" presStyleCnt="4"/>
      <dgm:spPr/>
    </dgm:pt>
    <dgm:pt modelId="{18C04197-4127-4403-BF1F-D42DB2E04555}" type="pres">
      <dgm:prSet presAssocID="{99921860-8CDB-4060-98DE-88D1AA38C9EB}" presName="horz1" presStyleCnt="0"/>
      <dgm:spPr/>
    </dgm:pt>
    <dgm:pt modelId="{675F422C-EDB7-46F6-9B8D-CB9CBDC09530}" type="pres">
      <dgm:prSet presAssocID="{99921860-8CDB-4060-98DE-88D1AA38C9EB}" presName="tx1" presStyleLbl="revTx" presStyleIdx="1" presStyleCnt="4"/>
      <dgm:spPr/>
    </dgm:pt>
    <dgm:pt modelId="{6A8DFACB-5B83-4AE2-9221-5EF96833189C}" type="pres">
      <dgm:prSet presAssocID="{99921860-8CDB-4060-98DE-88D1AA38C9EB}" presName="vert1" presStyleCnt="0"/>
      <dgm:spPr/>
    </dgm:pt>
    <dgm:pt modelId="{8ADA467A-800F-4B17-9CD4-09026F6A2184}" type="pres">
      <dgm:prSet presAssocID="{7C2441F0-2BCB-4AD9-AF1E-6B58912D869D}" presName="thickLine" presStyleLbl="alignNode1" presStyleIdx="2" presStyleCnt="4"/>
      <dgm:spPr/>
    </dgm:pt>
    <dgm:pt modelId="{E0EE5CD0-D77F-4871-BEF6-102F307DDCAC}" type="pres">
      <dgm:prSet presAssocID="{7C2441F0-2BCB-4AD9-AF1E-6B58912D869D}" presName="horz1" presStyleCnt="0"/>
      <dgm:spPr/>
    </dgm:pt>
    <dgm:pt modelId="{ED6D259A-F3FE-4278-8443-BB4BA35C6115}" type="pres">
      <dgm:prSet presAssocID="{7C2441F0-2BCB-4AD9-AF1E-6B58912D869D}" presName="tx1" presStyleLbl="revTx" presStyleIdx="2" presStyleCnt="4"/>
      <dgm:spPr/>
    </dgm:pt>
    <dgm:pt modelId="{E82E144F-2B0F-49D5-A5D1-BF7797DD9914}" type="pres">
      <dgm:prSet presAssocID="{7C2441F0-2BCB-4AD9-AF1E-6B58912D869D}" presName="vert1" presStyleCnt="0"/>
      <dgm:spPr/>
    </dgm:pt>
    <dgm:pt modelId="{0276FE70-C0E8-4BF0-9849-5C8889F46EBB}" type="pres">
      <dgm:prSet presAssocID="{EAD3D825-E9AF-473D-BFA0-4D446024E7C0}" presName="thickLine" presStyleLbl="alignNode1" presStyleIdx="3" presStyleCnt="4"/>
      <dgm:spPr/>
    </dgm:pt>
    <dgm:pt modelId="{615A72EE-96C9-414E-A032-9A20907A4A31}" type="pres">
      <dgm:prSet presAssocID="{EAD3D825-E9AF-473D-BFA0-4D446024E7C0}" presName="horz1" presStyleCnt="0"/>
      <dgm:spPr/>
    </dgm:pt>
    <dgm:pt modelId="{DF15D2FB-8C11-4A48-B308-8BA2F2ECE144}" type="pres">
      <dgm:prSet presAssocID="{EAD3D825-E9AF-473D-BFA0-4D446024E7C0}" presName="tx1" presStyleLbl="revTx" presStyleIdx="3" presStyleCnt="4"/>
      <dgm:spPr/>
    </dgm:pt>
    <dgm:pt modelId="{2D834354-ED36-48B1-9B21-EBE8054A75A6}" type="pres">
      <dgm:prSet presAssocID="{EAD3D825-E9AF-473D-BFA0-4D446024E7C0}" presName="vert1" presStyleCnt="0"/>
      <dgm:spPr/>
    </dgm:pt>
  </dgm:ptLst>
  <dgm:cxnLst>
    <dgm:cxn modelId="{60606305-958E-43E4-A67A-89B9DA94F5F6}" srcId="{6CC75E67-BF90-4F23-A93E-9055FCEE9786}" destId="{7C2441F0-2BCB-4AD9-AF1E-6B58912D869D}" srcOrd="2" destOrd="0" parTransId="{C145ED39-B91C-4BC3-9FC7-587548188AC4}" sibTransId="{8909E3A8-707E-4171-BA2F-3FD956EEC5BE}"/>
    <dgm:cxn modelId="{DE88511A-FF66-48AC-B54C-76EED858A174}" srcId="{6CC75E67-BF90-4F23-A93E-9055FCEE9786}" destId="{99921860-8CDB-4060-98DE-88D1AA38C9EB}" srcOrd="1" destOrd="0" parTransId="{71172110-F4D5-4A67-B1C1-F6DED0DCB9FE}" sibTransId="{358696C1-C8CA-4907-AC5B-1E7CDA8A12C6}"/>
    <dgm:cxn modelId="{5A1C382D-BB77-49B4-915D-3D555413138D}" type="presOf" srcId="{7C2441F0-2BCB-4AD9-AF1E-6B58912D869D}" destId="{ED6D259A-F3FE-4278-8443-BB4BA35C6115}" srcOrd="0" destOrd="0" presId="urn:microsoft.com/office/officeart/2008/layout/LinedList"/>
    <dgm:cxn modelId="{D681DB2E-63B3-4177-A2D8-1B41347861DC}" type="presOf" srcId="{6CC75E67-BF90-4F23-A93E-9055FCEE9786}" destId="{9C12DC96-6C9E-4EE7-851D-481FD47A3FBD}" srcOrd="0" destOrd="0" presId="urn:microsoft.com/office/officeart/2008/layout/LinedList"/>
    <dgm:cxn modelId="{81C54946-15BC-4520-910D-0CFE7CEC36BF}" type="presOf" srcId="{99921860-8CDB-4060-98DE-88D1AA38C9EB}" destId="{675F422C-EDB7-46F6-9B8D-CB9CBDC09530}" srcOrd="0" destOrd="0" presId="urn:microsoft.com/office/officeart/2008/layout/LinedList"/>
    <dgm:cxn modelId="{3B2BD982-37A0-4305-B8DE-65E9F58B9285}" srcId="{6CC75E67-BF90-4F23-A93E-9055FCEE9786}" destId="{EAD3D825-E9AF-473D-BFA0-4D446024E7C0}" srcOrd="3" destOrd="0" parTransId="{AC1FFC29-539D-46E7-A12B-DFFE95207772}" sibTransId="{80321B30-7686-4B54-8F4A-A1C8060CE2A4}"/>
    <dgm:cxn modelId="{7B0C9884-C92F-4CBE-9B1E-CFC9E882AB0D}" type="presOf" srcId="{F855AFA8-63C4-48F3-A0AE-68060BC5582F}" destId="{7D8FAEA1-55E8-4A39-83A7-EE9C8C78FBAB}" srcOrd="0" destOrd="0" presId="urn:microsoft.com/office/officeart/2008/layout/LinedList"/>
    <dgm:cxn modelId="{97A12CB3-AC63-4F2F-AF97-D5AA0583C3C3}" type="presOf" srcId="{EAD3D825-E9AF-473D-BFA0-4D446024E7C0}" destId="{DF15D2FB-8C11-4A48-B308-8BA2F2ECE144}" srcOrd="0" destOrd="0" presId="urn:microsoft.com/office/officeart/2008/layout/LinedList"/>
    <dgm:cxn modelId="{A870F7D3-D8E7-490A-BAE8-66FD9DFF1875}" srcId="{6CC75E67-BF90-4F23-A93E-9055FCEE9786}" destId="{F855AFA8-63C4-48F3-A0AE-68060BC5582F}" srcOrd="0" destOrd="0" parTransId="{BB51EF93-1476-4795-959C-7B0358149D44}" sibTransId="{FE81CB3B-B9C8-48A2-8798-277AA6B6F759}"/>
    <dgm:cxn modelId="{E2699480-EC5D-44C2-8862-284264B9CBF3}" type="presParOf" srcId="{9C12DC96-6C9E-4EE7-851D-481FD47A3FBD}" destId="{BA54C61B-5CC3-458E-A5FA-E350F77803E8}" srcOrd="0" destOrd="0" presId="urn:microsoft.com/office/officeart/2008/layout/LinedList"/>
    <dgm:cxn modelId="{C694025D-DF5D-4372-BD66-0D5783FC3CD4}" type="presParOf" srcId="{9C12DC96-6C9E-4EE7-851D-481FD47A3FBD}" destId="{3F86F129-122A-4170-B12A-4A29BCE52725}" srcOrd="1" destOrd="0" presId="urn:microsoft.com/office/officeart/2008/layout/LinedList"/>
    <dgm:cxn modelId="{B86CA4A1-4D5C-4A1A-9F2C-4D83A2C877A1}" type="presParOf" srcId="{3F86F129-122A-4170-B12A-4A29BCE52725}" destId="{7D8FAEA1-55E8-4A39-83A7-EE9C8C78FBAB}" srcOrd="0" destOrd="0" presId="urn:microsoft.com/office/officeart/2008/layout/LinedList"/>
    <dgm:cxn modelId="{F8476E91-9207-4206-A289-E58EAADBF31B}" type="presParOf" srcId="{3F86F129-122A-4170-B12A-4A29BCE52725}" destId="{97B80157-4F63-4384-88D0-1CB8827DF94F}" srcOrd="1" destOrd="0" presId="urn:microsoft.com/office/officeart/2008/layout/LinedList"/>
    <dgm:cxn modelId="{CB835460-52CF-4E34-8AB9-A70045E61BEB}" type="presParOf" srcId="{9C12DC96-6C9E-4EE7-851D-481FD47A3FBD}" destId="{D4363A65-78E0-46E5-9D57-BD467E7FF12A}" srcOrd="2" destOrd="0" presId="urn:microsoft.com/office/officeart/2008/layout/LinedList"/>
    <dgm:cxn modelId="{3681093C-5890-46EC-B168-A890C53C6B0E}" type="presParOf" srcId="{9C12DC96-6C9E-4EE7-851D-481FD47A3FBD}" destId="{18C04197-4127-4403-BF1F-D42DB2E04555}" srcOrd="3" destOrd="0" presId="urn:microsoft.com/office/officeart/2008/layout/LinedList"/>
    <dgm:cxn modelId="{393C6231-F777-4C4B-8EEC-E4DE81A60AED}" type="presParOf" srcId="{18C04197-4127-4403-BF1F-D42DB2E04555}" destId="{675F422C-EDB7-46F6-9B8D-CB9CBDC09530}" srcOrd="0" destOrd="0" presId="urn:microsoft.com/office/officeart/2008/layout/LinedList"/>
    <dgm:cxn modelId="{C59927AA-A51B-4F58-9F40-870ED8C7B6BA}" type="presParOf" srcId="{18C04197-4127-4403-BF1F-D42DB2E04555}" destId="{6A8DFACB-5B83-4AE2-9221-5EF96833189C}" srcOrd="1" destOrd="0" presId="urn:microsoft.com/office/officeart/2008/layout/LinedList"/>
    <dgm:cxn modelId="{9C3B5171-3015-4832-90B9-8EACF8ED3DA1}" type="presParOf" srcId="{9C12DC96-6C9E-4EE7-851D-481FD47A3FBD}" destId="{8ADA467A-800F-4B17-9CD4-09026F6A2184}" srcOrd="4" destOrd="0" presId="urn:microsoft.com/office/officeart/2008/layout/LinedList"/>
    <dgm:cxn modelId="{17E53FBC-91DB-4642-B58E-7A511F1E7766}" type="presParOf" srcId="{9C12DC96-6C9E-4EE7-851D-481FD47A3FBD}" destId="{E0EE5CD0-D77F-4871-BEF6-102F307DDCAC}" srcOrd="5" destOrd="0" presId="urn:microsoft.com/office/officeart/2008/layout/LinedList"/>
    <dgm:cxn modelId="{155498DC-1BCE-4715-8A4A-AFEC5A002FAF}" type="presParOf" srcId="{E0EE5CD0-D77F-4871-BEF6-102F307DDCAC}" destId="{ED6D259A-F3FE-4278-8443-BB4BA35C6115}" srcOrd="0" destOrd="0" presId="urn:microsoft.com/office/officeart/2008/layout/LinedList"/>
    <dgm:cxn modelId="{E501C486-9501-4CCB-B0B1-0D7BC0695C10}" type="presParOf" srcId="{E0EE5CD0-D77F-4871-BEF6-102F307DDCAC}" destId="{E82E144F-2B0F-49D5-A5D1-BF7797DD9914}" srcOrd="1" destOrd="0" presId="urn:microsoft.com/office/officeart/2008/layout/LinedList"/>
    <dgm:cxn modelId="{43636F7C-49A6-4CE6-8A29-B0BB1742FB2E}" type="presParOf" srcId="{9C12DC96-6C9E-4EE7-851D-481FD47A3FBD}" destId="{0276FE70-C0E8-4BF0-9849-5C8889F46EBB}" srcOrd="6" destOrd="0" presId="urn:microsoft.com/office/officeart/2008/layout/LinedList"/>
    <dgm:cxn modelId="{071FA705-32B4-4256-992E-3A8DE23F569B}" type="presParOf" srcId="{9C12DC96-6C9E-4EE7-851D-481FD47A3FBD}" destId="{615A72EE-96C9-414E-A032-9A20907A4A31}" srcOrd="7" destOrd="0" presId="urn:microsoft.com/office/officeart/2008/layout/LinedList"/>
    <dgm:cxn modelId="{7FEF5C81-3FF1-41D7-A7F1-80016D61C286}" type="presParOf" srcId="{615A72EE-96C9-414E-A032-9A20907A4A31}" destId="{DF15D2FB-8C11-4A48-B308-8BA2F2ECE144}" srcOrd="0" destOrd="0" presId="urn:microsoft.com/office/officeart/2008/layout/LinedList"/>
    <dgm:cxn modelId="{9C145C84-7999-4C0A-9A0E-3237E7F33174}" type="presParOf" srcId="{615A72EE-96C9-414E-A032-9A20907A4A31}" destId="{2D834354-ED36-48B1-9B21-EBE8054A75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FEC45-FD25-4502-BAB8-0D26425670F6}"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CDA37EC7-51D6-4388-83E6-5A640053C081}">
      <dgm:prSet/>
      <dgm:spPr/>
      <dgm:t>
        <a:bodyPr/>
        <a:lstStyle/>
        <a:p>
          <a:pPr>
            <a:lnSpc>
              <a:spcPct val="100000"/>
            </a:lnSpc>
          </a:pPr>
          <a:r>
            <a:rPr lang="en-IN" b="1"/>
            <a:t>Study Design: </a:t>
          </a:r>
          <a:r>
            <a:rPr lang="en-IN"/>
            <a:t>Narrative literature review </a:t>
          </a:r>
          <a:endParaRPr lang="en-US"/>
        </a:p>
      </dgm:t>
    </dgm:pt>
    <dgm:pt modelId="{9837ACC8-F4E4-4685-9017-27C062FB5BD4}" type="parTrans" cxnId="{712AA246-A7CD-44FC-BB9D-279A9D0B8C24}">
      <dgm:prSet/>
      <dgm:spPr/>
      <dgm:t>
        <a:bodyPr/>
        <a:lstStyle/>
        <a:p>
          <a:endParaRPr lang="en-US"/>
        </a:p>
      </dgm:t>
    </dgm:pt>
    <dgm:pt modelId="{36C8902E-EEC6-4F2A-A118-CBD89BCB3AD0}" type="sibTrans" cxnId="{712AA246-A7CD-44FC-BB9D-279A9D0B8C24}">
      <dgm:prSet/>
      <dgm:spPr/>
      <dgm:t>
        <a:bodyPr/>
        <a:lstStyle/>
        <a:p>
          <a:pPr>
            <a:lnSpc>
              <a:spcPct val="100000"/>
            </a:lnSpc>
          </a:pPr>
          <a:endParaRPr lang="en-US"/>
        </a:p>
      </dgm:t>
    </dgm:pt>
    <dgm:pt modelId="{F2B42070-51BE-46B0-9C10-133A30AA1845}">
      <dgm:prSet/>
      <dgm:spPr/>
      <dgm:t>
        <a:bodyPr/>
        <a:lstStyle/>
        <a:p>
          <a:pPr>
            <a:lnSpc>
              <a:spcPct val="100000"/>
            </a:lnSpc>
          </a:pPr>
          <a:r>
            <a:rPr lang="en-IN" b="1"/>
            <a:t>Databases to be searched: </a:t>
          </a:r>
          <a:r>
            <a:rPr lang="en-IN"/>
            <a:t>Google Scholar, JGate, PubMedSearch.</a:t>
          </a:r>
          <a:endParaRPr lang="en-US"/>
        </a:p>
      </dgm:t>
    </dgm:pt>
    <dgm:pt modelId="{E9E8B014-8ED2-4427-A996-402199517BEE}" type="parTrans" cxnId="{F8EBB3B1-AC65-48E4-96F5-8FCB00F028AC}">
      <dgm:prSet/>
      <dgm:spPr/>
      <dgm:t>
        <a:bodyPr/>
        <a:lstStyle/>
        <a:p>
          <a:endParaRPr lang="en-US"/>
        </a:p>
      </dgm:t>
    </dgm:pt>
    <dgm:pt modelId="{A171649E-B5EB-487F-8C99-ADE512AEEF1A}" type="sibTrans" cxnId="{F8EBB3B1-AC65-48E4-96F5-8FCB00F028AC}">
      <dgm:prSet/>
      <dgm:spPr/>
      <dgm:t>
        <a:bodyPr/>
        <a:lstStyle/>
        <a:p>
          <a:pPr>
            <a:lnSpc>
              <a:spcPct val="100000"/>
            </a:lnSpc>
          </a:pPr>
          <a:endParaRPr lang="en-US"/>
        </a:p>
      </dgm:t>
    </dgm:pt>
    <dgm:pt modelId="{187E46F3-E26F-4CD6-9917-3A5E780B6797}">
      <dgm:prSet/>
      <dgm:spPr/>
      <dgm:t>
        <a:bodyPr/>
        <a:lstStyle/>
        <a:p>
          <a:pPr>
            <a:lnSpc>
              <a:spcPct val="100000"/>
            </a:lnSpc>
          </a:pPr>
          <a:r>
            <a:rPr lang="en-IN" b="1" dirty="0"/>
            <a:t>Terms: </a:t>
          </a:r>
          <a:r>
            <a:rPr lang="en-IN" dirty="0"/>
            <a:t>Telemental health, Telepsychiatry, E-mental health, Remote mental health care, barriers, facilitators, factors, challenges, implementation, adoption, Opportunities, India, global.</a:t>
          </a:r>
          <a:endParaRPr lang="en-US" dirty="0"/>
        </a:p>
      </dgm:t>
    </dgm:pt>
    <dgm:pt modelId="{37D1D216-0EA4-4BA0-9E62-91E5FAFEFA6C}" type="parTrans" cxnId="{0284097E-795C-4D8B-842C-89F5D64F667E}">
      <dgm:prSet/>
      <dgm:spPr/>
      <dgm:t>
        <a:bodyPr/>
        <a:lstStyle/>
        <a:p>
          <a:endParaRPr lang="en-US"/>
        </a:p>
      </dgm:t>
    </dgm:pt>
    <dgm:pt modelId="{F7D240CA-4C0D-43A5-BC52-B0A1E193F01E}" type="sibTrans" cxnId="{0284097E-795C-4D8B-842C-89F5D64F667E}">
      <dgm:prSet/>
      <dgm:spPr/>
      <dgm:t>
        <a:bodyPr/>
        <a:lstStyle/>
        <a:p>
          <a:pPr>
            <a:lnSpc>
              <a:spcPct val="100000"/>
            </a:lnSpc>
          </a:pPr>
          <a:endParaRPr lang="en-US"/>
        </a:p>
      </dgm:t>
    </dgm:pt>
    <dgm:pt modelId="{15EB14E6-885D-436B-AA01-03F2B431D4FB}">
      <dgm:prSet/>
      <dgm:spPr/>
      <dgm:t>
        <a:bodyPr/>
        <a:lstStyle/>
        <a:p>
          <a:pPr>
            <a:lnSpc>
              <a:spcPct val="100000"/>
            </a:lnSpc>
          </a:pPr>
          <a:r>
            <a:rPr lang="en-IN" b="1"/>
            <a:t>Period</a:t>
          </a:r>
          <a:r>
            <a:rPr lang="en-IN"/>
            <a:t>:  From 2010 – till 2023</a:t>
          </a:r>
          <a:endParaRPr lang="en-US"/>
        </a:p>
      </dgm:t>
    </dgm:pt>
    <dgm:pt modelId="{F4C8BB6F-1F77-4D0F-83B1-4E3DC66CD0B7}" type="parTrans" cxnId="{498DF36D-F180-46FE-8B07-9D9F5B4E2E0C}">
      <dgm:prSet/>
      <dgm:spPr/>
      <dgm:t>
        <a:bodyPr/>
        <a:lstStyle/>
        <a:p>
          <a:endParaRPr lang="en-US"/>
        </a:p>
      </dgm:t>
    </dgm:pt>
    <dgm:pt modelId="{95152E64-7021-4801-BE55-303564F10AA7}" type="sibTrans" cxnId="{498DF36D-F180-46FE-8B07-9D9F5B4E2E0C}">
      <dgm:prSet/>
      <dgm:spPr/>
      <dgm:t>
        <a:bodyPr/>
        <a:lstStyle/>
        <a:p>
          <a:endParaRPr lang="en-US"/>
        </a:p>
      </dgm:t>
    </dgm:pt>
    <dgm:pt modelId="{64F0C9E0-1DBA-49FD-85BC-9EB1538755F6}" type="pres">
      <dgm:prSet presAssocID="{548FEC45-FD25-4502-BAB8-0D26425670F6}" presName="root" presStyleCnt="0">
        <dgm:presLayoutVars>
          <dgm:dir/>
          <dgm:resizeHandles val="exact"/>
        </dgm:presLayoutVars>
      </dgm:prSet>
      <dgm:spPr/>
    </dgm:pt>
    <dgm:pt modelId="{92A7A772-4FC6-47C9-8F19-0F7D06A21D78}" type="pres">
      <dgm:prSet presAssocID="{548FEC45-FD25-4502-BAB8-0D26425670F6}" presName="container" presStyleCnt="0">
        <dgm:presLayoutVars>
          <dgm:dir/>
          <dgm:resizeHandles val="exact"/>
        </dgm:presLayoutVars>
      </dgm:prSet>
      <dgm:spPr/>
    </dgm:pt>
    <dgm:pt modelId="{15633A9F-9C55-438D-AC4D-A102BE641D92}" type="pres">
      <dgm:prSet presAssocID="{CDA37EC7-51D6-4388-83E6-5A640053C081}" presName="compNode" presStyleCnt="0"/>
      <dgm:spPr/>
    </dgm:pt>
    <dgm:pt modelId="{A8354066-1E81-4F9D-A199-900E4C6BF1DE}" type="pres">
      <dgm:prSet presAssocID="{CDA37EC7-51D6-4388-83E6-5A640053C081}" presName="iconBgRect" presStyleLbl="bgShp" presStyleIdx="0" presStyleCnt="4"/>
      <dgm:spPr/>
    </dgm:pt>
    <dgm:pt modelId="{45045F55-77E3-4F3E-B666-A6F4CC3039D0}" type="pres">
      <dgm:prSet presAssocID="{CDA37EC7-51D6-4388-83E6-5A640053C0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E1C006D-5298-43DE-8BB8-7A6EB726E4DA}" type="pres">
      <dgm:prSet presAssocID="{CDA37EC7-51D6-4388-83E6-5A640053C081}" presName="spaceRect" presStyleCnt="0"/>
      <dgm:spPr/>
    </dgm:pt>
    <dgm:pt modelId="{082CD1E5-91DD-4B99-92F7-CC3D4D671E64}" type="pres">
      <dgm:prSet presAssocID="{CDA37EC7-51D6-4388-83E6-5A640053C081}" presName="textRect" presStyleLbl="revTx" presStyleIdx="0" presStyleCnt="4">
        <dgm:presLayoutVars>
          <dgm:chMax val="1"/>
          <dgm:chPref val="1"/>
        </dgm:presLayoutVars>
      </dgm:prSet>
      <dgm:spPr/>
    </dgm:pt>
    <dgm:pt modelId="{D6D816F6-3DEF-4F68-8491-AF2E679590F0}" type="pres">
      <dgm:prSet presAssocID="{36C8902E-EEC6-4F2A-A118-CBD89BCB3AD0}" presName="sibTrans" presStyleLbl="sibTrans2D1" presStyleIdx="0" presStyleCnt="0"/>
      <dgm:spPr/>
    </dgm:pt>
    <dgm:pt modelId="{5C439BE3-CF5A-4813-9D94-A2B5102D4D6F}" type="pres">
      <dgm:prSet presAssocID="{F2B42070-51BE-46B0-9C10-133A30AA1845}" presName="compNode" presStyleCnt="0"/>
      <dgm:spPr/>
    </dgm:pt>
    <dgm:pt modelId="{0E75F348-7EBE-44C5-8EAC-6AD3958B2446}" type="pres">
      <dgm:prSet presAssocID="{F2B42070-51BE-46B0-9C10-133A30AA1845}" presName="iconBgRect" presStyleLbl="bgShp" presStyleIdx="1" presStyleCnt="4"/>
      <dgm:spPr/>
    </dgm:pt>
    <dgm:pt modelId="{417210C8-88A5-4CC5-A013-AFE071023C80}" type="pres">
      <dgm:prSet presAssocID="{F2B42070-51BE-46B0-9C10-133A30AA18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5FBAFD1E-7ECE-45E0-BB45-CB8773304AAE}" type="pres">
      <dgm:prSet presAssocID="{F2B42070-51BE-46B0-9C10-133A30AA1845}" presName="spaceRect" presStyleCnt="0"/>
      <dgm:spPr/>
    </dgm:pt>
    <dgm:pt modelId="{0A100D7F-0328-40C3-A57B-F63DF3B9DE0E}" type="pres">
      <dgm:prSet presAssocID="{F2B42070-51BE-46B0-9C10-133A30AA1845}" presName="textRect" presStyleLbl="revTx" presStyleIdx="1" presStyleCnt="4">
        <dgm:presLayoutVars>
          <dgm:chMax val="1"/>
          <dgm:chPref val="1"/>
        </dgm:presLayoutVars>
      </dgm:prSet>
      <dgm:spPr/>
    </dgm:pt>
    <dgm:pt modelId="{6C3C97E9-1068-4A4F-929B-321E4EAB0FBC}" type="pres">
      <dgm:prSet presAssocID="{A171649E-B5EB-487F-8C99-ADE512AEEF1A}" presName="sibTrans" presStyleLbl="sibTrans2D1" presStyleIdx="0" presStyleCnt="0"/>
      <dgm:spPr/>
    </dgm:pt>
    <dgm:pt modelId="{D263F3A5-37BF-4CB3-BC5B-A7CD83801E2F}" type="pres">
      <dgm:prSet presAssocID="{187E46F3-E26F-4CD6-9917-3A5E780B6797}" presName="compNode" presStyleCnt="0"/>
      <dgm:spPr/>
    </dgm:pt>
    <dgm:pt modelId="{89147D03-FCB0-4B2D-80EC-FE6AB70FA89F}" type="pres">
      <dgm:prSet presAssocID="{187E46F3-E26F-4CD6-9917-3A5E780B6797}" presName="iconBgRect" presStyleLbl="bgShp" presStyleIdx="2" presStyleCnt="4"/>
      <dgm:spPr/>
    </dgm:pt>
    <dgm:pt modelId="{CA451951-90A4-40D6-AF79-0BC8EF927972}" type="pres">
      <dgm:prSet presAssocID="{187E46F3-E26F-4CD6-9917-3A5E780B679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mote control"/>
        </a:ext>
      </dgm:extLst>
    </dgm:pt>
    <dgm:pt modelId="{A717A317-ADE7-4753-BE92-B9FB2DBEE859}" type="pres">
      <dgm:prSet presAssocID="{187E46F3-E26F-4CD6-9917-3A5E780B6797}" presName="spaceRect" presStyleCnt="0"/>
      <dgm:spPr/>
    </dgm:pt>
    <dgm:pt modelId="{66305F0B-8FE0-44AB-80DC-FD85C9BDBF53}" type="pres">
      <dgm:prSet presAssocID="{187E46F3-E26F-4CD6-9917-3A5E780B6797}" presName="textRect" presStyleLbl="revTx" presStyleIdx="2" presStyleCnt="4" custScaleX="107488">
        <dgm:presLayoutVars>
          <dgm:chMax val="1"/>
          <dgm:chPref val="1"/>
        </dgm:presLayoutVars>
      </dgm:prSet>
      <dgm:spPr/>
    </dgm:pt>
    <dgm:pt modelId="{C44D910D-2E87-4524-A231-AB9FB7DCE558}" type="pres">
      <dgm:prSet presAssocID="{F7D240CA-4C0D-43A5-BC52-B0A1E193F01E}" presName="sibTrans" presStyleLbl="sibTrans2D1" presStyleIdx="0" presStyleCnt="0"/>
      <dgm:spPr/>
    </dgm:pt>
    <dgm:pt modelId="{2E469223-523D-45A8-831C-81722010FDFE}" type="pres">
      <dgm:prSet presAssocID="{15EB14E6-885D-436B-AA01-03F2B431D4FB}" presName="compNode" presStyleCnt="0"/>
      <dgm:spPr/>
    </dgm:pt>
    <dgm:pt modelId="{3EC2F3E7-EB18-49EB-BD22-F3347615E6C4}" type="pres">
      <dgm:prSet presAssocID="{15EB14E6-885D-436B-AA01-03F2B431D4FB}" presName="iconBgRect" presStyleLbl="bgShp" presStyleIdx="3" presStyleCnt="4"/>
      <dgm:spPr/>
    </dgm:pt>
    <dgm:pt modelId="{971393BE-015F-43EB-9D95-F6CC88C4B031}" type="pres">
      <dgm:prSet presAssocID="{15EB14E6-885D-436B-AA01-03F2B431D4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9B3D846-6C35-4159-A770-E658A8D4CD77}" type="pres">
      <dgm:prSet presAssocID="{15EB14E6-885D-436B-AA01-03F2B431D4FB}" presName="spaceRect" presStyleCnt="0"/>
      <dgm:spPr/>
    </dgm:pt>
    <dgm:pt modelId="{9513281D-A03D-45E1-A379-AB735ED799BB}" type="pres">
      <dgm:prSet presAssocID="{15EB14E6-885D-436B-AA01-03F2B431D4FB}" presName="textRect" presStyleLbl="revTx" presStyleIdx="3" presStyleCnt="4">
        <dgm:presLayoutVars>
          <dgm:chMax val="1"/>
          <dgm:chPref val="1"/>
        </dgm:presLayoutVars>
      </dgm:prSet>
      <dgm:spPr/>
    </dgm:pt>
  </dgm:ptLst>
  <dgm:cxnLst>
    <dgm:cxn modelId="{1ABA941D-6BC6-4EC1-8C75-219CE0B67481}" type="presOf" srcId="{A171649E-B5EB-487F-8C99-ADE512AEEF1A}" destId="{6C3C97E9-1068-4A4F-929B-321E4EAB0FBC}" srcOrd="0" destOrd="0" presId="urn:microsoft.com/office/officeart/2018/2/layout/IconCircleList"/>
    <dgm:cxn modelId="{B5750864-FBC0-4458-8D0E-EC0998A70C5D}" type="presOf" srcId="{F7D240CA-4C0D-43A5-BC52-B0A1E193F01E}" destId="{C44D910D-2E87-4524-A231-AB9FB7DCE558}" srcOrd="0" destOrd="0" presId="urn:microsoft.com/office/officeart/2018/2/layout/IconCircleList"/>
    <dgm:cxn modelId="{712AA246-A7CD-44FC-BB9D-279A9D0B8C24}" srcId="{548FEC45-FD25-4502-BAB8-0D26425670F6}" destId="{CDA37EC7-51D6-4388-83E6-5A640053C081}" srcOrd="0" destOrd="0" parTransId="{9837ACC8-F4E4-4685-9017-27C062FB5BD4}" sibTransId="{36C8902E-EEC6-4F2A-A118-CBD89BCB3AD0}"/>
    <dgm:cxn modelId="{498DF36D-F180-46FE-8B07-9D9F5B4E2E0C}" srcId="{548FEC45-FD25-4502-BAB8-0D26425670F6}" destId="{15EB14E6-885D-436B-AA01-03F2B431D4FB}" srcOrd="3" destOrd="0" parTransId="{F4C8BB6F-1F77-4D0F-83B1-4E3DC66CD0B7}" sibTransId="{95152E64-7021-4801-BE55-303564F10AA7}"/>
    <dgm:cxn modelId="{3EEC2974-748C-42FB-AD3B-DF7FAD949AF2}" type="presOf" srcId="{36C8902E-EEC6-4F2A-A118-CBD89BCB3AD0}" destId="{D6D816F6-3DEF-4F68-8491-AF2E679590F0}" srcOrd="0" destOrd="0" presId="urn:microsoft.com/office/officeart/2018/2/layout/IconCircleList"/>
    <dgm:cxn modelId="{0284097E-795C-4D8B-842C-89F5D64F667E}" srcId="{548FEC45-FD25-4502-BAB8-0D26425670F6}" destId="{187E46F3-E26F-4CD6-9917-3A5E780B6797}" srcOrd="2" destOrd="0" parTransId="{37D1D216-0EA4-4BA0-9E62-91E5FAFEFA6C}" sibTransId="{F7D240CA-4C0D-43A5-BC52-B0A1E193F01E}"/>
    <dgm:cxn modelId="{D5D1418E-2AAC-446D-87D7-B2DCA180ABCD}" type="presOf" srcId="{CDA37EC7-51D6-4388-83E6-5A640053C081}" destId="{082CD1E5-91DD-4B99-92F7-CC3D4D671E64}" srcOrd="0" destOrd="0" presId="urn:microsoft.com/office/officeart/2018/2/layout/IconCircleList"/>
    <dgm:cxn modelId="{4A9EBE90-C3AD-4BA0-9C8D-74EA54BB498D}" type="presOf" srcId="{187E46F3-E26F-4CD6-9917-3A5E780B6797}" destId="{66305F0B-8FE0-44AB-80DC-FD85C9BDBF53}" srcOrd="0" destOrd="0" presId="urn:microsoft.com/office/officeart/2018/2/layout/IconCircleList"/>
    <dgm:cxn modelId="{F8EBB3B1-AC65-48E4-96F5-8FCB00F028AC}" srcId="{548FEC45-FD25-4502-BAB8-0D26425670F6}" destId="{F2B42070-51BE-46B0-9C10-133A30AA1845}" srcOrd="1" destOrd="0" parTransId="{E9E8B014-8ED2-4427-A996-402199517BEE}" sibTransId="{A171649E-B5EB-487F-8C99-ADE512AEEF1A}"/>
    <dgm:cxn modelId="{9CD6F3BD-C25A-4918-9740-6F4F98DBA1C7}" type="presOf" srcId="{15EB14E6-885D-436B-AA01-03F2B431D4FB}" destId="{9513281D-A03D-45E1-A379-AB735ED799BB}" srcOrd="0" destOrd="0" presId="urn:microsoft.com/office/officeart/2018/2/layout/IconCircleList"/>
    <dgm:cxn modelId="{9F9DA3C9-30B9-42CF-A752-3919839BCECE}" type="presOf" srcId="{548FEC45-FD25-4502-BAB8-0D26425670F6}" destId="{64F0C9E0-1DBA-49FD-85BC-9EB1538755F6}" srcOrd="0" destOrd="0" presId="urn:microsoft.com/office/officeart/2018/2/layout/IconCircleList"/>
    <dgm:cxn modelId="{0C77B7E0-B165-4360-8958-4CFCDD3092BA}" type="presOf" srcId="{F2B42070-51BE-46B0-9C10-133A30AA1845}" destId="{0A100D7F-0328-40C3-A57B-F63DF3B9DE0E}" srcOrd="0" destOrd="0" presId="urn:microsoft.com/office/officeart/2018/2/layout/IconCircleList"/>
    <dgm:cxn modelId="{0D70D75D-2AD3-4819-9419-2A5F2FE74454}" type="presParOf" srcId="{64F0C9E0-1DBA-49FD-85BC-9EB1538755F6}" destId="{92A7A772-4FC6-47C9-8F19-0F7D06A21D78}" srcOrd="0" destOrd="0" presId="urn:microsoft.com/office/officeart/2018/2/layout/IconCircleList"/>
    <dgm:cxn modelId="{5370FD3A-D3D8-405C-86AF-23D132C6E526}" type="presParOf" srcId="{92A7A772-4FC6-47C9-8F19-0F7D06A21D78}" destId="{15633A9F-9C55-438D-AC4D-A102BE641D92}" srcOrd="0" destOrd="0" presId="urn:microsoft.com/office/officeart/2018/2/layout/IconCircleList"/>
    <dgm:cxn modelId="{29BDEFE5-9A89-4C08-8F9E-DAEF3EF6D48A}" type="presParOf" srcId="{15633A9F-9C55-438D-AC4D-A102BE641D92}" destId="{A8354066-1E81-4F9D-A199-900E4C6BF1DE}" srcOrd="0" destOrd="0" presId="urn:microsoft.com/office/officeart/2018/2/layout/IconCircleList"/>
    <dgm:cxn modelId="{6B54E777-BBB5-4010-A663-5FA9C7526D1F}" type="presParOf" srcId="{15633A9F-9C55-438D-AC4D-A102BE641D92}" destId="{45045F55-77E3-4F3E-B666-A6F4CC3039D0}" srcOrd="1" destOrd="0" presId="urn:microsoft.com/office/officeart/2018/2/layout/IconCircleList"/>
    <dgm:cxn modelId="{B610EF98-1571-443D-B942-ACDC57617B8B}" type="presParOf" srcId="{15633A9F-9C55-438D-AC4D-A102BE641D92}" destId="{CE1C006D-5298-43DE-8BB8-7A6EB726E4DA}" srcOrd="2" destOrd="0" presId="urn:microsoft.com/office/officeart/2018/2/layout/IconCircleList"/>
    <dgm:cxn modelId="{79AA2BA5-B811-4ED6-8A5F-2985CAADA699}" type="presParOf" srcId="{15633A9F-9C55-438D-AC4D-A102BE641D92}" destId="{082CD1E5-91DD-4B99-92F7-CC3D4D671E64}" srcOrd="3" destOrd="0" presId="urn:microsoft.com/office/officeart/2018/2/layout/IconCircleList"/>
    <dgm:cxn modelId="{69A9F60B-2872-4AB3-ADC6-FA1DE5143653}" type="presParOf" srcId="{92A7A772-4FC6-47C9-8F19-0F7D06A21D78}" destId="{D6D816F6-3DEF-4F68-8491-AF2E679590F0}" srcOrd="1" destOrd="0" presId="urn:microsoft.com/office/officeart/2018/2/layout/IconCircleList"/>
    <dgm:cxn modelId="{10A8CB52-3701-4C1C-9594-D9DAFD17B639}" type="presParOf" srcId="{92A7A772-4FC6-47C9-8F19-0F7D06A21D78}" destId="{5C439BE3-CF5A-4813-9D94-A2B5102D4D6F}" srcOrd="2" destOrd="0" presId="urn:microsoft.com/office/officeart/2018/2/layout/IconCircleList"/>
    <dgm:cxn modelId="{562A7232-6272-425B-BE2D-A8853CEB83C7}" type="presParOf" srcId="{5C439BE3-CF5A-4813-9D94-A2B5102D4D6F}" destId="{0E75F348-7EBE-44C5-8EAC-6AD3958B2446}" srcOrd="0" destOrd="0" presId="urn:microsoft.com/office/officeart/2018/2/layout/IconCircleList"/>
    <dgm:cxn modelId="{9673201D-7267-413C-930C-1C6E24731A7A}" type="presParOf" srcId="{5C439BE3-CF5A-4813-9D94-A2B5102D4D6F}" destId="{417210C8-88A5-4CC5-A013-AFE071023C80}" srcOrd="1" destOrd="0" presId="urn:microsoft.com/office/officeart/2018/2/layout/IconCircleList"/>
    <dgm:cxn modelId="{5A851721-146F-4CD2-ACB6-0E60611E4B17}" type="presParOf" srcId="{5C439BE3-CF5A-4813-9D94-A2B5102D4D6F}" destId="{5FBAFD1E-7ECE-45E0-BB45-CB8773304AAE}" srcOrd="2" destOrd="0" presId="urn:microsoft.com/office/officeart/2018/2/layout/IconCircleList"/>
    <dgm:cxn modelId="{B495C409-E5B6-4675-9050-5D10203E8100}" type="presParOf" srcId="{5C439BE3-CF5A-4813-9D94-A2B5102D4D6F}" destId="{0A100D7F-0328-40C3-A57B-F63DF3B9DE0E}" srcOrd="3" destOrd="0" presId="urn:microsoft.com/office/officeart/2018/2/layout/IconCircleList"/>
    <dgm:cxn modelId="{EBBC48B2-7D3C-4B46-B633-17D764721ADE}" type="presParOf" srcId="{92A7A772-4FC6-47C9-8F19-0F7D06A21D78}" destId="{6C3C97E9-1068-4A4F-929B-321E4EAB0FBC}" srcOrd="3" destOrd="0" presId="urn:microsoft.com/office/officeart/2018/2/layout/IconCircleList"/>
    <dgm:cxn modelId="{757ED468-A2F2-443C-ADF2-40D67E5842EA}" type="presParOf" srcId="{92A7A772-4FC6-47C9-8F19-0F7D06A21D78}" destId="{D263F3A5-37BF-4CB3-BC5B-A7CD83801E2F}" srcOrd="4" destOrd="0" presId="urn:microsoft.com/office/officeart/2018/2/layout/IconCircleList"/>
    <dgm:cxn modelId="{BE8B49FA-1A39-417E-929D-F7B499CBB433}" type="presParOf" srcId="{D263F3A5-37BF-4CB3-BC5B-A7CD83801E2F}" destId="{89147D03-FCB0-4B2D-80EC-FE6AB70FA89F}" srcOrd="0" destOrd="0" presId="urn:microsoft.com/office/officeart/2018/2/layout/IconCircleList"/>
    <dgm:cxn modelId="{323D4156-11A2-4A30-83A5-C6E77BBF123A}" type="presParOf" srcId="{D263F3A5-37BF-4CB3-BC5B-A7CD83801E2F}" destId="{CA451951-90A4-40D6-AF79-0BC8EF927972}" srcOrd="1" destOrd="0" presId="urn:microsoft.com/office/officeart/2018/2/layout/IconCircleList"/>
    <dgm:cxn modelId="{00A2E67F-EB4E-4648-BE70-756713717F85}" type="presParOf" srcId="{D263F3A5-37BF-4CB3-BC5B-A7CD83801E2F}" destId="{A717A317-ADE7-4753-BE92-B9FB2DBEE859}" srcOrd="2" destOrd="0" presId="urn:microsoft.com/office/officeart/2018/2/layout/IconCircleList"/>
    <dgm:cxn modelId="{4E01DC32-888C-4023-9BB1-759CE74B6D54}" type="presParOf" srcId="{D263F3A5-37BF-4CB3-BC5B-A7CD83801E2F}" destId="{66305F0B-8FE0-44AB-80DC-FD85C9BDBF53}" srcOrd="3" destOrd="0" presId="urn:microsoft.com/office/officeart/2018/2/layout/IconCircleList"/>
    <dgm:cxn modelId="{D40A5869-CDDC-407D-A617-3EFC6F0B75A1}" type="presParOf" srcId="{92A7A772-4FC6-47C9-8F19-0F7D06A21D78}" destId="{C44D910D-2E87-4524-A231-AB9FB7DCE558}" srcOrd="5" destOrd="0" presId="urn:microsoft.com/office/officeart/2018/2/layout/IconCircleList"/>
    <dgm:cxn modelId="{BB91FD33-5901-41BF-A5DE-7AE4D510B934}" type="presParOf" srcId="{92A7A772-4FC6-47C9-8F19-0F7D06A21D78}" destId="{2E469223-523D-45A8-831C-81722010FDFE}" srcOrd="6" destOrd="0" presId="urn:microsoft.com/office/officeart/2018/2/layout/IconCircleList"/>
    <dgm:cxn modelId="{63372376-0C28-4641-916F-774F0289FBB9}" type="presParOf" srcId="{2E469223-523D-45A8-831C-81722010FDFE}" destId="{3EC2F3E7-EB18-49EB-BD22-F3347615E6C4}" srcOrd="0" destOrd="0" presId="urn:microsoft.com/office/officeart/2018/2/layout/IconCircleList"/>
    <dgm:cxn modelId="{F58AEF6A-E11F-4DAF-9249-446E605131EF}" type="presParOf" srcId="{2E469223-523D-45A8-831C-81722010FDFE}" destId="{971393BE-015F-43EB-9D95-F6CC88C4B031}" srcOrd="1" destOrd="0" presId="urn:microsoft.com/office/officeart/2018/2/layout/IconCircleList"/>
    <dgm:cxn modelId="{6BC7D02A-556B-43BB-B044-49E6D75C534B}" type="presParOf" srcId="{2E469223-523D-45A8-831C-81722010FDFE}" destId="{79B3D846-6C35-4159-A770-E658A8D4CD77}" srcOrd="2" destOrd="0" presId="urn:microsoft.com/office/officeart/2018/2/layout/IconCircleList"/>
    <dgm:cxn modelId="{87DA4ED7-E250-492B-A202-1703E308CE99}" type="presParOf" srcId="{2E469223-523D-45A8-831C-81722010FDFE}" destId="{9513281D-A03D-45E1-A379-AB735ED799B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903620-777C-4D92-A23C-7003E6E25FB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21F904-A368-4314-975E-BDFD26AF68A6}">
      <dgm:prSet custT="1"/>
      <dgm:spPr/>
      <dgm:t>
        <a:bodyPr/>
        <a:lstStyle/>
        <a:p>
          <a:pPr algn="l">
            <a:lnSpc>
              <a:spcPct val="100000"/>
            </a:lnSpc>
          </a:pPr>
          <a:r>
            <a:rPr lang="en-IN" sz="1200" b="1" dirty="0">
              <a:ln>
                <a:solidFill>
                  <a:schemeClr val="tx1">
                    <a:lumMod val="65000"/>
                    <a:lumOff val="35000"/>
                  </a:schemeClr>
                </a:solidFill>
              </a:ln>
              <a:latin typeface="EYInterstate Light" panose="02000506000000020004" pitchFamily="2" charset="0"/>
            </a:rPr>
            <a:t>Technological Barriers</a:t>
          </a:r>
          <a:r>
            <a:rPr lang="en-IN" sz="1200" dirty="0">
              <a:ln>
                <a:solidFill>
                  <a:schemeClr val="tx1">
                    <a:lumMod val="65000"/>
                    <a:lumOff val="35000"/>
                  </a:schemeClr>
                </a:solidFill>
              </a:ln>
              <a:latin typeface="EYInterstate Light" panose="02000506000000020004" pitchFamily="2" charset="0"/>
            </a:rPr>
            <a:t>: </a:t>
          </a:r>
        </a:p>
        <a:p>
          <a:pPr algn="l">
            <a:lnSpc>
              <a:spcPct val="100000"/>
            </a:lnSpc>
          </a:pPr>
          <a:r>
            <a:rPr lang="en-IN" sz="1200" dirty="0">
              <a:latin typeface="EYInterstate Light" panose="02000506000000020004" pitchFamily="2" charset="0"/>
            </a:rPr>
            <a:t>The efficiency and calibre of Telepsychiatry sessions might be impacted by connectivity problems such limited bandwidth, sluggish internet connections, or frequent interruptions. the lack of equal access to the internet and digital technologies. </a:t>
          </a:r>
          <a:endParaRPr lang="en-US" sz="1200" dirty="0">
            <a:latin typeface="EYInterstate Light" panose="02000506000000020004" pitchFamily="2" charset="0"/>
          </a:endParaRPr>
        </a:p>
      </dgm:t>
    </dgm:pt>
    <dgm:pt modelId="{BCFB4CBE-265B-4F1B-8365-DDEDBE922AD3}" type="parTrans" cxnId="{99BB9D4B-697B-4760-813E-0FDFF81713B8}">
      <dgm:prSet/>
      <dgm:spPr/>
      <dgm:t>
        <a:bodyPr/>
        <a:lstStyle/>
        <a:p>
          <a:endParaRPr lang="en-US" sz="2000"/>
        </a:p>
      </dgm:t>
    </dgm:pt>
    <dgm:pt modelId="{8CB12487-DF6D-4CB2-934C-2D48D2D32367}" type="sibTrans" cxnId="{99BB9D4B-697B-4760-813E-0FDFF81713B8}">
      <dgm:prSet/>
      <dgm:spPr/>
      <dgm:t>
        <a:bodyPr/>
        <a:lstStyle/>
        <a:p>
          <a:endParaRPr lang="en-US" sz="2000"/>
        </a:p>
      </dgm:t>
    </dgm:pt>
    <dgm:pt modelId="{4F8CB970-2575-4EC3-A7EE-635D1FF2B608}">
      <dgm:prSet custT="1"/>
      <dgm:spPr/>
      <dgm:t>
        <a:bodyPr/>
        <a:lstStyle/>
        <a:p>
          <a:pPr algn="l">
            <a:lnSpc>
              <a:spcPct val="100000"/>
            </a:lnSpc>
          </a:pPr>
          <a:r>
            <a:rPr lang="en-IN" sz="1200" b="1" kern="1200" dirty="0">
              <a:ln>
                <a:solidFill>
                  <a:schemeClr val="tx1">
                    <a:lumMod val="65000"/>
                    <a:lumOff val="35000"/>
                  </a:schemeClr>
                </a:solidFill>
              </a:ln>
              <a:latin typeface="EYInterstate Light" panose="02000506000000020004" pitchFamily="2" charset="0"/>
            </a:rPr>
            <a:t>Socio-culture Factors: </a:t>
          </a:r>
        </a:p>
        <a:p>
          <a:pPr algn="l">
            <a:lnSpc>
              <a:spcPct val="100000"/>
            </a:lnSpc>
          </a:pPr>
          <a:r>
            <a:rPr lang="en-IN" sz="1200" kern="1200" dirty="0">
              <a:latin typeface="EYInterstate Light" panose="02000506000000020004" pitchFamily="2" charset="0"/>
            </a:rPr>
            <a:t>The stigma attached to mental health conditions may make people less likely to use Telepsychiatry to get care. The </a:t>
          </a:r>
          <a:r>
            <a:rPr lang="en-IN" sz="1200" b="0" kern="1200" dirty="0">
              <a:solidFill>
                <a:prstClr val="black">
                  <a:hueOff val="0"/>
                  <a:satOff val="0"/>
                  <a:lumOff val="0"/>
                  <a:alphaOff val="0"/>
                </a:prstClr>
              </a:solidFill>
              <a:latin typeface="EYInterstate Light" panose="02000506000000020004" pitchFamily="2" charset="0"/>
              <a:ea typeface="+mn-ea"/>
              <a:cs typeface="+mn-cs"/>
            </a:rPr>
            <a:t>unwillingness</a:t>
          </a:r>
          <a:r>
            <a:rPr lang="en-IN" sz="1200" kern="1200" dirty="0">
              <a:latin typeface="EYInterstate Light" panose="02000506000000020004" pitchFamily="2" charset="0"/>
            </a:rPr>
            <a:t> to use virtual mental health services could be attributed to cultural attitudes, beliefs, and misconceptions about mental health. </a:t>
          </a:r>
          <a:endParaRPr lang="en-US" sz="1200" kern="1200" dirty="0">
            <a:latin typeface="EYInterstate Light" panose="02000506000000020004" pitchFamily="2" charset="0"/>
          </a:endParaRPr>
        </a:p>
      </dgm:t>
    </dgm:pt>
    <dgm:pt modelId="{ECB4629A-2EF4-4E53-BEC8-4D0C4A67905C}" type="parTrans" cxnId="{A97EC786-E303-447A-9973-3B8A16BDFB99}">
      <dgm:prSet/>
      <dgm:spPr/>
      <dgm:t>
        <a:bodyPr/>
        <a:lstStyle/>
        <a:p>
          <a:endParaRPr lang="en-US" sz="2000"/>
        </a:p>
      </dgm:t>
    </dgm:pt>
    <dgm:pt modelId="{FCF64FA5-9571-4CF8-AB5B-A92E2545B401}" type="sibTrans" cxnId="{A97EC786-E303-447A-9973-3B8A16BDFB99}">
      <dgm:prSet/>
      <dgm:spPr/>
      <dgm:t>
        <a:bodyPr/>
        <a:lstStyle/>
        <a:p>
          <a:endParaRPr lang="en-US" sz="2000"/>
        </a:p>
      </dgm:t>
    </dgm:pt>
    <dgm:pt modelId="{1D414CAC-C8E6-49B6-BFF0-CA652DFFCB4D}">
      <dgm:prSet custT="1"/>
      <dgm:spPr/>
      <dgm:t>
        <a:bodyPr/>
        <a:lstStyle/>
        <a:p>
          <a:pPr algn="l">
            <a:lnSpc>
              <a:spcPct val="100000"/>
            </a:lnSpc>
          </a:pPr>
          <a:r>
            <a:rPr lang="en-IN" sz="1200" b="1" dirty="0">
              <a:ln>
                <a:solidFill>
                  <a:schemeClr val="tx1">
                    <a:lumMod val="65000"/>
                    <a:lumOff val="35000"/>
                  </a:schemeClr>
                </a:solidFill>
              </a:ln>
              <a:latin typeface="EYInterstate Light" panose="02000506000000020004" pitchFamily="2" charset="0"/>
            </a:rPr>
            <a:t>Regulatory &amp; policy factors:</a:t>
          </a:r>
        </a:p>
        <a:p>
          <a:pPr algn="l">
            <a:lnSpc>
              <a:spcPct val="100000"/>
            </a:lnSpc>
          </a:pPr>
          <a:r>
            <a:rPr lang="en-IN" sz="1200" b="0" i="0" dirty="0">
              <a:latin typeface="EYInterstate Light" panose="02000506000000020004" pitchFamily="2" charset="0"/>
            </a:rPr>
            <a:t>Licensing requirements, privacy concerns, and compliance with existing guidelines were highlighted as crucial considerations to ensure ethical practice and protect patient privacy. Aligning with regulatory frameworks and leveraging partnerships with governing bodies.</a:t>
          </a:r>
          <a:endParaRPr lang="en-US" sz="1200" dirty="0">
            <a:latin typeface="EYInterstate Light" panose="02000506000000020004" pitchFamily="2" charset="0"/>
          </a:endParaRPr>
        </a:p>
      </dgm:t>
    </dgm:pt>
    <dgm:pt modelId="{320FABC6-3CC4-4D42-AA28-A09801147122}" type="parTrans" cxnId="{0A8F25E7-7BCC-4728-9D60-F9FF03BF4DF0}">
      <dgm:prSet/>
      <dgm:spPr/>
      <dgm:t>
        <a:bodyPr/>
        <a:lstStyle/>
        <a:p>
          <a:endParaRPr lang="en-US" sz="2000"/>
        </a:p>
      </dgm:t>
    </dgm:pt>
    <dgm:pt modelId="{B9ECD8B2-2F0C-4B5F-B5A3-83DA2AE00B68}" type="sibTrans" cxnId="{0A8F25E7-7BCC-4728-9D60-F9FF03BF4DF0}">
      <dgm:prSet/>
      <dgm:spPr/>
      <dgm:t>
        <a:bodyPr/>
        <a:lstStyle/>
        <a:p>
          <a:endParaRPr lang="en-US" sz="2000"/>
        </a:p>
      </dgm:t>
    </dgm:pt>
    <dgm:pt modelId="{94DE2449-67C4-4531-BC4F-1B7FF15D1171}">
      <dgm:prSet custT="1"/>
      <dgm:spPr/>
      <dgm:t>
        <a:bodyPr/>
        <a:lstStyle/>
        <a:p>
          <a:pPr algn="l">
            <a:lnSpc>
              <a:spcPct val="100000"/>
            </a:lnSpc>
          </a:pPr>
          <a:r>
            <a:rPr lang="en-IN" sz="1200" b="1" dirty="0">
              <a:ln>
                <a:solidFill>
                  <a:schemeClr val="tx1">
                    <a:lumMod val="65000"/>
                    <a:lumOff val="35000"/>
                  </a:schemeClr>
                </a:solidFill>
              </a:ln>
              <a:latin typeface="EYInterstate Light" panose="02000506000000020004" pitchFamily="2" charset="0"/>
            </a:rPr>
            <a:t>Skilled Workforce:</a:t>
          </a:r>
          <a:r>
            <a:rPr lang="en-IN" sz="1200" b="1" dirty="0">
              <a:latin typeface="EYInterstate Light" panose="02000506000000020004" pitchFamily="2" charset="0"/>
            </a:rPr>
            <a:t> </a:t>
          </a:r>
        </a:p>
        <a:p>
          <a:pPr algn="l">
            <a:lnSpc>
              <a:spcPct val="100000"/>
            </a:lnSpc>
          </a:pPr>
          <a:r>
            <a:rPr lang="en-IN" sz="1200" b="0" i="0" dirty="0">
              <a:latin typeface="EYInterstate Light" panose="02000506000000020004" pitchFamily="2" charset="0"/>
            </a:rPr>
            <a:t>A lack of adequately trained professionals was a significant barrier to the adoption of telepsychiatry in India. Ensuring that healthcare professionals receive specialized training in telepsychiatry can enhance their competence and confidence in utilizing telecommunication technologies for mental healthcare delivery.</a:t>
          </a:r>
          <a:endParaRPr lang="en-US" sz="1200" dirty="0">
            <a:latin typeface="EYInterstate Light" panose="02000506000000020004" pitchFamily="2" charset="0"/>
          </a:endParaRPr>
        </a:p>
      </dgm:t>
    </dgm:pt>
    <dgm:pt modelId="{3F7C78DF-7891-4763-BF17-7895B27A10A9}" type="parTrans" cxnId="{2B5D3D53-87F5-4B3C-9603-9772F546A2E3}">
      <dgm:prSet/>
      <dgm:spPr/>
      <dgm:t>
        <a:bodyPr/>
        <a:lstStyle/>
        <a:p>
          <a:endParaRPr lang="en-US" sz="2000"/>
        </a:p>
      </dgm:t>
    </dgm:pt>
    <dgm:pt modelId="{1283E390-82E5-474F-B20A-4B105C0D4518}" type="sibTrans" cxnId="{2B5D3D53-87F5-4B3C-9603-9772F546A2E3}">
      <dgm:prSet/>
      <dgm:spPr/>
      <dgm:t>
        <a:bodyPr/>
        <a:lstStyle/>
        <a:p>
          <a:endParaRPr lang="en-US" sz="2000"/>
        </a:p>
      </dgm:t>
    </dgm:pt>
    <dgm:pt modelId="{16D7A27E-1A9E-4DDC-86A3-B0583E991BCA}" type="pres">
      <dgm:prSet presAssocID="{4F903620-777C-4D92-A23C-7003E6E25FB8}" presName="root" presStyleCnt="0">
        <dgm:presLayoutVars>
          <dgm:dir/>
          <dgm:resizeHandles val="exact"/>
        </dgm:presLayoutVars>
      </dgm:prSet>
      <dgm:spPr/>
    </dgm:pt>
    <dgm:pt modelId="{557C7AFC-69A5-4F54-A00E-E20D22EE68C3}" type="pres">
      <dgm:prSet presAssocID="{5921F904-A368-4314-975E-BDFD26AF68A6}" presName="compNode" presStyleCnt="0"/>
      <dgm:spPr/>
    </dgm:pt>
    <dgm:pt modelId="{19E1E2DA-D11D-47BB-8B5D-F90651C05F1C}" type="pres">
      <dgm:prSet presAssocID="{5921F904-A368-4314-975E-BDFD26AF68A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ireless router"/>
        </a:ext>
      </dgm:extLst>
    </dgm:pt>
    <dgm:pt modelId="{A5AC214E-490E-40B7-AD7B-FB72C42E6536}" type="pres">
      <dgm:prSet presAssocID="{5921F904-A368-4314-975E-BDFD26AF68A6}" presName="spaceRect" presStyleCnt="0"/>
      <dgm:spPr/>
    </dgm:pt>
    <dgm:pt modelId="{5D18E3EF-4295-4FB0-B284-3DA2B4AA549B}" type="pres">
      <dgm:prSet presAssocID="{5921F904-A368-4314-975E-BDFD26AF68A6}" presName="textRect" presStyleLbl="revTx" presStyleIdx="0" presStyleCnt="4" custScaleX="114321">
        <dgm:presLayoutVars>
          <dgm:chMax val="1"/>
          <dgm:chPref val="1"/>
        </dgm:presLayoutVars>
      </dgm:prSet>
      <dgm:spPr/>
    </dgm:pt>
    <dgm:pt modelId="{5F634C2C-1C9E-420F-917D-0655610CC06A}" type="pres">
      <dgm:prSet presAssocID="{8CB12487-DF6D-4CB2-934C-2D48D2D32367}" presName="sibTrans" presStyleCnt="0"/>
      <dgm:spPr/>
    </dgm:pt>
    <dgm:pt modelId="{2B58821F-FED0-42AE-A061-57AC9A1F7764}" type="pres">
      <dgm:prSet presAssocID="{4F8CB970-2575-4EC3-A7EE-635D1FF2B608}" presName="compNode" presStyleCnt="0"/>
      <dgm:spPr/>
    </dgm:pt>
    <dgm:pt modelId="{86B3296D-FFF2-46DB-A3C0-5A4D9D1B034C}" type="pres">
      <dgm:prSet presAssocID="{4F8CB970-2575-4EC3-A7EE-635D1FF2B6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52302829-C3C2-4239-AABC-BF4FB5B77F5A}" type="pres">
      <dgm:prSet presAssocID="{4F8CB970-2575-4EC3-A7EE-635D1FF2B608}" presName="spaceRect" presStyleCnt="0"/>
      <dgm:spPr/>
    </dgm:pt>
    <dgm:pt modelId="{A971CD4D-37E7-416A-AADD-C8D6BD84B004}" type="pres">
      <dgm:prSet presAssocID="{4F8CB970-2575-4EC3-A7EE-635D1FF2B608}" presName="textRect" presStyleLbl="revTx" presStyleIdx="1" presStyleCnt="4" custScaleX="114160">
        <dgm:presLayoutVars>
          <dgm:chMax val="1"/>
          <dgm:chPref val="1"/>
        </dgm:presLayoutVars>
      </dgm:prSet>
      <dgm:spPr/>
    </dgm:pt>
    <dgm:pt modelId="{2C82E151-536B-42B6-8D3C-E6919A075D2C}" type="pres">
      <dgm:prSet presAssocID="{FCF64FA5-9571-4CF8-AB5B-A92E2545B401}" presName="sibTrans" presStyleCnt="0"/>
      <dgm:spPr/>
    </dgm:pt>
    <dgm:pt modelId="{19B8104F-589B-426D-86CD-98ACBC9C4475}" type="pres">
      <dgm:prSet presAssocID="{1D414CAC-C8E6-49B6-BFF0-CA652DFFCB4D}" presName="compNode" presStyleCnt="0"/>
      <dgm:spPr/>
    </dgm:pt>
    <dgm:pt modelId="{CAC980CB-3EFB-4A7F-87AF-356FBDD03EFD}" type="pres">
      <dgm:prSet presAssocID="{1D414CAC-C8E6-49B6-BFF0-CA652DFFCB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3965BB83-D005-4484-8C10-88D561B00F06}" type="pres">
      <dgm:prSet presAssocID="{1D414CAC-C8E6-49B6-BFF0-CA652DFFCB4D}" presName="spaceRect" presStyleCnt="0"/>
      <dgm:spPr/>
    </dgm:pt>
    <dgm:pt modelId="{E932A612-0A33-4EFF-AD1F-514CBB916870}" type="pres">
      <dgm:prSet presAssocID="{1D414CAC-C8E6-49B6-BFF0-CA652DFFCB4D}" presName="textRect" presStyleLbl="revTx" presStyleIdx="2" presStyleCnt="4" custScaleX="116137">
        <dgm:presLayoutVars>
          <dgm:chMax val="1"/>
          <dgm:chPref val="1"/>
        </dgm:presLayoutVars>
      </dgm:prSet>
      <dgm:spPr/>
    </dgm:pt>
    <dgm:pt modelId="{71FA3929-3973-4E4A-91DE-103C28EC9480}" type="pres">
      <dgm:prSet presAssocID="{B9ECD8B2-2F0C-4B5F-B5A3-83DA2AE00B68}" presName="sibTrans" presStyleCnt="0"/>
      <dgm:spPr/>
    </dgm:pt>
    <dgm:pt modelId="{5430C945-FF71-414E-81D0-E6B932B3DF69}" type="pres">
      <dgm:prSet presAssocID="{94DE2449-67C4-4531-BC4F-1B7FF15D1171}" presName="compNode" presStyleCnt="0"/>
      <dgm:spPr/>
    </dgm:pt>
    <dgm:pt modelId="{E6D9D244-0E78-476D-90EB-39B9FE6FCE63}" type="pres">
      <dgm:prSet presAssocID="{94DE2449-67C4-4531-BC4F-1B7FF15D11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0752D16B-AE9A-468D-A576-E5E4A9B39DA2}" type="pres">
      <dgm:prSet presAssocID="{94DE2449-67C4-4531-BC4F-1B7FF15D1171}" presName="spaceRect" presStyleCnt="0"/>
      <dgm:spPr/>
    </dgm:pt>
    <dgm:pt modelId="{2C2B8F8A-E098-4A84-AA98-EC57C07D2055}" type="pres">
      <dgm:prSet presAssocID="{94DE2449-67C4-4531-BC4F-1B7FF15D1171}" presName="textRect" presStyleLbl="revTx" presStyleIdx="3" presStyleCnt="4" custScaleX="143461">
        <dgm:presLayoutVars>
          <dgm:chMax val="1"/>
          <dgm:chPref val="1"/>
        </dgm:presLayoutVars>
      </dgm:prSet>
      <dgm:spPr/>
    </dgm:pt>
  </dgm:ptLst>
  <dgm:cxnLst>
    <dgm:cxn modelId="{5BE1B31A-13BF-48DF-9DEE-0930E86C36B7}" type="presOf" srcId="{5921F904-A368-4314-975E-BDFD26AF68A6}" destId="{5D18E3EF-4295-4FB0-B284-3DA2B4AA549B}" srcOrd="0" destOrd="0" presId="urn:microsoft.com/office/officeart/2018/2/layout/IconLabelList"/>
    <dgm:cxn modelId="{D4DBCF24-3EC1-4FE6-9AB1-B5B0E06A7CA1}" type="presOf" srcId="{4F8CB970-2575-4EC3-A7EE-635D1FF2B608}" destId="{A971CD4D-37E7-416A-AADD-C8D6BD84B004}" srcOrd="0" destOrd="0" presId="urn:microsoft.com/office/officeart/2018/2/layout/IconLabelList"/>
    <dgm:cxn modelId="{99BB9D4B-697B-4760-813E-0FDFF81713B8}" srcId="{4F903620-777C-4D92-A23C-7003E6E25FB8}" destId="{5921F904-A368-4314-975E-BDFD26AF68A6}" srcOrd="0" destOrd="0" parTransId="{BCFB4CBE-265B-4F1B-8365-DDEDBE922AD3}" sibTransId="{8CB12487-DF6D-4CB2-934C-2D48D2D32367}"/>
    <dgm:cxn modelId="{2B5D3D53-87F5-4B3C-9603-9772F546A2E3}" srcId="{4F903620-777C-4D92-A23C-7003E6E25FB8}" destId="{94DE2449-67C4-4531-BC4F-1B7FF15D1171}" srcOrd="3" destOrd="0" parTransId="{3F7C78DF-7891-4763-BF17-7895B27A10A9}" sibTransId="{1283E390-82E5-474F-B20A-4B105C0D4518}"/>
    <dgm:cxn modelId="{A97EC786-E303-447A-9973-3B8A16BDFB99}" srcId="{4F903620-777C-4D92-A23C-7003E6E25FB8}" destId="{4F8CB970-2575-4EC3-A7EE-635D1FF2B608}" srcOrd="1" destOrd="0" parTransId="{ECB4629A-2EF4-4E53-BEC8-4D0C4A67905C}" sibTransId="{FCF64FA5-9571-4CF8-AB5B-A92E2545B401}"/>
    <dgm:cxn modelId="{251520B8-ECC6-4ED7-BD0F-B65C09519524}" type="presOf" srcId="{4F903620-777C-4D92-A23C-7003E6E25FB8}" destId="{16D7A27E-1A9E-4DDC-86A3-B0583E991BCA}" srcOrd="0" destOrd="0" presId="urn:microsoft.com/office/officeart/2018/2/layout/IconLabelList"/>
    <dgm:cxn modelId="{C2B042D5-D80C-4D71-AFE6-0D27DD042295}" type="presOf" srcId="{94DE2449-67C4-4531-BC4F-1B7FF15D1171}" destId="{2C2B8F8A-E098-4A84-AA98-EC57C07D2055}" srcOrd="0" destOrd="0" presId="urn:microsoft.com/office/officeart/2018/2/layout/IconLabelList"/>
    <dgm:cxn modelId="{EB02B1E1-3856-4054-9FDB-71B74DA690F0}" type="presOf" srcId="{1D414CAC-C8E6-49B6-BFF0-CA652DFFCB4D}" destId="{E932A612-0A33-4EFF-AD1F-514CBB916870}" srcOrd="0" destOrd="0" presId="urn:microsoft.com/office/officeart/2018/2/layout/IconLabelList"/>
    <dgm:cxn modelId="{0A8F25E7-7BCC-4728-9D60-F9FF03BF4DF0}" srcId="{4F903620-777C-4D92-A23C-7003E6E25FB8}" destId="{1D414CAC-C8E6-49B6-BFF0-CA652DFFCB4D}" srcOrd="2" destOrd="0" parTransId="{320FABC6-3CC4-4D42-AA28-A09801147122}" sibTransId="{B9ECD8B2-2F0C-4B5F-B5A3-83DA2AE00B68}"/>
    <dgm:cxn modelId="{20E92300-5F8A-4335-8AC8-98E305A09923}" type="presParOf" srcId="{16D7A27E-1A9E-4DDC-86A3-B0583E991BCA}" destId="{557C7AFC-69A5-4F54-A00E-E20D22EE68C3}" srcOrd="0" destOrd="0" presId="urn:microsoft.com/office/officeart/2018/2/layout/IconLabelList"/>
    <dgm:cxn modelId="{62B597C0-F502-4C5A-BFB1-011A49B4B510}" type="presParOf" srcId="{557C7AFC-69A5-4F54-A00E-E20D22EE68C3}" destId="{19E1E2DA-D11D-47BB-8B5D-F90651C05F1C}" srcOrd="0" destOrd="0" presId="urn:microsoft.com/office/officeart/2018/2/layout/IconLabelList"/>
    <dgm:cxn modelId="{45164811-16FC-4F94-BA15-DD3BD0E497FF}" type="presParOf" srcId="{557C7AFC-69A5-4F54-A00E-E20D22EE68C3}" destId="{A5AC214E-490E-40B7-AD7B-FB72C42E6536}" srcOrd="1" destOrd="0" presId="urn:microsoft.com/office/officeart/2018/2/layout/IconLabelList"/>
    <dgm:cxn modelId="{24F85A57-6AB5-4AF3-9498-07ACA25101F8}" type="presParOf" srcId="{557C7AFC-69A5-4F54-A00E-E20D22EE68C3}" destId="{5D18E3EF-4295-4FB0-B284-3DA2B4AA549B}" srcOrd="2" destOrd="0" presId="urn:microsoft.com/office/officeart/2018/2/layout/IconLabelList"/>
    <dgm:cxn modelId="{ACBF75AA-4401-421A-8D08-17E8DA1635C4}" type="presParOf" srcId="{16D7A27E-1A9E-4DDC-86A3-B0583E991BCA}" destId="{5F634C2C-1C9E-420F-917D-0655610CC06A}" srcOrd="1" destOrd="0" presId="urn:microsoft.com/office/officeart/2018/2/layout/IconLabelList"/>
    <dgm:cxn modelId="{A3E31522-6D3D-4089-9691-E8B6DA81C12F}" type="presParOf" srcId="{16D7A27E-1A9E-4DDC-86A3-B0583E991BCA}" destId="{2B58821F-FED0-42AE-A061-57AC9A1F7764}" srcOrd="2" destOrd="0" presId="urn:microsoft.com/office/officeart/2018/2/layout/IconLabelList"/>
    <dgm:cxn modelId="{88FDE8F2-7F27-41D0-97F9-307A018EA07B}" type="presParOf" srcId="{2B58821F-FED0-42AE-A061-57AC9A1F7764}" destId="{86B3296D-FFF2-46DB-A3C0-5A4D9D1B034C}" srcOrd="0" destOrd="0" presId="urn:microsoft.com/office/officeart/2018/2/layout/IconLabelList"/>
    <dgm:cxn modelId="{D2FD31CF-4B38-488E-B735-2462EAF7CC37}" type="presParOf" srcId="{2B58821F-FED0-42AE-A061-57AC9A1F7764}" destId="{52302829-C3C2-4239-AABC-BF4FB5B77F5A}" srcOrd="1" destOrd="0" presId="urn:microsoft.com/office/officeart/2018/2/layout/IconLabelList"/>
    <dgm:cxn modelId="{DC24E44A-FF76-4F58-BA0C-5FA41EC8FF56}" type="presParOf" srcId="{2B58821F-FED0-42AE-A061-57AC9A1F7764}" destId="{A971CD4D-37E7-416A-AADD-C8D6BD84B004}" srcOrd="2" destOrd="0" presId="urn:microsoft.com/office/officeart/2018/2/layout/IconLabelList"/>
    <dgm:cxn modelId="{BC80A477-7540-4A38-A784-E116FC0F0106}" type="presParOf" srcId="{16D7A27E-1A9E-4DDC-86A3-B0583E991BCA}" destId="{2C82E151-536B-42B6-8D3C-E6919A075D2C}" srcOrd="3" destOrd="0" presId="urn:microsoft.com/office/officeart/2018/2/layout/IconLabelList"/>
    <dgm:cxn modelId="{2A0F3724-61DD-489F-8988-D9848B809B20}" type="presParOf" srcId="{16D7A27E-1A9E-4DDC-86A3-B0583E991BCA}" destId="{19B8104F-589B-426D-86CD-98ACBC9C4475}" srcOrd="4" destOrd="0" presId="urn:microsoft.com/office/officeart/2018/2/layout/IconLabelList"/>
    <dgm:cxn modelId="{AAD06DB7-A6D2-41DC-9132-7EFAAC82805B}" type="presParOf" srcId="{19B8104F-589B-426D-86CD-98ACBC9C4475}" destId="{CAC980CB-3EFB-4A7F-87AF-356FBDD03EFD}" srcOrd="0" destOrd="0" presId="urn:microsoft.com/office/officeart/2018/2/layout/IconLabelList"/>
    <dgm:cxn modelId="{73CCC046-15C9-41B4-8116-A448B1DC4C7C}" type="presParOf" srcId="{19B8104F-589B-426D-86CD-98ACBC9C4475}" destId="{3965BB83-D005-4484-8C10-88D561B00F06}" srcOrd="1" destOrd="0" presId="urn:microsoft.com/office/officeart/2018/2/layout/IconLabelList"/>
    <dgm:cxn modelId="{9D700B28-A44D-40C0-AFF1-4D2E07060967}" type="presParOf" srcId="{19B8104F-589B-426D-86CD-98ACBC9C4475}" destId="{E932A612-0A33-4EFF-AD1F-514CBB916870}" srcOrd="2" destOrd="0" presId="urn:microsoft.com/office/officeart/2018/2/layout/IconLabelList"/>
    <dgm:cxn modelId="{9BFE0353-C6BA-474E-9502-71AE825092D8}" type="presParOf" srcId="{16D7A27E-1A9E-4DDC-86A3-B0583E991BCA}" destId="{71FA3929-3973-4E4A-91DE-103C28EC9480}" srcOrd="5" destOrd="0" presId="urn:microsoft.com/office/officeart/2018/2/layout/IconLabelList"/>
    <dgm:cxn modelId="{03D3B85D-07DF-45D7-8E43-D9718FF6AE4C}" type="presParOf" srcId="{16D7A27E-1A9E-4DDC-86A3-B0583E991BCA}" destId="{5430C945-FF71-414E-81D0-E6B932B3DF69}" srcOrd="6" destOrd="0" presId="urn:microsoft.com/office/officeart/2018/2/layout/IconLabelList"/>
    <dgm:cxn modelId="{A22BE48F-A490-46AC-B904-BEE201733A55}" type="presParOf" srcId="{5430C945-FF71-414E-81D0-E6B932B3DF69}" destId="{E6D9D244-0E78-476D-90EB-39B9FE6FCE63}" srcOrd="0" destOrd="0" presId="urn:microsoft.com/office/officeart/2018/2/layout/IconLabelList"/>
    <dgm:cxn modelId="{C736442B-DBA4-483E-8B4E-601A3BC1A6AE}" type="presParOf" srcId="{5430C945-FF71-414E-81D0-E6B932B3DF69}" destId="{0752D16B-AE9A-468D-A576-E5E4A9B39DA2}" srcOrd="1" destOrd="0" presId="urn:microsoft.com/office/officeart/2018/2/layout/IconLabelList"/>
    <dgm:cxn modelId="{971BD128-4125-4CFF-99B5-048C9A548624}" type="presParOf" srcId="{5430C945-FF71-414E-81D0-E6B932B3DF69}" destId="{2C2B8F8A-E098-4A84-AA98-EC57C07D205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DC4004-D45C-446C-ACF9-256E5F30D1D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03D85CF-F23E-4C4E-9164-5A2A496DD7C6}">
      <dgm:prSet custT="1"/>
      <dgm:spPr/>
      <dgm:t>
        <a:bodyPr/>
        <a:lstStyle/>
        <a:p>
          <a:pPr>
            <a:lnSpc>
              <a:spcPct val="100000"/>
            </a:lnSpc>
          </a:pPr>
          <a:r>
            <a:rPr lang="en-IN" sz="1800" dirty="0">
              <a:latin typeface="EYInterstate Light" panose="02000506000000020004" pitchFamily="2" charset="0"/>
            </a:rPr>
            <a:t>The main limitations of this review could be publication bias given the high number of positive studies in the area of telepsychiatry.</a:t>
          </a:r>
          <a:endParaRPr lang="en-US" sz="1800" dirty="0">
            <a:latin typeface="EYInterstate Light" panose="02000506000000020004" pitchFamily="2" charset="0"/>
          </a:endParaRPr>
        </a:p>
      </dgm:t>
    </dgm:pt>
    <dgm:pt modelId="{498A8B34-926C-48F7-8F88-3AD8D3E13A98}" type="parTrans" cxnId="{6D9646E6-D183-47CD-BDAD-9E5EA92FABE5}">
      <dgm:prSet/>
      <dgm:spPr/>
      <dgm:t>
        <a:bodyPr/>
        <a:lstStyle/>
        <a:p>
          <a:endParaRPr lang="en-US"/>
        </a:p>
      </dgm:t>
    </dgm:pt>
    <dgm:pt modelId="{12BD261A-0005-4CCA-B8B2-43266D644DD9}" type="sibTrans" cxnId="{6D9646E6-D183-47CD-BDAD-9E5EA92FABE5}">
      <dgm:prSet/>
      <dgm:spPr/>
      <dgm:t>
        <a:bodyPr/>
        <a:lstStyle/>
        <a:p>
          <a:endParaRPr lang="en-US"/>
        </a:p>
      </dgm:t>
    </dgm:pt>
    <dgm:pt modelId="{16BA32BD-9A3D-4B60-B72A-81076B855A75}">
      <dgm:prSet custT="1"/>
      <dgm:spPr/>
      <dgm:t>
        <a:bodyPr/>
        <a:lstStyle/>
        <a:p>
          <a:pPr>
            <a:lnSpc>
              <a:spcPct val="100000"/>
            </a:lnSpc>
          </a:pPr>
          <a:r>
            <a:rPr lang="en-IN" sz="1800" dirty="0">
              <a:latin typeface="EYInterstate Light" panose="02000506000000020004" pitchFamily="2" charset="0"/>
            </a:rPr>
            <a:t>Since the descriptive studies are more likely to show positive </a:t>
          </a:r>
          <a:r>
            <a:rPr lang="en-IN" sz="1800">
              <a:latin typeface="EYInterstate Light" panose="02000506000000020004" pitchFamily="2" charset="0"/>
            </a:rPr>
            <a:t>outcomes than experimental studies.</a:t>
          </a:r>
          <a:endParaRPr lang="en-US" sz="1800" dirty="0">
            <a:latin typeface="EYInterstate Light" panose="02000506000000020004" pitchFamily="2" charset="0"/>
          </a:endParaRPr>
        </a:p>
      </dgm:t>
    </dgm:pt>
    <dgm:pt modelId="{FCD4E2C9-5B61-4202-B3AE-ED80BB2BE0B6}" type="parTrans" cxnId="{8A88F19F-17E0-4D6E-B221-95C83FF07554}">
      <dgm:prSet/>
      <dgm:spPr/>
      <dgm:t>
        <a:bodyPr/>
        <a:lstStyle/>
        <a:p>
          <a:endParaRPr lang="en-US"/>
        </a:p>
      </dgm:t>
    </dgm:pt>
    <dgm:pt modelId="{45B3B298-884B-4B25-B76D-83E6B64D5E74}" type="sibTrans" cxnId="{8A88F19F-17E0-4D6E-B221-95C83FF07554}">
      <dgm:prSet/>
      <dgm:spPr/>
      <dgm:t>
        <a:bodyPr/>
        <a:lstStyle/>
        <a:p>
          <a:endParaRPr lang="en-US"/>
        </a:p>
      </dgm:t>
    </dgm:pt>
    <dgm:pt modelId="{A97871A3-C9E6-4066-8B88-B2200372274E}" type="pres">
      <dgm:prSet presAssocID="{E6DC4004-D45C-446C-ACF9-256E5F30D1DA}" presName="root" presStyleCnt="0">
        <dgm:presLayoutVars>
          <dgm:dir/>
          <dgm:resizeHandles val="exact"/>
        </dgm:presLayoutVars>
      </dgm:prSet>
      <dgm:spPr/>
    </dgm:pt>
    <dgm:pt modelId="{BA21529A-9789-4857-9AD9-E6EA146CBE14}" type="pres">
      <dgm:prSet presAssocID="{603D85CF-F23E-4C4E-9164-5A2A496DD7C6}" presName="compNode" presStyleCnt="0"/>
      <dgm:spPr/>
    </dgm:pt>
    <dgm:pt modelId="{EBBF5E97-3FDB-425F-931F-DE02DCA2AB80}" type="pres">
      <dgm:prSet presAssocID="{603D85CF-F23E-4C4E-9164-5A2A496DD7C6}" presName="bgRect" presStyleLbl="bgShp" presStyleIdx="0" presStyleCnt="2"/>
      <dgm:spPr>
        <a:solidFill>
          <a:schemeClr val="bg2"/>
        </a:solidFill>
      </dgm:spPr>
    </dgm:pt>
    <dgm:pt modelId="{68305D13-73D5-42A0-A3FC-495EFC34494D}" type="pres">
      <dgm:prSet presAssocID="{603D85CF-F23E-4C4E-9164-5A2A496DD7C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1E315CFB-7FC6-4342-8CAC-26797BFF9C4B}" type="pres">
      <dgm:prSet presAssocID="{603D85CF-F23E-4C4E-9164-5A2A496DD7C6}" presName="spaceRect" presStyleCnt="0"/>
      <dgm:spPr/>
    </dgm:pt>
    <dgm:pt modelId="{55A3998E-1869-42E3-A025-1BF9A4F454F5}" type="pres">
      <dgm:prSet presAssocID="{603D85CF-F23E-4C4E-9164-5A2A496DD7C6}" presName="parTx" presStyleLbl="revTx" presStyleIdx="0" presStyleCnt="2">
        <dgm:presLayoutVars>
          <dgm:chMax val="0"/>
          <dgm:chPref val="0"/>
        </dgm:presLayoutVars>
      </dgm:prSet>
      <dgm:spPr/>
    </dgm:pt>
    <dgm:pt modelId="{C2462FB1-76D2-473F-A4E6-E5E27B33BF01}" type="pres">
      <dgm:prSet presAssocID="{12BD261A-0005-4CCA-B8B2-43266D644DD9}" presName="sibTrans" presStyleCnt="0"/>
      <dgm:spPr/>
    </dgm:pt>
    <dgm:pt modelId="{3A80AD48-094C-404A-B942-9858644A2988}" type="pres">
      <dgm:prSet presAssocID="{16BA32BD-9A3D-4B60-B72A-81076B855A75}" presName="compNode" presStyleCnt="0"/>
      <dgm:spPr/>
    </dgm:pt>
    <dgm:pt modelId="{0CF77663-F311-4637-8F5D-E1BCE8BFEA44}" type="pres">
      <dgm:prSet presAssocID="{16BA32BD-9A3D-4B60-B72A-81076B855A75}" presName="bgRect" presStyleLbl="bgShp" presStyleIdx="1" presStyleCnt="2"/>
      <dgm:spPr>
        <a:solidFill>
          <a:schemeClr val="bg2"/>
        </a:solidFill>
      </dgm:spPr>
    </dgm:pt>
    <dgm:pt modelId="{400D3E83-6A66-4E8C-B783-D25E3661A4F1}" type="pres">
      <dgm:prSet presAssocID="{16BA32BD-9A3D-4B60-B72A-81076B855A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F83E03D9-7454-462D-8163-0B145ADD4038}" type="pres">
      <dgm:prSet presAssocID="{16BA32BD-9A3D-4B60-B72A-81076B855A75}" presName="spaceRect" presStyleCnt="0"/>
      <dgm:spPr/>
    </dgm:pt>
    <dgm:pt modelId="{D7966589-812B-4DE5-B288-AE0766E88EB9}" type="pres">
      <dgm:prSet presAssocID="{16BA32BD-9A3D-4B60-B72A-81076B855A75}" presName="parTx" presStyleLbl="revTx" presStyleIdx="1" presStyleCnt="2">
        <dgm:presLayoutVars>
          <dgm:chMax val="0"/>
          <dgm:chPref val="0"/>
        </dgm:presLayoutVars>
      </dgm:prSet>
      <dgm:spPr/>
    </dgm:pt>
  </dgm:ptLst>
  <dgm:cxnLst>
    <dgm:cxn modelId="{A9A09857-3DC6-4D1D-9F30-424941E461DF}" type="presOf" srcId="{16BA32BD-9A3D-4B60-B72A-81076B855A75}" destId="{D7966589-812B-4DE5-B288-AE0766E88EB9}" srcOrd="0" destOrd="0" presId="urn:microsoft.com/office/officeart/2018/2/layout/IconVerticalSolidList"/>
    <dgm:cxn modelId="{65B9339F-5B03-4835-8CEE-F6443AAF8120}" type="presOf" srcId="{603D85CF-F23E-4C4E-9164-5A2A496DD7C6}" destId="{55A3998E-1869-42E3-A025-1BF9A4F454F5}" srcOrd="0" destOrd="0" presId="urn:microsoft.com/office/officeart/2018/2/layout/IconVerticalSolidList"/>
    <dgm:cxn modelId="{8A88F19F-17E0-4D6E-B221-95C83FF07554}" srcId="{E6DC4004-D45C-446C-ACF9-256E5F30D1DA}" destId="{16BA32BD-9A3D-4B60-B72A-81076B855A75}" srcOrd="1" destOrd="0" parTransId="{FCD4E2C9-5B61-4202-B3AE-ED80BB2BE0B6}" sibTransId="{45B3B298-884B-4B25-B76D-83E6B64D5E74}"/>
    <dgm:cxn modelId="{6D9646E6-D183-47CD-BDAD-9E5EA92FABE5}" srcId="{E6DC4004-D45C-446C-ACF9-256E5F30D1DA}" destId="{603D85CF-F23E-4C4E-9164-5A2A496DD7C6}" srcOrd="0" destOrd="0" parTransId="{498A8B34-926C-48F7-8F88-3AD8D3E13A98}" sibTransId="{12BD261A-0005-4CCA-B8B2-43266D644DD9}"/>
    <dgm:cxn modelId="{D69FF5EF-3213-4EA7-AA94-78727DE4EA3D}" type="presOf" srcId="{E6DC4004-D45C-446C-ACF9-256E5F30D1DA}" destId="{A97871A3-C9E6-4066-8B88-B2200372274E}" srcOrd="0" destOrd="0" presId="urn:microsoft.com/office/officeart/2018/2/layout/IconVerticalSolidList"/>
    <dgm:cxn modelId="{58E66B4C-9507-46B1-9B16-795004FBE3EA}" type="presParOf" srcId="{A97871A3-C9E6-4066-8B88-B2200372274E}" destId="{BA21529A-9789-4857-9AD9-E6EA146CBE14}" srcOrd="0" destOrd="0" presId="urn:microsoft.com/office/officeart/2018/2/layout/IconVerticalSolidList"/>
    <dgm:cxn modelId="{9C6A077F-3803-44B5-95DE-BC113305C004}" type="presParOf" srcId="{BA21529A-9789-4857-9AD9-E6EA146CBE14}" destId="{EBBF5E97-3FDB-425F-931F-DE02DCA2AB80}" srcOrd="0" destOrd="0" presId="urn:microsoft.com/office/officeart/2018/2/layout/IconVerticalSolidList"/>
    <dgm:cxn modelId="{68B0F1A5-540B-456C-93CD-B65AB6718C03}" type="presParOf" srcId="{BA21529A-9789-4857-9AD9-E6EA146CBE14}" destId="{68305D13-73D5-42A0-A3FC-495EFC34494D}" srcOrd="1" destOrd="0" presId="urn:microsoft.com/office/officeart/2018/2/layout/IconVerticalSolidList"/>
    <dgm:cxn modelId="{3E26FB46-8181-47D9-8158-18540EA56FF5}" type="presParOf" srcId="{BA21529A-9789-4857-9AD9-E6EA146CBE14}" destId="{1E315CFB-7FC6-4342-8CAC-26797BFF9C4B}" srcOrd="2" destOrd="0" presId="urn:microsoft.com/office/officeart/2018/2/layout/IconVerticalSolidList"/>
    <dgm:cxn modelId="{CE7CA363-BD63-4CB1-B215-EBBCA5ACB7AF}" type="presParOf" srcId="{BA21529A-9789-4857-9AD9-E6EA146CBE14}" destId="{55A3998E-1869-42E3-A025-1BF9A4F454F5}" srcOrd="3" destOrd="0" presId="urn:microsoft.com/office/officeart/2018/2/layout/IconVerticalSolidList"/>
    <dgm:cxn modelId="{C7D8ADD7-F3DE-4D75-9C9E-2A3A7AB34863}" type="presParOf" srcId="{A97871A3-C9E6-4066-8B88-B2200372274E}" destId="{C2462FB1-76D2-473F-A4E6-E5E27B33BF01}" srcOrd="1" destOrd="0" presId="urn:microsoft.com/office/officeart/2018/2/layout/IconVerticalSolidList"/>
    <dgm:cxn modelId="{CA1DAD1C-20C8-43D9-A902-33FFCBCF1A32}" type="presParOf" srcId="{A97871A3-C9E6-4066-8B88-B2200372274E}" destId="{3A80AD48-094C-404A-B942-9858644A2988}" srcOrd="2" destOrd="0" presId="urn:microsoft.com/office/officeart/2018/2/layout/IconVerticalSolidList"/>
    <dgm:cxn modelId="{87A1BDE6-09D9-4EB5-A173-A9FE8647ABDF}" type="presParOf" srcId="{3A80AD48-094C-404A-B942-9858644A2988}" destId="{0CF77663-F311-4637-8F5D-E1BCE8BFEA44}" srcOrd="0" destOrd="0" presId="urn:microsoft.com/office/officeart/2018/2/layout/IconVerticalSolidList"/>
    <dgm:cxn modelId="{373546E6-EA67-4A8D-8F17-5A4A4FA467B2}" type="presParOf" srcId="{3A80AD48-094C-404A-B942-9858644A2988}" destId="{400D3E83-6A66-4E8C-B783-D25E3661A4F1}" srcOrd="1" destOrd="0" presId="urn:microsoft.com/office/officeart/2018/2/layout/IconVerticalSolidList"/>
    <dgm:cxn modelId="{B4ED76DC-02CA-409D-BB36-CC2A0C5F5775}" type="presParOf" srcId="{3A80AD48-094C-404A-B942-9858644A2988}" destId="{F83E03D9-7454-462D-8163-0B145ADD4038}" srcOrd="2" destOrd="0" presId="urn:microsoft.com/office/officeart/2018/2/layout/IconVerticalSolidList"/>
    <dgm:cxn modelId="{2458FDD3-A521-429E-A732-F097F1EF1902}" type="presParOf" srcId="{3A80AD48-094C-404A-B942-9858644A2988}" destId="{D7966589-812B-4DE5-B288-AE0766E88E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4C61B-5CC3-458E-A5FA-E350F77803E8}">
      <dsp:nvSpPr>
        <dsp:cNvPr id="0" name=""/>
        <dsp:cNvSpPr/>
      </dsp:nvSpPr>
      <dsp:spPr>
        <a:xfrm>
          <a:off x="0" y="1976"/>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8FAEA1-55E8-4A39-83A7-EE9C8C78FBAB}">
      <dsp:nvSpPr>
        <dsp:cNvPr id="0" name=""/>
        <dsp:cNvSpPr/>
      </dsp:nvSpPr>
      <dsp:spPr>
        <a:xfrm>
          <a:off x="0" y="41205"/>
          <a:ext cx="9941318" cy="67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r>
            <a:rPr lang="en-IN" sz="1350" kern="1200" dirty="0">
              <a:latin typeface="EYInterstate Light" panose="02000506000000020004" pitchFamily="2" charset="0"/>
            </a:rPr>
            <a:t>The WHO defines mental health as “a state of well-being in which an individual realizes his or her own abilities, can cope with the normal stresses of life, can work productively, and is able to make a contribution to his or her community.” </a:t>
          </a:r>
          <a:endParaRPr lang="en-US" sz="1350" kern="1200" dirty="0">
            <a:latin typeface="EYInterstate Light" panose="02000506000000020004" pitchFamily="2" charset="0"/>
          </a:endParaRPr>
        </a:p>
      </dsp:txBody>
      <dsp:txXfrm>
        <a:off x="0" y="41205"/>
        <a:ext cx="9941318" cy="674027"/>
      </dsp:txXfrm>
    </dsp:sp>
    <dsp:sp modelId="{D4363A65-78E0-46E5-9D57-BD467E7FF12A}">
      <dsp:nvSpPr>
        <dsp:cNvPr id="0" name=""/>
        <dsp:cNvSpPr/>
      </dsp:nvSpPr>
      <dsp:spPr>
        <a:xfrm>
          <a:off x="0" y="676004"/>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F422C-EDB7-46F6-9B8D-CB9CBDC09530}">
      <dsp:nvSpPr>
        <dsp:cNvPr id="0" name=""/>
        <dsp:cNvSpPr/>
      </dsp:nvSpPr>
      <dsp:spPr>
        <a:xfrm>
          <a:off x="0" y="698207"/>
          <a:ext cx="9941318" cy="67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r>
            <a:rPr lang="en-IN" sz="1350" kern="1200">
              <a:latin typeface="EYInterstate Light" panose="02000506000000020004" pitchFamily="2" charset="0"/>
            </a:rPr>
            <a:t>Among other serious mental health issues, suicide is a leading cause of death among young people. 800,000 people commit suicide every year. </a:t>
          </a:r>
          <a:endParaRPr lang="en-US" sz="1350" kern="1200" dirty="0">
            <a:latin typeface="EYInterstate Light" panose="02000506000000020004" pitchFamily="2" charset="0"/>
          </a:endParaRPr>
        </a:p>
      </dsp:txBody>
      <dsp:txXfrm>
        <a:off x="0" y="698207"/>
        <a:ext cx="9941318" cy="674027"/>
      </dsp:txXfrm>
    </dsp:sp>
    <dsp:sp modelId="{8ADA467A-800F-4B17-9CD4-09026F6A2184}">
      <dsp:nvSpPr>
        <dsp:cNvPr id="0" name=""/>
        <dsp:cNvSpPr/>
      </dsp:nvSpPr>
      <dsp:spPr>
        <a:xfrm>
          <a:off x="0" y="1350032"/>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D259A-F3FE-4278-8443-BB4BA35C6115}">
      <dsp:nvSpPr>
        <dsp:cNvPr id="0" name=""/>
        <dsp:cNvSpPr/>
      </dsp:nvSpPr>
      <dsp:spPr>
        <a:xfrm>
          <a:off x="0" y="1350032"/>
          <a:ext cx="9941318" cy="67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r>
            <a:rPr lang="en-IN" sz="1350" kern="1200">
              <a:latin typeface="EYInterstate Light" panose="02000506000000020004" pitchFamily="2" charset="0"/>
            </a:rPr>
            <a:t>One in four people experience a mental health disorder at some point in their lives. However, it is noteworthy that only one in five people with a mental health disorder receives treatment.</a:t>
          </a:r>
          <a:endParaRPr lang="en-US" sz="1350" kern="1200" dirty="0">
            <a:latin typeface="EYInterstate Light" panose="02000506000000020004" pitchFamily="2" charset="0"/>
          </a:endParaRPr>
        </a:p>
      </dsp:txBody>
      <dsp:txXfrm>
        <a:off x="0" y="1350032"/>
        <a:ext cx="9941318" cy="674027"/>
      </dsp:txXfrm>
    </dsp:sp>
    <dsp:sp modelId="{0276FE70-C0E8-4BF0-9849-5C8889F46EBB}">
      <dsp:nvSpPr>
        <dsp:cNvPr id="0" name=""/>
        <dsp:cNvSpPr/>
      </dsp:nvSpPr>
      <dsp:spPr>
        <a:xfrm>
          <a:off x="0" y="2024060"/>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5D2FB-8C11-4A48-B308-8BA2F2ECE144}">
      <dsp:nvSpPr>
        <dsp:cNvPr id="0" name=""/>
        <dsp:cNvSpPr/>
      </dsp:nvSpPr>
      <dsp:spPr>
        <a:xfrm>
          <a:off x="0" y="2024060"/>
          <a:ext cx="9941318" cy="67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endParaRPr lang="en-US" sz="1350" kern="1200" dirty="0">
            <a:latin typeface="EYInterstate Light" panose="02000506000000020004" pitchFamily="2" charset="0"/>
          </a:endParaRPr>
        </a:p>
      </dsp:txBody>
      <dsp:txXfrm>
        <a:off x="0" y="2024060"/>
        <a:ext cx="9941318" cy="674027"/>
      </dsp:txXfrm>
    </dsp:sp>
    <dsp:sp modelId="{2B506D4D-7C5A-468D-8452-400BA6D0A369}">
      <dsp:nvSpPr>
        <dsp:cNvPr id="0" name=""/>
        <dsp:cNvSpPr/>
      </dsp:nvSpPr>
      <dsp:spPr>
        <a:xfrm>
          <a:off x="0" y="2698088"/>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FDC24-CA28-4677-9EBE-884DD9E20B75}">
      <dsp:nvSpPr>
        <dsp:cNvPr id="0" name=""/>
        <dsp:cNvSpPr/>
      </dsp:nvSpPr>
      <dsp:spPr>
        <a:xfrm>
          <a:off x="0" y="2762768"/>
          <a:ext cx="9941318" cy="67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r>
            <a:rPr lang="en-US" sz="1350" b="0" i="0" kern="1200" baseline="0">
              <a:latin typeface="EYInterstate Light" panose="02000506000000020004" pitchFamily="2" charset="0"/>
            </a:rPr>
            <a:t>Telemental health has been found effective in treating mental health conditions like depression, anxiety, and post-traumatic stress disorder.</a:t>
          </a:r>
          <a:endParaRPr lang="en-US" sz="1350" kern="1200" dirty="0">
            <a:latin typeface="EYInterstate Light" panose="02000506000000020004" pitchFamily="2" charset="0"/>
          </a:endParaRPr>
        </a:p>
      </dsp:txBody>
      <dsp:txXfrm>
        <a:off x="0" y="2762768"/>
        <a:ext cx="9941318" cy="674027"/>
      </dsp:txXfrm>
    </dsp:sp>
    <dsp:sp modelId="{BF36CA78-30A6-45E8-9E0A-F02B92099402}">
      <dsp:nvSpPr>
        <dsp:cNvPr id="0" name=""/>
        <dsp:cNvSpPr/>
      </dsp:nvSpPr>
      <dsp:spPr>
        <a:xfrm>
          <a:off x="0" y="3372116"/>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DC72F-99F4-4614-8220-853F97F1EEDF}">
      <dsp:nvSpPr>
        <dsp:cNvPr id="0" name=""/>
        <dsp:cNvSpPr/>
      </dsp:nvSpPr>
      <dsp:spPr>
        <a:xfrm>
          <a:off x="0" y="2054957"/>
          <a:ext cx="9941318" cy="67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r>
            <a:rPr lang="en-US" sz="1350" b="0" i="0" kern="1200" baseline="0" dirty="0">
              <a:latin typeface="EYInterstate Light" panose="02000506000000020004" pitchFamily="2" charset="0"/>
            </a:rPr>
            <a:t>Telemental health is the delivery of mental health services through electronic communication technologies.</a:t>
          </a:r>
          <a:endParaRPr lang="en-US" sz="1350" kern="1200" dirty="0">
            <a:latin typeface="EYInterstate Light" panose="02000506000000020004" pitchFamily="2" charset="0"/>
          </a:endParaRPr>
        </a:p>
      </dsp:txBody>
      <dsp:txXfrm>
        <a:off x="0" y="2054957"/>
        <a:ext cx="9941318" cy="674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4C61B-5CC3-458E-A5FA-E350F77803E8}">
      <dsp:nvSpPr>
        <dsp:cNvPr id="0" name=""/>
        <dsp:cNvSpPr/>
      </dsp:nvSpPr>
      <dsp:spPr>
        <a:xfrm>
          <a:off x="0" y="0"/>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8FAEA1-55E8-4A39-83A7-EE9C8C78FBAB}">
      <dsp:nvSpPr>
        <dsp:cNvPr id="0" name=""/>
        <dsp:cNvSpPr/>
      </dsp:nvSpPr>
      <dsp:spPr>
        <a:xfrm>
          <a:off x="0" y="0"/>
          <a:ext cx="9941318" cy="89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r>
            <a:rPr lang="en-US" sz="1350" b="0" i="0" kern="1200" baseline="0" dirty="0">
              <a:latin typeface="EYInterstate Light" panose="02000506000000020004" pitchFamily="2" charset="0"/>
            </a:rPr>
            <a:t>TELE-MANAS is a program introduced by the Indian government at World Mental Health Day on October 10th, 2022.</a:t>
          </a:r>
          <a:endParaRPr lang="en-US" sz="1350" kern="1200" dirty="0">
            <a:latin typeface="EYInterstate Light" panose="02000506000000020004" pitchFamily="2" charset="0"/>
          </a:endParaRPr>
        </a:p>
      </dsp:txBody>
      <dsp:txXfrm>
        <a:off x="0" y="0"/>
        <a:ext cx="9941318" cy="895464"/>
      </dsp:txXfrm>
    </dsp:sp>
    <dsp:sp modelId="{D4363A65-78E0-46E5-9D57-BD467E7FF12A}">
      <dsp:nvSpPr>
        <dsp:cNvPr id="0" name=""/>
        <dsp:cNvSpPr/>
      </dsp:nvSpPr>
      <dsp:spPr>
        <a:xfrm>
          <a:off x="0" y="895464"/>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F422C-EDB7-46F6-9B8D-CB9CBDC09530}">
      <dsp:nvSpPr>
        <dsp:cNvPr id="0" name=""/>
        <dsp:cNvSpPr/>
      </dsp:nvSpPr>
      <dsp:spPr>
        <a:xfrm>
          <a:off x="0" y="895464"/>
          <a:ext cx="9941318" cy="89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r>
            <a:rPr lang="en-US" sz="1350" b="0" i="0" kern="1200" baseline="0" dirty="0">
              <a:latin typeface="EYInterstate Light" panose="02000506000000020004" pitchFamily="2" charset="0"/>
            </a:rPr>
            <a:t>It offers tele-mental health services throughout India and is a joint effort between the National Institute of Mental Health and Neurosciences (NIMHANS) located in Bangalore and the Department of Health and Family Welfare in different states of India.</a:t>
          </a:r>
          <a:endParaRPr lang="en-US" sz="1350" kern="1200" dirty="0">
            <a:latin typeface="EYInterstate Light" panose="02000506000000020004" pitchFamily="2" charset="0"/>
          </a:endParaRPr>
        </a:p>
      </dsp:txBody>
      <dsp:txXfrm>
        <a:off x="0" y="895464"/>
        <a:ext cx="9941318" cy="895464"/>
      </dsp:txXfrm>
    </dsp:sp>
    <dsp:sp modelId="{8ADA467A-800F-4B17-9CD4-09026F6A2184}">
      <dsp:nvSpPr>
        <dsp:cNvPr id="0" name=""/>
        <dsp:cNvSpPr/>
      </dsp:nvSpPr>
      <dsp:spPr>
        <a:xfrm>
          <a:off x="0" y="1790928"/>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D259A-F3FE-4278-8443-BB4BA35C6115}">
      <dsp:nvSpPr>
        <dsp:cNvPr id="0" name=""/>
        <dsp:cNvSpPr/>
      </dsp:nvSpPr>
      <dsp:spPr>
        <a:xfrm>
          <a:off x="0" y="1790928"/>
          <a:ext cx="9941318" cy="89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r>
            <a:rPr lang="en-US" sz="1350" b="0" i="0" kern="1200" baseline="0" dirty="0">
              <a:latin typeface="EYInterstate Light" panose="02000506000000020004" pitchFamily="2" charset="0"/>
            </a:rPr>
            <a:t>The program's primary objective is to create a network of mental health professionals across the country and provide tele-consultation services with mental health professionals.</a:t>
          </a:r>
          <a:endParaRPr lang="en-US" sz="1350" kern="1200" dirty="0">
            <a:latin typeface="EYInterstate Light" panose="02000506000000020004" pitchFamily="2" charset="0"/>
          </a:endParaRPr>
        </a:p>
      </dsp:txBody>
      <dsp:txXfrm>
        <a:off x="0" y="1790928"/>
        <a:ext cx="9941318" cy="895464"/>
      </dsp:txXfrm>
    </dsp:sp>
    <dsp:sp modelId="{0276FE70-C0E8-4BF0-9849-5C8889F46EBB}">
      <dsp:nvSpPr>
        <dsp:cNvPr id="0" name=""/>
        <dsp:cNvSpPr/>
      </dsp:nvSpPr>
      <dsp:spPr>
        <a:xfrm>
          <a:off x="0" y="2686393"/>
          <a:ext cx="994131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5D2FB-8C11-4A48-B308-8BA2F2ECE144}">
      <dsp:nvSpPr>
        <dsp:cNvPr id="0" name=""/>
        <dsp:cNvSpPr/>
      </dsp:nvSpPr>
      <dsp:spPr>
        <a:xfrm>
          <a:off x="0" y="2686393"/>
          <a:ext cx="9941318" cy="89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endParaRPr lang="en-US" sz="1350" kern="1200" dirty="0">
            <a:latin typeface="EYInterstate Light" panose="02000506000000020004" pitchFamily="2" charset="0"/>
          </a:endParaRPr>
        </a:p>
      </dsp:txBody>
      <dsp:txXfrm>
        <a:off x="0" y="2686393"/>
        <a:ext cx="9941318" cy="895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54066-1E81-4F9D-A199-900E4C6BF1DE}">
      <dsp:nvSpPr>
        <dsp:cNvPr id="0" name=""/>
        <dsp:cNvSpPr/>
      </dsp:nvSpPr>
      <dsp:spPr>
        <a:xfrm>
          <a:off x="130663" y="8195"/>
          <a:ext cx="1323913" cy="13239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45F55-77E3-4F3E-B666-A6F4CC3039D0}">
      <dsp:nvSpPr>
        <dsp:cNvPr id="0" name=""/>
        <dsp:cNvSpPr/>
      </dsp:nvSpPr>
      <dsp:spPr>
        <a:xfrm>
          <a:off x="408685" y="286217"/>
          <a:ext cx="767869" cy="7678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2CD1E5-91DD-4B99-92F7-CC3D4D671E64}">
      <dsp:nvSpPr>
        <dsp:cNvPr id="0" name=""/>
        <dsp:cNvSpPr/>
      </dsp:nvSpPr>
      <dsp:spPr>
        <a:xfrm>
          <a:off x="1738273" y="8195"/>
          <a:ext cx="3120653" cy="132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IN" sz="1600" b="1" kern="1200"/>
            <a:t>Study Design: </a:t>
          </a:r>
          <a:r>
            <a:rPr lang="en-IN" sz="1600" kern="1200"/>
            <a:t>Narrative literature review </a:t>
          </a:r>
          <a:endParaRPr lang="en-US" sz="1600" kern="1200"/>
        </a:p>
      </dsp:txBody>
      <dsp:txXfrm>
        <a:off x="1738273" y="8195"/>
        <a:ext cx="3120653" cy="1323913"/>
      </dsp:txXfrm>
    </dsp:sp>
    <dsp:sp modelId="{0E75F348-7EBE-44C5-8EAC-6AD3958B2446}">
      <dsp:nvSpPr>
        <dsp:cNvPr id="0" name=""/>
        <dsp:cNvSpPr/>
      </dsp:nvSpPr>
      <dsp:spPr>
        <a:xfrm>
          <a:off x="5402676" y="8195"/>
          <a:ext cx="1323913" cy="13239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210C8-88A5-4CC5-A013-AFE071023C80}">
      <dsp:nvSpPr>
        <dsp:cNvPr id="0" name=""/>
        <dsp:cNvSpPr/>
      </dsp:nvSpPr>
      <dsp:spPr>
        <a:xfrm>
          <a:off x="5680698" y="286217"/>
          <a:ext cx="767869" cy="7678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100D7F-0328-40C3-A57B-F63DF3B9DE0E}">
      <dsp:nvSpPr>
        <dsp:cNvPr id="0" name=""/>
        <dsp:cNvSpPr/>
      </dsp:nvSpPr>
      <dsp:spPr>
        <a:xfrm>
          <a:off x="7010285" y="8195"/>
          <a:ext cx="3120653" cy="132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IN" sz="1600" b="1" kern="1200"/>
            <a:t>Databases to be searched: </a:t>
          </a:r>
          <a:r>
            <a:rPr lang="en-IN" sz="1600" kern="1200"/>
            <a:t>Google Scholar, JGate, PubMedSearch.</a:t>
          </a:r>
          <a:endParaRPr lang="en-US" sz="1600" kern="1200"/>
        </a:p>
      </dsp:txBody>
      <dsp:txXfrm>
        <a:off x="7010285" y="8195"/>
        <a:ext cx="3120653" cy="1323913"/>
      </dsp:txXfrm>
    </dsp:sp>
    <dsp:sp modelId="{89147D03-FCB0-4B2D-80EC-FE6AB70FA89F}">
      <dsp:nvSpPr>
        <dsp:cNvPr id="0" name=""/>
        <dsp:cNvSpPr/>
      </dsp:nvSpPr>
      <dsp:spPr>
        <a:xfrm>
          <a:off x="130663" y="1877792"/>
          <a:ext cx="1323913" cy="13239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51951-90A4-40D6-AF79-0BC8EF927972}">
      <dsp:nvSpPr>
        <dsp:cNvPr id="0" name=""/>
        <dsp:cNvSpPr/>
      </dsp:nvSpPr>
      <dsp:spPr>
        <a:xfrm>
          <a:off x="408685" y="2155814"/>
          <a:ext cx="767869" cy="7678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305F0B-8FE0-44AB-80DC-FD85C9BDBF53}">
      <dsp:nvSpPr>
        <dsp:cNvPr id="0" name=""/>
        <dsp:cNvSpPr/>
      </dsp:nvSpPr>
      <dsp:spPr>
        <a:xfrm>
          <a:off x="1621435" y="1877792"/>
          <a:ext cx="3354327" cy="132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IN" sz="1600" b="1" kern="1200" dirty="0"/>
            <a:t>Terms: </a:t>
          </a:r>
          <a:r>
            <a:rPr lang="en-IN" sz="1600" kern="1200" dirty="0"/>
            <a:t>Telemental health, Telepsychiatry, E-mental health, Remote mental health care, barriers, facilitators, factors, challenges, implementation, adoption, Opportunities, India, global.</a:t>
          </a:r>
          <a:endParaRPr lang="en-US" sz="1600" kern="1200" dirty="0"/>
        </a:p>
      </dsp:txBody>
      <dsp:txXfrm>
        <a:off x="1621435" y="1877792"/>
        <a:ext cx="3354327" cy="1323913"/>
      </dsp:txXfrm>
    </dsp:sp>
    <dsp:sp modelId="{3EC2F3E7-EB18-49EB-BD22-F3347615E6C4}">
      <dsp:nvSpPr>
        <dsp:cNvPr id="0" name=""/>
        <dsp:cNvSpPr/>
      </dsp:nvSpPr>
      <dsp:spPr>
        <a:xfrm>
          <a:off x="5519513" y="1877792"/>
          <a:ext cx="1323913" cy="132391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1393BE-015F-43EB-9D95-F6CC88C4B031}">
      <dsp:nvSpPr>
        <dsp:cNvPr id="0" name=""/>
        <dsp:cNvSpPr/>
      </dsp:nvSpPr>
      <dsp:spPr>
        <a:xfrm>
          <a:off x="5797535" y="2155814"/>
          <a:ext cx="767869" cy="7678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13281D-A03D-45E1-A379-AB735ED799BB}">
      <dsp:nvSpPr>
        <dsp:cNvPr id="0" name=""/>
        <dsp:cNvSpPr/>
      </dsp:nvSpPr>
      <dsp:spPr>
        <a:xfrm>
          <a:off x="7127122" y="1877792"/>
          <a:ext cx="3120653" cy="1323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IN" sz="1600" b="1" kern="1200"/>
            <a:t>Period</a:t>
          </a:r>
          <a:r>
            <a:rPr lang="en-IN" sz="1600" kern="1200"/>
            <a:t>:  From 2010 – till 2023</a:t>
          </a:r>
          <a:endParaRPr lang="en-US" sz="1600" kern="1200"/>
        </a:p>
      </dsp:txBody>
      <dsp:txXfrm>
        <a:off x="7127122" y="1877792"/>
        <a:ext cx="3120653" cy="1323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1E2DA-D11D-47BB-8B5D-F90651C05F1C}">
      <dsp:nvSpPr>
        <dsp:cNvPr id="0" name=""/>
        <dsp:cNvSpPr/>
      </dsp:nvSpPr>
      <dsp:spPr>
        <a:xfrm>
          <a:off x="1281052" y="47563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8E3EF-4295-4FB0-B284-3DA2B4AA549B}">
      <dsp:nvSpPr>
        <dsp:cNvPr id="0" name=""/>
        <dsp:cNvSpPr/>
      </dsp:nvSpPr>
      <dsp:spPr>
        <a:xfrm>
          <a:off x="657163" y="1774435"/>
          <a:ext cx="2057778" cy="195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IN" sz="1200" b="1" kern="1200" dirty="0">
              <a:ln>
                <a:solidFill>
                  <a:schemeClr val="tx1">
                    <a:lumMod val="65000"/>
                    <a:lumOff val="35000"/>
                  </a:schemeClr>
                </a:solidFill>
              </a:ln>
              <a:latin typeface="EYInterstate Light" panose="02000506000000020004" pitchFamily="2" charset="0"/>
            </a:rPr>
            <a:t>Technological Barriers</a:t>
          </a:r>
          <a:r>
            <a:rPr lang="en-IN" sz="1200" kern="1200" dirty="0">
              <a:ln>
                <a:solidFill>
                  <a:schemeClr val="tx1">
                    <a:lumMod val="65000"/>
                    <a:lumOff val="35000"/>
                  </a:schemeClr>
                </a:solidFill>
              </a:ln>
              <a:latin typeface="EYInterstate Light" panose="02000506000000020004" pitchFamily="2" charset="0"/>
            </a:rPr>
            <a:t>: </a:t>
          </a:r>
        </a:p>
        <a:p>
          <a:pPr marL="0" lvl="0" indent="0" algn="l" defTabSz="533400">
            <a:lnSpc>
              <a:spcPct val="100000"/>
            </a:lnSpc>
            <a:spcBef>
              <a:spcPct val="0"/>
            </a:spcBef>
            <a:spcAft>
              <a:spcPct val="35000"/>
            </a:spcAft>
            <a:buNone/>
          </a:pPr>
          <a:r>
            <a:rPr lang="en-IN" sz="1200" kern="1200" dirty="0">
              <a:latin typeface="EYInterstate Light" panose="02000506000000020004" pitchFamily="2" charset="0"/>
            </a:rPr>
            <a:t>The efficiency and calibre of Telepsychiatry sessions might be impacted by connectivity problems such limited bandwidth, sluggish internet connections, or frequent interruptions. the lack of equal access to the internet and digital technologies. </a:t>
          </a:r>
          <a:endParaRPr lang="en-US" sz="1200" kern="1200" dirty="0">
            <a:latin typeface="EYInterstate Light" panose="02000506000000020004" pitchFamily="2" charset="0"/>
          </a:endParaRPr>
        </a:p>
      </dsp:txBody>
      <dsp:txXfrm>
        <a:off x="657163" y="1774435"/>
        <a:ext cx="2057778" cy="1959008"/>
      </dsp:txXfrm>
    </dsp:sp>
    <dsp:sp modelId="{86B3296D-FFF2-46DB-A3C0-5A4D9D1B034C}">
      <dsp:nvSpPr>
        <dsp:cNvPr id="0" name=""/>
        <dsp:cNvSpPr/>
      </dsp:nvSpPr>
      <dsp:spPr>
        <a:xfrm>
          <a:off x="3652381" y="47563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1CD4D-37E7-416A-AADD-C8D6BD84B004}">
      <dsp:nvSpPr>
        <dsp:cNvPr id="0" name=""/>
        <dsp:cNvSpPr/>
      </dsp:nvSpPr>
      <dsp:spPr>
        <a:xfrm>
          <a:off x="3029941" y="1774435"/>
          <a:ext cx="2054880" cy="195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IN" sz="1200" b="1" kern="1200" dirty="0">
              <a:ln>
                <a:solidFill>
                  <a:schemeClr val="tx1">
                    <a:lumMod val="65000"/>
                    <a:lumOff val="35000"/>
                  </a:schemeClr>
                </a:solidFill>
              </a:ln>
              <a:latin typeface="EYInterstate Light" panose="02000506000000020004" pitchFamily="2" charset="0"/>
            </a:rPr>
            <a:t>Socio-culture Factors: </a:t>
          </a:r>
        </a:p>
        <a:p>
          <a:pPr marL="0" lvl="0" indent="0" algn="l" defTabSz="533400">
            <a:lnSpc>
              <a:spcPct val="100000"/>
            </a:lnSpc>
            <a:spcBef>
              <a:spcPct val="0"/>
            </a:spcBef>
            <a:spcAft>
              <a:spcPct val="35000"/>
            </a:spcAft>
            <a:buNone/>
          </a:pPr>
          <a:r>
            <a:rPr lang="en-IN" sz="1200" kern="1200" dirty="0">
              <a:latin typeface="EYInterstate Light" panose="02000506000000020004" pitchFamily="2" charset="0"/>
            </a:rPr>
            <a:t>The stigma attached to mental health conditions may make people less likely to use Telepsychiatry to get care. The </a:t>
          </a:r>
          <a:r>
            <a:rPr lang="en-IN" sz="1200" b="0" kern="1200" dirty="0">
              <a:solidFill>
                <a:prstClr val="black">
                  <a:hueOff val="0"/>
                  <a:satOff val="0"/>
                  <a:lumOff val="0"/>
                  <a:alphaOff val="0"/>
                </a:prstClr>
              </a:solidFill>
              <a:latin typeface="EYInterstate Light" panose="02000506000000020004" pitchFamily="2" charset="0"/>
              <a:ea typeface="+mn-ea"/>
              <a:cs typeface="+mn-cs"/>
            </a:rPr>
            <a:t>unwillingness</a:t>
          </a:r>
          <a:r>
            <a:rPr lang="en-IN" sz="1200" kern="1200" dirty="0">
              <a:latin typeface="EYInterstate Light" panose="02000506000000020004" pitchFamily="2" charset="0"/>
            </a:rPr>
            <a:t> to use virtual mental health services could be attributed to cultural attitudes, beliefs, and misconceptions about mental health. </a:t>
          </a:r>
          <a:endParaRPr lang="en-US" sz="1200" kern="1200" dirty="0">
            <a:latin typeface="EYInterstate Light" panose="02000506000000020004" pitchFamily="2" charset="0"/>
          </a:endParaRPr>
        </a:p>
      </dsp:txBody>
      <dsp:txXfrm>
        <a:off x="3029941" y="1774435"/>
        <a:ext cx="2054880" cy="1959008"/>
      </dsp:txXfrm>
    </dsp:sp>
    <dsp:sp modelId="{CAC980CB-3EFB-4A7F-87AF-356FBDD03EFD}">
      <dsp:nvSpPr>
        <dsp:cNvPr id="0" name=""/>
        <dsp:cNvSpPr/>
      </dsp:nvSpPr>
      <dsp:spPr>
        <a:xfrm>
          <a:off x="6040053" y="47563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2A612-0A33-4EFF-AD1F-514CBB916870}">
      <dsp:nvSpPr>
        <dsp:cNvPr id="0" name=""/>
        <dsp:cNvSpPr/>
      </dsp:nvSpPr>
      <dsp:spPr>
        <a:xfrm>
          <a:off x="5399821" y="1774435"/>
          <a:ext cx="2090466" cy="195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IN" sz="1200" b="1" kern="1200" dirty="0">
              <a:ln>
                <a:solidFill>
                  <a:schemeClr val="tx1">
                    <a:lumMod val="65000"/>
                    <a:lumOff val="35000"/>
                  </a:schemeClr>
                </a:solidFill>
              </a:ln>
              <a:latin typeface="EYInterstate Light" panose="02000506000000020004" pitchFamily="2" charset="0"/>
            </a:rPr>
            <a:t>Regulatory &amp; policy factors:</a:t>
          </a:r>
        </a:p>
        <a:p>
          <a:pPr marL="0" lvl="0" indent="0" algn="l" defTabSz="533400">
            <a:lnSpc>
              <a:spcPct val="100000"/>
            </a:lnSpc>
            <a:spcBef>
              <a:spcPct val="0"/>
            </a:spcBef>
            <a:spcAft>
              <a:spcPct val="35000"/>
            </a:spcAft>
            <a:buNone/>
          </a:pPr>
          <a:r>
            <a:rPr lang="en-IN" sz="1200" b="0" i="0" kern="1200" dirty="0">
              <a:latin typeface="EYInterstate Light" panose="02000506000000020004" pitchFamily="2" charset="0"/>
            </a:rPr>
            <a:t>Licensing requirements, privacy concerns, and compliance with existing guidelines were highlighted as crucial considerations to ensure ethical practice and protect patient privacy. Aligning with regulatory frameworks and leveraging partnerships with governing bodies.</a:t>
          </a:r>
          <a:endParaRPr lang="en-US" sz="1200" kern="1200" dirty="0">
            <a:latin typeface="EYInterstate Light" panose="02000506000000020004" pitchFamily="2" charset="0"/>
          </a:endParaRPr>
        </a:p>
      </dsp:txBody>
      <dsp:txXfrm>
        <a:off x="5399821" y="1774435"/>
        <a:ext cx="2090466" cy="1959008"/>
      </dsp:txXfrm>
    </dsp:sp>
    <dsp:sp modelId="{E6D9D244-0E78-476D-90EB-39B9FE6FCE63}">
      <dsp:nvSpPr>
        <dsp:cNvPr id="0" name=""/>
        <dsp:cNvSpPr/>
      </dsp:nvSpPr>
      <dsp:spPr>
        <a:xfrm>
          <a:off x="8691436" y="47563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8F8A-E098-4A84-AA98-EC57C07D2055}">
      <dsp:nvSpPr>
        <dsp:cNvPr id="0" name=""/>
        <dsp:cNvSpPr/>
      </dsp:nvSpPr>
      <dsp:spPr>
        <a:xfrm>
          <a:off x="7805287" y="1774435"/>
          <a:ext cx="2582298" cy="1959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IN" sz="1200" b="1" kern="1200" dirty="0">
              <a:ln>
                <a:solidFill>
                  <a:schemeClr val="tx1">
                    <a:lumMod val="65000"/>
                    <a:lumOff val="35000"/>
                  </a:schemeClr>
                </a:solidFill>
              </a:ln>
              <a:latin typeface="EYInterstate Light" panose="02000506000000020004" pitchFamily="2" charset="0"/>
            </a:rPr>
            <a:t>Skilled Workforce:</a:t>
          </a:r>
          <a:r>
            <a:rPr lang="en-IN" sz="1200" b="1" kern="1200" dirty="0">
              <a:latin typeface="EYInterstate Light" panose="02000506000000020004" pitchFamily="2" charset="0"/>
            </a:rPr>
            <a:t> </a:t>
          </a:r>
        </a:p>
        <a:p>
          <a:pPr marL="0" lvl="0" indent="0" algn="l" defTabSz="533400">
            <a:lnSpc>
              <a:spcPct val="100000"/>
            </a:lnSpc>
            <a:spcBef>
              <a:spcPct val="0"/>
            </a:spcBef>
            <a:spcAft>
              <a:spcPct val="35000"/>
            </a:spcAft>
            <a:buNone/>
          </a:pPr>
          <a:r>
            <a:rPr lang="en-IN" sz="1200" b="0" i="0" kern="1200" dirty="0">
              <a:latin typeface="EYInterstate Light" panose="02000506000000020004" pitchFamily="2" charset="0"/>
            </a:rPr>
            <a:t>A lack of adequately trained professionals was a significant barrier to the adoption of telepsychiatry in India. Ensuring that healthcare professionals receive specialized training in telepsychiatry can enhance their competence and confidence in utilizing telecommunication technologies for mental healthcare delivery.</a:t>
          </a:r>
          <a:endParaRPr lang="en-US" sz="1200" kern="1200" dirty="0">
            <a:latin typeface="EYInterstate Light" panose="02000506000000020004" pitchFamily="2" charset="0"/>
          </a:endParaRPr>
        </a:p>
      </dsp:txBody>
      <dsp:txXfrm>
        <a:off x="7805287" y="1774435"/>
        <a:ext cx="2582298" cy="1959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5E97-3FDB-425F-931F-DE02DCA2AB80}">
      <dsp:nvSpPr>
        <dsp:cNvPr id="0" name=""/>
        <dsp:cNvSpPr/>
      </dsp:nvSpPr>
      <dsp:spPr>
        <a:xfrm>
          <a:off x="0" y="707092"/>
          <a:ext cx="10515600" cy="1305401"/>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68305D13-73D5-42A0-A3FC-495EFC34494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3998E-1869-42E3-A025-1BF9A4F454F5}">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IN" sz="1800" kern="1200" dirty="0">
              <a:latin typeface="EYInterstate Light" panose="02000506000000020004" pitchFamily="2" charset="0"/>
            </a:rPr>
            <a:t>The main limitations of this review could be publication bias given the high number of positive studies in the area of telepsychiatry.</a:t>
          </a:r>
          <a:endParaRPr lang="en-US" sz="1800" kern="1200" dirty="0">
            <a:latin typeface="EYInterstate Light" panose="02000506000000020004" pitchFamily="2" charset="0"/>
          </a:endParaRPr>
        </a:p>
      </dsp:txBody>
      <dsp:txXfrm>
        <a:off x="1507738" y="707092"/>
        <a:ext cx="9007861" cy="1305401"/>
      </dsp:txXfrm>
    </dsp:sp>
    <dsp:sp modelId="{0CF77663-F311-4637-8F5D-E1BCE8BFEA44}">
      <dsp:nvSpPr>
        <dsp:cNvPr id="0" name=""/>
        <dsp:cNvSpPr/>
      </dsp:nvSpPr>
      <dsp:spPr>
        <a:xfrm>
          <a:off x="0" y="2338844"/>
          <a:ext cx="10515600" cy="1305401"/>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400D3E83-6A66-4E8C-B783-D25E3661A4F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66589-812B-4DE5-B288-AE0766E88EB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IN" sz="1800" kern="1200" dirty="0">
              <a:latin typeface="EYInterstate Light" panose="02000506000000020004" pitchFamily="2" charset="0"/>
            </a:rPr>
            <a:t>Since the descriptive studies are more likely to show positive </a:t>
          </a:r>
          <a:r>
            <a:rPr lang="en-IN" sz="1800" kern="1200">
              <a:latin typeface="EYInterstate Light" panose="02000506000000020004" pitchFamily="2" charset="0"/>
            </a:rPr>
            <a:t>outcomes than experimental studies.</a:t>
          </a:r>
          <a:endParaRPr lang="en-US" sz="1800" kern="1200" dirty="0">
            <a:latin typeface="EYInterstate Light" panose="02000506000000020004" pitchFamily="2" charset="0"/>
          </a:endParaRP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6CDD-FB5D-41C1-87AC-C1D4EA148E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7DB019A-B357-4599-9666-CFC4066C9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9A46AA4-0FC8-445B-B774-62B3BB4E105F}"/>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5" name="Footer Placeholder 4">
            <a:extLst>
              <a:ext uri="{FF2B5EF4-FFF2-40B4-BE49-F238E27FC236}">
                <a16:creationId xmlns:a16="http://schemas.microsoft.com/office/drawing/2014/main" id="{70BD71B7-4DD3-4A96-BB89-4965E29A48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BE52C0-B63B-4176-9D5A-F6FDAE37E2DD}"/>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279971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BE1F-CDD0-49A5-94EE-0EF352A739E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EC29059-702F-4FF3-9EBD-579CB4E89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7DF04AE-CC5A-4942-B7DF-936262302E50}"/>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5" name="Footer Placeholder 4">
            <a:extLst>
              <a:ext uri="{FF2B5EF4-FFF2-40B4-BE49-F238E27FC236}">
                <a16:creationId xmlns:a16="http://schemas.microsoft.com/office/drawing/2014/main" id="{99208F3E-9E14-426E-806D-3612D9E0AB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1D5547A-1746-4B1B-B734-693774A128F3}"/>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299129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B5D630-CF05-4762-9368-DBC2E65FFC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C8E35DB-43DD-4BCB-9A59-55AF5942B6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C6FD513-6A6D-4015-92BC-E6BCFCC34100}"/>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5" name="Footer Placeholder 4">
            <a:extLst>
              <a:ext uri="{FF2B5EF4-FFF2-40B4-BE49-F238E27FC236}">
                <a16:creationId xmlns:a16="http://schemas.microsoft.com/office/drawing/2014/main" id="{43E4655F-CCD5-45B0-8CA5-5AF629722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C9BD10-4BE5-4C3E-8762-2BCAA0673211}"/>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1994709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over alterna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245A2D-3698-40CC-AB8D-86BAC71B08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8797" r="1" b="6896"/>
          <a:stretch/>
        </p:blipFill>
        <p:spPr>
          <a:xfrm>
            <a:off x="0" y="0"/>
            <a:ext cx="12192000" cy="6858000"/>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504883" y="594864"/>
            <a:ext cx="6009412" cy="4064277"/>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 name="connsiteX0" fmla="*/ 6 w 10000"/>
              <a:gd name="connsiteY0" fmla="*/ 0 h 10688"/>
              <a:gd name="connsiteX1" fmla="*/ 0 w 10000"/>
              <a:gd name="connsiteY1" fmla="*/ 10688 h 10688"/>
              <a:gd name="connsiteX2" fmla="*/ 10000 w 10000"/>
              <a:gd name="connsiteY2" fmla="*/ 7911 h 10688"/>
              <a:gd name="connsiteX3" fmla="*/ 10000 w 10000"/>
              <a:gd name="connsiteY3" fmla="*/ 7 h 10688"/>
              <a:gd name="connsiteX4" fmla="*/ 6 w 10000"/>
              <a:gd name="connsiteY4" fmla="*/ 0 h 1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8">
                <a:moveTo>
                  <a:pt x="6" y="0"/>
                </a:moveTo>
                <a:cubicBezTo>
                  <a:pt x="4" y="2358"/>
                  <a:pt x="2" y="8331"/>
                  <a:pt x="0" y="10688"/>
                </a:cubicBezTo>
                <a:lnTo>
                  <a:pt x="10000" y="7911"/>
                </a:lnTo>
                <a:lnTo>
                  <a:pt x="10000" y="7"/>
                </a:lnTo>
                <a:lnTo>
                  <a:pt x="6" y="0"/>
                </a:lnTo>
                <a:close/>
              </a:path>
            </a:pathLst>
          </a:custGeom>
          <a:solidFill>
            <a:srgbClr val="FFE600"/>
          </a:solidFill>
          <a:ln w="9525">
            <a:noFill/>
            <a:round/>
            <a:headEnd/>
            <a:tailEnd/>
          </a:ln>
        </p:spPr>
        <p:txBody>
          <a:bodyPr vert="horz" wrap="square" lIns="91392" tIns="45696" rIns="91392" bIns="45696" numCol="1" anchor="t" anchorCtr="0" compatLnSpc="1">
            <a:prstTxWarp prst="textNoShape">
              <a:avLst/>
            </a:prstTxWarp>
          </a:bodyPr>
          <a:lstStyle/>
          <a:p>
            <a:endParaRPr lang="en-GB" sz="1799"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793246" y="1873223"/>
            <a:ext cx="5419932" cy="860400"/>
          </a:xfrm>
        </p:spPr>
        <p:txBody>
          <a:bodyPr/>
          <a:lstStyle>
            <a:lvl1pPr>
              <a:defRPr sz="2999"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793247" y="2819492"/>
            <a:ext cx="5419932" cy="391225"/>
          </a:xfrm>
        </p:spPr>
        <p:txBody>
          <a:bodyPr/>
          <a:lstStyle>
            <a:lvl1pPr marL="0" marR="0" indent="0" algn="l" defTabSz="913943" rtl="0" eaLnBrk="1" fontAlgn="auto" latinLnBrk="0" hangingPunct="1">
              <a:lnSpc>
                <a:spcPct val="100000"/>
              </a:lnSpc>
              <a:spcBef>
                <a:spcPct val="20000"/>
              </a:spcBef>
              <a:spcAft>
                <a:spcPts val="1199"/>
              </a:spcAft>
              <a:buClr>
                <a:schemeClr val="accent2"/>
              </a:buClr>
              <a:buSzPct val="70000"/>
              <a:buFont typeface="Arial" pitchFamily="34" charset="0"/>
              <a:buNone/>
              <a:tabLst/>
              <a:defRPr sz="1599" b="0">
                <a:solidFill>
                  <a:srgbClr val="404040"/>
                </a:solidFill>
                <a:latin typeface="EYInterstate" panose="02000503020000020004" pitchFamily="2" charset="0"/>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r>
              <a:rPr lang="en-GB" sz="1599" dirty="0"/>
              <a:t>Subtitle (EY Interstate 16 point)</a:t>
            </a:r>
          </a:p>
          <a:p>
            <a:pPr marL="0" marR="0" lvl="0" indent="0" algn="l" defTabSz="913943" rtl="0" eaLnBrk="1" fontAlgn="auto" latinLnBrk="0" hangingPunct="1">
              <a:lnSpc>
                <a:spcPct val="100000"/>
              </a:lnSpc>
              <a:spcBef>
                <a:spcPct val="20000"/>
              </a:spcBef>
              <a:spcAft>
                <a:spcPts val="1199"/>
              </a:spcAft>
              <a:buClr>
                <a:schemeClr val="accent2"/>
              </a:buClr>
              <a:buSzPct val="70000"/>
              <a:buFont typeface="Arial" pitchFamily="34" charset="0"/>
              <a:buNone/>
              <a:tabLst/>
              <a:defRPr/>
            </a:pPr>
            <a:r>
              <a:rPr lang="en-IN" b="1" dirty="0"/>
              <a:t>XX Month 200X (EY Interstate bold 16 point)</a:t>
            </a:r>
          </a:p>
        </p:txBody>
      </p:sp>
      <p:grpSp>
        <p:nvGrpSpPr>
          <p:cNvPr id="11" name="Group 4">
            <a:extLst>
              <a:ext uri="{FF2B5EF4-FFF2-40B4-BE49-F238E27FC236}">
                <a16:creationId xmlns:a16="http://schemas.microsoft.com/office/drawing/2014/main" id="{8AE72999-64B9-400D-B276-16BADE1AD572}"/>
              </a:ext>
            </a:extLst>
          </p:cNvPr>
          <p:cNvGrpSpPr>
            <a:grpSpLocks noChangeAspect="1"/>
          </p:cNvGrpSpPr>
          <p:nvPr userDrawn="1"/>
        </p:nvGrpSpPr>
        <p:grpSpPr bwMode="auto">
          <a:xfrm>
            <a:off x="10359392" y="4960938"/>
            <a:ext cx="1224912" cy="1435100"/>
            <a:chOff x="6529" y="3125"/>
            <a:chExt cx="772" cy="904"/>
          </a:xfrm>
        </p:grpSpPr>
        <p:sp>
          <p:nvSpPr>
            <p:cNvPr id="12" name="Freeform 5">
              <a:extLst>
                <a:ext uri="{FF2B5EF4-FFF2-40B4-BE49-F238E27FC236}">
                  <a16:creationId xmlns:a16="http://schemas.microsoft.com/office/drawing/2014/main" id="{B20916FE-1037-44A8-A815-13B16E654388}"/>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3" name="Freeform 6">
              <a:extLst>
                <a:ext uri="{FF2B5EF4-FFF2-40B4-BE49-F238E27FC236}">
                  <a16:creationId xmlns:a16="http://schemas.microsoft.com/office/drawing/2014/main" id="{9E21227F-16C4-4E48-B9B5-03B2F374C37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1741340255"/>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449152842"/>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0"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4" y="5605201"/>
            <a:ext cx="1044529"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0" y="6019189"/>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0" y="6216807"/>
            <a:ext cx="3087667" cy="180000"/>
          </a:xfrm>
        </p:spPr>
        <p:txBody>
          <a:bodyPr/>
          <a:lstStyle>
            <a:lvl1pPr marL="0" indent="0">
              <a:buNone/>
              <a:defRPr sz="1199">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3" y="5914642"/>
            <a:ext cx="5757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2"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856380366"/>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0"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4" y="5605201"/>
            <a:ext cx="1044529"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744" y="6019189"/>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744" y="6216807"/>
            <a:ext cx="3087667" cy="180000"/>
          </a:xfrm>
        </p:spPr>
        <p:txBody>
          <a:bodyPr/>
          <a:lstStyle>
            <a:lvl1pPr marL="0" indent="0">
              <a:buNone/>
              <a:defRPr sz="1199">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270722484"/>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22014385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59"/>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5712191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1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186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4307-F340-461E-A3CF-283ADF1A182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4EC4CAC-66E7-48E6-9F2C-60117161C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5DE297-4708-4063-B943-E6231AA8DD5C}"/>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5" name="Footer Placeholder 4">
            <a:extLst>
              <a:ext uri="{FF2B5EF4-FFF2-40B4-BE49-F238E27FC236}">
                <a16:creationId xmlns:a16="http://schemas.microsoft.com/office/drawing/2014/main" id="{AA14E6E8-36DF-4113-B8F6-BD1CA356B4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88CB95-9382-48AC-B858-ACE392A3382B}"/>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2871890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869736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4249142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1143626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BA94B7-7BDE-4510-A417-A765301D1371}"/>
              </a:ext>
            </a:extLst>
          </p:cNvPr>
          <p:cNvSpPr>
            <a:spLocks noGrp="1"/>
          </p:cNvSpPr>
          <p:nvPr>
            <p:ph type="pic" sz="quarter" idx="11"/>
          </p:nvPr>
        </p:nvSpPr>
        <p:spPr>
          <a:xfrm>
            <a:off x="0" y="0"/>
            <a:ext cx="12192000" cy="6858000"/>
          </a:xfrm>
          <a:ln>
            <a:noFill/>
          </a:ln>
        </p:spPr>
        <p:txBody>
          <a:bodyPr/>
          <a:lstStyle>
            <a:lvl1pPr marL="0" indent="0" algn="ctr">
              <a:buNone/>
              <a:defRPr/>
            </a:lvl1pPr>
          </a:lstStyle>
          <a:p>
            <a:endParaRPr lang="en-IN"/>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17808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2592379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265795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628948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16900" y="2578743"/>
            <a:ext cx="4535597" cy="1055708"/>
          </a:xfrm>
        </p:spPr>
        <p:txBody>
          <a:bodyPr/>
          <a:lstStyle>
            <a:lvl1pPr marL="0" indent="0">
              <a:buNone/>
              <a:defRPr sz="299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16900" y="3840384"/>
            <a:ext cx="4535597" cy="1055708"/>
          </a:xfrm>
        </p:spPr>
        <p:txBody>
          <a:bodyPr/>
          <a:lstStyle>
            <a:lvl1pPr marL="0" indent="0">
              <a:buNone/>
              <a:defRPr sz="1599"/>
            </a:lvl1pPr>
          </a:lstStyle>
          <a:p>
            <a:pPr lvl="0"/>
            <a:r>
              <a:rPr lang="en-IN" dirty="0"/>
              <a:t>text</a:t>
            </a:r>
          </a:p>
        </p:txBody>
      </p:sp>
    </p:spTree>
    <p:extLst>
      <p:ext uri="{BB962C8B-B14F-4D97-AF65-F5344CB8AC3E}">
        <p14:creationId xmlns:p14="http://schemas.microsoft.com/office/powerpoint/2010/main" val="980594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327045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507BA1-EA97-432B-8AAE-BE8FEE624583}"/>
              </a:ext>
            </a:extLst>
          </p:cNvPr>
          <p:cNvSpPr>
            <a:spLocks noGrp="1"/>
          </p:cNvSpPr>
          <p:nvPr>
            <p:ph type="pic" sz="quarter" idx="10"/>
          </p:nvPr>
        </p:nvSpPr>
        <p:spPr>
          <a:xfrm>
            <a:off x="0" y="0"/>
            <a:ext cx="12192000" cy="6858000"/>
          </a:xfrm>
          <a:ln>
            <a:noFill/>
          </a:ln>
        </p:spPr>
        <p:txBody>
          <a:bodyPr/>
          <a:lstStyle>
            <a:lvl1pPr marL="0" indent="0" algn="ctr">
              <a:buNone/>
              <a:defRPr/>
            </a:lvl1pPr>
          </a:lstStyle>
          <a:p>
            <a:endParaRPr lang="en-IN"/>
          </a:p>
        </p:txBody>
      </p:sp>
    </p:spTree>
    <p:extLst>
      <p:ext uri="{BB962C8B-B14F-4D97-AF65-F5344CB8AC3E}">
        <p14:creationId xmlns:p14="http://schemas.microsoft.com/office/powerpoint/2010/main" val="189052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4D24-A4CB-4B33-AB42-366A1872B7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505F69E-7C80-42BC-A217-1E20D1D0F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D3079-36C0-497D-B654-77FC2976F978}"/>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5" name="Footer Placeholder 4">
            <a:extLst>
              <a:ext uri="{FF2B5EF4-FFF2-40B4-BE49-F238E27FC236}">
                <a16:creationId xmlns:a16="http://schemas.microsoft.com/office/drawing/2014/main" id="{C02D517A-5A5B-46C7-97A8-028B0FB324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07AF10-E670-4BA3-9E8E-F67F283D5DE3}"/>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2666176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1" y="1137920"/>
            <a:ext cx="8234455"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2300486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2750162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546163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3787725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196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555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48069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56347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226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68345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FA80-0F7F-4D27-9DF9-E189974E223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B38934D-34CF-4BAA-8AF5-6F23666A9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0936447-59F4-4474-A4B0-E214CE07A4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761B32F-B4A7-4C38-B122-620679FE5E28}"/>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6" name="Footer Placeholder 5">
            <a:extLst>
              <a:ext uri="{FF2B5EF4-FFF2-40B4-BE49-F238E27FC236}">
                <a16:creationId xmlns:a16="http://schemas.microsoft.com/office/drawing/2014/main" id="{957269E8-7A79-453A-BF42-382BA15CBA8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A2619AE-B06C-4B9D-81E0-C023C29C254B}"/>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1167871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61702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27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97CF-1319-4989-B6E4-3A49BC2D21F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843CA52-0B16-4097-B814-84C776C4D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CDB1D-3182-4949-921B-B27D69BD30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14FE442-79EF-4850-B2BB-5EAFCA213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E9AF21-A431-46F1-92BF-2A533E794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4A05E96-378C-4094-925F-CF7C35B8EB3B}"/>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8" name="Footer Placeholder 7">
            <a:extLst>
              <a:ext uri="{FF2B5EF4-FFF2-40B4-BE49-F238E27FC236}">
                <a16:creationId xmlns:a16="http://schemas.microsoft.com/office/drawing/2014/main" id="{A14D3C7D-0B9E-423B-B478-AC6025C7FD1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E76E413-CDB0-4679-9B5F-F720D8641759}"/>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126959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1AA7-C833-440C-8075-556A38509AA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C726A44-426D-48A6-A08C-2220F929BADC}"/>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4" name="Footer Placeholder 3">
            <a:extLst>
              <a:ext uri="{FF2B5EF4-FFF2-40B4-BE49-F238E27FC236}">
                <a16:creationId xmlns:a16="http://schemas.microsoft.com/office/drawing/2014/main" id="{46EF66F3-0384-40FF-B619-1BF03FB30F0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C45C1DE-DEA2-44C9-868F-5BB663A615FE}"/>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8010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402ED-900D-4E9E-B9DA-76F0614B7C1F}"/>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3" name="Footer Placeholder 2">
            <a:extLst>
              <a:ext uri="{FF2B5EF4-FFF2-40B4-BE49-F238E27FC236}">
                <a16:creationId xmlns:a16="http://schemas.microsoft.com/office/drawing/2014/main" id="{A97C1A02-7225-4044-9BB5-B7D20ED430B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733AD60-160F-4490-B658-F864D9585B15}"/>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157001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A97E-18AA-4FA3-A1BB-9EEAE8953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C9333D1-6BA4-40B8-975B-4F47017BC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7ECCB38-91D7-47FF-893C-371981160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7A1E3-3F11-4C21-AAED-384DA4D4104C}"/>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6" name="Footer Placeholder 5">
            <a:extLst>
              <a:ext uri="{FF2B5EF4-FFF2-40B4-BE49-F238E27FC236}">
                <a16:creationId xmlns:a16="http://schemas.microsoft.com/office/drawing/2014/main" id="{09A0AB5E-9847-4A97-94B5-5DC88E8A0A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386598-F5D3-44C3-90EB-2A165C5693E9}"/>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408831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2800-3744-40F2-B3EC-6C760D0BB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43DBE45-3DCD-48C6-A366-933E5FE35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99CAF82-2710-430E-9589-FDA09BF82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7F89A6-22BB-4EB5-877F-59CFDF387C7F}"/>
              </a:ext>
            </a:extLst>
          </p:cNvPr>
          <p:cNvSpPr>
            <a:spLocks noGrp="1"/>
          </p:cNvSpPr>
          <p:nvPr>
            <p:ph type="dt" sz="half" idx="10"/>
          </p:nvPr>
        </p:nvSpPr>
        <p:spPr/>
        <p:txBody>
          <a:bodyPr/>
          <a:lstStyle/>
          <a:p>
            <a:fld id="{4D050903-6EB6-4763-B2DE-1FE0F23C5047}" type="datetimeFigureOut">
              <a:rPr lang="en-IN" smtClean="0"/>
              <a:t>16-06-2023</a:t>
            </a:fld>
            <a:endParaRPr lang="en-IN"/>
          </a:p>
        </p:txBody>
      </p:sp>
      <p:sp>
        <p:nvSpPr>
          <p:cNvPr id="6" name="Footer Placeholder 5">
            <a:extLst>
              <a:ext uri="{FF2B5EF4-FFF2-40B4-BE49-F238E27FC236}">
                <a16:creationId xmlns:a16="http://schemas.microsoft.com/office/drawing/2014/main" id="{25C73E68-C49A-4549-B523-E3C008C0EEA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9BD288-BF1B-4705-86F5-DE4E03A83145}"/>
              </a:ext>
            </a:extLst>
          </p:cNvPr>
          <p:cNvSpPr>
            <a:spLocks noGrp="1"/>
          </p:cNvSpPr>
          <p:nvPr>
            <p:ph type="sldNum" sz="quarter" idx="12"/>
          </p:nvPr>
        </p:nvSpPr>
        <p:spPr/>
        <p:txBody>
          <a:bodyPr/>
          <a:lstStyle/>
          <a:p>
            <a:fld id="{0459D87B-50FE-4E83-8986-5485796E1708}" type="slidenum">
              <a:rPr lang="en-IN" smtClean="0"/>
              <a:t>‹#›</a:t>
            </a:fld>
            <a:endParaRPr lang="en-IN"/>
          </a:p>
        </p:txBody>
      </p:sp>
    </p:spTree>
    <p:extLst>
      <p:ext uri="{BB962C8B-B14F-4D97-AF65-F5344CB8AC3E}">
        <p14:creationId xmlns:p14="http://schemas.microsoft.com/office/powerpoint/2010/main" val="41813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BC090-F5A8-42B3-A571-0CF030ABD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0C6AE7F-25A1-43CE-BF69-EA21890BA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DDDC52-0DC0-47C5-8ACC-D0C78C912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50903-6EB6-4763-B2DE-1FE0F23C5047}" type="datetimeFigureOut">
              <a:rPr lang="en-IN" smtClean="0"/>
              <a:t>16-06-2023</a:t>
            </a:fld>
            <a:endParaRPr lang="en-IN"/>
          </a:p>
        </p:txBody>
      </p:sp>
      <p:sp>
        <p:nvSpPr>
          <p:cNvPr id="5" name="Footer Placeholder 4">
            <a:extLst>
              <a:ext uri="{FF2B5EF4-FFF2-40B4-BE49-F238E27FC236}">
                <a16:creationId xmlns:a16="http://schemas.microsoft.com/office/drawing/2014/main" id="{F820A18D-3A7F-4A9E-9FF4-31B9BD04F9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69817B5-D4C5-4F6C-A608-09A655E46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9D87B-50FE-4E83-8986-5485796E1708}" type="slidenum">
              <a:rPr lang="en-IN" smtClean="0"/>
              <a:t>‹#›</a:t>
            </a:fld>
            <a:endParaRPr lang="en-IN"/>
          </a:p>
        </p:txBody>
      </p:sp>
    </p:spTree>
    <p:extLst>
      <p:ext uri="{BB962C8B-B14F-4D97-AF65-F5344CB8AC3E}">
        <p14:creationId xmlns:p14="http://schemas.microsoft.com/office/powerpoint/2010/main" val="412165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4">
            <a:extLst>
              <a:ext uri="{FF2B5EF4-FFF2-40B4-BE49-F238E27FC236}">
                <a16:creationId xmlns:a16="http://schemas.microsoft.com/office/drawing/2014/main" id="{3CDF1934-D2B2-4AA9-8EA1-1E5186579043}"/>
              </a:ext>
            </a:extLst>
          </p:cNvPr>
          <p:cNvGrpSpPr>
            <a:grpSpLocks noChangeAspect="1"/>
          </p:cNvGrpSpPr>
          <p:nvPr userDrawn="1"/>
        </p:nvGrpSpPr>
        <p:grpSpPr bwMode="auto">
          <a:xfrm>
            <a:off x="11281250" y="6356350"/>
            <a:ext cx="303055" cy="311150"/>
            <a:chOff x="7110" y="4004"/>
            <a:chExt cx="191" cy="196"/>
          </a:xfrm>
        </p:grpSpPr>
        <p:sp>
          <p:nvSpPr>
            <p:cNvPr id="12" name="Freeform 5">
              <a:extLst>
                <a:ext uri="{FF2B5EF4-FFF2-40B4-BE49-F238E27FC236}">
                  <a16:creationId xmlns:a16="http://schemas.microsoft.com/office/drawing/2014/main" id="{CD35872E-4184-4A23-95E6-82765736F9D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3" name="Freeform 6">
              <a:extLst>
                <a:ext uri="{FF2B5EF4-FFF2-40B4-BE49-F238E27FC236}">
                  <a16:creationId xmlns:a16="http://schemas.microsoft.com/office/drawing/2014/main" id="{9F1107F2-2963-451C-9226-045532588C4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0" name="Freeform 7">
              <a:extLst>
                <a:ext uri="{FF2B5EF4-FFF2-40B4-BE49-F238E27FC236}">
                  <a16:creationId xmlns:a16="http://schemas.microsoft.com/office/drawing/2014/main" id="{0DA7FBA8-90E2-4391-A0BA-B3AB3437530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1" name="Date Placeholder 1">
            <a:extLst>
              <a:ext uri="{FF2B5EF4-FFF2-40B4-BE49-F238E27FC236}">
                <a16:creationId xmlns:a16="http://schemas.microsoft.com/office/drawing/2014/main" id="{A9B702AF-19B6-4F5E-8D83-4C8DC525EA2D}"/>
              </a:ext>
            </a:extLst>
          </p:cNvPr>
          <p:cNvSpPr txBox="1">
            <a:spLocks/>
          </p:cNvSpPr>
          <p:nvPr userDrawn="1"/>
        </p:nvSpPr>
        <p:spPr>
          <a:xfrm>
            <a:off x="1352024" y="6471244"/>
            <a:ext cx="1190638"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7DBDBB20-DA7B-4EA8-9594-84A1D3A4EA29}" type="datetime3">
              <a:rPr lang="en-US" sz="800" smtClean="0"/>
              <a:t>16 June 2023</a:t>
            </a:fld>
            <a:endParaRPr lang="en-IN" sz="800" dirty="0"/>
          </a:p>
        </p:txBody>
      </p:sp>
      <p:sp>
        <p:nvSpPr>
          <p:cNvPr id="22" name="Footer Placeholder 2">
            <a:extLst>
              <a:ext uri="{FF2B5EF4-FFF2-40B4-BE49-F238E27FC236}">
                <a16:creationId xmlns:a16="http://schemas.microsoft.com/office/drawing/2014/main" id="{F5D667A6-D967-4BCE-95CA-C796E5DCAADD}"/>
              </a:ext>
            </a:extLst>
          </p:cNvPr>
          <p:cNvSpPr txBox="1">
            <a:spLocks/>
          </p:cNvSpPr>
          <p:nvPr userDrawn="1"/>
        </p:nvSpPr>
        <p:spPr>
          <a:xfrm>
            <a:off x="3161342" y="6471244"/>
            <a:ext cx="3084493"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 dirty="0"/>
              <a:t>Presentation title</a:t>
            </a:r>
          </a:p>
        </p:txBody>
      </p:sp>
      <p:sp>
        <p:nvSpPr>
          <p:cNvPr id="24" name="Slide Number Placeholder 4">
            <a:extLst>
              <a:ext uri="{FF2B5EF4-FFF2-40B4-BE49-F238E27FC236}">
                <a16:creationId xmlns:a16="http://schemas.microsoft.com/office/drawing/2014/main" id="{E59D4E9C-D280-4A0D-B23D-22954AB0CEC9}"/>
              </a:ext>
            </a:extLst>
          </p:cNvPr>
          <p:cNvSpPr txBox="1">
            <a:spLocks/>
          </p:cNvSpPr>
          <p:nvPr userDrawn="1"/>
        </p:nvSpPr>
        <p:spPr>
          <a:xfrm>
            <a:off x="609283" y="6471244"/>
            <a:ext cx="662721"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800" dirty="0"/>
              <a:t>Page </a:t>
            </a:r>
            <a:fld id="{D5B76411-544C-4F9A-8EDE-9EEB2BD21F95}" type="slidenum">
              <a:rPr lang="en-IN" sz="800" smtClean="0"/>
              <a:t>‹#›</a:t>
            </a:fld>
            <a:endParaRPr sz="800" dirty="0"/>
          </a:p>
        </p:txBody>
      </p:sp>
    </p:spTree>
    <p:extLst>
      <p:ext uri="{BB962C8B-B14F-4D97-AF65-F5344CB8AC3E}">
        <p14:creationId xmlns:p14="http://schemas.microsoft.com/office/powerpoint/2010/main" val="778730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2">
          <p15:clr>
            <a:srgbClr val="F26B43"/>
          </p15:clr>
        </p15:guide>
        <p15:guide id="3" pos="384">
          <p15:clr>
            <a:srgbClr val="F26B43"/>
          </p15:clr>
        </p15:guide>
        <p15:guide id="4" pos="7302">
          <p15:clr>
            <a:srgbClr val="F26B43"/>
          </p15:clr>
        </p15:guide>
        <p15:guide id="5" orient="horz" pos="712">
          <p15:clr>
            <a:srgbClr val="F26B43"/>
          </p15:clr>
        </p15:guide>
        <p15:guide id="6" orient="horz" pos="3840">
          <p15:clr>
            <a:srgbClr val="F26B43"/>
          </p15:clr>
        </p15:guide>
        <p15:guide id="7" orient="horz" pos="4199">
          <p15:clr>
            <a:srgbClr val="F26B43"/>
          </p15:clr>
        </p15:guide>
        <p15:guide id="8" orient="horz" pos="173">
          <p15:clr>
            <a:srgbClr val="F26B43"/>
          </p15:clr>
        </p15:guide>
        <p15:guide id="9" orient="horz" pos="39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hy.wikipedia.org/wiki/Ernst_&amp;_Young" TargetMode="Externa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hyperlink" Target="https://press.rebus.community/literaturereviewsedunursing/chapter/chapter-8-writing-the-literature-review/"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D4E68339-1B90-44F9-BCC4-4600A6E24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76CBD-3BE4-4440-A6AF-3DCE362D28BB}"/>
              </a:ext>
            </a:extLst>
          </p:cNvPr>
          <p:cNvSpPr>
            <a:spLocks noGrp="1"/>
          </p:cNvSpPr>
          <p:nvPr>
            <p:ph type="ctrTitle"/>
          </p:nvPr>
        </p:nvSpPr>
        <p:spPr>
          <a:xfrm>
            <a:off x="1523331" y="91042"/>
            <a:ext cx="9142288" cy="2068222"/>
          </a:xfrm>
        </p:spPr>
        <p:txBody>
          <a:bodyPr>
            <a:normAutofit/>
          </a:bodyPr>
          <a:lstStyle/>
          <a:p>
            <a:r>
              <a:rPr lang="en-IN" sz="3600" b="1" dirty="0">
                <a:latin typeface="EYInterstate" panose="02000503020000020004" pitchFamily="2" charset="0"/>
              </a:rPr>
              <a:t>Dissertation Presentation </a:t>
            </a:r>
          </a:p>
        </p:txBody>
      </p:sp>
      <p:pic>
        <p:nvPicPr>
          <p:cNvPr id="6" name="Graphic 5" descr="Education">
            <a:extLst>
              <a:ext uri="{FF2B5EF4-FFF2-40B4-BE49-F238E27FC236}">
                <a16:creationId xmlns:a16="http://schemas.microsoft.com/office/drawing/2014/main" id="{D89D1F75-EBBA-CC59-7480-422B1BE071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5195" y="411231"/>
            <a:ext cx="1075860" cy="1075860"/>
          </a:xfrm>
          <a:prstGeom prst="rect">
            <a:avLst/>
          </a:prstGeom>
        </p:spPr>
      </p:pic>
      <p:pic>
        <p:nvPicPr>
          <p:cNvPr id="4" name="Picture 3">
            <a:extLst>
              <a:ext uri="{FF2B5EF4-FFF2-40B4-BE49-F238E27FC236}">
                <a16:creationId xmlns:a16="http://schemas.microsoft.com/office/drawing/2014/main" id="{EBAE4DC3-684A-EB58-FECF-CC4014269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752"/>
            <a:ext cx="1264024" cy="1264024"/>
          </a:xfrm>
          <a:prstGeom prst="rect">
            <a:avLst/>
          </a:prstGeom>
          <a:ln>
            <a:noFill/>
          </a:ln>
          <a:effectLst>
            <a:softEdge rad="112500"/>
          </a:effectLst>
        </p:spPr>
      </p:pic>
      <p:sp>
        <p:nvSpPr>
          <p:cNvPr id="3" name="TextBox 2">
            <a:extLst>
              <a:ext uri="{FF2B5EF4-FFF2-40B4-BE49-F238E27FC236}">
                <a16:creationId xmlns:a16="http://schemas.microsoft.com/office/drawing/2014/main" id="{0E3914E1-CE3F-60FD-E433-40711D287104}"/>
              </a:ext>
            </a:extLst>
          </p:cNvPr>
          <p:cNvSpPr txBox="1"/>
          <p:nvPr/>
        </p:nvSpPr>
        <p:spPr>
          <a:xfrm>
            <a:off x="3913654" y="5174670"/>
            <a:ext cx="4078941" cy="923330"/>
          </a:xfrm>
          <a:prstGeom prst="rect">
            <a:avLst/>
          </a:prstGeom>
          <a:noFill/>
        </p:spPr>
        <p:txBody>
          <a:bodyPr wrap="square" rtlCol="0">
            <a:spAutoFit/>
          </a:bodyPr>
          <a:lstStyle/>
          <a:p>
            <a:r>
              <a:rPr lang="en-IN" b="1" dirty="0"/>
              <a:t>Presented by: </a:t>
            </a:r>
            <a:r>
              <a:rPr lang="en-IN" dirty="0"/>
              <a:t>Vaibhav Kumar Singh</a:t>
            </a:r>
          </a:p>
          <a:p>
            <a:r>
              <a:rPr lang="en-IN" b="1" dirty="0"/>
              <a:t>Enroll No.:       </a:t>
            </a:r>
            <a:r>
              <a:rPr lang="en-IN" dirty="0"/>
              <a:t>PG/21/124</a:t>
            </a:r>
          </a:p>
          <a:p>
            <a:r>
              <a:rPr lang="en-IN" b="1" dirty="0"/>
              <a:t>Mentored by:</a:t>
            </a:r>
            <a:r>
              <a:rPr lang="en-IN" dirty="0"/>
              <a:t> Dr. Anandhi Ramachandran</a:t>
            </a:r>
          </a:p>
        </p:txBody>
      </p:sp>
      <p:sp>
        <p:nvSpPr>
          <p:cNvPr id="7" name="TextBox 6">
            <a:extLst>
              <a:ext uri="{FF2B5EF4-FFF2-40B4-BE49-F238E27FC236}">
                <a16:creationId xmlns:a16="http://schemas.microsoft.com/office/drawing/2014/main" id="{AD68B827-328A-95D6-D510-8FF5793A233F}"/>
              </a:ext>
            </a:extLst>
          </p:cNvPr>
          <p:cNvSpPr txBox="1"/>
          <p:nvPr/>
        </p:nvSpPr>
        <p:spPr>
          <a:xfrm>
            <a:off x="912355" y="2423449"/>
            <a:ext cx="11157400" cy="830997"/>
          </a:xfrm>
          <a:prstGeom prst="rect">
            <a:avLst/>
          </a:prstGeom>
          <a:noFill/>
        </p:spPr>
        <p:txBody>
          <a:bodyPr wrap="square" rtlCol="0">
            <a:spAutoFit/>
          </a:bodyPr>
          <a:lstStyle/>
          <a:p>
            <a:r>
              <a:rPr lang="en-US" sz="2400" dirty="0"/>
              <a:t>"A Study of TELEMANAS: Opportunities and Challenges for Successful Implementation"</a:t>
            </a:r>
          </a:p>
          <a:p>
            <a:endParaRPr lang="en-IN" sz="2400" dirty="0"/>
          </a:p>
        </p:txBody>
      </p:sp>
      <p:pic>
        <p:nvPicPr>
          <p:cNvPr id="9" name="Picture 8" descr="A yellow and black logo&#10;&#10;Description automatically generated with low confidence">
            <a:extLst>
              <a:ext uri="{FF2B5EF4-FFF2-40B4-BE49-F238E27FC236}">
                <a16:creationId xmlns:a16="http://schemas.microsoft.com/office/drawing/2014/main" id="{B4F5FCE7-F47E-4C16-B198-E994B9139DF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36484" y="3290169"/>
            <a:ext cx="1433280" cy="1433280"/>
          </a:xfrm>
          <a:prstGeom prst="rect">
            <a:avLst/>
          </a:prstGeom>
        </p:spPr>
      </p:pic>
    </p:spTree>
    <p:extLst>
      <p:ext uri="{BB962C8B-B14F-4D97-AF65-F5344CB8AC3E}">
        <p14:creationId xmlns:p14="http://schemas.microsoft.com/office/powerpoint/2010/main" val="255828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Freeform: Shape 6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6" name="Freeform: Shape 6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C70DE1-E238-40C5-B703-F93BCA1EE880}"/>
              </a:ext>
            </a:extLst>
          </p:cNvPr>
          <p:cNvSpPr>
            <a:spLocks noGrp="1"/>
          </p:cNvSpPr>
          <p:nvPr>
            <p:ph type="title"/>
          </p:nvPr>
        </p:nvSpPr>
        <p:spPr>
          <a:xfrm>
            <a:off x="838200" y="253397"/>
            <a:ext cx="10515600" cy="1273233"/>
          </a:xfrm>
        </p:spPr>
        <p:txBody>
          <a:bodyPr vert="horz" lIns="91440" tIns="45720" rIns="91440" bIns="45720" rtlCol="0" anchor="ctr">
            <a:normAutofit/>
          </a:bodyPr>
          <a:lstStyle/>
          <a:p>
            <a:r>
              <a:rPr lang="en-US" sz="4000" b="1" kern="1200" dirty="0">
                <a:solidFill>
                  <a:schemeClr val="tx1"/>
                </a:solidFill>
                <a:latin typeface="EYInterstate Light" panose="02000506000000020004" pitchFamily="2" charset="0"/>
              </a:rPr>
              <a:t>Results</a:t>
            </a:r>
            <a:br>
              <a:rPr lang="en-US" sz="4000" b="1" kern="1200" dirty="0">
                <a:solidFill>
                  <a:schemeClr val="tx1"/>
                </a:solidFill>
                <a:latin typeface="EYInterstate Light" panose="02000506000000020004" pitchFamily="2" charset="0"/>
              </a:rPr>
            </a:br>
            <a:r>
              <a:rPr lang="en-US" sz="4000" b="1" kern="1200" dirty="0">
                <a:solidFill>
                  <a:schemeClr val="tx1"/>
                </a:solidFill>
                <a:latin typeface="EYInterstate Light" panose="02000506000000020004" pitchFamily="2" charset="0"/>
              </a:rPr>
              <a:t>Thematic Analysis</a:t>
            </a:r>
          </a:p>
        </p:txBody>
      </p:sp>
      <p:sp>
        <p:nvSpPr>
          <p:cNvPr id="68" name="Rectangle 6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39F0F992-AE62-4690-ACC2-C9AF7BB51F5F}"/>
              </a:ext>
            </a:extLst>
          </p:cNvPr>
          <p:cNvSpPr txBox="1"/>
          <p:nvPr/>
        </p:nvSpPr>
        <p:spPr>
          <a:xfrm>
            <a:off x="838199" y="2010019"/>
            <a:ext cx="4205439" cy="339945"/>
          </a:xfrm>
          <a:prstGeom prst="rect">
            <a:avLst/>
          </a:prstGeom>
          <a:solidFill>
            <a:schemeClr val="accent3">
              <a:lumMod val="20000"/>
              <a:lumOff val="80000"/>
            </a:schemeClr>
          </a:solidFill>
        </p:spPr>
        <p:txBody>
          <a:bodyPr vert="horz" lIns="91440" tIns="45720" rIns="91440" bIns="45720" rtlCol="0">
            <a:normAutofit fontScale="85000" lnSpcReduction="20000"/>
          </a:bodyPr>
          <a:lstStyle/>
          <a:p>
            <a:pPr>
              <a:lnSpc>
                <a:spcPct val="90000"/>
              </a:lnSpc>
              <a:spcAft>
                <a:spcPts val="600"/>
              </a:spcAft>
            </a:pPr>
            <a:r>
              <a:rPr lang="en-US" sz="2400" b="1" dirty="0">
                <a:latin typeface="EYInterstate Light" panose="02000506000000020004" pitchFamily="2" charset="0"/>
              </a:rPr>
              <a:t>Theme-2</a:t>
            </a:r>
            <a:r>
              <a:rPr lang="en-US" sz="2200" b="1" dirty="0">
                <a:latin typeface="EYInterstate Light" panose="02000506000000020004" pitchFamily="2" charset="0"/>
              </a:rPr>
              <a:t> Opportunities Associated</a:t>
            </a:r>
          </a:p>
        </p:txBody>
      </p:sp>
      <p:sp>
        <p:nvSpPr>
          <p:cNvPr id="3" name="TextBox 2">
            <a:extLst>
              <a:ext uri="{FF2B5EF4-FFF2-40B4-BE49-F238E27FC236}">
                <a16:creationId xmlns:a16="http://schemas.microsoft.com/office/drawing/2014/main" id="{D44E95A9-1CE5-4AF8-B3B2-EAA8F1E1D3D4}"/>
              </a:ext>
            </a:extLst>
          </p:cNvPr>
          <p:cNvSpPr txBox="1"/>
          <p:nvPr/>
        </p:nvSpPr>
        <p:spPr>
          <a:xfrm>
            <a:off x="838198" y="2460383"/>
            <a:ext cx="10423359"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IN" b="1" dirty="0">
                <a:latin typeface="EYInterstate Light" panose="02000506000000020004" pitchFamily="2" charset="0"/>
              </a:rPr>
              <a:t>Patient Satisfaction:</a:t>
            </a:r>
            <a:r>
              <a:rPr lang="en-IN" dirty="0">
                <a:latin typeface="EYInterstate Light" panose="02000506000000020004" pitchFamily="2" charset="0"/>
              </a:rPr>
              <a:t> It was found that there is consistently high levels of patient satisfaction with telepsychiatry. Patient satisfaction was found to be particularly high among children and adolescents, possibly because of the familiarity with technology among this age group. The patients were preferring virtual consultations because of the ease of discussing sensitive topics.</a:t>
            </a:r>
          </a:p>
          <a:p>
            <a:endParaRPr lang="en-IN" dirty="0">
              <a:latin typeface="EYInterstate Light" panose="02000506000000020004" pitchFamily="2" charset="0"/>
            </a:endParaRPr>
          </a:p>
          <a:p>
            <a:pPr marL="285750" indent="-285750">
              <a:buFont typeface="Arial" panose="020B0604020202020204" pitchFamily="34" charset="0"/>
              <a:buChar char="•"/>
            </a:pPr>
            <a:r>
              <a:rPr lang="en-IN" b="1" dirty="0">
                <a:latin typeface="EYInterstate Light" panose="02000506000000020004" pitchFamily="2" charset="0"/>
              </a:rPr>
              <a:t>Accessibility:</a:t>
            </a:r>
            <a:r>
              <a:rPr lang="en-IN" dirty="0">
                <a:latin typeface="EYInterstate Light" panose="02000506000000020004" pitchFamily="2" charset="0"/>
              </a:rPr>
              <a:t> </a:t>
            </a:r>
            <a:r>
              <a:rPr lang="en-IN" b="0" i="0" dirty="0">
                <a:solidFill>
                  <a:srgbClr val="374151"/>
                </a:solidFill>
                <a:effectLst/>
                <a:latin typeface="EYInterstate Light" panose="02000506000000020004" pitchFamily="2" charset="0"/>
              </a:rPr>
              <a:t>Telepsychiatry eliminates the need for individuals to travel long distances to access mental healthcare. This is particularly beneficial for individuals residing in underserved areas. </a:t>
            </a:r>
          </a:p>
          <a:p>
            <a:endParaRPr lang="en-IN" b="0" i="0" dirty="0">
              <a:solidFill>
                <a:srgbClr val="374151"/>
              </a:solidFill>
              <a:effectLst/>
              <a:latin typeface="EYInterstate Light" panose="02000506000000020004" pitchFamily="2" charset="0"/>
            </a:endParaRPr>
          </a:p>
          <a:p>
            <a:pPr marL="285750" indent="-285750">
              <a:buFont typeface="Arial" panose="020B0604020202020204" pitchFamily="34" charset="0"/>
              <a:buChar char="•"/>
            </a:pPr>
            <a:r>
              <a:rPr lang="en-IN" b="1" dirty="0">
                <a:latin typeface="EYInterstate Light"/>
              </a:rPr>
              <a:t>Affordability:</a:t>
            </a:r>
            <a:r>
              <a:rPr lang="en-IN" dirty="0">
                <a:latin typeface="EYInterstate Light"/>
              </a:rPr>
              <a:t> Telepsychiatry has the potential to reduce healthcare costs associated with traditional in-person consultations by minimizing expenses related to transportation and missed workdays.</a:t>
            </a:r>
          </a:p>
          <a:p>
            <a:endParaRPr lang="en-IN" dirty="0">
              <a:latin typeface="EYInterstate Light" panose="02000506000000020004" pitchFamily="2" charset="0"/>
            </a:endParaRPr>
          </a:p>
          <a:p>
            <a:pPr marL="285750" indent="-285750">
              <a:buFont typeface="Arial" panose="020B0604020202020204" pitchFamily="34" charset="0"/>
              <a:buChar char="•"/>
            </a:pPr>
            <a:r>
              <a:rPr lang="en-IN" b="1" dirty="0">
                <a:latin typeface="EYInterstate Light" panose="02000506000000020004" pitchFamily="2" charset="0"/>
              </a:rPr>
              <a:t>Outcomes: </a:t>
            </a:r>
            <a:r>
              <a:rPr lang="en-IN" dirty="0">
                <a:latin typeface="EYInterstate Light" panose="02000506000000020004" pitchFamily="2" charset="0"/>
              </a:rPr>
              <a:t>Telepsychiatry has a largely positive eﬀect on outcomes through the ability of accessing large volumes of patients.</a:t>
            </a:r>
          </a:p>
        </p:txBody>
      </p:sp>
      <p:pic>
        <p:nvPicPr>
          <p:cNvPr id="11" name="Picture 10">
            <a:extLst>
              <a:ext uri="{FF2B5EF4-FFF2-40B4-BE49-F238E27FC236}">
                <a16:creationId xmlns:a16="http://schemas.microsoft.com/office/drawing/2014/main" id="{94EDEB71-BA6F-447A-91C2-364CB0D57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spTree>
    <p:extLst>
      <p:ext uri="{BB962C8B-B14F-4D97-AF65-F5344CB8AC3E}">
        <p14:creationId xmlns:p14="http://schemas.microsoft.com/office/powerpoint/2010/main" val="173618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34">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ectangle 36">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E6A5B-D104-412A-A0BC-D1034DC0187E}"/>
              </a:ext>
            </a:extLst>
          </p:cNvPr>
          <p:cNvSpPr>
            <a:spLocks noGrp="1"/>
          </p:cNvSpPr>
          <p:nvPr>
            <p:ph type="title"/>
          </p:nvPr>
        </p:nvSpPr>
        <p:spPr>
          <a:xfrm>
            <a:off x="471716" y="23241"/>
            <a:ext cx="3928461" cy="844354"/>
          </a:xfrm>
        </p:spPr>
        <p:txBody>
          <a:bodyPr vert="horz" lIns="91440" tIns="45720" rIns="91440" bIns="45720" rtlCol="0" anchor="b">
            <a:normAutofit/>
          </a:bodyPr>
          <a:lstStyle/>
          <a:p>
            <a:r>
              <a:rPr lang="en-US" sz="4800" b="1" kern="1200" dirty="0">
                <a:solidFill>
                  <a:schemeClr val="tx1"/>
                </a:solidFill>
                <a:latin typeface="+mj-lt"/>
                <a:ea typeface="+mj-ea"/>
                <a:cs typeface="+mj-cs"/>
              </a:rPr>
              <a:t>Conclusion</a:t>
            </a:r>
          </a:p>
        </p:txBody>
      </p:sp>
      <p:cxnSp>
        <p:nvCxnSpPr>
          <p:cNvPr id="39" name="Straight Connector 38">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18" name="Graphic 17" descr="Gavel">
            <a:extLst>
              <a:ext uri="{FF2B5EF4-FFF2-40B4-BE49-F238E27FC236}">
                <a16:creationId xmlns:a16="http://schemas.microsoft.com/office/drawing/2014/main" id="{84C1E78C-C033-8237-8A6B-44F37EAE77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900" y="3696105"/>
            <a:ext cx="2415820" cy="2415820"/>
          </a:xfrm>
          <a:prstGeom prst="rect">
            <a:avLst/>
          </a:prstGeom>
        </p:spPr>
      </p:pic>
      <p:sp>
        <p:nvSpPr>
          <p:cNvPr id="4" name="TextBox 3">
            <a:extLst>
              <a:ext uri="{FF2B5EF4-FFF2-40B4-BE49-F238E27FC236}">
                <a16:creationId xmlns:a16="http://schemas.microsoft.com/office/drawing/2014/main" id="{6CBA92B5-A16B-4D44-9686-12913C8D7ECB}"/>
              </a:ext>
            </a:extLst>
          </p:cNvPr>
          <p:cNvSpPr txBox="1"/>
          <p:nvPr/>
        </p:nvSpPr>
        <p:spPr>
          <a:xfrm>
            <a:off x="2838720" y="1520792"/>
            <a:ext cx="8288081" cy="4524315"/>
          </a:xfrm>
          <a:prstGeom prst="rect">
            <a:avLst/>
          </a:prstGeom>
          <a:noFill/>
        </p:spPr>
        <p:txBody>
          <a:bodyPr wrap="square" rtlCol="0">
            <a:spAutoFit/>
          </a:bodyPr>
          <a:lstStyle/>
          <a:p>
            <a:r>
              <a:rPr lang="en-IN" dirty="0">
                <a:latin typeface="EYInterstate Light" panose="02000506000000020004" pitchFamily="2" charset="0"/>
              </a:rPr>
              <a:t>Telepsychiatry is crucial to the field of mental health care. </a:t>
            </a:r>
          </a:p>
          <a:p>
            <a:pPr marL="285750" indent="-285750">
              <a:buFont typeface="Arial" panose="020B0604020202020204" pitchFamily="34" charset="0"/>
              <a:buChar char="•"/>
            </a:pPr>
            <a:r>
              <a:rPr lang="en-IN" dirty="0">
                <a:latin typeface="EYInterstate Light" panose="02000506000000020004" pitchFamily="2" charset="0"/>
              </a:rPr>
              <a:t>Firstly, it enhances accessibility by removing geographic barriers, enabling individuals in remote areas to receive mental health services.</a:t>
            </a:r>
          </a:p>
          <a:p>
            <a:pPr marL="285750" indent="-285750">
              <a:buFont typeface="Arial" panose="020B0604020202020204" pitchFamily="34" charset="0"/>
              <a:buChar char="•"/>
            </a:pPr>
            <a:r>
              <a:rPr lang="en-IN" dirty="0">
                <a:latin typeface="EYInterstate Light" panose="02000506000000020004" pitchFamily="2" charset="0"/>
              </a:rPr>
              <a:t>Secondly, it provides convenience and saves time and resources for both patients and psychiatrists through flexible scheduling of visits. </a:t>
            </a:r>
          </a:p>
          <a:p>
            <a:pPr marL="285750" indent="-285750">
              <a:buFont typeface="Arial" panose="020B0604020202020204" pitchFamily="34" charset="0"/>
              <a:buChar char="•"/>
            </a:pPr>
            <a:r>
              <a:rPr lang="en-IN" dirty="0">
                <a:latin typeface="EYInterstate Light" panose="02000506000000020004" pitchFamily="2" charset="0"/>
              </a:rPr>
              <a:t>Thirdly, telepsychiatry promotes continuity of care by facilitating regular communication and treatment, particularly for individuals with chronic conditions. Moreover, it reduces stigma, improves mental health outcomes, and offers cost-effective solutions. </a:t>
            </a:r>
          </a:p>
          <a:p>
            <a:pPr marL="285750" indent="-285750">
              <a:buFont typeface="Arial" panose="020B0604020202020204" pitchFamily="34" charset="0"/>
              <a:buChar char="•"/>
            </a:pPr>
            <a:r>
              <a:rPr lang="en-IN" dirty="0">
                <a:latin typeface="EYInterstate Light" panose="02000506000000020004" pitchFamily="2" charset="0"/>
              </a:rPr>
              <a:t>Additionally, telepsychiatry allows for emergency interventions and prompt assistance during critical situations.</a:t>
            </a:r>
          </a:p>
          <a:p>
            <a:r>
              <a:rPr lang="en-IN" dirty="0">
                <a:latin typeface="EYInterstate Light" panose="02000506000000020004" pitchFamily="2" charset="0"/>
              </a:rPr>
              <a:t> </a:t>
            </a:r>
          </a:p>
          <a:p>
            <a:r>
              <a:rPr lang="en-IN" sz="1800" dirty="0">
                <a:solidFill>
                  <a:srgbClr val="000000"/>
                </a:solidFill>
                <a:effectLst/>
                <a:latin typeface="EYInterstate Light" panose="02000506000000020004" pitchFamily="2" charset="0"/>
                <a:ea typeface="Calibri" panose="020F0502020204030204" pitchFamily="34" charset="0"/>
              </a:rPr>
              <a:t>However, there is limited research and supporting data, especially in low- and middle-income countries like India. Conducting well-designed comparative studies to assess diagnostic reliability, efficacy, and cost-effectiveness is crucial to advance the field of telepsychiatry in the country.</a:t>
            </a:r>
            <a:r>
              <a:rPr lang="en-US" sz="1800" dirty="0">
                <a:solidFill>
                  <a:srgbClr val="000000"/>
                </a:solidFill>
                <a:effectLst/>
                <a:latin typeface="EYInterstate Light" panose="02000506000000020004" pitchFamily="2" charset="0"/>
                <a:ea typeface="Calibri" panose="020F0502020204030204" pitchFamily="34" charset="0"/>
              </a:rPr>
              <a:t>. </a:t>
            </a:r>
            <a:endParaRPr lang="en-IN" dirty="0">
              <a:latin typeface="EYInterstate Light" panose="02000506000000020004" pitchFamily="2" charset="0"/>
            </a:endParaRPr>
          </a:p>
        </p:txBody>
      </p:sp>
      <p:pic>
        <p:nvPicPr>
          <p:cNvPr id="31" name="Picture 30">
            <a:extLst>
              <a:ext uri="{FF2B5EF4-FFF2-40B4-BE49-F238E27FC236}">
                <a16:creationId xmlns:a16="http://schemas.microsoft.com/office/drawing/2014/main" id="{BB650EEE-7BD0-4118-B1B8-9D506AFA7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spTree>
    <p:extLst>
      <p:ext uri="{BB962C8B-B14F-4D97-AF65-F5344CB8AC3E}">
        <p14:creationId xmlns:p14="http://schemas.microsoft.com/office/powerpoint/2010/main" val="87795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119B-4B11-4ED6-8F6A-11FB46F92063}"/>
              </a:ext>
            </a:extLst>
          </p:cNvPr>
          <p:cNvSpPr>
            <a:spLocks noGrp="1"/>
          </p:cNvSpPr>
          <p:nvPr>
            <p:ph type="title"/>
          </p:nvPr>
        </p:nvSpPr>
        <p:spPr/>
        <p:txBody>
          <a:bodyPr>
            <a:normAutofit/>
          </a:bodyPr>
          <a:lstStyle/>
          <a:p>
            <a:r>
              <a:rPr lang="en-IN" sz="4000" b="1">
                <a:latin typeface="EYInterstate Light" panose="02000506000000020004" pitchFamily="2" charset="0"/>
              </a:rPr>
              <a:t>Limitations of the study</a:t>
            </a:r>
            <a:endParaRPr lang="en-IN" sz="4000" b="1" dirty="0">
              <a:latin typeface="EYInterstate Light" panose="02000506000000020004" pitchFamily="2" charset="0"/>
            </a:endParaRPr>
          </a:p>
        </p:txBody>
      </p:sp>
      <p:graphicFrame>
        <p:nvGraphicFramePr>
          <p:cNvPr id="15" name="Content Placeholder 2">
            <a:extLst>
              <a:ext uri="{FF2B5EF4-FFF2-40B4-BE49-F238E27FC236}">
                <a16:creationId xmlns:a16="http://schemas.microsoft.com/office/drawing/2014/main" id="{27ACB60E-02EB-0CD1-9271-3C3B0EEA8AE3}"/>
              </a:ext>
            </a:extLst>
          </p:cNvPr>
          <p:cNvGraphicFramePr>
            <a:graphicFrameLocks noGrp="1"/>
          </p:cNvGraphicFramePr>
          <p:nvPr>
            <p:ph idx="1"/>
            <p:extLst>
              <p:ext uri="{D42A27DB-BD31-4B8C-83A1-F6EECF244321}">
                <p14:modId xmlns:p14="http://schemas.microsoft.com/office/powerpoint/2010/main" val="12744807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779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7E8DC-655E-4B23-AE0B-C1F173F42B5C}"/>
              </a:ext>
            </a:extLst>
          </p:cNvPr>
          <p:cNvSpPr>
            <a:spLocks noGrp="1"/>
          </p:cNvSpPr>
          <p:nvPr>
            <p:ph type="title"/>
          </p:nvPr>
        </p:nvSpPr>
        <p:spPr>
          <a:xfrm>
            <a:off x="838200" y="365125"/>
            <a:ext cx="10515600" cy="1325563"/>
          </a:xfrm>
        </p:spPr>
        <p:txBody>
          <a:bodyPr>
            <a:normAutofit/>
          </a:bodyPr>
          <a:lstStyle/>
          <a:p>
            <a:r>
              <a:rPr lang="en-IN" sz="5400" dirty="0">
                <a:latin typeface="EYInterstate Light" panose="02000506000000020004" pitchFamily="2" charset="0"/>
              </a:rPr>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6AAD06-2BC3-4280-B001-729E01009DD4}"/>
              </a:ext>
            </a:extLst>
          </p:cNvPr>
          <p:cNvSpPr>
            <a:spLocks noGrp="1"/>
          </p:cNvSpPr>
          <p:nvPr>
            <p:ph idx="1"/>
          </p:nvPr>
        </p:nvSpPr>
        <p:spPr>
          <a:xfrm>
            <a:off x="838200" y="1929384"/>
            <a:ext cx="10515600" cy="4251960"/>
          </a:xfrm>
        </p:spPr>
        <p:txBody>
          <a:bodyPr>
            <a:normAutofit fontScale="77500" lnSpcReduction="20000"/>
          </a:bodyPr>
          <a:lstStyle/>
          <a:p>
            <a:pPr marL="342900" indent="-342900">
              <a:spcAft>
                <a:spcPts val="800"/>
              </a:spcAft>
              <a:buFont typeface="+mj-lt"/>
              <a:buAutoNum type="arabicPeriod"/>
            </a:pPr>
            <a:r>
              <a:rPr lang="en-IN" sz="2100" dirty="0" err="1">
                <a:latin typeface="EYInterstate Light" panose="02000506000000020004" pitchFamily="2" charset="0"/>
                <a:cs typeface="Calibri" panose="020F0502020204030204" pitchFamily="34" charset="0"/>
              </a:rPr>
              <a:t>Hilty</a:t>
            </a:r>
            <a:r>
              <a:rPr lang="en-IN" sz="2100" dirty="0">
                <a:latin typeface="EYInterstate Light" panose="02000506000000020004" pitchFamily="2" charset="0"/>
                <a:cs typeface="Calibri" panose="020F0502020204030204" pitchFamily="34" charset="0"/>
              </a:rPr>
              <a:t>, D. M., Ferrer, D. C., Parish, M. B., Johnston, B., Callahan, E. J., &amp; </a:t>
            </a:r>
            <a:r>
              <a:rPr lang="en-IN" sz="2100" dirty="0" err="1">
                <a:latin typeface="EYInterstate Light" panose="02000506000000020004" pitchFamily="2" charset="0"/>
                <a:cs typeface="Calibri" panose="020F0502020204030204" pitchFamily="34" charset="0"/>
              </a:rPr>
              <a:t>Yellowlees</a:t>
            </a:r>
            <a:r>
              <a:rPr lang="en-IN" sz="2100" dirty="0">
                <a:latin typeface="EYInterstate Light" panose="02000506000000020004" pitchFamily="2" charset="0"/>
                <a:cs typeface="Calibri" panose="020F0502020204030204" pitchFamily="34" charset="0"/>
              </a:rPr>
              <a:t>, P. M. (2013). The effectiveness of telemental health: a 2013 review. </a:t>
            </a:r>
          </a:p>
          <a:p>
            <a:pPr marL="342900" lvl="0" indent="-342900">
              <a:spcAft>
                <a:spcPts val="800"/>
              </a:spcAft>
              <a:buFont typeface="+mj-lt"/>
              <a:buAutoNum type="arabicPeriod"/>
            </a:pPr>
            <a:r>
              <a:rPr lang="en-IN" sz="2100" dirty="0" err="1">
                <a:latin typeface="EYInterstate Light" panose="02000506000000020004" pitchFamily="2" charset="0"/>
                <a:cs typeface="Calibri" panose="020F0502020204030204" pitchFamily="34" charset="0"/>
              </a:rPr>
              <a:t>Nashkar</a:t>
            </a:r>
            <a:r>
              <a:rPr lang="en-IN" sz="2100" dirty="0">
                <a:latin typeface="EYInterstate Light" panose="02000506000000020004" pitchFamily="2" charset="0"/>
                <a:cs typeface="Calibri" panose="020F0502020204030204" pitchFamily="34" charset="0"/>
              </a:rPr>
              <a:t> S, Victor R. et.al. (2017) Telepsychiatry in India – Where Do We Stand? A Comparative Review between Global and Indian Telepsychiatry Programs</a:t>
            </a:r>
          </a:p>
          <a:p>
            <a:pPr marL="342900" indent="-342900">
              <a:spcAft>
                <a:spcPts val="800"/>
              </a:spcAft>
              <a:buFont typeface="+mj-lt"/>
              <a:buAutoNum type="arabicPeriod"/>
            </a:pPr>
            <a:r>
              <a:rPr lang="en-IN" sz="2100" dirty="0">
                <a:latin typeface="EYInterstate Light" panose="02000506000000020004" pitchFamily="2" charset="0"/>
                <a:cs typeface="Calibri" panose="020F0502020204030204" pitchFamily="34" charset="0"/>
              </a:rPr>
              <a:t>Gururaj G, Varghese M, </a:t>
            </a:r>
            <a:r>
              <a:rPr lang="en-IN" sz="2100" dirty="0" err="1">
                <a:latin typeface="EYInterstate Light" panose="02000506000000020004" pitchFamily="2" charset="0"/>
                <a:cs typeface="Calibri" panose="020F0502020204030204" pitchFamily="34" charset="0"/>
              </a:rPr>
              <a:t>Benegal</a:t>
            </a:r>
            <a:r>
              <a:rPr lang="en-IN" sz="2100" dirty="0">
                <a:latin typeface="EYInterstate Light" panose="02000506000000020004" pitchFamily="2" charset="0"/>
                <a:cs typeface="Calibri" panose="020F0502020204030204" pitchFamily="34" charset="0"/>
              </a:rPr>
              <a:t> V. et al. National Mental Health Survey of India 2015–16 prevalence, pattern and outcomes. Bengaluru: NIMHANS, 2017. </a:t>
            </a:r>
          </a:p>
          <a:p>
            <a:pPr marL="342900" lvl="0" indent="-342900">
              <a:spcAft>
                <a:spcPts val="800"/>
              </a:spcAft>
              <a:buFont typeface="+mj-lt"/>
              <a:buAutoNum type="arabicPeriod"/>
            </a:pPr>
            <a:r>
              <a:rPr lang="en-IN" sz="2100" dirty="0">
                <a:latin typeface="EYInterstate Light" panose="02000506000000020004" pitchFamily="2" charset="0"/>
                <a:cs typeface="Calibri" panose="020F0502020204030204" pitchFamily="34" charset="0"/>
              </a:rPr>
              <a:t>Ibrahim, F. A. (2021). The future of telepsychiatry in India.</a:t>
            </a:r>
          </a:p>
          <a:p>
            <a:pPr marL="342900" lvl="0" indent="-342900">
              <a:spcAft>
                <a:spcPts val="800"/>
              </a:spcAft>
              <a:buFont typeface="+mj-lt"/>
              <a:buAutoNum type="arabicPeriod"/>
            </a:pPr>
            <a:r>
              <a:rPr lang="en-IN" sz="2100" dirty="0">
                <a:latin typeface="EYInterstate Light" panose="02000506000000020004" pitchFamily="2" charset="0"/>
                <a:cs typeface="Calibri" panose="020F0502020204030204" pitchFamily="34" charset="0"/>
              </a:rPr>
              <a:t>Kuriakose S (2020) Telepsychiatry: Opportunities and Challenges. J </a:t>
            </a:r>
            <a:r>
              <a:rPr lang="en-IN" sz="2100" dirty="0" err="1">
                <a:latin typeface="EYInterstate Light" panose="02000506000000020004" pitchFamily="2" charset="0"/>
                <a:cs typeface="Calibri" panose="020F0502020204030204" pitchFamily="34" charset="0"/>
              </a:rPr>
              <a:t>Healthc</a:t>
            </a:r>
            <a:r>
              <a:rPr lang="en-IN" sz="2100" dirty="0">
                <a:latin typeface="EYInterstate Light" panose="02000506000000020004" pitchFamily="2" charset="0"/>
                <a:cs typeface="Calibri" panose="020F0502020204030204" pitchFamily="34" charset="0"/>
              </a:rPr>
              <a:t> </a:t>
            </a:r>
            <a:r>
              <a:rPr lang="en-IN" sz="2100" dirty="0" err="1">
                <a:latin typeface="EYInterstate Light" panose="02000506000000020004" pitchFamily="2" charset="0"/>
                <a:cs typeface="Calibri" panose="020F0502020204030204" pitchFamily="34" charset="0"/>
              </a:rPr>
              <a:t>Commun</a:t>
            </a:r>
            <a:r>
              <a:rPr lang="en-IN" sz="2100" dirty="0">
                <a:latin typeface="EYInterstate Light" panose="02000506000000020004" pitchFamily="2" charset="0"/>
                <a:cs typeface="Calibri" panose="020F0502020204030204" pitchFamily="34" charset="0"/>
              </a:rPr>
              <a:t> Vol.5</a:t>
            </a:r>
          </a:p>
          <a:p>
            <a:pPr marL="342900" indent="-342900">
              <a:spcAft>
                <a:spcPts val="800"/>
              </a:spcAft>
              <a:buFont typeface="+mj-lt"/>
              <a:buAutoNum type="arabicPeriod"/>
            </a:pPr>
            <a:r>
              <a:rPr lang="en-IN" sz="2100" dirty="0">
                <a:latin typeface="EYInterstate Light" panose="02000506000000020004" pitchFamily="2" charset="0"/>
                <a:cs typeface="Calibri" panose="020F0502020204030204" pitchFamily="34" charset="0"/>
              </a:rPr>
              <a:t>Malhotra, S., Chakrabarti, S., &amp; Shah, R. (2013). Telepsychiatry: Promise, potential, and challenges. Indian Journal of Psychiatry, 55(1)</a:t>
            </a:r>
          </a:p>
          <a:p>
            <a:pPr marL="342900" indent="-342900">
              <a:spcAft>
                <a:spcPts val="800"/>
              </a:spcAft>
              <a:buFont typeface="+mj-lt"/>
              <a:buAutoNum type="arabicPeriod"/>
            </a:pPr>
            <a:r>
              <a:rPr lang="en-IN" sz="2100" dirty="0" err="1">
                <a:latin typeface="EYInterstate Light" panose="02000506000000020004" pitchFamily="2" charset="0"/>
                <a:cs typeface="Calibri" panose="020F0502020204030204" pitchFamily="34" charset="0"/>
              </a:rPr>
              <a:t>Shoib</a:t>
            </a:r>
            <a:r>
              <a:rPr lang="en-IN" sz="2100" dirty="0">
                <a:latin typeface="EYInterstate Light" panose="02000506000000020004" pitchFamily="2" charset="0"/>
                <a:cs typeface="Calibri" panose="020F0502020204030204" pitchFamily="34" charset="0"/>
              </a:rPr>
              <a:t>, S., </a:t>
            </a:r>
            <a:r>
              <a:rPr lang="en-IN" sz="2100" dirty="0" err="1">
                <a:latin typeface="EYInterstate Light" panose="02000506000000020004" pitchFamily="2" charset="0"/>
                <a:cs typeface="Calibri" panose="020F0502020204030204" pitchFamily="34" charset="0"/>
              </a:rPr>
              <a:t>Dass</a:t>
            </a:r>
            <a:r>
              <a:rPr lang="en-IN" sz="2100" dirty="0">
                <a:latin typeface="EYInterstate Light" panose="02000506000000020004" pitchFamily="2" charset="0"/>
                <a:cs typeface="Calibri" panose="020F0502020204030204" pitchFamily="34" charset="0"/>
              </a:rPr>
              <a:t>, S., De </a:t>
            </a:r>
            <a:r>
              <a:rPr lang="en-IN" sz="2100" dirty="0" err="1">
                <a:latin typeface="EYInterstate Light" panose="02000506000000020004" pitchFamily="2" charset="0"/>
                <a:cs typeface="Calibri" panose="020F0502020204030204" pitchFamily="34" charset="0"/>
              </a:rPr>
              <a:t>Filippis</a:t>
            </a:r>
            <a:r>
              <a:rPr lang="en-IN" sz="2100" dirty="0">
                <a:latin typeface="EYInterstate Light" panose="02000506000000020004" pitchFamily="2" charset="0"/>
                <a:cs typeface="Calibri" panose="020F0502020204030204" pitchFamily="34" charset="0"/>
              </a:rPr>
              <a:t>, R., &amp; Ullah, I. (2022). Mental status via Telepsychiatry: The potential pitfalls. </a:t>
            </a:r>
            <a:r>
              <a:rPr lang="en-IN" sz="2100" dirty="0" err="1">
                <a:latin typeface="EYInterstate Light" panose="02000506000000020004" pitchFamily="2" charset="0"/>
                <a:cs typeface="Calibri" panose="020F0502020204030204" pitchFamily="34" charset="0"/>
              </a:rPr>
              <a:t>L'Encéphale</a:t>
            </a:r>
            <a:r>
              <a:rPr lang="en-IN" sz="2100" dirty="0">
                <a:latin typeface="EYInterstate Light" panose="02000506000000020004" pitchFamily="2" charset="0"/>
                <a:cs typeface="Calibri" panose="020F0502020204030204" pitchFamily="34" charset="0"/>
              </a:rPr>
              <a:t>, 48(6), 712-713</a:t>
            </a:r>
          </a:p>
          <a:p>
            <a:pPr marL="342900" indent="-342900">
              <a:spcAft>
                <a:spcPts val="800"/>
              </a:spcAft>
              <a:buFont typeface="+mj-lt"/>
              <a:buAutoNum type="arabicPeriod"/>
            </a:pPr>
            <a:r>
              <a:rPr lang="en-IN" sz="2100" dirty="0">
                <a:latin typeface="EYInterstate Light" panose="02000506000000020004" pitchFamily="2" charset="0"/>
                <a:cs typeface="Calibri" panose="020F0502020204030204" pitchFamily="34" charset="0"/>
              </a:rPr>
              <a:t>Chan, S., Hwang, T., Wong, A., &amp; Bauer, A. M. (2017). Advances in mobile mental health: Opportunities and implications for the spectrum of E-</a:t>
            </a:r>
            <a:r>
              <a:rPr lang="en-IN" sz="2100" dirty="0" err="1">
                <a:latin typeface="EYInterstate Light" panose="02000506000000020004" pitchFamily="2" charset="0"/>
                <a:cs typeface="Calibri" panose="020F0502020204030204" pitchFamily="34" charset="0"/>
              </a:rPr>
              <a:t>mEntal</a:t>
            </a:r>
            <a:r>
              <a:rPr lang="en-IN" sz="2100" dirty="0">
                <a:latin typeface="EYInterstate Light" panose="02000506000000020004" pitchFamily="2" charset="0"/>
                <a:cs typeface="Calibri" panose="020F0502020204030204" pitchFamily="34" charset="0"/>
              </a:rPr>
              <a:t> health services. mHealth, 3, 34-34</a:t>
            </a:r>
          </a:p>
          <a:p>
            <a:pPr marL="342900" lvl="0" indent="-342900">
              <a:spcAft>
                <a:spcPts val="800"/>
              </a:spcAft>
              <a:buFont typeface="+mj-lt"/>
              <a:buAutoNum type="arabicPeriod"/>
            </a:pPr>
            <a:endParaRPr lang="en-IN" sz="2000" dirty="0">
              <a:effectLst/>
              <a:latin typeface="EYInterstate Light" panose="0200050600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40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5C76-C7B4-42B3-8558-0458B0241FCA}"/>
              </a:ext>
            </a:extLst>
          </p:cNvPr>
          <p:cNvSpPr>
            <a:spLocks noGrp="1"/>
          </p:cNvSpPr>
          <p:nvPr>
            <p:ph type="title"/>
          </p:nvPr>
        </p:nvSpPr>
        <p:spPr/>
        <p:txBody>
          <a:bodyPr/>
          <a:lstStyle/>
          <a:p>
            <a:r>
              <a:rPr lang="en-IN" b="1" dirty="0">
                <a:latin typeface="EYInterstate Light" panose="02000506000000020004" pitchFamily="2" charset="0"/>
              </a:rPr>
              <a:t>Pictorial Journey</a:t>
            </a:r>
          </a:p>
        </p:txBody>
      </p:sp>
      <p:sp>
        <p:nvSpPr>
          <p:cNvPr id="3" name="Content Placeholder 2">
            <a:extLst>
              <a:ext uri="{FF2B5EF4-FFF2-40B4-BE49-F238E27FC236}">
                <a16:creationId xmlns:a16="http://schemas.microsoft.com/office/drawing/2014/main" id="{0709927E-2754-497C-A679-BC31DE58915E}"/>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44921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Glowing Lines GIFs - Get the best GIF on GIPHY">
            <a:extLst>
              <a:ext uri="{FF2B5EF4-FFF2-40B4-BE49-F238E27FC236}">
                <a16:creationId xmlns:a16="http://schemas.microsoft.com/office/drawing/2014/main" id="{08335128-3DEC-4D4A-A22B-8BBD7164F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67" y="736934"/>
            <a:ext cx="9571790" cy="5384132"/>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930CAEBE-A85E-45C8-8602-AF568887D2F1}"/>
              </a:ext>
            </a:extLst>
          </p:cNvPr>
          <p:cNvSpPr/>
          <p:nvPr/>
        </p:nvSpPr>
        <p:spPr>
          <a:xfrm>
            <a:off x="0" y="0"/>
            <a:ext cx="12192000" cy="6858000"/>
          </a:xfrm>
          <a:custGeom>
            <a:avLst/>
            <a:gdLst/>
            <a:ahLst/>
            <a:cxnLst/>
            <a:rect l="l" t="t" r="r" b="b"/>
            <a:pathLst>
              <a:path w="12192000" h="6858000">
                <a:moveTo>
                  <a:pt x="8241840" y="4334819"/>
                </a:moveTo>
                <a:cubicBezTo>
                  <a:pt x="8276787" y="4334819"/>
                  <a:pt x="8307108" y="4342356"/>
                  <a:pt x="8332804" y="4357431"/>
                </a:cubicBezTo>
                <a:cubicBezTo>
                  <a:pt x="8358500" y="4372506"/>
                  <a:pt x="8379914" y="4393406"/>
                  <a:pt x="8397044" y="4420130"/>
                </a:cubicBezTo>
                <a:cubicBezTo>
                  <a:pt x="8414175" y="4446854"/>
                  <a:pt x="8427023" y="4478203"/>
                  <a:pt x="8435588" y="4514178"/>
                </a:cubicBezTo>
                <a:cubicBezTo>
                  <a:pt x="8444154" y="4550152"/>
                  <a:pt x="8448436" y="4589039"/>
                  <a:pt x="8448436" y="4630838"/>
                </a:cubicBezTo>
                <a:cubicBezTo>
                  <a:pt x="8448436" y="4669211"/>
                  <a:pt x="8444154" y="4706213"/>
                  <a:pt x="8435588" y="4741845"/>
                </a:cubicBezTo>
                <a:cubicBezTo>
                  <a:pt x="8427023" y="4777477"/>
                  <a:pt x="8414175" y="4808997"/>
                  <a:pt x="8397044" y="4836407"/>
                </a:cubicBezTo>
                <a:cubicBezTo>
                  <a:pt x="8379914" y="4863816"/>
                  <a:pt x="8358500" y="4885572"/>
                  <a:pt x="8332804" y="4901675"/>
                </a:cubicBezTo>
                <a:cubicBezTo>
                  <a:pt x="8307108" y="4917778"/>
                  <a:pt x="8276787" y="4925829"/>
                  <a:pt x="8241840" y="4925829"/>
                </a:cubicBezTo>
                <a:cubicBezTo>
                  <a:pt x="8206893" y="4925829"/>
                  <a:pt x="8176743" y="4918463"/>
                  <a:pt x="8151390" y="4903731"/>
                </a:cubicBezTo>
                <a:cubicBezTo>
                  <a:pt x="8126036" y="4888998"/>
                  <a:pt x="8104965" y="4868612"/>
                  <a:pt x="8088177" y="4842574"/>
                </a:cubicBezTo>
                <a:cubicBezTo>
                  <a:pt x="8071389" y="4816535"/>
                  <a:pt x="8058884" y="4785357"/>
                  <a:pt x="8050661" y="4749040"/>
                </a:cubicBezTo>
                <a:cubicBezTo>
                  <a:pt x="8042438" y="4712723"/>
                  <a:pt x="8038327" y="4673322"/>
                  <a:pt x="8038327" y="4630838"/>
                </a:cubicBezTo>
                <a:cubicBezTo>
                  <a:pt x="8038327" y="4588354"/>
                  <a:pt x="8042438" y="4549124"/>
                  <a:pt x="8050661" y="4513150"/>
                </a:cubicBezTo>
                <a:cubicBezTo>
                  <a:pt x="8058884" y="4477175"/>
                  <a:pt x="8071389" y="4445997"/>
                  <a:pt x="8088177" y="4419616"/>
                </a:cubicBezTo>
                <a:cubicBezTo>
                  <a:pt x="8104965" y="4393234"/>
                  <a:pt x="8126036" y="4372506"/>
                  <a:pt x="8151390" y="4357431"/>
                </a:cubicBezTo>
                <a:cubicBezTo>
                  <a:pt x="8176743" y="4342356"/>
                  <a:pt x="8206893" y="4334819"/>
                  <a:pt x="8241840" y="4334819"/>
                </a:cubicBezTo>
                <a:close/>
                <a:moveTo>
                  <a:pt x="8961163" y="4077858"/>
                </a:moveTo>
                <a:lnTo>
                  <a:pt x="8961163" y="4700731"/>
                </a:lnTo>
                <a:cubicBezTo>
                  <a:pt x="8961163" y="4866557"/>
                  <a:pt x="8995938" y="4992296"/>
                  <a:pt x="9065490" y="5077950"/>
                </a:cubicBezTo>
                <a:cubicBezTo>
                  <a:pt x="9135040" y="5163604"/>
                  <a:pt x="9236283" y="5206431"/>
                  <a:pt x="9369218" y="5206431"/>
                </a:cubicBezTo>
                <a:cubicBezTo>
                  <a:pt x="9427462" y="5206431"/>
                  <a:pt x="9478854" y="5196837"/>
                  <a:pt x="9523394" y="5177651"/>
                </a:cubicBezTo>
                <a:cubicBezTo>
                  <a:pt x="9567934" y="5158465"/>
                  <a:pt x="9602880" y="5135509"/>
                  <a:pt x="9628234" y="5108785"/>
                </a:cubicBezTo>
                <a:lnTo>
                  <a:pt x="9628234" y="5182790"/>
                </a:lnTo>
                <a:lnTo>
                  <a:pt x="9919114" y="5182790"/>
                </a:lnTo>
                <a:lnTo>
                  <a:pt x="9919114" y="4077858"/>
                </a:lnTo>
                <a:lnTo>
                  <a:pt x="9628234" y="4077858"/>
                </a:lnTo>
                <a:lnTo>
                  <a:pt x="9628234" y="4682230"/>
                </a:lnTo>
                <a:cubicBezTo>
                  <a:pt x="9628234" y="4764458"/>
                  <a:pt x="9614016" y="4826642"/>
                  <a:pt x="9585579" y="4868784"/>
                </a:cubicBezTo>
                <a:cubicBezTo>
                  <a:pt x="9557142" y="4910925"/>
                  <a:pt x="9508319" y="4931996"/>
                  <a:pt x="9439111" y="4931996"/>
                </a:cubicBezTo>
                <a:cubicBezTo>
                  <a:pt x="9370588" y="4931996"/>
                  <a:pt x="9322279" y="4911439"/>
                  <a:pt x="9294185" y="4870326"/>
                </a:cubicBezTo>
                <a:cubicBezTo>
                  <a:pt x="9266090" y="4829212"/>
                  <a:pt x="9252043" y="4764115"/>
                  <a:pt x="9252043" y="4675035"/>
                </a:cubicBezTo>
                <a:lnTo>
                  <a:pt x="9252043" y="4077858"/>
                </a:lnTo>
                <a:close/>
                <a:moveTo>
                  <a:pt x="8241840" y="4054217"/>
                </a:moveTo>
                <a:cubicBezTo>
                  <a:pt x="8169891" y="4054217"/>
                  <a:pt x="8103424" y="4068436"/>
                  <a:pt x="8042438" y="4096873"/>
                </a:cubicBezTo>
                <a:cubicBezTo>
                  <a:pt x="7981453" y="4125310"/>
                  <a:pt x="7928861" y="4164882"/>
                  <a:pt x="7884664" y="4215589"/>
                </a:cubicBezTo>
                <a:cubicBezTo>
                  <a:pt x="7840467" y="4266296"/>
                  <a:pt x="7805863" y="4327110"/>
                  <a:pt x="7780852" y="4398031"/>
                </a:cubicBezTo>
                <a:cubicBezTo>
                  <a:pt x="7755841" y="4468952"/>
                  <a:pt x="7743335" y="4546555"/>
                  <a:pt x="7743335" y="4630838"/>
                </a:cubicBezTo>
                <a:cubicBezTo>
                  <a:pt x="7743335" y="4715806"/>
                  <a:pt x="7755841" y="4793580"/>
                  <a:pt x="7780852" y="4864159"/>
                </a:cubicBezTo>
                <a:cubicBezTo>
                  <a:pt x="7805863" y="4934737"/>
                  <a:pt x="7840467" y="4995380"/>
                  <a:pt x="7884664" y="5046087"/>
                </a:cubicBezTo>
                <a:cubicBezTo>
                  <a:pt x="7928861" y="5096794"/>
                  <a:pt x="7981453" y="5136195"/>
                  <a:pt x="8042438" y="5164289"/>
                </a:cubicBezTo>
                <a:cubicBezTo>
                  <a:pt x="8103424" y="5192383"/>
                  <a:pt x="8169891" y="5206431"/>
                  <a:pt x="8241840" y="5206431"/>
                </a:cubicBezTo>
                <a:cubicBezTo>
                  <a:pt x="8313789" y="5206431"/>
                  <a:pt x="8380428" y="5192383"/>
                  <a:pt x="8441756" y="5164289"/>
                </a:cubicBezTo>
                <a:cubicBezTo>
                  <a:pt x="8503084" y="5136195"/>
                  <a:pt x="8556189" y="5096794"/>
                  <a:pt x="8601071" y="5046087"/>
                </a:cubicBezTo>
                <a:cubicBezTo>
                  <a:pt x="8645954" y="4995380"/>
                  <a:pt x="8680900" y="4934737"/>
                  <a:pt x="8705911" y="4864159"/>
                </a:cubicBezTo>
                <a:cubicBezTo>
                  <a:pt x="8730922" y="4793580"/>
                  <a:pt x="8743428" y="4715806"/>
                  <a:pt x="8743428" y="4630838"/>
                </a:cubicBezTo>
                <a:cubicBezTo>
                  <a:pt x="8743428" y="4546555"/>
                  <a:pt x="8730922" y="4468952"/>
                  <a:pt x="8705911" y="4398031"/>
                </a:cubicBezTo>
                <a:cubicBezTo>
                  <a:pt x="8680900" y="4327110"/>
                  <a:pt x="8645954" y="4266296"/>
                  <a:pt x="8601071" y="4215589"/>
                </a:cubicBezTo>
                <a:cubicBezTo>
                  <a:pt x="8556189" y="4164882"/>
                  <a:pt x="8503084" y="4125310"/>
                  <a:pt x="8441756" y="4096873"/>
                </a:cubicBezTo>
                <a:cubicBezTo>
                  <a:pt x="8380428" y="4068436"/>
                  <a:pt x="8313789" y="4054217"/>
                  <a:pt x="8241840" y="4054217"/>
                </a:cubicBezTo>
                <a:close/>
                <a:moveTo>
                  <a:pt x="6448005" y="3708862"/>
                </a:moveTo>
                <a:lnTo>
                  <a:pt x="7006125" y="4606170"/>
                </a:lnTo>
                <a:lnTo>
                  <a:pt x="7006125" y="5182790"/>
                </a:lnTo>
                <a:lnTo>
                  <a:pt x="7301116" y="5182790"/>
                </a:lnTo>
                <a:lnTo>
                  <a:pt x="7301116" y="4600003"/>
                </a:lnTo>
                <a:lnTo>
                  <a:pt x="7859235" y="3708862"/>
                </a:lnTo>
                <a:lnTo>
                  <a:pt x="7524158" y="3708862"/>
                </a:lnTo>
                <a:lnTo>
                  <a:pt x="7155162" y="4325568"/>
                </a:lnTo>
                <a:lnTo>
                  <a:pt x="6787194" y="3708862"/>
                </a:lnTo>
                <a:close/>
                <a:moveTo>
                  <a:pt x="3771980" y="3063254"/>
                </a:moveTo>
                <a:cubicBezTo>
                  <a:pt x="3798019" y="3063254"/>
                  <a:pt x="3820802" y="3064282"/>
                  <a:pt x="3840331" y="3066338"/>
                </a:cubicBezTo>
                <a:cubicBezTo>
                  <a:pt x="3859861" y="3068394"/>
                  <a:pt x="3877505" y="3071306"/>
                  <a:pt x="3893265" y="3075075"/>
                </a:cubicBezTo>
                <a:cubicBezTo>
                  <a:pt x="3909026" y="3078843"/>
                  <a:pt x="3923416" y="3083640"/>
                  <a:pt x="3936435" y="3089465"/>
                </a:cubicBezTo>
                <a:cubicBezTo>
                  <a:pt x="3949454" y="3095289"/>
                  <a:pt x="3962131" y="3101970"/>
                  <a:pt x="3974465" y="3109508"/>
                </a:cubicBezTo>
                <a:lnTo>
                  <a:pt x="3974465" y="3249294"/>
                </a:lnTo>
                <a:cubicBezTo>
                  <a:pt x="3966242" y="3262314"/>
                  <a:pt x="3955621" y="3274991"/>
                  <a:pt x="3942602" y="3287325"/>
                </a:cubicBezTo>
                <a:cubicBezTo>
                  <a:pt x="3929583" y="3299659"/>
                  <a:pt x="3914336" y="3310451"/>
                  <a:pt x="3896863" y="3319702"/>
                </a:cubicBezTo>
                <a:cubicBezTo>
                  <a:pt x="3879389" y="3328953"/>
                  <a:pt x="3860203" y="3336319"/>
                  <a:pt x="3839304" y="3341801"/>
                </a:cubicBezTo>
                <a:cubicBezTo>
                  <a:pt x="3818404" y="3347283"/>
                  <a:pt x="3795963" y="3350024"/>
                  <a:pt x="3771980" y="3350024"/>
                </a:cubicBezTo>
                <a:cubicBezTo>
                  <a:pt x="3741144" y="3350024"/>
                  <a:pt x="3715106" y="3345912"/>
                  <a:pt x="3693864" y="3337689"/>
                </a:cubicBezTo>
                <a:cubicBezTo>
                  <a:pt x="3672622" y="3329466"/>
                  <a:pt x="3655319" y="3318674"/>
                  <a:pt x="3641958" y="3305312"/>
                </a:cubicBezTo>
                <a:cubicBezTo>
                  <a:pt x="3628596" y="3291950"/>
                  <a:pt x="3619002" y="3276361"/>
                  <a:pt x="3613178" y="3258545"/>
                </a:cubicBezTo>
                <a:cubicBezTo>
                  <a:pt x="3607354" y="3240729"/>
                  <a:pt x="3604441" y="3222228"/>
                  <a:pt x="3604441" y="3203041"/>
                </a:cubicBezTo>
                <a:cubicBezTo>
                  <a:pt x="3604441" y="3158501"/>
                  <a:pt x="3618660" y="3124069"/>
                  <a:pt x="3647096" y="3099743"/>
                </a:cubicBezTo>
                <a:cubicBezTo>
                  <a:pt x="3675533" y="3075417"/>
                  <a:pt x="3717161" y="3063254"/>
                  <a:pt x="3771980" y="3063254"/>
                </a:cubicBezTo>
                <a:close/>
                <a:moveTo>
                  <a:pt x="5087453" y="2444492"/>
                </a:moveTo>
                <a:cubicBezTo>
                  <a:pt x="5060044" y="2444492"/>
                  <a:pt x="5033491" y="2446719"/>
                  <a:pt x="5007795" y="2451173"/>
                </a:cubicBezTo>
                <a:cubicBezTo>
                  <a:pt x="4982099" y="2455627"/>
                  <a:pt x="4957601" y="2462822"/>
                  <a:pt x="4934304" y="2472758"/>
                </a:cubicBezTo>
                <a:cubicBezTo>
                  <a:pt x="4911006" y="2482694"/>
                  <a:pt x="4890621" y="2493487"/>
                  <a:pt x="4873147" y="2505135"/>
                </a:cubicBezTo>
                <a:cubicBezTo>
                  <a:pt x="4855674" y="2516784"/>
                  <a:pt x="4840770" y="2528776"/>
                  <a:pt x="4828436" y="2541110"/>
                </a:cubicBezTo>
                <a:lnTo>
                  <a:pt x="4828436" y="2468133"/>
                </a:lnTo>
                <a:lnTo>
                  <a:pt x="4537556" y="2468133"/>
                </a:lnTo>
                <a:lnTo>
                  <a:pt x="4537556" y="3573065"/>
                </a:lnTo>
                <a:lnTo>
                  <a:pt x="4828436" y="3573065"/>
                </a:lnTo>
                <a:lnTo>
                  <a:pt x="4828436" y="2968693"/>
                </a:lnTo>
                <a:cubicBezTo>
                  <a:pt x="4828436" y="2920727"/>
                  <a:pt x="4832718" y="2880812"/>
                  <a:pt x="4841284" y="2848949"/>
                </a:cubicBezTo>
                <a:cubicBezTo>
                  <a:pt x="4849849" y="2817086"/>
                  <a:pt x="4862184" y="2791561"/>
                  <a:pt x="4878286" y="2772375"/>
                </a:cubicBezTo>
                <a:cubicBezTo>
                  <a:pt x="4894389" y="2753188"/>
                  <a:pt x="4914090" y="2739484"/>
                  <a:pt x="4937387" y="2731261"/>
                </a:cubicBezTo>
                <a:cubicBezTo>
                  <a:pt x="4960685" y="2723038"/>
                  <a:pt x="4987409" y="2718927"/>
                  <a:pt x="5017559" y="2718927"/>
                </a:cubicBezTo>
                <a:cubicBezTo>
                  <a:pt x="5086768" y="2718927"/>
                  <a:pt x="5135247" y="2739826"/>
                  <a:pt x="5162999" y="2781625"/>
                </a:cubicBezTo>
                <a:cubicBezTo>
                  <a:pt x="5190751" y="2823424"/>
                  <a:pt x="5204627" y="2887836"/>
                  <a:pt x="5204627" y="2974860"/>
                </a:cubicBezTo>
                <a:lnTo>
                  <a:pt x="5204627" y="3573065"/>
                </a:lnTo>
                <a:lnTo>
                  <a:pt x="5495507" y="3573065"/>
                </a:lnTo>
                <a:lnTo>
                  <a:pt x="5495507" y="2950192"/>
                </a:lnTo>
                <a:cubicBezTo>
                  <a:pt x="5495507" y="2872076"/>
                  <a:pt x="5487455" y="2801840"/>
                  <a:pt x="5471353" y="2739484"/>
                </a:cubicBezTo>
                <a:cubicBezTo>
                  <a:pt x="5455250" y="2677128"/>
                  <a:pt x="5430410" y="2624194"/>
                  <a:pt x="5396834" y="2580682"/>
                </a:cubicBezTo>
                <a:cubicBezTo>
                  <a:pt x="5363258" y="2537170"/>
                  <a:pt x="5320944" y="2503593"/>
                  <a:pt x="5269895" y="2479953"/>
                </a:cubicBezTo>
                <a:cubicBezTo>
                  <a:pt x="5218846" y="2456312"/>
                  <a:pt x="5158031" y="2444492"/>
                  <a:pt x="5087453" y="2444492"/>
                </a:cubicBezTo>
                <a:close/>
                <a:moveTo>
                  <a:pt x="3816177" y="2444492"/>
                </a:moveTo>
                <a:cubicBezTo>
                  <a:pt x="3735320" y="2444492"/>
                  <a:pt x="3663542" y="2452886"/>
                  <a:pt x="3600844" y="2469675"/>
                </a:cubicBezTo>
                <a:cubicBezTo>
                  <a:pt x="3538145" y="2486463"/>
                  <a:pt x="3471849" y="2515414"/>
                  <a:pt x="3401956" y="2556527"/>
                </a:cubicBezTo>
                <a:lnTo>
                  <a:pt x="3513991" y="2757985"/>
                </a:lnTo>
                <a:cubicBezTo>
                  <a:pt x="3570179" y="2727835"/>
                  <a:pt x="3618488" y="2708135"/>
                  <a:pt x="3658917" y="2698884"/>
                </a:cubicBezTo>
                <a:cubicBezTo>
                  <a:pt x="3699345" y="2689633"/>
                  <a:pt x="3751766" y="2685008"/>
                  <a:pt x="3816177" y="2685008"/>
                </a:cubicBezTo>
                <a:cubicBezTo>
                  <a:pt x="3866884" y="2685008"/>
                  <a:pt x="3905942" y="2698199"/>
                  <a:pt x="3933351" y="2724580"/>
                </a:cubicBezTo>
                <a:cubicBezTo>
                  <a:pt x="3960760" y="2750962"/>
                  <a:pt x="3974465" y="2784709"/>
                  <a:pt x="3974465" y="2825822"/>
                </a:cubicBezTo>
                <a:lnTo>
                  <a:pt x="3974465" y="2880298"/>
                </a:lnTo>
                <a:cubicBezTo>
                  <a:pt x="3951167" y="2868649"/>
                  <a:pt x="3922730" y="2858371"/>
                  <a:pt x="3889154" y="2849463"/>
                </a:cubicBezTo>
                <a:cubicBezTo>
                  <a:pt x="3855578" y="2840555"/>
                  <a:pt x="3813094" y="2836101"/>
                  <a:pt x="3761701" y="2836101"/>
                </a:cubicBezTo>
                <a:cubicBezTo>
                  <a:pt x="3699345" y="2836101"/>
                  <a:pt x="3640929" y="2843810"/>
                  <a:pt x="3586454" y="2859228"/>
                </a:cubicBezTo>
                <a:cubicBezTo>
                  <a:pt x="3531978" y="2874645"/>
                  <a:pt x="3484526" y="2897601"/>
                  <a:pt x="3444098" y="2928093"/>
                </a:cubicBezTo>
                <a:cubicBezTo>
                  <a:pt x="3403669" y="2958586"/>
                  <a:pt x="3371806" y="2996788"/>
                  <a:pt x="3348508" y="3042698"/>
                </a:cubicBezTo>
                <a:cubicBezTo>
                  <a:pt x="3325210" y="3088608"/>
                  <a:pt x="3313561" y="3142056"/>
                  <a:pt x="3313561" y="3203041"/>
                </a:cubicBezTo>
                <a:cubicBezTo>
                  <a:pt x="3313561" y="3270194"/>
                  <a:pt x="3325381" y="3328438"/>
                  <a:pt x="3349022" y="3377775"/>
                </a:cubicBezTo>
                <a:cubicBezTo>
                  <a:pt x="3372662" y="3427111"/>
                  <a:pt x="3403840" y="3467882"/>
                  <a:pt x="3442556" y="3500088"/>
                </a:cubicBezTo>
                <a:cubicBezTo>
                  <a:pt x="3481271" y="3532294"/>
                  <a:pt x="3525297" y="3556448"/>
                  <a:pt x="3574634" y="3572551"/>
                </a:cubicBezTo>
                <a:cubicBezTo>
                  <a:pt x="3623970" y="3588654"/>
                  <a:pt x="3674334" y="3596706"/>
                  <a:pt x="3725727" y="3596706"/>
                </a:cubicBezTo>
                <a:cubicBezTo>
                  <a:pt x="3751080" y="3596706"/>
                  <a:pt x="3775748" y="3594479"/>
                  <a:pt x="3799732" y="3590025"/>
                </a:cubicBezTo>
                <a:cubicBezTo>
                  <a:pt x="3823714" y="3585571"/>
                  <a:pt x="3847355" y="3578376"/>
                  <a:pt x="3870653" y="3568440"/>
                </a:cubicBezTo>
                <a:cubicBezTo>
                  <a:pt x="3893951" y="3558504"/>
                  <a:pt x="3913822" y="3547883"/>
                  <a:pt x="3930268" y="3536577"/>
                </a:cubicBezTo>
                <a:cubicBezTo>
                  <a:pt x="3946713" y="3525270"/>
                  <a:pt x="3961446" y="3512765"/>
                  <a:pt x="3974465" y="3499060"/>
                </a:cubicBezTo>
                <a:lnTo>
                  <a:pt x="3974465" y="3573065"/>
                </a:lnTo>
                <a:lnTo>
                  <a:pt x="4265345" y="3573065"/>
                </a:lnTo>
                <a:lnTo>
                  <a:pt x="4265345" y="2831990"/>
                </a:lnTo>
                <a:cubicBezTo>
                  <a:pt x="4265345" y="2769634"/>
                  <a:pt x="4254553" y="2714473"/>
                  <a:pt x="4232967" y="2666507"/>
                </a:cubicBezTo>
                <a:cubicBezTo>
                  <a:pt x="4211383" y="2618541"/>
                  <a:pt x="4180891" y="2578112"/>
                  <a:pt x="4141490" y="2545221"/>
                </a:cubicBezTo>
                <a:cubicBezTo>
                  <a:pt x="4102089" y="2512330"/>
                  <a:pt x="4054808" y="2487319"/>
                  <a:pt x="3999647" y="2470188"/>
                </a:cubicBezTo>
                <a:cubicBezTo>
                  <a:pt x="3944486" y="2453058"/>
                  <a:pt x="3883329" y="2444492"/>
                  <a:pt x="3816177" y="2444492"/>
                </a:cubicBezTo>
                <a:close/>
                <a:moveTo>
                  <a:pt x="786078" y="2099137"/>
                </a:moveTo>
                <a:lnTo>
                  <a:pt x="786078" y="2390016"/>
                </a:lnTo>
                <a:lnTo>
                  <a:pt x="1209550" y="2390016"/>
                </a:lnTo>
                <a:lnTo>
                  <a:pt x="1209550" y="3573065"/>
                </a:lnTo>
                <a:lnTo>
                  <a:pt x="1504541" y="3573065"/>
                </a:lnTo>
                <a:lnTo>
                  <a:pt x="1504541" y="2390016"/>
                </a:lnTo>
                <a:lnTo>
                  <a:pt x="1926985" y="2390016"/>
                </a:lnTo>
                <a:lnTo>
                  <a:pt x="1926985" y="2099137"/>
                </a:lnTo>
                <a:close/>
                <a:moveTo>
                  <a:pt x="6057161" y="2038494"/>
                </a:moveTo>
                <a:lnTo>
                  <a:pt x="5766281" y="2183420"/>
                </a:lnTo>
                <a:lnTo>
                  <a:pt x="5766281" y="3573065"/>
                </a:lnTo>
                <a:lnTo>
                  <a:pt x="6057161" y="3573065"/>
                </a:lnTo>
                <a:lnTo>
                  <a:pt x="6057161" y="3237988"/>
                </a:lnTo>
                <a:lnTo>
                  <a:pt x="6197975" y="3063254"/>
                </a:lnTo>
                <a:lnTo>
                  <a:pt x="6408683" y="3573065"/>
                </a:lnTo>
                <a:lnTo>
                  <a:pt x="6726287" y="3573065"/>
                </a:lnTo>
                <a:lnTo>
                  <a:pt x="6408683" y="2819655"/>
                </a:lnTo>
                <a:lnTo>
                  <a:pt x="6692368" y="2468133"/>
                </a:lnTo>
                <a:lnTo>
                  <a:pt x="6350096" y="2468133"/>
                </a:lnTo>
                <a:lnTo>
                  <a:pt x="6057161" y="2846379"/>
                </a:lnTo>
                <a:close/>
                <a:moveTo>
                  <a:pt x="2428136" y="2038494"/>
                </a:moveTo>
                <a:lnTo>
                  <a:pt x="2137257" y="2183420"/>
                </a:lnTo>
                <a:lnTo>
                  <a:pt x="2137257" y="3573065"/>
                </a:lnTo>
                <a:lnTo>
                  <a:pt x="2428136" y="3573065"/>
                </a:lnTo>
                <a:lnTo>
                  <a:pt x="2428136" y="2968693"/>
                </a:lnTo>
                <a:cubicBezTo>
                  <a:pt x="2428136" y="2920727"/>
                  <a:pt x="2432419" y="2880812"/>
                  <a:pt x="2440984" y="2848949"/>
                </a:cubicBezTo>
                <a:cubicBezTo>
                  <a:pt x="2449550" y="2817086"/>
                  <a:pt x="2461884" y="2791561"/>
                  <a:pt x="2477987" y="2772375"/>
                </a:cubicBezTo>
                <a:cubicBezTo>
                  <a:pt x="2494089" y="2753188"/>
                  <a:pt x="2513790" y="2739484"/>
                  <a:pt x="2537088" y="2731261"/>
                </a:cubicBezTo>
                <a:cubicBezTo>
                  <a:pt x="2560386" y="2723038"/>
                  <a:pt x="2587110" y="2718927"/>
                  <a:pt x="2617259" y="2718927"/>
                </a:cubicBezTo>
                <a:cubicBezTo>
                  <a:pt x="2686468" y="2718927"/>
                  <a:pt x="2734948" y="2739655"/>
                  <a:pt x="2762699" y="2781111"/>
                </a:cubicBezTo>
                <a:cubicBezTo>
                  <a:pt x="2790451" y="2822568"/>
                  <a:pt x="2804327" y="2887151"/>
                  <a:pt x="2804327" y="2974860"/>
                </a:cubicBezTo>
                <a:lnTo>
                  <a:pt x="2804327" y="3573065"/>
                </a:lnTo>
                <a:lnTo>
                  <a:pt x="3095207" y="3573065"/>
                </a:lnTo>
                <a:lnTo>
                  <a:pt x="3095207" y="2950192"/>
                </a:lnTo>
                <a:cubicBezTo>
                  <a:pt x="3095207" y="2872076"/>
                  <a:pt x="3087156" y="2801840"/>
                  <a:pt x="3071053" y="2739484"/>
                </a:cubicBezTo>
                <a:cubicBezTo>
                  <a:pt x="3054950" y="2677128"/>
                  <a:pt x="3030110" y="2624194"/>
                  <a:pt x="2996534" y="2580682"/>
                </a:cubicBezTo>
                <a:cubicBezTo>
                  <a:pt x="2962958" y="2537170"/>
                  <a:pt x="2920645" y="2503593"/>
                  <a:pt x="2869595" y="2479953"/>
                </a:cubicBezTo>
                <a:cubicBezTo>
                  <a:pt x="2818546" y="2456312"/>
                  <a:pt x="2757732" y="2444492"/>
                  <a:pt x="2687153" y="2444492"/>
                </a:cubicBezTo>
                <a:cubicBezTo>
                  <a:pt x="2657003" y="2444492"/>
                  <a:pt x="2629423" y="2446891"/>
                  <a:pt x="2604412" y="2451687"/>
                </a:cubicBezTo>
                <a:cubicBezTo>
                  <a:pt x="2579401" y="2456484"/>
                  <a:pt x="2555931" y="2463507"/>
                  <a:pt x="2534004" y="2472758"/>
                </a:cubicBezTo>
                <a:cubicBezTo>
                  <a:pt x="2512077" y="2482009"/>
                  <a:pt x="2491863" y="2492630"/>
                  <a:pt x="2473361" y="2504621"/>
                </a:cubicBezTo>
                <a:cubicBezTo>
                  <a:pt x="2454860" y="2516613"/>
                  <a:pt x="2439785" y="2528776"/>
                  <a:pt x="2428136" y="2541110"/>
                </a:cubicBez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8" name="TextBox 7">
            <a:extLst>
              <a:ext uri="{FF2B5EF4-FFF2-40B4-BE49-F238E27FC236}">
                <a16:creationId xmlns:a16="http://schemas.microsoft.com/office/drawing/2014/main" id="{637099EF-EB68-42AD-BC42-3110C1E15BC9}"/>
              </a:ext>
            </a:extLst>
          </p:cNvPr>
          <p:cNvSpPr txBox="1"/>
          <p:nvPr/>
        </p:nvSpPr>
        <p:spPr>
          <a:xfrm>
            <a:off x="5638800" y="2690261"/>
            <a:ext cx="914400" cy="914400"/>
          </a:xfrm>
          <a:prstGeom prst="rect">
            <a:avLst/>
          </a:prstGeom>
          <a:noFill/>
        </p:spPr>
        <p:txBody>
          <a:bodyPr wrap="square" rtlCol="0">
            <a:spAutoFit/>
          </a:bodyPr>
          <a:lstStyle/>
          <a:p>
            <a:endParaRPr lang="en-IN" dirty="0"/>
          </a:p>
        </p:txBody>
      </p:sp>
      <p:sp>
        <p:nvSpPr>
          <p:cNvPr id="11" name="TextBox 10">
            <a:extLst>
              <a:ext uri="{FF2B5EF4-FFF2-40B4-BE49-F238E27FC236}">
                <a16:creationId xmlns:a16="http://schemas.microsoft.com/office/drawing/2014/main" id="{8725D682-8388-40C7-85BD-9FF8C1CD7B32}"/>
              </a:ext>
            </a:extLst>
          </p:cNvPr>
          <p:cNvSpPr txBox="1"/>
          <p:nvPr/>
        </p:nvSpPr>
        <p:spPr>
          <a:xfrm>
            <a:off x="8296977" y="5878103"/>
            <a:ext cx="3975234" cy="369332"/>
          </a:xfrm>
          <a:prstGeom prst="rect">
            <a:avLst/>
          </a:prstGeom>
          <a:noFill/>
        </p:spPr>
        <p:txBody>
          <a:bodyPr wrap="square" rtlCol="0">
            <a:spAutoFit/>
          </a:bodyPr>
          <a:lstStyle/>
          <a:p>
            <a:r>
              <a:rPr lang="en-IN" b="1" dirty="0"/>
              <a:t>Open For Questions!</a:t>
            </a:r>
          </a:p>
        </p:txBody>
      </p:sp>
    </p:spTree>
    <p:extLst>
      <p:ext uri="{BB962C8B-B14F-4D97-AF65-F5344CB8AC3E}">
        <p14:creationId xmlns:p14="http://schemas.microsoft.com/office/powerpoint/2010/main" val="361025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D8991-5327-41A8-81E4-D11311658460}"/>
              </a:ext>
            </a:extLst>
          </p:cNvPr>
          <p:cNvSpPr>
            <a:spLocks noGrp="1"/>
          </p:cNvSpPr>
          <p:nvPr>
            <p:ph type="title"/>
          </p:nvPr>
        </p:nvSpPr>
        <p:spPr>
          <a:xfrm>
            <a:off x="314370" y="382015"/>
            <a:ext cx="6257880" cy="1531335"/>
          </a:xfrm>
        </p:spPr>
        <p:txBody>
          <a:bodyPr vert="horz" lIns="91440" tIns="45720" rIns="91440" bIns="45720" rtlCol="0" anchor="ctr">
            <a:normAutofit/>
          </a:bodyPr>
          <a:lstStyle/>
          <a:p>
            <a:r>
              <a:rPr lang="en-US" sz="4800" b="1" kern="1200" dirty="0">
                <a:solidFill>
                  <a:schemeClr val="tx1"/>
                </a:solidFill>
                <a:latin typeface="EYInterstate" panose="02000503020000020004" pitchFamily="2" charset="0"/>
              </a:rPr>
              <a:t>Mentor’s Approval</a:t>
            </a:r>
          </a:p>
        </p:txBody>
      </p:sp>
      <p:sp>
        <p:nvSpPr>
          <p:cNvPr id="12" name="Rectangle 14">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3" name="Picture 22">
            <a:extLst>
              <a:ext uri="{FF2B5EF4-FFF2-40B4-BE49-F238E27FC236}">
                <a16:creationId xmlns:a16="http://schemas.microsoft.com/office/drawing/2014/main" id="{B19C5AE6-963D-44B6-960B-D736BD58B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spTree>
    <p:extLst>
      <p:ext uri="{BB962C8B-B14F-4D97-AF65-F5344CB8AC3E}">
        <p14:creationId xmlns:p14="http://schemas.microsoft.com/office/powerpoint/2010/main" val="284973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01187-2EAB-40BE-B032-8035205C938E}"/>
              </a:ext>
            </a:extLst>
          </p:cNvPr>
          <p:cNvSpPr>
            <a:spLocks noGrp="1"/>
          </p:cNvSpPr>
          <p:nvPr>
            <p:ph type="title"/>
          </p:nvPr>
        </p:nvSpPr>
        <p:spPr>
          <a:xfrm>
            <a:off x="1043631" y="809898"/>
            <a:ext cx="9942716" cy="1554480"/>
          </a:xfrm>
        </p:spPr>
        <p:txBody>
          <a:bodyPr anchor="ctr">
            <a:normAutofit/>
          </a:bodyPr>
          <a:lstStyle/>
          <a:p>
            <a:r>
              <a:rPr lang="en-IN" sz="4800" dirty="0">
                <a:latin typeface="EYInterstate" panose="02000503020000020004" pitchFamily="2" charset="0"/>
              </a:rPr>
              <a:t>Introduction</a:t>
            </a:r>
          </a:p>
        </p:txBody>
      </p:sp>
      <p:graphicFrame>
        <p:nvGraphicFramePr>
          <p:cNvPr id="20" name="Rectangle 1">
            <a:extLst>
              <a:ext uri="{FF2B5EF4-FFF2-40B4-BE49-F238E27FC236}">
                <a16:creationId xmlns:a16="http://schemas.microsoft.com/office/drawing/2014/main" id="{081591CF-7566-1F8F-4D90-8CDE4BE0F7BF}"/>
              </a:ext>
            </a:extLst>
          </p:cNvPr>
          <p:cNvGraphicFramePr>
            <a:graphicFrameLocks noGrp="1"/>
          </p:cNvGraphicFramePr>
          <p:nvPr>
            <p:ph idx="1"/>
            <p:extLst>
              <p:ext uri="{D42A27DB-BD31-4B8C-83A1-F6EECF244321}">
                <p14:modId xmlns:p14="http://schemas.microsoft.com/office/powerpoint/2010/main" val="1142593390"/>
              </p:ext>
            </p:extLst>
          </p:nvPr>
        </p:nvGraphicFramePr>
        <p:xfrm>
          <a:off x="1045028" y="2933701"/>
          <a:ext cx="9941319" cy="4048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FDAD04A-3964-447F-9CAD-C088101638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spTree>
    <p:extLst>
      <p:ext uri="{BB962C8B-B14F-4D97-AF65-F5344CB8AC3E}">
        <p14:creationId xmlns:p14="http://schemas.microsoft.com/office/powerpoint/2010/main" val="159223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01187-2EAB-40BE-B032-8035205C938E}"/>
              </a:ext>
            </a:extLst>
          </p:cNvPr>
          <p:cNvSpPr>
            <a:spLocks noGrp="1"/>
          </p:cNvSpPr>
          <p:nvPr>
            <p:ph type="title"/>
          </p:nvPr>
        </p:nvSpPr>
        <p:spPr>
          <a:xfrm>
            <a:off x="1043631" y="809898"/>
            <a:ext cx="9942716" cy="1554480"/>
          </a:xfrm>
        </p:spPr>
        <p:txBody>
          <a:bodyPr anchor="ctr">
            <a:normAutofit/>
          </a:bodyPr>
          <a:lstStyle/>
          <a:p>
            <a:r>
              <a:rPr lang="en-IN" sz="4800" dirty="0">
                <a:latin typeface="EYInterstate" panose="02000503020000020004" pitchFamily="2" charset="0"/>
              </a:rPr>
              <a:t>Introduction</a:t>
            </a:r>
          </a:p>
        </p:txBody>
      </p:sp>
      <p:graphicFrame>
        <p:nvGraphicFramePr>
          <p:cNvPr id="20" name="Rectangle 1">
            <a:extLst>
              <a:ext uri="{FF2B5EF4-FFF2-40B4-BE49-F238E27FC236}">
                <a16:creationId xmlns:a16="http://schemas.microsoft.com/office/drawing/2014/main" id="{081591CF-7566-1F8F-4D90-8CDE4BE0F7BF}"/>
              </a:ext>
            </a:extLst>
          </p:cNvPr>
          <p:cNvGraphicFramePr>
            <a:graphicFrameLocks noGrp="1"/>
          </p:cNvGraphicFramePr>
          <p:nvPr>
            <p:ph idx="1"/>
            <p:extLst>
              <p:ext uri="{D42A27DB-BD31-4B8C-83A1-F6EECF244321}">
                <p14:modId xmlns:p14="http://schemas.microsoft.com/office/powerpoint/2010/main" val="4290082664"/>
              </p:ext>
            </p:extLst>
          </p:nvPr>
        </p:nvGraphicFramePr>
        <p:xfrm>
          <a:off x="1043631" y="3084743"/>
          <a:ext cx="9941319" cy="3581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8F04B5C2-7ACA-458B-9820-7E5ED57254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spTree>
    <p:extLst>
      <p:ext uri="{BB962C8B-B14F-4D97-AF65-F5344CB8AC3E}">
        <p14:creationId xmlns:p14="http://schemas.microsoft.com/office/powerpoint/2010/main" val="248650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19B0C-DC3B-4DB2-AFE9-7DB6705F02BA}"/>
              </a:ext>
            </a:extLst>
          </p:cNvPr>
          <p:cNvSpPr>
            <a:spLocks noGrp="1"/>
          </p:cNvSpPr>
          <p:nvPr>
            <p:ph type="title"/>
          </p:nvPr>
        </p:nvSpPr>
        <p:spPr>
          <a:xfrm>
            <a:off x="630936" y="640080"/>
            <a:ext cx="4818888" cy="1481328"/>
          </a:xfrm>
        </p:spPr>
        <p:txBody>
          <a:bodyPr anchor="b">
            <a:normAutofit/>
          </a:bodyPr>
          <a:lstStyle/>
          <a:p>
            <a:r>
              <a:rPr lang="en-IN" sz="5400" dirty="0">
                <a:latin typeface="EYInterstate" panose="02000503020000020004" pitchFamily="2" charset="0"/>
              </a:rPr>
              <a:t>Objective</a:t>
            </a:r>
          </a:p>
        </p:txBody>
      </p:sp>
      <p:sp>
        <p:nvSpPr>
          <p:cNvPr id="2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340CFA-8CC8-4C9C-8234-E3107EDB0B4F}"/>
              </a:ext>
            </a:extLst>
          </p:cNvPr>
          <p:cNvSpPr>
            <a:spLocks noGrp="1"/>
          </p:cNvSpPr>
          <p:nvPr>
            <p:ph idx="1"/>
          </p:nvPr>
        </p:nvSpPr>
        <p:spPr>
          <a:xfrm>
            <a:off x="630936" y="2964942"/>
            <a:ext cx="6493764" cy="3547872"/>
          </a:xfrm>
        </p:spPr>
        <p:txBody>
          <a:bodyPr anchor="t">
            <a:normAutofit/>
          </a:bodyPr>
          <a:lstStyle/>
          <a:p>
            <a:pPr marL="0" indent="0">
              <a:buNone/>
            </a:pPr>
            <a:r>
              <a:rPr lang="en-IN" sz="2200" dirty="0">
                <a:effectLst/>
                <a:latin typeface="EYInterstate Light" panose="02000506000000020004" pitchFamily="2" charset="0"/>
                <a:ea typeface="Calibri" panose="020F0502020204030204" pitchFamily="34" charset="0"/>
                <a:cs typeface="Calibri" panose="020F0502020204030204" pitchFamily="34" charset="0"/>
              </a:rPr>
              <a:t>The objective of this study is to identify the factors influencing adoption and </a:t>
            </a:r>
            <a:r>
              <a:rPr lang="en-IN" sz="2200" dirty="0">
                <a:latin typeface="EYInterstate Light" panose="02000506000000020004" pitchFamily="2" charset="0"/>
                <a:ea typeface="Calibri" panose="020F0502020204030204" pitchFamily="34" charset="0"/>
                <a:cs typeface="Calibri" panose="020F0502020204030204" pitchFamily="34" charset="0"/>
              </a:rPr>
              <a:t>implementation of Tele-MANAS Platform and also opportunities associated with telepsychiatry.</a:t>
            </a:r>
            <a:endParaRPr lang="en-IN" sz="2200" dirty="0">
              <a:latin typeface="EYInterstate Light" panose="02000506000000020004" pitchFamily="2" charset="0"/>
            </a:endParaRPr>
          </a:p>
        </p:txBody>
      </p:sp>
      <p:pic>
        <p:nvPicPr>
          <p:cNvPr id="7" name="Graphic 6" descr="Bullseye">
            <a:extLst>
              <a:ext uri="{FF2B5EF4-FFF2-40B4-BE49-F238E27FC236}">
                <a16:creationId xmlns:a16="http://schemas.microsoft.com/office/drawing/2014/main" id="{34429FDE-84C5-243D-89ED-A2B9E18ED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7233" y="1380744"/>
            <a:ext cx="3732658" cy="3732658"/>
          </a:xfrm>
          <a:prstGeom prst="rect">
            <a:avLst/>
          </a:prstGeom>
        </p:spPr>
      </p:pic>
      <p:pic>
        <p:nvPicPr>
          <p:cNvPr id="8" name="Picture 7">
            <a:extLst>
              <a:ext uri="{FF2B5EF4-FFF2-40B4-BE49-F238E27FC236}">
                <a16:creationId xmlns:a16="http://schemas.microsoft.com/office/drawing/2014/main" id="{8ABF38E6-A06E-4863-BD08-6C263B44E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spTree>
    <p:extLst>
      <p:ext uri="{BB962C8B-B14F-4D97-AF65-F5344CB8AC3E}">
        <p14:creationId xmlns:p14="http://schemas.microsoft.com/office/powerpoint/2010/main" val="198608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5">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5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9" name="Rectangle 5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1F9D5-5934-4B71-AF54-9405767A2399}"/>
              </a:ext>
            </a:extLst>
          </p:cNvPr>
          <p:cNvSpPr>
            <a:spLocks noGrp="1"/>
          </p:cNvSpPr>
          <p:nvPr>
            <p:ph type="title"/>
          </p:nvPr>
        </p:nvSpPr>
        <p:spPr>
          <a:xfrm>
            <a:off x="1043631" y="809898"/>
            <a:ext cx="10173010" cy="1554480"/>
          </a:xfrm>
        </p:spPr>
        <p:txBody>
          <a:bodyPr anchor="ctr">
            <a:normAutofit/>
          </a:bodyPr>
          <a:lstStyle/>
          <a:p>
            <a:r>
              <a:rPr lang="en-IN" sz="4800">
                <a:latin typeface="EYInterstate" panose="02000503020000020004" pitchFamily="2" charset="0"/>
              </a:rPr>
              <a:t>Methodology</a:t>
            </a:r>
          </a:p>
        </p:txBody>
      </p:sp>
      <p:cxnSp>
        <p:nvCxnSpPr>
          <p:cNvPr id="65" name="Straight Connector 6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1" name="Content Placeholder 2">
            <a:extLst>
              <a:ext uri="{FF2B5EF4-FFF2-40B4-BE49-F238E27FC236}">
                <a16:creationId xmlns:a16="http://schemas.microsoft.com/office/drawing/2014/main" id="{E7B9FE0B-B21D-4D77-2EAB-BF67FE542CC8}"/>
              </a:ext>
            </a:extLst>
          </p:cNvPr>
          <p:cNvGraphicFramePr>
            <a:graphicFrameLocks noGrp="1"/>
          </p:cNvGraphicFramePr>
          <p:nvPr>
            <p:ph idx="1"/>
            <p:extLst>
              <p:ext uri="{D42A27DB-BD31-4B8C-83A1-F6EECF244321}">
                <p14:modId xmlns:p14="http://schemas.microsoft.com/office/powerpoint/2010/main" val="189650619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 name="Picture 56">
            <a:extLst>
              <a:ext uri="{FF2B5EF4-FFF2-40B4-BE49-F238E27FC236}">
                <a16:creationId xmlns:a16="http://schemas.microsoft.com/office/drawing/2014/main" id="{9DF50012-9C3E-49D7-AC84-4586E27268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spTree>
    <p:extLst>
      <p:ext uri="{BB962C8B-B14F-4D97-AF65-F5344CB8AC3E}">
        <p14:creationId xmlns:p14="http://schemas.microsoft.com/office/powerpoint/2010/main" val="63142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1F9D5-5934-4B71-AF54-9405767A2399}"/>
              </a:ext>
            </a:extLst>
          </p:cNvPr>
          <p:cNvSpPr>
            <a:spLocks noGrp="1"/>
          </p:cNvSpPr>
          <p:nvPr>
            <p:ph type="title"/>
          </p:nvPr>
        </p:nvSpPr>
        <p:spPr>
          <a:xfrm>
            <a:off x="793662" y="386930"/>
            <a:ext cx="10066122" cy="1298448"/>
          </a:xfrm>
        </p:spPr>
        <p:txBody>
          <a:bodyPr anchor="b">
            <a:normAutofit/>
          </a:bodyPr>
          <a:lstStyle/>
          <a:p>
            <a:r>
              <a:rPr lang="en-IN" sz="4800">
                <a:latin typeface="EYInterstate" panose="02000503020000020004" pitchFamily="2" charset="0"/>
              </a:rPr>
              <a:t>Methodology</a:t>
            </a:r>
          </a:p>
        </p:txBody>
      </p:sp>
      <p:sp>
        <p:nvSpPr>
          <p:cNvPr id="55" name="Rectangle 4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76B9A5-BFBD-4B3A-810D-5335EF48F523}"/>
              </a:ext>
            </a:extLst>
          </p:cNvPr>
          <p:cNvSpPr>
            <a:spLocks noGrp="1"/>
          </p:cNvSpPr>
          <p:nvPr>
            <p:ph idx="1"/>
          </p:nvPr>
        </p:nvSpPr>
        <p:spPr>
          <a:xfrm>
            <a:off x="793661" y="2599509"/>
            <a:ext cx="4530898" cy="3639450"/>
          </a:xfrm>
        </p:spPr>
        <p:txBody>
          <a:bodyPr anchor="ctr">
            <a:normAutofit/>
          </a:bodyPr>
          <a:lstStyle/>
          <a:p>
            <a:pPr>
              <a:spcAft>
                <a:spcPts val="800"/>
              </a:spcAft>
            </a:pPr>
            <a:r>
              <a:rPr lang="en-IN" sz="2000" b="1">
                <a:effectLst/>
                <a:latin typeface="EYInterstate Light" panose="02000506000000020004" pitchFamily="2" charset="0"/>
                <a:ea typeface="Calibri" panose="020F0502020204030204" pitchFamily="34" charset="0"/>
                <a:cs typeface="Calibri" panose="020F0502020204030204" pitchFamily="34" charset="0"/>
              </a:rPr>
              <a:t>Inclusion Criteria</a:t>
            </a:r>
            <a:r>
              <a:rPr lang="en-IN" sz="2000">
                <a:effectLst/>
                <a:latin typeface="EYInterstate Light" panose="02000506000000020004" pitchFamily="2" charset="0"/>
                <a:ea typeface="Calibri" panose="020F0502020204030204" pitchFamily="34" charset="0"/>
                <a:cs typeface="Calibri" panose="020F0502020204030204" pitchFamily="34" charset="0"/>
              </a:rPr>
              <a:t>: English only articles, full –text articles, published, peer-review, review articles</a:t>
            </a:r>
            <a:endParaRPr lang="en-IN" sz="2000">
              <a:effectLst/>
              <a:latin typeface="EYInterstate Light" panose="02000506000000020004" pitchFamily="2" charset="0"/>
              <a:ea typeface="Calibri" panose="020F0502020204030204" pitchFamily="34" charset="0"/>
              <a:cs typeface="Times New Roman" panose="02020603050405020304" pitchFamily="18" charset="0"/>
            </a:endParaRPr>
          </a:p>
          <a:p>
            <a:pPr>
              <a:spcAft>
                <a:spcPts val="800"/>
              </a:spcAft>
            </a:pPr>
            <a:r>
              <a:rPr lang="en-IN" sz="2000" b="1">
                <a:effectLst/>
                <a:latin typeface="EYInterstate Light" panose="02000506000000020004" pitchFamily="2" charset="0"/>
                <a:ea typeface="Calibri" panose="020F0502020204030204" pitchFamily="34" charset="0"/>
                <a:cs typeface="Calibri" panose="020F0502020204030204" pitchFamily="34" charset="0"/>
              </a:rPr>
              <a:t>Exclusion Criteria</a:t>
            </a:r>
            <a:r>
              <a:rPr lang="en-IN" sz="2000">
                <a:effectLst/>
                <a:latin typeface="EYInterstate Light" panose="02000506000000020004" pitchFamily="2" charset="0"/>
                <a:ea typeface="Calibri" panose="020F0502020204030204" pitchFamily="34" charset="0"/>
                <a:cs typeface="Calibri" panose="020F0502020204030204" pitchFamily="34" charset="0"/>
              </a:rPr>
              <a:t>: Newspaper reports, news, blogs, websites</a:t>
            </a:r>
            <a:endParaRPr lang="en-IN" sz="2000">
              <a:effectLst/>
              <a:latin typeface="EYInterstate Light" panose="02000506000000020004" pitchFamily="2" charset="0"/>
              <a:ea typeface="Calibri" panose="020F0502020204030204" pitchFamily="34" charset="0"/>
              <a:cs typeface="Times New Roman" panose="02020603050405020304" pitchFamily="18" charset="0"/>
            </a:endParaRPr>
          </a:p>
          <a:p>
            <a:pPr>
              <a:spcAft>
                <a:spcPts val="800"/>
              </a:spcAft>
            </a:pPr>
            <a:r>
              <a:rPr lang="en-IN" sz="2000" b="1">
                <a:effectLst/>
                <a:latin typeface="EYInterstate Light" panose="02000506000000020004" pitchFamily="2" charset="0"/>
                <a:ea typeface="Calibri" panose="020F0502020204030204" pitchFamily="34" charset="0"/>
                <a:cs typeface="Calibri" panose="020F0502020204030204" pitchFamily="34" charset="0"/>
              </a:rPr>
              <a:t>Data Analysis:  </a:t>
            </a:r>
            <a:r>
              <a:rPr lang="en-IN" sz="2000">
                <a:effectLst/>
                <a:latin typeface="EYInterstate Light" panose="02000506000000020004" pitchFamily="2" charset="0"/>
                <a:ea typeface="Calibri" panose="020F0502020204030204" pitchFamily="34" charset="0"/>
                <a:cs typeface="Calibri" panose="020F0502020204030204" pitchFamily="34" charset="0"/>
              </a:rPr>
              <a:t>A modified PRISMA methodology </a:t>
            </a:r>
            <a:r>
              <a:rPr lang="en-IN" sz="2000">
                <a:latin typeface="EYInterstate Light" panose="02000506000000020004" pitchFamily="2" charset="0"/>
                <a:ea typeface="Calibri" panose="020F0502020204030204" pitchFamily="34" charset="0"/>
                <a:cs typeface="Calibri" panose="020F0502020204030204" pitchFamily="34" charset="0"/>
              </a:rPr>
              <a:t>is</a:t>
            </a:r>
            <a:r>
              <a:rPr lang="en-IN" sz="2000">
                <a:effectLst/>
                <a:latin typeface="EYInterstate Light" panose="02000506000000020004" pitchFamily="2" charset="0"/>
                <a:ea typeface="Calibri" panose="020F0502020204030204" pitchFamily="34" charset="0"/>
                <a:cs typeface="Calibri" panose="020F0502020204030204" pitchFamily="34" charset="0"/>
              </a:rPr>
              <a:t> used to select &amp; extract relevant articles</a:t>
            </a:r>
            <a:endParaRPr lang="en-IN" sz="2000">
              <a:effectLst/>
              <a:latin typeface="EYInterstate Light" panose="02000506000000020004" pitchFamily="2" charset="0"/>
              <a:ea typeface="Calibri" panose="020F0502020204030204" pitchFamily="34" charset="0"/>
              <a:cs typeface="Times New Roman" panose="02020603050405020304" pitchFamily="18" charset="0"/>
            </a:endParaRPr>
          </a:p>
          <a:p>
            <a:endParaRPr lang="en-IN" sz="2000">
              <a:latin typeface="EYInterstate Light" panose="02000506000000020004" pitchFamily="2" charset="0"/>
            </a:endParaRPr>
          </a:p>
        </p:txBody>
      </p:sp>
      <p:pic>
        <p:nvPicPr>
          <p:cNvPr id="5" name="Picture 4" descr="Hands on a computer keyboard and papers&#10;&#10;Description automatically generated with low confidence">
            <a:extLst>
              <a:ext uri="{FF2B5EF4-FFF2-40B4-BE49-F238E27FC236}">
                <a16:creationId xmlns:a16="http://schemas.microsoft.com/office/drawing/2014/main" id="{7086720F-0F12-4EA7-8E87-6D91BAF77F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11532" y="2564531"/>
            <a:ext cx="5150277" cy="3553691"/>
          </a:xfrm>
          <a:prstGeom prst="rect">
            <a:avLst/>
          </a:prstGeom>
        </p:spPr>
      </p:pic>
      <p:sp>
        <p:nvSpPr>
          <p:cNvPr id="57" name="Rectangle 4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ack and white logo&#10;&#10;Description automatically generated with low confidence">
            <a:extLst>
              <a:ext uri="{FF2B5EF4-FFF2-40B4-BE49-F238E27FC236}">
                <a16:creationId xmlns:a16="http://schemas.microsoft.com/office/drawing/2014/main" id="{A5E05298-EF30-4541-9399-13DD6970B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spTree>
    <p:extLst>
      <p:ext uri="{BB962C8B-B14F-4D97-AF65-F5344CB8AC3E}">
        <p14:creationId xmlns:p14="http://schemas.microsoft.com/office/powerpoint/2010/main" val="412260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7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C70DE1-E238-40C5-B703-F93BCA1EE880}"/>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b="1" kern="1200" dirty="0">
                <a:solidFill>
                  <a:schemeClr val="tx1"/>
                </a:solidFill>
                <a:latin typeface="EYInterstate Light" panose="02000506000000020004" pitchFamily="2" charset="0"/>
              </a:rPr>
              <a:t>Results</a:t>
            </a:r>
            <a:br>
              <a:rPr lang="en-US" sz="3600" b="1" kern="1200" dirty="0">
                <a:solidFill>
                  <a:schemeClr val="tx1"/>
                </a:solidFill>
                <a:latin typeface="EYInterstate Light" panose="02000506000000020004" pitchFamily="2" charset="0"/>
              </a:rPr>
            </a:br>
            <a:r>
              <a:rPr lang="en-US" sz="3600" b="1" kern="1200" dirty="0">
                <a:solidFill>
                  <a:schemeClr val="tx1"/>
                </a:solidFill>
                <a:latin typeface="EYInterstate Light" panose="02000506000000020004" pitchFamily="2" charset="0"/>
              </a:rPr>
              <a:t>Thematic Analysis</a:t>
            </a:r>
          </a:p>
        </p:txBody>
      </p:sp>
      <p:sp>
        <p:nvSpPr>
          <p:cNvPr id="94" name="Rectangle 7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E87D24D-5A57-4162-86B0-0D4FED1D7021}"/>
              </a:ext>
            </a:extLst>
          </p:cNvPr>
          <p:cNvSpPr txBox="1"/>
          <p:nvPr/>
        </p:nvSpPr>
        <p:spPr>
          <a:xfrm>
            <a:off x="933219" y="1944913"/>
            <a:ext cx="3994828" cy="432966"/>
          </a:xfrm>
          <a:prstGeom prst="rect">
            <a:avLst/>
          </a:prstGeom>
        </p:spPr>
        <p:txBody>
          <a:bodyPr vert="horz" lIns="91440" tIns="45720" rIns="91440" bIns="45720" rtlCol="0" anchor="ctr">
            <a:normAutofit/>
          </a:bodyPr>
          <a:lstStyle/>
          <a:p>
            <a:pPr>
              <a:lnSpc>
                <a:spcPct val="90000"/>
              </a:lnSpc>
              <a:spcAft>
                <a:spcPts val="600"/>
              </a:spcAft>
            </a:pPr>
            <a:r>
              <a:rPr lang="en-US" b="1" dirty="0">
                <a:latin typeface="EYInterstate Light" panose="02000506000000020004" pitchFamily="2" charset="0"/>
              </a:rPr>
              <a:t>Articles discussing the following themes</a:t>
            </a:r>
          </a:p>
        </p:txBody>
      </p:sp>
      <p:sp>
        <p:nvSpPr>
          <p:cNvPr id="95" name="Rectangle 7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7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8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C43D1A3-D7E8-4641-B5ED-78B3A1B9B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graphicFrame>
        <p:nvGraphicFramePr>
          <p:cNvPr id="12" name="Chart 11">
            <a:extLst>
              <a:ext uri="{FF2B5EF4-FFF2-40B4-BE49-F238E27FC236}">
                <a16:creationId xmlns:a16="http://schemas.microsoft.com/office/drawing/2014/main" id="{FB33360E-2DCE-430D-AEC5-92A2D7869195}"/>
              </a:ext>
            </a:extLst>
          </p:cNvPr>
          <p:cNvGraphicFramePr>
            <a:graphicFrameLocks/>
          </p:cNvGraphicFramePr>
          <p:nvPr>
            <p:extLst>
              <p:ext uri="{D42A27DB-BD31-4B8C-83A1-F6EECF244321}">
                <p14:modId xmlns:p14="http://schemas.microsoft.com/office/powerpoint/2010/main" val="3528840019"/>
              </p:ext>
            </p:extLst>
          </p:nvPr>
        </p:nvGraphicFramePr>
        <p:xfrm>
          <a:off x="339259" y="2179582"/>
          <a:ext cx="4868009" cy="3943534"/>
        </p:xfrm>
        <a:graphic>
          <a:graphicData uri="http://schemas.openxmlformats.org/drawingml/2006/chart">
            <c:chart xmlns:c="http://schemas.openxmlformats.org/drawingml/2006/chart" xmlns:r="http://schemas.openxmlformats.org/officeDocument/2006/relationships" r:id="rId3"/>
          </a:graphicData>
        </a:graphic>
      </p:graphicFrame>
      <p:pic>
        <p:nvPicPr>
          <p:cNvPr id="40" name="Content Placeholder 13" descr="A diagram of a flowchart&#10;&#10;Description automatically generated with low confidence">
            <a:extLst>
              <a:ext uri="{FF2B5EF4-FFF2-40B4-BE49-F238E27FC236}">
                <a16:creationId xmlns:a16="http://schemas.microsoft.com/office/drawing/2014/main" id="{AE31B1D7-9573-4F13-8002-C642A3B93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344" y="938576"/>
            <a:ext cx="5628018" cy="5191846"/>
          </a:xfrm>
          <a:prstGeom prst="rect">
            <a:avLst/>
          </a:prstGeom>
        </p:spPr>
      </p:pic>
    </p:spTree>
    <p:extLst>
      <p:ext uri="{BB962C8B-B14F-4D97-AF65-F5344CB8AC3E}">
        <p14:creationId xmlns:p14="http://schemas.microsoft.com/office/powerpoint/2010/main" val="179908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Freeform: Shape 6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6" name="Freeform: Shape 6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C70DE1-E238-40C5-B703-F93BCA1EE880}"/>
              </a:ext>
            </a:extLst>
          </p:cNvPr>
          <p:cNvSpPr>
            <a:spLocks noGrp="1"/>
          </p:cNvSpPr>
          <p:nvPr>
            <p:ph type="title"/>
          </p:nvPr>
        </p:nvSpPr>
        <p:spPr>
          <a:xfrm>
            <a:off x="838200" y="253397"/>
            <a:ext cx="10515600" cy="1273233"/>
          </a:xfrm>
        </p:spPr>
        <p:txBody>
          <a:bodyPr vert="horz" lIns="91440" tIns="45720" rIns="91440" bIns="45720" rtlCol="0" anchor="ctr">
            <a:normAutofit/>
          </a:bodyPr>
          <a:lstStyle/>
          <a:p>
            <a:r>
              <a:rPr lang="en-US" sz="4000" b="1" kern="1200" dirty="0">
                <a:solidFill>
                  <a:schemeClr val="tx1"/>
                </a:solidFill>
                <a:latin typeface="EYInterstate Light" panose="02000506000000020004" pitchFamily="2" charset="0"/>
              </a:rPr>
              <a:t>Results</a:t>
            </a:r>
            <a:br>
              <a:rPr lang="en-US" sz="4000" b="1" kern="1200" dirty="0">
                <a:solidFill>
                  <a:schemeClr val="tx1"/>
                </a:solidFill>
                <a:latin typeface="EYInterstate Light" panose="02000506000000020004" pitchFamily="2" charset="0"/>
              </a:rPr>
            </a:br>
            <a:r>
              <a:rPr lang="en-US" sz="4000" b="1" kern="1200" dirty="0">
                <a:solidFill>
                  <a:schemeClr val="tx1"/>
                </a:solidFill>
                <a:latin typeface="EYInterstate Light" panose="02000506000000020004" pitchFamily="2" charset="0"/>
              </a:rPr>
              <a:t>Thematic Analysis</a:t>
            </a:r>
          </a:p>
        </p:txBody>
      </p:sp>
      <p:sp>
        <p:nvSpPr>
          <p:cNvPr id="68" name="Rectangle 6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39F0F992-AE62-4690-ACC2-C9AF7BB51F5F}"/>
              </a:ext>
            </a:extLst>
          </p:cNvPr>
          <p:cNvSpPr txBox="1"/>
          <p:nvPr/>
        </p:nvSpPr>
        <p:spPr>
          <a:xfrm>
            <a:off x="838200" y="2026917"/>
            <a:ext cx="3550920" cy="398649"/>
          </a:xfrm>
          <a:prstGeom prst="rect">
            <a:avLst/>
          </a:prstGeom>
          <a:solidFill>
            <a:schemeClr val="accent3">
              <a:lumMod val="20000"/>
              <a:lumOff val="80000"/>
            </a:schemeClr>
          </a:solidFill>
        </p:spPr>
        <p:txBody>
          <a:bodyPr vert="horz" lIns="91440" tIns="45720" rIns="91440" bIns="45720" rtlCol="0">
            <a:noAutofit/>
          </a:bodyPr>
          <a:lstStyle/>
          <a:p>
            <a:pPr>
              <a:lnSpc>
                <a:spcPct val="90000"/>
              </a:lnSpc>
              <a:spcAft>
                <a:spcPts val="600"/>
              </a:spcAft>
            </a:pPr>
            <a:r>
              <a:rPr lang="en-US" sz="2000" b="1" dirty="0">
                <a:latin typeface="EYInterstate Light" panose="02000506000000020004" pitchFamily="2" charset="0"/>
              </a:rPr>
              <a:t>Theme-1 Factors Influencing</a:t>
            </a:r>
          </a:p>
        </p:txBody>
      </p:sp>
      <p:graphicFrame>
        <p:nvGraphicFramePr>
          <p:cNvPr id="90" name="TextBox 6">
            <a:extLst>
              <a:ext uri="{FF2B5EF4-FFF2-40B4-BE49-F238E27FC236}">
                <a16:creationId xmlns:a16="http://schemas.microsoft.com/office/drawing/2014/main" id="{FDCAAE9B-C302-6391-A51E-A5EEAFBA5789}"/>
              </a:ext>
            </a:extLst>
          </p:cNvPr>
          <p:cNvGraphicFramePr/>
          <p:nvPr>
            <p:extLst>
              <p:ext uri="{D42A27DB-BD31-4B8C-83A1-F6EECF244321}">
                <p14:modId xmlns:p14="http://schemas.microsoft.com/office/powerpoint/2010/main" val="479393476"/>
              </p:ext>
            </p:extLst>
          </p:nvPr>
        </p:nvGraphicFramePr>
        <p:xfrm>
          <a:off x="707698" y="2274262"/>
          <a:ext cx="11044748" cy="4209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 name="Picture 42">
            <a:extLst>
              <a:ext uri="{FF2B5EF4-FFF2-40B4-BE49-F238E27FC236}">
                <a16:creationId xmlns:a16="http://schemas.microsoft.com/office/drawing/2014/main" id="{0C43D1A3-D7E8-4641-B5ED-78B3A1B9B3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4731" y="0"/>
            <a:ext cx="1264024" cy="1264024"/>
          </a:xfrm>
          <a:prstGeom prst="rect">
            <a:avLst/>
          </a:prstGeom>
          <a:ln>
            <a:noFill/>
          </a:ln>
          <a:effectLst>
            <a:softEdge rad="112500"/>
          </a:effectLst>
        </p:spPr>
      </p:pic>
    </p:spTree>
    <p:extLst>
      <p:ext uri="{BB962C8B-B14F-4D97-AF65-F5344CB8AC3E}">
        <p14:creationId xmlns:p14="http://schemas.microsoft.com/office/powerpoint/2010/main" val="52309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9509</TotalTime>
  <Words>1178</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EYInterstate</vt:lpstr>
      <vt:lpstr>EYInterstate Light</vt:lpstr>
      <vt:lpstr>Georgia</vt:lpstr>
      <vt:lpstr>Helvetica Neue Medium</vt:lpstr>
      <vt:lpstr>Office Theme</vt:lpstr>
      <vt:lpstr>EY light background</vt:lpstr>
      <vt:lpstr>Dissertation Presentation </vt:lpstr>
      <vt:lpstr>Mentor’s Approval</vt:lpstr>
      <vt:lpstr>Introduction</vt:lpstr>
      <vt:lpstr>Introduction</vt:lpstr>
      <vt:lpstr>Objective</vt:lpstr>
      <vt:lpstr>Methodology</vt:lpstr>
      <vt:lpstr>Methodology</vt:lpstr>
      <vt:lpstr>Results Thematic Analysis</vt:lpstr>
      <vt:lpstr>Results Thematic Analysis</vt:lpstr>
      <vt:lpstr>Results Thematic Analysis</vt:lpstr>
      <vt:lpstr>Conclusion</vt:lpstr>
      <vt:lpstr>Limitations of the study</vt:lpstr>
      <vt:lpstr>References</vt:lpstr>
      <vt:lpstr>Pictorial Journey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Proposal</dc:title>
  <dc:creator>Vaibhav K Singh</dc:creator>
  <cp:lastModifiedBy>Vaibhav Kumar Singh</cp:lastModifiedBy>
  <cp:revision>11</cp:revision>
  <dcterms:created xsi:type="dcterms:W3CDTF">2023-03-19T11:11:56Z</dcterms:created>
  <dcterms:modified xsi:type="dcterms:W3CDTF">2023-06-16T10:14:02Z</dcterms:modified>
</cp:coreProperties>
</file>