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74" r:id="rId4"/>
    <p:sldId id="260" r:id="rId5"/>
    <p:sldId id="259" r:id="rId6"/>
    <p:sldId id="261" r:id="rId7"/>
    <p:sldId id="262" r:id="rId8"/>
    <p:sldId id="263" r:id="rId9"/>
    <p:sldId id="264" r:id="rId10"/>
    <p:sldId id="275" r:id="rId11"/>
    <p:sldId id="266" r:id="rId12"/>
    <p:sldId id="267" r:id="rId13"/>
    <p:sldId id="273" r:id="rId14"/>
    <p:sldId id="268"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EAFC51-C8E8-48CB-B2EE-559B2CEBDC96}" v="500" dt="2024-06-24T07:16:43.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kita Sharma" userId="3dda6ee690606a1e" providerId="LiveId" clId="{BEEAFC51-C8E8-48CB-B2EE-559B2CEBDC96}"/>
    <pc:docChg chg="undo custSel addSld delSld modSld sldOrd">
      <pc:chgData name="Ankita Sharma" userId="3dda6ee690606a1e" providerId="LiveId" clId="{BEEAFC51-C8E8-48CB-B2EE-559B2CEBDC96}" dt="2024-06-24T07:16:43.372" v="2524" actId="115"/>
      <pc:docMkLst>
        <pc:docMk/>
      </pc:docMkLst>
      <pc:sldChg chg="addSp delSp modSp mod setBg">
        <pc:chgData name="Ankita Sharma" userId="3dda6ee690606a1e" providerId="LiveId" clId="{BEEAFC51-C8E8-48CB-B2EE-559B2CEBDC96}" dt="2024-06-17T06:26:05.008" v="1538" actId="113"/>
        <pc:sldMkLst>
          <pc:docMk/>
          <pc:sldMk cId="3199225478" sldId="256"/>
        </pc:sldMkLst>
        <pc:spChg chg="mod">
          <ac:chgData name="Ankita Sharma" userId="3dda6ee690606a1e" providerId="LiveId" clId="{BEEAFC51-C8E8-48CB-B2EE-559B2CEBDC96}" dt="2024-06-17T05:14:10.736" v="1370" actId="20577"/>
          <ac:spMkLst>
            <pc:docMk/>
            <pc:sldMk cId="3199225478" sldId="256"/>
            <ac:spMk id="2" creationId="{6189BD04-9EFD-5298-48E0-BBFFD10429A7}"/>
          </ac:spMkLst>
        </pc:spChg>
        <pc:spChg chg="mod">
          <ac:chgData name="Ankita Sharma" userId="3dda6ee690606a1e" providerId="LiveId" clId="{BEEAFC51-C8E8-48CB-B2EE-559B2CEBDC96}" dt="2024-06-17T06:26:05.008" v="1538" actId="113"/>
          <ac:spMkLst>
            <pc:docMk/>
            <pc:sldMk cId="3199225478" sldId="256"/>
            <ac:spMk id="3" creationId="{7673AE62-677A-E7A9-D759-F10B648DEED4}"/>
          </ac:spMkLst>
        </pc:spChg>
        <pc:spChg chg="mod ord">
          <ac:chgData name="Ankita Sharma" userId="3dda6ee690606a1e" providerId="LiveId" clId="{BEEAFC51-C8E8-48CB-B2EE-559B2CEBDC96}" dt="2024-06-16T15:41:11.195" v="752" actId="26606"/>
          <ac:spMkLst>
            <pc:docMk/>
            <pc:sldMk cId="3199225478" sldId="256"/>
            <ac:spMk id="4" creationId="{40197BFF-5EB9-4347-6E13-67AD995EB819}"/>
          </ac:spMkLst>
        </pc:spChg>
        <pc:spChg chg="del mod">
          <ac:chgData name="Ankita Sharma" userId="3dda6ee690606a1e" providerId="LiveId" clId="{BEEAFC51-C8E8-48CB-B2EE-559B2CEBDC96}" dt="2024-06-17T04:42:48.865" v="1146" actId="478"/>
          <ac:spMkLst>
            <pc:docMk/>
            <pc:sldMk cId="3199225478" sldId="256"/>
            <ac:spMk id="5" creationId="{D624A4A6-17A9-4392-BB4C-06FEF16CF7A3}"/>
          </ac:spMkLst>
        </pc:spChg>
        <pc:spChg chg="add">
          <ac:chgData name="Ankita Sharma" userId="3dda6ee690606a1e" providerId="LiveId" clId="{BEEAFC51-C8E8-48CB-B2EE-559B2CEBDC96}" dt="2024-06-16T15:41:11.195" v="752" actId="26606"/>
          <ac:spMkLst>
            <pc:docMk/>
            <pc:sldMk cId="3199225478" sldId="256"/>
            <ac:spMk id="12" creationId="{6F5A5072-7B47-4D32-B52A-4EBBF590B8A5}"/>
          </ac:spMkLst>
        </pc:spChg>
        <pc:spChg chg="add">
          <ac:chgData name="Ankita Sharma" userId="3dda6ee690606a1e" providerId="LiveId" clId="{BEEAFC51-C8E8-48CB-B2EE-559B2CEBDC96}" dt="2024-06-16T15:41:11.195" v="752" actId="26606"/>
          <ac:spMkLst>
            <pc:docMk/>
            <pc:sldMk cId="3199225478" sldId="256"/>
            <ac:spMk id="14" creationId="{9715DAF0-AE1B-46C9-8A6B-DB2AA05AB91D}"/>
          </ac:spMkLst>
        </pc:spChg>
        <pc:spChg chg="add">
          <ac:chgData name="Ankita Sharma" userId="3dda6ee690606a1e" providerId="LiveId" clId="{BEEAFC51-C8E8-48CB-B2EE-559B2CEBDC96}" dt="2024-06-16T15:41:11.195" v="752" actId="26606"/>
          <ac:spMkLst>
            <pc:docMk/>
            <pc:sldMk cId="3199225478" sldId="256"/>
            <ac:spMk id="16" creationId="{6016219D-510E-4184-9090-6D5578A87BD1}"/>
          </ac:spMkLst>
        </pc:spChg>
        <pc:spChg chg="add">
          <ac:chgData name="Ankita Sharma" userId="3dda6ee690606a1e" providerId="LiveId" clId="{BEEAFC51-C8E8-48CB-B2EE-559B2CEBDC96}" dt="2024-06-16T15:41:11.195" v="752" actId="26606"/>
          <ac:spMkLst>
            <pc:docMk/>
            <pc:sldMk cId="3199225478" sldId="256"/>
            <ac:spMk id="18" creationId="{AFF4A713-7B75-4B21-90D7-5AB19547C728}"/>
          </ac:spMkLst>
        </pc:spChg>
        <pc:spChg chg="add">
          <ac:chgData name="Ankita Sharma" userId="3dda6ee690606a1e" providerId="LiveId" clId="{BEEAFC51-C8E8-48CB-B2EE-559B2CEBDC96}" dt="2024-06-16T15:41:11.195" v="752" actId="26606"/>
          <ac:spMkLst>
            <pc:docMk/>
            <pc:sldMk cId="3199225478" sldId="256"/>
            <ac:spMk id="20" creationId="{DC631C0B-6DA6-4E57-8231-CE32B3434A7E}"/>
          </ac:spMkLst>
        </pc:spChg>
        <pc:spChg chg="add">
          <ac:chgData name="Ankita Sharma" userId="3dda6ee690606a1e" providerId="LiveId" clId="{BEEAFC51-C8E8-48CB-B2EE-559B2CEBDC96}" dt="2024-06-16T15:41:11.195" v="752" actId="26606"/>
          <ac:spMkLst>
            <pc:docMk/>
            <pc:sldMk cId="3199225478" sldId="256"/>
            <ac:spMk id="22" creationId="{C29501E6-A978-4A61-9689-9085AF97A53A}"/>
          </ac:spMkLst>
        </pc:spChg>
        <pc:picChg chg="mod">
          <ac:chgData name="Ankita Sharma" userId="3dda6ee690606a1e" providerId="LiveId" clId="{BEEAFC51-C8E8-48CB-B2EE-559B2CEBDC96}" dt="2024-06-16T15:39:13.807" v="701" actId="14100"/>
          <ac:picMkLst>
            <pc:docMk/>
            <pc:sldMk cId="3199225478" sldId="256"/>
            <ac:picMk id="7" creationId="{6A5D235C-68B3-B360-0BE2-EE01D32938FF}"/>
          </ac:picMkLst>
        </pc:picChg>
      </pc:sldChg>
      <pc:sldChg chg="addSp delSp modSp mod setBg">
        <pc:chgData name="Ankita Sharma" userId="3dda6ee690606a1e" providerId="LiveId" clId="{BEEAFC51-C8E8-48CB-B2EE-559B2CEBDC96}" dt="2024-06-19T07:57:05.842" v="2315" actId="27614"/>
        <pc:sldMkLst>
          <pc:docMk/>
          <pc:sldMk cId="2861094314" sldId="257"/>
        </pc:sldMkLst>
        <pc:spChg chg="mod">
          <ac:chgData name="Ankita Sharma" userId="3dda6ee690606a1e" providerId="LiveId" clId="{BEEAFC51-C8E8-48CB-B2EE-559B2CEBDC96}" dt="2024-06-19T07:55:46.135" v="2313" actId="26606"/>
          <ac:spMkLst>
            <pc:docMk/>
            <pc:sldMk cId="2861094314" sldId="257"/>
            <ac:spMk id="2" creationId="{E2872094-D36A-007C-818C-6DC4FC39F74F}"/>
          </ac:spMkLst>
        </pc:spChg>
        <pc:spChg chg="del">
          <ac:chgData name="Ankita Sharma" userId="3dda6ee690606a1e" providerId="LiveId" clId="{BEEAFC51-C8E8-48CB-B2EE-559B2CEBDC96}" dt="2024-06-19T07:53:25.664" v="2300" actId="22"/>
          <ac:spMkLst>
            <pc:docMk/>
            <pc:sldMk cId="2861094314" sldId="257"/>
            <ac:spMk id="3" creationId="{2DB44169-B653-8FCC-211C-27ABE8FE014A}"/>
          </ac:spMkLst>
        </pc:spChg>
        <pc:spChg chg="mod ord">
          <ac:chgData name="Ankita Sharma" userId="3dda6ee690606a1e" providerId="LiveId" clId="{BEEAFC51-C8E8-48CB-B2EE-559B2CEBDC96}" dt="2024-06-19T07:55:46.135" v="2313" actId="26606"/>
          <ac:spMkLst>
            <pc:docMk/>
            <pc:sldMk cId="2861094314" sldId="257"/>
            <ac:spMk id="4" creationId="{98B9F59A-EE54-15E1-6F90-F1AB79C0DCE7}"/>
          </ac:spMkLst>
        </pc:spChg>
        <pc:spChg chg="del mod">
          <ac:chgData name="Ankita Sharma" userId="3dda6ee690606a1e" providerId="LiveId" clId="{BEEAFC51-C8E8-48CB-B2EE-559B2CEBDC96}" dt="2024-06-19T07:55:40.846" v="2312" actId="478"/>
          <ac:spMkLst>
            <pc:docMk/>
            <pc:sldMk cId="2861094314" sldId="257"/>
            <ac:spMk id="5" creationId="{F264D377-7310-FC9A-E728-3B686E1BEA5E}"/>
          </ac:spMkLst>
        </pc:spChg>
        <pc:spChg chg="add del mod">
          <ac:chgData name="Ankita Sharma" userId="3dda6ee690606a1e" providerId="LiveId" clId="{BEEAFC51-C8E8-48CB-B2EE-559B2CEBDC96}" dt="2024-06-19T07:54:07.113" v="2304" actId="22"/>
          <ac:spMkLst>
            <pc:docMk/>
            <pc:sldMk cId="2861094314" sldId="257"/>
            <ac:spMk id="10" creationId="{1413A7AD-404D-1B23-A51C-0820FB86665B}"/>
          </ac:spMkLst>
        </pc:spChg>
        <pc:spChg chg="add del">
          <ac:chgData name="Ankita Sharma" userId="3dda6ee690606a1e" providerId="LiveId" clId="{BEEAFC51-C8E8-48CB-B2EE-559B2CEBDC96}" dt="2024-06-19T07:55:09.166" v="2306" actId="478"/>
          <ac:spMkLst>
            <pc:docMk/>
            <pc:sldMk cId="2861094314" sldId="257"/>
            <ac:spMk id="16" creationId="{BA33F1EF-58EF-1FC3-91EE-8E87BC2A8B7B}"/>
          </ac:spMkLst>
        </pc:spChg>
        <pc:spChg chg="add del">
          <ac:chgData name="Ankita Sharma" userId="3dda6ee690606a1e" providerId="LiveId" clId="{BEEAFC51-C8E8-48CB-B2EE-559B2CEBDC96}" dt="2024-06-19T07:55:46.135" v="2313" actId="26606"/>
          <ac:spMkLst>
            <pc:docMk/>
            <pc:sldMk cId="2861094314" sldId="257"/>
            <ac:spMk id="19" creationId="{D1942232-83D0-49E2-AF9B-1F97E3C1EF8E}"/>
          </ac:spMkLst>
        </pc:spChg>
        <pc:spChg chg="add del">
          <ac:chgData name="Ankita Sharma" userId="3dda6ee690606a1e" providerId="LiveId" clId="{BEEAFC51-C8E8-48CB-B2EE-559B2CEBDC96}" dt="2024-06-19T07:55:46.135" v="2313" actId="26606"/>
          <ac:spMkLst>
            <pc:docMk/>
            <pc:sldMk cId="2861094314" sldId="257"/>
            <ac:spMk id="21" creationId="{E9E70D72-6E23-4015-A4A6-85C120C19167}"/>
          </ac:spMkLst>
        </pc:spChg>
        <pc:spChg chg="add">
          <ac:chgData name="Ankita Sharma" userId="3dda6ee690606a1e" providerId="LiveId" clId="{BEEAFC51-C8E8-48CB-B2EE-559B2CEBDC96}" dt="2024-06-19T07:55:46.135" v="2313" actId="26606"/>
          <ac:spMkLst>
            <pc:docMk/>
            <pc:sldMk cId="2861094314" sldId="257"/>
            <ac:spMk id="38" creationId="{A8384FB5-9ADC-4DDC-881B-597D56F5B15D}"/>
          </ac:spMkLst>
        </pc:spChg>
        <pc:spChg chg="add">
          <ac:chgData name="Ankita Sharma" userId="3dda6ee690606a1e" providerId="LiveId" clId="{BEEAFC51-C8E8-48CB-B2EE-559B2CEBDC96}" dt="2024-06-19T07:55:46.135" v="2313" actId="26606"/>
          <ac:spMkLst>
            <pc:docMk/>
            <pc:sldMk cId="2861094314" sldId="257"/>
            <ac:spMk id="40" creationId="{91E5A9A7-95C6-4F4F-B00E-C82E07FE62EF}"/>
          </ac:spMkLst>
        </pc:spChg>
        <pc:spChg chg="add">
          <ac:chgData name="Ankita Sharma" userId="3dda6ee690606a1e" providerId="LiveId" clId="{BEEAFC51-C8E8-48CB-B2EE-559B2CEBDC96}" dt="2024-06-19T07:55:46.135" v="2313" actId="26606"/>
          <ac:spMkLst>
            <pc:docMk/>
            <pc:sldMk cId="2861094314" sldId="257"/>
            <ac:spMk id="42" creationId="{D07DD2DE-F619-49DD-B5E7-03A290FF4ED1}"/>
          </ac:spMkLst>
        </pc:spChg>
        <pc:spChg chg="add">
          <ac:chgData name="Ankita Sharma" userId="3dda6ee690606a1e" providerId="LiveId" clId="{BEEAFC51-C8E8-48CB-B2EE-559B2CEBDC96}" dt="2024-06-19T07:55:46.135" v="2313" actId="26606"/>
          <ac:spMkLst>
            <pc:docMk/>
            <pc:sldMk cId="2861094314" sldId="257"/>
            <ac:spMk id="44" creationId="{85149191-5F60-4A28-AAFF-039F96B0F3EC}"/>
          </ac:spMkLst>
        </pc:spChg>
        <pc:spChg chg="add">
          <ac:chgData name="Ankita Sharma" userId="3dda6ee690606a1e" providerId="LiveId" clId="{BEEAFC51-C8E8-48CB-B2EE-559B2CEBDC96}" dt="2024-06-19T07:55:46.135" v="2313" actId="26606"/>
          <ac:spMkLst>
            <pc:docMk/>
            <pc:sldMk cId="2861094314" sldId="257"/>
            <ac:spMk id="46" creationId="{F8260ED5-17F7-4158-B241-D51DD4CF1B7E}"/>
          </ac:spMkLst>
        </pc:spChg>
        <pc:grpChg chg="add del">
          <ac:chgData name="Ankita Sharma" userId="3dda6ee690606a1e" providerId="LiveId" clId="{BEEAFC51-C8E8-48CB-B2EE-559B2CEBDC96}" dt="2024-06-19T07:55:46.135" v="2313" actId="26606"/>
          <ac:grpSpMkLst>
            <pc:docMk/>
            <pc:sldMk cId="2861094314" sldId="257"/>
            <ac:grpSpMk id="23" creationId="{C28A977F-B603-4D81-B0FC-C8DE048A7931}"/>
          </ac:grpSpMkLst>
        </pc:grpChg>
        <pc:grpChg chg="add del">
          <ac:chgData name="Ankita Sharma" userId="3dda6ee690606a1e" providerId="LiveId" clId="{BEEAFC51-C8E8-48CB-B2EE-559B2CEBDC96}" dt="2024-06-19T07:55:46.135" v="2313" actId="26606"/>
          <ac:grpSpMkLst>
            <pc:docMk/>
            <pc:sldMk cId="2861094314" sldId="257"/>
            <ac:grpSpMk id="29" creationId="{C78D9229-E61D-4FEE-8321-2F8B64A8CADF}"/>
          </ac:grpSpMkLst>
        </pc:grpChg>
        <pc:picChg chg="mod">
          <ac:chgData name="Ankita Sharma" userId="3dda6ee690606a1e" providerId="LiveId" clId="{BEEAFC51-C8E8-48CB-B2EE-559B2CEBDC96}" dt="2024-06-19T07:57:04.836" v="2314" actId="27614"/>
          <ac:picMkLst>
            <pc:docMk/>
            <pc:sldMk cId="2861094314" sldId="257"/>
            <ac:picMk id="6" creationId="{623EA6A3-2D9E-C718-EBF4-5B7AFD95B080}"/>
          </ac:picMkLst>
        </pc:picChg>
        <pc:picChg chg="add del mod ord">
          <ac:chgData name="Ankita Sharma" userId="3dda6ee690606a1e" providerId="LiveId" clId="{BEEAFC51-C8E8-48CB-B2EE-559B2CEBDC96}" dt="2024-06-19T07:53:55.731" v="2303" actId="478"/>
          <ac:picMkLst>
            <pc:docMk/>
            <pc:sldMk cId="2861094314" sldId="257"/>
            <ac:picMk id="8" creationId="{C1A5B214-7CFE-AED7-380E-CC52233A8C39}"/>
          </ac:picMkLst>
        </pc:picChg>
        <pc:picChg chg="add mod ord">
          <ac:chgData name="Ankita Sharma" userId="3dda6ee690606a1e" providerId="LiveId" clId="{BEEAFC51-C8E8-48CB-B2EE-559B2CEBDC96}" dt="2024-06-19T07:57:05.842" v="2315" actId="27614"/>
          <ac:picMkLst>
            <pc:docMk/>
            <pc:sldMk cId="2861094314" sldId="257"/>
            <ac:picMk id="12" creationId="{1CB9806C-4106-284D-0B71-277F50B8E889}"/>
          </ac:picMkLst>
        </pc:picChg>
      </pc:sldChg>
      <pc:sldChg chg="addSp delSp modSp mod ord setBg chgLayout">
        <pc:chgData name="Ankita Sharma" userId="3dda6ee690606a1e" providerId="LiveId" clId="{BEEAFC51-C8E8-48CB-B2EE-559B2CEBDC96}" dt="2024-06-20T06:19:27.751" v="2520" actId="20577"/>
        <pc:sldMkLst>
          <pc:docMk/>
          <pc:sldMk cId="459109267" sldId="259"/>
        </pc:sldMkLst>
        <pc:spChg chg="mod ord">
          <ac:chgData name="Ankita Sharma" userId="3dda6ee690606a1e" providerId="LiveId" clId="{BEEAFC51-C8E8-48CB-B2EE-559B2CEBDC96}" dt="2024-06-17T05:16:42.928" v="1432" actId="26606"/>
          <ac:spMkLst>
            <pc:docMk/>
            <pc:sldMk cId="459109267" sldId="259"/>
            <ac:spMk id="2" creationId="{3096DAF6-311E-0255-B1ED-7410C0285961}"/>
          </ac:spMkLst>
        </pc:spChg>
        <pc:spChg chg="del mod">
          <ac:chgData name="Ankita Sharma" userId="3dda6ee690606a1e" providerId="LiveId" clId="{BEEAFC51-C8E8-48CB-B2EE-559B2CEBDC96}" dt="2024-06-17T04:01:16.081" v="990" actId="478"/>
          <ac:spMkLst>
            <pc:docMk/>
            <pc:sldMk cId="459109267" sldId="259"/>
            <ac:spMk id="3" creationId="{70665C76-273B-9A86-DBC1-54F437B85A44}"/>
          </ac:spMkLst>
        </pc:spChg>
        <pc:spChg chg="mod ord">
          <ac:chgData name="Ankita Sharma" userId="3dda6ee690606a1e" providerId="LiveId" clId="{BEEAFC51-C8E8-48CB-B2EE-559B2CEBDC96}" dt="2024-06-17T05:16:42.928" v="1432" actId="26606"/>
          <ac:spMkLst>
            <pc:docMk/>
            <pc:sldMk cId="459109267" sldId="259"/>
            <ac:spMk id="4" creationId="{6E049770-9203-2BD7-A999-EDFBD11B0D06}"/>
          </ac:spMkLst>
        </pc:spChg>
        <pc:spChg chg="del">
          <ac:chgData name="Ankita Sharma" userId="3dda6ee690606a1e" providerId="LiveId" clId="{BEEAFC51-C8E8-48CB-B2EE-559B2CEBDC96}" dt="2024-06-17T04:06:13.766" v="1014" actId="478"/>
          <ac:spMkLst>
            <pc:docMk/>
            <pc:sldMk cId="459109267" sldId="259"/>
            <ac:spMk id="5" creationId="{13826005-CE28-7D60-D38A-A20359BF8D20}"/>
          </ac:spMkLst>
        </pc:spChg>
        <pc:spChg chg="add del mod">
          <ac:chgData name="Ankita Sharma" userId="3dda6ee690606a1e" providerId="LiveId" clId="{BEEAFC51-C8E8-48CB-B2EE-559B2CEBDC96}" dt="2024-06-17T04:01:19.381" v="991" actId="478"/>
          <ac:spMkLst>
            <pc:docMk/>
            <pc:sldMk cId="459109267" sldId="259"/>
            <ac:spMk id="9" creationId="{73470E45-4AD6-832F-875F-11E7E98A506C}"/>
          </ac:spMkLst>
        </pc:spChg>
        <pc:spChg chg="add del mod ord">
          <ac:chgData name="Ankita Sharma" userId="3dda6ee690606a1e" providerId="LiveId" clId="{BEEAFC51-C8E8-48CB-B2EE-559B2CEBDC96}" dt="2024-06-17T04:12:51.001" v="1046" actId="26606"/>
          <ac:spMkLst>
            <pc:docMk/>
            <pc:sldMk cId="459109267" sldId="259"/>
            <ac:spMk id="10" creationId="{43961831-A338-5176-90CA-3CE8E2C31AE8}"/>
          </ac:spMkLst>
        </pc:spChg>
        <pc:spChg chg="add del">
          <ac:chgData name="Ankita Sharma" userId="3dda6ee690606a1e" providerId="LiveId" clId="{BEEAFC51-C8E8-48CB-B2EE-559B2CEBDC96}" dt="2024-06-17T04:12:51.001" v="1046" actId="26606"/>
          <ac:spMkLst>
            <pc:docMk/>
            <pc:sldMk cId="459109267" sldId="259"/>
            <ac:spMk id="15" creationId="{1B15ED52-F352-441B-82BF-E0EA34836D08}"/>
          </ac:spMkLst>
        </pc:spChg>
        <pc:spChg chg="add del">
          <ac:chgData name="Ankita Sharma" userId="3dda6ee690606a1e" providerId="LiveId" clId="{BEEAFC51-C8E8-48CB-B2EE-559B2CEBDC96}" dt="2024-06-17T04:12:51.001" v="1046" actId="26606"/>
          <ac:spMkLst>
            <pc:docMk/>
            <pc:sldMk cId="459109267" sldId="259"/>
            <ac:spMk id="17" creationId="{3B2E3793-BFE6-45A2-9B7B-E18844431C99}"/>
          </ac:spMkLst>
        </pc:spChg>
        <pc:spChg chg="add del">
          <ac:chgData name="Ankita Sharma" userId="3dda6ee690606a1e" providerId="LiveId" clId="{BEEAFC51-C8E8-48CB-B2EE-559B2CEBDC96}" dt="2024-06-17T04:12:51.001" v="1046" actId="26606"/>
          <ac:spMkLst>
            <pc:docMk/>
            <pc:sldMk cId="459109267" sldId="259"/>
            <ac:spMk id="19" creationId="{BC4C4868-CB8F-4AF9-9CDB-8108F2C19B67}"/>
          </ac:spMkLst>
        </pc:spChg>
        <pc:spChg chg="add del">
          <ac:chgData name="Ankita Sharma" userId="3dda6ee690606a1e" providerId="LiveId" clId="{BEEAFC51-C8E8-48CB-B2EE-559B2CEBDC96}" dt="2024-06-17T04:12:51.001" v="1046" actId="26606"/>
          <ac:spMkLst>
            <pc:docMk/>
            <pc:sldMk cId="459109267" sldId="259"/>
            <ac:spMk id="21" creationId="{375E0459-6403-40CD-989D-56A4407CA12E}"/>
          </ac:spMkLst>
        </pc:spChg>
        <pc:spChg chg="add del">
          <ac:chgData name="Ankita Sharma" userId="3dda6ee690606a1e" providerId="LiveId" clId="{BEEAFC51-C8E8-48CB-B2EE-559B2CEBDC96}" dt="2024-06-17T04:12:51.001" v="1046" actId="26606"/>
          <ac:spMkLst>
            <pc:docMk/>
            <pc:sldMk cId="459109267" sldId="259"/>
            <ac:spMk id="23" creationId="{53E5B1A8-3AC9-4BD1-9BBC-78CA94F2D1BA}"/>
          </ac:spMkLst>
        </pc:spChg>
        <pc:spChg chg="add del">
          <ac:chgData name="Ankita Sharma" userId="3dda6ee690606a1e" providerId="LiveId" clId="{BEEAFC51-C8E8-48CB-B2EE-559B2CEBDC96}" dt="2024-06-17T04:12:21.534" v="1039" actId="26606"/>
          <ac:spMkLst>
            <pc:docMk/>
            <pc:sldMk cId="459109267" sldId="259"/>
            <ac:spMk id="29" creationId="{BACC6370-2D7E-4714-9D71-7542949D7D5D}"/>
          </ac:spMkLst>
        </pc:spChg>
        <pc:spChg chg="add del">
          <ac:chgData name="Ankita Sharma" userId="3dda6ee690606a1e" providerId="LiveId" clId="{BEEAFC51-C8E8-48CB-B2EE-559B2CEBDC96}" dt="2024-06-17T04:12:21.534" v="1039" actId="26606"/>
          <ac:spMkLst>
            <pc:docMk/>
            <pc:sldMk cId="459109267" sldId="259"/>
            <ac:spMk id="31" creationId="{F68B3F68-107C-434F-AA38-110D5EA91B85}"/>
          </ac:spMkLst>
        </pc:spChg>
        <pc:spChg chg="add del">
          <ac:chgData name="Ankita Sharma" userId="3dda6ee690606a1e" providerId="LiveId" clId="{BEEAFC51-C8E8-48CB-B2EE-559B2CEBDC96}" dt="2024-06-17T04:12:21.534" v="1039" actId="26606"/>
          <ac:spMkLst>
            <pc:docMk/>
            <pc:sldMk cId="459109267" sldId="259"/>
            <ac:spMk id="33" creationId="{AAD0DBB9-1A4B-4391-81D4-CB19F9AB918A}"/>
          </ac:spMkLst>
        </pc:spChg>
        <pc:spChg chg="add del">
          <ac:chgData name="Ankita Sharma" userId="3dda6ee690606a1e" providerId="LiveId" clId="{BEEAFC51-C8E8-48CB-B2EE-559B2CEBDC96}" dt="2024-06-17T04:12:21.534" v="1039" actId="26606"/>
          <ac:spMkLst>
            <pc:docMk/>
            <pc:sldMk cId="459109267" sldId="259"/>
            <ac:spMk id="35" creationId="{063BBA22-50EA-4C4D-BE05-F1CE4E63AA56}"/>
          </ac:spMkLst>
        </pc:spChg>
        <pc:spChg chg="add del">
          <ac:chgData name="Ankita Sharma" userId="3dda6ee690606a1e" providerId="LiveId" clId="{BEEAFC51-C8E8-48CB-B2EE-559B2CEBDC96}" dt="2024-06-17T04:12:34.732" v="1041" actId="26606"/>
          <ac:spMkLst>
            <pc:docMk/>
            <pc:sldMk cId="459109267" sldId="259"/>
            <ac:spMk id="37" creationId="{1B15ED52-F352-441B-82BF-E0EA34836D08}"/>
          </ac:spMkLst>
        </pc:spChg>
        <pc:spChg chg="add del">
          <ac:chgData name="Ankita Sharma" userId="3dda6ee690606a1e" providerId="LiveId" clId="{BEEAFC51-C8E8-48CB-B2EE-559B2CEBDC96}" dt="2024-06-17T04:12:34.732" v="1041" actId="26606"/>
          <ac:spMkLst>
            <pc:docMk/>
            <pc:sldMk cId="459109267" sldId="259"/>
            <ac:spMk id="38" creationId="{3B2E3793-BFE6-45A2-9B7B-E18844431C99}"/>
          </ac:spMkLst>
        </pc:spChg>
        <pc:spChg chg="add del">
          <ac:chgData name="Ankita Sharma" userId="3dda6ee690606a1e" providerId="LiveId" clId="{BEEAFC51-C8E8-48CB-B2EE-559B2CEBDC96}" dt="2024-06-17T04:12:34.732" v="1041" actId="26606"/>
          <ac:spMkLst>
            <pc:docMk/>
            <pc:sldMk cId="459109267" sldId="259"/>
            <ac:spMk id="39" creationId="{BC4C4868-CB8F-4AF9-9CDB-8108F2C19B67}"/>
          </ac:spMkLst>
        </pc:spChg>
        <pc:spChg chg="add del">
          <ac:chgData name="Ankita Sharma" userId="3dda6ee690606a1e" providerId="LiveId" clId="{BEEAFC51-C8E8-48CB-B2EE-559B2CEBDC96}" dt="2024-06-17T04:12:34.732" v="1041" actId="26606"/>
          <ac:spMkLst>
            <pc:docMk/>
            <pc:sldMk cId="459109267" sldId="259"/>
            <ac:spMk id="40" creationId="{375E0459-6403-40CD-989D-56A4407CA12E}"/>
          </ac:spMkLst>
        </pc:spChg>
        <pc:spChg chg="add del">
          <ac:chgData name="Ankita Sharma" userId="3dda6ee690606a1e" providerId="LiveId" clId="{BEEAFC51-C8E8-48CB-B2EE-559B2CEBDC96}" dt="2024-06-17T04:12:34.732" v="1041" actId="26606"/>
          <ac:spMkLst>
            <pc:docMk/>
            <pc:sldMk cId="459109267" sldId="259"/>
            <ac:spMk id="41" creationId="{53E5B1A8-3AC9-4BD1-9BBC-78CA94F2D1BA}"/>
          </ac:spMkLst>
        </pc:spChg>
        <pc:spChg chg="add del">
          <ac:chgData name="Ankita Sharma" userId="3dda6ee690606a1e" providerId="LiveId" clId="{BEEAFC51-C8E8-48CB-B2EE-559B2CEBDC96}" dt="2024-06-17T04:12:41.593" v="1043" actId="26606"/>
          <ac:spMkLst>
            <pc:docMk/>
            <pc:sldMk cId="459109267" sldId="259"/>
            <ac:spMk id="44" creationId="{1B15ED52-F352-441B-82BF-E0EA34836D08}"/>
          </ac:spMkLst>
        </pc:spChg>
        <pc:spChg chg="add del">
          <ac:chgData name="Ankita Sharma" userId="3dda6ee690606a1e" providerId="LiveId" clId="{BEEAFC51-C8E8-48CB-B2EE-559B2CEBDC96}" dt="2024-06-17T04:12:41.593" v="1043" actId="26606"/>
          <ac:spMkLst>
            <pc:docMk/>
            <pc:sldMk cId="459109267" sldId="259"/>
            <ac:spMk id="45" creationId="{3B2E3793-BFE6-45A2-9B7B-E18844431C99}"/>
          </ac:spMkLst>
        </pc:spChg>
        <pc:spChg chg="add del">
          <ac:chgData name="Ankita Sharma" userId="3dda6ee690606a1e" providerId="LiveId" clId="{BEEAFC51-C8E8-48CB-B2EE-559B2CEBDC96}" dt="2024-06-17T04:12:41.593" v="1043" actId="26606"/>
          <ac:spMkLst>
            <pc:docMk/>
            <pc:sldMk cId="459109267" sldId="259"/>
            <ac:spMk id="46" creationId="{BC4C4868-CB8F-4AF9-9CDB-8108F2C19B67}"/>
          </ac:spMkLst>
        </pc:spChg>
        <pc:spChg chg="add del">
          <ac:chgData name="Ankita Sharma" userId="3dda6ee690606a1e" providerId="LiveId" clId="{BEEAFC51-C8E8-48CB-B2EE-559B2CEBDC96}" dt="2024-06-17T04:12:41.593" v="1043" actId="26606"/>
          <ac:spMkLst>
            <pc:docMk/>
            <pc:sldMk cId="459109267" sldId="259"/>
            <ac:spMk id="47" creationId="{375E0459-6403-40CD-989D-56A4407CA12E}"/>
          </ac:spMkLst>
        </pc:spChg>
        <pc:spChg chg="add del">
          <ac:chgData name="Ankita Sharma" userId="3dda6ee690606a1e" providerId="LiveId" clId="{BEEAFC51-C8E8-48CB-B2EE-559B2CEBDC96}" dt="2024-06-17T04:12:41.593" v="1043" actId="26606"/>
          <ac:spMkLst>
            <pc:docMk/>
            <pc:sldMk cId="459109267" sldId="259"/>
            <ac:spMk id="48" creationId="{53E5B1A8-3AC9-4BD1-9BBC-78CA94F2D1BA}"/>
          </ac:spMkLst>
        </pc:spChg>
        <pc:spChg chg="add del">
          <ac:chgData name="Ankita Sharma" userId="3dda6ee690606a1e" providerId="LiveId" clId="{BEEAFC51-C8E8-48CB-B2EE-559B2CEBDC96}" dt="2024-06-17T04:12:50.923" v="1045" actId="26606"/>
          <ac:spMkLst>
            <pc:docMk/>
            <pc:sldMk cId="459109267" sldId="259"/>
            <ac:spMk id="51" creationId="{1B15ED52-F352-441B-82BF-E0EA34836D08}"/>
          </ac:spMkLst>
        </pc:spChg>
        <pc:spChg chg="add del">
          <ac:chgData name="Ankita Sharma" userId="3dda6ee690606a1e" providerId="LiveId" clId="{BEEAFC51-C8E8-48CB-B2EE-559B2CEBDC96}" dt="2024-06-17T04:12:50.923" v="1045" actId="26606"/>
          <ac:spMkLst>
            <pc:docMk/>
            <pc:sldMk cId="459109267" sldId="259"/>
            <ac:spMk id="52" creationId="{3B2E3793-BFE6-45A2-9B7B-E18844431C99}"/>
          </ac:spMkLst>
        </pc:spChg>
        <pc:spChg chg="add del">
          <ac:chgData name="Ankita Sharma" userId="3dda6ee690606a1e" providerId="LiveId" clId="{BEEAFC51-C8E8-48CB-B2EE-559B2CEBDC96}" dt="2024-06-17T04:12:50.923" v="1045" actId="26606"/>
          <ac:spMkLst>
            <pc:docMk/>
            <pc:sldMk cId="459109267" sldId="259"/>
            <ac:spMk id="53" creationId="{BC4C4868-CB8F-4AF9-9CDB-8108F2C19B67}"/>
          </ac:spMkLst>
        </pc:spChg>
        <pc:spChg chg="add del">
          <ac:chgData name="Ankita Sharma" userId="3dda6ee690606a1e" providerId="LiveId" clId="{BEEAFC51-C8E8-48CB-B2EE-559B2CEBDC96}" dt="2024-06-17T04:12:50.923" v="1045" actId="26606"/>
          <ac:spMkLst>
            <pc:docMk/>
            <pc:sldMk cId="459109267" sldId="259"/>
            <ac:spMk id="54" creationId="{375E0459-6403-40CD-989D-56A4407CA12E}"/>
          </ac:spMkLst>
        </pc:spChg>
        <pc:spChg chg="add del">
          <ac:chgData name="Ankita Sharma" userId="3dda6ee690606a1e" providerId="LiveId" clId="{BEEAFC51-C8E8-48CB-B2EE-559B2CEBDC96}" dt="2024-06-17T04:12:50.923" v="1045" actId="26606"/>
          <ac:spMkLst>
            <pc:docMk/>
            <pc:sldMk cId="459109267" sldId="259"/>
            <ac:spMk id="55" creationId="{53E5B1A8-3AC9-4BD1-9BBC-78CA94F2D1BA}"/>
          </ac:spMkLst>
        </pc:spChg>
        <pc:spChg chg="add del">
          <ac:chgData name="Ankita Sharma" userId="3dda6ee690606a1e" providerId="LiveId" clId="{BEEAFC51-C8E8-48CB-B2EE-559B2CEBDC96}" dt="2024-06-17T05:16:42.928" v="1432" actId="26606"/>
          <ac:spMkLst>
            <pc:docMk/>
            <pc:sldMk cId="459109267" sldId="259"/>
            <ac:spMk id="58" creationId="{BACC6370-2D7E-4714-9D71-7542949D7D5D}"/>
          </ac:spMkLst>
        </pc:spChg>
        <pc:spChg chg="add del">
          <ac:chgData name="Ankita Sharma" userId="3dda6ee690606a1e" providerId="LiveId" clId="{BEEAFC51-C8E8-48CB-B2EE-559B2CEBDC96}" dt="2024-06-17T05:16:42.928" v="1432" actId="26606"/>
          <ac:spMkLst>
            <pc:docMk/>
            <pc:sldMk cId="459109267" sldId="259"/>
            <ac:spMk id="59" creationId="{F68B3F68-107C-434F-AA38-110D5EA91B85}"/>
          </ac:spMkLst>
        </pc:spChg>
        <pc:spChg chg="add del">
          <ac:chgData name="Ankita Sharma" userId="3dda6ee690606a1e" providerId="LiveId" clId="{BEEAFC51-C8E8-48CB-B2EE-559B2CEBDC96}" dt="2024-06-17T05:16:42.928" v="1432" actId="26606"/>
          <ac:spMkLst>
            <pc:docMk/>
            <pc:sldMk cId="459109267" sldId="259"/>
            <ac:spMk id="60" creationId="{AAD0DBB9-1A4B-4391-81D4-CB19F9AB918A}"/>
          </ac:spMkLst>
        </pc:spChg>
        <pc:spChg chg="add del">
          <ac:chgData name="Ankita Sharma" userId="3dda6ee690606a1e" providerId="LiveId" clId="{BEEAFC51-C8E8-48CB-B2EE-559B2CEBDC96}" dt="2024-06-17T05:16:42.928" v="1432" actId="26606"/>
          <ac:spMkLst>
            <pc:docMk/>
            <pc:sldMk cId="459109267" sldId="259"/>
            <ac:spMk id="61" creationId="{063BBA22-50EA-4C4D-BE05-F1CE4E63AA56}"/>
          </ac:spMkLst>
        </pc:spChg>
        <pc:spChg chg="add del">
          <ac:chgData name="Ankita Sharma" userId="3dda6ee690606a1e" providerId="LiveId" clId="{BEEAFC51-C8E8-48CB-B2EE-559B2CEBDC96}" dt="2024-06-17T05:16:42.928" v="1432" actId="26606"/>
          <ac:spMkLst>
            <pc:docMk/>
            <pc:sldMk cId="459109267" sldId="259"/>
            <ac:spMk id="67" creationId="{C0763A76-9F1C-4FC5-82B7-DD475DA461B2}"/>
          </ac:spMkLst>
        </pc:spChg>
        <pc:spChg chg="add del">
          <ac:chgData name="Ankita Sharma" userId="3dda6ee690606a1e" providerId="LiveId" clId="{BEEAFC51-C8E8-48CB-B2EE-559B2CEBDC96}" dt="2024-06-17T05:16:42.928" v="1432" actId="26606"/>
          <ac:spMkLst>
            <pc:docMk/>
            <pc:sldMk cId="459109267" sldId="259"/>
            <ac:spMk id="69" creationId="{E81BF4F6-F2CF-4984-9D14-D6966D92F99F}"/>
          </ac:spMkLst>
        </pc:spChg>
        <pc:graphicFrameChg chg="add del mod modGraphic">
          <ac:chgData name="Ankita Sharma" userId="3dda6ee690606a1e" providerId="LiveId" clId="{BEEAFC51-C8E8-48CB-B2EE-559B2CEBDC96}" dt="2024-06-17T04:10:25.870" v="1033" actId="478"/>
          <ac:graphicFrameMkLst>
            <pc:docMk/>
            <pc:sldMk cId="459109267" sldId="259"/>
            <ac:graphicFrameMk id="7" creationId="{BCE44D8F-A407-243E-6968-086A9FCAE20F}"/>
          </ac:graphicFrameMkLst>
        </pc:graphicFrameChg>
        <pc:graphicFrameChg chg="add del">
          <ac:chgData name="Ankita Sharma" userId="3dda6ee690606a1e" providerId="LiveId" clId="{BEEAFC51-C8E8-48CB-B2EE-559B2CEBDC96}" dt="2024-06-17T04:12:21.534" v="1039" actId="26606"/>
          <ac:graphicFrameMkLst>
            <pc:docMk/>
            <pc:sldMk cId="459109267" sldId="259"/>
            <ac:graphicFrameMk id="25" creationId="{D9CB861F-73C5-F679-D021-09BF4A6B368E}"/>
          </ac:graphicFrameMkLst>
        </pc:graphicFrameChg>
        <pc:graphicFrameChg chg="add del">
          <ac:chgData name="Ankita Sharma" userId="3dda6ee690606a1e" providerId="LiveId" clId="{BEEAFC51-C8E8-48CB-B2EE-559B2CEBDC96}" dt="2024-06-17T04:12:34.732" v="1041" actId="26606"/>
          <ac:graphicFrameMkLst>
            <pc:docMk/>
            <pc:sldMk cId="459109267" sldId="259"/>
            <ac:graphicFrameMk id="42" creationId="{52C5BA20-73A2-3EC2-463E-88BB36227D43}"/>
          </ac:graphicFrameMkLst>
        </pc:graphicFrameChg>
        <pc:graphicFrameChg chg="add del">
          <ac:chgData name="Ankita Sharma" userId="3dda6ee690606a1e" providerId="LiveId" clId="{BEEAFC51-C8E8-48CB-B2EE-559B2CEBDC96}" dt="2024-06-17T04:12:41.593" v="1043" actId="26606"/>
          <ac:graphicFrameMkLst>
            <pc:docMk/>
            <pc:sldMk cId="459109267" sldId="259"/>
            <ac:graphicFrameMk id="49" creationId="{2F70F728-A310-A0BE-39F7-729E2A10717C}"/>
          </ac:graphicFrameMkLst>
        </pc:graphicFrameChg>
        <pc:graphicFrameChg chg="add del">
          <ac:chgData name="Ankita Sharma" userId="3dda6ee690606a1e" providerId="LiveId" clId="{BEEAFC51-C8E8-48CB-B2EE-559B2CEBDC96}" dt="2024-06-17T04:12:50.923" v="1045" actId="26606"/>
          <ac:graphicFrameMkLst>
            <pc:docMk/>
            <pc:sldMk cId="459109267" sldId="259"/>
            <ac:graphicFrameMk id="56" creationId="{23703AA1-B16C-A97C-3DEE-B503F69187B1}"/>
          </ac:graphicFrameMkLst>
        </pc:graphicFrameChg>
        <pc:graphicFrameChg chg="add mod modGraphic">
          <ac:chgData name="Ankita Sharma" userId="3dda6ee690606a1e" providerId="LiveId" clId="{BEEAFC51-C8E8-48CB-B2EE-559B2CEBDC96}" dt="2024-06-20T06:19:27.751" v="2520" actId="20577"/>
          <ac:graphicFrameMkLst>
            <pc:docMk/>
            <pc:sldMk cId="459109267" sldId="259"/>
            <ac:graphicFrameMk id="62" creationId="{D9CB861F-73C5-F679-D021-09BF4A6B368E}"/>
          </ac:graphicFrameMkLst>
        </pc:graphicFrameChg>
        <pc:picChg chg="mod">
          <ac:chgData name="Ankita Sharma" userId="3dda6ee690606a1e" providerId="LiveId" clId="{BEEAFC51-C8E8-48CB-B2EE-559B2CEBDC96}" dt="2024-06-17T04:12:58.513" v="1047" actId="27614"/>
          <ac:picMkLst>
            <pc:docMk/>
            <pc:sldMk cId="459109267" sldId="259"/>
            <ac:picMk id="6" creationId="{096665F7-D441-D56F-3223-09638E620763}"/>
          </ac:picMkLst>
        </pc:picChg>
        <pc:picChg chg="add del mod ord">
          <ac:chgData name="Ankita Sharma" userId="3dda6ee690606a1e" providerId="LiveId" clId="{BEEAFC51-C8E8-48CB-B2EE-559B2CEBDC96}" dt="2024-06-17T05:17:24.495" v="1441" actId="478"/>
          <ac:picMkLst>
            <pc:docMk/>
            <pc:sldMk cId="459109267" sldId="259"/>
            <ac:picMk id="11" creationId="{E36C68A9-38DA-108E-929C-17EDAD69F1D4}"/>
          </ac:picMkLst>
        </pc:picChg>
      </pc:sldChg>
      <pc:sldChg chg="addSp delSp modSp mod setBg">
        <pc:chgData name="Ankita Sharma" userId="3dda6ee690606a1e" providerId="LiveId" clId="{BEEAFC51-C8E8-48CB-B2EE-559B2CEBDC96}" dt="2024-06-19T06:33:29.255" v="2242" actId="207"/>
        <pc:sldMkLst>
          <pc:docMk/>
          <pc:sldMk cId="3544687849" sldId="260"/>
        </pc:sldMkLst>
        <pc:spChg chg="mod">
          <ac:chgData name="Ankita Sharma" userId="3dda6ee690606a1e" providerId="LiveId" clId="{BEEAFC51-C8E8-48CB-B2EE-559B2CEBDC96}" dt="2024-06-17T03:41:15.045" v="854" actId="20577"/>
          <ac:spMkLst>
            <pc:docMk/>
            <pc:sldMk cId="3544687849" sldId="260"/>
            <ac:spMk id="2" creationId="{EA4904D3-A247-E528-2115-156C18874265}"/>
          </ac:spMkLst>
        </pc:spChg>
        <pc:spChg chg="add del mod">
          <ac:chgData name="Ankita Sharma" userId="3dda6ee690606a1e" providerId="LiveId" clId="{BEEAFC51-C8E8-48CB-B2EE-559B2CEBDC96}" dt="2024-06-19T06:26:06.326" v="2216" actId="26606"/>
          <ac:spMkLst>
            <pc:docMk/>
            <pc:sldMk cId="3544687849" sldId="260"/>
            <ac:spMk id="3" creationId="{8C6D7DE2-7518-3B77-F975-509EE81FC92A}"/>
          </ac:spMkLst>
        </pc:spChg>
        <pc:spChg chg="mod ord">
          <ac:chgData name="Ankita Sharma" userId="3dda6ee690606a1e" providerId="LiveId" clId="{BEEAFC51-C8E8-48CB-B2EE-559B2CEBDC96}" dt="2024-06-17T03:41:07.094" v="840" actId="26606"/>
          <ac:spMkLst>
            <pc:docMk/>
            <pc:sldMk cId="3544687849" sldId="260"/>
            <ac:spMk id="4" creationId="{196429B0-60CE-36A6-DD5A-4112E4534701}"/>
          </ac:spMkLst>
        </pc:spChg>
        <pc:spChg chg="del mod ord">
          <ac:chgData name="Ankita Sharma" userId="3dda6ee690606a1e" providerId="LiveId" clId="{BEEAFC51-C8E8-48CB-B2EE-559B2CEBDC96}" dt="2024-06-17T04:06:00.607" v="1012" actId="478"/>
          <ac:spMkLst>
            <pc:docMk/>
            <pc:sldMk cId="3544687849" sldId="260"/>
            <ac:spMk id="5" creationId="{8844328F-626B-70E2-D0C5-F16A1E592868}"/>
          </ac:spMkLst>
        </pc:spChg>
        <pc:spChg chg="add">
          <ac:chgData name="Ankita Sharma" userId="3dda6ee690606a1e" providerId="LiveId" clId="{BEEAFC51-C8E8-48CB-B2EE-559B2CEBDC96}" dt="2024-06-17T03:41:07.094" v="840" actId="26606"/>
          <ac:spMkLst>
            <pc:docMk/>
            <pc:sldMk cId="3544687849" sldId="260"/>
            <ac:spMk id="11" creationId="{1B15ED52-F352-441B-82BF-E0EA34836D08}"/>
          </ac:spMkLst>
        </pc:spChg>
        <pc:spChg chg="add del">
          <ac:chgData name="Ankita Sharma" userId="3dda6ee690606a1e" providerId="LiveId" clId="{BEEAFC51-C8E8-48CB-B2EE-559B2CEBDC96}" dt="2024-06-16T15:55:57.142" v="812" actId="26606"/>
          <ac:spMkLst>
            <pc:docMk/>
            <pc:sldMk cId="3544687849" sldId="260"/>
            <ac:spMk id="12" creationId="{BACC6370-2D7E-4714-9D71-7542949D7D5D}"/>
          </ac:spMkLst>
        </pc:spChg>
        <pc:spChg chg="add">
          <ac:chgData name="Ankita Sharma" userId="3dda6ee690606a1e" providerId="LiveId" clId="{BEEAFC51-C8E8-48CB-B2EE-559B2CEBDC96}" dt="2024-06-17T03:41:07.094" v="840" actId="26606"/>
          <ac:spMkLst>
            <pc:docMk/>
            <pc:sldMk cId="3544687849" sldId="260"/>
            <ac:spMk id="13" creationId="{3B2E3793-BFE6-45A2-9B7B-E18844431C99}"/>
          </ac:spMkLst>
        </pc:spChg>
        <pc:spChg chg="add del">
          <ac:chgData name="Ankita Sharma" userId="3dda6ee690606a1e" providerId="LiveId" clId="{BEEAFC51-C8E8-48CB-B2EE-559B2CEBDC96}" dt="2024-06-16T15:55:57.142" v="812" actId="26606"/>
          <ac:spMkLst>
            <pc:docMk/>
            <pc:sldMk cId="3544687849" sldId="260"/>
            <ac:spMk id="14" creationId="{F68B3F68-107C-434F-AA38-110D5EA91B85}"/>
          </ac:spMkLst>
        </pc:spChg>
        <pc:spChg chg="add">
          <ac:chgData name="Ankita Sharma" userId="3dda6ee690606a1e" providerId="LiveId" clId="{BEEAFC51-C8E8-48CB-B2EE-559B2CEBDC96}" dt="2024-06-17T03:41:07.094" v="840" actId="26606"/>
          <ac:spMkLst>
            <pc:docMk/>
            <pc:sldMk cId="3544687849" sldId="260"/>
            <ac:spMk id="15" creationId="{BC4C4868-CB8F-4AF9-9CDB-8108F2C19B67}"/>
          </ac:spMkLst>
        </pc:spChg>
        <pc:spChg chg="add del">
          <ac:chgData name="Ankita Sharma" userId="3dda6ee690606a1e" providerId="LiveId" clId="{BEEAFC51-C8E8-48CB-B2EE-559B2CEBDC96}" dt="2024-06-16T15:55:57.142" v="812" actId="26606"/>
          <ac:spMkLst>
            <pc:docMk/>
            <pc:sldMk cId="3544687849" sldId="260"/>
            <ac:spMk id="16" creationId="{AAD0DBB9-1A4B-4391-81D4-CB19F9AB918A}"/>
          </ac:spMkLst>
        </pc:spChg>
        <pc:spChg chg="add">
          <ac:chgData name="Ankita Sharma" userId="3dda6ee690606a1e" providerId="LiveId" clId="{BEEAFC51-C8E8-48CB-B2EE-559B2CEBDC96}" dt="2024-06-17T03:41:07.094" v="840" actId="26606"/>
          <ac:spMkLst>
            <pc:docMk/>
            <pc:sldMk cId="3544687849" sldId="260"/>
            <ac:spMk id="17" creationId="{375E0459-6403-40CD-989D-56A4407CA12E}"/>
          </ac:spMkLst>
        </pc:spChg>
        <pc:spChg chg="add del">
          <ac:chgData name="Ankita Sharma" userId="3dda6ee690606a1e" providerId="LiveId" clId="{BEEAFC51-C8E8-48CB-B2EE-559B2CEBDC96}" dt="2024-06-16T15:55:57.142" v="812" actId="26606"/>
          <ac:spMkLst>
            <pc:docMk/>
            <pc:sldMk cId="3544687849" sldId="260"/>
            <ac:spMk id="18" creationId="{063BBA22-50EA-4C4D-BE05-F1CE4E63AA56}"/>
          </ac:spMkLst>
        </pc:spChg>
        <pc:spChg chg="add">
          <ac:chgData name="Ankita Sharma" userId="3dda6ee690606a1e" providerId="LiveId" clId="{BEEAFC51-C8E8-48CB-B2EE-559B2CEBDC96}" dt="2024-06-17T03:41:07.094" v="840" actId="26606"/>
          <ac:spMkLst>
            <pc:docMk/>
            <pc:sldMk cId="3544687849" sldId="260"/>
            <ac:spMk id="19" creationId="{53E5B1A8-3AC9-4BD1-9BBC-78CA94F2D1BA}"/>
          </ac:spMkLst>
        </pc:spChg>
        <pc:graphicFrameChg chg="add del mod">
          <ac:chgData name="Ankita Sharma" userId="3dda6ee690606a1e" providerId="LiveId" clId="{BEEAFC51-C8E8-48CB-B2EE-559B2CEBDC96}" dt="2024-06-16T15:55:57.142" v="812" actId="26606"/>
          <ac:graphicFrameMkLst>
            <pc:docMk/>
            <pc:sldMk cId="3544687849" sldId="260"/>
            <ac:graphicFrameMk id="8" creationId="{B80D8C28-7D56-724B-26D1-D15D25543D1D}"/>
          </ac:graphicFrameMkLst>
        </pc:graphicFrameChg>
        <pc:graphicFrameChg chg="add mod modGraphic">
          <ac:chgData name="Ankita Sharma" userId="3dda6ee690606a1e" providerId="LiveId" clId="{BEEAFC51-C8E8-48CB-B2EE-559B2CEBDC96}" dt="2024-06-19T06:33:29.255" v="2242" actId="207"/>
          <ac:graphicFrameMkLst>
            <pc:docMk/>
            <pc:sldMk cId="3544687849" sldId="260"/>
            <ac:graphicFrameMk id="21" creationId="{76652261-7D0D-5FDD-C3D3-CF9CF9F03702}"/>
          </ac:graphicFrameMkLst>
        </pc:graphicFrameChg>
        <pc:picChg chg="mod">
          <ac:chgData name="Ankita Sharma" userId="3dda6ee690606a1e" providerId="LiveId" clId="{BEEAFC51-C8E8-48CB-B2EE-559B2CEBDC96}" dt="2024-06-19T06:26:10.568" v="2217" actId="27614"/>
          <ac:picMkLst>
            <pc:docMk/>
            <pc:sldMk cId="3544687849" sldId="260"/>
            <ac:picMk id="6" creationId="{59DE848F-23EA-DD10-7CA9-E5A35CA4CEC0}"/>
          </ac:picMkLst>
        </pc:picChg>
        <pc:picChg chg="add mod">
          <ac:chgData name="Ankita Sharma" userId="3dda6ee690606a1e" providerId="LiveId" clId="{BEEAFC51-C8E8-48CB-B2EE-559B2CEBDC96}" dt="2024-06-17T05:18:29.919" v="1450" actId="1440"/>
          <ac:picMkLst>
            <pc:docMk/>
            <pc:sldMk cId="3544687849" sldId="260"/>
            <ac:picMk id="7" creationId="{96D02186-AA74-7752-FF13-A174F81036EF}"/>
          </ac:picMkLst>
        </pc:picChg>
      </pc:sldChg>
      <pc:sldChg chg="addSp delSp modSp mod setBg chgLayout">
        <pc:chgData name="Ankita Sharma" userId="3dda6ee690606a1e" providerId="LiveId" clId="{BEEAFC51-C8E8-48CB-B2EE-559B2CEBDC96}" dt="2024-06-19T05:32:00.010" v="1616" actId="20577"/>
        <pc:sldMkLst>
          <pc:docMk/>
          <pc:sldMk cId="1206244218" sldId="261"/>
        </pc:sldMkLst>
        <pc:spChg chg="mod ord">
          <ac:chgData name="Ankita Sharma" userId="3dda6ee690606a1e" providerId="LiveId" clId="{BEEAFC51-C8E8-48CB-B2EE-559B2CEBDC96}" dt="2024-06-17T04:16:02.791" v="1072" actId="26606"/>
          <ac:spMkLst>
            <pc:docMk/>
            <pc:sldMk cId="1206244218" sldId="261"/>
            <ac:spMk id="2" creationId="{DA9672BA-4BE1-529E-07EC-8F4A53233F03}"/>
          </ac:spMkLst>
        </pc:spChg>
        <pc:spChg chg="add del mod ord">
          <ac:chgData name="Ankita Sharma" userId="3dda6ee690606a1e" providerId="LiveId" clId="{BEEAFC51-C8E8-48CB-B2EE-559B2CEBDC96}" dt="2024-06-17T04:16:02.791" v="1072" actId="26606"/>
          <ac:spMkLst>
            <pc:docMk/>
            <pc:sldMk cId="1206244218" sldId="261"/>
            <ac:spMk id="3" creationId="{0008CE9D-8D9D-D854-5362-795C2D0BEA09}"/>
          </ac:spMkLst>
        </pc:spChg>
        <pc:spChg chg="del mod">
          <ac:chgData name="Ankita Sharma" userId="3dda6ee690606a1e" providerId="LiveId" clId="{BEEAFC51-C8E8-48CB-B2EE-559B2CEBDC96}" dt="2024-06-16T15:31:42.089" v="653" actId="478"/>
          <ac:spMkLst>
            <pc:docMk/>
            <pc:sldMk cId="1206244218" sldId="261"/>
            <ac:spMk id="3" creationId="{C69F77E6-6698-55B6-C98F-1338F8539D37}"/>
          </ac:spMkLst>
        </pc:spChg>
        <pc:spChg chg="mod ord">
          <ac:chgData name="Ankita Sharma" userId="3dda6ee690606a1e" providerId="LiveId" clId="{BEEAFC51-C8E8-48CB-B2EE-559B2CEBDC96}" dt="2024-06-17T04:16:02.791" v="1072" actId="26606"/>
          <ac:spMkLst>
            <pc:docMk/>
            <pc:sldMk cId="1206244218" sldId="261"/>
            <ac:spMk id="4" creationId="{EEF90905-61DD-7573-FB83-64447E29ABB1}"/>
          </ac:spMkLst>
        </pc:spChg>
        <pc:spChg chg="del mod">
          <ac:chgData name="Ankita Sharma" userId="3dda6ee690606a1e" providerId="LiveId" clId="{BEEAFC51-C8E8-48CB-B2EE-559B2CEBDC96}" dt="2024-06-17T03:44:39.236" v="873" actId="478"/>
          <ac:spMkLst>
            <pc:docMk/>
            <pc:sldMk cId="1206244218" sldId="261"/>
            <ac:spMk id="5" creationId="{6F6DCD10-8A3E-7240-0E8B-DDE634E0B5E4}"/>
          </ac:spMkLst>
        </pc:spChg>
        <pc:spChg chg="add del mod">
          <ac:chgData name="Ankita Sharma" userId="3dda6ee690606a1e" providerId="LiveId" clId="{BEEAFC51-C8E8-48CB-B2EE-559B2CEBDC96}" dt="2024-06-17T04:13:29.651" v="1049" actId="478"/>
          <ac:spMkLst>
            <pc:docMk/>
            <pc:sldMk cId="1206244218" sldId="261"/>
            <ac:spMk id="7" creationId="{99C682C8-7749-8343-D185-14FBFB83FD5A}"/>
          </ac:spMkLst>
        </pc:spChg>
        <pc:spChg chg="add del mod">
          <ac:chgData name="Ankita Sharma" userId="3dda6ee690606a1e" providerId="LiveId" clId="{BEEAFC51-C8E8-48CB-B2EE-559B2CEBDC96}" dt="2024-06-17T04:13:32.032" v="1050" actId="478"/>
          <ac:spMkLst>
            <pc:docMk/>
            <pc:sldMk cId="1206244218" sldId="261"/>
            <ac:spMk id="8" creationId="{CF77FFE9-C032-279C-812E-F38BA0E5C57F}"/>
          </ac:spMkLst>
        </pc:spChg>
        <pc:spChg chg="add del mod">
          <ac:chgData name="Ankita Sharma" userId="3dda6ee690606a1e" providerId="LiveId" clId="{BEEAFC51-C8E8-48CB-B2EE-559B2CEBDC96}" dt="2024-06-16T15:31:45.688" v="654" actId="478"/>
          <ac:spMkLst>
            <pc:docMk/>
            <pc:sldMk cId="1206244218" sldId="261"/>
            <ac:spMk id="10" creationId="{F3CDA748-4235-2A1F-94FB-0A8A3FDD17AC}"/>
          </ac:spMkLst>
        </pc:spChg>
        <pc:spChg chg="add">
          <ac:chgData name="Ankita Sharma" userId="3dda6ee690606a1e" providerId="LiveId" clId="{BEEAFC51-C8E8-48CB-B2EE-559B2CEBDC96}" dt="2024-06-17T04:16:02.791" v="1072" actId="26606"/>
          <ac:spMkLst>
            <pc:docMk/>
            <pc:sldMk cId="1206244218" sldId="261"/>
            <ac:spMk id="12" creationId="{BACC6370-2D7E-4714-9D71-7542949D7D5D}"/>
          </ac:spMkLst>
        </pc:spChg>
        <pc:spChg chg="add">
          <ac:chgData name="Ankita Sharma" userId="3dda6ee690606a1e" providerId="LiveId" clId="{BEEAFC51-C8E8-48CB-B2EE-559B2CEBDC96}" dt="2024-06-17T04:16:02.791" v="1072" actId="26606"/>
          <ac:spMkLst>
            <pc:docMk/>
            <pc:sldMk cId="1206244218" sldId="261"/>
            <ac:spMk id="14" creationId="{F68B3F68-107C-434F-AA38-110D5EA91B85}"/>
          </ac:spMkLst>
        </pc:spChg>
        <pc:spChg chg="add">
          <ac:chgData name="Ankita Sharma" userId="3dda6ee690606a1e" providerId="LiveId" clId="{BEEAFC51-C8E8-48CB-B2EE-559B2CEBDC96}" dt="2024-06-17T04:16:02.791" v="1072" actId="26606"/>
          <ac:spMkLst>
            <pc:docMk/>
            <pc:sldMk cId="1206244218" sldId="261"/>
            <ac:spMk id="16" creationId="{AAD0DBB9-1A4B-4391-81D4-CB19F9AB918A}"/>
          </ac:spMkLst>
        </pc:spChg>
        <pc:spChg chg="add">
          <ac:chgData name="Ankita Sharma" userId="3dda6ee690606a1e" providerId="LiveId" clId="{BEEAFC51-C8E8-48CB-B2EE-559B2CEBDC96}" dt="2024-06-17T04:16:02.791" v="1072" actId="26606"/>
          <ac:spMkLst>
            <pc:docMk/>
            <pc:sldMk cId="1206244218" sldId="261"/>
            <ac:spMk id="18" creationId="{063BBA22-50EA-4C4D-BE05-F1CE4E63AA56}"/>
          </ac:spMkLst>
        </pc:spChg>
        <pc:graphicFrameChg chg="add mod modGraphic">
          <ac:chgData name="Ankita Sharma" userId="3dda6ee690606a1e" providerId="LiveId" clId="{BEEAFC51-C8E8-48CB-B2EE-559B2CEBDC96}" dt="2024-06-19T05:32:00.010" v="1616" actId="20577"/>
          <ac:graphicFrameMkLst>
            <pc:docMk/>
            <pc:sldMk cId="1206244218" sldId="261"/>
            <ac:graphicFrameMk id="9" creationId="{4FF5A91B-0996-DF0E-01F3-9C253EFF765B}"/>
          </ac:graphicFrameMkLst>
        </pc:graphicFrameChg>
        <pc:picChg chg="mod">
          <ac:chgData name="Ankita Sharma" userId="3dda6ee690606a1e" providerId="LiveId" clId="{BEEAFC51-C8E8-48CB-B2EE-559B2CEBDC96}" dt="2024-06-16T15:35:15.958" v="694" actId="14100"/>
          <ac:picMkLst>
            <pc:docMk/>
            <pc:sldMk cId="1206244218" sldId="261"/>
            <ac:picMk id="6" creationId="{7CA07901-579C-BFCC-7D89-A24BBE44C4BD}"/>
          </ac:picMkLst>
        </pc:picChg>
      </pc:sldChg>
      <pc:sldChg chg="addSp delSp modSp mod setBg">
        <pc:chgData name="Ankita Sharma" userId="3dda6ee690606a1e" providerId="LiveId" clId="{BEEAFC51-C8E8-48CB-B2EE-559B2CEBDC96}" dt="2024-06-20T06:18:45.154" v="2518" actId="20577"/>
        <pc:sldMkLst>
          <pc:docMk/>
          <pc:sldMk cId="1373306154" sldId="262"/>
        </pc:sldMkLst>
        <pc:spChg chg="mod">
          <ac:chgData name="Ankita Sharma" userId="3dda6ee690606a1e" providerId="LiveId" clId="{BEEAFC51-C8E8-48CB-B2EE-559B2CEBDC96}" dt="2024-06-17T04:17:08.133" v="1076" actId="26606"/>
          <ac:spMkLst>
            <pc:docMk/>
            <pc:sldMk cId="1373306154" sldId="262"/>
            <ac:spMk id="2" creationId="{E63E1AFC-9CD1-08C8-0F87-3A71E5733E59}"/>
          </ac:spMkLst>
        </pc:spChg>
        <pc:spChg chg="del">
          <ac:chgData name="Ankita Sharma" userId="3dda6ee690606a1e" providerId="LiveId" clId="{BEEAFC51-C8E8-48CB-B2EE-559B2CEBDC96}" dt="2024-06-17T03:46:43.932" v="874"/>
          <ac:spMkLst>
            <pc:docMk/>
            <pc:sldMk cId="1373306154" sldId="262"/>
            <ac:spMk id="3" creationId="{2DD0E2DC-1F64-6150-E936-2EFC08A56F0F}"/>
          </ac:spMkLst>
        </pc:spChg>
        <pc:spChg chg="add mod">
          <ac:chgData name="Ankita Sharma" userId="3dda6ee690606a1e" providerId="LiveId" clId="{BEEAFC51-C8E8-48CB-B2EE-559B2CEBDC96}" dt="2024-06-20T06:18:45.154" v="2518" actId="20577"/>
          <ac:spMkLst>
            <pc:docMk/>
            <pc:sldMk cId="1373306154" sldId="262"/>
            <ac:spMk id="3" creationId="{E0CA8D46-C65D-D17E-DA81-522F77E016E3}"/>
          </ac:spMkLst>
        </pc:spChg>
        <pc:spChg chg="mod">
          <ac:chgData name="Ankita Sharma" userId="3dda6ee690606a1e" providerId="LiveId" clId="{BEEAFC51-C8E8-48CB-B2EE-559B2CEBDC96}" dt="2024-06-17T04:17:08.133" v="1076" actId="26606"/>
          <ac:spMkLst>
            <pc:docMk/>
            <pc:sldMk cId="1373306154" sldId="262"/>
            <ac:spMk id="4" creationId="{6849D843-D489-0698-8F13-E18D7AC34CCE}"/>
          </ac:spMkLst>
        </pc:spChg>
        <pc:spChg chg="del">
          <ac:chgData name="Ankita Sharma" userId="3dda6ee690606a1e" providerId="LiveId" clId="{BEEAFC51-C8E8-48CB-B2EE-559B2CEBDC96}" dt="2024-06-17T04:16:31.473" v="1073" actId="478"/>
          <ac:spMkLst>
            <pc:docMk/>
            <pc:sldMk cId="1373306154" sldId="262"/>
            <ac:spMk id="5" creationId="{606B1AD0-3937-0010-0111-E6BE0A3744C4}"/>
          </ac:spMkLst>
        </pc:spChg>
        <pc:spChg chg="add del">
          <ac:chgData name="Ankita Sharma" userId="3dda6ee690606a1e" providerId="LiveId" clId="{BEEAFC51-C8E8-48CB-B2EE-559B2CEBDC96}" dt="2024-06-17T04:17:08.059" v="1075" actId="26606"/>
          <ac:spMkLst>
            <pc:docMk/>
            <pc:sldMk cId="1373306154" sldId="262"/>
            <ac:spMk id="12" creationId="{BACC6370-2D7E-4714-9D71-7542949D7D5D}"/>
          </ac:spMkLst>
        </pc:spChg>
        <pc:spChg chg="add del">
          <ac:chgData name="Ankita Sharma" userId="3dda6ee690606a1e" providerId="LiveId" clId="{BEEAFC51-C8E8-48CB-B2EE-559B2CEBDC96}" dt="2024-06-17T04:17:08.059" v="1075" actId="26606"/>
          <ac:spMkLst>
            <pc:docMk/>
            <pc:sldMk cId="1373306154" sldId="262"/>
            <ac:spMk id="14" creationId="{F68B3F68-107C-434F-AA38-110D5EA91B85}"/>
          </ac:spMkLst>
        </pc:spChg>
        <pc:spChg chg="add del">
          <ac:chgData name="Ankita Sharma" userId="3dda6ee690606a1e" providerId="LiveId" clId="{BEEAFC51-C8E8-48CB-B2EE-559B2CEBDC96}" dt="2024-06-17T04:17:08.059" v="1075" actId="26606"/>
          <ac:spMkLst>
            <pc:docMk/>
            <pc:sldMk cId="1373306154" sldId="262"/>
            <ac:spMk id="16" creationId="{AAD0DBB9-1A4B-4391-81D4-CB19F9AB918A}"/>
          </ac:spMkLst>
        </pc:spChg>
        <pc:spChg chg="add del">
          <ac:chgData name="Ankita Sharma" userId="3dda6ee690606a1e" providerId="LiveId" clId="{BEEAFC51-C8E8-48CB-B2EE-559B2CEBDC96}" dt="2024-06-17T04:17:08.059" v="1075" actId="26606"/>
          <ac:spMkLst>
            <pc:docMk/>
            <pc:sldMk cId="1373306154" sldId="262"/>
            <ac:spMk id="18" creationId="{063BBA22-50EA-4C4D-BE05-F1CE4E63AA56}"/>
          </ac:spMkLst>
        </pc:spChg>
        <pc:spChg chg="add">
          <ac:chgData name="Ankita Sharma" userId="3dda6ee690606a1e" providerId="LiveId" clId="{BEEAFC51-C8E8-48CB-B2EE-559B2CEBDC96}" dt="2024-06-17T04:17:08.133" v="1076" actId="26606"/>
          <ac:spMkLst>
            <pc:docMk/>
            <pc:sldMk cId="1373306154" sldId="262"/>
            <ac:spMk id="20" creationId="{BACC6370-2D7E-4714-9D71-7542949D7D5D}"/>
          </ac:spMkLst>
        </pc:spChg>
        <pc:spChg chg="add">
          <ac:chgData name="Ankita Sharma" userId="3dda6ee690606a1e" providerId="LiveId" clId="{BEEAFC51-C8E8-48CB-B2EE-559B2CEBDC96}" dt="2024-06-17T04:17:08.133" v="1076" actId="26606"/>
          <ac:spMkLst>
            <pc:docMk/>
            <pc:sldMk cId="1373306154" sldId="262"/>
            <ac:spMk id="21" creationId="{F68B3F68-107C-434F-AA38-110D5EA91B85}"/>
          </ac:spMkLst>
        </pc:spChg>
        <pc:spChg chg="add">
          <ac:chgData name="Ankita Sharma" userId="3dda6ee690606a1e" providerId="LiveId" clId="{BEEAFC51-C8E8-48CB-B2EE-559B2CEBDC96}" dt="2024-06-17T04:17:08.133" v="1076" actId="26606"/>
          <ac:spMkLst>
            <pc:docMk/>
            <pc:sldMk cId="1373306154" sldId="262"/>
            <ac:spMk id="22" creationId="{AAD0DBB9-1A4B-4391-81D4-CB19F9AB918A}"/>
          </ac:spMkLst>
        </pc:spChg>
        <pc:spChg chg="add">
          <ac:chgData name="Ankita Sharma" userId="3dda6ee690606a1e" providerId="LiveId" clId="{BEEAFC51-C8E8-48CB-B2EE-559B2CEBDC96}" dt="2024-06-17T04:17:08.133" v="1076" actId="26606"/>
          <ac:spMkLst>
            <pc:docMk/>
            <pc:sldMk cId="1373306154" sldId="262"/>
            <ac:spMk id="23" creationId="{063BBA22-50EA-4C4D-BE05-F1CE4E63AA56}"/>
          </ac:spMkLst>
        </pc:spChg>
        <pc:graphicFrameChg chg="add mod modGraphic">
          <ac:chgData name="Ankita Sharma" userId="3dda6ee690606a1e" providerId="LiveId" clId="{BEEAFC51-C8E8-48CB-B2EE-559B2CEBDC96}" dt="2024-06-19T06:34:30.019" v="2299" actId="1076"/>
          <ac:graphicFrameMkLst>
            <pc:docMk/>
            <pc:sldMk cId="1373306154" sldId="262"/>
            <ac:graphicFrameMk id="7" creationId="{F3DC78BF-01E0-B246-8A53-1C77A21D7DD7}"/>
          </ac:graphicFrameMkLst>
        </pc:graphicFrameChg>
        <pc:picChg chg="mod">
          <ac:chgData name="Ankita Sharma" userId="3dda6ee690606a1e" providerId="LiveId" clId="{BEEAFC51-C8E8-48CB-B2EE-559B2CEBDC96}" dt="2024-06-16T15:39:50.389" v="707" actId="14100"/>
          <ac:picMkLst>
            <pc:docMk/>
            <pc:sldMk cId="1373306154" sldId="262"/>
            <ac:picMk id="6" creationId="{CC7E35C9-8D50-F7CA-E6F1-C10B29E0AEB2}"/>
          </ac:picMkLst>
        </pc:picChg>
      </pc:sldChg>
      <pc:sldChg chg="addSp delSp modSp mod setBg">
        <pc:chgData name="Ankita Sharma" userId="3dda6ee690606a1e" providerId="LiveId" clId="{BEEAFC51-C8E8-48CB-B2EE-559B2CEBDC96}" dt="2024-06-17T06:24:55.152" v="1536" actId="1076"/>
        <pc:sldMkLst>
          <pc:docMk/>
          <pc:sldMk cId="1911276768" sldId="263"/>
        </pc:sldMkLst>
        <pc:spChg chg="mod">
          <ac:chgData name="Ankita Sharma" userId="3dda6ee690606a1e" providerId="LiveId" clId="{BEEAFC51-C8E8-48CB-B2EE-559B2CEBDC96}" dt="2024-06-17T06:24:55.152" v="1536" actId="1076"/>
          <ac:spMkLst>
            <pc:docMk/>
            <pc:sldMk cId="1911276768" sldId="263"/>
            <ac:spMk id="2" creationId="{E63E1AFC-9CD1-08C8-0F87-3A71E5733E59}"/>
          </ac:spMkLst>
        </pc:spChg>
        <pc:spChg chg="del">
          <ac:chgData name="Ankita Sharma" userId="3dda6ee690606a1e" providerId="LiveId" clId="{BEEAFC51-C8E8-48CB-B2EE-559B2CEBDC96}" dt="2024-06-16T13:27:28.507" v="47"/>
          <ac:spMkLst>
            <pc:docMk/>
            <pc:sldMk cId="1911276768" sldId="263"/>
            <ac:spMk id="3" creationId="{2DD0E2DC-1F64-6150-E936-2EFC08A56F0F}"/>
          </ac:spMkLst>
        </pc:spChg>
        <pc:spChg chg="mod ord">
          <ac:chgData name="Ankita Sharma" userId="3dda6ee690606a1e" providerId="LiveId" clId="{BEEAFC51-C8E8-48CB-B2EE-559B2CEBDC96}" dt="2024-06-16T15:48:58.125" v="778" actId="26606"/>
          <ac:spMkLst>
            <pc:docMk/>
            <pc:sldMk cId="1911276768" sldId="263"/>
            <ac:spMk id="4" creationId="{152510F1-C90F-1644-E1E6-E6F7AEB43F1B}"/>
          </ac:spMkLst>
        </pc:spChg>
        <pc:spChg chg="del mod">
          <ac:chgData name="Ankita Sharma" userId="3dda6ee690606a1e" providerId="LiveId" clId="{BEEAFC51-C8E8-48CB-B2EE-559B2CEBDC96}" dt="2024-06-17T06:23:45.790" v="1531" actId="478"/>
          <ac:spMkLst>
            <pc:docMk/>
            <pc:sldMk cId="1911276768" sldId="263"/>
            <ac:spMk id="5" creationId="{8EF452A5-4A37-38F4-E86E-331DB996CC6B}"/>
          </ac:spMkLst>
        </pc:spChg>
        <pc:spChg chg="add del mod">
          <ac:chgData name="Ankita Sharma" userId="3dda6ee690606a1e" providerId="LiveId" clId="{BEEAFC51-C8E8-48CB-B2EE-559B2CEBDC96}" dt="2024-06-16T13:31:54.081" v="56"/>
          <ac:spMkLst>
            <pc:docMk/>
            <pc:sldMk cId="1911276768" sldId="263"/>
            <ac:spMk id="9" creationId="{BE6CAA04-E1AC-91FC-26FB-0357AC318FDE}"/>
          </ac:spMkLst>
        </pc:spChg>
        <pc:spChg chg="add del mod">
          <ac:chgData name="Ankita Sharma" userId="3dda6ee690606a1e" providerId="LiveId" clId="{BEEAFC51-C8E8-48CB-B2EE-559B2CEBDC96}" dt="2024-06-16T13:32:36.194" v="61" actId="3680"/>
          <ac:spMkLst>
            <pc:docMk/>
            <pc:sldMk cId="1911276768" sldId="263"/>
            <ac:spMk id="12" creationId="{D521C13F-F241-89AD-8A49-B0F80DBA2D5E}"/>
          </ac:spMkLst>
        </pc:spChg>
        <pc:spChg chg="add del mod">
          <ac:chgData name="Ankita Sharma" userId="3dda6ee690606a1e" providerId="LiveId" clId="{BEEAFC51-C8E8-48CB-B2EE-559B2CEBDC96}" dt="2024-06-16T15:48:42.411" v="777"/>
          <ac:spMkLst>
            <pc:docMk/>
            <pc:sldMk cId="1911276768" sldId="263"/>
            <ac:spMk id="15" creationId="{029BC652-8C9C-C112-0F8E-7D105280E172}"/>
          </ac:spMkLst>
        </pc:spChg>
        <pc:spChg chg="add">
          <ac:chgData name="Ankita Sharma" userId="3dda6ee690606a1e" providerId="LiveId" clId="{BEEAFC51-C8E8-48CB-B2EE-559B2CEBDC96}" dt="2024-06-16T15:48:58.125" v="778" actId="26606"/>
          <ac:spMkLst>
            <pc:docMk/>
            <pc:sldMk cId="1911276768" sldId="263"/>
            <ac:spMk id="22" creationId="{BACC6370-2D7E-4714-9D71-7542949D7D5D}"/>
          </ac:spMkLst>
        </pc:spChg>
        <pc:spChg chg="add">
          <ac:chgData name="Ankita Sharma" userId="3dda6ee690606a1e" providerId="LiveId" clId="{BEEAFC51-C8E8-48CB-B2EE-559B2CEBDC96}" dt="2024-06-16T15:48:58.125" v="778" actId="26606"/>
          <ac:spMkLst>
            <pc:docMk/>
            <pc:sldMk cId="1911276768" sldId="263"/>
            <ac:spMk id="24" creationId="{F68B3F68-107C-434F-AA38-110D5EA91B85}"/>
          </ac:spMkLst>
        </pc:spChg>
        <pc:spChg chg="add">
          <ac:chgData name="Ankita Sharma" userId="3dda6ee690606a1e" providerId="LiveId" clId="{BEEAFC51-C8E8-48CB-B2EE-559B2CEBDC96}" dt="2024-06-16T15:48:58.125" v="778" actId="26606"/>
          <ac:spMkLst>
            <pc:docMk/>
            <pc:sldMk cId="1911276768" sldId="263"/>
            <ac:spMk id="26" creationId="{AAD0DBB9-1A4B-4391-81D4-CB19F9AB918A}"/>
          </ac:spMkLst>
        </pc:spChg>
        <pc:spChg chg="add">
          <ac:chgData name="Ankita Sharma" userId="3dda6ee690606a1e" providerId="LiveId" clId="{BEEAFC51-C8E8-48CB-B2EE-559B2CEBDC96}" dt="2024-06-16T15:48:58.125" v="778" actId="26606"/>
          <ac:spMkLst>
            <pc:docMk/>
            <pc:sldMk cId="1911276768" sldId="263"/>
            <ac:spMk id="28" creationId="{063BBA22-50EA-4C4D-BE05-F1CE4E63AA56}"/>
          </ac:spMkLst>
        </pc:spChg>
        <pc:graphicFrameChg chg="add del mod modGraphic">
          <ac:chgData name="Ankita Sharma" userId="3dda6ee690606a1e" providerId="LiveId" clId="{BEEAFC51-C8E8-48CB-B2EE-559B2CEBDC96}" dt="2024-06-16T13:31:24.696" v="55" actId="478"/>
          <ac:graphicFrameMkLst>
            <pc:docMk/>
            <pc:sldMk cId="1911276768" sldId="263"/>
            <ac:graphicFrameMk id="7" creationId="{F2C6D16C-0826-4F21-2D81-4EF61119868D}"/>
          </ac:graphicFrameMkLst>
        </pc:graphicFrameChg>
        <pc:graphicFrameChg chg="add del mod modGraphic">
          <ac:chgData name="Ankita Sharma" userId="3dda6ee690606a1e" providerId="LiveId" clId="{BEEAFC51-C8E8-48CB-B2EE-559B2CEBDC96}" dt="2024-06-16T13:32:09.327" v="60" actId="478"/>
          <ac:graphicFrameMkLst>
            <pc:docMk/>
            <pc:sldMk cId="1911276768" sldId="263"/>
            <ac:graphicFrameMk id="10" creationId="{4F7A52DA-72EE-5C7F-9362-B1567292F18B}"/>
          </ac:graphicFrameMkLst>
        </pc:graphicFrameChg>
        <pc:graphicFrameChg chg="add del mod ord modGraphic">
          <ac:chgData name="Ankita Sharma" userId="3dda6ee690606a1e" providerId="LiveId" clId="{BEEAFC51-C8E8-48CB-B2EE-559B2CEBDC96}" dt="2024-06-16T15:45:26.864" v="756" actId="478"/>
          <ac:graphicFrameMkLst>
            <pc:docMk/>
            <pc:sldMk cId="1911276768" sldId="263"/>
            <ac:graphicFrameMk id="13" creationId="{EBB9BF7F-ED6D-31CB-39E2-0EB71B29C0E6}"/>
          </ac:graphicFrameMkLst>
        </pc:graphicFrameChg>
        <pc:graphicFrameChg chg="add mod modGraphic">
          <ac:chgData name="Ankita Sharma" userId="3dda6ee690606a1e" providerId="LiveId" clId="{BEEAFC51-C8E8-48CB-B2EE-559B2CEBDC96}" dt="2024-06-16T15:47:17.188" v="770"/>
          <ac:graphicFrameMkLst>
            <pc:docMk/>
            <pc:sldMk cId="1911276768" sldId="263"/>
            <ac:graphicFrameMk id="16" creationId="{1E96F36C-83CC-CE77-4D21-9B1A2720D5A2}"/>
          </ac:graphicFrameMkLst>
        </pc:graphicFrameChg>
        <pc:graphicFrameChg chg="add mod modGraphic">
          <ac:chgData name="Ankita Sharma" userId="3dda6ee690606a1e" providerId="LiveId" clId="{BEEAFC51-C8E8-48CB-B2EE-559B2CEBDC96}" dt="2024-06-16T15:49:24.186" v="783" actId="14100"/>
          <ac:graphicFrameMkLst>
            <pc:docMk/>
            <pc:sldMk cId="1911276768" sldId="263"/>
            <ac:graphicFrameMk id="17" creationId="{F011360C-C16C-EADF-9134-C5F617832771}"/>
          </ac:graphicFrameMkLst>
        </pc:graphicFrameChg>
        <pc:picChg chg="mod">
          <ac:chgData name="Ankita Sharma" userId="3dda6ee690606a1e" providerId="LiveId" clId="{BEEAFC51-C8E8-48CB-B2EE-559B2CEBDC96}" dt="2024-06-16T13:27:23.148" v="46" actId="14100"/>
          <ac:picMkLst>
            <pc:docMk/>
            <pc:sldMk cId="1911276768" sldId="263"/>
            <ac:picMk id="6" creationId="{FDE056D7-024E-A9C1-BBD7-5EE6669F64BF}"/>
          </ac:picMkLst>
        </pc:picChg>
      </pc:sldChg>
      <pc:sldChg chg="addSp delSp modSp mod setBg">
        <pc:chgData name="Ankita Sharma" userId="3dda6ee690606a1e" providerId="LiveId" clId="{BEEAFC51-C8E8-48CB-B2EE-559B2CEBDC96}" dt="2024-06-17T06:25:02.877" v="1537" actId="1076"/>
        <pc:sldMkLst>
          <pc:docMk/>
          <pc:sldMk cId="1498613200" sldId="264"/>
        </pc:sldMkLst>
        <pc:spChg chg="mod">
          <ac:chgData name="Ankita Sharma" userId="3dda6ee690606a1e" providerId="LiveId" clId="{BEEAFC51-C8E8-48CB-B2EE-559B2CEBDC96}" dt="2024-06-17T06:25:02.877" v="1537" actId="1076"/>
          <ac:spMkLst>
            <pc:docMk/>
            <pc:sldMk cId="1498613200" sldId="264"/>
            <ac:spMk id="2" creationId="{E63E1AFC-9CD1-08C8-0F87-3A71E5733E59}"/>
          </ac:spMkLst>
        </pc:spChg>
        <pc:spChg chg="del mod">
          <ac:chgData name="Ankita Sharma" userId="3dda6ee690606a1e" providerId="LiveId" clId="{BEEAFC51-C8E8-48CB-B2EE-559B2CEBDC96}" dt="2024-06-16T15:50:09.620" v="791"/>
          <ac:spMkLst>
            <pc:docMk/>
            <pc:sldMk cId="1498613200" sldId="264"/>
            <ac:spMk id="3" creationId="{2DD0E2DC-1F64-6150-E936-2EFC08A56F0F}"/>
          </ac:spMkLst>
        </pc:spChg>
        <pc:spChg chg="mod ord">
          <ac:chgData name="Ankita Sharma" userId="3dda6ee690606a1e" providerId="LiveId" clId="{BEEAFC51-C8E8-48CB-B2EE-559B2CEBDC96}" dt="2024-06-16T15:50:16.549" v="792" actId="26606"/>
          <ac:spMkLst>
            <pc:docMk/>
            <pc:sldMk cId="1498613200" sldId="264"/>
            <ac:spMk id="4" creationId="{252D75EE-F9AD-7ECC-099C-1DECD261DAA7}"/>
          </ac:spMkLst>
        </pc:spChg>
        <pc:spChg chg="del mod">
          <ac:chgData name="Ankita Sharma" userId="3dda6ee690606a1e" providerId="LiveId" clId="{BEEAFC51-C8E8-48CB-B2EE-559B2CEBDC96}" dt="2024-06-17T06:23:51.998" v="1532" actId="478"/>
          <ac:spMkLst>
            <pc:docMk/>
            <pc:sldMk cId="1498613200" sldId="264"/>
            <ac:spMk id="5" creationId="{BC6C537E-F258-FF89-BDC8-88EC70E7BEAF}"/>
          </ac:spMkLst>
        </pc:spChg>
        <pc:spChg chg="add del">
          <ac:chgData name="Ankita Sharma" userId="3dda6ee690606a1e" providerId="LiveId" clId="{BEEAFC51-C8E8-48CB-B2EE-559B2CEBDC96}" dt="2024-06-16T15:50:43.592" v="797" actId="26606"/>
          <ac:spMkLst>
            <pc:docMk/>
            <pc:sldMk cId="1498613200" sldId="264"/>
            <ac:spMk id="12" creationId="{BACC6370-2D7E-4714-9D71-7542949D7D5D}"/>
          </ac:spMkLst>
        </pc:spChg>
        <pc:spChg chg="add del">
          <ac:chgData name="Ankita Sharma" userId="3dda6ee690606a1e" providerId="LiveId" clId="{BEEAFC51-C8E8-48CB-B2EE-559B2CEBDC96}" dt="2024-06-16T15:50:43.592" v="797" actId="26606"/>
          <ac:spMkLst>
            <pc:docMk/>
            <pc:sldMk cId="1498613200" sldId="264"/>
            <ac:spMk id="14" creationId="{F68B3F68-107C-434F-AA38-110D5EA91B85}"/>
          </ac:spMkLst>
        </pc:spChg>
        <pc:spChg chg="add del">
          <ac:chgData name="Ankita Sharma" userId="3dda6ee690606a1e" providerId="LiveId" clId="{BEEAFC51-C8E8-48CB-B2EE-559B2CEBDC96}" dt="2024-06-16T15:50:43.592" v="797" actId="26606"/>
          <ac:spMkLst>
            <pc:docMk/>
            <pc:sldMk cId="1498613200" sldId="264"/>
            <ac:spMk id="16" creationId="{AAD0DBB9-1A4B-4391-81D4-CB19F9AB918A}"/>
          </ac:spMkLst>
        </pc:spChg>
        <pc:spChg chg="add del">
          <ac:chgData name="Ankita Sharma" userId="3dda6ee690606a1e" providerId="LiveId" clId="{BEEAFC51-C8E8-48CB-B2EE-559B2CEBDC96}" dt="2024-06-16T15:50:43.592" v="797" actId="26606"/>
          <ac:spMkLst>
            <pc:docMk/>
            <pc:sldMk cId="1498613200" sldId="264"/>
            <ac:spMk id="18" creationId="{063BBA22-50EA-4C4D-BE05-F1CE4E63AA56}"/>
          </ac:spMkLst>
        </pc:spChg>
        <pc:spChg chg="add">
          <ac:chgData name="Ankita Sharma" userId="3dda6ee690606a1e" providerId="LiveId" clId="{BEEAFC51-C8E8-48CB-B2EE-559B2CEBDC96}" dt="2024-06-16T15:50:43.592" v="797" actId="26606"/>
          <ac:spMkLst>
            <pc:docMk/>
            <pc:sldMk cId="1498613200" sldId="264"/>
            <ac:spMk id="23" creationId="{BACC6370-2D7E-4714-9D71-7542949D7D5D}"/>
          </ac:spMkLst>
        </pc:spChg>
        <pc:spChg chg="add">
          <ac:chgData name="Ankita Sharma" userId="3dda6ee690606a1e" providerId="LiveId" clId="{BEEAFC51-C8E8-48CB-B2EE-559B2CEBDC96}" dt="2024-06-16T15:50:43.592" v="797" actId="26606"/>
          <ac:spMkLst>
            <pc:docMk/>
            <pc:sldMk cId="1498613200" sldId="264"/>
            <ac:spMk id="25" creationId="{F68B3F68-107C-434F-AA38-110D5EA91B85}"/>
          </ac:spMkLst>
        </pc:spChg>
        <pc:spChg chg="add">
          <ac:chgData name="Ankita Sharma" userId="3dda6ee690606a1e" providerId="LiveId" clId="{BEEAFC51-C8E8-48CB-B2EE-559B2CEBDC96}" dt="2024-06-16T15:50:43.592" v="797" actId="26606"/>
          <ac:spMkLst>
            <pc:docMk/>
            <pc:sldMk cId="1498613200" sldId="264"/>
            <ac:spMk id="27" creationId="{AAD0DBB9-1A4B-4391-81D4-CB19F9AB918A}"/>
          </ac:spMkLst>
        </pc:spChg>
        <pc:spChg chg="add">
          <ac:chgData name="Ankita Sharma" userId="3dda6ee690606a1e" providerId="LiveId" clId="{BEEAFC51-C8E8-48CB-B2EE-559B2CEBDC96}" dt="2024-06-16T15:50:43.592" v="797" actId="26606"/>
          <ac:spMkLst>
            <pc:docMk/>
            <pc:sldMk cId="1498613200" sldId="264"/>
            <ac:spMk id="29" creationId="{063BBA22-50EA-4C4D-BE05-F1CE4E63AA56}"/>
          </ac:spMkLst>
        </pc:spChg>
        <pc:graphicFrameChg chg="add mod ord modGraphic">
          <ac:chgData name="Ankita Sharma" userId="3dda6ee690606a1e" providerId="LiveId" clId="{BEEAFC51-C8E8-48CB-B2EE-559B2CEBDC96}" dt="2024-06-16T15:56:14.311" v="825" actId="1038"/>
          <ac:graphicFrameMkLst>
            <pc:docMk/>
            <pc:sldMk cId="1498613200" sldId="264"/>
            <ac:graphicFrameMk id="7" creationId="{EBE5B4C5-A3B1-8B1C-4124-C8977D79FD05}"/>
          </ac:graphicFrameMkLst>
        </pc:graphicFrameChg>
        <pc:picChg chg="mod">
          <ac:chgData name="Ankita Sharma" userId="3dda6ee690606a1e" providerId="LiveId" clId="{BEEAFC51-C8E8-48CB-B2EE-559B2CEBDC96}" dt="2024-06-16T15:30:01.078" v="645" actId="14100"/>
          <ac:picMkLst>
            <pc:docMk/>
            <pc:sldMk cId="1498613200" sldId="264"/>
            <ac:picMk id="6" creationId="{DB668B9E-FFED-72D7-8936-12D60B63DDB2}"/>
          </ac:picMkLst>
        </pc:picChg>
      </pc:sldChg>
      <pc:sldChg chg="addSp delSp modSp add del mod setBg modClrScheme delDesignElem chgLayout">
        <pc:chgData name="Ankita Sharma" userId="3dda6ee690606a1e" providerId="LiveId" clId="{BEEAFC51-C8E8-48CB-B2EE-559B2CEBDC96}" dt="2024-06-19T06:25:24.232" v="2215" actId="2696"/>
        <pc:sldMkLst>
          <pc:docMk/>
          <pc:sldMk cId="2616270879" sldId="265"/>
        </pc:sldMkLst>
        <pc:spChg chg="mod ord">
          <ac:chgData name="Ankita Sharma" userId="3dda6ee690606a1e" providerId="LiveId" clId="{BEEAFC51-C8E8-48CB-B2EE-559B2CEBDC96}" dt="2024-06-19T06:23:01.947" v="2198" actId="207"/>
          <ac:spMkLst>
            <pc:docMk/>
            <pc:sldMk cId="2616270879" sldId="265"/>
            <ac:spMk id="2" creationId="{40D59676-68AE-B31D-2B17-777B3CE4CB84}"/>
          </ac:spMkLst>
        </pc:spChg>
        <pc:spChg chg="del mod">
          <ac:chgData name="Ankita Sharma" userId="3dda6ee690606a1e" providerId="LiveId" clId="{BEEAFC51-C8E8-48CB-B2EE-559B2CEBDC96}" dt="2024-06-17T04:07:52.790" v="1020" actId="26606"/>
          <ac:spMkLst>
            <pc:docMk/>
            <pc:sldMk cId="2616270879" sldId="265"/>
            <ac:spMk id="3" creationId="{069AE405-828D-19A8-A3BF-17A9B1F9E370}"/>
          </ac:spMkLst>
        </pc:spChg>
        <pc:spChg chg="mod ord">
          <ac:chgData name="Ankita Sharma" userId="3dda6ee690606a1e" providerId="LiveId" clId="{BEEAFC51-C8E8-48CB-B2EE-559B2CEBDC96}" dt="2024-06-19T06:22:45.697" v="2196" actId="6264"/>
          <ac:spMkLst>
            <pc:docMk/>
            <pc:sldMk cId="2616270879" sldId="265"/>
            <ac:spMk id="4" creationId="{D1486BD3-7B28-3873-3378-A9DBB9E3B3DD}"/>
          </ac:spMkLst>
        </pc:spChg>
        <pc:spChg chg="del mod ord">
          <ac:chgData name="Ankita Sharma" userId="3dda6ee690606a1e" providerId="LiveId" clId="{BEEAFC51-C8E8-48CB-B2EE-559B2CEBDC96}" dt="2024-06-17T04:07:13.307" v="1017" actId="478"/>
          <ac:spMkLst>
            <pc:docMk/>
            <pc:sldMk cId="2616270879" sldId="265"/>
            <ac:spMk id="5" creationId="{DD6E8C70-D405-03BF-6CEE-48677636D9A7}"/>
          </ac:spMkLst>
        </pc:spChg>
        <pc:spChg chg="add del mod ord">
          <ac:chgData name="Ankita Sharma" userId="3dda6ee690606a1e" providerId="LiveId" clId="{BEEAFC51-C8E8-48CB-B2EE-559B2CEBDC96}" dt="2024-06-19T06:22:54.636" v="2197" actId="207"/>
          <ac:spMkLst>
            <pc:docMk/>
            <pc:sldMk cId="2616270879" sldId="265"/>
            <ac:spMk id="7" creationId="{0F94177D-F69B-BC00-AD75-E87D95C31941}"/>
          </ac:spMkLst>
        </pc:spChg>
        <pc:spChg chg="add del mod">
          <ac:chgData name="Ankita Sharma" userId="3dda6ee690606a1e" providerId="LiveId" clId="{BEEAFC51-C8E8-48CB-B2EE-559B2CEBDC96}" dt="2024-06-17T09:13:20.054" v="1561" actId="478"/>
          <ac:spMkLst>
            <pc:docMk/>
            <pc:sldMk cId="2616270879" sldId="265"/>
            <ac:spMk id="7" creationId="{4CD270E5-2002-C2C6-139F-4818479FC814}"/>
          </ac:spMkLst>
        </pc:spChg>
        <pc:spChg chg="add del">
          <ac:chgData name="Ankita Sharma" userId="3dda6ee690606a1e" providerId="LiveId" clId="{BEEAFC51-C8E8-48CB-B2EE-559B2CEBDC96}" dt="2024-06-19T06:00:19.185" v="1752" actId="478"/>
          <ac:spMkLst>
            <pc:docMk/>
            <pc:sldMk cId="2616270879" sldId="265"/>
            <ac:spMk id="8" creationId="{438E88E4-0C81-C2F9-839F-D228A59A6FBE}"/>
          </ac:spMkLst>
        </pc:spChg>
        <pc:spChg chg="add del mod">
          <ac:chgData name="Ankita Sharma" userId="3dda6ee690606a1e" providerId="LiveId" clId="{BEEAFC51-C8E8-48CB-B2EE-559B2CEBDC96}" dt="2024-06-19T06:19:12.623" v="2130" actId="478"/>
          <ac:spMkLst>
            <pc:docMk/>
            <pc:sldMk cId="2616270879" sldId="265"/>
            <ac:spMk id="10" creationId="{59856853-F991-64D4-A0F1-9E4C7B04E4B9}"/>
          </ac:spMkLst>
        </pc:spChg>
        <pc:spChg chg="add del">
          <ac:chgData name="Ankita Sharma" userId="3dda6ee690606a1e" providerId="LiveId" clId="{BEEAFC51-C8E8-48CB-B2EE-559B2CEBDC96}" dt="2024-06-17T04:07:52.790" v="1020" actId="26606"/>
          <ac:spMkLst>
            <pc:docMk/>
            <pc:sldMk cId="2616270879" sldId="265"/>
            <ac:spMk id="11" creationId="{1B15ED52-F352-441B-82BF-E0EA34836D08}"/>
          </ac:spMkLst>
        </pc:spChg>
        <pc:spChg chg="add del mod">
          <ac:chgData name="Ankita Sharma" userId="3dda6ee690606a1e" providerId="LiveId" clId="{BEEAFC51-C8E8-48CB-B2EE-559B2CEBDC96}" dt="2024-06-19T06:20:16.997" v="2167" actId="478"/>
          <ac:spMkLst>
            <pc:docMk/>
            <pc:sldMk cId="2616270879" sldId="265"/>
            <ac:spMk id="12" creationId="{52F4E9A3-6884-3EEB-6BE8-DAFFC16870A8}"/>
          </ac:spMkLst>
        </pc:spChg>
        <pc:spChg chg="add del">
          <ac:chgData name="Ankita Sharma" userId="3dda6ee690606a1e" providerId="LiveId" clId="{BEEAFC51-C8E8-48CB-B2EE-559B2CEBDC96}" dt="2024-06-17T04:07:52.790" v="1020" actId="26606"/>
          <ac:spMkLst>
            <pc:docMk/>
            <pc:sldMk cId="2616270879" sldId="265"/>
            <ac:spMk id="13" creationId="{3B2E3793-BFE6-45A2-9B7B-E18844431C99}"/>
          </ac:spMkLst>
        </pc:spChg>
        <pc:spChg chg="add del mod ord">
          <ac:chgData name="Ankita Sharma" userId="3dda6ee690606a1e" providerId="LiveId" clId="{BEEAFC51-C8E8-48CB-B2EE-559B2CEBDC96}" dt="2024-06-19T06:17:36.950" v="1995" actId="700"/>
          <ac:spMkLst>
            <pc:docMk/>
            <pc:sldMk cId="2616270879" sldId="265"/>
            <ac:spMk id="14" creationId="{05FA48D8-38A2-861C-7550-3B893684DF5E}"/>
          </ac:spMkLst>
        </pc:spChg>
        <pc:spChg chg="add del mod">
          <ac:chgData name="Ankita Sharma" userId="3dda6ee690606a1e" providerId="LiveId" clId="{BEEAFC51-C8E8-48CB-B2EE-559B2CEBDC96}" dt="2024-06-17T09:19:11.383" v="1588" actId="478"/>
          <ac:spMkLst>
            <pc:docMk/>
            <pc:sldMk cId="2616270879" sldId="265"/>
            <ac:spMk id="14" creationId="{6999D211-E3A6-5648-68A5-DC46F7CEF47F}"/>
          </ac:spMkLst>
        </pc:spChg>
        <pc:spChg chg="add del mod ord">
          <ac:chgData name="Ankita Sharma" userId="3dda6ee690606a1e" providerId="LiveId" clId="{BEEAFC51-C8E8-48CB-B2EE-559B2CEBDC96}" dt="2024-06-19T06:19:17.711" v="2131" actId="700"/>
          <ac:spMkLst>
            <pc:docMk/>
            <pc:sldMk cId="2616270879" sldId="265"/>
            <ac:spMk id="15" creationId="{4710D0CB-0012-2892-5D8A-775390C63AA1}"/>
          </ac:spMkLst>
        </pc:spChg>
        <pc:spChg chg="mod">
          <ac:chgData name="Ankita Sharma" userId="3dda6ee690606a1e" providerId="LiveId" clId="{BEEAFC51-C8E8-48CB-B2EE-559B2CEBDC96}" dt="2024-06-17T09:22:13.332" v="1598" actId="27803"/>
          <ac:spMkLst>
            <pc:docMk/>
            <pc:sldMk cId="2616270879" sldId="265"/>
            <ac:spMk id="15" creationId="{A579472C-A1CB-D399-8A4A-508BDCA284B6}"/>
          </ac:spMkLst>
        </pc:spChg>
        <pc:spChg chg="add del">
          <ac:chgData name="Ankita Sharma" userId="3dda6ee690606a1e" providerId="LiveId" clId="{BEEAFC51-C8E8-48CB-B2EE-559B2CEBDC96}" dt="2024-06-17T04:07:52.790" v="1020" actId="26606"/>
          <ac:spMkLst>
            <pc:docMk/>
            <pc:sldMk cId="2616270879" sldId="265"/>
            <ac:spMk id="15" creationId="{BC4C4868-CB8F-4AF9-9CDB-8108F2C19B67}"/>
          </ac:spMkLst>
        </pc:spChg>
        <pc:spChg chg="add mod ord">
          <ac:chgData name="Ankita Sharma" userId="3dda6ee690606a1e" providerId="LiveId" clId="{BEEAFC51-C8E8-48CB-B2EE-559B2CEBDC96}" dt="2024-06-19T06:22:45.697" v="2196" actId="6264"/>
          <ac:spMkLst>
            <pc:docMk/>
            <pc:sldMk cId="2616270879" sldId="265"/>
            <ac:spMk id="16" creationId="{34054F21-019C-A7B7-7A5D-517ACE8D295C}"/>
          </ac:spMkLst>
        </pc:spChg>
        <pc:spChg chg="add del">
          <ac:chgData name="Ankita Sharma" userId="3dda6ee690606a1e" providerId="LiveId" clId="{BEEAFC51-C8E8-48CB-B2EE-559B2CEBDC96}" dt="2024-06-17T04:07:52.790" v="1020" actId="26606"/>
          <ac:spMkLst>
            <pc:docMk/>
            <pc:sldMk cId="2616270879" sldId="265"/>
            <ac:spMk id="17" creationId="{375E0459-6403-40CD-989D-56A4407CA12E}"/>
          </ac:spMkLst>
        </pc:spChg>
        <pc:spChg chg="add del mod">
          <ac:chgData name="Ankita Sharma" userId="3dda6ee690606a1e" providerId="LiveId" clId="{BEEAFC51-C8E8-48CB-B2EE-559B2CEBDC96}" dt="2024-06-19T06:22:45.697" v="2196" actId="6264"/>
          <ac:spMkLst>
            <pc:docMk/>
            <pc:sldMk cId="2616270879" sldId="265"/>
            <ac:spMk id="17" creationId="{B0A1FE0A-92C8-5387-4AA9-7581A2A4298F}"/>
          </ac:spMkLst>
        </pc:spChg>
        <pc:spChg chg="add del mod">
          <ac:chgData name="Ankita Sharma" userId="3dda6ee690606a1e" providerId="LiveId" clId="{BEEAFC51-C8E8-48CB-B2EE-559B2CEBDC96}" dt="2024-06-19T06:22:45.697" v="2196" actId="6264"/>
          <ac:spMkLst>
            <pc:docMk/>
            <pc:sldMk cId="2616270879" sldId="265"/>
            <ac:spMk id="18" creationId="{ED55E926-8CD6-038C-F82A-9B5BF7DBF43D}"/>
          </ac:spMkLst>
        </pc:spChg>
        <pc:spChg chg="add del mod">
          <ac:chgData name="Ankita Sharma" userId="3dda6ee690606a1e" providerId="LiveId" clId="{BEEAFC51-C8E8-48CB-B2EE-559B2CEBDC96}" dt="2024-06-19T06:22:45.697" v="2196" actId="6264"/>
          <ac:spMkLst>
            <pc:docMk/>
            <pc:sldMk cId="2616270879" sldId="265"/>
            <ac:spMk id="19" creationId="{4A2E1B69-5219-B612-1D3F-B214EB25A2BE}"/>
          </ac:spMkLst>
        </pc:spChg>
        <pc:spChg chg="add del">
          <ac:chgData name="Ankita Sharma" userId="3dda6ee690606a1e" providerId="LiveId" clId="{BEEAFC51-C8E8-48CB-B2EE-559B2CEBDC96}" dt="2024-06-17T04:07:52.790" v="1020" actId="26606"/>
          <ac:spMkLst>
            <pc:docMk/>
            <pc:sldMk cId="2616270879" sldId="265"/>
            <ac:spMk id="19" creationId="{53E5B1A8-3AC9-4BD1-9BBC-78CA94F2D1BA}"/>
          </ac:spMkLst>
        </pc:spChg>
        <pc:spChg chg="add del mod">
          <ac:chgData name="Ankita Sharma" userId="3dda6ee690606a1e" providerId="LiveId" clId="{BEEAFC51-C8E8-48CB-B2EE-559B2CEBDC96}" dt="2024-06-19T06:22:45.697" v="2196" actId="6264"/>
          <ac:spMkLst>
            <pc:docMk/>
            <pc:sldMk cId="2616270879" sldId="265"/>
            <ac:spMk id="20" creationId="{8EA02AB7-00C1-1473-82F1-16727E679C8E}"/>
          </ac:spMkLst>
        </pc:spChg>
        <pc:spChg chg="add del">
          <ac:chgData name="Ankita Sharma" userId="3dda6ee690606a1e" providerId="LiveId" clId="{BEEAFC51-C8E8-48CB-B2EE-559B2CEBDC96}" dt="2024-06-17T04:07:52.739" v="1019" actId="26606"/>
          <ac:spMkLst>
            <pc:docMk/>
            <pc:sldMk cId="2616270879" sldId="265"/>
            <ac:spMk id="24" creationId="{09588DA8-065E-4F6F-8EFD-43104AB2E0CF}"/>
          </ac:spMkLst>
        </pc:spChg>
        <pc:spChg chg="add del">
          <ac:chgData name="Ankita Sharma" userId="3dda6ee690606a1e" providerId="LiveId" clId="{BEEAFC51-C8E8-48CB-B2EE-559B2CEBDC96}" dt="2024-06-17T04:07:52.739" v="1019" actId="26606"/>
          <ac:spMkLst>
            <pc:docMk/>
            <pc:sldMk cId="2616270879" sldId="265"/>
            <ac:spMk id="26" creationId="{C4285719-470E-454C-AF62-8323075F1F5B}"/>
          </ac:spMkLst>
        </pc:spChg>
        <pc:spChg chg="add del">
          <ac:chgData name="Ankita Sharma" userId="3dda6ee690606a1e" providerId="LiveId" clId="{BEEAFC51-C8E8-48CB-B2EE-559B2CEBDC96}" dt="2024-06-17T04:07:52.739" v="1019" actId="26606"/>
          <ac:spMkLst>
            <pc:docMk/>
            <pc:sldMk cId="2616270879" sldId="265"/>
            <ac:spMk id="28" creationId="{CD9FE4EF-C4D8-49A0-B2FF-81D8DB7D8A24}"/>
          </ac:spMkLst>
        </pc:spChg>
        <pc:spChg chg="add del">
          <ac:chgData name="Ankita Sharma" userId="3dda6ee690606a1e" providerId="LiveId" clId="{BEEAFC51-C8E8-48CB-B2EE-559B2CEBDC96}" dt="2024-06-17T04:07:52.739" v="1019" actId="26606"/>
          <ac:spMkLst>
            <pc:docMk/>
            <pc:sldMk cId="2616270879" sldId="265"/>
            <ac:spMk id="30" creationId="{4300840D-0A0B-4512-BACA-B439D5B9C57C}"/>
          </ac:spMkLst>
        </pc:spChg>
        <pc:spChg chg="add del">
          <ac:chgData name="Ankita Sharma" userId="3dda6ee690606a1e" providerId="LiveId" clId="{BEEAFC51-C8E8-48CB-B2EE-559B2CEBDC96}" dt="2024-06-17T04:07:52.739" v="1019" actId="26606"/>
          <ac:spMkLst>
            <pc:docMk/>
            <pc:sldMk cId="2616270879" sldId="265"/>
            <ac:spMk id="32" creationId="{D2B78728-A580-49A7-84F9-6EF6F583ADE0}"/>
          </ac:spMkLst>
        </pc:spChg>
        <pc:spChg chg="add del">
          <ac:chgData name="Ankita Sharma" userId="3dda6ee690606a1e" providerId="LiveId" clId="{BEEAFC51-C8E8-48CB-B2EE-559B2CEBDC96}" dt="2024-06-17T04:07:52.739" v="1019" actId="26606"/>
          <ac:spMkLst>
            <pc:docMk/>
            <pc:sldMk cId="2616270879" sldId="265"/>
            <ac:spMk id="34" creationId="{38FAA1A1-D861-433F-88FA-1E9D6FD31D11}"/>
          </ac:spMkLst>
        </pc:spChg>
        <pc:spChg chg="add del">
          <ac:chgData name="Ankita Sharma" userId="3dda6ee690606a1e" providerId="LiveId" clId="{BEEAFC51-C8E8-48CB-B2EE-559B2CEBDC96}" dt="2024-06-17T04:07:52.739" v="1019" actId="26606"/>
          <ac:spMkLst>
            <pc:docMk/>
            <pc:sldMk cId="2616270879" sldId="265"/>
            <ac:spMk id="36" creationId="{8D71EDA1-87BF-4D5D-AB79-F346FD19278A}"/>
          </ac:spMkLst>
        </pc:spChg>
        <pc:spChg chg="add del">
          <ac:chgData name="Ankita Sharma" userId="3dda6ee690606a1e" providerId="LiveId" clId="{BEEAFC51-C8E8-48CB-B2EE-559B2CEBDC96}" dt="2024-06-19T06:17:48.190" v="1996" actId="700"/>
          <ac:spMkLst>
            <pc:docMk/>
            <pc:sldMk cId="2616270879" sldId="265"/>
            <ac:spMk id="38" creationId="{1B15ED52-F352-441B-82BF-E0EA34836D08}"/>
          </ac:spMkLst>
        </pc:spChg>
        <pc:spChg chg="add del">
          <ac:chgData name="Ankita Sharma" userId="3dda6ee690606a1e" providerId="LiveId" clId="{BEEAFC51-C8E8-48CB-B2EE-559B2CEBDC96}" dt="2024-06-19T06:17:48.190" v="1996" actId="700"/>
          <ac:spMkLst>
            <pc:docMk/>
            <pc:sldMk cId="2616270879" sldId="265"/>
            <ac:spMk id="39" creationId="{3B2E3793-BFE6-45A2-9B7B-E18844431C99}"/>
          </ac:spMkLst>
        </pc:spChg>
        <pc:spChg chg="add del">
          <ac:chgData name="Ankita Sharma" userId="3dda6ee690606a1e" providerId="LiveId" clId="{BEEAFC51-C8E8-48CB-B2EE-559B2CEBDC96}" dt="2024-06-19T06:17:48.190" v="1996" actId="700"/>
          <ac:spMkLst>
            <pc:docMk/>
            <pc:sldMk cId="2616270879" sldId="265"/>
            <ac:spMk id="40" creationId="{BC4C4868-CB8F-4AF9-9CDB-8108F2C19B67}"/>
          </ac:spMkLst>
        </pc:spChg>
        <pc:spChg chg="add del">
          <ac:chgData name="Ankita Sharma" userId="3dda6ee690606a1e" providerId="LiveId" clId="{BEEAFC51-C8E8-48CB-B2EE-559B2CEBDC96}" dt="2024-06-19T06:17:48.190" v="1996" actId="700"/>
          <ac:spMkLst>
            <pc:docMk/>
            <pc:sldMk cId="2616270879" sldId="265"/>
            <ac:spMk id="41" creationId="{375E0459-6403-40CD-989D-56A4407CA12E}"/>
          </ac:spMkLst>
        </pc:spChg>
        <pc:spChg chg="add del">
          <ac:chgData name="Ankita Sharma" userId="3dda6ee690606a1e" providerId="LiveId" clId="{BEEAFC51-C8E8-48CB-B2EE-559B2CEBDC96}" dt="2024-06-19T06:17:48.190" v="1996" actId="700"/>
          <ac:spMkLst>
            <pc:docMk/>
            <pc:sldMk cId="2616270879" sldId="265"/>
            <ac:spMk id="42" creationId="{53E5B1A8-3AC9-4BD1-9BBC-78CA94F2D1BA}"/>
          </ac:spMkLst>
        </pc:spChg>
        <pc:graphicFrameChg chg="add del mod modGraphic">
          <ac:chgData name="Ankita Sharma" userId="3dda6ee690606a1e" providerId="LiveId" clId="{BEEAFC51-C8E8-48CB-B2EE-559B2CEBDC96}" dt="2024-06-16T15:29:00.826" v="644" actId="478"/>
          <ac:graphicFrameMkLst>
            <pc:docMk/>
            <pc:sldMk cId="2616270879" sldId="265"/>
            <ac:graphicFrameMk id="7" creationId="{E38E35DB-229A-B247-6B50-10BACDF943B7}"/>
          </ac:graphicFrameMkLst>
        </pc:graphicFrameChg>
        <pc:graphicFrameChg chg="add del mod modGraphic">
          <ac:chgData name="Ankita Sharma" userId="3dda6ee690606a1e" providerId="LiveId" clId="{BEEAFC51-C8E8-48CB-B2EE-559B2CEBDC96}" dt="2024-06-19T05:45:33.460" v="1645" actId="478"/>
          <ac:graphicFrameMkLst>
            <pc:docMk/>
            <pc:sldMk cId="2616270879" sldId="265"/>
            <ac:graphicFrameMk id="21" creationId="{7F510A17-8343-DED7-9F57-371A5A38C628}"/>
          </ac:graphicFrameMkLst>
        </pc:graphicFrameChg>
        <pc:graphicFrameChg chg="add del">
          <ac:chgData name="Ankita Sharma" userId="3dda6ee690606a1e" providerId="LiveId" clId="{BEEAFC51-C8E8-48CB-B2EE-559B2CEBDC96}" dt="2024-06-19T06:16:35.799" v="1989" actId="26606"/>
          <ac:graphicFrameMkLst>
            <pc:docMk/>
            <pc:sldMk cId="2616270879" sldId="265"/>
            <ac:graphicFrameMk id="44" creationId="{65A5CF84-09FA-82E7-7095-337D4E7370A4}"/>
          </ac:graphicFrameMkLst>
        </pc:graphicFrameChg>
        <pc:graphicFrameChg chg="add del">
          <ac:chgData name="Ankita Sharma" userId="3dda6ee690606a1e" providerId="LiveId" clId="{BEEAFC51-C8E8-48CB-B2EE-559B2CEBDC96}" dt="2024-06-19T06:16:42.373" v="1991" actId="26606"/>
          <ac:graphicFrameMkLst>
            <pc:docMk/>
            <pc:sldMk cId="2616270879" sldId="265"/>
            <ac:graphicFrameMk id="45" creationId="{6DAA6A0C-9A2F-4A4B-0E33-647F3A17C78E}"/>
          </ac:graphicFrameMkLst>
        </pc:graphicFrameChg>
        <pc:picChg chg="add del mod">
          <ac:chgData name="Ankita Sharma" userId="3dda6ee690606a1e" providerId="LiveId" clId="{BEEAFC51-C8E8-48CB-B2EE-559B2CEBDC96}" dt="2024-06-19T05:58:13.558" v="1739" actId="478"/>
          <ac:picMkLst>
            <pc:docMk/>
            <pc:sldMk cId="2616270879" sldId="265"/>
            <ac:picMk id="5" creationId="{956F78F0-18FD-A4C8-AD23-F4FDCFE68288}"/>
          </ac:picMkLst>
        </pc:picChg>
        <pc:picChg chg="mod">
          <ac:chgData name="Ankita Sharma" userId="3dda6ee690606a1e" providerId="LiveId" clId="{BEEAFC51-C8E8-48CB-B2EE-559B2CEBDC96}" dt="2024-06-16T15:23:42.852" v="601" actId="14100"/>
          <ac:picMkLst>
            <pc:docMk/>
            <pc:sldMk cId="2616270879" sldId="265"/>
            <ac:picMk id="6" creationId="{B5261C97-CF15-220B-FFE7-145AE48C1E44}"/>
          </ac:picMkLst>
        </pc:picChg>
        <pc:picChg chg="add del mod">
          <ac:chgData name="Ankita Sharma" userId="3dda6ee690606a1e" providerId="LiveId" clId="{BEEAFC51-C8E8-48CB-B2EE-559B2CEBDC96}" dt="2024-06-19T05:58:15.364" v="1740" actId="478"/>
          <ac:picMkLst>
            <pc:docMk/>
            <pc:sldMk cId="2616270879" sldId="265"/>
            <ac:picMk id="9" creationId="{3188781D-30AE-5C38-AC43-F0E432E9F106}"/>
          </ac:picMkLst>
        </pc:picChg>
        <pc:picChg chg="add del mod">
          <ac:chgData name="Ankita Sharma" userId="3dda6ee690606a1e" providerId="LiveId" clId="{BEEAFC51-C8E8-48CB-B2EE-559B2CEBDC96}" dt="2024-06-19T05:58:17.051" v="1741" actId="478"/>
          <ac:picMkLst>
            <pc:docMk/>
            <pc:sldMk cId="2616270879" sldId="265"/>
            <ac:picMk id="11" creationId="{A579472C-A1CB-D399-8A4A-508BDCA284B6}"/>
          </ac:picMkLst>
        </pc:picChg>
        <pc:picChg chg="add del mod">
          <ac:chgData name="Ankita Sharma" userId="3dda6ee690606a1e" providerId="LiveId" clId="{BEEAFC51-C8E8-48CB-B2EE-559B2CEBDC96}" dt="2024-06-19T05:58:18.915" v="1742" actId="478"/>
          <ac:picMkLst>
            <pc:docMk/>
            <pc:sldMk cId="2616270879" sldId="265"/>
            <ac:picMk id="13" creationId="{65290C69-D2E0-E8A0-490B-A77D75C2AC92}"/>
          </ac:picMkLst>
        </pc:picChg>
        <pc:picChg chg="add del mod">
          <ac:chgData name="Ankita Sharma" userId="3dda6ee690606a1e" providerId="LiveId" clId="{BEEAFC51-C8E8-48CB-B2EE-559B2CEBDC96}" dt="2024-06-17T09:25:24.291" v="1613" actId="478"/>
          <ac:picMkLst>
            <pc:docMk/>
            <pc:sldMk cId="2616270879" sldId="265"/>
            <ac:picMk id="17" creationId="{A480CE11-743C-0E62-9C71-3B66ED84FAA5}"/>
          </ac:picMkLst>
        </pc:picChg>
      </pc:sldChg>
      <pc:sldChg chg="addSp delSp modSp mod setBg">
        <pc:chgData name="Ankita Sharma" userId="3dda6ee690606a1e" providerId="LiveId" clId="{BEEAFC51-C8E8-48CB-B2EE-559B2CEBDC96}" dt="2024-06-20T06:00:49.483" v="2511" actId="2711"/>
        <pc:sldMkLst>
          <pc:docMk/>
          <pc:sldMk cId="2388368187" sldId="266"/>
        </pc:sldMkLst>
        <pc:spChg chg="mod">
          <ac:chgData name="Ankita Sharma" userId="3dda6ee690606a1e" providerId="LiveId" clId="{BEEAFC51-C8E8-48CB-B2EE-559B2CEBDC96}" dt="2024-06-17T04:08:01.032" v="1021" actId="26606"/>
          <ac:spMkLst>
            <pc:docMk/>
            <pc:sldMk cId="2388368187" sldId="266"/>
            <ac:spMk id="2" creationId="{40D59676-68AE-B31D-2B17-777B3CE4CB84}"/>
          </ac:spMkLst>
        </pc:spChg>
        <pc:spChg chg="del mod">
          <ac:chgData name="Ankita Sharma" userId="3dda6ee690606a1e" providerId="LiveId" clId="{BEEAFC51-C8E8-48CB-B2EE-559B2CEBDC96}" dt="2024-06-17T04:08:01.032" v="1021" actId="26606"/>
          <ac:spMkLst>
            <pc:docMk/>
            <pc:sldMk cId="2388368187" sldId="266"/>
            <ac:spMk id="3" creationId="{069AE405-828D-19A8-A3BF-17A9B1F9E370}"/>
          </ac:spMkLst>
        </pc:spChg>
        <pc:spChg chg="mod ord">
          <ac:chgData name="Ankita Sharma" userId="3dda6ee690606a1e" providerId="LiveId" clId="{BEEAFC51-C8E8-48CB-B2EE-559B2CEBDC96}" dt="2024-06-17T04:08:01.032" v="1021" actId="26606"/>
          <ac:spMkLst>
            <pc:docMk/>
            <pc:sldMk cId="2388368187" sldId="266"/>
            <ac:spMk id="4" creationId="{A55A2AEE-BCF7-2356-2A0D-334825D425B5}"/>
          </ac:spMkLst>
        </pc:spChg>
        <pc:spChg chg="del mod">
          <ac:chgData name="Ankita Sharma" userId="3dda6ee690606a1e" providerId="LiveId" clId="{BEEAFC51-C8E8-48CB-B2EE-559B2CEBDC96}" dt="2024-06-17T04:08:26.694" v="1023" actId="478"/>
          <ac:spMkLst>
            <pc:docMk/>
            <pc:sldMk cId="2388368187" sldId="266"/>
            <ac:spMk id="5" creationId="{44604681-6BE2-30DB-6630-A78A118C216E}"/>
          </ac:spMkLst>
        </pc:spChg>
        <pc:spChg chg="add del mod">
          <ac:chgData name="Ankita Sharma" userId="3dda6ee690606a1e" providerId="LiveId" clId="{BEEAFC51-C8E8-48CB-B2EE-559B2CEBDC96}" dt="2024-06-20T06:00:49.483" v="2511" actId="2711"/>
          <ac:spMkLst>
            <pc:docMk/>
            <pc:sldMk cId="2388368187" sldId="266"/>
            <ac:spMk id="5" creationId="{B539DFD8-0432-5E1C-A3F7-B4117BFB0884}"/>
          </ac:spMkLst>
        </pc:spChg>
        <pc:spChg chg="add">
          <ac:chgData name="Ankita Sharma" userId="3dda6ee690606a1e" providerId="LiveId" clId="{BEEAFC51-C8E8-48CB-B2EE-559B2CEBDC96}" dt="2024-06-17T04:08:01.032" v="1021" actId="26606"/>
          <ac:spMkLst>
            <pc:docMk/>
            <pc:sldMk cId="2388368187" sldId="266"/>
            <ac:spMk id="12" creationId="{BACC6370-2D7E-4714-9D71-7542949D7D5D}"/>
          </ac:spMkLst>
        </pc:spChg>
        <pc:spChg chg="add">
          <ac:chgData name="Ankita Sharma" userId="3dda6ee690606a1e" providerId="LiveId" clId="{BEEAFC51-C8E8-48CB-B2EE-559B2CEBDC96}" dt="2024-06-17T04:08:01.032" v="1021" actId="26606"/>
          <ac:spMkLst>
            <pc:docMk/>
            <pc:sldMk cId="2388368187" sldId="266"/>
            <ac:spMk id="14" creationId="{F68B3F68-107C-434F-AA38-110D5EA91B85}"/>
          </ac:spMkLst>
        </pc:spChg>
        <pc:spChg chg="add">
          <ac:chgData name="Ankita Sharma" userId="3dda6ee690606a1e" providerId="LiveId" clId="{BEEAFC51-C8E8-48CB-B2EE-559B2CEBDC96}" dt="2024-06-17T04:08:01.032" v="1021" actId="26606"/>
          <ac:spMkLst>
            <pc:docMk/>
            <pc:sldMk cId="2388368187" sldId="266"/>
            <ac:spMk id="16" creationId="{AAD0DBB9-1A4B-4391-81D4-CB19F9AB918A}"/>
          </ac:spMkLst>
        </pc:spChg>
        <pc:spChg chg="add">
          <ac:chgData name="Ankita Sharma" userId="3dda6ee690606a1e" providerId="LiveId" clId="{BEEAFC51-C8E8-48CB-B2EE-559B2CEBDC96}" dt="2024-06-17T04:08:01.032" v="1021" actId="26606"/>
          <ac:spMkLst>
            <pc:docMk/>
            <pc:sldMk cId="2388368187" sldId="266"/>
            <ac:spMk id="18" creationId="{063BBA22-50EA-4C4D-BE05-F1CE4E63AA56}"/>
          </ac:spMkLst>
        </pc:spChg>
        <pc:graphicFrameChg chg="add del mod">
          <ac:chgData name="Ankita Sharma" userId="3dda6ee690606a1e" providerId="LiveId" clId="{BEEAFC51-C8E8-48CB-B2EE-559B2CEBDC96}" dt="2024-06-19T06:02:08.128" v="1767" actId="478"/>
          <ac:graphicFrameMkLst>
            <pc:docMk/>
            <pc:sldMk cId="2388368187" sldId="266"/>
            <ac:graphicFrameMk id="8" creationId="{EF1A06F0-A1EA-6AC2-B2B6-892A88B9442C}"/>
          </ac:graphicFrameMkLst>
        </pc:graphicFrameChg>
        <pc:graphicFrameChg chg="add del">
          <ac:chgData name="Ankita Sharma" userId="3dda6ee690606a1e" providerId="LiveId" clId="{BEEAFC51-C8E8-48CB-B2EE-559B2CEBDC96}" dt="2024-06-19T06:17:02.436" v="1992" actId="26606"/>
          <ac:graphicFrameMkLst>
            <pc:docMk/>
            <pc:sldMk cId="2388368187" sldId="266"/>
            <ac:graphicFrameMk id="20" creationId="{5C6FF64F-FAD3-420A-29AD-37213B78D255}"/>
          </ac:graphicFrameMkLst>
        </pc:graphicFrameChg>
        <pc:picChg chg="mod">
          <ac:chgData name="Ankita Sharma" userId="3dda6ee690606a1e" providerId="LiveId" clId="{BEEAFC51-C8E8-48CB-B2EE-559B2CEBDC96}" dt="2024-06-17T04:08:22.233" v="1022" actId="27614"/>
          <ac:picMkLst>
            <pc:docMk/>
            <pc:sldMk cId="2388368187" sldId="266"/>
            <ac:picMk id="6" creationId="{67E54A9D-4B6F-6671-1709-E2CF64355D4B}"/>
          </ac:picMkLst>
        </pc:picChg>
      </pc:sldChg>
      <pc:sldChg chg="addSp delSp modSp mod setBg">
        <pc:chgData name="Ankita Sharma" userId="3dda6ee690606a1e" providerId="LiveId" clId="{BEEAFC51-C8E8-48CB-B2EE-559B2CEBDC96}" dt="2024-06-24T07:16:43.372" v="2524" actId="115"/>
        <pc:sldMkLst>
          <pc:docMk/>
          <pc:sldMk cId="1644327927" sldId="267"/>
        </pc:sldMkLst>
        <pc:spChg chg="mod">
          <ac:chgData name="Ankita Sharma" userId="3dda6ee690606a1e" providerId="LiveId" clId="{BEEAFC51-C8E8-48CB-B2EE-559B2CEBDC96}" dt="2024-06-17T04:08:53.681" v="1024" actId="26606"/>
          <ac:spMkLst>
            <pc:docMk/>
            <pc:sldMk cId="1644327927" sldId="267"/>
            <ac:spMk id="2" creationId="{4D865BDE-C1E4-2068-7ED7-1D9DDC4B3A10}"/>
          </ac:spMkLst>
        </pc:spChg>
        <pc:spChg chg="add del mod">
          <ac:chgData name="Ankita Sharma" userId="3dda6ee690606a1e" providerId="LiveId" clId="{BEEAFC51-C8E8-48CB-B2EE-559B2CEBDC96}" dt="2024-06-16T13:50:04.719" v="122" actId="1032"/>
          <ac:spMkLst>
            <pc:docMk/>
            <pc:sldMk cId="1644327927" sldId="267"/>
            <ac:spMk id="3" creationId="{C37621F9-57FC-03A7-2EE3-925A45765D10}"/>
          </ac:spMkLst>
        </pc:spChg>
        <pc:spChg chg="mod ord">
          <ac:chgData name="Ankita Sharma" userId="3dda6ee690606a1e" providerId="LiveId" clId="{BEEAFC51-C8E8-48CB-B2EE-559B2CEBDC96}" dt="2024-06-17T04:08:53.681" v="1024" actId="26606"/>
          <ac:spMkLst>
            <pc:docMk/>
            <pc:sldMk cId="1644327927" sldId="267"/>
            <ac:spMk id="4" creationId="{520413FC-7659-4BBD-06AF-798C6C1C0116}"/>
          </ac:spMkLst>
        </pc:spChg>
        <pc:spChg chg="add del mod">
          <ac:chgData name="Ankita Sharma" userId="3dda6ee690606a1e" providerId="LiveId" clId="{BEEAFC51-C8E8-48CB-B2EE-559B2CEBDC96}" dt="2024-06-17T04:09:48.043" v="1028" actId="478"/>
          <ac:spMkLst>
            <pc:docMk/>
            <pc:sldMk cId="1644327927" sldId="267"/>
            <ac:spMk id="5" creationId="{48A4B806-E805-17DC-360E-E996C56D4D95}"/>
          </ac:spMkLst>
        </pc:spChg>
        <pc:spChg chg="add del mod">
          <ac:chgData name="Ankita Sharma" userId="3dda6ee690606a1e" providerId="LiveId" clId="{BEEAFC51-C8E8-48CB-B2EE-559B2CEBDC96}" dt="2024-06-17T04:08:53.681" v="1024" actId="26606"/>
          <ac:spMkLst>
            <pc:docMk/>
            <pc:sldMk cId="1644327927" sldId="267"/>
            <ac:spMk id="10" creationId="{B01BEDC1-8F3B-5ED6-CD2E-6D76A0C8F047}"/>
          </ac:spMkLst>
        </pc:spChg>
        <pc:spChg chg="add del mod">
          <ac:chgData name="Ankita Sharma" userId="3dda6ee690606a1e" providerId="LiveId" clId="{BEEAFC51-C8E8-48CB-B2EE-559B2CEBDC96}" dt="2024-06-16T13:54:21.600" v="159" actId="478"/>
          <ac:spMkLst>
            <pc:docMk/>
            <pc:sldMk cId="1644327927" sldId="267"/>
            <ac:spMk id="11" creationId="{68E535E5-5C82-B1CE-1BF1-59F13695B589}"/>
          </ac:spMkLst>
        </pc:spChg>
        <pc:spChg chg="add del mod">
          <ac:chgData name="Ankita Sharma" userId="3dda6ee690606a1e" providerId="LiveId" clId="{BEEAFC51-C8E8-48CB-B2EE-559B2CEBDC96}" dt="2024-06-16T13:54:25.295" v="161" actId="478"/>
          <ac:spMkLst>
            <pc:docMk/>
            <pc:sldMk cId="1644327927" sldId="267"/>
            <ac:spMk id="12" creationId="{5C29C3BB-A75B-2932-D24B-323D2FB894C5}"/>
          </ac:spMkLst>
        </pc:spChg>
        <pc:spChg chg="add del mod">
          <ac:chgData name="Ankita Sharma" userId="3dda6ee690606a1e" providerId="LiveId" clId="{BEEAFC51-C8E8-48CB-B2EE-559B2CEBDC96}" dt="2024-06-16T13:54:27.131" v="162" actId="478"/>
          <ac:spMkLst>
            <pc:docMk/>
            <pc:sldMk cId="1644327927" sldId="267"/>
            <ac:spMk id="13" creationId="{884B14C7-9E0E-B435-E089-AF8CFDD2992B}"/>
          </ac:spMkLst>
        </pc:spChg>
        <pc:spChg chg="add del mod">
          <ac:chgData name="Ankita Sharma" userId="3dda6ee690606a1e" providerId="LiveId" clId="{BEEAFC51-C8E8-48CB-B2EE-559B2CEBDC96}" dt="2024-06-16T13:54:23.565" v="160" actId="478"/>
          <ac:spMkLst>
            <pc:docMk/>
            <pc:sldMk cId="1644327927" sldId="267"/>
            <ac:spMk id="14" creationId="{8DB6E6B3-E8AF-B3E0-CFE7-FDBC8F4B0220}"/>
          </ac:spMkLst>
        </pc:spChg>
        <pc:spChg chg="add">
          <ac:chgData name="Ankita Sharma" userId="3dda6ee690606a1e" providerId="LiveId" clId="{BEEAFC51-C8E8-48CB-B2EE-559B2CEBDC96}" dt="2024-06-17T04:08:53.681" v="1024" actId="26606"/>
          <ac:spMkLst>
            <pc:docMk/>
            <pc:sldMk cId="1644327927" sldId="267"/>
            <ac:spMk id="16" creationId="{BACC6370-2D7E-4714-9D71-7542949D7D5D}"/>
          </ac:spMkLst>
        </pc:spChg>
        <pc:spChg chg="add">
          <ac:chgData name="Ankita Sharma" userId="3dda6ee690606a1e" providerId="LiveId" clId="{BEEAFC51-C8E8-48CB-B2EE-559B2CEBDC96}" dt="2024-06-17T04:08:53.681" v="1024" actId="26606"/>
          <ac:spMkLst>
            <pc:docMk/>
            <pc:sldMk cId="1644327927" sldId="267"/>
            <ac:spMk id="18" creationId="{F68B3F68-107C-434F-AA38-110D5EA91B85}"/>
          </ac:spMkLst>
        </pc:spChg>
        <pc:spChg chg="add">
          <ac:chgData name="Ankita Sharma" userId="3dda6ee690606a1e" providerId="LiveId" clId="{BEEAFC51-C8E8-48CB-B2EE-559B2CEBDC96}" dt="2024-06-17T04:08:53.681" v="1024" actId="26606"/>
          <ac:spMkLst>
            <pc:docMk/>
            <pc:sldMk cId="1644327927" sldId="267"/>
            <ac:spMk id="20" creationId="{AAD0DBB9-1A4B-4391-81D4-CB19F9AB918A}"/>
          </ac:spMkLst>
        </pc:spChg>
        <pc:spChg chg="add">
          <ac:chgData name="Ankita Sharma" userId="3dda6ee690606a1e" providerId="LiveId" clId="{BEEAFC51-C8E8-48CB-B2EE-559B2CEBDC96}" dt="2024-06-17T04:08:53.681" v="1024" actId="26606"/>
          <ac:spMkLst>
            <pc:docMk/>
            <pc:sldMk cId="1644327927" sldId="267"/>
            <ac:spMk id="22" creationId="{063BBA22-50EA-4C4D-BE05-F1CE4E63AA56}"/>
          </ac:spMkLst>
        </pc:spChg>
        <pc:graphicFrameChg chg="add del modGraphic">
          <ac:chgData name="Ankita Sharma" userId="3dda6ee690606a1e" providerId="LiveId" clId="{BEEAFC51-C8E8-48CB-B2EE-559B2CEBDC96}" dt="2024-06-16T13:49:26.996" v="121" actId="1032"/>
          <ac:graphicFrameMkLst>
            <pc:docMk/>
            <pc:sldMk cId="1644327927" sldId="267"/>
            <ac:graphicFrameMk id="7" creationId="{AD835DC3-5894-6A1C-C035-7464B8B3D90A}"/>
          </ac:graphicFrameMkLst>
        </pc:graphicFrameChg>
        <pc:graphicFrameChg chg="add del mod modGraphic">
          <ac:chgData name="Ankita Sharma" userId="3dda6ee690606a1e" providerId="LiveId" clId="{BEEAFC51-C8E8-48CB-B2EE-559B2CEBDC96}" dt="2024-06-16T13:50:57.871" v="130" actId="478"/>
          <ac:graphicFrameMkLst>
            <pc:docMk/>
            <pc:sldMk cId="1644327927" sldId="267"/>
            <ac:graphicFrameMk id="8" creationId="{D0B9D806-7FDC-0527-38EB-84C6B4CB63EC}"/>
          </ac:graphicFrameMkLst>
        </pc:graphicFrameChg>
        <pc:graphicFrameChg chg="add mod modGraphic">
          <ac:chgData name="Ankita Sharma" userId="3dda6ee690606a1e" providerId="LiveId" clId="{BEEAFC51-C8E8-48CB-B2EE-559B2CEBDC96}" dt="2024-06-24T07:16:43.372" v="2524" actId="115"/>
          <ac:graphicFrameMkLst>
            <pc:docMk/>
            <pc:sldMk cId="1644327927" sldId="267"/>
            <ac:graphicFrameMk id="15" creationId="{3DD19C58-0B1E-C182-3391-F9EE72B5EDD1}"/>
          </ac:graphicFrameMkLst>
        </pc:graphicFrameChg>
        <pc:picChg chg="mod">
          <ac:chgData name="Ankita Sharma" userId="3dda6ee690606a1e" providerId="LiveId" clId="{BEEAFC51-C8E8-48CB-B2EE-559B2CEBDC96}" dt="2024-06-16T13:46:27.499" v="119" actId="14100"/>
          <ac:picMkLst>
            <pc:docMk/>
            <pc:sldMk cId="1644327927" sldId="267"/>
            <ac:picMk id="6" creationId="{945CF6E8-DCFB-270F-3407-DF7FB0254976}"/>
          </ac:picMkLst>
        </pc:picChg>
      </pc:sldChg>
      <pc:sldChg chg="addSp delSp modSp mod setBg">
        <pc:chgData name="Ankita Sharma" userId="3dda6ee690606a1e" providerId="LiveId" clId="{BEEAFC51-C8E8-48CB-B2EE-559B2CEBDC96}" dt="2024-06-17T04:18:34.654" v="1080" actId="27614"/>
        <pc:sldMkLst>
          <pc:docMk/>
          <pc:sldMk cId="3675246277" sldId="268"/>
        </pc:sldMkLst>
        <pc:spChg chg="mod">
          <ac:chgData name="Ankita Sharma" userId="3dda6ee690606a1e" providerId="LiveId" clId="{BEEAFC51-C8E8-48CB-B2EE-559B2CEBDC96}" dt="2024-06-17T04:18:26.828" v="1079" actId="26606"/>
          <ac:spMkLst>
            <pc:docMk/>
            <pc:sldMk cId="3675246277" sldId="268"/>
            <ac:spMk id="2" creationId="{0F7A40DA-CCAF-AA4D-F02C-E8A499F3A7C1}"/>
          </ac:spMkLst>
        </pc:spChg>
        <pc:spChg chg="mod">
          <ac:chgData name="Ankita Sharma" userId="3dda6ee690606a1e" providerId="LiveId" clId="{BEEAFC51-C8E8-48CB-B2EE-559B2CEBDC96}" dt="2024-06-17T04:18:26.828" v="1079" actId="26606"/>
          <ac:spMkLst>
            <pc:docMk/>
            <pc:sldMk cId="3675246277" sldId="268"/>
            <ac:spMk id="3" creationId="{14362A6F-B772-4C22-FFAA-7F43C56C049B}"/>
          </ac:spMkLst>
        </pc:spChg>
        <pc:spChg chg="mod ord">
          <ac:chgData name="Ankita Sharma" userId="3dda6ee690606a1e" providerId="LiveId" clId="{BEEAFC51-C8E8-48CB-B2EE-559B2CEBDC96}" dt="2024-06-17T04:18:26.828" v="1079" actId="26606"/>
          <ac:spMkLst>
            <pc:docMk/>
            <pc:sldMk cId="3675246277" sldId="268"/>
            <ac:spMk id="4" creationId="{33C20748-CF29-ED49-B8D8-5DEBC4A531CC}"/>
          </ac:spMkLst>
        </pc:spChg>
        <pc:spChg chg="del mod">
          <ac:chgData name="Ankita Sharma" userId="3dda6ee690606a1e" providerId="LiveId" clId="{BEEAFC51-C8E8-48CB-B2EE-559B2CEBDC96}" dt="2024-06-17T04:17:54.090" v="1078" actId="478"/>
          <ac:spMkLst>
            <pc:docMk/>
            <pc:sldMk cId="3675246277" sldId="268"/>
            <ac:spMk id="5" creationId="{50FC9A4B-7D60-AC6E-3EFB-C49D8A77D0A3}"/>
          </ac:spMkLst>
        </pc:spChg>
        <pc:spChg chg="add del">
          <ac:chgData name="Ankita Sharma" userId="3dda6ee690606a1e" providerId="LiveId" clId="{BEEAFC51-C8E8-48CB-B2EE-559B2CEBDC96}" dt="2024-06-17T04:18:26.828" v="1079" actId="26606"/>
          <ac:spMkLst>
            <pc:docMk/>
            <pc:sldMk cId="3675246277" sldId="268"/>
            <ac:spMk id="11" creationId="{6F5A5072-7B47-4D32-B52A-4EBBF590B8A5}"/>
          </ac:spMkLst>
        </pc:spChg>
        <pc:spChg chg="add del">
          <ac:chgData name="Ankita Sharma" userId="3dda6ee690606a1e" providerId="LiveId" clId="{BEEAFC51-C8E8-48CB-B2EE-559B2CEBDC96}" dt="2024-06-17T04:18:26.828" v="1079" actId="26606"/>
          <ac:spMkLst>
            <pc:docMk/>
            <pc:sldMk cId="3675246277" sldId="268"/>
            <ac:spMk id="13" creationId="{9715DAF0-AE1B-46C9-8A6B-DB2AA05AB91D}"/>
          </ac:spMkLst>
        </pc:spChg>
        <pc:spChg chg="add del">
          <ac:chgData name="Ankita Sharma" userId="3dda6ee690606a1e" providerId="LiveId" clId="{BEEAFC51-C8E8-48CB-B2EE-559B2CEBDC96}" dt="2024-06-17T04:18:26.828" v="1079" actId="26606"/>
          <ac:spMkLst>
            <pc:docMk/>
            <pc:sldMk cId="3675246277" sldId="268"/>
            <ac:spMk id="15" creationId="{6016219D-510E-4184-9090-6D5578A87BD1}"/>
          </ac:spMkLst>
        </pc:spChg>
        <pc:spChg chg="add del">
          <ac:chgData name="Ankita Sharma" userId="3dda6ee690606a1e" providerId="LiveId" clId="{BEEAFC51-C8E8-48CB-B2EE-559B2CEBDC96}" dt="2024-06-17T04:18:26.828" v="1079" actId="26606"/>
          <ac:spMkLst>
            <pc:docMk/>
            <pc:sldMk cId="3675246277" sldId="268"/>
            <ac:spMk id="17" creationId="{AFF4A713-7B75-4B21-90D7-5AB19547C728}"/>
          </ac:spMkLst>
        </pc:spChg>
        <pc:spChg chg="add del">
          <ac:chgData name="Ankita Sharma" userId="3dda6ee690606a1e" providerId="LiveId" clId="{BEEAFC51-C8E8-48CB-B2EE-559B2CEBDC96}" dt="2024-06-17T04:18:26.828" v="1079" actId="26606"/>
          <ac:spMkLst>
            <pc:docMk/>
            <pc:sldMk cId="3675246277" sldId="268"/>
            <ac:spMk id="19" creationId="{DC631C0B-6DA6-4E57-8231-CE32B3434A7E}"/>
          </ac:spMkLst>
        </pc:spChg>
        <pc:spChg chg="add del">
          <ac:chgData name="Ankita Sharma" userId="3dda6ee690606a1e" providerId="LiveId" clId="{BEEAFC51-C8E8-48CB-B2EE-559B2CEBDC96}" dt="2024-06-17T04:18:26.828" v="1079" actId="26606"/>
          <ac:spMkLst>
            <pc:docMk/>
            <pc:sldMk cId="3675246277" sldId="268"/>
            <ac:spMk id="21" creationId="{C29501E6-A978-4A61-9689-9085AF97A53A}"/>
          </ac:spMkLst>
        </pc:spChg>
        <pc:spChg chg="add">
          <ac:chgData name="Ankita Sharma" userId="3dda6ee690606a1e" providerId="LiveId" clId="{BEEAFC51-C8E8-48CB-B2EE-559B2CEBDC96}" dt="2024-06-17T04:18:26.828" v="1079" actId="26606"/>
          <ac:spMkLst>
            <pc:docMk/>
            <pc:sldMk cId="3675246277" sldId="268"/>
            <ac:spMk id="26" creationId="{1EADCAF8-8823-4E89-8612-21029831A4B2}"/>
          </ac:spMkLst>
        </pc:spChg>
        <pc:spChg chg="add">
          <ac:chgData name="Ankita Sharma" userId="3dda6ee690606a1e" providerId="LiveId" clId="{BEEAFC51-C8E8-48CB-B2EE-559B2CEBDC96}" dt="2024-06-17T04:18:26.828" v="1079" actId="26606"/>
          <ac:spMkLst>
            <pc:docMk/>
            <pc:sldMk cId="3675246277" sldId="268"/>
            <ac:spMk id="28" creationId="{28CA07B2-0819-4B62-9425-7A52BBDD7070}"/>
          </ac:spMkLst>
        </pc:spChg>
        <pc:grpChg chg="add">
          <ac:chgData name="Ankita Sharma" userId="3dda6ee690606a1e" providerId="LiveId" clId="{BEEAFC51-C8E8-48CB-B2EE-559B2CEBDC96}" dt="2024-06-17T04:18:26.828" v="1079" actId="26606"/>
          <ac:grpSpMkLst>
            <pc:docMk/>
            <pc:sldMk cId="3675246277" sldId="268"/>
            <ac:grpSpMk id="30" creationId="{DA02BEE4-A5D4-40AF-882D-49D34B086FFF}"/>
          </ac:grpSpMkLst>
        </pc:grpChg>
        <pc:picChg chg="mod">
          <ac:chgData name="Ankita Sharma" userId="3dda6ee690606a1e" providerId="LiveId" clId="{BEEAFC51-C8E8-48CB-B2EE-559B2CEBDC96}" dt="2024-06-17T04:18:34.654" v="1080" actId="27614"/>
          <ac:picMkLst>
            <pc:docMk/>
            <pc:sldMk cId="3675246277" sldId="268"/>
            <ac:picMk id="6" creationId="{EDC1BA95-363B-4D43-B4A1-2FAE931EE573}"/>
          </ac:picMkLst>
        </pc:picChg>
      </pc:sldChg>
      <pc:sldChg chg="addSp delSp modSp add del mod setBg">
        <pc:chgData name="Ankita Sharma" userId="3dda6ee690606a1e" providerId="LiveId" clId="{BEEAFC51-C8E8-48CB-B2EE-559B2CEBDC96}" dt="2024-06-17T06:24:12.920" v="1533" actId="478"/>
        <pc:sldMkLst>
          <pc:docMk/>
          <pc:sldMk cId="2333934579" sldId="270"/>
        </pc:sldMkLst>
        <pc:spChg chg="mod ord">
          <ac:chgData name="Ankita Sharma" userId="3dda6ee690606a1e" providerId="LiveId" clId="{BEEAFC51-C8E8-48CB-B2EE-559B2CEBDC96}" dt="2024-06-17T05:28:20.095" v="1511" actId="26606"/>
          <ac:spMkLst>
            <pc:docMk/>
            <pc:sldMk cId="2333934579" sldId="270"/>
            <ac:spMk id="2" creationId="{BC01393A-C23C-A11B-B552-8F3AB06E5AFD}"/>
          </ac:spMkLst>
        </pc:spChg>
        <pc:spChg chg="del mod">
          <ac:chgData name="Ankita Sharma" userId="3dda6ee690606a1e" providerId="LiveId" clId="{BEEAFC51-C8E8-48CB-B2EE-559B2CEBDC96}" dt="2024-06-17T05:27:48.923" v="1501" actId="931"/>
          <ac:spMkLst>
            <pc:docMk/>
            <pc:sldMk cId="2333934579" sldId="270"/>
            <ac:spMk id="3" creationId="{6477814C-6B56-911D-71A3-5D4712507305}"/>
          </ac:spMkLst>
        </pc:spChg>
        <pc:spChg chg="mod ord">
          <ac:chgData name="Ankita Sharma" userId="3dda6ee690606a1e" providerId="LiveId" clId="{BEEAFC51-C8E8-48CB-B2EE-559B2CEBDC96}" dt="2024-06-17T05:28:20.095" v="1511" actId="26606"/>
          <ac:spMkLst>
            <pc:docMk/>
            <pc:sldMk cId="2333934579" sldId="270"/>
            <ac:spMk id="4" creationId="{AB27019A-DBE3-DD9F-379F-7EBC515DB707}"/>
          </ac:spMkLst>
        </pc:spChg>
        <pc:spChg chg="del mod ord">
          <ac:chgData name="Ankita Sharma" userId="3dda6ee690606a1e" providerId="LiveId" clId="{BEEAFC51-C8E8-48CB-B2EE-559B2CEBDC96}" dt="2024-06-17T06:24:12.920" v="1533" actId="478"/>
          <ac:spMkLst>
            <pc:docMk/>
            <pc:sldMk cId="2333934579" sldId="270"/>
            <ac:spMk id="5" creationId="{9B187AAF-6A0B-1393-C469-6E06803B7421}"/>
          </ac:spMkLst>
        </pc:spChg>
        <pc:spChg chg="add del">
          <ac:chgData name="Ankita Sharma" userId="3dda6ee690606a1e" providerId="LiveId" clId="{BEEAFC51-C8E8-48CB-B2EE-559B2CEBDC96}" dt="2024-06-17T05:28:12.147" v="1510" actId="478"/>
          <ac:spMkLst>
            <pc:docMk/>
            <pc:sldMk cId="2333934579" sldId="270"/>
            <ac:spMk id="13" creationId="{08CCD9D8-AD7B-B830-0625-D12047080FF4}"/>
          </ac:spMkLst>
        </pc:spChg>
        <pc:spChg chg="add del">
          <ac:chgData name="Ankita Sharma" userId="3dda6ee690606a1e" providerId="LiveId" clId="{BEEAFC51-C8E8-48CB-B2EE-559B2CEBDC96}" dt="2024-06-17T05:28:07.884" v="1508" actId="26606"/>
          <ac:spMkLst>
            <pc:docMk/>
            <pc:sldMk cId="2333934579" sldId="270"/>
            <ac:spMk id="14" creationId="{1D50F262-343C-4101-AB3C-9DA1072F7305}"/>
          </ac:spMkLst>
        </pc:spChg>
        <pc:spChg chg="add del">
          <ac:chgData name="Ankita Sharma" userId="3dda6ee690606a1e" providerId="LiveId" clId="{BEEAFC51-C8E8-48CB-B2EE-559B2CEBDC96}" dt="2024-06-17T05:28:07.884" v="1508" actId="26606"/>
          <ac:spMkLst>
            <pc:docMk/>
            <pc:sldMk cId="2333934579" sldId="270"/>
            <ac:spMk id="16" creationId="{6A0924B3-0260-445E-AFD7-9533C0D1B3C9}"/>
          </ac:spMkLst>
        </pc:spChg>
        <pc:spChg chg="add del">
          <ac:chgData name="Ankita Sharma" userId="3dda6ee690606a1e" providerId="LiveId" clId="{BEEAFC51-C8E8-48CB-B2EE-559B2CEBDC96}" dt="2024-06-17T05:28:07.884" v="1508" actId="26606"/>
          <ac:spMkLst>
            <pc:docMk/>
            <pc:sldMk cId="2333934579" sldId="270"/>
            <ac:spMk id="18" creationId="{7C34E8CB-B972-4A94-8469-315C10C2AA93}"/>
          </ac:spMkLst>
        </pc:spChg>
        <pc:spChg chg="add del">
          <ac:chgData name="Ankita Sharma" userId="3dda6ee690606a1e" providerId="LiveId" clId="{BEEAFC51-C8E8-48CB-B2EE-559B2CEBDC96}" dt="2024-06-17T05:28:07.884" v="1508" actId="26606"/>
          <ac:spMkLst>
            <pc:docMk/>
            <pc:sldMk cId="2333934579" sldId="270"/>
            <ac:spMk id="20" creationId="{114A821F-8663-46BA-8CC0-D4C44F639F3A}"/>
          </ac:spMkLst>
        </pc:spChg>
        <pc:spChg chg="add del">
          <ac:chgData name="Ankita Sharma" userId="3dda6ee690606a1e" providerId="LiveId" clId="{BEEAFC51-C8E8-48CB-B2EE-559B2CEBDC96}" dt="2024-06-17T05:28:07.884" v="1508" actId="26606"/>
          <ac:spMkLst>
            <pc:docMk/>
            <pc:sldMk cId="2333934579" sldId="270"/>
            <ac:spMk id="22" creationId="{67EF550F-47CE-4FB2-9DAC-12AD835C833D}"/>
          </ac:spMkLst>
        </pc:spChg>
        <pc:spChg chg="add del">
          <ac:chgData name="Ankita Sharma" userId="3dda6ee690606a1e" providerId="LiveId" clId="{BEEAFC51-C8E8-48CB-B2EE-559B2CEBDC96}" dt="2024-06-17T05:28:20.095" v="1511" actId="26606"/>
          <ac:spMkLst>
            <pc:docMk/>
            <pc:sldMk cId="2333934579" sldId="270"/>
            <ac:spMk id="24" creationId="{61293230-B0F6-45B1-96D1-13D18E242995}"/>
          </ac:spMkLst>
        </pc:spChg>
        <pc:spChg chg="add del">
          <ac:chgData name="Ankita Sharma" userId="3dda6ee690606a1e" providerId="LiveId" clId="{BEEAFC51-C8E8-48CB-B2EE-559B2CEBDC96}" dt="2024-06-17T05:28:20.095" v="1511" actId="26606"/>
          <ac:spMkLst>
            <pc:docMk/>
            <pc:sldMk cId="2333934579" sldId="270"/>
            <ac:spMk id="25" creationId="{0A1E0707-4985-454B-ACE0-4855BB55875E}"/>
          </ac:spMkLst>
        </pc:spChg>
        <pc:spChg chg="add">
          <ac:chgData name="Ankita Sharma" userId="3dda6ee690606a1e" providerId="LiveId" clId="{BEEAFC51-C8E8-48CB-B2EE-559B2CEBDC96}" dt="2024-06-17T05:28:20.095" v="1511" actId="26606"/>
          <ac:spMkLst>
            <pc:docMk/>
            <pc:sldMk cId="2333934579" sldId="270"/>
            <ac:spMk id="30" creationId="{2151139A-886F-4B97-8815-729AD3831BBD}"/>
          </ac:spMkLst>
        </pc:spChg>
        <pc:spChg chg="add">
          <ac:chgData name="Ankita Sharma" userId="3dda6ee690606a1e" providerId="LiveId" clId="{BEEAFC51-C8E8-48CB-B2EE-559B2CEBDC96}" dt="2024-06-17T05:28:20.095" v="1511" actId="26606"/>
          <ac:spMkLst>
            <pc:docMk/>
            <pc:sldMk cId="2333934579" sldId="270"/>
            <ac:spMk id="32" creationId="{5428AC11-BFDF-42EF-80FF-717BBF909067}"/>
          </ac:spMkLst>
        </pc:spChg>
        <pc:spChg chg="add">
          <ac:chgData name="Ankita Sharma" userId="3dda6ee690606a1e" providerId="LiveId" clId="{BEEAFC51-C8E8-48CB-B2EE-559B2CEBDC96}" dt="2024-06-17T05:28:20.095" v="1511" actId="26606"/>
          <ac:spMkLst>
            <pc:docMk/>
            <pc:sldMk cId="2333934579" sldId="270"/>
            <ac:spMk id="34" creationId="{2CC56AF6-38E4-490B-8E2B-1A1037B4EDD4}"/>
          </ac:spMkLst>
        </pc:spChg>
        <pc:spChg chg="add">
          <ac:chgData name="Ankita Sharma" userId="3dda6ee690606a1e" providerId="LiveId" clId="{BEEAFC51-C8E8-48CB-B2EE-559B2CEBDC96}" dt="2024-06-17T05:28:20.095" v="1511" actId="26606"/>
          <ac:spMkLst>
            <pc:docMk/>
            <pc:sldMk cId="2333934579" sldId="270"/>
            <ac:spMk id="36" creationId="{2339A6F5-AD6A-4D80-8AD9-6290D13AC49F}"/>
          </ac:spMkLst>
        </pc:spChg>
        <pc:picChg chg="add mod ord">
          <ac:chgData name="Ankita Sharma" userId="3dda6ee690606a1e" providerId="LiveId" clId="{BEEAFC51-C8E8-48CB-B2EE-559B2CEBDC96}" dt="2024-06-17T05:28:20.095" v="1511" actId="26606"/>
          <ac:picMkLst>
            <pc:docMk/>
            <pc:sldMk cId="2333934579" sldId="270"/>
            <ac:picMk id="7" creationId="{FC75E6FF-F048-A48E-2A3D-F8CB285AD55F}"/>
          </ac:picMkLst>
        </pc:picChg>
        <pc:picChg chg="add mod ord">
          <ac:chgData name="Ankita Sharma" userId="3dda6ee690606a1e" providerId="LiveId" clId="{BEEAFC51-C8E8-48CB-B2EE-559B2CEBDC96}" dt="2024-06-17T05:28:20.095" v="1511" actId="26606"/>
          <ac:picMkLst>
            <pc:docMk/>
            <pc:sldMk cId="2333934579" sldId="270"/>
            <ac:picMk id="9" creationId="{1787E681-1B17-A90D-5CB6-0E482EB05FC8}"/>
          </ac:picMkLst>
        </pc:picChg>
      </pc:sldChg>
      <pc:sldChg chg="del">
        <pc:chgData name="Ankita Sharma" userId="3dda6ee690606a1e" providerId="LiveId" clId="{BEEAFC51-C8E8-48CB-B2EE-559B2CEBDC96}" dt="2024-06-17T05:27:08.784" v="1457" actId="47"/>
        <pc:sldMkLst>
          <pc:docMk/>
          <pc:sldMk cId="4112284290" sldId="271"/>
        </pc:sldMkLst>
      </pc:sldChg>
      <pc:sldChg chg="delSp modSp mod">
        <pc:chgData name="Ankita Sharma" userId="3dda6ee690606a1e" providerId="LiveId" clId="{BEEAFC51-C8E8-48CB-B2EE-559B2CEBDC96}" dt="2024-06-17T05:06:02.679" v="1309" actId="20577"/>
        <pc:sldMkLst>
          <pc:docMk/>
          <pc:sldMk cId="149243798" sldId="273"/>
        </pc:sldMkLst>
        <pc:spChg chg="mod">
          <ac:chgData name="Ankita Sharma" userId="3dda6ee690606a1e" providerId="LiveId" clId="{BEEAFC51-C8E8-48CB-B2EE-559B2CEBDC96}" dt="2024-06-17T05:00:30.339" v="1209" actId="1076"/>
          <ac:spMkLst>
            <pc:docMk/>
            <pc:sldMk cId="149243798" sldId="273"/>
            <ac:spMk id="2" creationId="{51840CEC-B205-D614-ACFB-9620DEF0A59E}"/>
          </ac:spMkLst>
        </pc:spChg>
        <pc:spChg chg="mod">
          <ac:chgData name="Ankita Sharma" userId="3dda6ee690606a1e" providerId="LiveId" clId="{BEEAFC51-C8E8-48CB-B2EE-559B2CEBDC96}" dt="2024-06-17T05:06:02.679" v="1309" actId="20577"/>
          <ac:spMkLst>
            <pc:docMk/>
            <pc:sldMk cId="149243798" sldId="273"/>
            <ac:spMk id="3" creationId="{3E6CD5A5-350C-07B1-88E3-70F677EEF1DB}"/>
          </ac:spMkLst>
        </pc:spChg>
        <pc:spChg chg="del">
          <ac:chgData name="Ankita Sharma" userId="3dda6ee690606a1e" providerId="LiveId" clId="{BEEAFC51-C8E8-48CB-B2EE-559B2CEBDC96}" dt="2024-06-17T05:00:46.172" v="1212" actId="478"/>
          <ac:spMkLst>
            <pc:docMk/>
            <pc:sldMk cId="149243798" sldId="273"/>
            <ac:spMk id="4" creationId="{BA6BC351-F8F3-57C7-6516-D8352B33A9A1}"/>
          </ac:spMkLst>
        </pc:spChg>
      </pc:sldChg>
      <pc:sldChg chg="addSp delSp modSp mod setBg">
        <pc:chgData name="Ankita Sharma" userId="3dda6ee690606a1e" providerId="LiveId" clId="{BEEAFC51-C8E8-48CB-B2EE-559B2CEBDC96}" dt="2024-06-19T06:32:31.396" v="2238" actId="207"/>
        <pc:sldMkLst>
          <pc:docMk/>
          <pc:sldMk cId="2935010475" sldId="274"/>
        </pc:sldMkLst>
        <pc:spChg chg="mod">
          <ac:chgData name="Ankita Sharma" userId="3dda6ee690606a1e" providerId="LiveId" clId="{BEEAFC51-C8E8-48CB-B2EE-559B2CEBDC96}" dt="2024-06-19T06:30:20.666" v="2223" actId="14100"/>
          <ac:spMkLst>
            <pc:docMk/>
            <pc:sldMk cId="2935010475" sldId="274"/>
            <ac:spMk id="2" creationId="{E2872094-D36A-007C-818C-6DC4FC39F74F}"/>
          </ac:spMkLst>
        </pc:spChg>
        <pc:spChg chg="del mod">
          <ac:chgData name="Ankita Sharma" userId="3dda6ee690606a1e" providerId="LiveId" clId="{BEEAFC51-C8E8-48CB-B2EE-559B2CEBDC96}" dt="2024-06-19T06:30:12.671" v="2222" actId="26606"/>
          <ac:spMkLst>
            <pc:docMk/>
            <pc:sldMk cId="2935010475" sldId="274"/>
            <ac:spMk id="3" creationId="{2DB44169-B653-8FCC-211C-27ABE8FE014A}"/>
          </ac:spMkLst>
        </pc:spChg>
        <pc:spChg chg="mod">
          <ac:chgData name="Ankita Sharma" userId="3dda6ee690606a1e" providerId="LiveId" clId="{BEEAFC51-C8E8-48CB-B2EE-559B2CEBDC96}" dt="2024-06-17T04:48:43.745" v="1166" actId="26606"/>
          <ac:spMkLst>
            <pc:docMk/>
            <pc:sldMk cId="2935010475" sldId="274"/>
            <ac:spMk id="4" creationId="{98B9F59A-EE54-15E1-6F90-F1AB79C0DCE7}"/>
          </ac:spMkLst>
        </pc:spChg>
        <pc:spChg chg="del mod ord">
          <ac:chgData name="Ankita Sharma" userId="3dda6ee690606a1e" providerId="LiveId" clId="{BEEAFC51-C8E8-48CB-B2EE-559B2CEBDC96}" dt="2024-06-17T04:42:56.791" v="1147" actId="478"/>
          <ac:spMkLst>
            <pc:docMk/>
            <pc:sldMk cId="2935010475" sldId="274"/>
            <ac:spMk id="5" creationId="{F264D377-7310-FC9A-E728-3B686E1BEA5E}"/>
          </ac:spMkLst>
        </pc:spChg>
        <pc:spChg chg="add del mod">
          <ac:chgData name="Ankita Sharma" userId="3dda6ee690606a1e" providerId="LiveId" clId="{BEEAFC51-C8E8-48CB-B2EE-559B2CEBDC96}" dt="2024-06-17T04:48:27.987" v="1165" actId="478"/>
          <ac:spMkLst>
            <pc:docMk/>
            <pc:sldMk cId="2935010475" sldId="274"/>
            <ac:spMk id="10" creationId="{1B314D50-E707-2B62-AFBF-BAF9592C9A69}"/>
          </ac:spMkLst>
        </pc:spChg>
        <pc:spChg chg="add del">
          <ac:chgData name="Ankita Sharma" userId="3dda6ee690606a1e" providerId="LiveId" clId="{BEEAFC51-C8E8-48CB-B2EE-559B2CEBDC96}" dt="2024-06-17T04:48:43.745" v="1166" actId="26606"/>
          <ac:spMkLst>
            <pc:docMk/>
            <pc:sldMk cId="2935010475" sldId="274"/>
            <ac:spMk id="11" creationId="{1B15ED52-F352-441B-82BF-E0EA34836D08}"/>
          </ac:spMkLst>
        </pc:spChg>
        <pc:spChg chg="add del">
          <ac:chgData name="Ankita Sharma" userId="3dda6ee690606a1e" providerId="LiveId" clId="{BEEAFC51-C8E8-48CB-B2EE-559B2CEBDC96}" dt="2024-06-17T04:48:43.745" v="1166" actId="26606"/>
          <ac:spMkLst>
            <pc:docMk/>
            <pc:sldMk cId="2935010475" sldId="274"/>
            <ac:spMk id="13" creationId="{3B2E3793-BFE6-45A2-9B7B-E18844431C99}"/>
          </ac:spMkLst>
        </pc:spChg>
        <pc:spChg chg="add del">
          <ac:chgData name="Ankita Sharma" userId="3dda6ee690606a1e" providerId="LiveId" clId="{BEEAFC51-C8E8-48CB-B2EE-559B2CEBDC96}" dt="2024-06-17T04:48:43.745" v="1166" actId="26606"/>
          <ac:spMkLst>
            <pc:docMk/>
            <pc:sldMk cId="2935010475" sldId="274"/>
            <ac:spMk id="15" creationId="{BC4C4868-CB8F-4AF9-9CDB-8108F2C19B67}"/>
          </ac:spMkLst>
        </pc:spChg>
        <pc:spChg chg="add del">
          <ac:chgData name="Ankita Sharma" userId="3dda6ee690606a1e" providerId="LiveId" clId="{BEEAFC51-C8E8-48CB-B2EE-559B2CEBDC96}" dt="2024-06-17T04:48:43.745" v="1166" actId="26606"/>
          <ac:spMkLst>
            <pc:docMk/>
            <pc:sldMk cId="2935010475" sldId="274"/>
            <ac:spMk id="17" creationId="{375E0459-6403-40CD-989D-56A4407CA12E}"/>
          </ac:spMkLst>
        </pc:spChg>
        <pc:spChg chg="add del">
          <ac:chgData name="Ankita Sharma" userId="3dda6ee690606a1e" providerId="LiveId" clId="{BEEAFC51-C8E8-48CB-B2EE-559B2CEBDC96}" dt="2024-06-17T04:48:43.745" v="1166" actId="26606"/>
          <ac:spMkLst>
            <pc:docMk/>
            <pc:sldMk cId="2935010475" sldId="274"/>
            <ac:spMk id="19" creationId="{53E5B1A8-3AC9-4BD1-9BBC-78CA94F2D1BA}"/>
          </ac:spMkLst>
        </pc:spChg>
        <pc:spChg chg="add">
          <ac:chgData name="Ankita Sharma" userId="3dda6ee690606a1e" providerId="LiveId" clId="{BEEAFC51-C8E8-48CB-B2EE-559B2CEBDC96}" dt="2024-06-17T04:48:43.745" v="1166" actId="26606"/>
          <ac:spMkLst>
            <pc:docMk/>
            <pc:sldMk cId="2935010475" sldId="274"/>
            <ac:spMk id="24" creationId="{79BB35BC-D5C2-4C8B-A22A-A71E6191913B}"/>
          </ac:spMkLst>
        </pc:spChg>
        <pc:graphicFrameChg chg="add mod modGraphic">
          <ac:chgData name="Ankita Sharma" userId="3dda6ee690606a1e" providerId="LiveId" clId="{BEEAFC51-C8E8-48CB-B2EE-559B2CEBDC96}" dt="2024-06-19T06:32:31.396" v="2238" actId="207"/>
          <ac:graphicFrameMkLst>
            <pc:docMk/>
            <pc:sldMk cId="2935010475" sldId="274"/>
            <ac:graphicFrameMk id="26" creationId="{E101D667-8A5D-14DD-4E2F-D13E05D2344D}"/>
          </ac:graphicFrameMkLst>
        </pc:graphicFrameChg>
        <pc:picChg chg="mod">
          <ac:chgData name="Ankita Sharma" userId="3dda6ee690606a1e" providerId="LiveId" clId="{BEEAFC51-C8E8-48CB-B2EE-559B2CEBDC96}" dt="2024-06-16T15:45:13.370" v="754" actId="27614"/>
          <ac:picMkLst>
            <pc:docMk/>
            <pc:sldMk cId="2935010475" sldId="274"/>
            <ac:picMk id="6" creationId="{623EA6A3-2D9E-C718-EBF4-5B7AFD95B080}"/>
          </ac:picMkLst>
        </pc:picChg>
        <pc:picChg chg="add del mod">
          <ac:chgData name="Ankita Sharma" userId="3dda6ee690606a1e" providerId="LiveId" clId="{BEEAFC51-C8E8-48CB-B2EE-559B2CEBDC96}" dt="2024-06-17T04:46:25.582" v="1157" actId="478"/>
          <ac:picMkLst>
            <pc:docMk/>
            <pc:sldMk cId="2935010475" sldId="274"/>
            <ac:picMk id="7" creationId="{D824B1CE-C8BC-AA0E-98FB-055DD683C96D}"/>
          </ac:picMkLst>
        </pc:picChg>
        <pc:picChg chg="add mod ord">
          <ac:chgData name="Ankita Sharma" userId="3dda6ee690606a1e" providerId="LiveId" clId="{BEEAFC51-C8E8-48CB-B2EE-559B2CEBDC96}" dt="2024-06-17T04:48:43.745" v="1166" actId="26606"/>
          <ac:picMkLst>
            <pc:docMk/>
            <pc:sldMk cId="2935010475" sldId="274"/>
            <ac:picMk id="9" creationId="{D44E32D6-0D19-FACC-49B8-C1DCA14BBCA4}"/>
          </ac:picMkLst>
        </pc:picChg>
      </pc:sldChg>
      <pc:sldChg chg="addSp modSp add mod ord">
        <pc:chgData name="Ankita Sharma" userId="3dda6ee690606a1e" providerId="LiveId" clId="{BEEAFC51-C8E8-48CB-B2EE-559B2CEBDC96}" dt="2024-06-20T05:55:35.355" v="2510" actId="207"/>
        <pc:sldMkLst>
          <pc:docMk/>
          <pc:sldMk cId="3880167324" sldId="275"/>
        </pc:sldMkLst>
        <pc:spChg chg="mod">
          <ac:chgData name="Ankita Sharma" userId="3dda6ee690606a1e" providerId="LiveId" clId="{BEEAFC51-C8E8-48CB-B2EE-559B2CEBDC96}" dt="2024-06-19T06:25:08.696" v="2212" actId="20577"/>
          <ac:spMkLst>
            <pc:docMk/>
            <pc:sldMk cId="3880167324" sldId="275"/>
            <ac:spMk id="2" creationId="{40D59676-68AE-B31D-2B17-777B3CE4CB84}"/>
          </ac:spMkLst>
        </pc:spChg>
        <pc:spChg chg="add mod">
          <ac:chgData name="Ankita Sharma" userId="3dda6ee690606a1e" providerId="LiveId" clId="{BEEAFC51-C8E8-48CB-B2EE-559B2CEBDC96}" dt="2024-06-20T05:55:35.355" v="2510" actId="207"/>
          <ac:spMkLst>
            <pc:docMk/>
            <pc:sldMk cId="3880167324" sldId="275"/>
            <ac:spMk id="3" creationId="{41F26E0C-FEAA-FD3B-AB91-78C5898D3843}"/>
          </ac:spMkLst>
        </pc:spChg>
        <pc:spChg chg="mod">
          <ac:chgData name="Ankita Sharma" userId="3dda6ee690606a1e" providerId="LiveId" clId="{BEEAFC51-C8E8-48CB-B2EE-559B2CEBDC96}" dt="2024-06-19T06:24:57.617" v="2210" actId="6549"/>
          <ac:spMkLst>
            <pc:docMk/>
            <pc:sldMk cId="3880167324" sldId="275"/>
            <ac:spMk id="5" creationId="{B539DFD8-0432-5E1C-A3F7-B4117BFB0884}"/>
          </ac:spMkLst>
        </pc:spChg>
      </pc:sldChg>
      <pc:sldChg chg="new del">
        <pc:chgData name="Ankita Sharma" userId="3dda6ee690606a1e" providerId="LiveId" clId="{BEEAFC51-C8E8-48CB-B2EE-559B2CEBDC96}" dt="2024-06-19T06:14:46.152" v="1983" actId="680"/>
        <pc:sldMkLst>
          <pc:docMk/>
          <pc:sldMk cId="4051869933" sldId="275"/>
        </pc:sldMkLst>
      </pc:sldChg>
      <pc:sldChg chg="new del">
        <pc:chgData name="Ankita Sharma" userId="3dda6ee690606a1e" providerId="LiveId" clId="{BEEAFC51-C8E8-48CB-B2EE-559B2CEBDC96}" dt="2024-06-20T06:17:37.864" v="2513" actId="680"/>
        <pc:sldMkLst>
          <pc:docMk/>
          <pc:sldMk cId="4048539040" sldId="2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A4FBD3-DAF0-4394-9C78-1DE23A091091}" type="doc">
      <dgm:prSet loTypeId="urn:microsoft.com/office/officeart/2005/8/layout/vList2" loCatId="list" qsTypeId="urn:microsoft.com/office/officeart/2005/8/quickstyle/simple5" qsCatId="simple" csTypeId="urn:microsoft.com/office/officeart/2005/8/colors/accent1_5" csCatId="accent1"/>
      <dgm:spPr/>
      <dgm:t>
        <a:bodyPr/>
        <a:lstStyle/>
        <a:p>
          <a:endParaRPr lang="en-US"/>
        </a:p>
      </dgm:t>
    </dgm:pt>
    <dgm:pt modelId="{7584011D-94AF-4A36-B094-D642AAEC0CBA}">
      <dgm:prSet/>
      <dgm:spPr/>
      <dgm:t>
        <a:bodyPr/>
        <a:lstStyle/>
        <a:p>
          <a:r>
            <a:rPr lang="en-IN">
              <a:solidFill>
                <a:schemeClr val="tx1"/>
              </a:solidFill>
            </a:rPr>
            <a:t>India's health sector has embraced significant digitization, leveraging mHealth, Telemedicine, AI, and Robotics for advanced diagnosis and treatment capabilities.</a:t>
          </a:r>
          <a:endParaRPr lang="en-US">
            <a:solidFill>
              <a:schemeClr val="tx1"/>
            </a:solidFill>
          </a:endParaRPr>
        </a:p>
      </dgm:t>
    </dgm:pt>
    <dgm:pt modelId="{C498F32F-7A67-479E-AA33-3228B91A8AE4}" type="parTrans" cxnId="{E99C1D6F-4755-450C-A3D6-C6F86F47363A}">
      <dgm:prSet/>
      <dgm:spPr/>
      <dgm:t>
        <a:bodyPr/>
        <a:lstStyle/>
        <a:p>
          <a:endParaRPr lang="en-US">
            <a:solidFill>
              <a:schemeClr val="tx1"/>
            </a:solidFill>
          </a:endParaRPr>
        </a:p>
      </dgm:t>
    </dgm:pt>
    <dgm:pt modelId="{D6F57CA9-4DCF-4FE8-8309-0047152D8A12}" type="sibTrans" cxnId="{E99C1D6F-4755-450C-A3D6-C6F86F47363A}">
      <dgm:prSet/>
      <dgm:spPr/>
      <dgm:t>
        <a:bodyPr/>
        <a:lstStyle/>
        <a:p>
          <a:endParaRPr lang="en-US">
            <a:solidFill>
              <a:schemeClr val="tx1"/>
            </a:solidFill>
          </a:endParaRPr>
        </a:p>
      </dgm:t>
    </dgm:pt>
    <dgm:pt modelId="{321199EF-0440-4CB7-ACDA-154771144E33}">
      <dgm:prSet/>
      <dgm:spPr/>
      <dgm:t>
        <a:bodyPr/>
        <a:lstStyle/>
        <a:p>
          <a:r>
            <a:rPr lang="en-IN">
              <a:solidFill>
                <a:schemeClr val="tx1"/>
              </a:solidFill>
            </a:rPr>
            <a:t>Digital technology is integral to adolescents and young adults, offering multiple access points for information and communication.</a:t>
          </a:r>
          <a:endParaRPr lang="en-US">
            <a:solidFill>
              <a:schemeClr val="tx1"/>
            </a:solidFill>
          </a:endParaRPr>
        </a:p>
      </dgm:t>
    </dgm:pt>
    <dgm:pt modelId="{4D5F887E-8D6B-48FC-9BD4-90A73BAC957D}" type="parTrans" cxnId="{20F0FD7A-A204-45C0-909B-72EA49861BC9}">
      <dgm:prSet/>
      <dgm:spPr/>
      <dgm:t>
        <a:bodyPr/>
        <a:lstStyle/>
        <a:p>
          <a:endParaRPr lang="en-US">
            <a:solidFill>
              <a:schemeClr val="tx1"/>
            </a:solidFill>
          </a:endParaRPr>
        </a:p>
      </dgm:t>
    </dgm:pt>
    <dgm:pt modelId="{35D0DA2D-68F8-4B4F-95DB-B68EF6D6E991}" type="sibTrans" cxnId="{20F0FD7A-A204-45C0-909B-72EA49861BC9}">
      <dgm:prSet/>
      <dgm:spPr/>
      <dgm:t>
        <a:bodyPr/>
        <a:lstStyle/>
        <a:p>
          <a:endParaRPr lang="en-US">
            <a:solidFill>
              <a:schemeClr val="tx1"/>
            </a:solidFill>
          </a:endParaRPr>
        </a:p>
      </dgm:t>
    </dgm:pt>
    <dgm:pt modelId="{A5DE13E3-0819-4326-83DC-893792ACF19E}">
      <dgm:prSet/>
      <dgm:spPr/>
      <dgm:t>
        <a:bodyPr/>
        <a:lstStyle/>
        <a:p>
          <a:r>
            <a:rPr lang="en-IN" dirty="0">
              <a:solidFill>
                <a:schemeClr val="tx1"/>
              </a:solidFill>
            </a:rPr>
            <a:t>Sexual and reproductive health (SRH) is crucial for adolescents and young adults, but embarrassment and privacy concerns often hinder access to comprehensive SRH information.</a:t>
          </a:r>
          <a:endParaRPr lang="en-US" dirty="0">
            <a:solidFill>
              <a:schemeClr val="tx1"/>
            </a:solidFill>
          </a:endParaRPr>
        </a:p>
      </dgm:t>
    </dgm:pt>
    <dgm:pt modelId="{ED73A2EB-6931-426A-B190-80181EFD3614}" type="parTrans" cxnId="{835514B4-5053-4370-8368-32A90EFBAB65}">
      <dgm:prSet/>
      <dgm:spPr/>
      <dgm:t>
        <a:bodyPr/>
        <a:lstStyle/>
        <a:p>
          <a:endParaRPr lang="en-US">
            <a:solidFill>
              <a:schemeClr val="tx1"/>
            </a:solidFill>
          </a:endParaRPr>
        </a:p>
      </dgm:t>
    </dgm:pt>
    <dgm:pt modelId="{0C58C96F-BA30-49A3-A60C-743B43DAB880}" type="sibTrans" cxnId="{835514B4-5053-4370-8368-32A90EFBAB65}">
      <dgm:prSet/>
      <dgm:spPr/>
      <dgm:t>
        <a:bodyPr/>
        <a:lstStyle/>
        <a:p>
          <a:endParaRPr lang="en-US">
            <a:solidFill>
              <a:schemeClr val="tx1"/>
            </a:solidFill>
          </a:endParaRPr>
        </a:p>
      </dgm:t>
    </dgm:pt>
    <dgm:pt modelId="{8CAE3A88-B5C0-45DA-8033-6106CD6F455D}">
      <dgm:prSet/>
      <dgm:spPr/>
      <dgm:t>
        <a:bodyPr/>
        <a:lstStyle/>
        <a:p>
          <a:r>
            <a:rPr lang="en-IN">
              <a:solidFill>
                <a:schemeClr val="tx1"/>
              </a:solidFill>
            </a:rPr>
            <a:t>Adolescents are shifting from traditional mass media to social media platforms for SRH information.</a:t>
          </a:r>
          <a:endParaRPr lang="en-US">
            <a:solidFill>
              <a:schemeClr val="tx1"/>
            </a:solidFill>
          </a:endParaRPr>
        </a:p>
      </dgm:t>
    </dgm:pt>
    <dgm:pt modelId="{2BAA818A-0690-466B-9D81-E0559BBD85BD}" type="parTrans" cxnId="{16F3AF0B-432A-4E37-8DF4-C1CE400A58C0}">
      <dgm:prSet/>
      <dgm:spPr/>
      <dgm:t>
        <a:bodyPr/>
        <a:lstStyle/>
        <a:p>
          <a:endParaRPr lang="en-US">
            <a:solidFill>
              <a:schemeClr val="tx1"/>
            </a:solidFill>
          </a:endParaRPr>
        </a:p>
      </dgm:t>
    </dgm:pt>
    <dgm:pt modelId="{9A23D209-6996-41DC-A42D-73B552B21D0C}" type="sibTrans" cxnId="{16F3AF0B-432A-4E37-8DF4-C1CE400A58C0}">
      <dgm:prSet/>
      <dgm:spPr/>
      <dgm:t>
        <a:bodyPr/>
        <a:lstStyle/>
        <a:p>
          <a:endParaRPr lang="en-US">
            <a:solidFill>
              <a:schemeClr val="tx1"/>
            </a:solidFill>
          </a:endParaRPr>
        </a:p>
      </dgm:t>
    </dgm:pt>
    <dgm:pt modelId="{BB0EFE72-8FFE-4F4F-B669-CCD740E6E3FF}">
      <dgm:prSet/>
      <dgm:spPr/>
      <dgm:t>
        <a:bodyPr/>
        <a:lstStyle/>
        <a:p>
          <a:r>
            <a:rPr lang="en-IN">
              <a:solidFill>
                <a:schemeClr val="tx1"/>
              </a:solidFill>
            </a:rPr>
            <a:t>Adolescents prefer mobile phones for their privacy, convenience, and accessibility.</a:t>
          </a:r>
          <a:endParaRPr lang="en-US">
            <a:solidFill>
              <a:schemeClr val="tx1"/>
            </a:solidFill>
          </a:endParaRPr>
        </a:p>
      </dgm:t>
    </dgm:pt>
    <dgm:pt modelId="{EBEE19A0-A867-43FD-A15E-0CCFD41A5830}" type="parTrans" cxnId="{AC75BD1C-BD41-4547-810D-8CC2DE769832}">
      <dgm:prSet/>
      <dgm:spPr/>
      <dgm:t>
        <a:bodyPr/>
        <a:lstStyle/>
        <a:p>
          <a:endParaRPr lang="en-US">
            <a:solidFill>
              <a:schemeClr val="tx1"/>
            </a:solidFill>
          </a:endParaRPr>
        </a:p>
      </dgm:t>
    </dgm:pt>
    <dgm:pt modelId="{4CBBAF52-5814-483E-A983-AC9194827FC4}" type="sibTrans" cxnId="{AC75BD1C-BD41-4547-810D-8CC2DE769832}">
      <dgm:prSet/>
      <dgm:spPr/>
      <dgm:t>
        <a:bodyPr/>
        <a:lstStyle/>
        <a:p>
          <a:endParaRPr lang="en-US">
            <a:solidFill>
              <a:schemeClr val="tx1"/>
            </a:solidFill>
          </a:endParaRPr>
        </a:p>
      </dgm:t>
    </dgm:pt>
    <dgm:pt modelId="{16096695-C713-400B-8A65-59CD1B39C437}" type="pres">
      <dgm:prSet presAssocID="{4FA4FBD3-DAF0-4394-9C78-1DE23A091091}" presName="linear" presStyleCnt="0">
        <dgm:presLayoutVars>
          <dgm:animLvl val="lvl"/>
          <dgm:resizeHandles val="exact"/>
        </dgm:presLayoutVars>
      </dgm:prSet>
      <dgm:spPr/>
    </dgm:pt>
    <dgm:pt modelId="{3BF1957D-D99F-42AD-A1B6-2B17EE5D2D8E}" type="pres">
      <dgm:prSet presAssocID="{7584011D-94AF-4A36-B094-D642AAEC0CBA}" presName="parentText" presStyleLbl="node1" presStyleIdx="0" presStyleCnt="5">
        <dgm:presLayoutVars>
          <dgm:chMax val="0"/>
          <dgm:bulletEnabled val="1"/>
        </dgm:presLayoutVars>
      </dgm:prSet>
      <dgm:spPr/>
    </dgm:pt>
    <dgm:pt modelId="{CB896164-5084-4E7E-9992-E7C7F81036CC}" type="pres">
      <dgm:prSet presAssocID="{D6F57CA9-4DCF-4FE8-8309-0047152D8A12}" presName="spacer" presStyleCnt="0"/>
      <dgm:spPr/>
    </dgm:pt>
    <dgm:pt modelId="{487529A0-8AEB-4053-AED6-9362D20CADF1}" type="pres">
      <dgm:prSet presAssocID="{321199EF-0440-4CB7-ACDA-154771144E33}" presName="parentText" presStyleLbl="node1" presStyleIdx="1" presStyleCnt="5">
        <dgm:presLayoutVars>
          <dgm:chMax val="0"/>
          <dgm:bulletEnabled val="1"/>
        </dgm:presLayoutVars>
      </dgm:prSet>
      <dgm:spPr/>
    </dgm:pt>
    <dgm:pt modelId="{F8F9CCC6-095A-4CC7-843F-483BDC5F315F}" type="pres">
      <dgm:prSet presAssocID="{35D0DA2D-68F8-4B4F-95DB-B68EF6D6E991}" presName="spacer" presStyleCnt="0"/>
      <dgm:spPr/>
    </dgm:pt>
    <dgm:pt modelId="{2BF425D9-FEBA-4552-AAC3-18C17454C7DE}" type="pres">
      <dgm:prSet presAssocID="{A5DE13E3-0819-4326-83DC-893792ACF19E}" presName="parentText" presStyleLbl="node1" presStyleIdx="2" presStyleCnt="5">
        <dgm:presLayoutVars>
          <dgm:chMax val="0"/>
          <dgm:bulletEnabled val="1"/>
        </dgm:presLayoutVars>
      </dgm:prSet>
      <dgm:spPr/>
    </dgm:pt>
    <dgm:pt modelId="{7CF718BB-4929-4ECB-9317-466EE5AFA447}" type="pres">
      <dgm:prSet presAssocID="{0C58C96F-BA30-49A3-A60C-743B43DAB880}" presName="spacer" presStyleCnt="0"/>
      <dgm:spPr/>
    </dgm:pt>
    <dgm:pt modelId="{4FCEC305-370A-4959-B12A-30E1F48C7761}" type="pres">
      <dgm:prSet presAssocID="{8CAE3A88-B5C0-45DA-8033-6106CD6F455D}" presName="parentText" presStyleLbl="node1" presStyleIdx="3" presStyleCnt="5">
        <dgm:presLayoutVars>
          <dgm:chMax val="0"/>
          <dgm:bulletEnabled val="1"/>
        </dgm:presLayoutVars>
      </dgm:prSet>
      <dgm:spPr/>
    </dgm:pt>
    <dgm:pt modelId="{A86D0611-AB5C-40F0-8CC6-11EA8D7AA542}" type="pres">
      <dgm:prSet presAssocID="{9A23D209-6996-41DC-A42D-73B552B21D0C}" presName="spacer" presStyleCnt="0"/>
      <dgm:spPr/>
    </dgm:pt>
    <dgm:pt modelId="{AF4783D2-14EC-413E-B7B4-639C6E3DEFEC}" type="pres">
      <dgm:prSet presAssocID="{BB0EFE72-8FFE-4F4F-B669-CCD740E6E3FF}" presName="parentText" presStyleLbl="node1" presStyleIdx="4" presStyleCnt="5">
        <dgm:presLayoutVars>
          <dgm:chMax val="0"/>
          <dgm:bulletEnabled val="1"/>
        </dgm:presLayoutVars>
      </dgm:prSet>
      <dgm:spPr/>
    </dgm:pt>
  </dgm:ptLst>
  <dgm:cxnLst>
    <dgm:cxn modelId="{16F3AF0B-432A-4E37-8DF4-C1CE400A58C0}" srcId="{4FA4FBD3-DAF0-4394-9C78-1DE23A091091}" destId="{8CAE3A88-B5C0-45DA-8033-6106CD6F455D}" srcOrd="3" destOrd="0" parTransId="{2BAA818A-0690-466B-9D81-E0559BBD85BD}" sibTransId="{9A23D209-6996-41DC-A42D-73B552B21D0C}"/>
    <dgm:cxn modelId="{D8E1071C-95DB-4A0F-BE2F-B921A267BB74}" type="presOf" srcId="{A5DE13E3-0819-4326-83DC-893792ACF19E}" destId="{2BF425D9-FEBA-4552-AAC3-18C17454C7DE}" srcOrd="0" destOrd="0" presId="urn:microsoft.com/office/officeart/2005/8/layout/vList2"/>
    <dgm:cxn modelId="{AC75BD1C-BD41-4547-810D-8CC2DE769832}" srcId="{4FA4FBD3-DAF0-4394-9C78-1DE23A091091}" destId="{BB0EFE72-8FFE-4F4F-B669-CCD740E6E3FF}" srcOrd="4" destOrd="0" parTransId="{EBEE19A0-A867-43FD-A15E-0CCFD41A5830}" sibTransId="{4CBBAF52-5814-483E-A983-AC9194827FC4}"/>
    <dgm:cxn modelId="{A7C18239-1E1D-47DF-9081-75813155BBC0}" type="presOf" srcId="{4FA4FBD3-DAF0-4394-9C78-1DE23A091091}" destId="{16096695-C713-400B-8A65-59CD1B39C437}" srcOrd="0" destOrd="0" presId="urn:microsoft.com/office/officeart/2005/8/layout/vList2"/>
    <dgm:cxn modelId="{E99C1D6F-4755-450C-A3D6-C6F86F47363A}" srcId="{4FA4FBD3-DAF0-4394-9C78-1DE23A091091}" destId="{7584011D-94AF-4A36-B094-D642AAEC0CBA}" srcOrd="0" destOrd="0" parTransId="{C498F32F-7A67-479E-AA33-3228B91A8AE4}" sibTransId="{D6F57CA9-4DCF-4FE8-8309-0047152D8A12}"/>
    <dgm:cxn modelId="{20F0FD7A-A204-45C0-909B-72EA49861BC9}" srcId="{4FA4FBD3-DAF0-4394-9C78-1DE23A091091}" destId="{321199EF-0440-4CB7-ACDA-154771144E33}" srcOrd="1" destOrd="0" parTransId="{4D5F887E-8D6B-48FC-9BD4-90A73BAC957D}" sibTransId="{35D0DA2D-68F8-4B4F-95DB-B68EF6D6E991}"/>
    <dgm:cxn modelId="{BE6D0895-D97D-4E5F-8B64-0DDAE42C729C}" type="presOf" srcId="{7584011D-94AF-4A36-B094-D642AAEC0CBA}" destId="{3BF1957D-D99F-42AD-A1B6-2B17EE5D2D8E}" srcOrd="0" destOrd="0" presId="urn:microsoft.com/office/officeart/2005/8/layout/vList2"/>
    <dgm:cxn modelId="{6BD96AAC-90FE-44DD-8A21-12A17285C063}" type="presOf" srcId="{321199EF-0440-4CB7-ACDA-154771144E33}" destId="{487529A0-8AEB-4053-AED6-9362D20CADF1}" srcOrd="0" destOrd="0" presId="urn:microsoft.com/office/officeart/2005/8/layout/vList2"/>
    <dgm:cxn modelId="{389DDBB2-F61A-499D-B125-7A67DC5158EC}" type="presOf" srcId="{BB0EFE72-8FFE-4F4F-B669-CCD740E6E3FF}" destId="{AF4783D2-14EC-413E-B7B4-639C6E3DEFEC}" srcOrd="0" destOrd="0" presId="urn:microsoft.com/office/officeart/2005/8/layout/vList2"/>
    <dgm:cxn modelId="{835514B4-5053-4370-8368-32A90EFBAB65}" srcId="{4FA4FBD3-DAF0-4394-9C78-1DE23A091091}" destId="{A5DE13E3-0819-4326-83DC-893792ACF19E}" srcOrd="2" destOrd="0" parTransId="{ED73A2EB-6931-426A-B190-80181EFD3614}" sibTransId="{0C58C96F-BA30-49A3-A60C-743B43DAB880}"/>
    <dgm:cxn modelId="{1649B2E3-C07B-44E9-AE37-C353E2F0CF8F}" type="presOf" srcId="{8CAE3A88-B5C0-45DA-8033-6106CD6F455D}" destId="{4FCEC305-370A-4959-B12A-30E1F48C7761}" srcOrd="0" destOrd="0" presId="urn:microsoft.com/office/officeart/2005/8/layout/vList2"/>
    <dgm:cxn modelId="{E07CDB35-F192-40E3-9351-3D3CDDFE34B9}" type="presParOf" srcId="{16096695-C713-400B-8A65-59CD1B39C437}" destId="{3BF1957D-D99F-42AD-A1B6-2B17EE5D2D8E}" srcOrd="0" destOrd="0" presId="urn:microsoft.com/office/officeart/2005/8/layout/vList2"/>
    <dgm:cxn modelId="{832E1A21-1326-41C3-B775-05AB177A3C86}" type="presParOf" srcId="{16096695-C713-400B-8A65-59CD1B39C437}" destId="{CB896164-5084-4E7E-9992-E7C7F81036CC}" srcOrd="1" destOrd="0" presId="urn:microsoft.com/office/officeart/2005/8/layout/vList2"/>
    <dgm:cxn modelId="{41607117-FD2B-4A8E-B8B4-381F482AF757}" type="presParOf" srcId="{16096695-C713-400B-8A65-59CD1B39C437}" destId="{487529A0-8AEB-4053-AED6-9362D20CADF1}" srcOrd="2" destOrd="0" presId="urn:microsoft.com/office/officeart/2005/8/layout/vList2"/>
    <dgm:cxn modelId="{8B4B9F02-DDBF-47E0-8052-1C2111662545}" type="presParOf" srcId="{16096695-C713-400B-8A65-59CD1B39C437}" destId="{F8F9CCC6-095A-4CC7-843F-483BDC5F315F}" srcOrd="3" destOrd="0" presId="urn:microsoft.com/office/officeart/2005/8/layout/vList2"/>
    <dgm:cxn modelId="{66CEF583-1584-4BE0-B970-20EEB3A8511D}" type="presParOf" srcId="{16096695-C713-400B-8A65-59CD1B39C437}" destId="{2BF425D9-FEBA-4552-AAC3-18C17454C7DE}" srcOrd="4" destOrd="0" presId="urn:microsoft.com/office/officeart/2005/8/layout/vList2"/>
    <dgm:cxn modelId="{34933BC0-D7AD-46CE-9680-D392B7E35979}" type="presParOf" srcId="{16096695-C713-400B-8A65-59CD1B39C437}" destId="{7CF718BB-4929-4ECB-9317-466EE5AFA447}" srcOrd="5" destOrd="0" presId="urn:microsoft.com/office/officeart/2005/8/layout/vList2"/>
    <dgm:cxn modelId="{E851D27B-97C8-425F-AF14-8B874400A0BC}" type="presParOf" srcId="{16096695-C713-400B-8A65-59CD1B39C437}" destId="{4FCEC305-370A-4959-B12A-30E1F48C7761}" srcOrd="6" destOrd="0" presId="urn:microsoft.com/office/officeart/2005/8/layout/vList2"/>
    <dgm:cxn modelId="{7C81EFE7-9FCE-4B04-AD3C-7D3DC902FA87}" type="presParOf" srcId="{16096695-C713-400B-8A65-59CD1B39C437}" destId="{A86D0611-AB5C-40F0-8CC6-11EA8D7AA542}" srcOrd="7" destOrd="0" presId="urn:microsoft.com/office/officeart/2005/8/layout/vList2"/>
    <dgm:cxn modelId="{5F24F089-B606-4A72-8349-AC605F61FDC9}" type="presParOf" srcId="{16096695-C713-400B-8A65-59CD1B39C437}" destId="{AF4783D2-14EC-413E-B7B4-639C6E3DEFEC}"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51DB27-6796-40DE-B226-B7A68550BDF1}" type="doc">
      <dgm:prSet loTypeId="urn:microsoft.com/office/officeart/2005/8/layout/process4" loCatId="process" qsTypeId="urn:microsoft.com/office/officeart/2005/8/quickstyle/3d1" qsCatId="3D" csTypeId="urn:microsoft.com/office/officeart/2005/8/colors/colorful2" csCatId="colorful"/>
      <dgm:spPr/>
      <dgm:t>
        <a:bodyPr/>
        <a:lstStyle/>
        <a:p>
          <a:endParaRPr lang="en-US"/>
        </a:p>
      </dgm:t>
    </dgm:pt>
    <dgm:pt modelId="{D54C4FBA-9FA2-42DA-BF9D-195A81749FD6}">
      <dgm:prSet/>
      <dgm:spPr/>
      <dgm:t>
        <a:bodyPr/>
        <a:lstStyle/>
        <a:p>
          <a:r>
            <a:rPr lang="en-GB" b="1">
              <a:solidFill>
                <a:schemeClr val="tx1"/>
              </a:solidFill>
            </a:rPr>
            <a:t>Primary Objective</a:t>
          </a:r>
          <a:endParaRPr lang="en-US">
            <a:solidFill>
              <a:schemeClr val="tx1"/>
            </a:solidFill>
          </a:endParaRPr>
        </a:p>
      </dgm:t>
    </dgm:pt>
    <dgm:pt modelId="{00EADCC2-D9EE-4338-8BF1-C610E4D43EFF}" type="parTrans" cxnId="{9EC53A85-2E2D-4790-965D-236AFE66EDEE}">
      <dgm:prSet/>
      <dgm:spPr/>
      <dgm:t>
        <a:bodyPr/>
        <a:lstStyle/>
        <a:p>
          <a:endParaRPr lang="en-US">
            <a:solidFill>
              <a:schemeClr val="tx1"/>
            </a:solidFill>
          </a:endParaRPr>
        </a:p>
      </dgm:t>
    </dgm:pt>
    <dgm:pt modelId="{778E4862-8407-42F4-892B-1FB93C1A620F}" type="sibTrans" cxnId="{9EC53A85-2E2D-4790-965D-236AFE66EDEE}">
      <dgm:prSet/>
      <dgm:spPr/>
      <dgm:t>
        <a:bodyPr/>
        <a:lstStyle/>
        <a:p>
          <a:endParaRPr lang="en-US">
            <a:solidFill>
              <a:schemeClr val="tx1"/>
            </a:solidFill>
          </a:endParaRPr>
        </a:p>
      </dgm:t>
    </dgm:pt>
    <dgm:pt modelId="{832AFE60-ED1A-4284-9350-037E1826078A}">
      <dgm:prSet/>
      <dgm:spPr/>
      <dgm:t>
        <a:bodyPr/>
        <a:lstStyle/>
        <a:p>
          <a:r>
            <a:rPr lang="en-GB">
              <a:solidFill>
                <a:schemeClr val="tx1"/>
              </a:solidFill>
            </a:rPr>
            <a:t>To Identify the use of digital technology by adolescents and young adults (AYA) in India to access sexual and reproductive health related information.</a:t>
          </a:r>
          <a:endParaRPr lang="en-US">
            <a:solidFill>
              <a:schemeClr val="tx1"/>
            </a:solidFill>
          </a:endParaRPr>
        </a:p>
      </dgm:t>
    </dgm:pt>
    <dgm:pt modelId="{5BC52C1F-9041-419D-8799-A72035C28450}" type="parTrans" cxnId="{354393E9-681B-48FD-8286-CEF4B02ECFEC}">
      <dgm:prSet/>
      <dgm:spPr/>
      <dgm:t>
        <a:bodyPr/>
        <a:lstStyle/>
        <a:p>
          <a:endParaRPr lang="en-US">
            <a:solidFill>
              <a:schemeClr val="tx1"/>
            </a:solidFill>
          </a:endParaRPr>
        </a:p>
      </dgm:t>
    </dgm:pt>
    <dgm:pt modelId="{E58A5EE7-9557-464B-BBAE-F173808732D5}" type="sibTrans" cxnId="{354393E9-681B-48FD-8286-CEF4B02ECFEC}">
      <dgm:prSet/>
      <dgm:spPr/>
      <dgm:t>
        <a:bodyPr/>
        <a:lstStyle/>
        <a:p>
          <a:endParaRPr lang="en-US">
            <a:solidFill>
              <a:schemeClr val="tx1"/>
            </a:solidFill>
          </a:endParaRPr>
        </a:p>
      </dgm:t>
    </dgm:pt>
    <dgm:pt modelId="{63F6E04C-1CEC-485E-8DF2-B968E27FFF35}" type="pres">
      <dgm:prSet presAssocID="{1151DB27-6796-40DE-B226-B7A68550BDF1}" presName="Name0" presStyleCnt="0">
        <dgm:presLayoutVars>
          <dgm:dir/>
          <dgm:animLvl val="lvl"/>
          <dgm:resizeHandles val="exact"/>
        </dgm:presLayoutVars>
      </dgm:prSet>
      <dgm:spPr/>
    </dgm:pt>
    <dgm:pt modelId="{7C6845AA-85D0-4FCE-A116-C464190FDE64}" type="pres">
      <dgm:prSet presAssocID="{832AFE60-ED1A-4284-9350-037E1826078A}" presName="boxAndChildren" presStyleCnt="0"/>
      <dgm:spPr/>
    </dgm:pt>
    <dgm:pt modelId="{5AC01502-5FBB-444E-A1AB-CB43E454A1C6}" type="pres">
      <dgm:prSet presAssocID="{832AFE60-ED1A-4284-9350-037E1826078A}" presName="parentTextBox" presStyleLbl="node1" presStyleIdx="0" presStyleCnt="2"/>
      <dgm:spPr/>
    </dgm:pt>
    <dgm:pt modelId="{922143F7-ECAB-4479-ABDB-15A8E948BEB3}" type="pres">
      <dgm:prSet presAssocID="{778E4862-8407-42F4-892B-1FB93C1A620F}" presName="sp" presStyleCnt="0"/>
      <dgm:spPr/>
    </dgm:pt>
    <dgm:pt modelId="{B911F5C9-7614-4EAE-8C65-AB6BCAE2D09A}" type="pres">
      <dgm:prSet presAssocID="{D54C4FBA-9FA2-42DA-BF9D-195A81749FD6}" presName="arrowAndChildren" presStyleCnt="0"/>
      <dgm:spPr/>
    </dgm:pt>
    <dgm:pt modelId="{B7AA8942-B081-48B6-BC39-8DAD48C83793}" type="pres">
      <dgm:prSet presAssocID="{D54C4FBA-9FA2-42DA-BF9D-195A81749FD6}" presName="parentTextArrow" presStyleLbl="node1" presStyleIdx="1" presStyleCnt="2"/>
      <dgm:spPr/>
    </dgm:pt>
  </dgm:ptLst>
  <dgm:cxnLst>
    <dgm:cxn modelId="{6FA7136A-598E-44ED-8E1A-0338509A4AFD}" type="presOf" srcId="{832AFE60-ED1A-4284-9350-037E1826078A}" destId="{5AC01502-5FBB-444E-A1AB-CB43E454A1C6}" srcOrd="0" destOrd="0" presId="urn:microsoft.com/office/officeart/2005/8/layout/process4"/>
    <dgm:cxn modelId="{9EC53A85-2E2D-4790-965D-236AFE66EDEE}" srcId="{1151DB27-6796-40DE-B226-B7A68550BDF1}" destId="{D54C4FBA-9FA2-42DA-BF9D-195A81749FD6}" srcOrd="0" destOrd="0" parTransId="{00EADCC2-D9EE-4338-8BF1-C610E4D43EFF}" sibTransId="{778E4862-8407-42F4-892B-1FB93C1A620F}"/>
    <dgm:cxn modelId="{7BFE1AB3-E945-4149-8496-B2C7799C017D}" type="presOf" srcId="{1151DB27-6796-40DE-B226-B7A68550BDF1}" destId="{63F6E04C-1CEC-485E-8DF2-B968E27FFF35}" srcOrd="0" destOrd="0" presId="urn:microsoft.com/office/officeart/2005/8/layout/process4"/>
    <dgm:cxn modelId="{354393E9-681B-48FD-8286-CEF4B02ECFEC}" srcId="{1151DB27-6796-40DE-B226-B7A68550BDF1}" destId="{832AFE60-ED1A-4284-9350-037E1826078A}" srcOrd="1" destOrd="0" parTransId="{5BC52C1F-9041-419D-8799-A72035C28450}" sibTransId="{E58A5EE7-9557-464B-BBAE-F173808732D5}"/>
    <dgm:cxn modelId="{1F384EEF-543E-4B23-A499-CB975FDDECB3}" type="presOf" srcId="{D54C4FBA-9FA2-42DA-BF9D-195A81749FD6}" destId="{B7AA8942-B081-48B6-BC39-8DAD48C83793}" srcOrd="0" destOrd="0" presId="urn:microsoft.com/office/officeart/2005/8/layout/process4"/>
    <dgm:cxn modelId="{108B9A58-E679-4371-9C70-016B531A8DF3}" type="presParOf" srcId="{63F6E04C-1CEC-485E-8DF2-B968E27FFF35}" destId="{7C6845AA-85D0-4FCE-A116-C464190FDE64}" srcOrd="0" destOrd="0" presId="urn:microsoft.com/office/officeart/2005/8/layout/process4"/>
    <dgm:cxn modelId="{032B0B51-D7B5-41BC-AB94-FBDAF3433154}" type="presParOf" srcId="{7C6845AA-85D0-4FCE-A116-C464190FDE64}" destId="{5AC01502-5FBB-444E-A1AB-CB43E454A1C6}" srcOrd="0" destOrd="0" presId="urn:microsoft.com/office/officeart/2005/8/layout/process4"/>
    <dgm:cxn modelId="{B8F9104E-2122-4C47-BD0F-066116DB489C}" type="presParOf" srcId="{63F6E04C-1CEC-485E-8DF2-B968E27FFF35}" destId="{922143F7-ECAB-4479-ABDB-15A8E948BEB3}" srcOrd="1" destOrd="0" presId="urn:microsoft.com/office/officeart/2005/8/layout/process4"/>
    <dgm:cxn modelId="{6652B714-0193-4B8E-A686-AD1243E1F5C2}" type="presParOf" srcId="{63F6E04C-1CEC-485E-8DF2-B968E27FFF35}" destId="{B911F5C9-7614-4EAE-8C65-AB6BCAE2D09A}" srcOrd="2" destOrd="0" presId="urn:microsoft.com/office/officeart/2005/8/layout/process4"/>
    <dgm:cxn modelId="{791B4E41-93CF-4E12-8834-60BE1040F733}" type="presParOf" srcId="{B911F5C9-7614-4EAE-8C65-AB6BCAE2D09A}" destId="{B7AA8942-B081-48B6-BC39-8DAD48C8379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DC6674-F212-405C-B928-45B220B9B42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CA37E6E2-71B5-4BB3-8A09-F76D5D56799F}">
      <dgm:prSet custT="1"/>
      <dgm:spPr/>
      <dgm:t>
        <a:bodyPr/>
        <a:lstStyle/>
        <a:p>
          <a:r>
            <a:rPr lang="en-GB" sz="1600" b="1" dirty="0">
              <a:solidFill>
                <a:schemeClr val="tx1"/>
              </a:solidFill>
            </a:rPr>
            <a:t>STUDY DESIGN: </a:t>
          </a:r>
          <a:r>
            <a:rPr lang="en-GB" sz="1600" dirty="0">
              <a:solidFill>
                <a:schemeClr val="tx1"/>
              </a:solidFill>
            </a:rPr>
            <a:t>Literature based Secondary Research</a:t>
          </a:r>
          <a:endParaRPr lang="en-US" sz="1600" dirty="0">
            <a:solidFill>
              <a:schemeClr val="tx1"/>
            </a:solidFill>
          </a:endParaRPr>
        </a:p>
      </dgm:t>
    </dgm:pt>
    <dgm:pt modelId="{8ECC7DDB-CC87-4794-B063-2F2D8FD1FB05}" type="parTrans" cxnId="{9CCCC729-57C7-463F-94B3-4F37D1720B73}">
      <dgm:prSet/>
      <dgm:spPr/>
      <dgm:t>
        <a:bodyPr/>
        <a:lstStyle/>
        <a:p>
          <a:endParaRPr lang="en-US" sz="1600">
            <a:solidFill>
              <a:schemeClr val="tx1"/>
            </a:solidFill>
          </a:endParaRPr>
        </a:p>
      </dgm:t>
    </dgm:pt>
    <dgm:pt modelId="{E6ADBA15-F04D-4604-B165-1BAE39F7CD7C}" type="sibTrans" cxnId="{9CCCC729-57C7-463F-94B3-4F37D1720B73}">
      <dgm:prSet custT="1"/>
      <dgm:spPr/>
      <dgm:t>
        <a:bodyPr/>
        <a:lstStyle/>
        <a:p>
          <a:endParaRPr lang="en-US" sz="1600">
            <a:solidFill>
              <a:schemeClr val="tx1"/>
            </a:solidFill>
          </a:endParaRPr>
        </a:p>
      </dgm:t>
    </dgm:pt>
    <dgm:pt modelId="{67BB06FA-EE57-44E3-B437-0100F6E487A2}">
      <dgm:prSet custT="1"/>
      <dgm:spPr/>
      <dgm:t>
        <a:bodyPr/>
        <a:lstStyle/>
        <a:p>
          <a:r>
            <a:rPr lang="en-GB" sz="1600" b="1">
              <a:solidFill>
                <a:schemeClr val="tx1"/>
              </a:solidFill>
            </a:rPr>
            <a:t>POPULATION: </a:t>
          </a:r>
          <a:r>
            <a:rPr lang="en-GB" sz="1600">
              <a:solidFill>
                <a:schemeClr val="tx1"/>
              </a:solidFill>
            </a:rPr>
            <a:t>Adolescents and Young adults of India</a:t>
          </a:r>
          <a:endParaRPr lang="en-US" sz="1600" dirty="0">
            <a:solidFill>
              <a:schemeClr val="tx1"/>
            </a:solidFill>
          </a:endParaRPr>
        </a:p>
      </dgm:t>
    </dgm:pt>
    <dgm:pt modelId="{F033C209-A5FF-4D2F-8076-D1F96F614E1C}" type="parTrans" cxnId="{50349AE7-EC64-4094-AC5B-3D44CEA2C676}">
      <dgm:prSet/>
      <dgm:spPr/>
      <dgm:t>
        <a:bodyPr/>
        <a:lstStyle/>
        <a:p>
          <a:endParaRPr lang="en-US" sz="1600">
            <a:solidFill>
              <a:schemeClr val="tx1"/>
            </a:solidFill>
          </a:endParaRPr>
        </a:p>
      </dgm:t>
    </dgm:pt>
    <dgm:pt modelId="{0BA0FBA8-6F33-4D92-8B48-AF7A55611AC9}" type="sibTrans" cxnId="{50349AE7-EC64-4094-AC5B-3D44CEA2C676}">
      <dgm:prSet custT="1"/>
      <dgm:spPr/>
      <dgm:t>
        <a:bodyPr/>
        <a:lstStyle/>
        <a:p>
          <a:endParaRPr lang="en-US" sz="1600">
            <a:solidFill>
              <a:schemeClr val="tx1"/>
            </a:solidFill>
          </a:endParaRPr>
        </a:p>
      </dgm:t>
    </dgm:pt>
    <dgm:pt modelId="{8656D57C-7F5E-4092-AB37-3AC3C875EB0B}">
      <dgm:prSet custT="1"/>
      <dgm:spPr/>
      <dgm:t>
        <a:bodyPr/>
        <a:lstStyle/>
        <a:p>
          <a:pPr algn="just"/>
          <a:r>
            <a:rPr lang="en-GB" sz="1600" b="1" dirty="0">
              <a:solidFill>
                <a:schemeClr val="tx1"/>
              </a:solidFill>
            </a:rPr>
            <a:t>SEARCH STRATEGY:</a:t>
          </a:r>
          <a:r>
            <a:rPr lang="en-GB" sz="1600" dirty="0">
              <a:solidFill>
                <a:schemeClr val="tx1"/>
              </a:solidFill>
            </a:rPr>
            <a:t>  A comprehensive search was conducted in electronic databases (e.g., PubMed, Google </a:t>
          </a:r>
          <a:r>
            <a:rPr lang="en-GB" sz="1600">
              <a:solidFill>
                <a:schemeClr val="tx1"/>
              </a:solidFill>
            </a:rPr>
            <a:t>scholar, </a:t>
          </a:r>
          <a:r>
            <a:rPr lang="en-GB" sz="1600" dirty="0" err="1">
              <a:solidFill>
                <a:schemeClr val="tx1"/>
              </a:solidFill>
            </a:rPr>
            <a:t>researchGate</a:t>
          </a:r>
          <a:r>
            <a:rPr lang="en-GB" sz="1600" dirty="0">
              <a:solidFill>
                <a:schemeClr val="tx1"/>
              </a:solidFill>
            </a:rPr>
            <a:t>, Springer articles). </a:t>
          </a:r>
        </a:p>
        <a:p>
          <a:pPr algn="just"/>
          <a:r>
            <a:rPr lang="en-US" sz="1600" dirty="0">
              <a:solidFill>
                <a:schemeClr val="tx1"/>
              </a:solidFill>
            </a:rPr>
            <a:t>Keywords: “Digital technologies AND SRH”, “AYA AND SRH”, “Digital technology AND Adolescents”, “SRH AND India”, “Online SRH AND India”.</a:t>
          </a:r>
        </a:p>
      </dgm:t>
    </dgm:pt>
    <dgm:pt modelId="{26885872-65A2-4285-8889-9E74E53B1F43}" type="parTrans" cxnId="{D454EF23-7C07-4EE7-A965-635744AECEA4}">
      <dgm:prSet/>
      <dgm:spPr/>
      <dgm:t>
        <a:bodyPr/>
        <a:lstStyle/>
        <a:p>
          <a:endParaRPr lang="en-US" sz="1600">
            <a:solidFill>
              <a:schemeClr val="tx1"/>
            </a:solidFill>
          </a:endParaRPr>
        </a:p>
      </dgm:t>
    </dgm:pt>
    <dgm:pt modelId="{8D8288F1-31AD-4FC2-9211-D645A4AC192A}" type="sibTrans" cxnId="{D454EF23-7C07-4EE7-A965-635744AECEA4}">
      <dgm:prSet custT="1"/>
      <dgm:spPr/>
      <dgm:t>
        <a:bodyPr/>
        <a:lstStyle/>
        <a:p>
          <a:endParaRPr lang="en-US" sz="1600">
            <a:solidFill>
              <a:schemeClr val="tx1"/>
            </a:solidFill>
          </a:endParaRPr>
        </a:p>
      </dgm:t>
    </dgm:pt>
    <dgm:pt modelId="{739392B0-093E-45CB-BD76-976E627CECA1}">
      <dgm:prSet custT="1"/>
      <dgm:spPr/>
      <dgm:t>
        <a:bodyPr/>
        <a:lstStyle/>
        <a:p>
          <a:r>
            <a:rPr lang="en-GB" sz="1600" b="1">
              <a:solidFill>
                <a:schemeClr val="tx1"/>
              </a:solidFill>
            </a:rPr>
            <a:t>PERIOD OF STUDY:</a:t>
          </a:r>
          <a:r>
            <a:rPr lang="en-GB" sz="1600">
              <a:solidFill>
                <a:schemeClr val="tx1"/>
              </a:solidFill>
            </a:rPr>
            <a:t>  Starting from 2010 till April 2024</a:t>
          </a:r>
          <a:endParaRPr lang="en-US" sz="1600" dirty="0">
            <a:solidFill>
              <a:schemeClr val="tx1"/>
            </a:solidFill>
          </a:endParaRPr>
        </a:p>
      </dgm:t>
    </dgm:pt>
    <dgm:pt modelId="{7B0FB9F2-50F1-4131-87B9-1A6794F7766D}" type="parTrans" cxnId="{92EA652E-34F7-4E39-8F21-3D6C1D3C50DC}">
      <dgm:prSet/>
      <dgm:spPr/>
      <dgm:t>
        <a:bodyPr/>
        <a:lstStyle/>
        <a:p>
          <a:endParaRPr lang="en-US" sz="1600">
            <a:solidFill>
              <a:schemeClr val="tx1"/>
            </a:solidFill>
          </a:endParaRPr>
        </a:p>
      </dgm:t>
    </dgm:pt>
    <dgm:pt modelId="{61CAFED1-6927-4E65-8DA6-6FA0F1835D23}" type="sibTrans" cxnId="{92EA652E-34F7-4E39-8F21-3D6C1D3C50DC}">
      <dgm:prSet/>
      <dgm:spPr/>
      <dgm:t>
        <a:bodyPr/>
        <a:lstStyle/>
        <a:p>
          <a:endParaRPr lang="en-US" sz="1600">
            <a:solidFill>
              <a:schemeClr val="tx1"/>
            </a:solidFill>
          </a:endParaRPr>
        </a:p>
      </dgm:t>
    </dgm:pt>
    <dgm:pt modelId="{A763B4A6-E631-4862-B83F-6B3E55836774}" type="pres">
      <dgm:prSet presAssocID="{5DDC6674-F212-405C-B928-45B220B9B42B}" presName="outerComposite" presStyleCnt="0">
        <dgm:presLayoutVars>
          <dgm:chMax val="5"/>
          <dgm:dir/>
          <dgm:resizeHandles val="exact"/>
        </dgm:presLayoutVars>
      </dgm:prSet>
      <dgm:spPr/>
    </dgm:pt>
    <dgm:pt modelId="{6352422E-9BFB-4C32-8CC5-5FAFAD6ADAA4}" type="pres">
      <dgm:prSet presAssocID="{5DDC6674-F212-405C-B928-45B220B9B42B}" presName="dummyMaxCanvas" presStyleCnt="0">
        <dgm:presLayoutVars/>
      </dgm:prSet>
      <dgm:spPr/>
    </dgm:pt>
    <dgm:pt modelId="{958F757A-3E69-4B3E-9091-C373D8AC39BC}" type="pres">
      <dgm:prSet presAssocID="{5DDC6674-F212-405C-B928-45B220B9B42B}" presName="FourNodes_1" presStyleLbl="node1" presStyleIdx="0" presStyleCnt="4">
        <dgm:presLayoutVars>
          <dgm:bulletEnabled val="1"/>
        </dgm:presLayoutVars>
      </dgm:prSet>
      <dgm:spPr/>
    </dgm:pt>
    <dgm:pt modelId="{D02548EE-19AB-439F-87B0-8A43486B4959}" type="pres">
      <dgm:prSet presAssocID="{5DDC6674-F212-405C-B928-45B220B9B42B}" presName="FourNodes_2" presStyleLbl="node1" presStyleIdx="1" presStyleCnt="4">
        <dgm:presLayoutVars>
          <dgm:bulletEnabled val="1"/>
        </dgm:presLayoutVars>
      </dgm:prSet>
      <dgm:spPr/>
    </dgm:pt>
    <dgm:pt modelId="{ABEC1217-E0A5-4214-BEC0-D40FFF1BF969}" type="pres">
      <dgm:prSet presAssocID="{5DDC6674-F212-405C-B928-45B220B9B42B}" presName="FourNodes_3" presStyleLbl="node1" presStyleIdx="2" presStyleCnt="4">
        <dgm:presLayoutVars>
          <dgm:bulletEnabled val="1"/>
        </dgm:presLayoutVars>
      </dgm:prSet>
      <dgm:spPr/>
    </dgm:pt>
    <dgm:pt modelId="{232D3E99-295C-4675-A956-D7E9A2E42DFC}" type="pres">
      <dgm:prSet presAssocID="{5DDC6674-F212-405C-B928-45B220B9B42B}" presName="FourNodes_4" presStyleLbl="node1" presStyleIdx="3" presStyleCnt="4">
        <dgm:presLayoutVars>
          <dgm:bulletEnabled val="1"/>
        </dgm:presLayoutVars>
      </dgm:prSet>
      <dgm:spPr/>
    </dgm:pt>
    <dgm:pt modelId="{5EE1E85B-4E8D-4436-A71D-92D9B517CCF4}" type="pres">
      <dgm:prSet presAssocID="{5DDC6674-F212-405C-B928-45B220B9B42B}" presName="FourConn_1-2" presStyleLbl="fgAccFollowNode1" presStyleIdx="0" presStyleCnt="3">
        <dgm:presLayoutVars>
          <dgm:bulletEnabled val="1"/>
        </dgm:presLayoutVars>
      </dgm:prSet>
      <dgm:spPr/>
    </dgm:pt>
    <dgm:pt modelId="{79FD391E-D095-4293-B66F-5F450F985407}" type="pres">
      <dgm:prSet presAssocID="{5DDC6674-F212-405C-B928-45B220B9B42B}" presName="FourConn_2-3" presStyleLbl="fgAccFollowNode1" presStyleIdx="1" presStyleCnt="3">
        <dgm:presLayoutVars>
          <dgm:bulletEnabled val="1"/>
        </dgm:presLayoutVars>
      </dgm:prSet>
      <dgm:spPr/>
    </dgm:pt>
    <dgm:pt modelId="{24763DB2-274E-4412-9952-ADE2D592FA39}" type="pres">
      <dgm:prSet presAssocID="{5DDC6674-F212-405C-B928-45B220B9B42B}" presName="FourConn_3-4" presStyleLbl="fgAccFollowNode1" presStyleIdx="2" presStyleCnt="3">
        <dgm:presLayoutVars>
          <dgm:bulletEnabled val="1"/>
        </dgm:presLayoutVars>
      </dgm:prSet>
      <dgm:spPr/>
    </dgm:pt>
    <dgm:pt modelId="{23FE1EF1-96EA-418B-BCA2-1E9C40FDD745}" type="pres">
      <dgm:prSet presAssocID="{5DDC6674-F212-405C-B928-45B220B9B42B}" presName="FourNodes_1_text" presStyleLbl="node1" presStyleIdx="3" presStyleCnt="4">
        <dgm:presLayoutVars>
          <dgm:bulletEnabled val="1"/>
        </dgm:presLayoutVars>
      </dgm:prSet>
      <dgm:spPr/>
    </dgm:pt>
    <dgm:pt modelId="{BA8FB449-1FAD-4416-BAB6-3A71BFB5E26A}" type="pres">
      <dgm:prSet presAssocID="{5DDC6674-F212-405C-B928-45B220B9B42B}" presName="FourNodes_2_text" presStyleLbl="node1" presStyleIdx="3" presStyleCnt="4">
        <dgm:presLayoutVars>
          <dgm:bulletEnabled val="1"/>
        </dgm:presLayoutVars>
      </dgm:prSet>
      <dgm:spPr/>
    </dgm:pt>
    <dgm:pt modelId="{CC4918E6-3A22-4CDB-866B-FD420F7E936A}" type="pres">
      <dgm:prSet presAssocID="{5DDC6674-F212-405C-B928-45B220B9B42B}" presName="FourNodes_3_text" presStyleLbl="node1" presStyleIdx="3" presStyleCnt="4">
        <dgm:presLayoutVars>
          <dgm:bulletEnabled val="1"/>
        </dgm:presLayoutVars>
      </dgm:prSet>
      <dgm:spPr/>
    </dgm:pt>
    <dgm:pt modelId="{ACD7071C-DFDA-455F-86E7-8E4DC16DB30C}" type="pres">
      <dgm:prSet presAssocID="{5DDC6674-F212-405C-B928-45B220B9B42B}" presName="FourNodes_4_text" presStyleLbl="node1" presStyleIdx="3" presStyleCnt="4">
        <dgm:presLayoutVars>
          <dgm:bulletEnabled val="1"/>
        </dgm:presLayoutVars>
      </dgm:prSet>
      <dgm:spPr/>
    </dgm:pt>
  </dgm:ptLst>
  <dgm:cxnLst>
    <dgm:cxn modelId="{D454EF23-7C07-4EE7-A965-635744AECEA4}" srcId="{5DDC6674-F212-405C-B928-45B220B9B42B}" destId="{8656D57C-7F5E-4092-AB37-3AC3C875EB0B}" srcOrd="2" destOrd="0" parTransId="{26885872-65A2-4285-8889-9E74E53B1F43}" sibTransId="{8D8288F1-31AD-4FC2-9211-D645A4AC192A}"/>
    <dgm:cxn modelId="{9CCCC729-57C7-463F-94B3-4F37D1720B73}" srcId="{5DDC6674-F212-405C-B928-45B220B9B42B}" destId="{CA37E6E2-71B5-4BB3-8A09-F76D5D56799F}" srcOrd="0" destOrd="0" parTransId="{8ECC7DDB-CC87-4794-B063-2F2D8FD1FB05}" sibTransId="{E6ADBA15-F04D-4604-B165-1BAE39F7CD7C}"/>
    <dgm:cxn modelId="{0A50F829-AC7F-4B53-A8F7-DBEA0023692D}" type="presOf" srcId="{5DDC6674-F212-405C-B928-45B220B9B42B}" destId="{A763B4A6-E631-4862-B83F-6B3E55836774}" srcOrd="0" destOrd="0" presId="urn:microsoft.com/office/officeart/2005/8/layout/vProcess5"/>
    <dgm:cxn modelId="{B3FA912D-7B8D-45C5-BEAA-3F86F17FC2D3}" type="presOf" srcId="{E6ADBA15-F04D-4604-B165-1BAE39F7CD7C}" destId="{5EE1E85B-4E8D-4436-A71D-92D9B517CCF4}" srcOrd="0" destOrd="0" presId="urn:microsoft.com/office/officeart/2005/8/layout/vProcess5"/>
    <dgm:cxn modelId="{92EA652E-34F7-4E39-8F21-3D6C1D3C50DC}" srcId="{5DDC6674-F212-405C-B928-45B220B9B42B}" destId="{739392B0-093E-45CB-BD76-976E627CECA1}" srcOrd="3" destOrd="0" parTransId="{7B0FB9F2-50F1-4131-87B9-1A6794F7766D}" sibTransId="{61CAFED1-6927-4E65-8DA6-6FA0F1835D23}"/>
    <dgm:cxn modelId="{F121DF42-1709-4115-A3CF-490C02D2B7C3}" type="presOf" srcId="{67BB06FA-EE57-44E3-B437-0100F6E487A2}" destId="{D02548EE-19AB-439F-87B0-8A43486B4959}" srcOrd="0" destOrd="0" presId="urn:microsoft.com/office/officeart/2005/8/layout/vProcess5"/>
    <dgm:cxn modelId="{DCC6E565-4998-4410-A5B4-842C28BDB382}" type="presOf" srcId="{739392B0-093E-45CB-BD76-976E627CECA1}" destId="{ACD7071C-DFDA-455F-86E7-8E4DC16DB30C}" srcOrd="1" destOrd="0" presId="urn:microsoft.com/office/officeart/2005/8/layout/vProcess5"/>
    <dgm:cxn modelId="{94873570-718D-4CA0-97E7-4AF04255AE87}" type="presOf" srcId="{0BA0FBA8-6F33-4D92-8B48-AF7A55611AC9}" destId="{79FD391E-D095-4293-B66F-5F450F985407}" srcOrd="0" destOrd="0" presId="urn:microsoft.com/office/officeart/2005/8/layout/vProcess5"/>
    <dgm:cxn modelId="{840F7583-8BF6-4938-AD5E-1AB32389746C}" type="presOf" srcId="{CA37E6E2-71B5-4BB3-8A09-F76D5D56799F}" destId="{23FE1EF1-96EA-418B-BCA2-1E9C40FDD745}" srcOrd="1" destOrd="0" presId="urn:microsoft.com/office/officeart/2005/8/layout/vProcess5"/>
    <dgm:cxn modelId="{FDCE5F98-7F7E-4A8B-99E1-7A5012FE60BF}" type="presOf" srcId="{739392B0-093E-45CB-BD76-976E627CECA1}" destId="{232D3E99-295C-4675-A956-D7E9A2E42DFC}" srcOrd="0" destOrd="0" presId="urn:microsoft.com/office/officeart/2005/8/layout/vProcess5"/>
    <dgm:cxn modelId="{1D3D62AC-3B51-4CFA-B40F-5A4A16DA42E5}" type="presOf" srcId="{67BB06FA-EE57-44E3-B437-0100F6E487A2}" destId="{BA8FB449-1FAD-4416-BAB6-3A71BFB5E26A}" srcOrd="1" destOrd="0" presId="urn:microsoft.com/office/officeart/2005/8/layout/vProcess5"/>
    <dgm:cxn modelId="{0B4BD2BC-7CC9-41D2-8825-BBDC62337A9C}" type="presOf" srcId="{8656D57C-7F5E-4092-AB37-3AC3C875EB0B}" destId="{ABEC1217-E0A5-4214-BEC0-D40FFF1BF969}" srcOrd="0" destOrd="0" presId="urn:microsoft.com/office/officeart/2005/8/layout/vProcess5"/>
    <dgm:cxn modelId="{E49039D0-A2A1-4E89-BD53-D5072B3E9485}" type="presOf" srcId="{8656D57C-7F5E-4092-AB37-3AC3C875EB0B}" destId="{CC4918E6-3A22-4CDB-866B-FD420F7E936A}" srcOrd="1" destOrd="0" presId="urn:microsoft.com/office/officeart/2005/8/layout/vProcess5"/>
    <dgm:cxn modelId="{A124BED5-A28D-4E51-8729-49BED762450D}" type="presOf" srcId="{CA37E6E2-71B5-4BB3-8A09-F76D5D56799F}" destId="{958F757A-3E69-4B3E-9091-C373D8AC39BC}" srcOrd="0" destOrd="0" presId="urn:microsoft.com/office/officeart/2005/8/layout/vProcess5"/>
    <dgm:cxn modelId="{50349AE7-EC64-4094-AC5B-3D44CEA2C676}" srcId="{5DDC6674-F212-405C-B928-45B220B9B42B}" destId="{67BB06FA-EE57-44E3-B437-0100F6E487A2}" srcOrd="1" destOrd="0" parTransId="{F033C209-A5FF-4D2F-8076-D1F96F614E1C}" sibTransId="{0BA0FBA8-6F33-4D92-8B48-AF7A55611AC9}"/>
    <dgm:cxn modelId="{E29C33F4-AAE3-4ED5-B178-44B30761C9A6}" type="presOf" srcId="{8D8288F1-31AD-4FC2-9211-D645A4AC192A}" destId="{24763DB2-274E-4412-9952-ADE2D592FA39}" srcOrd="0" destOrd="0" presId="urn:microsoft.com/office/officeart/2005/8/layout/vProcess5"/>
    <dgm:cxn modelId="{66C09991-562F-4742-85E6-B63ACA3F37EA}" type="presParOf" srcId="{A763B4A6-E631-4862-B83F-6B3E55836774}" destId="{6352422E-9BFB-4C32-8CC5-5FAFAD6ADAA4}" srcOrd="0" destOrd="0" presId="urn:microsoft.com/office/officeart/2005/8/layout/vProcess5"/>
    <dgm:cxn modelId="{E9C815D5-A85B-46F6-92A1-016E6CE90E1D}" type="presParOf" srcId="{A763B4A6-E631-4862-B83F-6B3E55836774}" destId="{958F757A-3E69-4B3E-9091-C373D8AC39BC}" srcOrd="1" destOrd="0" presId="urn:microsoft.com/office/officeart/2005/8/layout/vProcess5"/>
    <dgm:cxn modelId="{B9785188-AD45-48BC-AA4B-496E326338AB}" type="presParOf" srcId="{A763B4A6-E631-4862-B83F-6B3E55836774}" destId="{D02548EE-19AB-439F-87B0-8A43486B4959}" srcOrd="2" destOrd="0" presId="urn:microsoft.com/office/officeart/2005/8/layout/vProcess5"/>
    <dgm:cxn modelId="{5BA0E408-025A-4E5B-AE8D-80E4181225C9}" type="presParOf" srcId="{A763B4A6-E631-4862-B83F-6B3E55836774}" destId="{ABEC1217-E0A5-4214-BEC0-D40FFF1BF969}" srcOrd="3" destOrd="0" presId="urn:microsoft.com/office/officeart/2005/8/layout/vProcess5"/>
    <dgm:cxn modelId="{A32C97F8-8164-4BCF-BD73-0794667C440A}" type="presParOf" srcId="{A763B4A6-E631-4862-B83F-6B3E55836774}" destId="{232D3E99-295C-4675-A956-D7E9A2E42DFC}" srcOrd="4" destOrd="0" presId="urn:microsoft.com/office/officeart/2005/8/layout/vProcess5"/>
    <dgm:cxn modelId="{EECA3C45-5DAE-4586-A9BD-3ADB9782DB63}" type="presParOf" srcId="{A763B4A6-E631-4862-B83F-6B3E55836774}" destId="{5EE1E85B-4E8D-4436-A71D-92D9B517CCF4}" srcOrd="5" destOrd="0" presId="urn:microsoft.com/office/officeart/2005/8/layout/vProcess5"/>
    <dgm:cxn modelId="{4C24C89F-A25D-4998-8BBE-48EB402DF910}" type="presParOf" srcId="{A763B4A6-E631-4862-B83F-6B3E55836774}" destId="{79FD391E-D095-4293-B66F-5F450F985407}" srcOrd="6" destOrd="0" presId="urn:microsoft.com/office/officeart/2005/8/layout/vProcess5"/>
    <dgm:cxn modelId="{1CB54354-492A-4D6B-A473-B5F99DB1D128}" type="presParOf" srcId="{A763B4A6-E631-4862-B83F-6B3E55836774}" destId="{24763DB2-274E-4412-9952-ADE2D592FA39}" srcOrd="7" destOrd="0" presId="urn:microsoft.com/office/officeart/2005/8/layout/vProcess5"/>
    <dgm:cxn modelId="{9088B1D0-3110-4BEA-B755-27370A71C9CA}" type="presParOf" srcId="{A763B4A6-E631-4862-B83F-6B3E55836774}" destId="{23FE1EF1-96EA-418B-BCA2-1E9C40FDD745}" srcOrd="8" destOrd="0" presId="urn:microsoft.com/office/officeart/2005/8/layout/vProcess5"/>
    <dgm:cxn modelId="{C78A4767-E153-4921-B4C4-8D78160AEDE6}" type="presParOf" srcId="{A763B4A6-E631-4862-B83F-6B3E55836774}" destId="{BA8FB449-1FAD-4416-BAB6-3A71BFB5E26A}" srcOrd="9" destOrd="0" presId="urn:microsoft.com/office/officeart/2005/8/layout/vProcess5"/>
    <dgm:cxn modelId="{1A4532AA-8AC9-4BBC-93B9-70E2EA5A7418}" type="presParOf" srcId="{A763B4A6-E631-4862-B83F-6B3E55836774}" destId="{CC4918E6-3A22-4CDB-866B-FD420F7E936A}" srcOrd="10" destOrd="0" presId="urn:microsoft.com/office/officeart/2005/8/layout/vProcess5"/>
    <dgm:cxn modelId="{12AE90D4-9684-433E-B7D6-215F18257E55}" type="presParOf" srcId="{A763B4A6-E631-4862-B83F-6B3E55836774}" destId="{ACD7071C-DFDA-455F-86E7-8E4DC16DB30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C4A2F4-FD7A-47A1-8EB2-51E8372B5B6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87BD908-5609-4DCB-9181-4A142DA8E738}">
      <dgm:prSet custT="1"/>
      <dgm:spPr/>
      <dgm:t>
        <a:bodyPr/>
        <a:lstStyle/>
        <a:p>
          <a:pPr algn="just"/>
          <a:r>
            <a:rPr lang="en-GB" sz="1600" b="1" dirty="0">
              <a:solidFill>
                <a:schemeClr val="tx1"/>
              </a:solidFill>
            </a:rPr>
            <a:t>INCLUSION CRITERIA:</a:t>
          </a:r>
          <a:r>
            <a:rPr lang="en-GB" sz="1600" dirty="0">
              <a:solidFill>
                <a:schemeClr val="tx1"/>
              </a:solidFill>
            </a:rPr>
            <a:t>  Studies involving digital technology and/or adolescents, young adults (10-24). Studies of Indian context was included. All types of studies including qualitative, quantitative, or mixed-method designs. The studies which include use of information and communication technologies, such as the Internet, web, smartphone applications, and e-health, to meet the needs of targeted population were used. </a:t>
          </a:r>
          <a:endParaRPr lang="en-US" sz="1600" dirty="0">
            <a:solidFill>
              <a:schemeClr val="tx1"/>
            </a:solidFill>
          </a:endParaRPr>
        </a:p>
      </dgm:t>
    </dgm:pt>
    <dgm:pt modelId="{46F2BBEA-3D56-49F3-8D4E-D61F52C5958E}" type="parTrans" cxnId="{BD36D676-998A-468E-85D8-4DDD6BC7A37C}">
      <dgm:prSet/>
      <dgm:spPr/>
      <dgm:t>
        <a:bodyPr/>
        <a:lstStyle/>
        <a:p>
          <a:endParaRPr lang="en-US">
            <a:solidFill>
              <a:schemeClr val="tx1"/>
            </a:solidFill>
          </a:endParaRPr>
        </a:p>
      </dgm:t>
    </dgm:pt>
    <dgm:pt modelId="{76F301D7-FFD6-46D0-9541-BF72087AC834}" type="sibTrans" cxnId="{BD36D676-998A-468E-85D8-4DDD6BC7A37C}">
      <dgm:prSet/>
      <dgm:spPr/>
      <dgm:t>
        <a:bodyPr/>
        <a:lstStyle/>
        <a:p>
          <a:endParaRPr lang="en-US">
            <a:solidFill>
              <a:schemeClr val="tx1"/>
            </a:solidFill>
          </a:endParaRPr>
        </a:p>
      </dgm:t>
    </dgm:pt>
    <dgm:pt modelId="{D9AC865B-1B0A-47FF-858E-72447A8688E6}">
      <dgm:prSet custT="1"/>
      <dgm:spPr/>
      <dgm:t>
        <a:bodyPr/>
        <a:lstStyle/>
        <a:p>
          <a:pPr algn="just"/>
          <a:r>
            <a:rPr lang="en-GB" sz="1600" b="1" dirty="0">
              <a:solidFill>
                <a:schemeClr val="tx1"/>
              </a:solidFill>
            </a:rPr>
            <a:t>EXCLUSION CRITERIA:</a:t>
          </a:r>
          <a:r>
            <a:rPr lang="en-GB" sz="1600" dirty="0">
              <a:solidFill>
                <a:schemeClr val="tx1"/>
              </a:solidFill>
            </a:rPr>
            <a:t> Studies which are not in English language were excluded. Blogs, white paper, news reports, editorial and opinion papers were excluded. Studies that conducted nonelectronic and electronic interventions on individuals other than targeted population were excluded.</a:t>
          </a:r>
          <a:endParaRPr lang="en-US" sz="1600" dirty="0">
            <a:solidFill>
              <a:schemeClr val="tx1"/>
            </a:solidFill>
          </a:endParaRPr>
        </a:p>
      </dgm:t>
    </dgm:pt>
    <dgm:pt modelId="{E289D8BF-AE61-4736-A7E8-2E9C899F2214}" type="parTrans" cxnId="{B18064E8-7608-4E18-880F-48DF2B60AD7B}">
      <dgm:prSet/>
      <dgm:spPr/>
      <dgm:t>
        <a:bodyPr/>
        <a:lstStyle/>
        <a:p>
          <a:endParaRPr lang="en-US">
            <a:solidFill>
              <a:schemeClr val="tx1"/>
            </a:solidFill>
          </a:endParaRPr>
        </a:p>
      </dgm:t>
    </dgm:pt>
    <dgm:pt modelId="{6B1B1BB2-DDA1-4A10-8080-F3710CFB27C6}" type="sibTrans" cxnId="{B18064E8-7608-4E18-880F-48DF2B60AD7B}">
      <dgm:prSet/>
      <dgm:spPr/>
      <dgm:t>
        <a:bodyPr/>
        <a:lstStyle/>
        <a:p>
          <a:endParaRPr lang="en-US">
            <a:solidFill>
              <a:schemeClr val="tx1"/>
            </a:solidFill>
          </a:endParaRPr>
        </a:p>
      </dgm:t>
    </dgm:pt>
    <dgm:pt modelId="{DE376EE8-4014-4E9C-8D18-44F9F67B52C7}" type="pres">
      <dgm:prSet presAssocID="{7AC4A2F4-FD7A-47A1-8EB2-51E8372B5B65}" presName="linear" presStyleCnt="0">
        <dgm:presLayoutVars>
          <dgm:animLvl val="lvl"/>
          <dgm:resizeHandles val="exact"/>
        </dgm:presLayoutVars>
      </dgm:prSet>
      <dgm:spPr/>
    </dgm:pt>
    <dgm:pt modelId="{A9D0C59B-6473-4091-916C-599C0CBB4144}" type="pres">
      <dgm:prSet presAssocID="{E87BD908-5609-4DCB-9181-4A142DA8E738}" presName="parentText" presStyleLbl="node1" presStyleIdx="0" presStyleCnt="2" custLinFactY="-42819" custLinFactNeighborX="-702" custLinFactNeighborY="-100000">
        <dgm:presLayoutVars>
          <dgm:chMax val="0"/>
          <dgm:bulletEnabled val="1"/>
        </dgm:presLayoutVars>
      </dgm:prSet>
      <dgm:spPr/>
    </dgm:pt>
    <dgm:pt modelId="{BDBA68A8-C1D3-4B97-AE77-C072D0D7908F}" type="pres">
      <dgm:prSet presAssocID="{76F301D7-FFD6-46D0-9541-BF72087AC834}" presName="spacer" presStyleCnt="0"/>
      <dgm:spPr/>
    </dgm:pt>
    <dgm:pt modelId="{CB2CE9FC-6F6C-4443-BA56-A473D2751ADE}" type="pres">
      <dgm:prSet presAssocID="{D9AC865B-1B0A-47FF-858E-72447A8688E6}" presName="parentText" presStyleLbl="node1" presStyleIdx="1" presStyleCnt="2" custLinFactNeighborX="-702" custLinFactNeighborY="93041">
        <dgm:presLayoutVars>
          <dgm:chMax val="0"/>
          <dgm:bulletEnabled val="1"/>
        </dgm:presLayoutVars>
      </dgm:prSet>
      <dgm:spPr/>
    </dgm:pt>
  </dgm:ptLst>
  <dgm:cxnLst>
    <dgm:cxn modelId="{82F42323-65CF-44A2-B539-B5D45680C761}" type="presOf" srcId="{D9AC865B-1B0A-47FF-858E-72447A8688E6}" destId="{CB2CE9FC-6F6C-4443-BA56-A473D2751ADE}" srcOrd="0" destOrd="0" presId="urn:microsoft.com/office/officeart/2005/8/layout/vList2"/>
    <dgm:cxn modelId="{17045064-0654-4019-855D-09FD9A585F40}" type="presOf" srcId="{7AC4A2F4-FD7A-47A1-8EB2-51E8372B5B65}" destId="{DE376EE8-4014-4E9C-8D18-44F9F67B52C7}" srcOrd="0" destOrd="0" presId="urn:microsoft.com/office/officeart/2005/8/layout/vList2"/>
    <dgm:cxn modelId="{BD36D676-998A-468E-85D8-4DDD6BC7A37C}" srcId="{7AC4A2F4-FD7A-47A1-8EB2-51E8372B5B65}" destId="{E87BD908-5609-4DCB-9181-4A142DA8E738}" srcOrd="0" destOrd="0" parTransId="{46F2BBEA-3D56-49F3-8D4E-D61F52C5958E}" sibTransId="{76F301D7-FFD6-46D0-9541-BF72087AC834}"/>
    <dgm:cxn modelId="{B18064E8-7608-4E18-880F-48DF2B60AD7B}" srcId="{7AC4A2F4-FD7A-47A1-8EB2-51E8372B5B65}" destId="{D9AC865B-1B0A-47FF-858E-72447A8688E6}" srcOrd="1" destOrd="0" parTransId="{E289D8BF-AE61-4736-A7E8-2E9C899F2214}" sibTransId="{6B1B1BB2-DDA1-4A10-8080-F3710CFB27C6}"/>
    <dgm:cxn modelId="{6AD792ED-D2B9-4A5B-A327-37C0E3B9255D}" type="presOf" srcId="{E87BD908-5609-4DCB-9181-4A142DA8E738}" destId="{A9D0C59B-6473-4091-916C-599C0CBB4144}" srcOrd="0" destOrd="0" presId="urn:microsoft.com/office/officeart/2005/8/layout/vList2"/>
    <dgm:cxn modelId="{C30730DD-E56D-4BA1-848E-4FE29B326A19}" type="presParOf" srcId="{DE376EE8-4014-4E9C-8D18-44F9F67B52C7}" destId="{A9D0C59B-6473-4091-916C-599C0CBB4144}" srcOrd="0" destOrd="0" presId="urn:microsoft.com/office/officeart/2005/8/layout/vList2"/>
    <dgm:cxn modelId="{DF6903FD-744D-4237-BBA4-CCBB5FFBC997}" type="presParOf" srcId="{DE376EE8-4014-4E9C-8D18-44F9F67B52C7}" destId="{BDBA68A8-C1D3-4B97-AE77-C072D0D7908F}" srcOrd="1" destOrd="0" presId="urn:microsoft.com/office/officeart/2005/8/layout/vList2"/>
    <dgm:cxn modelId="{FFD44B30-F7A7-430B-A9EA-227EBD8F6AEF}" type="presParOf" srcId="{DE376EE8-4014-4E9C-8D18-44F9F67B52C7}" destId="{CB2CE9FC-6F6C-4443-BA56-A473D2751AD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274177-1412-4FAD-85DB-0E657034B7EF}" type="doc">
      <dgm:prSet loTypeId="urn:microsoft.com/office/officeart/2005/8/layout/vProcess5" loCatId="process" qsTypeId="urn:microsoft.com/office/officeart/2005/8/quickstyle/simple1" qsCatId="simple" csTypeId="urn:microsoft.com/office/officeart/2005/8/colors/colorful2" csCatId="colorful" phldr="1"/>
      <dgm:spPr/>
    </dgm:pt>
    <dgm:pt modelId="{650D2138-9F3E-456A-9CBD-9295C32BFEA5}">
      <dgm:prSet phldrT="[Text]" custT="1"/>
      <dgm:spPr/>
      <dgm:t>
        <a:bodyPr/>
        <a:lstStyle/>
        <a:p>
          <a:r>
            <a:rPr lang="en-GB" sz="1600">
              <a:solidFill>
                <a:schemeClr val="tx1"/>
              </a:solidFill>
            </a:rPr>
            <a:t>The search terms used initially form different sources yielded 415 publications. </a:t>
          </a:r>
          <a:endParaRPr lang="en-GB" sz="1600" dirty="0">
            <a:solidFill>
              <a:schemeClr val="tx1"/>
            </a:solidFill>
          </a:endParaRPr>
        </a:p>
      </dgm:t>
    </dgm:pt>
    <dgm:pt modelId="{5EE2C1D8-BC27-4A7E-8C91-8478F9D59F88}" type="parTrans" cxnId="{F03D7BEC-D8DF-4323-B9D9-694D1CD3E814}">
      <dgm:prSet/>
      <dgm:spPr/>
      <dgm:t>
        <a:bodyPr/>
        <a:lstStyle/>
        <a:p>
          <a:endParaRPr lang="en-GB">
            <a:solidFill>
              <a:schemeClr val="tx1"/>
            </a:solidFill>
          </a:endParaRPr>
        </a:p>
      </dgm:t>
    </dgm:pt>
    <dgm:pt modelId="{6E893B29-E499-480E-B891-996447E31956}" type="sibTrans" cxnId="{F03D7BEC-D8DF-4323-B9D9-694D1CD3E814}">
      <dgm:prSet/>
      <dgm:spPr/>
      <dgm:t>
        <a:bodyPr/>
        <a:lstStyle/>
        <a:p>
          <a:endParaRPr lang="en-GB">
            <a:solidFill>
              <a:schemeClr val="tx1"/>
            </a:solidFill>
          </a:endParaRPr>
        </a:p>
      </dgm:t>
    </dgm:pt>
    <dgm:pt modelId="{182C245B-252B-46E2-B0E8-E9A6A9D0B356}">
      <dgm:prSet phldrT="[Text]" custT="1"/>
      <dgm:spPr/>
      <dgm:t>
        <a:bodyPr/>
        <a:lstStyle/>
        <a:p>
          <a:r>
            <a:rPr lang="en-IN" sz="1600">
              <a:solidFill>
                <a:schemeClr val="tx1"/>
              </a:solidFill>
            </a:rPr>
            <a:t>After inclusion criteria and time filter ( post 2010) = 98 studies</a:t>
          </a:r>
          <a:endParaRPr lang="en-GB" sz="1600" dirty="0">
            <a:solidFill>
              <a:schemeClr val="tx1"/>
            </a:solidFill>
          </a:endParaRPr>
        </a:p>
      </dgm:t>
    </dgm:pt>
    <dgm:pt modelId="{D50D3337-EA14-4714-AB98-A3A160EADAD0}" type="parTrans" cxnId="{0F039777-3004-4E4F-AADE-A31B6E187860}">
      <dgm:prSet/>
      <dgm:spPr/>
      <dgm:t>
        <a:bodyPr/>
        <a:lstStyle/>
        <a:p>
          <a:endParaRPr lang="en-GB">
            <a:solidFill>
              <a:schemeClr val="tx1"/>
            </a:solidFill>
          </a:endParaRPr>
        </a:p>
      </dgm:t>
    </dgm:pt>
    <dgm:pt modelId="{2655F4D8-082D-4E53-823F-92BAE5B8AEFF}" type="sibTrans" cxnId="{0F039777-3004-4E4F-AADE-A31B6E187860}">
      <dgm:prSet/>
      <dgm:spPr/>
      <dgm:t>
        <a:bodyPr/>
        <a:lstStyle/>
        <a:p>
          <a:endParaRPr lang="en-GB">
            <a:solidFill>
              <a:schemeClr val="tx1"/>
            </a:solidFill>
          </a:endParaRPr>
        </a:p>
      </dgm:t>
    </dgm:pt>
    <dgm:pt modelId="{D6DC2A33-A949-4EAC-86E9-170CEC1BC49F}">
      <dgm:prSet phldrT="[Text]" custT="1"/>
      <dgm:spPr/>
      <dgm:t>
        <a:bodyPr/>
        <a:lstStyle/>
        <a:p>
          <a:r>
            <a:rPr lang="en-IN" sz="1600">
              <a:solidFill>
                <a:schemeClr val="tx1"/>
              </a:solidFill>
            </a:rPr>
            <a:t>After reading titles and abstract = 19 Full articles reviewed.</a:t>
          </a:r>
          <a:endParaRPr lang="en-GB" sz="1600" dirty="0">
            <a:solidFill>
              <a:schemeClr val="tx1"/>
            </a:solidFill>
          </a:endParaRPr>
        </a:p>
      </dgm:t>
    </dgm:pt>
    <dgm:pt modelId="{9BC53E4A-FC88-464D-8546-4AF345D8DCDB}" type="parTrans" cxnId="{2CBBDC7F-0570-458A-B0D1-C816FB00AEEB}">
      <dgm:prSet/>
      <dgm:spPr/>
      <dgm:t>
        <a:bodyPr/>
        <a:lstStyle/>
        <a:p>
          <a:endParaRPr lang="en-GB">
            <a:solidFill>
              <a:schemeClr val="tx1"/>
            </a:solidFill>
          </a:endParaRPr>
        </a:p>
      </dgm:t>
    </dgm:pt>
    <dgm:pt modelId="{F3ED721B-B1AB-406D-9010-0070968CD13C}" type="sibTrans" cxnId="{2CBBDC7F-0570-458A-B0D1-C816FB00AEEB}">
      <dgm:prSet/>
      <dgm:spPr/>
      <dgm:t>
        <a:bodyPr/>
        <a:lstStyle/>
        <a:p>
          <a:endParaRPr lang="en-GB">
            <a:solidFill>
              <a:schemeClr val="tx1"/>
            </a:solidFill>
          </a:endParaRPr>
        </a:p>
      </dgm:t>
    </dgm:pt>
    <dgm:pt modelId="{81FE7852-5537-4E90-90CD-8F690420582A}">
      <dgm:prSet custT="1"/>
      <dgm:spPr/>
      <dgm:t>
        <a:bodyPr/>
        <a:lstStyle/>
        <a:p>
          <a:r>
            <a:rPr lang="en-IN" sz="1600">
              <a:solidFill>
                <a:schemeClr val="tx1"/>
              </a:solidFill>
            </a:rPr>
            <a:t>After removal of duplicates = 198 studies</a:t>
          </a:r>
          <a:endParaRPr lang="en-GB" sz="1600" dirty="0">
            <a:solidFill>
              <a:schemeClr val="tx1"/>
            </a:solidFill>
          </a:endParaRPr>
        </a:p>
      </dgm:t>
    </dgm:pt>
    <dgm:pt modelId="{2F63E74A-DD25-4924-AB76-6D1F070AED4D}" type="parTrans" cxnId="{FDCE18C4-3431-4521-8F3C-6923F88CCA9E}">
      <dgm:prSet/>
      <dgm:spPr/>
      <dgm:t>
        <a:bodyPr/>
        <a:lstStyle/>
        <a:p>
          <a:endParaRPr lang="en-GB">
            <a:solidFill>
              <a:schemeClr val="tx1"/>
            </a:solidFill>
          </a:endParaRPr>
        </a:p>
      </dgm:t>
    </dgm:pt>
    <dgm:pt modelId="{7607B2E2-0B35-49B6-B91F-864C19A83C2B}" type="sibTrans" cxnId="{FDCE18C4-3431-4521-8F3C-6923F88CCA9E}">
      <dgm:prSet/>
      <dgm:spPr/>
      <dgm:t>
        <a:bodyPr/>
        <a:lstStyle/>
        <a:p>
          <a:endParaRPr lang="en-GB">
            <a:solidFill>
              <a:schemeClr val="tx1"/>
            </a:solidFill>
          </a:endParaRPr>
        </a:p>
      </dgm:t>
    </dgm:pt>
    <dgm:pt modelId="{2AA856DC-1F32-4E4A-B0EB-3B5F839E6CD4}" type="pres">
      <dgm:prSet presAssocID="{73274177-1412-4FAD-85DB-0E657034B7EF}" presName="outerComposite" presStyleCnt="0">
        <dgm:presLayoutVars>
          <dgm:chMax val="5"/>
          <dgm:dir/>
          <dgm:resizeHandles val="exact"/>
        </dgm:presLayoutVars>
      </dgm:prSet>
      <dgm:spPr/>
    </dgm:pt>
    <dgm:pt modelId="{C45B45AE-BE7D-40DF-9F6A-3542631B1277}" type="pres">
      <dgm:prSet presAssocID="{73274177-1412-4FAD-85DB-0E657034B7EF}" presName="dummyMaxCanvas" presStyleCnt="0">
        <dgm:presLayoutVars/>
      </dgm:prSet>
      <dgm:spPr/>
    </dgm:pt>
    <dgm:pt modelId="{19A6336D-8E7B-436B-9502-21BAB5A916EC}" type="pres">
      <dgm:prSet presAssocID="{73274177-1412-4FAD-85DB-0E657034B7EF}" presName="FourNodes_1" presStyleLbl="node1" presStyleIdx="0" presStyleCnt="4">
        <dgm:presLayoutVars>
          <dgm:bulletEnabled val="1"/>
        </dgm:presLayoutVars>
      </dgm:prSet>
      <dgm:spPr/>
    </dgm:pt>
    <dgm:pt modelId="{556062E9-3529-4B90-A91E-AAC425559112}" type="pres">
      <dgm:prSet presAssocID="{73274177-1412-4FAD-85DB-0E657034B7EF}" presName="FourNodes_2" presStyleLbl="node1" presStyleIdx="1" presStyleCnt="4">
        <dgm:presLayoutVars>
          <dgm:bulletEnabled val="1"/>
        </dgm:presLayoutVars>
      </dgm:prSet>
      <dgm:spPr/>
    </dgm:pt>
    <dgm:pt modelId="{BC8905E1-B892-4D44-A15E-012691CEA3C0}" type="pres">
      <dgm:prSet presAssocID="{73274177-1412-4FAD-85DB-0E657034B7EF}" presName="FourNodes_3" presStyleLbl="node1" presStyleIdx="2" presStyleCnt="4">
        <dgm:presLayoutVars>
          <dgm:bulletEnabled val="1"/>
        </dgm:presLayoutVars>
      </dgm:prSet>
      <dgm:spPr/>
    </dgm:pt>
    <dgm:pt modelId="{A407A3DE-8D38-4830-B15C-ABC58F80F372}" type="pres">
      <dgm:prSet presAssocID="{73274177-1412-4FAD-85DB-0E657034B7EF}" presName="FourNodes_4" presStyleLbl="node1" presStyleIdx="3" presStyleCnt="4" custLinFactNeighborX="-252" custLinFactNeighborY="-3583">
        <dgm:presLayoutVars>
          <dgm:bulletEnabled val="1"/>
        </dgm:presLayoutVars>
      </dgm:prSet>
      <dgm:spPr/>
    </dgm:pt>
    <dgm:pt modelId="{14214E22-C891-41D5-AB5A-1436C5B000E9}" type="pres">
      <dgm:prSet presAssocID="{73274177-1412-4FAD-85DB-0E657034B7EF}" presName="FourConn_1-2" presStyleLbl="fgAccFollowNode1" presStyleIdx="0" presStyleCnt="3">
        <dgm:presLayoutVars>
          <dgm:bulletEnabled val="1"/>
        </dgm:presLayoutVars>
      </dgm:prSet>
      <dgm:spPr/>
    </dgm:pt>
    <dgm:pt modelId="{A920D0CF-BA17-42D6-9283-5C714BBA2F12}" type="pres">
      <dgm:prSet presAssocID="{73274177-1412-4FAD-85DB-0E657034B7EF}" presName="FourConn_2-3" presStyleLbl="fgAccFollowNode1" presStyleIdx="1" presStyleCnt="3">
        <dgm:presLayoutVars>
          <dgm:bulletEnabled val="1"/>
        </dgm:presLayoutVars>
      </dgm:prSet>
      <dgm:spPr/>
    </dgm:pt>
    <dgm:pt modelId="{D359FF48-F532-4E08-92D9-9486C19510C9}" type="pres">
      <dgm:prSet presAssocID="{73274177-1412-4FAD-85DB-0E657034B7EF}" presName="FourConn_3-4" presStyleLbl="fgAccFollowNode1" presStyleIdx="2" presStyleCnt="3">
        <dgm:presLayoutVars>
          <dgm:bulletEnabled val="1"/>
        </dgm:presLayoutVars>
      </dgm:prSet>
      <dgm:spPr/>
    </dgm:pt>
    <dgm:pt modelId="{0C4F5F39-B0D8-4C20-AECD-358EEF572442}" type="pres">
      <dgm:prSet presAssocID="{73274177-1412-4FAD-85DB-0E657034B7EF}" presName="FourNodes_1_text" presStyleLbl="node1" presStyleIdx="3" presStyleCnt="4">
        <dgm:presLayoutVars>
          <dgm:bulletEnabled val="1"/>
        </dgm:presLayoutVars>
      </dgm:prSet>
      <dgm:spPr/>
    </dgm:pt>
    <dgm:pt modelId="{03E1796D-C306-4899-81B8-A675381A4D13}" type="pres">
      <dgm:prSet presAssocID="{73274177-1412-4FAD-85DB-0E657034B7EF}" presName="FourNodes_2_text" presStyleLbl="node1" presStyleIdx="3" presStyleCnt="4">
        <dgm:presLayoutVars>
          <dgm:bulletEnabled val="1"/>
        </dgm:presLayoutVars>
      </dgm:prSet>
      <dgm:spPr/>
    </dgm:pt>
    <dgm:pt modelId="{4173DEE9-E129-49CA-B940-48EA990D85CB}" type="pres">
      <dgm:prSet presAssocID="{73274177-1412-4FAD-85DB-0E657034B7EF}" presName="FourNodes_3_text" presStyleLbl="node1" presStyleIdx="3" presStyleCnt="4">
        <dgm:presLayoutVars>
          <dgm:bulletEnabled val="1"/>
        </dgm:presLayoutVars>
      </dgm:prSet>
      <dgm:spPr/>
    </dgm:pt>
    <dgm:pt modelId="{9FBDDAA1-A24F-494B-9F1B-D4934DCB37BA}" type="pres">
      <dgm:prSet presAssocID="{73274177-1412-4FAD-85DB-0E657034B7EF}" presName="FourNodes_4_text" presStyleLbl="node1" presStyleIdx="3" presStyleCnt="4">
        <dgm:presLayoutVars>
          <dgm:bulletEnabled val="1"/>
        </dgm:presLayoutVars>
      </dgm:prSet>
      <dgm:spPr/>
    </dgm:pt>
  </dgm:ptLst>
  <dgm:cxnLst>
    <dgm:cxn modelId="{1DE1A215-2A37-4B73-B6D4-C29C6DA94E14}" type="presOf" srcId="{650D2138-9F3E-456A-9CBD-9295C32BFEA5}" destId="{0C4F5F39-B0D8-4C20-AECD-358EEF572442}" srcOrd="1" destOrd="0" presId="urn:microsoft.com/office/officeart/2005/8/layout/vProcess5"/>
    <dgm:cxn modelId="{0D107B27-50F3-4771-B5F7-EDC8E61B8B10}" type="presOf" srcId="{73274177-1412-4FAD-85DB-0E657034B7EF}" destId="{2AA856DC-1F32-4E4A-B0EB-3B5F839E6CD4}" srcOrd="0" destOrd="0" presId="urn:microsoft.com/office/officeart/2005/8/layout/vProcess5"/>
    <dgm:cxn modelId="{C0497245-83FF-4733-8BE6-13D84E289E55}" type="presOf" srcId="{6E893B29-E499-480E-B891-996447E31956}" destId="{14214E22-C891-41D5-AB5A-1436C5B000E9}" srcOrd="0" destOrd="0" presId="urn:microsoft.com/office/officeart/2005/8/layout/vProcess5"/>
    <dgm:cxn modelId="{859E0046-A469-4082-83E0-92AF2807B0E4}" type="presOf" srcId="{2655F4D8-082D-4E53-823F-92BAE5B8AEFF}" destId="{D359FF48-F532-4E08-92D9-9486C19510C9}" srcOrd="0" destOrd="0" presId="urn:microsoft.com/office/officeart/2005/8/layout/vProcess5"/>
    <dgm:cxn modelId="{3B2C5849-CEDD-4AEE-97B7-831A54D6F754}" type="presOf" srcId="{D6DC2A33-A949-4EAC-86E9-170CEC1BC49F}" destId="{9FBDDAA1-A24F-494B-9F1B-D4934DCB37BA}" srcOrd="1" destOrd="0" presId="urn:microsoft.com/office/officeart/2005/8/layout/vProcess5"/>
    <dgm:cxn modelId="{0F039777-3004-4E4F-AADE-A31B6E187860}" srcId="{73274177-1412-4FAD-85DB-0E657034B7EF}" destId="{182C245B-252B-46E2-B0E8-E9A6A9D0B356}" srcOrd="2" destOrd="0" parTransId="{D50D3337-EA14-4714-AB98-A3A160EADAD0}" sibTransId="{2655F4D8-082D-4E53-823F-92BAE5B8AEFF}"/>
    <dgm:cxn modelId="{2CBBDC7F-0570-458A-B0D1-C816FB00AEEB}" srcId="{73274177-1412-4FAD-85DB-0E657034B7EF}" destId="{D6DC2A33-A949-4EAC-86E9-170CEC1BC49F}" srcOrd="3" destOrd="0" parTransId="{9BC53E4A-FC88-464D-8546-4AF345D8DCDB}" sibTransId="{F3ED721B-B1AB-406D-9010-0070968CD13C}"/>
    <dgm:cxn modelId="{AEB80186-ABA2-47AC-89C3-18B3ADCFA360}" type="presOf" srcId="{182C245B-252B-46E2-B0E8-E9A6A9D0B356}" destId="{BC8905E1-B892-4D44-A15E-012691CEA3C0}" srcOrd="0" destOrd="0" presId="urn:microsoft.com/office/officeart/2005/8/layout/vProcess5"/>
    <dgm:cxn modelId="{A97AE697-8BC4-41CC-9D8D-D04CBCC2D960}" type="presOf" srcId="{81FE7852-5537-4E90-90CD-8F690420582A}" destId="{03E1796D-C306-4899-81B8-A675381A4D13}" srcOrd="1" destOrd="0" presId="urn:microsoft.com/office/officeart/2005/8/layout/vProcess5"/>
    <dgm:cxn modelId="{0B7B419F-6069-4421-8841-9DA1EA739EE0}" type="presOf" srcId="{7607B2E2-0B35-49B6-B91F-864C19A83C2B}" destId="{A920D0CF-BA17-42D6-9283-5C714BBA2F12}" srcOrd="0" destOrd="0" presId="urn:microsoft.com/office/officeart/2005/8/layout/vProcess5"/>
    <dgm:cxn modelId="{299CBEAF-9D85-4553-8C3C-66F55DE512ED}" type="presOf" srcId="{650D2138-9F3E-456A-9CBD-9295C32BFEA5}" destId="{19A6336D-8E7B-436B-9502-21BAB5A916EC}" srcOrd="0" destOrd="0" presId="urn:microsoft.com/office/officeart/2005/8/layout/vProcess5"/>
    <dgm:cxn modelId="{F1AADBBE-F511-4CF4-A7FB-264153D7CDF3}" type="presOf" srcId="{81FE7852-5537-4E90-90CD-8F690420582A}" destId="{556062E9-3529-4B90-A91E-AAC425559112}" srcOrd="0" destOrd="0" presId="urn:microsoft.com/office/officeart/2005/8/layout/vProcess5"/>
    <dgm:cxn modelId="{00EFFDBF-6362-4696-8BA4-FEB3F0D9D721}" type="presOf" srcId="{D6DC2A33-A949-4EAC-86E9-170CEC1BC49F}" destId="{A407A3DE-8D38-4830-B15C-ABC58F80F372}" srcOrd="0" destOrd="0" presId="urn:microsoft.com/office/officeart/2005/8/layout/vProcess5"/>
    <dgm:cxn modelId="{FDCE18C4-3431-4521-8F3C-6923F88CCA9E}" srcId="{73274177-1412-4FAD-85DB-0E657034B7EF}" destId="{81FE7852-5537-4E90-90CD-8F690420582A}" srcOrd="1" destOrd="0" parTransId="{2F63E74A-DD25-4924-AB76-6D1F070AED4D}" sibTransId="{7607B2E2-0B35-49B6-B91F-864C19A83C2B}"/>
    <dgm:cxn modelId="{A67C76CD-6AB7-4EFE-9484-E57E13C9077F}" type="presOf" srcId="{182C245B-252B-46E2-B0E8-E9A6A9D0B356}" destId="{4173DEE9-E129-49CA-B940-48EA990D85CB}" srcOrd="1" destOrd="0" presId="urn:microsoft.com/office/officeart/2005/8/layout/vProcess5"/>
    <dgm:cxn modelId="{F03D7BEC-D8DF-4323-B9D9-694D1CD3E814}" srcId="{73274177-1412-4FAD-85DB-0E657034B7EF}" destId="{650D2138-9F3E-456A-9CBD-9295C32BFEA5}" srcOrd="0" destOrd="0" parTransId="{5EE2C1D8-BC27-4A7E-8C91-8478F9D59F88}" sibTransId="{6E893B29-E499-480E-B891-996447E31956}"/>
    <dgm:cxn modelId="{E5783C1D-5A46-4BFE-87D5-BCED77B5D8F6}" type="presParOf" srcId="{2AA856DC-1F32-4E4A-B0EB-3B5F839E6CD4}" destId="{C45B45AE-BE7D-40DF-9F6A-3542631B1277}" srcOrd="0" destOrd="0" presId="urn:microsoft.com/office/officeart/2005/8/layout/vProcess5"/>
    <dgm:cxn modelId="{FE8E1630-9770-4039-A1A9-3D91622AE184}" type="presParOf" srcId="{2AA856DC-1F32-4E4A-B0EB-3B5F839E6CD4}" destId="{19A6336D-8E7B-436B-9502-21BAB5A916EC}" srcOrd="1" destOrd="0" presId="urn:microsoft.com/office/officeart/2005/8/layout/vProcess5"/>
    <dgm:cxn modelId="{0E18A9A2-33C4-41A7-850C-C5F7C09B8956}" type="presParOf" srcId="{2AA856DC-1F32-4E4A-B0EB-3B5F839E6CD4}" destId="{556062E9-3529-4B90-A91E-AAC425559112}" srcOrd="2" destOrd="0" presId="urn:microsoft.com/office/officeart/2005/8/layout/vProcess5"/>
    <dgm:cxn modelId="{467436A5-C849-4697-83CD-A922D70C5F71}" type="presParOf" srcId="{2AA856DC-1F32-4E4A-B0EB-3B5F839E6CD4}" destId="{BC8905E1-B892-4D44-A15E-012691CEA3C0}" srcOrd="3" destOrd="0" presId="urn:microsoft.com/office/officeart/2005/8/layout/vProcess5"/>
    <dgm:cxn modelId="{D3B9D59E-48B4-4218-8D8D-D9E06CA74F66}" type="presParOf" srcId="{2AA856DC-1F32-4E4A-B0EB-3B5F839E6CD4}" destId="{A407A3DE-8D38-4830-B15C-ABC58F80F372}" srcOrd="4" destOrd="0" presId="urn:microsoft.com/office/officeart/2005/8/layout/vProcess5"/>
    <dgm:cxn modelId="{30163350-711D-48F2-8A89-D538AA7690E4}" type="presParOf" srcId="{2AA856DC-1F32-4E4A-B0EB-3B5F839E6CD4}" destId="{14214E22-C891-41D5-AB5A-1436C5B000E9}" srcOrd="5" destOrd="0" presId="urn:microsoft.com/office/officeart/2005/8/layout/vProcess5"/>
    <dgm:cxn modelId="{E79B77DC-75C2-45AE-9348-CE8FCD04ECC7}" type="presParOf" srcId="{2AA856DC-1F32-4E4A-B0EB-3B5F839E6CD4}" destId="{A920D0CF-BA17-42D6-9283-5C714BBA2F12}" srcOrd="6" destOrd="0" presId="urn:microsoft.com/office/officeart/2005/8/layout/vProcess5"/>
    <dgm:cxn modelId="{53E973E8-815E-48A7-9ED2-E48B3226859D}" type="presParOf" srcId="{2AA856DC-1F32-4E4A-B0EB-3B5F839E6CD4}" destId="{D359FF48-F532-4E08-92D9-9486C19510C9}" srcOrd="7" destOrd="0" presId="urn:microsoft.com/office/officeart/2005/8/layout/vProcess5"/>
    <dgm:cxn modelId="{46F56005-AAB6-47BE-99CF-F2E7FCEABF09}" type="presParOf" srcId="{2AA856DC-1F32-4E4A-B0EB-3B5F839E6CD4}" destId="{0C4F5F39-B0D8-4C20-AECD-358EEF572442}" srcOrd="8" destOrd="0" presId="urn:microsoft.com/office/officeart/2005/8/layout/vProcess5"/>
    <dgm:cxn modelId="{4D535041-8891-4DE3-9D57-887D1DC4CC4C}" type="presParOf" srcId="{2AA856DC-1F32-4E4A-B0EB-3B5F839E6CD4}" destId="{03E1796D-C306-4899-81B8-A675381A4D13}" srcOrd="9" destOrd="0" presId="urn:microsoft.com/office/officeart/2005/8/layout/vProcess5"/>
    <dgm:cxn modelId="{FF1722BB-68EA-4C65-9456-43DACC637BF5}" type="presParOf" srcId="{2AA856DC-1F32-4E4A-B0EB-3B5F839E6CD4}" destId="{4173DEE9-E129-49CA-B940-48EA990D85CB}" srcOrd="10" destOrd="0" presId="urn:microsoft.com/office/officeart/2005/8/layout/vProcess5"/>
    <dgm:cxn modelId="{E7A6346C-25B9-4353-98AD-A19A3E625019}" type="presParOf" srcId="{2AA856DC-1F32-4E4A-B0EB-3B5F839E6CD4}" destId="{9FBDDAA1-A24F-494B-9F1B-D4934DCB37B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4BDF5F-1DDE-4D30-A6CC-90C65A2C8689}"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D2A51C9F-8DFC-4B3C-822C-5C865A7BA839}">
      <dgm:prSet/>
      <dgm:spPr/>
      <dgm:t>
        <a:bodyPr/>
        <a:lstStyle/>
        <a:p>
          <a:pPr algn="just"/>
          <a:r>
            <a:rPr lang="en-GB" b="1" u="sng">
              <a:solidFill>
                <a:schemeClr val="tx1"/>
              </a:solidFill>
            </a:rPr>
            <a:t>Digital Technologies Enhance SRH Access</a:t>
          </a:r>
          <a:r>
            <a:rPr lang="en-GB" u="sng">
              <a:solidFill>
                <a:schemeClr val="tx1"/>
              </a:solidFill>
            </a:rPr>
            <a:t>:</a:t>
          </a:r>
          <a:endParaRPr lang="en-US" u="sng">
            <a:solidFill>
              <a:schemeClr val="tx1"/>
            </a:solidFill>
          </a:endParaRPr>
        </a:p>
      </dgm:t>
    </dgm:pt>
    <dgm:pt modelId="{9BA77AA6-2E06-49D6-9442-CA9C4D7CD3DB}" type="parTrans" cxnId="{393A0984-C668-4761-A62C-5931968CAC8B}">
      <dgm:prSet/>
      <dgm:spPr/>
      <dgm:t>
        <a:bodyPr/>
        <a:lstStyle/>
        <a:p>
          <a:pPr algn="just"/>
          <a:endParaRPr lang="en-US">
            <a:solidFill>
              <a:schemeClr val="tx1"/>
            </a:solidFill>
          </a:endParaRPr>
        </a:p>
      </dgm:t>
    </dgm:pt>
    <dgm:pt modelId="{8E069122-C530-42A6-B79D-7D79E290491D}" type="sibTrans" cxnId="{393A0984-C668-4761-A62C-5931968CAC8B}">
      <dgm:prSet/>
      <dgm:spPr/>
      <dgm:t>
        <a:bodyPr/>
        <a:lstStyle/>
        <a:p>
          <a:pPr algn="just"/>
          <a:endParaRPr lang="en-US">
            <a:solidFill>
              <a:schemeClr val="tx1"/>
            </a:solidFill>
          </a:endParaRPr>
        </a:p>
      </dgm:t>
    </dgm:pt>
    <dgm:pt modelId="{5546BFD2-5D03-4B29-BE35-38328EB3FDCA}">
      <dgm:prSet/>
      <dgm:spPr/>
      <dgm:t>
        <a:bodyPr/>
        <a:lstStyle/>
        <a:p>
          <a:pPr algn="just"/>
          <a:r>
            <a:rPr lang="en-GB">
              <a:solidFill>
                <a:schemeClr val="tx1"/>
              </a:solidFill>
            </a:rPr>
            <a:t>Digital platforms are a valuable tool for improving access to SRH information among adolescents and young adults (AYAs) in India.</a:t>
          </a:r>
          <a:endParaRPr lang="en-US">
            <a:solidFill>
              <a:schemeClr val="tx1"/>
            </a:solidFill>
          </a:endParaRPr>
        </a:p>
      </dgm:t>
    </dgm:pt>
    <dgm:pt modelId="{264D73FE-D2AE-4CA5-8E06-A1BB8A23F8F4}" type="parTrans" cxnId="{E0A890D4-72EB-4DC5-B39A-FAD1165C5440}">
      <dgm:prSet/>
      <dgm:spPr/>
      <dgm:t>
        <a:bodyPr/>
        <a:lstStyle/>
        <a:p>
          <a:pPr algn="just"/>
          <a:endParaRPr lang="en-US">
            <a:solidFill>
              <a:schemeClr val="tx1"/>
            </a:solidFill>
          </a:endParaRPr>
        </a:p>
      </dgm:t>
    </dgm:pt>
    <dgm:pt modelId="{6649958C-5B88-4A32-82FC-C93F988EFEB7}" type="sibTrans" cxnId="{E0A890D4-72EB-4DC5-B39A-FAD1165C5440}">
      <dgm:prSet/>
      <dgm:spPr/>
      <dgm:t>
        <a:bodyPr/>
        <a:lstStyle/>
        <a:p>
          <a:pPr algn="just"/>
          <a:endParaRPr lang="en-US">
            <a:solidFill>
              <a:schemeClr val="tx1"/>
            </a:solidFill>
          </a:endParaRPr>
        </a:p>
      </dgm:t>
    </dgm:pt>
    <dgm:pt modelId="{343C6350-473C-48ED-850C-E2C28FBC01DF}">
      <dgm:prSet/>
      <dgm:spPr/>
      <dgm:t>
        <a:bodyPr/>
        <a:lstStyle/>
        <a:p>
          <a:pPr algn="just"/>
          <a:r>
            <a:rPr lang="en-GB" dirty="0">
              <a:solidFill>
                <a:schemeClr val="tx1"/>
              </a:solidFill>
            </a:rPr>
            <a:t>Positive impacts on knowledge, attitudes, and </a:t>
          </a:r>
          <a:r>
            <a:rPr lang="en-GB" dirty="0" err="1">
              <a:solidFill>
                <a:schemeClr val="tx1"/>
              </a:solidFill>
            </a:rPr>
            <a:t>behaviors</a:t>
          </a:r>
          <a:r>
            <a:rPr lang="en-GB" dirty="0">
              <a:solidFill>
                <a:schemeClr val="tx1"/>
              </a:solidFill>
            </a:rPr>
            <a:t> highlight the potential of digital platforms to contribute to better health outcomes.</a:t>
          </a:r>
          <a:endParaRPr lang="en-US" dirty="0">
            <a:solidFill>
              <a:schemeClr val="tx1"/>
            </a:solidFill>
          </a:endParaRPr>
        </a:p>
      </dgm:t>
    </dgm:pt>
    <dgm:pt modelId="{E4D5AD02-273A-4E61-87AC-53E97C600ABE}" type="parTrans" cxnId="{6E85E7BD-B8C3-4E56-8DEB-70825D9872CC}">
      <dgm:prSet/>
      <dgm:spPr/>
      <dgm:t>
        <a:bodyPr/>
        <a:lstStyle/>
        <a:p>
          <a:pPr algn="just"/>
          <a:endParaRPr lang="en-US">
            <a:solidFill>
              <a:schemeClr val="tx1"/>
            </a:solidFill>
          </a:endParaRPr>
        </a:p>
      </dgm:t>
    </dgm:pt>
    <dgm:pt modelId="{F76E2661-25BB-4F7C-9DA7-EC4F34D6E4A2}" type="sibTrans" cxnId="{6E85E7BD-B8C3-4E56-8DEB-70825D9872CC}">
      <dgm:prSet/>
      <dgm:spPr/>
      <dgm:t>
        <a:bodyPr/>
        <a:lstStyle/>
        <a:p>
          <a:pPr algn="just"/>
          <a:endParaRPr lang="en-US">
            <a:solidFill>
              <a:schemeClr val="tx1"/>
            </a:solidFill>
          </a:endParaRPr>
        </a:p>
      </dgm:t>
    </dgm:pt>
    <dgm:pt modelId="{569BCA28-0AF5-4332-A6C9-1D8028C9AB06}">
      <dgm:prSet/>
      <dgm:spPr/>
      <dgm:t>
        <a:bodyPr/>
        <a:lstStyle/>
        <a:p>
          <a:pPr algn="just"/>
          <a:r>
            <a:rPr lang="en-GB" b="1" u="sng" dirty="0">
              <a:solidFill>
                <a:schemeClr val="tx1"/>
              </a:solidFill>
            </a:rPr>
            <a:t>Addressing Concerns</a:t>
          </a:r>
          <a:r>
            <a:rPr lang="en-GB" u="sng" dirty="0">
              <a:solidFill>
                <a:schemeClr val="tx1"/>
              </a:solidFill>
            </a:rPr>
            <a:t>:</a:t>
          </a:r>
          <a:endParaRPr lang="en-US" u="sng" dirty="0">
            <a:solidFill>
              <a:schemeClr val="tx1"/>
            </a:solidFill>
          </a:endParaRPr>
        </a:p>
      </dgm:t>
    </dgm:pt>
    <dgm:pt modelId="{14AE03F8-D052-4C32-9EB1-28362831C150}" type="parTrans" cxnId="{EAC6B37C-B8CD-47E4-9C2B-94F72F59E8F3}">
      <dgm:prSet/>
      <dgm:spPr/>
      <dgm:t>
        <a:bodyPr/>
        <a:lstStyle/>
        <a:p>
          <a:pPr algn="just"/>
          <a:endParaRPr lang="en-US">
            <a:solidFill>
              <a:schemeClr val="tx1"/>
            </a:solidFill>
          </a:endParaRPr>
        </a:p>
      </dgm:t>
    </dgm:pt>
    <dgm:pt modelId="{4D37506C-A1D0-48F1-A022-A4DC2909E3AF}" type="sibTrans" cxnId="{EAC6B37C-B8CD-47E4-9C2B-94F72F59E8F3}">
      <dgm:prSet/>
      <dgm:spPr/>
      <dgm:t>
        <a:bodyPr/>
        <a:lstStyle/>
        <a:p>
          <a:pPr algn="just"/>
          <a:endParaRPr lang="en-US">
            <a:solidFill>
              <a:schemeClr val="tx1"/>
            </a:solidFill>
          </a:endParaRPr>
        </a:p>
      </dgm:t>
    </dgm:pt>
    <dgm:pt modelId="{9C06D77A-B93E-4C2D-A724-5364E00ADD01}">
      <dgm:prSet/>
      <dgm:spPr/>
      <dgm:t>
        <a:bodyPr/>
        <a:lstStyle/>
        <a:p>
          <a:pPr algn="just"/>
          <a:r>
            <a:rPr lang="en-GB">
              <a:solidFill>
                <a:schemeClr val="tx1"/>
              </a:solidFill>
            </a:rPr>
            <a:t>To fully realize this potential, it is crucial to address privacy and confidentiality concerns of adolescents.</a:t>
          </a:r>
          <a:endParaRPr lang="en-US">
            <a:solidFill>
              <a:schemeClr val="tx1"/>
            </a:solidFill>
          </a:endParaRPr>
        </a:p>
      </dgm:t>
    </dgm:pt>
    <dgm:pt modelId="{CCD2FC90-2580-4301-9CE8-BF2248B617B1}" type="parTrans" cxnId="{F3EF21E5-A511-451E-8249-DF688997EF93}">
      <dgm:prSet/>
      <dgm:spPr/>
      <dgm:t>
        <a:bodyPr/>
        <a:lstStyle/>
        <a:p>
          <a:pPr algn="just"/>
          <a:endParaRPr lang="en-US">
            <a:solidFill>
              <a:schemeClr val="tx1"/>
            </a:solidFill>
          </a:endParaRPr>
        </a:p>
      </dgm:t>
    </dgm:pt>
    <dgm:pt modelId="{AE67712E-73B8-41B6-8F9D-8EC81586EAF5}" type="sibTrans" cxnId="{F3EF21E5-A511-451E-8249-DF688997EF93}">
      <dgm:prSet/>
      <dgm:spPr/>
      <dgm:t>
        <a:bodyPr/>
        <a:lstStyle/>
        <a:p>
          <a:pPr algn="just"/>
          <a:endParaRPr lang="en-US">
            <a:solidFill>
              <a:schemeClr val="tx1"/>
            </a:solidFill>
          </a:endParaRPr>
        </a:p>
      </dgm:t>
    </dgm:pt>
    <dgm:pt modelId="{4F450078-E52E-4D10-A600-C5C74FEB04E5}">
      <dgm:prSet/>
      <dgm:spPr/>
      <dgm:t>
        <a:bodyPr/>
        <a:lstStyle/>
        <a:p>
          <a:pPr algn="just"/>
          <a:r>
            <a:rPr lang="en-GB" dirty="0">
              <a:solidFill>
                <a:schemeClr val="tx1"/>
              </a:solidFill>
            </a:rPr>
            <a:t>Mitigating risks associated with digital interventions is essential.</a:t>
          </a:r>
          <a:endParaRPr lang="en-US" dirty="0">
            <a:solidFill>
              <a:schemeClr val="tx1"/>
            </a:solidFill>
          </a:endParaRPr>
        </a:p>
      </dgm:t>
    </dgm:pt>
    <dgm:pt modelId="{D47D754D-6534-441C-A03F-5074634DF671}" type="parTrans" cxnId="{5CB6DE06-0A58-4DAE-8554-525B523F8D6B}">
      <dgm:prSet/>
      <dgm:spPr/>
      <dgm:t>
        <a:bodyPr/>
        <a:lstStyle/>
        <a:p>
          <a:pPr algn="just"/>
          <a:endParaRPr lang="en-US">
            <a:solidFill>
              <a:schemeClr val="tx1"/>
            </a:solidFill>
          </a:endParaRPr>
        </a:p>
      </dgm:t>
    </dgm:pt>
    <dgm:pt modelId="{0C9C1FBB-2DA3-427F-86A8-EDEEC8062F2A}" type="sibTrans" cxnId="{5CB6DE06-0A58-4DAE-8554-525B523F8D6B}">
      <dgm:prSet/>
      <dgm:spPr/>
      <dgm:t>
        <a:bodyPr/>
        <a:lstStyle/>
        <a:p>
          <a:pPr algn="just"/>
          <a:endParaRPr lang="en-US">
            <a:solidFill>
              <a:schemeClr val="tx1"/>
            </a:solidFill>
          </a:endParaRPr>
        </a:p>
      </dgm:t>
    </dgm:pt>
    <dgm:pt modelId="{187B64EC-A9F6-485C-A6F5-55330DEF0C4E}">
      <dgm:prSet/>
      <dgm:spPr/>
      <dgm:t>
        <a:bodyPr/>
        <a:lstStyle/>
        <a:p>
          <a:pPr algn="just"/>
          <a:r>
            <a:rPr lang="en-GB" b="1" u="sng">
              <a:solidFill>
                <a:schemeClr val="tx1"/>
              </a:solidFill>
            </a:rPr>
            <a:t>Key Strategies</a:t>
          </a:r>
          <a:r>
            <a:rPr lang="en-GB" u="sng">
              <a:solidFill>
                <a:schemeClr val="tx1"/>
              </a:solidFill>
            </a:rPr>
            <a:t>:</a:t>
          </a:r>
          <a:endParaRPr lang="en-US" u="sng">
            <a:solidFill>
              <a:schemeClr val="tx1"/>
            </a:solidFill>
          </a:endParaRPr>
        </a:p>
      </dgm:t>
    </dgm:pt>
    <dgm:pt modelId="{D84D9ADB-4B74-417E-9E3C-5410FB4B4799}" type="parTrans" cxnId="{EDFA3C69-2CFE-4A82-BE1A-B75C4574F7CA}">
      <dgm:prSet/>
      <dgm:spPr/>
      <dgm:t>
        <a:bodyPr/>
        <a:lstStyle/>
        <a:p>
          <a:pPr algn="just"/>
          <a:endParaRPr lang="en-US">
            <a:solidFill>
              <a:schemeClr val="tx1"/>
            </a:solidFill>
          </a:endParaRPr>
        </a:p>
      </dgm:t>
    </dgm:pt>
    <dgm:pt modelId="{00B72922-F986-472F-A09F-46FBD153EB29}" type="sibTrans" cxnId="{EDFA3C69-2CFE-4A82-BE1A-B75C4574F7CA}">
      <dgm:prSet/>
      <dgm:spPr/>
      <dgm:t>
        <a:bodyPr/>
        <a:lstStyle/>
        <a:p>
          <a:pPr algn="just"/>
          <a:endParaRPr lang="en-US">
            <a:solidFill>
              <a:schemeClr val="tx1"/>
            </a:solidFill>
          </a:endParaRPr>
        </a:p>
      </dgm:t>
    </dgm:pt>
    <dgm:pt modelId="{2AB9A471-8E14-40C0-A6BB-7B4DA6FB5CB0}">
      <dgm:prSet/>
      <dgm:spPr/>
      <dgm:t>
        <a:bodyPr/>
        <a:lstStyle/>
        <a:p>
          <a:pPr algn="just"/>
          <a:r>
            <a:rPr lang="en-GB">
              <a:solidFill>
                <a:schemeClr val="tx1"/>
              </a:solidFill>
            </a:rPr>
            <a:t>Prioritize user-centered design.</a:t>
          </a:r>
          <a:endParaRPr lang="en-US">
            <a:solidFill>
              <a:schemeClr val="tx1"/>
            </a:solidFill>
          </a:endParaRPr>
        </a:p>
      </dgm:t>
    </dgm:pt>
    <dgm:pt modelId="{D1614BD7-720C-455E-8A6C-B6E6BAD26AB3}" type="parTrans" cxnId="{E2BFEE97-B32F-4D65-AE5D-ABBBA353A27E}">
      <dgm:prSet/>
      <dgm:spPr/>
      <dgm:t>
        <a:bodyPr/>
        <a:lstStyle/>
        <a:p>
          <a:pPr algn="just"/>
          <a:endParaRPr lang="en-US">
            <a:solidFill>
              <a:schemeClr val="tx1"/>
            </a:solidFill>
          </a:endParaRPr>
        </a:p>
      </dgm:t>
    </dgm:pt>
    <dgm:pt modelId="{BDFBBF05-F410-49C2-8A4B-D624B7C8AB68}" type="sibTrans" cxnId="{E2BFEE97-B32F-4D65-AE5D-ABBBA353A27E}">
      <dgm:prSet/>
      <dgm:spPr/>
      <dgm:t>
        <a:bodyPr/>
        <a:lstStyle/>
        <a:p>
          <a:pPr algn="just"/>
          <a:endParaRPr lang="en-US">
            <a:solidFill>
              <a:schemeClr val="tx1"/>
            </a:solidFill>
          </a:endParaRPr>
        </a:p>
      </dgm:t>
    </dgm:pt>
    <dgm:pt modelId="{868C2E5A-7B15-4AB7-9063-F92552EEAB92}">
      <dgm:prSet/>
      <dgm:spPr/>
      <dgm:t>
        <a:bodyPr/>
        <a:lstStyle/>
        <a:p>
          <a:pPr algn="just"/>
          <a:r>
            <a:rPr lang="en-GB">
              <a:solidFill>
                <a:schemeClr val="tx1"/>
              </a:solidFill>
            </a:rPr>
            <a:t>Engage young people in the development process.</a:t>
          </a:r>
          <a:endParaRPr lang="en-US">
            <a:solidFill>
              <a:schemeClr val="tx1"/>
            </a:solidFill>
          </a:endParaRPr>
        </a:p>
      </dgm:t>
    </dgm:pt>
    <dgm:pt modelId="{94C4F3AC-AFE8-40CC-BAD8-79150A16DD1A}" type="parTrans" cxnId="{BA314C4F-78B8-40A2-8DEB-E22190F3887A}">
      <dgm:prSet/>
      <dgm:spPr/>
      <dgm:t>
        <a:bodyPr/>
        <a:lstStyle/>
        <a:p>
          <a:pPr algn="just"/>
          <a:endParaRPr lang="en-US">
            <a:solidFill>
              <a:schemeClr val="tx1"/>
            </a:solidFill>
          </a:endParaRPr>
        </a:p>
      </dgm:t>
    </dgm:pt>
    <dgm:pt modelId="{6DE12C0D-DCE1-4752-9E18-DCA89467CD87}" type="sibTrans" cxnId="{BA314C4F-78B8-40A2-8DEB-E22190F3887A}">
      <dgm:prSet/>
      <dgm:spPr/>
      <dgm:t>
        <a:bodyPr/>
        <a:lstStyle/>
        <a:p>
          <a:pPr algn="just"/>
          <a:endParaRPr lang="en-US">
            <a:solidFill>
              <a:schemeClr val="tx1"/>
            </a:solidFill>
          </a:endParaRPr>
        </a:p>
      </dgm:t>
    </dgm:pt>
    <dgm:pt modelId="{A72CE791-9B31-4271-A8FA-1E12C9F1B658}">
      <dgm:prSet/>
      <dgm:spPr/>
      <dgm:t>
        <a:bodyPr/>
        <a:lstStyle/>
        <a:p>
          <a:pPr algn="just"/>
          <a:r>
            <a:rPr lang="en-GB">
              <a:solidFill>
                <a:schemeClr val="tx1"/>
              </a:solidFill>
            </a:rPr>
            <a:t>Implement supportive policies.</a:t>
          </a:r>
          <a:endParaRPr lang="en-US">
            <a:solidFill>
              <a:schemeClr val="tx1"/>
            </a:solidFill>
          </a:endParaRPr>
        </a:p>
      </dgm:t>
    </dgm:pt>
    <dgm:pt modelId="{4AB0AFB9-7272-4040-B1E3-D52F2F1FB9E5}" type="parTrans" cxnId="{9AC353E4-86DF-4AD8-BA82-33EC3AFA3E5A}">
      <dgm:prSet/>
      <dgm:spPr/>
      <dgm:t>
        <a:bodyPr/>
        <a:lstStyle/>
        <a:p>
          <a:pPr algn="just"/>
          <a:endParaRPr lang="en-US">
            <a:solidFill>
              <a:schemeClr val="tx1"/>
            </a:solidFill>
          </a:endParaRPr>
        </a:p>
      </dgm:t>
    </dgm:pt>
    <dgm:pt modelId="{5DB8C512-F497-4B6B-B12A-C173BB392C38}" type="sibTrans" cxnId="{9AC353E4-86DF-4AD8-BA82-33EC3AFA3E5A}">
      <dgm:prSet/>
      <dgm:spPr/>
      <dgm:t>
        <a:bodyPr/>
        <a:lstStyle/>
        <a:p>
          <a:pPr algn="just"/>
          <a:endParaRPr lang="en-US">
            <a:solidFill>
              <a:schemeClr val="tx1"/>
            </a:solidFill>
          </a:endParaRPr>
        </a:p>
      </dgm:t>
    </dgm:pt>
    <dgm:pt modelId="{82C6252D-F103-4E5B-A966-2752049061F2}">
      <dgm:prSet/>
      <dgm:spPr/>
      <dgm:t>
        <a:bodyPr/>
        <a:lstStyle/>
        <a:p>
          <a:pPr algn="just"/>
          <a:r>
            <a:rPr lang="en-GB" b="1" u="sng">
              <a:solidFill>
                <a:schemeClr val="tx1"/>
              </a:solidFill>
            </a:rPr>
            <a:t>Future Research Directions</a:t>
          </a:r>
          <a:r>
            <a:rPr lang="en-GB" u="sng">
              <a:solidFill>
                <a:schemeClr val="tx1"/>
              </a:solidFill>
            </a:rPr>
            <a:t>:</a:t>
          </a:r>
          <a:endParaRPr lang="en-US" u="sng">
            <a:solidFill>
              <a:schemeClr val="tx1"/>
            </a:solidFill>
          </a:endParaRPr>
        </a:p>
      </dgm:t>
    </dgm:pt>
    <dgm:pt modelId="{2D67FD99-242F-477A-98E0-AB4D8121E839}" type="parTrans" cxnId="{B9382185-915D-4040-B9F9-26FB069ADB34}">
      <dgm:prSet/>
      <dgm:spPr/>
      <dgm:t>
        <a:bodyPr/>
        <a:lstStyle/>
        <a:p>
          <a:pPr algn="just"/>
          <a:endParaRPr lang="en-US">
            <a:solidFill>
              <a:schemeClr val="tx1"/>
            </a:solidFill>
          </a:endParaRPr>
        </a:p>
      </dgm:t>
    </dgm:pt>
    <dgm:pt modelId="{807D4D1A-4851-4705-A356-DDA316E52013}" type="sibTrans" cxnId="{B9382185-915D-4040-B9F9-26FB069ADB34}">
      <dgm:prSet/>
      <dgm:spPr/>
      <dgm:t>
        <a:bodyPr/>
        <a:lstStyle/>
        <a:p>
          <a:pPr algn="just"/>
          <a:endParaRPr lang="en-US">
            <a:solidFill>
              <a:schemeClr val="tx1"/>
            </a:solidFill>
          </a:endParaRPr>
        </a:p>
      </dgm:t>
    </dgm:pt>
    <dgm:pt modelId="{FAAFCC03-E01A-4E58-BD2D-F06AF027642F}">
      <dgm:prSet/>
      <dgm:spPr/>
      <dgm:t>
        <a:bodyPr/>
        <a:lstStyle/>
        <a:p>
          <a:pPr algn="just"/>
          <a:r>
            <a:rPr lang="en-GB">
              <a:solidFill>
                <a:schemeClr val="tx1"/>
              </a:solidFill>
            </a:rPr>
            <a:t>Evaluate the long-term impacts of digital health interventions.</a:t>
          </a:r>
          <a:endParaRPr lang="en-US">
            <a:solidFill>
              <a:schemeClr val="tx1"/>
            </a:solidFill>
          </a:endParaRPr>
        </a:p>
      </dgm:t>
    </dgm:pt>
    <dgm:pt modelId="{D14D42EF-B4CF-481F-AA7D-1A10C004039D}" type="parTrans" cxnId="{512F9D1A-E4A6-42BA-AE5F-8ED0D07D88D9}">
      <dgm:prSet/>
      <dgm:spPr/>
      <dgm:t>
        <a:bodyPr/>
        <a:lstStyle/>
        <a:p>
          <a:pPr algn="just"/>
          <a:endParaRPr lang="en-US">
            <a:solidFill>
              <a:schemeClr val="tx1"/>
            </a:solidFill>
          </a:endParaRPr>
        </a:p>
      </dgm:t>
    </dgm:pt>
    <dgm:pt modelId="{5DB2F1D3-12A7-4C31-A8D0-F7F6F196CA66}" type="sibTrans" cxnId="{512F9D1A-E4A6-42BA-AE5F-8ED0D07D88D9}">
      <dgm:prSet/>
      <dgm:spPr/>
      <dgm:t>
        <a:bodyPr/>
        <a:lstStyle/>
        <a:p>
          <a:pPr algn="just"/>
          <a:endParaRPr lang="en-US">
            <a:solidFill>
              <a:schemeClr val="tx1"/>
            </a:solidFill>
          </a:endParaRPr>
        </a:p>
      </dgm:t>
    </dgm:pt>
    <dgm:pt modelId="{C7FCAF1A-11A2-43D1-A0FC-3FAF9490D792}">
      <dgm:prSet/>
      <dgm:spPr/>
      <dgm:t>
        <a:bodyPr/>
        <a:lstStyle/>
        <a:p>
          <a:pPr algn="just"/>
          <a:r>
            <a:rPr lang="en-GB">
              <a:solidFill>
                <a:schemeClr val="tx1"/>
              </a:solidFill>
            </a:rPr>
            <a:t>Explore innovative strategies to overcome existing barriers.</a:t>
          </a:r>
          <a:endParaRPr lang="en-US">
            <a:solidFill>
              <a:schemeClr val="tx1"/>
            </a:solidFill>
          </a:endParaRPr>
        </a:p>
      </dgm:t>
    </dgm:pt>
    <dgm:pt modelId="{39993A1E-0C61-4C66-B81E-716266902467}" type="parTrans" cxnId="{4BF069E5-4E16-4DAE-9EC8-B3CE98BEE876}">
      <dgm:prSet/>
      <dgm:spPr/>
      <dgm:t>
        <a:bodyPr/>
        <a:lstStyle/>
        <a:p>
          <a:pPr algn="just"/>
          <a:endParaRPr lang="en-US">
            <a:solidFill>
              <a:schemeClr val="tx1"/>
            </a:solidFill>
          </a:endParaRPr>
        </a:p>
      </dgm:t>
    </dgm:pt>
    <dgm:pt modelId="{8099ED90-BF28-4542-A014-B1A01F8BBB63}" type="sibTrans" cxnId="{4BF069E5-4E16-4DAE-9EC8-B3CE98BEE876}">
      <dgm:prSet/>
      <dgm:spPr/>
      <dgm:t>
        <a:bodyPr/>
        <a:lstStyle/>
        <a:p>
          <a:pPr algn="just"/>
          <a:endParaRPr lang="en-US">
            <a:solidFill>
              <a:schemeClr val="tx1"/>
            </a:solidFill>
          </a:endParaRPr>
        </a:p>
      </dgm:t>
    </dgm:pt>
    <dgm:pt modelId="{08A182C9-F063-4ADD-BA39-C2794125D3C7}">
      <dgm:prSet/>
      <dgm:spPr/>
      <dgm:t>
        <a:bodyPr/>
        <a:lstStyle/>
        <a:p>
          <a:pPr algn="just"/>
          <a:r>
            <a:rPr lang="en-GB">
              <a:solidFill>
                <a:schemeClr val="tx1"/>
              </a:solidFill>
            </a:rPr>
            <a:t>Ensure equitable access to SRH information and services for all adolescents.</a:t>
          </a:r>
          <a:endParaRPr lang="en-US">
            <a:solidFill>
              <a:schemeClr val="tx1"/>
            </a:solidFill>
          </a:endParaRPr>
        </a:p>
      </dgm:t>
    </dgm:pt>
    <dgm:pt modelId="{4568F125-1D50-47EE-8488-C686121890CF}" type="parTrans" cxnId="{E98DDCFD-805A-44AD-966D-EE284D9C732D}">
      <dgm:prSet/>
      <dgm:spPr/>
      <dgm:t>
        <a:bodyPr/>
        <a:lstStyle/>
        <a:p>
          <a:pPr algn="just"/>
          <a:endParaRPr lang="en-US">
            <a:solidFill>
              <a:schemeClr val="tx1"/>
            </a:solidFill>
          </a:endParaRPr>
        </a:p>
      </dgm:t>
    </dgm:pt>
    <dgm:pt modelId="{FDD0118A-E9CC-4385-A9E8-2D084ED62E86}" type="sibTrans" cxnId="{E98DDCFD-805A-44AD-966D-EE284D9C732D}">
      <dgm:prSet/>
      <dgm:spPr/>
      <dgm:t>
        <a:bodyPr/>
        <a:lstStyle/>
        <a:p>
          <a:pPr algn="just"/>
          <a:endParaRPr lang="en-US">
            <a:solidFill>
              <a:schemeClr val="tx1"/>
            </a:solidFill>
          </a:endParaRPr>
        </a:p>
      </dgm:t>
    </dgm:pt>
    <dgm:pt modelId="{6C46E1EA-0F5C-4883-AF91-563D1185C7F7}" type="pres">
      <dgm:prSet presAssocID="{144BDF5F-1DDE-4D30-A6CC-90C65A2C8689}" presName="Name0" presStyleCnt="0">
        <dgm:presLayoutVars>
          <dgm:dir/>
          <dgm:animLvl val="lvl"/>
          <dgm:resizeHandles val="exact"/>
        </dgm:presLayoutVars>
      </dgm:prSet>
      <dgm:spPr/>
    </dgm:pt>
    <dgm:pt modelId="{496AD70C-15BD-48C0-8E9D-60AAB50075C9}" type="pres">
      <dgm:prSet presAssocID="{D2A51C9F-8DFC-4B3C-822C-5C865A7BA839}" presName="composite" presStyleCnt="0"/>
      <dgm:spPr/>
    </dgm:pt>
    <dgm:pt modelId="{A0FB2AAF-7C2B-41E8-930D-BE6066D7FF4E}" type="pres">
      <dgm:prSet presAssocID="{D2A51C9F-8DFC-4B3C-822C-5C865A7BA839}" presName="parTx" presStyleLbl="alignNode1" presStyleIdx="0" presStyleCnt="4">
        <dgm:presLayoutVars>
          <dgm:chMax val="0"/>
          <dgm:chPref val="0"/>
          <dgm:bulletEnabled val="1"/>
        </dgm:presLayoutVars>
      </dgm:prSet>
      <dgm:spPr/>
    </dgm:pt>
    <dgm:pt modelId="{CB1AD315-AF4C-44AC-A352-336923A0B7E5}" type="pres">
      <dgm:prSet presAssocID="{D2A51C9F-8DFC-4B3C-822C-5C865A7BA839}" presName="desTx" presStyleLbl="alignAccFollowNode1" presStyleIdx="0" presStyleCnt="4">
        <dgm:presLayoutVars>
          <dgm:bulletEnabled val="1"/>
        </dgm:presLayoutVars>
      </dgm:prSet>
      <dgm:spPr/>
    </dgm:pt>
    <dgm:pt modelId="{D442CCEA-4D43-4D6B-8942-4159567833F3}" type="pres">
      <dgm:prSet presAssocID="{8E069122-C530-42A6-B79D-7D79E290491D}" presName="space" presStyleCnt="0"/>
      <dgm:spPr/>
    </dgm:pt>
    <dgm:pt modelId="{4B6C1636-ABBA-452B-8015-92F4E05BD01E}" type="pres">
      <dgm:prSet presAssocID="{569BCA28-0AF5-4332-A6C9-1D8028C9AB06}" presName="composite" presStyleCnt="0"/>
      <dgm:spPr/>
    </dgm:pt>
    <dgm:pt modelId="{78B9120F-2CA7-4740-ADBA-1BF9991BDEEA}" type="pres">
      <dgm:prSet presAssocID="{569BCA28-0AF5-4332-A6C9-1D8028C9AB06}" presName="parTx" presStyleLbl="alignNode1" presStyleIdx="1" presStyleCnt="4">
        <dgm:presLayoutVars>
          <dgm:chMax val="0"/>
          <dgm:chPref val="0"/>
          <dgm:bulletEnabled val="1"/>
        </dgm:presLayoutVars>
      </dgm:prSet>
      <dgm:spPr/>
    </dgm:pt>
    <dgm:pt modelId="{1D8CB484-4107-42E4-B3ED-4B98A374BBC7}" type="pres">
      <dgm:prSet presAssocID="{569BCA28-0AF5-4332-A6C9-1D8028C9AB06}" presName="desTx" presStyleLbl="alignAccFollowNode1" presStyleIdx="1" presStyleCnt="4">
        <dgm:presLayoutVars>
          <dgm:bulletEnabled val="1"/>
        </dgm:presLayoutVars>
      </dgm:prSet>
      <dgm:spPr/>
    </dgm:pt>
    <dgm:pt modelId="{D8F99D68-1458-4891-9A34-E88A121B83D5}" type="pres">
      <dgm:prSet presAssocID="{4D37506C-A1D0-48F1-A022-A4DC2909E3AF}" presName="space" presStyleCnt="0"/>
      <dgm:spPr/>
    </dgm:pt>
    <dgm:pt modelId="{289E1890-651F-405B-87FE-CB8EFDD1EA11}" type="pres">
      <dgm:prSet presAssocID="{187B64EC-A9F6-485C-A6F5-55330DEF0C4E}" presName="composite" presStyleCnt="0"/>
      <dgm:spPr/>
    </dgm:pt>
    <dgm:pt modelId="{E64A9EE6-4682-4A71-B0A0-4EBCF3870E32}" type="pres">
      <dgm:prSet presAssocID="{187B64EC-A9F6-485C-A6F5-55330DEF0C4E}" presName="parTx" presStyleLbl="alignNode1" presStyleIdx="2" presStyleCnt="4">
        <dgm:presLayoutVars>
          <dgm:chMax val="0"/>
          <dgm:chPref val="0"/>
          <dgm:bulletEnabled val="1"/>
        </dgm:presLayoutVars>
      </dgm:prSet>
      <dgm:spPr/>
    </dgm:pt>
    <dgm:pt modelId="{2DCEF85D-9DA0-41C3-9075-87185FB83673}" type="pres">
      <dgm:prSet presAssocID="{187B64EC-A9F6-485C-A6F5-55330DEF0C4E}" presName="desTx" presStyleLbl="alignAccFollowNode1" presStyleIdx="2" presStyleCnt="4">
        <dgm:presLayoutVars>
          <dgm:bulletEnabled val="1"/>
        </dgm:presLayoutVars>
      </dgm:prSet>
      <dgm:spPr/>
    </dgm:pt>
    <dgm:pt modelId="{ADBDCB54-2F9C-4F04-9C4E-0EA7BE5452FF}" type="pres">
      <dgm:prSet presAssocID="{00B72922-F986-472F-A09F-46FBD153EB29}" presName="space" presStyleCnt="0"/>
      <dgm:spPr/>
    </dgm:pt>
    <dgm:pt modelId="{64A67851-A38C-4B3A-B5B1-57E3D6DEE8F4}" type="pres">
      <dgm:prSet presAssocID="{82C6252D-F103-4E5B-A966-2752049061F2}" presName="composite" presStyleCnt="0"/>
      <dgm:spPr/>
    </dgm:pt>
    <dgm:pt modelId="{C26BEB6C-1223-4777-A711-1C562B33307D}" type="pres">
      <dgm:prSet presAssocID="{82C6252D-F103-4E5B-A966-2752049061F2}" presName="parTx" presStyleLbl="alignNode1" presStyleIdx="3" presStyleCnt="4">
        <dgm:presLayoutVars>
          <dgm:chMax val="0"/>
          <dgm:chPref val="0"/>
          <dgm:bulletEnabled val="1"/>
        </dgm:presLayoutVars>
      </dgm:prSet>
      <dgm:spPr/>
    </dgm:pt>
    <dgm:pt modelId="{B8CC4650-EF9E-410D-BB44-FC8BFAF632A0}" type="pres">
      <dgm:prSet presAssocID="{82C6252D-F103-4E5B-A966-2752049061F2}" presName="desTx" presStyleLbl="alignAccFollowNode1" presStyleIdx="3" presStyleCnt="4">
        <dgm:presLayoutVars>
          <dgm:bulletEnabled val="1"/>
        </dgm:presLayoutVars>
      </dgm:prSet>
      <dgm:spPr/>
    </dgm:pt>
  </dgm:ptLst>
  <dgm:cxnLst>
    <dgm:cxn modelId="{5CB6DE06-0A58-4DAE-8554-525B523F8D6B}" srcId="{569BCA28-0AF5-4332-A6C9-1D8028C9AB06}" destId="{4F450078-E52E-4D10-A600-C5C74FEB04E5}" srcOrd="1" destOrd="0" parTransId="{D47D754D-6534-441C-A03F-5074634DF671}" sibTransId="{0C9C1FBB-2DA3-427F-86A8-EDEEC8062F2A}"/>
    <dgm:cxn modelId="{512F9D1A-E4A6-42BA-AE5F-8ED0D07D88D9}" srcId="{82C6252D-F103-4E5B-A966-2752049061F2}" destId="{FAAFCC03-E01A-4E58-BD2D-F06AF027642F}" srcOrd="0" destOrd="0" parTransId="{D14D42EF-B4CF-481F-AA7D-1A10C004039D}" sibTransId="{5DB2F1D3-12A7-4C31-A8D0-F7F6F196CA66}"/>
    <dgm:cxn modelId="{9619722C-9642-4D0C-9754-3214F4C771DE}" type="presOf" srcId="{343C6350-473C-48ED-850C-E2C28FBC01DF}" destId="{CB1AD315-AF4C-44AC-A352-336923A0B7E5}" srcOrd="0" destOrd="1" presId="urn:microsoft.com/office/officeart/2005/8/layout/hList1"/>
    <dgm:cxn modelId="{7508BD5E-42CE-4E5B-9144-BF248FBE2E29}" type="presOf" srcId="{D2A51C9F-8DFC-4B3C-822C-5C865A7BA839}" destId="{A0FB2AAF-7C2B-41E8-930D-BE6066D7FF4E}" srcOrd="0" destOrd="0" presId="urn:microsoft.com/office/officeart/2005/8/layout/hList1"/>
    <dgm:cxn modelId="{5F6D0346-93CE-48D7-9E1E-D488BD457F85}" type="presOf" srcId="{2AB9A471-8E14-40C0-A6BB-7B4DA6FB5CB0}" destId="{2DCEF85D-9DA0-41C3-9075-87185FB83673}" srcOrd="0" destOrd="0" presId="urn:microsoft.com/office/officeart/2005/8/layout/hList1"/>
    <dgm:cxn modelId="{86BE9768-BE47-4DFB-A63B-90FADAB8B4C4}" type="presOf" srcId="{C7FCAF1A-11A2-43D1-A0FC-3FAF9490D792}" destId="{B8CC4650-EF9E-410D-BB44-FC8BFAF632A0}" srcOrd="0" destOrd="1" presId="urn:microsoft.com/office/officeart/2005/8/layout/hList1"/>
    <dgm:cxn modelId="{EDFA3C69-2CFE-4A82-BE1A-B75C4574F7CA}" srcId="{144BDF5F-1DDE-4D30-A6CC-90C65A2C8689}" destId="{187B64EC-A9F6-485C-A6F5-55330DEF0C4E}" srcOrd="2" destOrd="0" parTransId="{D84D9ADB-4B74-417E-9E3C-5410FB4B4799}" sibTransId="{00B72922-F986-472F-A09F-46FBD153EB29}"/>
    <dgm:cxn modelId="{5CBC624D-4B45-430F-890B-2B6555AB72F4}" type="presOf" srcId="{868C2E5A-7B15-4AB7-9063-F92552EEAB92}" destId="{2DCEF85D-9DA0-41C3-9075-87185FB83673}" srcOrd="0" destOrd="1" presId="urn:microsoft.com/office/officeart/2005/8/layout/hList1"/>
    <dgm:cxn modelId="{BA314C4F-78B8-40A2-8DEB-E22190F3887A}" srcId="{187B64EC-A9F6-485C-A6F5-55330DEF0C4E}" destId="{868C2E5A-7B15-4AB7-9063-F92552EEAB92}" srcOrd="1" destOrd="0" parTransId="{94C4F3AC-AFE8-40CC-BAD8-79150A16DD1A}" sibTransId="{6DE12C0D-DCE1-4752-9E18-DCA89467CD87}"/>
    <dgm:cxn modelId="{29283F50-1730-4E0C-B907-D4F82F032459}" type="presOf" srcId="{08A182C9-F063-4ADD-BA39-C2794125D3C7}" destId="{B8CC4650-EF9E-410D-BB44-FC8BFAF632A0}" srcOrd="0" destOrd="2" presId="urn:microsoft.com/office/officeart/2005/8/layout/hList1"/>
    <dgm:cxn modelId="{6F093C74-72DD-47FB-96EC-AD064B98B2A5}" type="presOf" srcId="{FAAFCC03-E01A-4E58-BD2D-F06AF027642F}" destId="{B8CC4650-EF9E-410D-BB44-FC8BFAF632A0}" srcOrd="0" destOrd="0" presId="urn:microsoft.com/office/officeart/2005/8/layout/hList1"/>
    <dgm:cxn modelId="{9A1EE757-117F-493D-848D-86EF6122DD8E}" type="presOf" srcId="{144BDF5F-1DDE-4D30-A6CC-90C65A2C8689}" destId="{6C46E1EA-0F5C-4883-AF91-563D1185C7F7}" srcOrd="0" destOrd="0" presId="urn:microsoft.com/office/officeart/2005/8/layout/hList1"/>
    <dgm:cxn modelId="{63BBFE77-F9B4-41D8-BD96-C9293F123ACB}" type="presOf" srcId="{82C6252D-F103-4E5B-A966-2752049061F2}" destId="{C26BEB6C-1223-4777-A711-1C562B33307D}" srcOrd="0" destOrd="0" presId="urn:microsoft.com/office/officeart/2005/8/layout/hList1"/>
    <dgm:cxn modelId="{EAC6B37C-B8CD-47E4-9C2B-94F72F59E8F3}" srcId="{144BDF5F-1DDE-4D30-A6CC-90C65A2C8689}" destId="{569BCA28-0AF5-4332-A6C9-1D8028C9AB06}" srcOrd="1" destOrd="0" parTransId="{14AE03F8-D052-4C32-9EB1-28362831C150}" sibTransId="{4D37506C-A1D0-48F1-A022-A4DC2909E3AF}"/>
    <dgm:cxn modelId="{393A0984-C668-4761-A62C-5931968CAC8B}" srcId="{144BDF5F-1DDE-4D30-A6CC-90C65A2C8689}" destId="{D2A51C9F-8DFC-4B3C-822C-5C865A7BA839}" srcOrd="0" destOrd="0" parTransId="{9BA77AA6-2E06-49D6-9442-CA9C4D7CD3DB}" sibTransId="{8E069122-C530-42A6-B79D-7D79E290491D}"/>
    <dgm:cxn modelId="{B9382185-915D-4040-B9F9-26FB069ADB34}" srcId="{144BDF5F-1DDE-4D30-A6CC-90C65A2C8689}" destId="{82C6252D-F103-4E5B-A966-2752049061F2}" srcOrd="3" destOrd="0" parTransId="{2D67FD99-242F-477A-98E0-AB4D8121E839}" sibTransId="{807D4D1A-4851-4705-A356-DDA316E52013}"/>
    <dgm:cxn modelId="{1D79E087-66C3-444E-B320-BABDC9C903E4}" type="presOf" srcId="{9C06D77A-B93E-4C2D-A724-5364E00ADD01}" destId="{1D8CB484-4107-42E4-B3ED-4B98A374BBC7}" srcOrd="0" destOrd="0" presId="urn:microsoft.com/office/officeart/2005/8/layout/hList1"/>
    <dgm:cxn modelId="{27AF0696-3FE4-43EB-BD5C-610D986A2421}" type="presOf" srcId="{569BCA28-0AF5-4332-A6C9-1D8028C9AB06}" destId="{78B9120F-2CA7-4740-ADBA-1BF9991BDEEA}" srcOrd="0" destOrd="0" presId="urn:microsoft.com/office/officeart/2005/8/layout/hList1"/>
    <dgm:cxn modelId="{E2BFEE97-B32F-4D65-AE5D-ABBBA353A27E}" srcId="{187B64EC-A9F6-485C-A6F5-55330DEF0C4E}" destId="{2AB9A471-8E14-40C0-A6BB-7B4DA6FB5CB0}" srcOrd="0" destOrd="0" parTransId="{D1614BD7-720C-455E-8A6C-B6E6BAD26AB3}" sibTransId="{BDFBBF05-F410-49C2-8A4B-D624B7C8AB68}"/>
    <dgm:cxn modelId="{7DAFB1A4-5265-4271-8378-B6A0908620CD}" type="presOf" srcId="{4F450078-E52E-4D10-A600-C5C74FEB04E5}" destId="{1D8CB484-4107-42E4-B3ED-4B98A374BBC7}" srcOrd="0" destOrd="1" presId="urn:microsoft.com/office/officeart/2005/8/layout/hList1"/>
    <dgm:cxn modelId="{3BA2DFA8-5D7C-425D-9756-1B6735AAA6F8}" type="presOf" srcId="{187B64EC-A9F6-485C-A6F5-55330DEF0C4E}" destId="{E64A9EE6-4682-4A71-B0A0-4EBCF3870E32}" srcOrd="0" destOrd="0" presId="urn:microsoft.com/office/officeart/2005/8/layout/hList1"/>
    <dgm:cxn modelId="{D930A8B6-C055-46DF-B03C-349EC8260F58}" type="presOf" srcId="{5546BFD2-5D03-4B29-BE35-38328EB3FDCA}" destId="{CB1AD315-AF4C-44AC-A352-336923A0B7E5}" srcOrd="0" destOrd="0" presId="urn:microsoft.com/office/officeart/2005/8/layout/hList1"/>
    <dgm:cxn modelId="{6E85E7BD-B8C3-4E56-8DEB-70825D9872CC}" srcId="{D2A51C9F-8DFC-4B3C-822C-5C865A7BA839}" destId="{343C6350-473C-48ED-850C-E2C28FBC01DF}" srcOrd="1" destOrd="0" parTransId="{E4D5AD02-273A-4E61-87AC-53E97C600ABE}" sibTransId="{F76E2661-25BB-4F7C-9DA7-EC4F34D6E4A2}"/>
    <dgm:cxn modelId="{7CAFB5C3-6C97-49AF-B8B0-DF5A5B1E7449}" type="presOf" srcId="{A72CE791-9B31-4271-A8FA-1E12C9F1B658}" destId="{2DCEF85D-9DA0-41C3-9075-87185FB83673}" srcOrd="0" destOrd="2" presId="urn:microsoft.com/office/officeart/2005/8/layout/hList1"/>
    <dgm:cxn modelId="{E0A890D4-72EB-4DC5-B39A-FAD1165C5440}" srcId="{D2A51C9F-8DFC-4B3C-822C-5C865A7BA839}" destId="{5546BFD2-5D03-4B29-BE35-38328EB3FDCA}" srcOrd="0" destOrd="0" parTransId="{264D73FE-D2AE-4CA5-8E06-A1BB8A23F8F4}" sibTransId="{6649958C-5B88-4A32-82FC-C93F988EFEB7}"/>
    <dgm:cxn modelId="{9AC353E4-86DF-4AD8-BA82-33EC3AFA3E5A}" srcId="{187B64EC-A9F6-485C-A6F5-55330DEF0C4E}" destId="{A72CE791-9B31-4271-A8FA-1E12C9F1B658}" srcOrd="2" destOrd="0" parTransId="{4AB0AFB9-7272-4040-B1E3-D52F2F1FB9E5}" sibTransId="{5DB8C512-F497-4B6B-B12A-C173BB392C38}"/>
    <dgm:cxn modelId="{F3EF21E5-A511-451E-8249-DF688997EF93}" srcId="{569BCA28-0AF5-4332-A6C9-1D8028C9AB06}" destId="{9C06D77A-B93E-4C2D-A724-5364E00ADD01}" srcOrd="0" destOrd="0" parTransId="{CCD2FC90-2580-4301-9CE8-BF2248B617B1}" sibTransId="{AE67712E-73B8-41B6-8F9D-8EC81586EAF5}"/>
    <dgm:cxn modelId="{4BF069E5-4E16-4DAE-9EC8-B3CE98BEE876}" srcId="{82C6252D-F103-4E5B-A966-2752049061F2}" destId="{C7FCAF1A-11A2-43D1-A0FC-3FAF9490D792}" srcOrd="1" destOrd="0" parTransId="{39993A1E-0C61-4C66-B81E-716266902467}" sibTransId="{8099ED90-BF28-4542-A014-B1A01F8BBB63}"/>
    <dgm:cxn modelId="{E98DDCFD-805A-44AD-966D-EE284D9C732D}" srcId="{82C6252D-F103-4E5B-A966-2752049061F2}" destId="{08A182C9-F063-4ADD-BA39-C2794125D3C7}" srcOrd="2" destOrd="0" parTransId="{4568F125-1D50-47EE-8488-C686121890CF}" sibTransId="{FDD0118A-E9CC-4385-A9E8-2D084ED62E86}"/>
    <dgm:cxn modelId="{5BCAD76E-5E27-4566-AB2D-7CE720489CA3}" type="presParOf" srcId="{6C46E1EA-0F5C-4883-AF91-563D1185C7F7}" destId="{496AD70C-15BD-48C0-8E9D-60AAB50075C9}" srcOrd="0" destOrd="0" presId="urn:microsoft.com/office/officeart/2005/8/layout/hList1"/>
    <dgm:cxn modelId="{1D5D417A-48BB-4203-B329-3CC1D1DF3028}" type="presParOf" srcId="{496AD70C-15BD-48C0-8E9D-60AAB50075C9}" destId="{A0FB2AAF-7C2B-41E8-930D-BE6066D7FF4E}" srcOrd="0" destOrd="0" presId="urn:microsoft.com/office/officeart/2005/8/layout/hList1"/>
    <dgm:cxn modelId="{6DFF577C-7027-4FE8-9366-C4EBA1EC08BB}" type="presParOf" srcId="{496AD70C-15BD-48C0-8E9D-60AAB50075C9}" destId="{CB1AD315-AF4C-44AC-A352-336923A0B7E5}" srcOrd="1" destOrd="0" presId="urn:microsoft.com/office/officeart/2005/8/layout/hList1"/>
    <dgm:cxn modelId="{80CC8A32-373B-4AD0-AB59-052E29820C4C}" type="presParOf" srcId="{6C46E1EA-0F5C-4883-AF91-563D1185C7F7}" destId="{D442CCEA-4D43-4D6B-8942-4159567833F3}" srcOrd="1" destOrd="0" presId="urn:microsoft.com/office/officeart/2005/8/layout/hList1"/>
    <dgm:cxn modelId="{E60226BE-0951-4BFE-AEFA-A9B85E481029}" type="presParOf" srcId="{6C46E1EA-0F5C-4883-AF91-563D1185C7F7}" destId="{4B6C1636-ABBA-452B-8015-92F4E05BD01E}" srcOrd="2" destOrd="0" presId="urn:microsoft.com/office/officeart/2005/8/layout/hList1"/>
    <dgm:cxn modelId="{9D8DB15A-BFA8-40B0-B11B-DF8E94D56F8E}" type="presParOf" srcId="{4B6C1636-ABBA-452B-8015-92F4E05BD01E}" destId="{78B9120F-2CA7-4740-ADBA-1BF9991BDEEA}" srcOrd="0" destOrd="0" presId="urn:microsoft.com/office/officeart/2005/8/layout/hList1"/>
    <dgm:cxn modelId="{CACDF979-0B75-4A2D-B842-1BF5E1D693C1}" type="presParOf" srcId="{4B6C1636-ABBA-452B-8015-92F4E05BD01E}" destId="{1D8CB484-4107-42E4-B3ED-4B98A374BBC7}" srcOrd="1" destOrd="0" presId="urn:microsoft.com/office/officeart/2005/8/layout/hList1"/>
    <dgm:cxn modelId="{488A71E0-7F40-4B6F-9C5E-C5F496D56869}" type="presParOf" srcId="{6C46E1EA-0F5C-4883-AF91-563D1185C7F7}" destId="{D8F99D68-1458-4891-9A34-E88A121B83D5}" srcOrd="3" destOrd="0" presId="urn:microsoft.com/office/officeart/2005/8/layout/hList1"/>
    <dgm:cxn modelId="{5322CBE2-3140-4C76-8FB0-3BEFA56A64A2}" type="presParOf" srcId="{6C46E1EA-0F5C-4883-AF91-563D1185C7F7}" destId="{289E1890-651F-405B-87FE-CB8EFDD1EA11}" srcOrd="4" destOrd="0" presId="urn:microsoft.com/office/officeart/2005/8/layout/hList1"/>
    <dgm:cxn modelId="{1D759C1E-B31C-4E23-8FE9-5EFE8BD62FE2}" type="presParOf" srcId="{289E1890-651F-405B-87FE-CB8EFDD1EA11}" destId="{E64A9EE6-4682-4A71-B0A0-4EBCF3870E32}" srcOrd="0" destOrd="0" presId="urn:microsoft.com/office/officeart/2005/8/layout/hList1"/>
    <dgm:cxn modelId="{DE1DA5E8-7773-472A-92A7-E8C824BE4A08}" type="presParOf" srcId="{289E1890-651F-405B-87FE-CB8EFDD1EA11}" destId="{2DCEF85D-9DA0-41C3-9075-87185FB83673}" srcOrd="1" destOrd="0" presId="urn:microsoft.com/office/officeart/2005/8/layout/hList1"/>
    <dgm:cxn modelId="{AF92ECCE-1966-4543-B8A5-F79AB7949E4C}" type="presParOf" srcId="{6C46E1EA-0F5C-4883-AF91-563D1185C7F7}" destId="{ADBDCB54-2F9C-4F04-9C4E-0EA7BE5452FF}" srcOrd="5" destOrd="0" presId="urn:microsoft.com/office/officeart/2005/8/layout/hList1"/>
    <dgm:cxn modelId="{D0E0DC09-6CFD-43BE-BD8A-A7AE99F1905D}" type="presParOf" srcId="{6C46E1EA-0F5C-4883-AF91-563D1185C7F7}" destId="{64A67851-A38C-4B3A-B5B1-57E3D6DEE8F4}" srcOrd="6" destOrd="0" presId="urn:microsoft.com/office/officeart/2005/8/layout/hList1"/>
    <dgm:cxn modelId="{F25651FE-B382-4CE9-8CEE-2D1FB3D08D48}" type="presParOf" srcId="{64A67851-A38C-4B3A-B5B1-57E3D6DEE8F4}" destId="{C26BEB6C-1223-4777-A711-1C562B33307D}" srcOrd="0" destOrd="0" presId="urn:microsoft.com/office/officeart/2005/8/layout/hList1"/>
    <dgm:cxn modelId="{ED7CA27C-6C64-4533-A678-DD6286C48347}" type="presParOf" srcId="{64A67851-A38C-4B3A-B5B1-57E3D6DEE8F4}" destId="{B8CC4650-EF9E-410D-BB44-FC8BFAF632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1957D-D99F-42AD-A1B6-2B17EE5D2D8E}">
      <dsp:nvSpPr>
        <dsp:cNvPr id="0" name=""/>
        <dsp:cNvSpPr/>
      </dsp:nvSpPr>
      <dsp:spPr>
        <a:xfrm>
          <a:off x="0" y="189235"/>
          <a:ext cx="6116549" cy="989820"/>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a:solidFill>
                <a:schemeClr val="tx1"/>
              </a:solidFill>
            </a:rPr>
            <a:t>India's health sector has embraced significant digitization, leveraging mHealth, Telemedicine, AI, and Robotics for advanced diagnosis and treatment capabilities.</a:t>
          </a:r>
          <a:endParaRPr lang="en-US" sz="1800" kern="1200">
            <a:solidFill>
              <a:schemeClr val="tx1"/>
            </a:solidFill>
          </a:endParaRPr>
        </a:p>
      </dsp:txBody>
      <dsp:txXfrm>
        <a:off x="48319" y="237554"/>
        <a:ext cx="6019911" cy="893182"/>
      </dsp:txXfrm>
    </dsp:sp>
    <dsp:sp modelId="{487529A0-8AEB-4053-AED6-9362D20CADF1}">
      <dsp:nvSpPr>
        <dsp:cNvPr id="0" name=""/>
        <dsp:cNvSpPr/>
      </dsp:nvSpPr>
      <dsp:spPr>
        <a:xfrm>
          <a:off x="0" y="1230895"/>
          <a:ext cx="6116549" cy="989820"/>
        </a:xfrm>
        <a:prstGeom prst="roundRect">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a:solidFill>
                <a:schemeClr val="tx1"/>
              </a:solidFill>
            </a:rPr>
            <a:t>Digital technology is integral to adolescents and young adults, offering multiple access points for information and communication.</a:t>
          </a:r>
          <a:endParaRPr lang="en-US" sz="1800" kern="1200">
            <a:solidFill>
              <a:schemeClr val="tx1"/>
            </a:solidFill>
          </a:endParaRPr>
        </a:p>
      </dsp:txBody>
      <dsp:txXfrm>
        <a:off x="48319" y="1279214"/>
        <a:ext cx="6019911" cy="893182"/>
      </dsp:txXfrm>
    </dsp:sp>
    <dsp:sp modelId="{2BF425D9-FEBA-4552-AAC3-18C17454C7DE}">
      <dsp:nvSpPr>
        <dsp:cNvPr id="0" name=""/>
        <dsp:cNvSpPr/>
      </dsp:nvSpPr>
      <dsp:spPr>
        <a:xfrm>
          <a:off x="0" y="2272555"/>
          <a:ext cx="6116549" cy="989820"/>
        </a:xfrm>
        <a:prstGeom prst="round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solidFill>
                <a:schemeClr val="tx1"/>
              </a:solidFill>
            </a:rPr>
            <a:t>Sexual and reproductive health (SRH) is crucial for adolescents and young adults, but embarrassment and privacy concerns often hinder access to comprehensive SRH information.</a:t>
          </a:r>
          <a:endParaRPr lang="en-US" sz="1800" kern="1200" dirty="0">
            <a:solidFill>
              <a:schemeClr val="tx1"/>
            </a:solidFill>
          </a:endParaRPr>
        </a:p>
      </dsp:txBody>
      <dsp:txXfrm>
        <a:off x="48319" y="2320874"/>
        <a:ext cx="6019911" cy="893182"/>
      </dsp:txXfrm>
    </dsp:sp>
    <dsp:sp modelId="{4FCEC305-370A-4959-B12A-30E1F48C7761}">
      <dsp:nvSpPr>
        <dsp:cNvPr id="0" name=""/>
        <dsp:cNvSpPr/>
      </dsp:nvSpPr>
      <dsp:spPr>
        <a:xfrm>
          <a:off x="0" y="3314215"/>
          <a:ext cx="6116549" cy="989820"/>
        </a:xfrm>
        <a:prstGeom prst="roundRect">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a:solidFill>
                <a:schemeClr val="tx1"/>
              </a:solidFill>
            </a:rPr>
            <a:t>Adolescents are shifting from traditional mass media to social media platforms for SRH information.</a:t>
          </a:r>
          <a:endParaRPr lang="en-US" sz="1800" kern="1200">
            <a:solidFill>
              <a:schemeClr val="tx1"/>
            </a:solidFill>
          </a:endParaRPr>
        </a:p>
      </dsp:txBody>
      <dsp:txXfrm>
        <a:off x="48319" y="3362534"/>
        <a:ext cx="6019911" cy="893182"/>
      </dsp:txXfrm>
    </dsp:sp>
    <dsp:sp modelId="{AF4783D2-14EC-413E-B7B4-639C6E3DEFEC}">
      <dsp:nvSpPr>
        <dsp:cNvPr id="0" name=""/>
        <dsp:cNvSpPr/>
      </dsp:nvSpPr>
      <dsp:spPr>
        <a:xfrm>
          <a:off x="0" y="4355875"/>
          <a:ext cx="6116549" cy="989820"/>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a:solidFill>
                <a:schemeClr val="tx1"/>
              </a:solidFill>
            </a:rPr>
            <a:t>Adolescents prefer mobile phones for their privacy, convenience, and accessibility.</a:t>
          </a:r>
          <a:endParaRPr lang="en-US" sz="1800" kern="1200">
            <a:solidFill>
              <a:schemeClr val="tx1"/>
            </a:solidFill>
          </a:endParaRPr>
        </a:p>
      </dsp:txBody>
      <dsp:txXfrm>
        <a:off x="48319" y="4404194"/>
        <a:ext cx="6019911" cy="893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01502-5FBB-444E-A1AB-CB43E454A1C6}">
      <dsp:nvSpPr>
        <dsp:cNvPr id="0" name=""/>
        <dsp:cNvSpPr/>
      </dsp:nvSpPr>
      <dsp:spPr>
        <a:xfrm>
          <a:off x="0" y="2701157"/>
          <a:ext cx="6002356" cy="177225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solidFill>
                <a:schemeClr val="tx1"/>
              </a:solidFill>
            </a:rPr>
            <a:t>To Identify the use of digital technology by adolescents and young adults (AYA) in India to access sexual and reproductive health related information.</a:t>
          </a:r>
          <a:endParaRPr lang="en-US" sz="2500" kern="1200">
            <a:solidFill>
              <a:schemeClr val="tx1"/>
            </a:solidFill>
          </a:endParaRPr>
        </a:p>
      </dsp:txBody>
      <dsp:txXfrm>
        <a:off x="0" y="2701157"/>
        <a:ext cx="6002356" cy="1772251"/>
      </dsp:txXfrm>
    </dsp:sp>
    <dsp:sp modelId="{B7AA8942-B081-48B6-BC39-8DAD48C83793}">
      <dsp:nvSpPr>
        <dsp:cNvPr id="0" name=""/>
        <dsp:cNvSpPr/>
      </dsp:nvSpPr>
      <dsp:spPr>
        <a:xfrm rot="10800000">
          <a:off x="0" y="2018"/>
          <a:ext cx="6002356" cy="2725722"/>
        </a:xfrm>
        <a:prstGeom prst="upArrowCallou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b="1" kern="1200">
              <a:solidFill>
                <a:schemeClr val="tx1"/>
              </a:solidFill>
            </a:rPr>
            <a:t>Primary Objective</a:t>
          </a:r>
          <a:endParaRPr lang="en-US" sz="2500" kern="1200">
            <a:solidFill>
              <a:schemeClr val="tx1"/>
            </a:solidFill>
          </a:endParaRPr>
        </a:p>
      </dsp:txBody>
      <dsp:txXfrm rot="10800000">
        <a:off x="0" y="2018"/>
        <a:ext cx="6002356" cy="17710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F757A-3E69-4B3E-9091-C373D8AC39BC}">
      <dsp:nvSpPr>
        <dsp:cNvPr id="0" name=""/>
        <dsp:cNvSpPr/>
      </dsp:nvSpPr>
      <dsp:spPr>
        <a:xfrm>
          <a:off x="0" y="0"/>
          <a:ext cx="8742263" cy="99282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chemeClr val="tx1"/>
              </a:solidFill>
            </a:rPr>
            <a:t>STUDY DESIGN: </a:t>
          </a:r>
          <a:r>
            <a:rPr lang="en-GB" sz="1600" kern="1200" dirty="0">
              <a:solidFill>
                <a:schemeClr val="tx1"/>
              </a:solidFill>
            </a:rPr>
            <a:t>Literature based Secondary Research</a:t>
          </a:r>
          <a:endParaRPr lang="en-US" sz="1600" kern="1200" dirty="0">
            <a:solidFill>
              <a:schemeClr val="tx1"/>
            </a:solidFill>
          </a:endParaRPr>
        </a:p>
      </dsp:txBody>
      <dsp:txXfrm>
        <a:off x="29079" y="29079"/>
        <a:ext cx="7587035" cy="934664"/>
      </dsp:txXfrm>
    </dsp:sp>
    <dsp:sp modelId="{D02548EE-19AB-439F-87B0-8A43486B4959}">
      <dsp:nvSpPr>
        <dsp:cNvPr id="0" name=""/>
        <dsp:cNvSpPr/>
      </dsp:nvSpPr>
      <dsp:spPr>
        <a:xfrm>
          <a:off x="732164" y="1173336"/>
          <a:ext cx="8742263" cy="992822"/>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solidFill>
                <a:schemeClr val="tx1"/>
              </a:solidFill>
            </a:rPr>
            <a:t>POPULATION: </a:t>
          </a:r>
          <a:r>
            <a:rPr lang="en-GB" sz="1600" kern="1200">
              <a:solidFill>
                <a:schemeClr val="tx1"/>
              </a:solidFill>
            </a:rPr>
            <a:t>Adolescents and Young adults of India</a:t>
          </a:r>
          <a:endParaRPr lang="en-US" sz="1600" kern="1200" dirty="0">
            <a:solidFill>
              <a:schemeClr val="tx1"/>
            </a:solidFill>
          </a:endParaRPr>
        </a:p>
      </dsp:txBody>
      <dsp:txXfrm>
        <a:off x="761243" y="1202415"/>
        <a:ext cx="7306605" cy="934664"/>
      </dsp:txXfrm>
    </dsp:sp>
    <dsp:sp modelId="{ABEC1217-E0A5-4214-BEC0-D40FFF1BF969}">
      <dsp:nvSpPr>
        <dsp:cNvPr id="0" name=""/>
        <dsp:cNvSpPr/>
      </dsp:nvSpPr>
      <dsp:spPr>
        <a:xfrm>
          <a:off x="1453401" y="2346672"/>
          <a:ext cx="8742263" cy="992822"/>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GB" sz="1600" b="1" kern="1200" dirty="0">
              <a:solidFill>
                <a:schemeClr val="tx1"/>
              </a:solidFill>
            </a:rPr>
            <a:t>SEARCH STRATEGY:</a:t>
          </a:r>
          <a:r>
            <a:rPr lang="en-GB" sz="1600" kern="1200" dirty="0">
              <a:solidFill>
                <a:schemeClr val="tx1"/>
              </a:solidFill>
            </a:rPr>
            <a:t>  A comprehensive search was conducted in electronic databases (e.g., PubMed, Google </a:t>
          </a:r>
          <a:r>
            <a:rPr lang="en-GB" sz="1600" kern="1200">
              <a:solidFill>
                <a:schemeClr val="tx1"/>
              </a:solidFill>
            </a:rPr>
            <a:t>scholar, </a:t>
          </a:r>
          <a:r>
            <a:rPr lang="en-GB" sz="1600" kern="1200" dirty="0" err="1">
              <a:solidFill>
                <a:schemeClr val="tx1"/>
              </a:solidFill>
            </a:rPr>
            <a:t>researchGate</a:t>
          </a:r>
          <a:r>
            <a:rPr lang="en-GB" sz="1600" kern="1200" dirty="0">
              <a:solidFill>
                <a:schemeClr val="tx1"/>
              </a:solidFill>
            </a:rPr>
            <a:t>, Springer articles). </a:t>
          </a:r>
        </a:p>
        <a:p>
          <a:pPr marL="0" lvl="0" indent="0" algn="just" defTabSz="711200">
            <a:lnSpc>
              <a:spcPct val="90000"/>
            </a:lnSpc>
            <a:spcBef>
              <a:spcPct val="0"/>
            </a:spcBef>
            <a:spcAft>
              <a:spcPct val="35000"/>
            </a:spcAft>
            <a:buNone/>
          </a:pPr>
          <a:r>
            <a:rPr lang="en-US" sz="1600" kern="1200" dirty="0">
              <a:solidFill>
                <a:schemeClr val="tx1"/>
              </a:solidFill>
            </a:rPr>
            <a:t>Keywords: “Digital technologies AND SRH”, “AYA AND SRH”, “Digital technology AND Adolescents”, “SRH AND India”, “Online SRH AND India”.</a:t>
          </a:r>
        </a:p>
      </dsp:txBody>
      <dsp:txXfrm>
        <a:off x="1482480" y="2375751"/>
        <a:ext cx="7317533" cy="934664"/>
      </dsp:txXfrm>
    </dsp:sp>
    <dsp:sp modelId="{232D3E99-295C-4675-A956-D7E9A2E42DFC}">
      <dsp:nvSpPr>
        <dsp:cNvPr id="0" name=""/>
        <dsp:cNvSpPr/>
      </dsp:nvSpPr>
      <dsp:spPr>
        <a:xfrm>
          <a:off x="2185565" y="3520008"/>
          <a:ext cx="8742263" cy="992822"/>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solidFill>
                <a:schemeClr val="tx1"/>
              </a:solidFill>
            </a:rPr>
            <a:t>PERIOD OF STUDY:</a:t>
          </a:r>
          <a:r>
            <a:rPr lang="en-GB" sz="1600" kern="1200">
              <a:solidFill>
                <a:schemeClr val="tx1"/>
              </a:solidFill>
            </a:rPr>
            <a:t>  Starting from 2010 till April 2024</a:t>
          </a:r>
          <a:endParaRPr lang="en-US" sz="1600" kern="1200" dirty="0">
            <a:solidFill>
              <a:schemeClr val="tx1"/>
            </a:solidFill>
          </a:endParaRPr>
        </a:p>
      </dsp:txBody>
      <dsp:txXfrm>
        <a:off x="2214644" y="3549087"/>
        <a:ext cx="7306605" cy="934664"/>
      </dsp:txXfrm>
    </dsp:sp>
    <dsp:sp modelId="{5EE1E85B-4E8D-4436-A71D-92D9B517CCF4}">
      <dsp:nvSpPr>
        <dsp:cNvPr id="0" name=""/>
        <dsp:cNvSpPr/>
      </dsp:nvSpPr>
      <dsp:spPr>
        <a:xfrm>
          <a:off x="8096928" y="760412"/>
          <a:ext cx="645334" cy="64533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8242128" y="760412"/>
        <a:ext cx="354934" cy="485614"/>
      </dsp:txXfrm>
    </dsp:sp>
    <dsp:sp modelId="{79FD391E-D095-4293-B66F-5F450F985407}">
      <dsp:nvSpPr>
        <dsp:cNvPr id="0" name=""/>
        <dsp:cNvSpPr/>
      </dsp:nvSpPr>
      <dsp:spPr>
        <a:xfrm>
          <a:off x="8829092" y="1933748"/>
          <a:ext cx="645334" cy="645334"/>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8974292" y="1933748"/>
        <a:ext cx="354934" cy="485614"/>
      </dsp:txXfrm>
    </dsp:sp>
    <dsp:sp modelId="{24763DB2-274E-4412-9952-ADE2D592FA39}">
      <dsp:nvSpPr>
        <dsp:cNvPr id="0" name=""/>
        <dsp:cNvSpPr/>
      </dsp:nvSpPr>
      <dsp:spPr>
        <a:xfrm>
          <a:off x="9550329" y="3107084"/>
          <a:ext cx="645334" cy="645334"/>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9695529" y="3107084"/>
        <a:ext cx="354934" cy="4856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0C59B-6473-4091-916C-599C0CBB4144}">
      <dsp:nvSpPr>
        <dsp:cNvPr id="0" name=""/>
        <dsp:cNvSpPr/>
      </dsp:nvSpPr>
      <dsp:spPr>
        <a:xfrm>
          <a:off x="0" y="77780"/>
          <a:ext cx="10927829"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GB" sz="1600" b="1" kern="1200" dirty="0">
              <a:solidFill>
                <a:schemeClr val="tx1"/>
              </a:solidFill>
            </a:rPr>
            <a:t>INCLUSION CRITERIA:</a:t>
          </a:r>
          <a:r>
            <a:rPr lang="en-GB" sz="1600" kern="1200" dirty="0">
              <a:solidFill>
                <a:schemeClr val="tx1"/>
              </a:solidFill>
            </a:rPr>
            <a:t>  Studies involving digital technology and/or adolescents, young adults (10-24). Studies of Indian context was included. All types of studies including qualitative, quantitative, or mixed-method designs. The studies which include use of information and communication technologies, such as the Internet, web, smartphone applications, and e-health, to meet the needs of targeted population were used. </a:t>
          </a:r>
          <a:endParaRPr lang="en-US" sz="1600" kern="1200" dirty="0">
            <a:solidFill>
              <a:schemeClr val="tx1"/>
            </a:solidFill>
          </a:endParaRPr>
        </a:p>
      </dsp:txBody>
      <dsp:txXfrm>
        <a:off x="59399" y="137179"/>
        <a:ext cx="10809031" cy="1098002"/>
      </dsp:txXfrm>
    </dsp:sp>
    <dsp:sp modelId="{CB2CE9FC-6F6C-4443-BA56-A473D2751ADE}">
      <dsp:nvSpPr>
        <dsp:cNvPr id="0" name=""/>
        <dsp:cNvSpPr/>
      </dsp:nvSpPr>
      <dsp:spPr>
        <a:xfrm>
          <a:off x="0" y="2364175"/>
          <a:ext cx="10927829" cy="1216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GB" sz="1600" b="1" kern="1200" dirty="0">
              <a:solidFill>
                <a:schemeClr val="tx1"/>
              </a:solidFill>
            </a:rPr>
            <a:t>EXCLUSION CRITERIA:</a:t>
          </a:r>
          <a:r>
            <a:rPr lang="en-GB" sz="1600" kern="1200" dirty="0">
              <a:solidFill>
                <a:schemeClr val="tx1"/>
              </a:solidFill>
            </a:rPr>
            <a:t> Studies which are not in English language were excluded. Blogs, white paper, news reports, editorial and opinion papers were excluded. Studies that conducted nonelectronic and electronic interventions on individuals other than targeted population were excluded.</a:t>
          </a:r>
          <a:endParaRPr lang="en-US" sz="1600" kern="1200" dirty="0">
            <a:solidFill>
              <a:schemeClr val="tx1"/>
            </a:solidFill>
          </a:endParaRPr>
        </a:p>
      </dsp:txBody>
      <dsp:txXfrm>
        <a:off x="59399" y="2423574"/>
        <a:ext cx="10809031"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6336D-8E7B-436B-9502-21BAB5A916EC}">
      <dsp:nvSpPr>
        <dsp:cNvPr id="0" name=""/>
        <dsp:cNvSpPr/>
      </dsp:nvSpPr>
      <dsp:spPr>
        <a:xfrm>
          <a:off x="0" y="0"/>
          <a:ext cx="7927711" cy="9671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tx1"/>
              </a:solidFill>
            </a:rPr>
            <a:t>The search terms used initially form different sources yielded 415 publications. </a:t>
          </a:r>
          <a:endParaRPr lang="en-GB" sz="1600" kern="1200" dirty="0">
            <a:solidFill>
              <a:schemeClr val="tx1"/>
            </a:solidFill>
          </a:endParaRPr>
        </a:p>
      </dsp:txBody>
      <dsp:txXfrm>
        <a:off x="28327" y="28327"/>
        <a:ext cx="6802338" cy="910512"/>
      </dsp:txXfrm>
    </dsp:sp>
    <dsp:sp modelId="{556062E9-3529-4B90-A91E-AAC425559112}">
      <dsp:nvSpPr>
        <dsp:cNvPr id="0" name=""/>
        <dsp:cNvSpPr/>
      </dsp:nvSpPr>
      <dsp:spPr>
        <a:xfrm>
          <a:off x="663945" y="1143014"/>
          <a:ext cx="7927711" cy="967166"/>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kern="1200">
              <a:solidFill>
                <a:schemeClr val="tx1"/>
              </a:solidFill>
            </a:rPr>
            <a:t>After removal of duplicates = 198 studies</a:t>
          </a:r>
          <a:endParaRPr lang="en-GB" sz="1600" kern="1200" dirty="0">
            <a:solidFill>
              <a:schemeClr val="tx1"/>
            </a:solidFill>
          </a:endParaRPr>
        </a:p>
      </dsp:txBody>
      <dsp:txXfrm>
        <a:off x="692272" y="1171341"/>
        <a:ext cx="6578453" cy="910512"/>
      </dsp:txXfrm>
    </dsp:sp>
    <dsp:sp modelId="{BC8905E1-B892-4D44-A15E-012691CEA3C0}">
      <dsp:nvSpPr>
        <dsp:cNvPr id="0" name=""/>
        <dsp:cNvSpPr/>
      </dsp:nvSpPr>
      <dsp:spPr>
        <a:xfrm>
          <a:off x="1317981" y="2286029"/>
          <a:ext cx="7927711" cy="967166"/>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kern="1200">
              <a:solidFill>
                <a:schemeClr val="tx1"/>
              </a:solidFill>
            </a:rPr>
            <a:t>After inclusion criteria and time filter ( post 2010) = 98 studies</a:t>
          </a:r>
          <a:endParaRPr lang="en-GB" sz="1600" kern="1200" dirty="0">
            <a:solidFill>
              <a:schemeClr val="tx1"/>
            </a:solidFill>
          </a:endParaRPr>
        </a:p>
      </dsp:txBody>
      <dsp:txXfrm>
        <a:off x="1346308" y="2314356"/>
        <a:ext cx="6588362" cy="910512"/>
      </dsp:txXfrm>
    </dsp:sp>
    <dsp:sp modelId="{A407A3DE-8D38-4830-B15C-ABC58F80F372}">
      <dsp:nvSpPr>
        <dsp:cNvPr id="0" name=""/>
        <dsp:cNvSpPr/>
      </dsp:nvSpPr>
      <dsp:spPr>
        <a:xfrm>
          <a:off x="1961949" y="3394390"/>
          <a:ext cx="7927711" cy="967166"/>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kern="1200">
              <a:solidFill>
                <a:schemeClr val="tx1"/>
              </a:solidFill>
            </a:rPr>
            <a:t>After reading titles and abstract = 19 Full articles reviewed.</a:t>
          </a:r>
          <a:endParaRPr lang="en-GB" sz="1600" kern="1200" dirty="0">
            <a:solidFill>
              <a:schemeClr val="tx1"/>
            </a:solidFill>
          </a:endParaRPr>
        </a:p>
      </dsp:txBody>
      <dsp:txXfrm>
        <a:off x="1990276" y="3422717"/>
        <a:ext cx="6578453" cy="910512"/>
      </dsp:txXfrm>
    </dsp:sp>
    <dsp:sp modelId="{14214E22-C891-41D5-AB5A-1436C5B000E9}">
      <dsp:nvSpPr>
        <dsp:cNvPr id="0" name=""/>
        <dsp:cNvSpPr/>
      </dsp:nvSpPr>
      <dsp:spPr>
        <a:xfrm>
          <a:off x="7299053" y="740761"/>
          <a:ext cx="628658" cy="62865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solidFill>
              <a:schemeClr val="tx1"/>
            </a:solidFill>
          </a:endParaRPr>
        </a:p>
      </dsp:txBody>
      <dsp:txXfrm>
        <a:off x="7440501" y="740761"/>
        <a:ext cx="345762" cy="473065"/>
      </dsp:txXfrm>
    </dsp:sp>
    <dsp:sp modelId="{A920D0CF-BA17-42D6-9283-5C714BBA2F12}">
      <dsp:nvSpPr>
        <dsp:cNvPr id="0" name=""/>
        <dsp:cNvSpPr/>
      </dsp:nvSpPr>
      <dsp:spPr>
        <a:xfrm>
          <a:off x="7962998" y="1883775"/>
          <a:ext cx="628658" cy="628658"/>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solidFill>
              <a:schemeClr val="tx1"/>
            </a:solidFill>
          </a:endParaRPr>
        </a:p>
      </dsp:txBody>
      <dsp:txXfrm>
        <a:off x="8104446" y="1883775"/>
        <a:ext cx="345762" cy="473065"/>
      </dsp:txXfrm>
    </dsp:sp>
    <dsp:sp modelId="{D359FF48-F532-4E08-92D9-9486C19510C9}">
      <dsp:nvSpPr>
        <dsp:cNvPr id="0" name=""/>
        <dsp:cNvSpPr/>
      </dsp:nvSpPr>
      <dsp:spPr>
        <a:xfrm>
          <a:off x="8617035" y="3026790"/>
          <a:ext cx="628658" cy="628658"/>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solidFill>
              <a:schemeClr val="tx1"/>
            </a:solidFill>
          </a:endParaRPr>
        </a:p>
      </dsp:txBody>
      <dsp:txXfrm>
        <a:off x="8758483" y="3026790"/>
        <a:ext cx="345762" cy="4730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B2AAF-7C2B-41E8-930D-BE6066D7FF4E}">
      <dsp:nvSpPr>
        <dsp:cNvPr id="0" name=""/>
        <dsp:cNvSpPr/>
      </dsp:nvSpPr>
      <dsp:spPr>
        <a:xfrm>
          <a:off x="4108" y="218957"/>
          <a:ext cx="2470500" cy="59265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just" defTabSz="711200">
            <a:lnSpc>
              <a:spcPct val="90000"/>
            </a:lnSpc>
            <a:spcBef>
              <a:spcPct val="0"/>
            </a:spcBef>
            <a:spcAft>
              <a:spcPct val="35000"/>
            </a:spcAft>
            <a:buNone/>
          </a:pPr>
          <a:r>
            <a:rPr lang="en-GB" sz="1600" b="1" u="sng" kern="1200">
              <a:solidFill>
                <a:schemeClr val="tx1"/>
              </a:solidFill>
            </a:rPr>
            <a:t>Digital Technologies Enhance SRH Access</a:t>
          </a:r>
          <a:r>
            <a:rPr lang="en-GB" sz="1600" u="sng" kern="1200">
              <a:solidFill>
                <a:schemeClr val="tx1"/>
              </a:solidFill>
            </a:rPr>
            <a:t>:</a:t>
          </a:r>
          <a:endParaRPr lang="en-US" sz="1600" u="sng" kern="1200">
            <a:solidFill>
              <a:schemeClr val="tx1"/>
            </a:solidFill>
          </a:endParaRPr>
        </a:p>
      </dsp:txBody>
      <dsp:txXfrm>
        <a:off x="4108" y="218957"/>
        <a:ext cx="2470500" cy="592650"/>
      </dsp:txXfrm>
    </dsp:sp>
    <dsp:sp modelId="{CB1AD315-AF4C-44AC-A352-336923A0B7E5}">
      <dsp:nvSpPr>
        <dsp:cNvPr id="0" name=""/>
        <dsp:cNvSpPr/>
      </dsp:nvSpPr>
      <dsp:spPr>
        <a:xfrm>
          <a:off x="4108" y="811607"/>
          <a:ext cx="2470500" cy="31622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GB" sz="1600" kern="1200">
              <a:solidFill>
                <a:schemeClr val="tx1"/>
              </a:solidFill>
            </a:rPr>
            <a:t>Digital platforms are a valuable tool for improving access to SRH information among adolescents and young adults (AYAs) in India.</a:t>
          </a:r>
          <a:endParaRPr lang="en-US" sz="1600" kern="1200">
            <a:solidFill>
              <a:schemeClr val="tx1"/>
            </a:solidFill>
          </a:endParaRPr>
        </a:p>
        <a:p>
          <a:pPr marL="171450" lvl="1" indent="-171450" algn="just" defTabSz="711200">
            <a:lnSpc>
              <a:spcPct val="90000"/>
            </a:lnSpc>
            <a:spcBef>
              <a:spcPct val="0"/>
            </a:spcBef>
            <a:spcAft>
              <a:spcPct val="15000"/>
            </a:spcAft>
            <a:buChar char="•"/>
          </a:pPr>
          <a:r>
            <a:rPr lang="en-GB" sz="1600" kern="1200" dirty="0">
              <a:solidFill>
                <a:schemeClr val="tx1"/>
              </a:solidFill>
            </a:rPr>
            <a:t>Positive impacts on knowledge, attitudes, and </a:t>
          </a:r>
          <a:r>
            <a:rPr lang="en-GB" sz="1600" kern="1200" dirty="0" err="1">
              <a:solidFill>
                <a:schemeClr val="tx1"/>
              </a:solidFill>
            </a:rPr>
            <a:t>behaviors</a:t>
          </a:r>
          <a:r>
            <a:rPr lang="en-GB" sz="1600" kern="1200" dirty="0">
              <a:solidFill>
                <a:schemeClr val="tx1"/>
              </a:solidFill>
            </a:rPr>
            <a:t> highlight the potential of digital platforms to contribute to better health outcomes.</a:t>
          </a:r>
          <a:endParaRPr lang="en-US" sz="1600" kern="1200" dirty="0">
            <a:solidFill>
              <a:schemeClr val="tx1"/>
            </a:solidFill>
          </a:endParaRPr>
        </a:p>
      </dsp:txBody>
      <dsp:txXfrm>
        <a:off x="4108" y="811607"/>
        <a:ext cx="2470500" cy="3162240"/>
      </dsp:txXfrm>
    </dsp:sp>
    <dsp:sp modelId="{78B9120F-2CA7-4740-ADBA-1BF9991BDEEA}">
      <dsp:nvSpPr>
        <dsp:cNvPr id="0" name=""/>
        <dsp:cNvSpPr/>
      </dsp:nvSpPr>
      <dsp:spPr>
        <a:xfrm>
          <a:off x="2820479" y="218957"/>
          <a:ext cx="2470500" cy="592650"/>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just" defTabSz="711200">
            <a:lnSpc>
              <a:spcPct val="90000"/>
            </a:lnSpc>
            <a:spcBef>
              <a:spcPct val="0"/>
            </a:spcBef>
            <a:spcAft>
              <a:spcPct val="35000"/>
            </a:spcAft>
            <a:buNone/>
          </a:pPr>
          <a:r>
            <a:rPr lang="en-GB" sz="1600" b="1" u="sng" kern="1200" dirty="0">
              <a:solidFill>
                <a:schemeClr val="tx1"/>
              </a:solidFill>
            </a:rPr>
            <a:t>Addressing Concerns</a:t>
          </a:r>
          <a:r>
            <a:rPr lang="en-GB" sz="1600" u="sng" kern="1200" dirty="0">
              <a:solidFill>
                <a:schemeClr val="tx1"/>
              </a:solidFill>
            </a:rPr>
            <a:t>:</a:t>
          </a:r>
          <a:endParaRPr lang="en-US" sz="1600" u="sng" kern="1200" dirty="0">
            <a:solidFill>
              <a:schemeClr val="tx1"/>
            </a:solidFill>
          </a:endParaRPr>
        </a:p>
      </dsp:txBody>
      <dsp:txXfrm>
        <a:off x="2820479" y="218957"/>
        <a:ext cx="2470500" cy="592650"/>
      </dsp:txXfrm>
    </dsp:sp>
    <dsp:sp modelId="{1D8CB484-4107-42E4-B3ED-4B98A374BBC7}">
      <dsp:nvSpPr>
        <dsp:cNvPr id="0" name=""/>
        <dsp:cNvSpPr/>
      </dsp:nvSpPr>
      <dsp:spPr>
        <a:xfrm>
          <a:off x="2820479" y="811607"/>
          <a:ext cx="2470500" cy="3162240"/>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GB" sz="1600" kern="1200">
              <a:solidFill>
                <a:schemeClr val="tx1"/>
              </a:solidFill>
            </a:rPr>
            <a:t>To fully realize this potential, it is crucial to address privacy and confidentiality concerns of adolescents.</a:t>
          </a:r>
          <a:endParaRPr lang="en-US" sz="1600" kern="1200">
            <a:solidFill>
              <a:schemeClr val="tx1"/>
            </a:solidFill>
          </a:endParaRPr>
        </a:p>
        <a:p>
          <a:pPr marL="171450" lvl="1" indent="-171450" algn="just" defTabSz="711200">
            <a:lnSpc>
              <a:spcPct val="90000"/>
            </a:lnSpc>
            <a:spcBef>
              <a:spcPct val="0"/>
            </a:spcBef>
            <a:spcAft>
              <a:spcPct val="15000"/>
            </a:spcAft>
            <a:buChar char="•"/>
          </a:pPr>
          <a:r>
            <a:rPr lang="en-GB" sz="1600" kern="1200" dirty="0">
              <a:solidFill>
                <a:schemeClr val="tx1"/>
              </a:solidFill>
            </a:rPr>
            <a:t>Mitigating risks associated with digital interventions is essential.</a:t>
          </a:r>
          <a:endParaRPr lang="en-US" sz="1600" kern="1200" dirty="0">
            <a:solidFill>
              <a:schemeClr val="tx1"/>
            </a:solidFill>
          </a:endParaRPr>
        </a:p>
      </dsp:txBody>
      <dsp:txXfrm>
        <a:off x="2820479" y="811607"/>
        <a:ext cx="2470500" cy="3162240"/>
      </dsp:txXfrm>
    </dsp:sp>
    <dsp:sp modelId="{E64A9EE6-4682-4A71-B0A0-4EBCF3870E32}">
      <dsp:nvSpPr>
        <dsp:cNvPr id="0" name=""/>
        <dsp:cNvSpPr/>
      </dsp:nvSpPr>
      <dsp:spPr>
        <a:xfrm>
          <a:off x="5636849" y="218957"/>
          <a:ext cx="2470500" cy="592650"/>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just" defTabSz="711200">
            <a:lnSpc>
              <a:spcPct val="90000"/>
            </a:lnSpc>
            <a:spcBef>
              <a:spcPct val="0"/>
            </a:spcBef>
            <a:spcAft>
              <a:spcPct val="35000"/>
            </a:spcAft>
            <a:buNone/>
          </a:pPr>
          <a:r>
            <a:rPr lang="en-GB" sz="1600" b="1" u="sng" kern="1200">
              <a:solidFill>
                <a:schemeClr val="tx1"/>
              </a:solidFill>
            </a:rPr>
            <a:t>Key Strategies</a:t>
          </a:r>
          <a:r>
            <a:rPr lang="en-GB" sz="1600" u="sng" kern="1200">
              <a:solidFill>
                <a:schemeClr val="tx1"/>
              </a:solidFill>
            </a:rPr>
            <a:t>:</a:t>
          </a:r>
          <a:endParaRPr lang="en-US" sz="1600" u="sng" kern="1200">
            <a:solidFill>
              <a:schemeClr val="tx1"/>
            </a:solidFill>
          </a:endParaRPr>
        </a:p>
      </dsp:txBody>
      <dsp:txXfrm>
        <a:off x="5636849" y="218957"/>
        <a:ext cx="2470500" cy="592650"/>
      </dsp:txXfrm>
    </dsp:sp>
    <dsp:sp modelId="{2DCEF85D-9DA0-41C3-9075-87185FB83673}">
      <dsp:nvSpPr>
        <dsp:cNvPr id="0" name=""/>
        <dsp:cNvSpPr/>
      </dsp:nvSpPr>
      <dsp:spPr>
        <a:xfrm>
          <a:off x="5636849" y="811607"/>
          <a:ext cx="2470500" cy="3162240"/>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GB" sz="1600" kern="1200">
              <a:solidFill>
                <a:schemeClr val="tx1"/>
              </a:solidFill>
            </a:rPr>
            <a:t>Prioritize user-centered design.</a:t>
          </a:r>
          <a:endParaRPr lang="en-US" sz="1600" kern="1200">
            <a:solidFill>
              <a:schemeClr val="tx1"/>
            </a:solidFill>
          </a:endParaRPr>
        </a:p>
        <a:p>
          <a:pPr marL="171450" lvl="1" indent="-171450" algn="just" defTabSz="711200">
            <a:lnSpc>
              <a:spcPct val="90000"/>
            </a:lnSpc>
            <a:spcBef>
              <a:spcPct val="0"/>
            </a:spcBef>
            <a:spcAft>
              <a:spcPct val="15000"/>
            </a:spcAft>
            <a:buChar char="•"/>
          </a:pPr>
          <a:r>
            <a:rPr lang="en-GB" sz="1600" kern="1200">
              <a:solidFill>
                <a:schemeClr val="tx1"/>
              </a:solidFill>
            </a:rPr>
            <a:t>Engage young people in the development process.</a:t>
          </a:r>
          <a:endParaRPr lang="en-US" sz="1600" kern="1200">
            <a:solidFill>
              <a:schemeClr val="tx1"/>
            </a:solidFill>
          </a:endParaRPr>
        </a:p>
        <a:p>
          <a:pPr marL="171450" lvl="1" indent="-171450" algn="just" defTabSz="711200">
            <a:lnSpc>
              <a:spcPct val="90000"/>
            </a:lnSpc>
            <a:spcBef>
              <a:spcPct val="0"/>
            </a:spcBef>
            <a:spcAft>
              <a:spcPct val="15000"/>
            </a:spcAft>
            <a:buChar char="•"/>
          </a:pPr>
          <a:r>
            <a:rPr lang="en-GB" sz="1600" kern="1200">
              <a:solidFill>
                <a:schemeClr val="tx1"/>
              </a:solidFill>
            </a:rPr>
            <a:t>Implement supportive policies.</a:t>
          </a:r>
          <a:endParaRPr lang="en-US" sz="1600" kern="1200">
            <a:solidFill>
              <a:schemeClr val="tx1"/>
            </a:solidFill>
          </a:endParaRPr>
        </a:p>
      </dsp:txBody>
      <dsp:txXfrm>
        <a:off x="5636849" y="811607"/>
        <a:ext cx="2470500" cy="3162240"/>
      </dsp:txXfrm>
    </dsp:sp>
    <dsp:sp modelId="{C26BEB6C-1223-4777-A711-1C562B33307D}">
      <dsp:nvSpPr>
        <dsp:cNvPr id="0" name=""/>
        <dsp:cNvSpPr/>
      </dsp:nvSpPr>
      <dsp:spPr>
        <a:xfrm>
          <a:off x="8453219" y="218957"/>
          <a:ext cx="2470500" cy="59265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just" defTabSz="711200">
            <a:lnSpc>
              <a:spcPct val="90000"/>
            </a:lnSpc>
            <a:spcBef>
              <a:spcPct val="0"/>
            </a:spcBef>
            <a:spcAft>
              <a:spcPct val="35000"/>
            </a:spcAft>
            <a:buNone/>
          </a:pPr>
          <a:r>
            <a:rPr lang="en-GB" sz="1600" b="1" u="sng" kern="1200">
              <a:solidFill>
                <a:schemeClr val="tx1"/>
              </a:solidFill>
            </a:rPr>
            <a:t>Future Research Directions</a:t>
          </a:r>
          <a:r>
            <a:rPr lang="en-GB" sz="1600" u="sng" kern="1200">
              <a:solidFill>
                <a:schemeClr val="tx1"/>
              </a:solidFill>
            </a:rPr>
            <a:t>:</a:t>
          </a:r>
          <a:endParaRPr lang="en-US" sz="1600" u="sng" kern="1200">
            <a:solidFill>
              <a:schemeClr val="tx1"/>
            </a:solidFill>
          </a:endParaRPr>
        </a:p>
      </dsp:txBody>
      <dsp:txXfrm>
        <a:off x="8453219" y="218957"/>
        <a:ext cx="2470500" cy="592650"/>
      </dsp:txXfrm>
    </dsp:sp>
    <dsp:sp modelId="{B8CC4650-EF9E-410D-BB44-FC8BFAF632A0}">
      <dsp:nvSpPr>
        <dsp:cNvPr id="0" name=""/>
        <dsp:cNvSpPr/>
      </dsp:nvSpPr>
      <dsp:spPr>
        <a:xfrm>
          <a:off x="8453219" y="811607"/>
          <a:ext cx="2470500" cy="316224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GB" sz="1600" kern="1200">
              <a:solidFill>
                <a:schemeClr val="tx1"/>
              </a:solidFill>
            </a:rPr>
            <a:t>Evaluate the long-term impacts of digital health interventions.</a:t>
          </a:r>
          <a:endParaRPr lang="en-US" sz="1600" kern="1200">
            <a:solidFill>
              <a:schemeClr val="tx1"/>
            </a:solidFill>
          </a:endParaRPr>
        </a:p>
        <a:p>
          <a:pPr marL="171450" lvl="1" indent="-171450" algn="just" defTabSz="711200">
            <a:lnSpc>
              <a:spcPct val="90000"/>
            </a:lnSpc>
            <a:spcBef>
              <a:spcPct val="0"/>
            </a:spcBef>
            <a:spcAft>
              <a:spcPct val="15000"/>
            </a:spcAft>
            <a:buChar char="•"/>
          </a:pPr>
          <a:r>
            <a:rPr lang="en-GB" sz="1600" kern="1200">
              <a:solidFill>
                <a:schemeClr val="tx1"/>
              </a:solidFill>
            </a:rPr>
            <a:t>Explore innovative strategies to overcome existing barriers.</a:t>
          </a:r>
          <a:endParaRPr lang="en-US" sz="1600" kern="1200">
            <a:solidFill>
              <a:schemeClr val="tx1"/>
            </a:solidFill>
          </a:endParaRPr>
        </a:p>
        <a:p>
          <a:pPr marL="171450" lvl="1" indent="-171450" algn="just" defTabSz="711200">
            <a:lnSpc>
              <a:spcPct val="90000"/>
            </a:lnSpc>
            <a:spcBef>
              <a:spcPct val="0"/>
            </a:spcBef>
            <a:spcAft>
              <a:spcPct val="15000"/>
            </a:spcAft>
            <a:buChar char="•"/>
          </a:pPr>
          <a:r>
            <a:rPr lang="en-GB" sz="1600" kern="1200">
              <a:solidFill>
                <a:schemeClr val="tx1"/>
              </a:solidFill>
            </a:rPr>
            <a:t>Ensure equitable access to SRH information and services for all adolescents.</a:t>
          </a:r>
          <a:endParaRPr lang="en-US" sz="1600" kern="1200">
            <a:solidFill>
              <a:schemeClr val="tx1"/>
            </a:solidFill>
          </a:endParaRPr>
        </a:p>
      </dsp:txBody>
      <dsp:txXfrm>
        <a:off x="8453219" y="811607"/>
        <a:ext cx="2470500" cy="3162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24-06-2024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24-06-2024</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24-06-2024</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24-06-2024</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24-06-2024</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24-06-2024</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24-06-2024</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24-06-2024</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24-06-2024</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24-06-2024</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24-06-2024</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24-06-2024</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24-06-2024</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technofaq.org/posts/2017/11/how-digital-and-health-insurance-go-hand-in-hand/" TargetMode="External"/><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https://pxhere.com/en/photo/40092"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314824" y="735106"/>
            <a:ext cx="10053763" cy="2928470"/>
          </a:xfrm>
        </p:spPr>
        <p:txBody>
          <a:bodyPr anchor="b">
            <a:normAutofit fontScale="90000"/>
          </a:bodyPr>
          <a:lstStyle/>
          <a:p>
            <a:r>
              <a:rPr lang="en-GB" sz="4800" b="1">
                <a:solidFill>
                  <a:schemeClr val="bg1"/>
                </a:solidFill>
              </a:rPr>
              <a:t>Use of Digital Technology as a source for Sexual and Reproductive Health Information seeking among adolescent and young adults: A Narrative Review</a:t>
            </a:r>
            <a:br>
              <a:rPr lang="en-GB" sz="4800" b="1">
                <a:solidFill>
                  <a:schemeClr val="bg1"/>
                </a:solidFill>
              </a:rPr>
            </a:br>
            <a:r>
              <a:rPr lang="en-GB" sz="4800" b="1">
                <a:solidFill>
                  <a:schemeClr val="bg1"/>
                </a:solidFill>
              </a:rPr>
              <a:t>(IPE GLOBAL)</a:t>
            </a:r>
            <a:endParaRPr lang="en-IN" sz="4800" dirty="0">
              <a:solidFill>
                <a:srgbClr val="FFFFFF"/>
              </a:solidFill>
            </a:endParaRP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350682" y="4870824"/>
            <a:ext cx="10005951" cy="1458258"/>
          </a:xfrm>
        </p:spPr>
        <p:txBody>
          <a:bodyPr anchor="ctr">
            <a:normAutofit/>
          </a:bodyPr>
          <a:lstStyle/>
          <a:p>
            <a:pPr algn="l"/>
            <a:r>
              <a:rPr lang="en-IN" b="1"/>
              <a:t>Dr. Ankita Sharma (PG/22/008)</a:t>
            </a:r>
          </a:p>
          <a:p>
            <a:pPr algn="l"/>
            <a:r>
              <a:rPr lang="en-IN" b="1"/>
              <a:t>Faculty Mentor: Dr. Anandhi Ramachandran </a:t>
            </a:r>
          </a:p>
          <a:p>
            <a:pPr algn="l"/>
            <a:r>
              <a:rPr lang="en-IN" b="1"/>
              <a:t>IIHMR Delhi</a:t>
            </a:r>
            <a:endParaRPr lang="en-IN" b="1" dirty="0"/>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a:xfrm>
            <a:off x="11704320" y="6446837"/>
            <a:ext cx="448056" cy="365125"/>
          </a:xfrm>
        </p:spPr>
        <p:txBody>
          <a:bodyPr>
            <a:normAutofit/>
          </a:bodyPr>
          <a:lstStyle/>
          <a:p>
            <a:pPr>
              <a:spcAft>
                <a:spcPts val="600"/>
              </a:spcAft>
            </a:pPr>
            <a:fld id="{26AD20E6-394B-4DF0-96A5-9647FF39C943}" type="slidenum">
              <a:rPr lang="en-IN" sz="1100" smtClean="0">
                <a:solidFill>
                  <a:schemeClr val="tx1">
                    <a:lumMod val="50000"/>
                    <a:lumOff val="50000"/>
                  </a:schemeClr>
                </a:solidFill>
              </a:rPr>
              <a:pPr>
                <a:spcAft>
                  <a:spcPts val="600"/>
                </a:spcAft>
              </a:pPr>
              <a:t>1</a:t>
            </a:fld>
            <a:endParaRPr lang="en-IN" sz="1100">
              <a:solidFill>
                <a:schemeClr val="tx1">
                  <a:lumMod val="50000"/>
                  <a:lumOff val="50000"/>
                </a:schemeClr>
              </a:solidFill>
            </a:endParaRPr>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189892" cy="560081"/>
          </a:xfrm>
          <a:prstGeom prst="rect">
            <a:avLst/>
          </a:prstGeom>
        </p:spPr>
      </p:pic>
      <p:pic>
        <p:nvPicPr>
          <p:cNvPr id="5" name="Google Shape;2634;g88f9213a82_0_4721" descr="A drawing of a face&#10;&#10;Description automatically generated">
            <a:extLst>
              <a:ext uri="{FF2B5EF4-FFF2-40B4-BE49-F238E27FC236}">
                <a16:creationId xmlns:a16="http://schemas.microsoft.com/office/drawing/2014/main" id="{761C6753-72BA-3486-65C5-6A7CD4DC13BF}"/>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58602" y="5725886"/>
            <a:ext cx="2606094" cy="898603"/>
          </a:xfrm>
          <a:prstGeom prst="rect">
            <a:avLst/>
          </a:prstGeom>
          <a:noFill/>
          <a:ln>
            <a:noFill/>
          </a:ln>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1371597" y="348865"/>
            <a:ext cx="10044023" cy="877729"/>
          </a:xfrm>
        </p:spPr>
        <p:txBody>
          <a:bodyPr anchor="ctr">
            <a:normAutofit/>
          </a:bodyPr>
          <a:lstStyle/>
          <a:p>
            <a:r>
              <a:rPr lang="en-IN" sz="4000" b="1" dirty="0">
                <a:solidFill>
                  <a:srgbClr val="FFFFFF"/>
                </a:solidFill>
              </a:rPr>
              <a:t>Discussion (1/2)</a:t>
            </a:r>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a:xfrm>
            <a:off x="11704320" y="6455664"/>
            <a:ext cx="448056" cy="365125"/>
          </a:xfrm>
        </p:spPr>
        <p:txBody>
          <a:bodyPr>
            <a:normAutofit/>
          </a:bodyPr>
          <a:lstStyle/>
          <a:p>
            <a:pPr>
              <a:spcAft>
                <a:spcPts val="600"/>
              </a:spcAft>
            </a:pPr>
            <a:fld id="{26AD20E6-394B-4DF0-96A5-9647FF39C943}" type="slidenum">
              <a:rPr lang="en-IN" sz="1100">
                <a:solidFill>
                  <a:schemeClr val="tx1">
                    <a:lumMod val="50000"/>
                    <a:lumOff val="50000"/>
                  </a:schemeClr>
                </a:solidFill>
              </a:rPr>
              <a:pPr>
                <a:spcAft>
                  <a:spcPts val="600"/>
                </a:spcAft>
              </a:pPr>
              <a:t>10</a:t>
            </a:fld>
            <a:endParaRPr lang="en-IN" sz="1100">
              <a:solidFill>
                <a:schemeClr val="tx1">
                  <a:lumMod val="50000"/>
                  <a:lumOff val="50000"/>
                </a:schemeClr>
              </a:solidFill>
            </a:endParaRPr>
          </a:p>
        </p:txBody>
      </p:sp>
      <p:pic>
        <p:nvPicPr>
          <p:cNvPr id="6" name="Picture 5" descr="A black and white logo&#10;&#10;Description automatically generated">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738130" cy="347437"/>
          </a:xfrm>
          <a:prstGeom prst="rect">
            <a:avLst/>
          </a:prstGeom>
        </p:spPr>
      </p:pic>
      <p:sp>
        <p:nvSpPr>
          <p:cNvPr id="5" name="Content Placeholder 4">
            <a:extLst>
              <a:ext uri="{FF2B5EF4-FFF2-40B4-BE49-F238E27FC236}">
                <a16:creationId xmlns:a16="http://schemas.microsoft.com/office/drawing/2014/main" id="{B539DFD8-0432-5E1C-A3F7-B4117BFB0884}"/>
              </a:ext>
            </a:extLst>
          </p:cNvPr>
          <p:cNvSpPr>
            <a:spLocks noGrp="1"/>
          </p:cNvSpPr>
          <p:nvPr>
            <p:ph idx="1"/>
          </p:nvPr>
        </p:nvSpPr>
        <p:spPr>
          <a:xfrm>
            <a:off x="206829" y="2041063"/>
            <a:ext cx="4517571" cy="4351338"/>
          </a:xfrm>
        </p:spPr>
        <p:txBody>
          <a:bodyPr>
            <a:normAutofit/>
          </a:bodyPr>
          <a:lstStyle/>
          <a:p>
            <a:pPr marL="0" indent="0" algn="ctr">
              <a:buNone/>
            </a:pPr>
            <a:r>
              <a:rPr lang="en-IN" sz="1600" b="1" dirty="0">
                <a:latin typeface="Calibri body"/>
              </a:rPr>
              <a:t>1. </a:t>
            </a:r>
            <a:r>
              <a:rPr lang="en-IN" sz="1600" b="1" u="sng" dirty="0">
                <a:latin typeface="Calibri body"/>
              </a:rPr>
              <a:t>USE OF DIGITAL TECHNOLOGY FOR SRH</a:t>
            </a:r>
          </a:p>
          <a:p>
            <a:pPr algn="just"/>
            <a:r>
              <a:rPr lang="en-IN" sz="1600" b="0" i="0" dirty="0">
                <a:effectLst/>
                <a:highlight>
                  <a:srgbClr val="FCFCF9"/>
                </a:highlight>
                <a:latin typeface="Calibri body"/>
              </a:rPr>
              <a:t>Digital technologies have been increasingly used to improve access to sexual and reproductive health (SRH) information and services, particularly among adolescents and young adults (AYA).</a:t>
            </a:r>
          </a:p>
          <a:p>
            <a:pPr algn="just"/>
            <a:r>
              <a:rPr lang="en-GB" sz="1600" b="0" i="0" dirty="0">
                <a:effectLst/>
                <a:highlight>
                  <a:srgbClr val="FCFCF9"/>
                </a:highlight>
                <a:latin typeface="Calibri body"/>
              </a:rPr>
              <a:t>It includes mobile applications, social media platforms, interactive games, and artificial intelligence chatbots.</a:t>
            </a:r>
          </a:p>
          <a:p>
            <a:pPr algn="just"/>
            <a:r>
              <a:rPr lang="en-IN" sz="1600" b="0" i="0" dirty="0">
                <a:effectLst/>
                <a:highlight>
                  <a:srgbClr val="FCFCF9"/>
                </a:highlight>
                <a:latin typeface="Calibri body"/>
              </a:rPr>
              <a:t>In India, digital interventions have shown promise in enhancing the knowledge and awareness of AYA regarding SRH, providing a sense of support and community, and addressing social stigma and other barriers to accessing SRH services.</a:t>
            </a:r>
          </a:p>
          <a:p>
            <a:pPr marL="0" indent="0" algn="just">
              <a:buNone/>
            </a:pPr>
            <a:endParaRPr lang="en-GB" sz="1600" dirty="0"/>
          </a:p>
        </p:txBody>
      </p:sp>
      <p:sp>
        <p:nvSpPr>
          <p:cNvPr id="3" name="TextBox 2">
            <a:extLst>
              <a:ext uri="{FF2B5EF4-FFF2-40B4-BE49-F238E27FC236}">
                <a16:creationId xmlns:a16="http://schemas.microsoft.com/office/drawing/2014/main" id="{41F26E0C-FEAA-FD3B-AB91-78C5898D3843}"/>
              </a:ext>
            </a:extLst>
          </p:cNvPr>
          <p:cNvSpPr txBox="1"/>
          <p:nvPr/>
        </p:nvSpPr>
        <p:spPr>
          <a:xfrm>
            <a:off x="6858000" y="1926771"/>
            <a:ext cx="4846320" cy="4062651"/>
          </a:xfrm>
          <a:prstGeom prst="rect">
            <a:avLst/>
          </a:prstGeom>
          <a:noFill/>
        </p:spPr>
        <p:txBody>
          <a:bodyPr wrap="square" rtlCol="0">
            <a:spAutoFit/>
          </a:bodyPr>
          <a:lstStyle/>
          <a:p>
            <a:pPr marL="0" indent="0" algn="ctr">
              <a:buNone/>
            </a:pPr>
            <a:r>
              <a:rPr lang="en-GB" sz="1600" b="1" dirty="0">
                <a:highlight>
                  <a:srgbClr val="FCFCF9"/>
                </a:highlight>
                <a:latin typeface="Calibri body"/>
              </a:rPr>
              <a:t>2.  </a:t>
            </a:r>
            <a:r>
              <a:rPr lang="en-GB" sz="1600" b="1" i="0" dirty="0">
                <a:effectLst/>
                <a:highlight>
                  <a:srgbClr val="FCFCF9"/>
                </a:highlight>
                <a:latin typeface="Calibri body"/>
              </a:rPr>
              <a:t> </a:t>
            </a:r>
            <a:r>
              <a:rPr lang="en-GB" sz="1600" b="1" i="0" u="sng" dirty="0">
                <a:effectLst/>
                <a:highlight>
                  <a:srgbClr val="FCFCF9"/>
                </a:highlight>
                <a:latin typeface="Calibri body"/>
              </a:rPr>
              <a:t>BENEFITS</a:t>
            </a:r>
          </a:p>
          <a:p>
            <a:pPr marL="285750" indent="-285750" algn="just">
              <a:buFont typeface="Arial" panose="020B0604020202020204" pitchFamily="34" charset="0"/>
              <a:buChar char="•"/>
            </a:pPr>
            <a:r>
              <a:rPr lang="en-IN" sz="1600" b="0" i="0" dirty="0">
                <a:effectLst/>
                <a:highlight>
                  <a:srgbClr val="FCFCF9"/>
                </a:highlight>
                <a:latin typeface="Calibri body"/>
              </a:rPr>
              <a:t>Expanded access: Digital technologies can reach even the most marginalized and structurally excluded populations, including those living with disabilities, Indigenous people, rural populations, and refugees.</a:t>
            </a:r>
          </a:p>
          <a:p>
            <a:pPr algn="just"/>
            <a:endParaRPr lang="en-IN" sz="1600" b="0" i="0" dirty="0">
              <a:effectLst/>
              <a:highlight>
                <a:srgbClr val="FCFCF9"/>
              </a:highlight>
              <a:latin typeface="Calibri body"/>
            </a:endParaRPr>
          </a:p>
          <a:p>
            <a:pPr marL="285750" indent="-285750" algn="just">
              <a:buFont typeface="Arial" panose="020B0604020202020204" pitchFamily="34" charset="0"/>
              <a:buChar char="•"/>
            </a:pPr>
            <a:r>
              <a:rPr lang="en-IN" sz="1600" b="0" i="0" dirty="0">
                <a:effectLst/>
                <a:highlight>
                  <a:srgbClr val="FCFCF9"/>
                </a:highlight>
                <a:latin typeface="Calibri body"/>
              </a:rPr>
              <a:t>Increased information: Digital platforms can provide comprehensive SRH information, addressing stigmatized topics and delivering culturally sensitive and tailored care.</a:t>
            </a:r>
          </a:p>
          <a:p>
            <a:pPr algn="just"/>
            <a:endParaRPr lang="en-IN" sz="1600" dirty="0">
              <a:highlight>
                <a:srgbClr val="FCFCF9"/>
              </a:highlight>
              <a:latin typeface="Calibri body"/>
            </a:endParaRPr>
          </a:p>
          <a:p>
            <a:pPr marL="285750" indent="-285750" algn="just">
              <a:buFont typeface="Arial" panose="020B0604020202020204" pitchFamily="34" charset="0"/>
              <a:buChar char="•"/>
            </a:pPr>
            <a:r>
              <a:rPr lang="en-IN" sz="1600" b="0" i="0" dirty="0">
                <a:effectLst/>
                <a:highlight>
                  <a:srgbClr val="FCFCF9"/>
                </a:highlight>
                <a:latin typeface="Calibri body"/>
              </a:rPr>
              <a:t>Cost-effective: Digital technologies can capitalize on efficiency and cost effectiveness within SRH interventions and programs</a:t>
            </a:r>
            <a:endParaRPr lang="en-GB" sz="1600" dirty="0">
              <a:latin typeface="Calibri body"/>
            </a:endParaRPr>
          </a:p>
          <a:p>
            <a:endParaRPr lang="en-GB" dirty="0"/>
          </a:p>
        </p:txBody>
      </p:sp>
    </p:spTree>
    <p:extLst>
      <p:ext uri="{BB962C8B-B14F-4D97-AF65-F5344CB8AC3E}">
        <p14:creationId xmlns:p14="http://schemas.microsoft.com/office/powerpoint/2010/main" val="3880167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1371597" y="348865"/>
            <a:ext cx="10044023" cy="877729"/>
          </a:xfrm>
        </p:spPr>
        <p:txBody>
          <a:bodyPr anchor="ctr">
            <a:normAutofit/>
          </a:bodyPr>
          <a:lstStyle/>
          <a:p>
            <a:r>
              <a:rPr lang="en-IN" sz="4000" b="1">
                <a:solidFill>
                  <a:srgbClr val="FFFFFF"/>
                </a:solidFill>
              </a:rPr>
              <a:t>Discussion (2/2)</a:t>
            </a:r>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a:xfrm>
            <a:off x="11704320" y="6455664"/>
            <a:ext cx="448056" cy="365125"/>
          </a:xfrm>
        </p:spPr>
        <p:txBody>
          <a:bodyPr>
            <a:normAutofit/>
          </a:bodyPr>
          <a:lstStyle/>
          <a:p>
            <a:pPr>
              <a:spcAft>
                <a:spcPts val="600"/>
              </a:spcAft>
            </a:pPr>
            <a:fld id="{26AD20E6-394B-4DF0-96A5-9647FF39C943}" type="slidenum">
              <a:rPr lang="en-IN" sz="1100">
                <a:solidFill>
                  <a:schemeClr val="tx1">
                    <a:lumMod val="50000"/>
                    <a:lumOff val="50000"/>
                  </a:schemeClr>
                </a:solidFill>
              </a:rPr>
              <a:pPr>
                <a:spcAft>
                  <a:spcPts val="600"/>
                </a:spcAft>
              </a:pPr>
              <a:t>11</a:t>
            </a:fld>
            <a:endParaRPr lang="en-IN" sz="1100">
              <a:solidFill>
                <a:schemeClr val="tx1">
                  <a:lumMod val="50000"/>
                  <a:lumOff val="50000"/>
                </a:schemeClr>
              </a:solidFill>
            </a:endParaRPr>
          </a:p>
        </p:txBody>
      </p:sp>
      <p:pic>
        <p:nvPicPr>
          <p:cNvPr id="6" name="Picture 5" descr="A black and white logo&#10;&#10;Description automatically generated">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738130" cy="347437"/>
          </a:xfrm>
          <a:prstGeom prst="rect">
            <a:avLst/>
          </a:prstGeom>
        </p:spPr>
      </p:pic>
      <p:sp>
        <p:nvSpPr>
          <p:cNvPr id="5" name="Content Placeholder 4">
            <a:extLst>
              <a:ext uri="{FF2B5EF4-FFF2-40B4-BE49-F238E27FC236}">
                <a16:creationId xmlns:a16="http://schemas.microsoft.com/office/drawing/2014/main" id="{B539DFD8-0432-5E1C-A3F7-B4117BFB0884}"/>
              </a:ext>
            </a:extLst>
          </p:cNvPr>
          <p:cNvSpPr>
            <a:spLocks noGrp="1"/>
          </p:cNvSpPr>
          <p:nvPr>
            <p:ph idx="1"/>
          </p:nvPr>
        </p:nvSpPr>
        <p:spPr>
          <a:xfrm>
            <a:off x="838200" y="1825625"/>
            <a:ext cx="10866120" cy="4351338"/>
          </a:xfrm>
        </p:spPr>
        <p:txBody>
          <a:bodyPr>
            <a:normAutofit/>
          </a:bodyPr>
          <a:lstStyle/>
          <a:p>
            <a:pPr marL="0" indent="0" algn="just">
              <a:buNone/>
            </a:pPr>
            <a:r>
              <a:rPr lang="en-IN" sz="1600" dirty="0">
                <a:latin typeface="Calibri body"/>
              </a:rPr>
              <a:t>3. </a:t>
            </a:r>
            <a:r>
              <a:rPr lang="en-IN" sz="1600" b="1" u="sng" dirty="0">
                <a:latin typeface="Calibri body"/>
              </a:rPr>
              <a:t>BARRIERS AND CHALLENEGES</a:t>
            </a:r>
          </a:p>
          <a:p>
            <a:pPr algn="just"/>
            <a:r>
              <a:rPr lang="en-IN" sz="1600" b="0" i="0" dirty="0">
                <a:effectLst/>
                <a:highlight>
                  <a:srgbClr val="FCFCF9"/>
                </a:highlight>
                <a:latin typeface="Calibri body"/>
              </a:rPr>
              <a:t>Privacy and confidentiality concerns: There are concerns about privacy and confidentiality risks, particularly for AYA who may face stigma or other barriers to accessing SRH services.</a:t>
            </a:r>
          </a:p>
          <a:p>
            <a:pPr algn="just"/>
            <a:r>
              <a:rPr lang="en-IN" sz="1600" b="0" i="0" dirty="0">
                <a:effectLst/>
                <a:highlight>
                  <a:srgbClr val="FCFCF9"/>
                </a:highlight>
                <a:latin typeface="Calibri body"/>
              </a:rPr>
              <a:t>Technical challenges: Technical issues, such as poor internet connectivity or lack of quality devices, can hinder the effectiveness of digital SRH interventions</a:t>
            </a:r>
            <a:r>
              <a:rPr lang="en-IN" sz="1600" dirty="0">
                <a:highlight>
                  <a:srgbClr val="FCFCF9"/>
                </a:highlight>
                <a:latin typeface="Calibri body"/>
              </a:rPr>
              <a:t>.</a:t>
            </a:r>
          </a:p>
          <a:p>
            <a:pPr algn="just"/>
            <a:r>
              <a:rPr lang="en-IN" sz="1600" b="0" i="0" dirty="0">
                <a:effectLst/>
                <a:highlight>
                  <a:srgbClr val="FCFCF9"/>
                </a:highlight>
                <a:latin typeface="Calibri body"/>
              </a:rPr>
              <a:t>Stigma and social norms: Stigma and social norms can discourage AYA from seeking SRH services, even if digital platforms are available.</a:t>
            </a:r>
          </a:p>
          <a:p>
            <a:pPr algn="just"/>
            <a:r>
              <a:rPr lang="en-GB" sz="1600" dirty="0">
                <a:latin typeface="Calibri body"/>
              </a:rPr>
              <a:t>Shared Mobile phones: In India, Majority of adolescents use mobile phone of their parents or elder siblings.</a:t>
            </a:r>
          </a:p>
        </p:txBody>
      </p:sp>
    </p:spTree>
    <p:extLst>
      <p:ext uri="{BB962C8B-B14F-4D97-AF65-F5344CB8AC3E}">
        <p14:creationId xmlns:p14="http://schemas.microsoft.com/office/powerpoint/2010/main" val="2388368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1371597" y="348865"/>
            <a:ext cx="10044023" cy="877729"/>
          </a:xfrm>
        </p:spPr>
        <p:txBody>
          <a:bodyPr anchor="ctr">
            <a:normAutofit/>
          </a:bodyPr>
          <a:lstStyle/>
          <a:p>
            <a:r>
              <a:rPr lang="en-IN" sz="4000" b="1">
                <a:solidFill>
                  <a:srgbClr val="FFFFFF"/>
                </a:solidFill>
              </a:rPr>
              <a:t>Conclusion</a:t>
            </a: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a:xfrm>
            <a:off x="11704320" y="6455664"/>
            <a:ext cx="448056" cy="365125"/>
          </a:xfrm>
        </p:spPr>
        <p:txBody>
          <a:bodyPr>
            <a:normAutofit/>
          </a:bodyPr>
          <a:lstStyle/>
          <a:p>
            <a:pPr>
              <a:spcAft>
                <a:spcPts val="600"/>
              </a:spcAft>
            </a:pPr>
            <a:fld id="{26AD20E6-394B-4DF0-96A5-9647FF39C943}" type="slidenum">
              <a:rPr lang="en-IN" sz="1100">
                <a:solidFill>
                  <a:schemeClr val="tx1">
                    <a:lumMod val="50000"/>
                    <a:lumOff val="50000"/>
                  </a:schemeClr>
                </a:solidFill>
              </a:rPr>
              <a:pPr>
                <a:spcAft>
                  <a:spcPts val="600"/>
                </a:spcAft>
              </a:pPr>
              <a:t>12</a:t>
            </a:fld>
            <a:endParaRPr lang="en-IN" sz="1100">
              <a:solidFill>
                <a:schemeClr val="tx1">
                  <a:lumMod val="50000"/>
                  <a:lumOff val="50000"/>
                </a:schemeClr>
              </a:solidFill>
            </a:endParaRPr>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838200" cy="394540"/>
          </a:xfrm>
          <a:prstGeom prst="rect">
            <a:avLst/>
          </a:prstGeom>
        </p:spPr>
      </p:pic>
      <p:graphicFrame>
        <p:nvGraphicFramePr>
          <p:cNvPr id="15" name="Content Placeholder 9">
            <a:extLst>
              <a:ext uri="{FF2B5EF4-FFF2-40B4-BE49-F238E27FC236}">
                <a16:creationId xmlns:a16="http://schemas.microsoft.com/office/drawing/2014/main" id="{3DD19C58-0B1E-C182-3391-F9EE72B5EDD1}"/>
              </a:ext>
            </a:extLst>
          </p:cNvPr>
          <p:cNvGraphicFramePr>
            <a:graphicFrameLocks noGrp="1"/>
          </p:cNvGraphicFramePr>
          <p:nvPr>
            <p:ph idx="1"/>
            <p:extLst>
              <p:ext uri="{D42A27DB-BD31-4B8C-83A1-F6EECF244321}">
                <p14:modId xmlns:p14="http://schemas.microsoft.com/office/powerpoint/2010/main" val="100118129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4327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4314022" y="136525"/>
            <a:ext cx="2743200" cy="813680"/>
          </a:xfrm>
        </p:spPr>
        <p:txBody>
          <a:bodyPr/>
          <a:lstStyle/>
          <a:p>
            <a:pPr algn="ctr"/>
            <a:r>
              <a:rPr lang="en-IN" b="1" dirty="0"/>
              <a:t>References</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253387" y="837282"/>
            <a:ext cx="11777031" cy="6020718"/>
          </a:xfrm>
        </p:spPr>
        <p:txBody>
          <a:bodyPr>
            <a:normAutofit fontScale="62500" lnSpcReduction="20000"/>
          </a:bodyPr>
          <a:lstStyle/>
          <a:p>
            <a:pPr marL="0" indent="0">
              <a:lnSpc>
                <a:spcPct val="115000"/>
              </a:lnSpc>
              <a:spcAft>
                <a:spcPts val="800"/>
              </a:spcAft>
              <a:buNone/>
            </a:pPr>
            <a:r>
              <a:rPr lang="en-GB" sz="1800" kern="100" dirty="0">
                <a:effectLst/>
                <a:latin typeface="Calibri "/>
                <a:ea typeface="Aptos" panose="020B0004020202020204" pitchFamily="34" charset="0"/>
                <a:cs typeface="Times New Roman" panose="02020603050405020304" pitchFamily="18" charset="0"/>
              </a:rPr>
              <a:t> 1. McCammon E, Bansal S, Hebert L, Yan S, Sparrow A, Hill B, et al. A game-based intervention to improve youth sexual and reproductive health in New Delhi, India. Contraception. 2018 Oct;98(4):366–7. </a:t>
            </a:r>
          </a:p>
          <a:p>
            <a:pPr marL="0" indent="0">
              <a:lnSpc>
                <a:spcPct val="115000"/>
              </a:lnSpc>
              <a:spcAft>
                <a:spcPts val="800"/>
              </a:spcAft>
              <a:buNone/>
            </a:pPr>
            <a:r>
              <a:rPr lang="en-GB" sz="1800" kern="100" dirty="0">
                <a:effectLst/>
                <a:latin typeface="Calibri "/>
                <a:ea typeface="Aptos" panose="020B0004020202020204" pitchFamily="34" charset="0"/>
                <a:cs typeface="Times New Roman" panose="02020603050405020304" pitchFamily="18" charset="0"/>
              </a:rPr>
              <a:t>2. Rajani N, </a:t>
            </a:r>
            <a:r>
              <a:rPr lang="en-GB" sz="1800" kern="100" dirty="0" err="1">
                <a:effectLst/>
                <a:latin typeface="Calibri "/>
                <a:ea typeface="Aptos" panose="020B0004020202020204" pitchFamily="34" charset="0"/>
                <a:cs typeface="Times New Roman" panose="02020603050405020304" pitchFamily="18" charset="0"/>
              </a:rPr>
              <a:t>Akhila</a:t>
            </a:r>
            <a:r>
              <a:rPr lang="en-GB" sz="1800" kern="100" dirty="0">
                <a:effectLst/>
                <a:latin typeface="Calibri "/>
                <a:ea typeface="Aptos" panose="020B0004020202020204" pitchFamily="34" charset="0"/>
                <a:cs typeface="Times New Roman" panose="02020603050405020304" pitchFamily="18" charset="0"/>
              </a:rPr>
              <a:t> A. Social Media—Impact on Sexual and Reproductive Knowledge of Adolescents in South India. In: Jyothi S, Mamatha DM, </a:t>
            </a:r>
            <a:r>
              <a:rPr lang="en-GB" sz="1800" kern="100" dirty="0" err="1">
                <a:effectLst/>
                <a:latin typeface="Calibri "/>
                <a:ea typeface="Aptos" panose="020B0004020202020204" pitchFamily="34" charset="0"/>
                <a:cs typeface="Times New Roman" panose="02020603050405020304" pitchFamily="18" charset="0"/>
              </a:rPr>
              <a:t>Satapathy</a:t>
            </a:r>
            <a:r>
              <a:rPr lang="en-GB" sz="1800" kern="100" dirty="0">
                <a:effectLst/>
                <a:latin typeface="Calibri "/>
                <a:ea typeface="Aptos" panose="020B0004020202020204" pitchFamily="34" charset="0"/>
                <a:cs typeface="Times New Roman" panose="02020603050405020304" pitchFamily="18" charset="0"/>
              </a:rPr>
              <a:t> SC, Raju KS, </a:t>
            </a:r>
            <a:r>
              <a:rPr lang="en-GB" sz="1800" kern="100" dirty="0" err="1">
                <a:effectLst/>
                <a:latin typeface="Calibri "/>
                <a:ea typeface="Aptos" panose="020B0004020202020204" pitchFamily="34" charset="0"/>
                <a:cs typeface="Times New Roman" panose="02020603050405020304" pitchFamily="18" charset="0"/>
              </a:rPr>
              <a:t>Favorskaya</a:t>
            </a:r>
            <a:r>
              <a:rPr lang="en-GB" sz="1800" kern="100" dirty="0">
                <a:effectLst/>
                <a:latin typeface="Calibri "/>
                <a:ea typeface="Aptos" panose="020B0004020202020204" pitchFamily="34" charset="0"/>
                <a:cs typeface="Times New Roman" panose="02020603050405020304" pitchFamily="18" charset="0"/>
              </a:rPr>
              <a:t> MN, editors. Advances in Computational and Bio-Engineering. Cham: Springer International Publishing; 2020. p. 335–43. </a:t>
            </a:r>
          </a:p>
          <a:p>
            <a:pPr marL="0" indent="0">
              <a:lnSpc>
                <a:spcPct val="115000"/>
              </a:lnSpc>
              <a:spcAft>
                <a:spcPts val="800"/>
              </a:spcAft>
              <a:buNone/>
            </a:pPr>
            <a:r>
              <a:rPr lang="en-GB" sz="1800" kern="100" dirty="0">
                <a:effectLst/>
                <a:latin typeface="Calibri "/>
                <a:ea typeface="Aptos" panose="020B0004020202020204" pitchFamily="34" charset="0"/>
                <a:cs typeface="Times New Roman" panose="02020603050405020304" pitchFamily="18" charset="0"/>
              </a:rPr>
              <a:t>3. Shankar L, Dixit A, Howard S. A Design-Led Theory of Change for a Mobile Game App (Go Nisha Go) for Adolescent Girls in India: </a:t>
            </a:r>
            <a:r>
              <a:rPr lang="en-GB" sz="1800" kern="100" dirty="0" err="1">
                <a:effectLst/>
                <a:latin typeface="Calibri "/>
                <a:ea typeface="Aptos" panose="020B0004020202020204" pitchFamily="34" charset="0"/>
                <a:cs typeface="Times New Roman" panose="02020603050405020304" pitchFamily="18" charset="0"/>
              </a:rPr>
              <a:t>Multimix</a:t>
            </a:r>
            <a:r>
              <a:rPr lang="en-GB" sz="1800" kern="100" dirty="0">
                <a:effectLst/>
                <a:latin typeface="Calibri "/>
                <a:ea typeface="Aptos" panose="020B0004020202020204" pitchFamily="34" charset="0"/>
                <a:cs typeface="Times New Roman" panose="02020603050405020304" pitchFamily="18" charset="0"/>
              </a:rPr>
              <a:t> Methodology Study. JMIR Formative Research. 2023 Apr 18;7(1):e43085. </a:t>
            </a:r>
          </a:p>
          <a:p>
            <a:pPr marL="0" indent="0">
              <a:lnSpc>
                <a:spcPct val="115000"/>
              </a:lnSpc>
              <a:spcAft>
                <a:spcPts val="800"/>
              </a:spcAft>
              <a:buNone/>
            </a:pPr>
            <a:r>
              <a:rPr lang="en-GB" sz="1800" kern="100" dirty="0">
                <a:effectLst/>
                <a:latin typeface="Calibri "/>
                <a:ea typeface="Aptos" panose="020B0004020202020204" pitchFamily="34" charset="0"/>
                <a:cs typeface="Times New Roman" panose="02020603050405020304" pitchFamily="18" charset="0"/>
              </a:rPr>
              <a:t>4. Bacchus LJ, Reiss K, Church K, </a:t>
            </a:r>
            <a:r>
              <a:rPr lang="en-GB" sz="1800" kern="100" dirty="0" err="1">
                <a:effectLst/>
                <a:latin typeface="Calibri "/>
                <a:ea typeface="Aptos" panose="020B0004020202020204" pitchFamily="34" charset="0"/>
                <a:cs typeface="Times New Roman" panose="02020603050405020304" pitchFamily="18" charset="0"/>
              </a:rPr>
              <a:t>Colombini</a:t>
            </a:r>
            <a:r>
              <a:rPr lang="en-GB" sz="1800" kern="100" dirty="0">
                <a:effectLst/>
                <a:latin typeface="Calibri "/>
                <a:ea typeface="Aptos" panose="020B0004020202020204" pitchFamily="34" charset="0"/>
                <a:cs typeface="Times New Roman" panose="02020603050405020304" pitchFamily="18" charset="0"/>
              </a:rPr>
              <a:t> M, Pearson E, </a:t>
            </a:r>
            <a:r>
              <a:rPr lang="en-GB" sz="1800" kern="100" dirty="0" err="1">
                <a:effectLst/>
                <a:latin typeface="Calibri "/>
                <a:ea typeface="Aptos" panose="020B0004020202020204" pitchFamily="34" charset="0"/>
                <a:cs typeface="Times New Roman" panose="02020603050405020304" pitchFamily="18" charset="0"/>
              </a:rPr>
              <a:t>Naved</a:t>
            </a:r>
            <a:r>
              <a:rPr lang="en-GB" sz="1800" kern="100" dirty="0">
                <a:effectLst/>
                <a:latin typeface="Calibri "/>
                <a:ea typeface="Aptos" panose="020B0004020202020204" pitchFamily="34" charset="0"/>
                <a:cs typeface="Times New Roman" panose="02020603050405020304" pitchFamily="18" charset="0"/>
              </a:rPr>
              <a:t> R, et al. Using Digital Technology for Sexual and Reproductive Health: Are Programs Adequately Considering Risk? Global Health: Science and Practice. 2019 Dec 23;7(4):507–14. </a:t>
            </a:r>
          </a:p>
          <a:p>
            <a:pPr marL="0" indent="0">
              <a:lnSpc>
                <a:spcPct val="115000"/>
              </a:lnSpc>
              <a:spcAft>
                <a:spcPts val="800"/>
              </a:spcAft>
              <a:buNone/>
            </a:pPr>
            <a:r>
              <a:rPr lang="en-GB" sz="1800" kern="100" dirty="0">
                <a:effectLst/>
                <a:latin typeface="Calibri "/>
                <a:ea typeface="Aptos" panose="020B0004020202020204" pitchFamily="34" charset="0"/>
                <a:cs typeface="Times New Roman" panose="02020603050405020304" pitchFamily="18" charset="0"/>
              </a:rPr>
              <a:t>5. </a:t>
            </a:r>
            <a:r>
              <a:rPr lang="en-GB" sz="1800" kern="100" dirty="0" err="1">
                <a:effectLst/>
                <a:latin typeface="Calibri "/>
                <a:ea typeface="Aptos" panose="020B0004020202020204" pitchFamily="34" charset="0"/>
                <a:cs typeface="Times New Roman" panose="02020603050405020304" pitchFamily="18" charset="0"/>
              </a:rPr>
              <a:t>Ippoliti</a:t>
            </a:r>
            <a:r>
              <a:rPr lang="en-GB" sz="1800" kern="100" dirty="0">
                <a:effectLst/>
                <a:latin typeface="Calibri "/>
                <a:ea typeface="Aptos" panose="020B0004020202020204" pitchFamily="34" charset="0"/>
                <a:cs typeface="Times New Roman" panose="02020603050405020304" pitchFamily="18" charset="0"/>
              </a:rPr>
              <a:t> NB, </a:t>
            </a:r>
            <a:r>
              <a:rPr lang="en-GB" sz="1800" kern="100" dirty="0" err="1">
                <a:effectLst/>
                <a:latin typeface="Calibri "/>
                <a:ea typeface="Aptos" panose="020B0004020202020204" pitchFamily="34" charset="0"/>
                <a:cs typeface="Times New Roman" panose="02020603050405020304" pitchFamily="18" charset="0"/>
              </a:rPr>
              <a:t>L’Engle</a:t>
            </a:r>
            <a:r>
              <a:rPr lang="en-GB" sz="1800" kern="100" dirty="0">
                <a:effectLst/>
                <a:latin typeface="Calibri "/>
                <a:ea typeface="Aptos" panose="020B0004020202020204" pitchFamily="34" charset="0"/>
                <a:cs typeface="Times New Roman" panose="02020603050405020304" pitchFamily="18" charset="0"/>
              </a:rPr>
              <a:t> K. Meet us on the phone: mobile phone programs for adolescent sexual and reproductive health in low-to-middle income countries. </a:t>
            </a:r>
            <a:r>
              <a:rPr lang="en-GB" sz="1800" kern="100" dirty="0" err="1">
                <a:effectLst/>
                <a:latin typeface="Calibri "/>
                <a:ea typeface="Aptos" panose="020B0004020202020204" pitchFamily="34" charset="0"/>
                <a:cs typeface="Times New Roman" panose="02020603050405020304" pitchFamily="18" charset="0"/>
              </a:rPr>
              <a:t>Reprod</a:t>
            </a:r>
            <a:r>
              <a:rPr lang="en-GB" sz="1800" kern="100" dirty="0">
                <a:effectLst/>
                <a:latin typeface="Calibri "/>
                <a:ea typeface="Aptos" panose="020B0004020202020204" pitchFamily="34" charset="0"/>
                <a:cs typeface="Times New Roman" panose="02020603050405020304" pitchFamily="18" charset="0"/>
              </a:rPr>
              <a:t> Health. 2017 Jan 17;14(1):11. </a:t>
            </a:r>
          </a:p>
          <a:p>
            <a:pPr marL="0" indent="0">
              <a:lnSpc>
                <a:spcPct val="115000"/>
              </a:lnSpc>
              <a:spcAft>
                <a:spcPts val="800"/>
              </a:spcAft>
              <a:buNone/>
            </a:pPr>
            <a:r>
              <a:rPr lang="en-GB" sz="1800" kern="100" dirty="0">
                <a:effectLst/>
                <a:latin typeface="Calibri "/>
                <a:ea typeface="Aptos" panose="020B0004020202020204" pitchFamily="34" charset="0"/>
                <a:cs typeface="Times New Roman" panose="02020603050405020304" pitchFamily="18" charset="0"/>
              </a:rPr>
              <a:t>6. Wang H, Gupta S, Singhal A, </a:t>
            </a:r>
            <a:r>
              <a:rPr lang="en-GB" sz="1800" kern="100" dirty="0" err="1">
                <a:effectLst/>
                <a:latin typeface="Calibri "/>
                <a:ea typeface="Aptos" panose="020B0004020202020204" pitchFamily="34" charset="0"/>
                <a:cs typeface="Times New Roman" panose="02020603050405020304" pitchFamily="18" charset="0"/>
              </a:rPr>
              <a:t>Muttreja</a:t>
            </a:r>
            <a:r>
              <a:rPr lang="en-GB" sz="1800" kern="100" dirty="0">
                <a:effectLst/>
                <a:latin typeface="Calibri "/>
                <a:ea typeface="Aptos" panose="020B0004020202020204" pitchFamily="34" charset="0"/>
                <a:cs typeface="Times New Roman" panose="02020603050405020304" pitchFamily="18" charset="0"/>
              </a:rPr>
              <a:t> P, Singh S, Sharma P, et al. An Artificial Intelligence Chatbot for Young People’s Sexual and Reproductive Health in India (</a:t>
            </a:r>
            <a:r>
              <a:rPr lang="en-GB" sz="1800" kern="100" dirty="0" err="1">
                <a:effectLst/>
                <a:latin typeface="Calibri "/>
                <a:ea typeface="Aptos" panose="020B0004020202020204" pitchFamily="34" charset="0"/>
                <a:cs typeface="Times New Roman" panose="02020603050405020304" pitchFamily="18" charset="0"/>
              </a:rPr>
              <a:t>SnehAI</a:t>
            </a:r>
            <a:r>
              <a:rPr lang="en-GB" sz="1800" kern="100" dirty="0">
                <a:effectLst/>
                <a:latin typeface="Calibri "/>
                <a:ea typeface="Aptos" panose="020B0004020202020204" pitchFamily="34" charset="0"/>
                <a:cs typeface="Times New Roman" panose="02020603050405020304" pitchFamily="18" charset="0"/>
              </a:rPr>
              <a:t>): Instrumental Case Study. Journal of Medical Internet Research. 2022 Jan 3;24(1):e29969. </a:t>
            </a:r>
          </a:p>
          <a:p>
            <a:pPr marL="0" indent="0">
              <a:lnSpc>
                <a:spcPct val="115000"/>
              </a:lnSpc>
              <a:spcAft>
                <a:spcPts val="800"/>
              </a:spcAft>
              <a:buNone/>
            </a:pPr>
            <a:r>
              <a:rPr lang="en-GB" sz="1800" kern="100" dirty="0">
                <a:effectLst/>
                <a:latin typeface="Calibri "/>
                <a:ea typeface="Aptos" panose="020B0004020202020204" pitchFamily="34" charset="0"/>
                <a:cs typeface="Times New Roman" panose="02020603050405020304" pitchFamily="18" charset="0"/>
              </a:rPr>
              <a:t>7. </a:t>
            </a:r>
            <a:r>
              <a:rPr lang="en-GB" sz="1800" kern="100" dirty="0" err="1">
                <a:effectLst/>
                <a:latin typeface="Calibri "/>
                <a:ea typeface="Aptos" panose="020B0004020202020204" pitchFamily="34" charset="0"/>
                <a:cs typeface="Times New Roman" panose="02020603050405020304" pitchFamily="18" charset="0"/>
              </a:rPr>
              <a:t>Senbekov</a:t>
            </a:r>
            <a:r>
              <a:rPr lang="en-GB" sz="1800" kern="100" dirty="0">
                <a:effectLst/>
                <a:latin typeface="Calibri "/>
                <a:ea typeface="Aptos" panose="020B0004020202020204" pitchFamily="34" charset="0"/>
                <a:cs typeface="Times New Roman" panose="02020603050405020304" pitchFamily="18" charset="0"/>
              </a:rPr>
              <a:t> M, </a:t>
            </a:r>
            <a:r>
              <a:rPr lang="en-GB" sz="1800" kern="100" dirty="0" err="1">
                <a:effectLst/>
                <a:latin typeface="Calibri "/>
                <a:ea typeface="Aptos" panose="020B0004020202020204" pitchFamily="34" charset="0"/>
                <a:cs typeface="Times New Roman" panose="02020603050405020304" pitchFamily="18" charset="0"/>
              </a:rPr>
              <a:t>Saliev</a:t>
            </a:r>
            <a:r>
              <a:rPr lang="en-GB" sz="1800" kern="100" dirty="0">
                <a:effectLst/>
                <a:latin typeface="Calibri "/>
                <a:ea typeface="Aptos" panose="020B0004020202020204" pitchFamily="34" charset="0"/>
                <a:cs typeface="Times New Roman" panose="02020603050405020304" pitchFamily="18" charset="0"/>
              </a:rPr>
              <a:t> T, </a:t>
            </a:r>
            <a:r>
              <a:rPr lang="en-GB" sz="1800" kern="100" dirty="0" err="1">
                <a:effectLst/>
                <a:latin typeface="Calibri "/>
                <a:ea typeface="Aptos" panose="020B0004020202020204" pitchFamily="34" charset="0"/>
                <a:cs typeface="Times New Roman" panose="02020603050405020304" pitchFamily="18" charset="0"/>
              </a:rPr>
              <a:t>Bukeyeva</a:t>
            </a:r>
            <a:r>
              <a:rPr lang="en-GB" sz="1800" kern="100" dirty="0">
                <a:effectLst/>
                <a:latin typeface="Calibri "/>
                <a:ea typeface="Aptos" panose="020B0004020202020204" pitchFamily="34" charset="0"/>
                <a:cs typeface="Times New Roman" panose="02020603050405020304" pitchFamily="18" charset="0"/>
              </a:rPr>
              <a:t> Z, </a:t>
            </a:r>
            <a:r>
              <a:rPr lang="en-GB" sz="1800" kern="100" dirty="0" err="1">
                <a:effectLst/>
                <a:latin typeface="Calibri "/>
                <a:ea typeface="Aptos" panose="020B0004020202020204" pitchFamily="34" charset="0"/>
                <a:cs typeface="Times New Roman" panose="02020603050405020304" pitchFamily="18" charset="0"/>
              </a:rPr>
              <a:t>Almabayeva</a:t>
            </a:r>
            <a:r>
              <a:rPr lang="en-GB" sz="1800" kern="100" dirty="0">
                <a:effectLst/>
                <a:latin typeface="Calibri "/>
                <a:ea typeface="Aptos" panose="020B0004020202020204" pitchFamily="34" charset="0"/>
                <a:cs typeface="Times New Roman" panose="02020603050405020304" pitchFamily="18" charset="0"/>
              </a:rPr>
              <a:t> A, </a:t>
            </a:r>
            <a:r>
              <a:rPr lang="en-GB" sz="1800" kern="100" dirty="0" err="1">
                <a:effectLst/>
                <a:latin typeface="Calibri "/>
                <a:ea typeface="Aptos" panose="020B0004020202020204" pitchFamily="34" charset="0"/>
                <a:cs typeface="Times New Roman" panose="02020603050405020304" pitchFamily="18" charset="0"/>
              </a:rPr>
              <a:t>Zhanaliyeva</a:t>
            </a:r>
            <a:r>
              <a:rPr lang="en-GB" sz="1800" kern="100" dirty="0">
                <a:effectLst/>
                <a:latin typeface="Calibri "/>
                <a:ea typeface="Aptos" panose="020B0004020202020204" pitchFamily="34" charset="0"/>
                <a:cs typeface="Times New Roman" panose="02020603050405020304" pitchFamily="18" charset="0"/>
              </a:rPr>
              <a:t> M, </a:t>
            </a:r>
            <a:r>
              <a:rPr lang="en-GB" sz="1800" kern="100" dirty="0" err="1">
                <a:effectLst/>
                <a:latin typeface="Calibri "/>
                <a:ea typeface="Aptos" panose="020B0004020202020204" pitchFamily="34" charset="0"/>
                <a:cs typeface="Times New Roman" panose="02020603050405020304" pitchFamily="18" charset="0"/>
              </a:rPr>
              <a:t>Aitenova</a:t>
            </a:r>
            <a:r>
              <a:rPr lang="en-GB" sz="1800" kern="100" dirty="0">
                <a:effectLst/>
                <a:latin typeface="Calibri "/>
                <a:ea typeface="Aptos" panose="020B0004020202020204" pitchFamily="34" charset="0"/>
                <a:cs typeface="Times New Roman" panose="02020603050405020304" pitchFamily="18" charset="0"/>
              </a:rPr>
              <a:t> N, et al. The Recent Progress and Applications of Digital Technologies in Healthcare: A Review. International Journal of Telemedicine and Applications. 2020 Dec 4;2020:e8830200. </a:t>
            </a:r>
          </a:p>
          <a:p>
            <a:pPr marL="0" indent="0">
              <a:lnSpc>
                <a:spcPct val="115000"/>
              </a:lnSpc>
              <a:spcAft>
                <a:spcPts val="800"/>
              </a:spcAft>
              <a:buNone/>
            </a:pPr>
            <a:r>
              <a:rPr lang="en-GB" sz="1800" kern="100" dirty="0">
                <a:effectLst/>
                <a:latin typeface="Calibri "/>
                <a:ea typeface="Aptos" panose="020B0004020202020204" pitchFamily="34" charset="0"/>
                <a:cs typeface="Times New Roman" panose="02020603050405020304" pitchFamily="18" charset="0"/>
              </a:rPr>
              <a:t>8. Saha A, Dixit A, Shankar L, </a:t>
            </a:r>
            <a:r>
              <a:rPr lang="en-GB" sz="1800" kern="100" dirty="0" err="1">
                <a:effectLst/>
                <a:latin typeface="Calibri "/>
                <a:ea typeface="Aptos" panose="020B0004020202020204" pitchFamily="34" charset="0"/>
                <a:cs typeface="Times New Roman" panose="02020603050405020304" pitchFamily="18" charset="0"/>
              </a:rPr>
              <a:t>Battala</a:t>
            </a:r>
            <a:r>
              <a:rPr lang="en-GB" sz="1800" kern="100" dirty="0">
                <a:effectLst/>
                <a:latin typeface="Calibri "/>
                <a:ea typeface="Aptos" panose="020B0004020202020204" pitchFamily="34" charset="0"/>
                <a:cs typeface="Times New Roman" panose="02020603050405020304" pitchFamily="18" charset="0"/>
              </a:rPr>
              <a:t> M, Khan N, </a:t>
            </a:r>
            <a:r>
              <a:rPr lang="en-GB" sz="1800" kern="100" dirty="0" err="1">
                <a:effectLst/>
                <a:latin typeface="Calibri "/>
                <a:ea typeface="Aptos" panose="020B0004020202020204" pitchFamily="34" charset="0"/>
                <a:cs typeface="Times New Roman" panose="02020603050405020304" pitchFamily="18" charset="0"/>
              </a:rPr>
              <a:t>Saggurti</a:t>
            </a:r>
            <a:r>
              <a:rPr lang="en-GB" sz="1800" kern="100" dirty="0">
                <a:effectLst/>
                <a:latin typeface="Calibri "/>
                <a:ea typeface="Aptos" panose="020B0004020202020204" pitchFamily="34" charset="0"/>
                <a:cs typeface="Times New Roman" panose="02020603050405020304" pitchFamily="18" charset="0"/>
              </a:rPr>
              <a:t> N, et al. Study protocol for an individually randomized control trial for India’s first roleplay-based mobile game for reproductive health for adolescent girls. </a:t>
            </a:r>
            <a:r>
              <a:rPr lang="en-GB" sz="1800" kern="100" dirty="0" err="1">
                <a:effectLst/>
                <a:latin typeface="Calibri "/>
                <a:ea typeface="Aptos" panose="020B0004020202020204" pitchFamily="34" charset="0"/>
                <a:cs typeface="Times New Roman" panose="02020603050405020304" pitchFamily="18" charset="0"/>
              </a:rPr>
              <a:t>Reprod</a:t>
            </a:r>
            <a:r>
              <a:rPr lang="en-GB" sz="1800" kern="100" dirty="0">
                <a:effectLst/>
                <a:latin typeface="Calibri "/>
                <a:ea typeface="Aptos" panose="020B0004020202020204" pitchFamily="34" charset="0"/>
                <a:cs typeface="Times New Roman" panose="02020603050405020304" pitchFamily="18" charset="0"/>
              </a:rPr>
              <a:t> Health. 2023 Sep 14;20(1):140. </a:t>
            </a:r>
          </a:p>
          <a:p>
            <a:pPr marL="0" indent="0">
              <a:lnSpc>
                <a:spcPct val="115000"/>
              </a:lnSpc>
              <a:spcAft>
                <a:spcPts val="800"/>
              </a:spcAft>
              <a:buNone/>
            </a:pPr>
            <a:r>
              <a:rPr lang="en-GB" sz="1800" kern="100" dirty="0">
                <a:effectLst/>
                <a:latin typeface="Calibri "/>
                <a:ea typeface="Aptos" panose="020B0004020202020204" pitchFamily="34" charset="0"/>
                <a:cs typeface="Times New Roman" panose="02020603050405020304" pitchFamily="18" charset="0"/>
              </a:rPr>
              <a:t>9. Saha R, Paul P, Yaya S, Banke-Thomas A. Association between exposure to social media and knowledge of sexual and reproductive health among adolescent girls: evidence from the UDAYA survey in Bihar and Uttar Pradesh, India. </a:t>
            </a:r>
            <a:r>
              <a:rPr lang="en-GB" sz="1800" kern="100" dirty="0" err="1">
                <a:effectLst/>
                <a:latin typeface="Calibri "/>
                <a:ea typeface="Aptos" panose="020B0004020202020204" pitchFamily="34" charset="0"/>
                <a:cs typeface="Times New Roman" panose="02020603050405020304" pitchFamily="18" charset="0"/>
              </a:rPr>
              <a:t>Reprod</a:t>
            </a:r>
            <a:r>
              <a:rPr lang="en-GB" sz="1800" kern="100" dirty="0">
                <a:effectLst/>
                <a:latin typeface="Calibri "/>
                <a:ea typeface="Aptos" panose="020B0004020202020204" pitchFamily="34" charset="0"/>
                <a:cs typeface="Times New Roman" panose="02020603050405020304" pitchFamily="18" charset="0"/>
              </a:rPr>
              <a:t> Health. 2022 Aug 17;19(1):178. </a:t>
            </a:r>
          </a:p>
          <a:p>
            <a:pPr marL="0" indent="0">
              <a:lnSpc>
                <a:spcPct val="115000"/>
              </a:lnSpc>
              <a:spcAft>
                <a:spcPts val="800"/>
              </a:spcAft>
              <a:buNone/>
            </a:pPr>
            <a:r>
              <a:rPr lang="en-GB" sz="1800" kern="100" dirty="0">
                <a:effectLst/>
                <a:latin typeface="Calibri "/>
                <a:ea typeface="Aptos" panose="020B0004020202020204" pitchFamily="34" charset="0"/>
                <a:cs typeface="Times New Roman" panose="02020603050405020304" pitchFamily="18" charset="0"/>
              </a:rPr>
              <a:t>10. Chakraborty S. Talking about gender and sexual reproductive health rights of adolescents and youth in Jharkhand. Asian Journal of Women’s Studies. 2019 Jul 3;25(3):468–81. </a:t>
            </a:r>
          </a:p>
          <a:p>
            <a:pPr marL="0" indent="0">
              <a:lnSpc>
                <a:spcPct val="115000"/>
              </a:lnSpc>
              <a:spcAft>
                <a:spcPts val="800"/>
              </a:spcAft>
              <a:buNone/>
            </a:pPr>
            <a:r>
              <a:rPr lang="en-GB" sz="1800" kern="100" dirty="0">
                <a:effectLst/>
                <a:latin typeface="Calibri "/>
                <a:ea typeface="Aptos" panose="020B0004020202020204" pitchFamily="34" charset="0"/>
                <a:cs typeface="Times New Roman" panose="02020603050405020304" pitchFamily="18" charset="0"/>
              </a:rPr>
              <a:t>11. Isaacs N, </a:t>
            </a:r>
            <a:r>
              <a:rPr lang="en-GB" sz="1800" kern="100" dirty="0" err="1">
                <a:effectLst/>
                <a:latin typeface="Calibri "/>
                <a:ea typeface="Aptos" panose="020B0004020202020204" pitchFamily="34" charset="0"/>
                <a:cs typeface="Times New Roman" panose="02020603050405020304" pitchFamily="18" charset="0"/>
              </a:rPr>
              <a:t>Ntinga</a:t>
            </a:r>
            <a:r>
              <a:rPr lang="en-GB" sz="1800" kern="100" dirty="0">
                <a:effectLst/>
                <a:latin typeface="Calibri "/>
                <a:ea typeface="Aptos" panose="020B0004020202020204" pitchFamily="34" charset="0"/>
                <a:cs typeface="Times New Roman" panose="02020603050405020304" pitchFamily="18" charset="0"/>
              </a:rPr>
              <a:t> X, </a:t>
            </a:r>
            <a:r>
              <a:rPr lang="en-GB" sz="1800" kern="100" dirty="0" err="1">
                <a:effectLst/>
                <a:latin typeface="Calibri "/>
                <a:ea typeface="Aptos" panose="020B0004020202020204" pitchFamily="34" charset="0"/>
                <a:cs typeface="Times New Roman" panose="02020603050405020304" pitchFamily="18" charset="0"/>
              </a:rPr>
              <a:t>Keetsi</a:t>
            </a:r>
            <a:r>
              <a:rPr lang="en-GB" sz="1800" kern="100" dirty="0">
                <a:effectLst/>
                <a:latin typeface="Calibri "/>
                <a:ea typeface="Aptos" panose="020B0004020202020204" pitchFamily="34" charset="0"/>
                <a:cs typeface="Times New Roman" panose="02020603050405020304" pitchFamily="18" charset="0"/>
              </a:rPr>
              <a:t> T, </a:t>
            </a:r>
            <a:r>
              <a:rPr lang="en-GB" sz="1800" kern="100" dirty="0" err="1">
                <a:effectLst/>
                <a:latin typeface="Calibri "/>
                <a:ea typeface="Aptos" panose="020B0004020202020204" pitchFamily="34" charset="0"/>
                <a:cs typeface="Times New Roman" panose="02020603050405020304" pitchFamily="18" charset="0"/>
              </a:rPr>
              <a:t>Bhembe</a:t>
            </a:r>
            <a:r>
              <a:rPr lang="en-GB" sz="1800" kern="100" dirty="0">
                <a:effectLst/>
                <a:latin typeface="Calibri "/>
                <a:ea typeface="Aptos" panose="020B0004020202020204" pitchFamily="34" charset="0"/>
                <a:cs typeface="Times New Roman" panose="02020603050405020304" pitchFamily="18" charset="0"/>
              </a:rPr>
              <a:t> L, Mthembu B, Cloete A, et al. Are mHealth Interventions Effective in Improving the Uptake of Sexual and Reproductive Health Services among Adolescents? A Scoping Review. International Journal of Environmental Research and Public Health. 2024 Feb;21(2):165. </a:t>
            </a:r>
          </a:p>
          <a:p>
            <a:pPr marL="0" indent="0">
              <a:buNone/>
            </a:pPr>
            <a:r>
              <a:rPr lang="en-GB" sz="1800" dirty="0">
                <a:effectLst/>
                <a:latin typeface="Calibri "/>
                <a:ea typeface="Aptos" panose="020B0004020202020204" pitchFamily="34" charset="0"/>
                <a:cs typeface="Times New Roman" panose="02020603050405020304" pitchFamily="18" charset="0"/>
              </a:rPr>
              <a:t>12. </a:t>
            </a:r>
            <a:r>
              <a:rPr lang="en-GB" sz="1800" dirty="0" err="1">
                <a:effectLst/>
                <a:latin typeface="Calibri "/>
                <a:ea typeface="Aptos" panose="020B0004020202020204" pitchFamily="34" charset="0"/>
                <a:cs typeface="Times New Roman" panose="02020603050405020304" pitchFamily="18" charset="0"/>
              </a:rPr>
              <a:t>Kanesathasan</a:t>
            </a:r>
            <a:r>
              <a:rPr lang="en-GB" sz="1800" dirty="0">
                <a:effectLst/>
                <a:latin typeface="Calibri "/>
                <a:ea typeface="Aptos" panose="020B0004020202020204" pitchFamily="34" charset="0"/>
                <a:cs typeface="Times New Roman" panose="02020603050405020304" pitchFamily="18" charset="0"/>
              </a:rPr>
              <a:t> A, Cardinal LJ, Pearson E, Gupta SD, Mukherjee S, Malhotra A. </a:t>
            </a:r>
            <a:r>
              <a:rPr lang="en-GB" sz="1800" dirty="0" err="1">
                <a:effectLst/>
                <a:latin typeface="Calibri "/>
                <a:ea typeface="Aptos" panose="020B0004020202020204" pitchFamily="34" charset="0"/>
                <a:cs typeface="Times New Roman" panose="02020603050405020304" pitchFamily="18" charset="0"/>
              </a:rPr>
              <a:t>Catalyzing</a:t>
            </a:r>
            <a:r>
              <a:rPr lang="en-GB" sz="1800" dirty="0">
                <a:effectLst/>
                <a:latin typeface="Calibri "/>
                <a:ea typeface="Aptos" panose="020B0004020202020204" pitchFamily="34" charset="0"/>
                <a:cs typeface="Times New Roman" panose="02020603050405020304" pitchFamily="18" charset="0"/>
              </a:rPr>
              <a:t> Change Improving Youth Sexual and Reproductive Health Through </a:t>
            </a:r>
            <a:r>
              <a:rPr lang="en-GB" sz="1800" dirty="0" err="1">
                <a:effectLst/>
                <a:latin typeface="Calibri "/>
                <a:ea typeface="Aptos" panose="020B0004020202020204" pitchFamily="34" charset="0"/>
                <a:cs typeface="Times New Roman" panose="02020603050405020304" pitchFamily="18" charset="0"/>
              </a:rPr>
              <a:t>disha</a:t>
            </a:r>
            <a:r>
              <a:rPr lang="en-GB" sz="1800" dirty="0">
                <a:effectLst/>
                <a:latin typeface="Calibri "/>
                <a:ea typeface="Aptos" panose="020B0004020202020204" pitchFamily="34" charset="0"/>
                <a:cs typeface="Times New Roman" panose="02020603050405020304" pitchFamily="18" charset="0"/>
              </a:rPr>
              <a:t>, an Integrated Program in India. </a:t>
            </a:r>
            <a:endParaRPr lang="en-GB" sz="1800" kern="100" dirty="0">
              <a:effectLst/>
              <a:latin typeface="Calibri "/>
              <a:ea typeface="Aptos" panose="020B0004020202020204" pitchFamily="34" charset="0"/>
              <a:cs typeface="Times New Roman" panose="02020603050405020304" pitchFamily="18" charset="0"/>
            </a:endParaRPr>
          </a:p>
          <a:p>
            <a:pPr marL="0" indent="0">
              <a:lnSpc>
                <a:spcPct val="115000"/>
              </a:lnSpc>
              <a:spcAft>
                <a:spcPts val="800"/>
              </a:spcAft>
              <a:buNone/>
            </a:pPr>
            <a:endParaRPr lang="en-GB" sz="1800" kern="100" dirty="0">
              <a:effectLst/>
              <a:latin typeface="Calibri "/>
              <a:ea typeface="Aptos" panose="020B0004020202020204" pitchFamily="34" charset="0"/>
              <a:cs typeface="Times New Roman" panose="02020603050405020304" pitchFamily="18" charset="0"/>
            </a:endParaRPr>
          </a:p>
          <a:p>
            <a:pPr marL="0" indent="0">
              <a:lnSpc>
                <a:spcPct val="115000"/>
              </a:lnSpc>
              <a:spcAft>
                <a:spcPts val="800"/>
              </a:spcAft>
              <a:buNone/>
            </a:pPr>
            <a:endParaRPr lang="en-IN" dirty="0">
              <a:latin typeface="Calibri "/>
            </a:endParaRPr>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13</a:t>
            </a:fld>
            <a:endParaRPr lang="en-IN" dirty="0"/>
          </a:p>
        </p:txBody>
      </p:sp>
    </p:spTree>
    <p:extLst>
      <p:ext uri="{BB962C8B-B14F-4D97-AF65-F5344CB8AC3E}">
        <p14:creationId xmlns:p14="http://schemas.microsoft.com/office/powerpoint/2010/main" val="149243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30" name="Group 29">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31" name="Freeform: Shape 30">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a:xfrm>
            <a:off x="3045368" y="2043663"/>
            <a:ext cx="6105194" cy="2031055"/>
          </a:xfrm>
        </p:spPr>
        <p:txBody>
          <a:bodyPr>
            <a:normAutofit/>
          </a:bodyPr>
          <a:lstStyle/>
          <a:p>
            <a:r>
              <a:rPr lang="en-IN" sz="5200">
                <a:solidFill>
                  <a:schemeClr val="tx2"/>
                </a:solidFill>
              </a:rPr>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a:xfrm>
            <a:off x="3045368" y="4160126"/>
            <a:ext cx="6105194" cy="682079"/>
          </a:xfrm>
        </p:spPr>
        <p:txBody>
          <a:bodyPr>
            <a:normAutofit/>
          </a:bodyPr>
          <a:lstStyle/>
          <a:p>
            <a:r>
              <a:rPr lang="en-IN">
                <a:solidFill>
                  <a:schemeClr val="tx2"/>
                </a:solidFill>
              </a:rPr>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a:pPr>
                <a:spcAft>
                  <a:spcPts val="600"/>
                </a:spcAft>
              </a:pPr>
              <a:t>14</a:t>
            </a:fld>
            <a:endParaRPr lang="en-IN"/>
          </a:p>
        </p:txBody>
      </p:sp>
      <p:pic>
        <p:nvPicPr>
          <p:cNvPr id="6" name="Picture 5" descr="A black and white logo&#10;&#10;Description automatically generated">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4"/>
            <a:ext cx="771181" cy="362994"/>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Rectangle 31">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628" y="1408629"/>
            <a:ext cx="6858000"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832"/>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339A6F5-AD6A-4D80-8AD9-6290D13AC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513"/>
            <a:ext cx="6857572" cy="358140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660042" y="2945176"/>
            <a:ext cx="2878688" cy="2757975"/>
          </a:xfrm>
        </p:spPr>
        <p:txBody>
          <a:bodyPr vert="horz" lIns="91440" tIns="45720" rIns="91440" bIns="45720" rtlCol="0" anchor="t">
            <a:normAutofit/>
          </a:bodyPr>
          <a:lstStyle/>
          <a:p>
            <a:r>
              <a:rPr lang="en-US" sz="4000" b="1">
                <a:solidFill>
                  <a:srgbClr val="FFFFFF"/>
                </a:solidFill>
              </a:rPr>
              <a:t>Pictorial Journey </a:t>
            </a:r>
          </a:p>
        </p:txBody>
      </p:sp>
      <p:pic>
        <p:nvPicPr>
          <p:cNvPr id="7" name="Content Placeholder 6" descr="A person sitting at a desk using a computer&#10;&#10;Description automatically generated">
            <a:extLst>
              <a:ext uri="{FF2B5EF4-FFF2-40B4-BE49-F238E27FC236}">
                <a16:creationId xmlns:a16="http://schemas.microsoft.com/office/drawing/2014/main" id="{FC75E6FF-F048-A48E-2A3D-F8CB285AD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217" y="1330595"/>
            <a:ext cx="3147413" cy="4196550"/>
          </a:xfrm>
          <a:prstGeom prst="rect">
            <a:avLst/>
          </a:prstGeom>
        </p:spPr>
      </p:pic>
      <p:pic>
        <p:nvPicPr>
          <p:cNvPr id="9" name="Picture 8" descr="A person standing in front of a whiteboard&#10;&#10;Description automatically generated">
            <a:extLst>
              <a:ext uri="{FF2B5EF4-FFF2-40B4-BE49-F238E27FC236}">
                <a16:creationId xmlns:a16="http://schemas.microsoft.com/office/drawing/2014/main" id="{1787E681-1B17-A90D-5CB6-0E482EB05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6414" y="1334352"/>
            <a:ext cx="3141973" cy="4189297"/>
          </a:xfrm>
          <a:prstGeom prst="rect">
            <a:avLst/>
          </a:prstGeom>
        </p:spPr>
      </p:pic>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a:xfrm>
            <a:off x="11704320" y="6454671"/>
            <a:ext cx="448056" cy="365125"/>
          </a:xfrm>
        </p:spPr>
        <p:txBody>
          <a:bodyPr vert="horz" lIns="91440" tIns="45720" rIns="91440" bIns="45720" rtlCol="0" anchor="ctr">
            <a:normAutofit/>
          </a:bodyPr>
          <a:lstStyle/>
          <a:p>
            <a:pPr>
              <a:spcAft>
                <a:spcPts val="600"/>
              </a:spcAft>
            </a:pPr>
            <a:fld id="{26AD20E6-394B-4DF0-96A5-9647FF39C943}" type="slidenum">
              <a:rPr lang="en-US" sz="1100">
                <a:solidFill>
                  <a:schemeClr val="tx1">
                    <a:lumMod val="50000"/>
                    <a:lumOff val="50000"/>
                  </a:schemeClr>
                </a:solidFill>
              </a:rPr>
              <a:pPr>
                <a:spcAft>
                  <a:spcPts val="600"/>
                </a:spcAft>
              </a:pPr>
              <a:t>15</a:t>
            </a:fld>
            <a:endParaRPr lang="en-US" sz="1100">
              <a:solidFill>
                <a:schemeClr val="tx1">
                  <a:lumMod val="50000"/>
                  <a:lumOff val="50000"/>
                </a:schemeClr>
              </a:solidFill>
            </a:endParaRPr>
          </a:p>
        </p:txBody>
      </p:sp>
    </p:spTree>
    <p:extLst>
      <p:ext uri="{BB962C8B-B14F-4D97-AF65-F5344CB8AC3E}">
        <p14:creationId xmlns:p14="http://schemas.microsoft.com/office/powerpoint/2010/main" val="233393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Mentor Approval</a:t>
            </a:r>
          </a:p>
        </p:txBody>
      </p:sp>
      <p:pic>
        <p:nvPicPr>
          <p:cNvPr id="12" name="Content Placeholder 11" descr="A screenshot of a message&#10;&#10;Description automatically generated">
            <a:extLst>
              <a:ext uri="{FF2B5EF4-FFF2-40B4-BE49-F238E27FC236}">
                <a16:creationId xmlns:a16="http://schemas.microsoft.com/office/drawing/2014/main" id="{1CB9806C-4106-284D-0B71-277F50B8E889}"/>
              </a:ext>
            </a:extLst>
          </p:cNvPr>
          <p:cNvPicPr>
            <a:picLocks noChangeAspect="1"/>
          </p:cNvPicPr>
          <p:nvPr/>
        </p:nvPicPr>
        <p:blipFill>
          <a:blip r:embed="rId2"/>
          <a:stretch>
            <a:fillRect/>
          </a:stretch>
        </p:blipFill>
        <p:spPr>
          <a:xfrm>
            <a:off x="4502428" y="1098697"/>
            <a:ext cx="7225748" cy="4660606"/>
          </a:xfrm>
          <a:prstGeom prst="rect">
            <a:avLst/>
          </a:prstGeom>
        </p:spPr>
      </p:pic>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26AD20E6-394B-4DF0-96A5-9647FF39C943}" type="slidenum">
              <a:rPr lang="en-US" sz="1100">
                <a:solidFill>
                  <a:schemeClr val="tx1">
                    <a:lumMod val="50000"/>
                    <a:lumOff val="50000"/>
                  </a:schemeClr>
                </a:solidFill>
              </a:rPr>
              <a:pPr>
                <a:spcAft>
                  <a:spcPts val="600"/>
                </a:spcAft>
              </a:pPr>
              <a:t>2</a:t>
            </a:fld>
            <a:endParaRPr lang="en-US" sz="1100">
              <a:solidFill>
                <a:schemeClr val="tx1">
                  <a:lumMod val="50000"/>
                  <a:lumOff val="50000"/>
                </a:schemeClr>
              </a:solidFill>
            </a:endParaRPr>
          </a:p>
        </p:txBody>
      </p:sp>
      <p:pic>
        <p:nvPicPr>
          <p:cNvPr id="6" name="Picture 5" descr="A black and white logo&#10;&#10;Description automatically generated">
            <a:extLst>
              <a:ext uri="{FF2B5EF4-FFF2-40B4-BE49-F238E27FC236}">
                <a16:creationId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932432" cy="438895"/>
          </a:xfrm>
          <a:prstGeom prst="rect">
            <a:avLst/>
          </a:prstGeom>
        </p:spPr>
      </p:pic>
    </p:spTree>
    <p:extLst>
      <p:ext uri="{BB962C8B-B14F-4D97-AF65-F5344CB8AC3E}">
        <p14:creationId xmlns:p14="http://schemas.microsoft.com/office/powerpoint/2010/main" val="286109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6513788" y="365126"/>
            <a:ext cx="4840010" cy="821418"/>
          </a:xfrm>
        </p:spPr>
        <p:txBody>
          <a:bodyPr>
            <a:normAutofit/>
          </a:bodyPr>
          <a:lstStyle/>
          <a:p>
            <a:r>
              <a:rPr lang="en-IN" b="1" dirty="0"/>
              <a:t>Introduction </a:t>
            </a:r>
          </a:p>
        </p:txBody>
      </p:sp>
      <p:pic>
        <p:nvPicPr>
          <p:cNvPr id="9" name="Picture 8" descr="A doctor touching a screen with his finger&#10;&#10;Description automatically generated">
            <a:extLst>
              <a:ext uri="{FF2B5EF4-FFF2-40B4-BE49-F238E27FC236}">
                <a16:creationId xmlns:a16="http://schemas.microsoft.com/office/drawing/2014/main" id="{D44E32D6-0D19-FACC-49B8-C1DCA14BBCA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0710" r="9535"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graphicFrame>
        <p:nvGraphicFramePr>
          <p:cNvPr id="26" name="Content Placeholder 2">
            <a:extLst>
              <a:ext uri="{FF2B5EF4-FFF2-40B4-BE49-F238E27FC236}">
                <a16:creationId xmlns:a16="http://schemas.microsoft.com/office/drawing/2014/main" id="{E101D667-8A5D-14DD-4E2F-D13E05D2344D}"/>
              </a:ext>
            </a:extLst>
          </p:cNvPr>
          <p:cNvGraphicFramePr>
            <a:graphicFrameLocks noGrp="1"/>
          </p:cNvGraphicFramePr>
          <p:nvPr>
            <p:ph idx="1"/>
            <p:extLst>
              <p:ext uri="{D42A27DB-BD31-4B8C-83A1-F6EECF244321}">
                <p14:modId xmlns:p14="http://schemas.microsoft.com/office/powerpoint/2010/main" val="3592306893"/>
              </p:ext>
            </p:extLst>
          </p:nvPr>
        </p:nvGraphicFramePr>
        <p:xfrm>
          <a:off x="5875518" y="1186544"/>
          <a:ext cx="6116549" cy="55349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a:pPr>
                <a:spcAft>
                  <a:spcPts val="600"/>
                </a:spcAft>
              </a:pPr>
              <a:t>3</a:t>
            </a:fld>
            <a:endParaRPr lang="en-IN"/>
          </a:p>
        </p:txBody>
      </p:sp>
      <p:pic>
        <p:nvPicPr>
          <p:cNvPr id="6" name="Picture 5" descr="A black and white logo&#10;&#10;Description automatically generated">
            <a:extLst>
              <a:ext uri="{FF2B5EF4-FFF2-40B4-BE49-F238E27FC236}">
                <a16:creationId xmlns:a16="http://schemas.microsoft.com/office/drawing/2014/main" id="{623EA6A3-2D9E-C718-EBF4-5B7AFD95B0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23814"/>
            <a:ext cx="1002649" cy="471946"/>
          </a:xfrm>
          <a:prstGeom prst="rect">
            <a:avLst/>
          </a:prstGeom>
        </p:spPr>
      </p:pic>
    </p:spTree>
    <p:extLst>
      <p:ext uri="{BB962C8B-B14F-4D97-AF65-F5344CB8AC3E}">
        <p14:creationId xmlns:p14="http://schemas.microsoft.com/office/powerpoint/2010/main" val="293501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1371599" y="294538"/>
            <a:ext cx="9895951" cy="1033669"/>
          </a:xfrm>
        </p:spPr>
        <p:txBody>
          <a:bodyPr>
            <a:normAutofit/>
          </a:bodyPr>
          <a:lstStyle/>
          <a:p>
            <a:r>
              <a:rPr lang="en-IN" sz="4000" b="1" dirty="0">
                <a:solidFill>
                  <a:srgbClr val="FFFFFF"/>
                </a:solidFill>
              </a:rPr>
              <a:t>Objectives</a:t>
            </a:r>
          </a:p>
        </p:txBody>
      </p:sp>
      <p:graphicFrame>
        <p:nvGraphicFramePr>
          <p:cNvPr id="21" name="Content Placeholder 2">
            <a:extLst>
              <a:ext uri="{FF2B5EF4-FFF2-40B4-BE49-F238E27FC236}">
                <a16:creationId xmlns:a16="http://schemas.microsoft.com/office/drawing/2014/main" id="{76652261-7D0D-5FDD-C3D3-CF9CF9F03702}"/>
              </a:ext>
            </a:extLst>
          </p:cNvPr>
          <p:cNvGraphicFramePr>
            <a:graphicFrameLocks noGrp="1"/>
          </p:cNvGraphicFramePr>
          <p:nvPr>
            <p:ph idx="1"/>
            <p:extLst>
              <p:ext uri="{D42A27DB-BD31-4B8C-83A1-F6EECF244321}">
                <p14:modId xmlns:p14="http://schemas.microsoft.com/office/powerpoint/2010/main" val="3458156315"/>
              </p:ext>
            </p:extLst>
          </p:nvPr>
        </p:nvGraphicFramePr>
        <p:xfrm>
          <a:off x="93644" y="1860058"/>
          <a:ext cx="6002356" cy="447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a:xfrm>
            <a:off x="11704320" y="6455431"/>
            <a:ext cx="445913" cy="365125"/>
          </a:xfrm>
        </p:spPr>
        <p:txBody>
          <a:bodyPr>
            <a:normAutofit/>
          </a:bodyPr>
          <a:lstStyle/>
          <a:p>
            <a:pPr>
              <a:spcAft>
                <a:spcPts val="600"/>
              </a:spcAft>
            </a:pPr>
            <a:fld id="{26AD20E6-394B-4DF0-96A5-9647FF39C943}" type="slidenum">
              <a:rPr lang="en-IN" sz="1100">
                <a:solidFill>
                  <a:schemeClr val="tx1">
                    <a:lumMod val="50000"/>
                    <a:lumOff val="50000"/>
                  </a:schemeClr>
                </a:solidFill>
              </a:rPr>
              <a:pPr>
                <a:spcAft>
                  <a:spcPts val="600"/>
                </a:spcAft>
              </a:pPr>
              <a:t>4</a:t>
            </a:fld>
            <a:endParaRPr lang="en-IN" sz="1100">
              <a:solidFill>
                <a:schemeClr val="tx1">
                  <a:lumMod val="50000"/>
                  <a:lumOff val="50000"/>
                </a:schemeClr>
              </a:solidFill>
            </a:endParaRPr>
          </a:p>
        </p:txBody>
      </p:sp>
      <p:pic>
        <p:nvPicPr>
          <p:cNvPr id="6" name="Picture 5" descr="A black and white logo&#10;&#10;Description automatically generated">
            <a:extLst>
              <a:ext uri="{FF2B5EF4-FFF2-40B4-BE49-F238E27FC236}">
                <a16:creationId xmlns:a16="http://schemas.microsoft.com/office/drawing/2014/main" id="{59DE848F-23EA-DD10-7CA9-E5A35CA4CE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814"/>
            <a:ext cx="725117" cy="341312"/>
          </a:xfrm>
          <a:prstGeom prst="rect">
            <a:avLst/>
          </a:prstGeom>
        </p:spPr>
      </p:pic>
      <p:pic>
        <p:nvPicPr>
          <p:cNvPr id="7" name="Picture 6" descr="A magnifying glass and a pen on a book&#10;&#10;Description automatically generated">
            <a:extLst>
              <a:ext uri="{FF2B5EF4-FFF2-40B4-BE49-F238E27FC236}">
                <a16:creationId xmlns:a16="http://schemas.microsoft.com/office/drawing/2014/main" id="{96D02186-AA74-7752-FF13-A174F81036EF}"/>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14190" r="4" b="4"/>
          <a:stretch/>
        </p:blipFill>
        <p:spPr>
          <a:xfrm>
            <a:off x="7184410" y="1732183"/>
            <a:ext cx="4913946" cy="4831279"/>
          </a:xfrm>
          <a:prstGeom prst="rect">
            <a:avLst/>
          </a:prstGeom>
          <a:ln>
            <a:noFill/>
          </a:ln>
          <a:effectLst>
            <a:softEdge rad="112500"/>
          </a:effectLst>
        </p:spPr>
      </p:pic>
    </p:spTree>
    <p:extLst>
      <p:ext uri="{BB962C8B-B14F-4D97-AF65-F5344CB8AC3E}">
        <p14:creationId xmlns:p14="http://schemas.microsoft.com/office/powerpoint/2010/main" val="354468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1371597" y="348865"/>
            <a:ext cx="10044023" cy="877729"/>
          </a:xfrm>
        </p:spPr>
        <p:txBody>
          <a:bodyPr anchor="ctr">
            <a:normAutofit/>
          </a:bodyPr>
          <a:lstStyle/>
          <a:p>
            <a:r>
              <a:rPr lang="en-IN" sz="4000" b="1">
                <a:solidFill>
                  <a:srgbClr val="FFFFFF"/>
                </a:solidFill>
              </a:rPr>
              <a:t>Methodology (1/2)</a:t>
            </a: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a:xfrm>
            <a:off x="11704320" y="6455431"/>
            <a:ext cx="445913" cy="365125"/>
          </a:xfrm>
        </p:spPr>
        <p:txBody>
          <a:bodyPr>
            <a:normAutofit/>
          </a:bodyPr>
          <a:lstStyle/>
          <a:p>
            <a:pPr>
              <a:spcAft>
                <a:spcPts val="600"/>
              </a:spcAft>
            </a:pPr>
            <a:fld id="{26AD20E6-394B-4DF0-96A5-9647FF39C943}" type="slidenum">
              <a:rPr lang="en-IN" sz="1100" smtClean="0">
                <a:solidFill>
                  <a:schemeClr val="tx1">
                    <a:lumMod val="50000"/>
                    <a:lumOff val="50000"/>
                  </a:schemeClr>
                </a:solidFill>
              </a:rPr>
              <a:pPr>
                <a:spcAft>
                  <a:spcPts val="600"/>
                </a:spcAft>
              </a:pPr>
              <a:t>5</a:t>
            </a:fld>
            <a:endParaRPr lang="en-IN" sz="1100">
              <a:solidFill>
                <a:schemeClr val="tx1">
                  <a:lumMod val="50000"/>
                  <a:lumOff val="50000"/>
                </a:schemeClr>
              </a:solidFill>
            </a:endParaRPr>
          </a:p>
        </p:txBody>
      </p:sp>
      <p:pic>
        <p:nvPicPr>
          <p:cNvPr id="6" name="Picture 5" descr="A black and white logo&#10;&#10;Description automatically generated">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838200" cy="394540"/>
          </a:xfrm>
          <a:prstGeom prst="rect">
            <a:avLst/>
          </a:prstGeom>
        </p:spPr>
      </p:pic>
      <p:graphicFrame>
        <p:nvGraphicFramePr>
          <p:cNvPr id="62" name="Content Placeholder 9">
            <a:extLst>
              <a:ext uri="{FF2B5EF4-FFF2-40B4-BE49-F238E27FC236}">
                <a16:creationId xmlns:a16="http://schemas.microsoft.com/office/drawing/2014/main" id="{D9CB861F-73C5-F679-D021-09BF4A6B368E}"/>
              </a:ext>
            </a:extLst>
          </p:cNvPr>
          <p:cNvGraphicFramePr>
            <a:graphicFrameLocks noGrp="1"/>
          </p:cNvGraphicFramePr>
          <p:nvPr>
            <p:ph idx="1"/>
            <p:extLst>
              <p:ext uri="{D42A27DB-BD31-4B8C-83A1-F6EECF244321}">
                <p14:modId xmlns:p14="http://schemas.microsoft.com/office/powerpoint/2010/main" val="2317790420"/>
              </p:ext>
            </p:extLst>
          </p:nvPr>
        </p:nvGraphicFramePr>
        <p:xfrm>
          <a:off x="632085" y="1942600"/>
          <a:ext cx="10927829" cy="4512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910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1371597" y="348865"/>
            <a:ext cx="10044023" cy="877729"/>
          </a:xfrm>
        </p:spPr>
        <p:txBody>
          <a:bodyPr anchor="ctr">
            <a:normAutofit/>
          </a:bodyPr>
          <a:lstStyle/>
          <a:p>
            <a:r>
              <a:rPr lang="en-IN" sz="4000" b="1">
                <a:solidFill>
                  <a:srgbClr val="FFFFFF"/>
                </a:solidFill>
              </a:rPr>
              <a:t>Methodology (2/2)</a:t>
            </a:r>
            <a:endParaRPr lang="en-IN" sz="4000">
              <a:solidFill>
                <a:srgbClr val="FFFFFF"/>
              </a:solidFill>
            </a:endParaRPr>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a:xfrm>
            <a:off x="11704320" y="6455664"/>
            <a:ext cx="448056" cy="365125"/>
          </a:xfrm>
        </p:spPr>
        <p:txBody>
          <a:bodyPr>
            <a:normAutofit/>
          </a:bodyPr>
          <a:lstStyle/>
          <a:p>
            <a:pPr>
              <a:spcAft>
                <a:spcPts val="600"/>
              </a:spcAft>
            </a:pPr>
            <a:fld id="{26AD20E6-394B-4DF0-96A5-9647FF39C943}" type="slidenum">
              <a:rPr lang="en-IN" sz="1100">
                <a:solidFill>
                  <a:schemeClr val="tx1">
                    <a:lumMod val="50000"/>
                    <a:lumOff val="50000"/>
                  </a:schemeClr>
                </a:solidFill>
              </a:rPr>
              <a:pPr>
                <a:spcAft>
                  <a:spcPts val="600"/>
                </a:spcAft>
              </a:pPr>
              <a:t>6</a:t>
            </a:fld>
            <a:endParaRPr lang="en-IN" sz="1100">
              <a:solidFill>
                <a:schemeClr val="tx1">
                  <a:lumMod val="50000"/>
                  <a:lumOff val="50000"/>
                </a:schemeClr>
              </a:solidFill>
            </a:endParaRPr>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4"/>
            <a:ext cx="1134737" cy="534120"/>
          </a:xfrm>
          <a:prstGeom prst="rect">
            <a:avLst/>
          </a:prstGeom>
        </p:spPr>
      </p:pic>
      <p:graphicFrame>
        <p:nvGraphicFramePr>
          <p:cNvPr id="9" name="Content Placeholder 2">
            <a:extLst>
              <a:ext uri="{FF2B5EF4-FFF2-40B4-BE49-F238E27FC236}">
                <a16:creationId xmlns:a16="http://schemas.microsoft.com/office/drawing/2014/main" id="{4FF5A91B-0996-DF0E-01F3-9C253EFF765B}"/>
              </a:ext>
            </a:extLst>
          </p:cNvPr>
          <p:cNvGraphicFramePr>
            <a:graphicFrameLocks noGrp="1"/>
          </p:cNvGraphicFramePr>
          <p:nvPr>
            <p:ph idx="1"/>
            <p:extLst>
              <p:ext uri="{D42A27DB-BD31-4B8C-83A1-F6EECF244321}">
                <p14:modId xmlns:p14="http://schemas.microsoft.com/office/powerpoint/2010/main" val="359760270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6244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1371597" y="348865"/>
            <a:ext cx="10044023" cy="877729"/>
          </a:xfrm>
        </p:spPr>
        <p:txBody>
          <a:bodyPr anchor="ctr">
            <a:normAutofit/>
          </a:bodyPr>
          <a:lstStyle/>
          <a:p>
            <a:r>
              <a:rPr lang="en-IN" sz="4000" b="1" dirty="0">
                <a:solidFill>
                  <a:srgbClr val="FFFFFF"/>
                </a:solidFill>
              </a:rPr>
              <a:t>Results (1/3)</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a:xfrm>
            <a:off x="11704320" y="6455664"/>
            <a:ext cx="448056" cy="365125"/>
          </a:xfrm>
        </p:spPr>
        <p:txBody>
          <a:bodyPr>
            <a:normAutofit/>
          </a:bodyPr>
          <a:lstStyle/>
          <a:p>
            <a:pPr>
              <a:spcAft>
                <a:spcPts val="600"/>
              </a:spcAft>
            </a:pPr>
            <a:fld id="{26AD20E6-394B-4DF0-96A5-9647FF39C943}" type="slidenum">
              <a:rPr lang="en-IN" sz="1100">
                <a:solidFill>
                  <a:schemeClr val="tx1">
                    <a:lumMod val="50000"/>
                    <a:lumOff val="50000"/>
                  </a:schemeClr>
                </a:solidFill>
              </a:rPr>
              <a:pPr>
                <a:spcAft>
                  <a:spcPts val="600"/>
                </a:spcAft>
              </a:pPr>
              <a:t>7</a:t>
            </a:fld>
            <a:endParaRPr lang="en-IN" sz="1100">
              <a:solidFill>
                <a:schemeClr val="tx1">
                  <a:lumMod val="50000"/>
                  <a:lumOff val="50000"/>
                </a:schemeClr>
              </a:solidFill>
            </a:endParaRPr>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838200" cy="394539"/>
          </a:xfrm>
          <a:prstGeom prst="rect">
            <a:avLst/>
          </a:prstGeom>
        </p:spPr>
      </p:pic>
      <p:graphicFrame>
        <p:nvGraphicFramePr>
          <p:cNvPr id="7" name="Content Placeholder 6">
            <a:extLst>
              <a:ext uri="{FF2B5EF4-FFF2-40B4-BE49-F238E27FC236}">
                <a16:creationId xmlns:a16="http://schemas.microsoft.com/office/drawing/2014/main" id="{F3DC78BF-01E0-B246-8A53-1C77A21D7DD7}"/>
              </a:ext>
            </a:extLst>
          </p:cNvPr>
          <p:cNvGraphicFramePr>
            <a:graphicFrameLocks noGrp="1"/>
          </p:cNvGraphicFramePr>
          <p:nvPr>
            <p:ph idx="1"/>
            <p:extLst>
              <p:ext uri="{D42A27DB-BD31-4B8C-83A1-F6EECF244321}">
                <p14:modId xmlns:p14="http://schemas.microsoft.com/office/powerpoint/2010/main" val="1234062501"/>
              </p:ext>
            </p:extLst>
          </p:nvPr>
        </p:nvGraphicFramePr>
        <p:xfrm>
          <a:off x="997847" y="2424579"/>
          <a:ext cx="9909639" cy="4396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0CA8D46-C65D-D17E-DA81-522F77E016E3}"/>
              </a:ext>
            </a:extLst>
          </p:cNvPr>
          <p:cNvSpPr txBox="1"/>
          <p:nvPr/>
        </p:nvSpPr>
        <p:spPr>
          <a:xfrm>
            <a:off x="304800" y="1774371"/>
            <a:ext cx="10602686"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a:effectLst/>
                <a:latin typeface="Calibri "/>
                <a:ea typeface="Aptos" panose="020B0004020202020204" pitchFamily="34" charset="0"/>
                <a:cs typeface="Times New Roman" panose="02020603050405020304" pitchFamily="18" charset="0"/>
              </a:rPr>
              <a:t>A total of 19 studies were fully reviewed .Studies which did not align with the objective of the study and had vague and inconclusive results  were excluded. </a:t>
            </a:r>
            <a:endParaRPr lang="en-GB" sz="1600" dirty="0">
              <a:latin typeface="Calibri "/>
            </a:endParaRPr>
          </a:p>
        </p:txBody>
      </p:sp>
    </p:spTree>
    <p:extLst>
      <p:ext uri="{BB962C8B-B14F-4D97-AF65-F5344CB8AC3E}">
        <p14:creationId xmlns:p14="http://schemas.microsoft.com/office/powerpoint/2010/main" val="137330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1338939" y="271269"/>
            <a:ext cx="3516089" cy="877729"/>
          </a:xfrm>
        </p:spPr>
        <p:txBody>
          <a:bodyPr anchor="ctr">
            <a:normAutofit/>
          </a:bodyPr>
          <a:lstStyle/>
          <a:p>
            <a:r>
              <a:rPr lang="en-IN" sz="4000" b="1" dirty="0">
                <a:solidFill>
                  <a:srgbClr val="FFFFFF"/>
                </a:solidFill>
              </a:rPr>
              <a:t>Results (2/3)</a:t>
            </a: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a:xfrm>
            <a:off x="11704320" y="6455664"/>
            <a:ext cx="448056" cy="365125"/>
          </a:xfrm>
        </p:spPr>
        <p:txBody>
          <a:bodyPr>
            <a:normAutofit/>
          </a:bodyPr>
          <a:lstStyle/>
          <a:p>
            <a:pPr>
              <a:spcAft>
                <a:spcPts val="600"/>
              </a:spcAft>
            </a:pPr>
            <a:fld id="{26AD20E6-394B-4DF0-96A5-9647FF39C943}" type="slidenum">
              <a:rPr lang="en-IN" sz="1100">
                <a:solidFill>
                  <a:schemeClr val="tx1">
                    <a:lumMod val="50000"/>
                    <a:lumOff val="50000"/>
                  </a:schemeClr>
                </a:solidFill>
              </a:rPr>
              <a:pPr>
                <a:spcAft>
                  <a:spcPts val="600"/>
                </a:spcAft>
              </a:pPr>
              <a:t>8</a:t>
            </a:fld>
            <a:endParaRPr lang="en-IN" sz="1100">
              <a:solidFill>
                <a:schemeClr val="tx1">
                  <a:lumMod val="50000"/>
                  <a:lumOff val="50000"/>
                </a:schemeClr>
              </a:solidFill>
            </a:endParaRPr>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4"/>
            <a:ext cx="725117" cy="341312"/>
          </a:xfrm>
          <a:prstGeom prst="rect">
            <a:avLst/>
          </a:prstGeom>
        </p:spPr>
      </p:pic>
      <p:graphicFrame>
        <p:nvGraphicFramePr>
          <p:cNvPr id="17" name="Content Placeholder 16">
            <a:extLst>
              <a:ext uri="{FF2B5EF4-FFF2-40B4-BE49-F238E27FC236}">
                <a16:creationId xmlns:a16="http://schemas.microsoft.com/office/drawing/2014/main" id="{F011360C-C16C-EADF-9134-C5F617832771}"/>
              </a:ext>
            </a:extLst>
          </p:cNvPr>
          <p:cNvGraphicFramePr>
            <a:graphicFrameLocks noGrp="1"/>
          </p:cNvGraphicFramePr>
          <p:nvPr>
            <p:ph idx="1"/>
            <p:extLst>
              <p:ext uri="{D42A27DB-BD31-4B8C-83A1-F6EECF244321}">
                <p14:modId xmlns:p14="http://schemas.microsoft.com/office/powerpoint/2010/main" val="2365576226"/>
              </p:ext>
            </p:extLst>
          </p:nvPr>
        </p:nvGraphicFramePr>
        <p:xfrm>
          <a:off x="-46040" y="1023257"/>
          <a:ext cx="12238039" cy="5810926"/>
        </p:xfrm>
        <a:graphic>
          <a:graphicData uri="http://schemas.openxmlformats.org/drawingml/2006/table">
            <a:tbl>
              <a:tblPr firstRow="1" bandRow="1">
                <a:tableStyleId>{5C22544A-7EE6-4342-B048-85BDC9FD1C3A}</a:tableStyleId>
              </a:tblPr>
              <a:tblGrid>
                <a:gridCol w="266235">
                  <a:extLst>
                    <a:ext uri="{9D8B030D-6E8A-4147-A177-3AD203B41FA5}">
                      <a16:colId xmlns:a16="http://schemas.microsoft.com/office/drawing/2014/main" val="3461340217"/>
                    </a:ext>
                  </a:extLst>
                </a:gridCol>
                <a:gridCol w="2322141">
                  <a:extLst>
                    <a:ext uri="{9D8B030D-6E8A-4147-A177-3AD203B41FA5}">
                      <a16:colId xmlns:a16="http://schemas.microsoft.com/office/drawing/2014/main" val="2304691161"/>
                    </a:ext>
                  </a:extLst>
                </a:gridCol>
                <a:gridCol w="2676386">
                  <a:extLst>
                    <a:ext uri="{9D8B030D-6E8A-4147-A177-3AD203B41FA5}">
                      <a16:colId xmlns:a16="http://schemas.microsoft.com/office/drawing/2014/main" val="232382514"/>
                    </a:ext>
                  </a:extLst>
                </a:gridCol>
                <a:gridCol w="2949476">
                  <a:extLst>
                    <a:ext uri="{9D8B030D-6E8A-4147-A177-3AD203B41FA5}">
                      <a16:colId xmlns:a16="http://schemas.microsoft.com/office/drawing/2014/main" val="1289177010"/>
                    </a:ext>
                  </a:extLst>
                </a:gridCol>
                <a:gridCol w="4023801">
                  <a:extLst>
                    <a:ext uri="{9D8B030D-6E8A-4147-A177-3AD203B41FA5}">
                      <a16:colId xmlns:a16="http://schemas.microsoft.com/office/drawing/2014/main" val="1157391576"/>
                    </a:ext>
                  </a:extLst>
                </a:gridCol>
              </a:tblGrid>
              <a:tr h="156539">
                <a:tc>
                  <a:txBody>
                    <a:bodyPr/>
                    <a:lstStyle/>
                    <a:p>
                      <a:pPr algn="ctr" fontAlgn="ctr"/>
                      <a:r>
                        <a:rPr lang="en-GB" sz="600" u="none" strike="noStrike">
                          <a:effectLst/>
                        </a:rPr>
                        <a:t>S.no</a:t>
                      </a:r>
                      <a:endParaRPr lang="en-GB" sz="600" b="1" i="0" u="none" strike="noStrike">
                        <a:solidFill>
                          <a:srgbClr val="000000"/>
                        </a:solidFill>
                        <a:effectLst/>
                        <a:latin typeface="Calibri" panose="020F0502020204030204" pitchFamily="34" charset="0"/>
                      </a:endParaRPr>
                    </a:p>
                  </a:txBody>
                  <a:tcPr marL="2086" marR="2086" marT="2086" marB="0" anchor="ctr"/>
                </a:tc>
                <a:tc>
                  <a:txBody>
                    <a:bodyPr/>
                    <a:lstStyle/>
                    <a:p>
                      <a:pPr algn="l" fontAlgn="t"/>
                      <a:r>
                        <a:rPr lang="en-GB" sz="600" u="none" strike="noStrike">
                          <a:effectLst/>
                        </a:rPr>
                        <a:t>Author</a:t>
                      </a:r>
                      <a:endParaRPr lang="en-GB" sz="600" b="1" i="0" u="none" strike="noStrike">
                        <a:solidFill>
                          <a:srgbClr val="000000"/>
                        </a:solidFill>
                        <a:effectLst/>
                        <a:latin typeface="Calibri" panose="020F0502020204030204" pitchFamily="34" charset="0"/>
                      </a:endParaRPr>
                    </a:p>
                  </a:txBody>
                  <a:tcPr marL="2086" marR="2086" marT="2086" marB="0"/>
                </a:tc>
                <a:tc>
                  <a:txBody>
                    <a:bodyPr/>
                    <a:lstStyle/>
                    <a:p>
                      <a:pPr algn="l" fontAlgn="t"/>
                      <a:r>
                        <a:rPr lang="en-GB" sz="600" u="none" strike="noStrike">
                          <a:effectLst/>
                        </a:rPr>
                        <a:t>Title</a:t>
                      </a:r>
                      <a:endParaRPr lang="en-GB" sz="600" b="1" i="0" u="none" strike="noStrike">
                        <a:solidFill>
                          <a:srgbClr val="000000"/>
                        </a:solidFill>
                        <a:effectLst/>
                        <a:latin typeface="Calibri" panose="020F0502020204030204" pitchFamily="34" charset="0"/>
                      </a:endParaRPr>
                    </a:p>
                  </a:txBody>
                  <a:tcPr marL="2086" marR="2086" marT="2086" marB="0"/>
                </a:tc>
                <a:tc>
                  <a:txBody>
                    <a:bodyPr/>
                    <a:lstStyle/>
                    <a:p>
                      <a:pPr algn="l" fontAlgn="t"/>
                      <a:r>
                        <a:rPr lang="en-GB" sz="600" u="none" strike="noStrike">
                          <a:effectLst/>
                        </a:rPr>
                        <a:t>Objective</a:t>
                      </a:r>
                      <a:endParaRPr lang="en-GB" sz="600" b="1" i="0" u="none" strike="noStrike">
                        <a:solidFill>
                          <a:srgbClr val="000000"/>
                        </a:solidFill>
                        <a:effectLst/>
                        <a:latin typeface="Calibri" panose="020F0502020204030204" pitchFamily="34" charset="0"/>
                      </a:endParaRPr>
                    </a:p>
                  </a:txBody>
                  <a:tcPr marL="2086" marR="2086" marT="2086" marB="0"/>
                </a:tc>
                <a:tc>
                  <a:txBody>
                    <a:bodyPr/>
                    <a:lstStyle/>
                    <a:p>
                      <a:pPr algn="l" fontAlgn="ctr"/>
                      <a:r>
                        <a:rPr lang="en-GB" sz="600" u="none" strike="noStrike">
                          <a:effectLst/>
                        </a:rPr>
                        <a:t>Result</a:t>
                      </a:r>
                      <a:endParaRPr lang="en-GB" sz="600" b="1" i="0" u="none" strike="noStrike">
                        <a:solidFill>
                          <a:srgbClr val="000000"/>
                        </a:solidFill>
                        <a:effectLst/>
                        <a:latin typeface="Calibri" panose="020F0502020204030204" pitchFamily="34" charset="0"/>
                      </a:endParaRPr>
                    </a:p>
                  </a:txBody>
                  <a:tcPr marL="2086" marR="2086" marT="2086" marB="0" anchor="ctr"/>
                </a:tc>
                <a:extLst>
                  <a:ext uri="{0D108BD9-81ED-4DB2-BD59-A6C34878D82A}">
                    <a16:rowId xmlns:a16="http://schemas.microsoft.com/office/drawing/2014/main" val="310311951"/>
                  </a:ext>
                </a:extLst>
              </a:tr>
              <a:tr h="776085">
                <a:tc>
                  <a:txBody>
                    <a:bodyPr/>
                    <a:lstStyle/>
                    <a:p>
                      <a:pPr algn="ctr" fontAlgn="ctr"/>
                      <a:r>
                        <a:rPr lang="en-GB" sz="600" u="none" strike="noStrike">
                          <a:effectLst/>
                        </a:rPr>
                        <a:t>1</a:t>
                      </a:r>
                      <a:endParaRPr lang="en-GB" sz="600" b="0" i="0" u="none" strike="noStrike">
                        <a:solidFill>
                          <a:srgbClr val="000000"/>
                        </a:solidFill>
                        <a:effectLst/>
                        <a:latin typeface="Calibri" panose="020F0502020204030204" pitchFamily="34" charset="0"/>
                      </a:endParaRPr>
                    </a:p>
                  </a:txBody>
                  <a:tcPr marL="2086" marR="2086" marT="2086" marB="0" anchor="ctr"/>
                </a:tc>
                <a:tc>
                  <a:txBody>
                    <a:bodyPr/>
                    <a:lstStyle/>
                    <a:p>
                      <a:pPr algn="l" fontAlgn="t"/>
                      <a:r>
                        <a:rPr lang="en-GB" sz="600" u="none" strike="noStrike">
                          <a:effectLst/>
                        </a:rPr>
                        <a:t>Goh, Kunshan; Contractor, Sana; Van Belle, Sara</a:t>
                      </a:r>
                      <a:endParaRPr lang="en-GB" sz="600" b="0" i="0" u="none" strike="noStrike">
                        <a:solidFill>
                          <a:srgbClr val="000000"/>
                        </a:solidFill>
                        <a:effectLst/>
                        <a:latin typeface="Calibri" panose="020F0502020204030204" pitchFamily="34" charset="0"/>
                      </a:endParaRPr>
                    </a:p>
                  </a:txBody>
                  <a:tcPr marL="2086" marR="2086" marT="2086" marB="0"/>
                </a:tc>
                <a:tc>
                  <a:txBody>
                    <a:bodyPr/>
                    <a:lstStyle/>
                    <a:p>
                      <a:pPr algn="l" fontAlgn="t"/>
                      <a:r>
                        <a:rPr lang="en-IN" sz="600" u="none" strike="noStrike">
                          <a:effectLst/>
                        </a:rPr>
                        <a:t>A Realist-Informed Review of Digital Empowerment Strategies for Adolescents to Improve Their Sexual and Reproductive Health and Well-being</a:t>
                      </a:r>
                      <a:endParaRPr lang="en-IN" sz="600" b="0" i="0" u="none" strike="noStrike">
                        <a:solidFill>
                          <a:srgbClr val="000000"/>
                        </a:solidFill>
                        <a:effectLst/>
                        <a:latin typeface="Calibri" panose="020F0502020204030204" pitchFamily="34" charset="0"/>
                      </a:endParaRPr>
                    </a:p>
                  </a:txBody>
                  <a:tcPr marL="2086" marR="2086" marT="2086" marB="0"/>
                </a:tc>
                <a:tc>
                  <a:txBody>
                    <a:bodyPr/>
                    <a:lstStyle/>
                    <a:p>
                      <a:pPr algn="l" fontAlgn="t"/>
                      <a:r>
                        <a:rPr lang="en-IN" sz="600" u="none" strike="noStrike" dirty="0">
                          <a:effectLst/>
                        </a:rPr>
                        <a:t>The study aimed to understand how digital empowerment strategies work to improve adolescent health and well-being, particularly in urban resource-constrained settings.</a:t>
                      </a:r>
                      <a:endParaRPr lang="en-IN" sz="600" b="0" i="0" u="none" strike="noStrike" dirty="0">
                        <a:solidFill>
                          <a:srgbClr val="000000"/>
                        </a:solidFill>
                        <a:effectLst/>
                        <a:latin typeface="Calibri" panose="020F0502020204030204" pitchFamily="34" charset="0"/>
                      </a:endParaRPr>
                    </a:p>
                  </a:txBody>
                  <a:tcPr marL="2086" marR="2086" marT="2086" marB="0"/>
                </a:tc>
                <a:tc>
                  <a:txBody>
                    <a:bodyPr/>
                    <a:lstStyle/>
                    <a:p>
                      <a:pPr algn="l" fontAlgn="ctr"/>
                      <a:r>
                        <a:rPr lang="en-IN" sz="600" u="none" strike="noStrike">
                          <a:effectLst/>
                        </a:rPr>
                        <a:t>The review found that digital technologies enable adolescents to access health information and services independently, ensuring anonymity and safety. When adolescents receive tailored information, they can make informed decisions, improving their health outcomes by enhancing their sense of agency. The review identified two main gaps: the lack of theoretical focus on the urban environment and the socio-developmental stages of the adolescents targeted by these programs.</a:t>
                      </a:r>
                      <a:endParaRPr lang="en-IN" sz="600" b="0" i="0" u="none" strike="noStrike">
                        <a:solidFill>
                          <a:srgbClr val="13343B"/>
                        </a:solidFill>
                        <a:effectLst/>
                        <a:latin typeface="Calibri" panose="020F0502020204030204" pitchFamily="34" charset="0"/>
                      </a:endParaRPr>
                    </a:p>
                  </a:txBody>
                  <a:tcPr marL="2086" marR="2086" marT="2086" marB="0" anchor="ctr"/>
                </a:tc>
                <a:extLst>
                  <a:ext uri="{0D108BD9-81ED-4DB2-BD59-A6C34878D82A}">
                    <a16:rowId xmlns:a16="http://schemas.microsoft.com/office/drawing/2014/main" val="1239127451"/>
                  </a:ext>
                </a:extLst>
              </a:tr>
              <a:tr h="528266">
                <a:tc>
                  <a:txBody>
                    <a:bodyPr/>
                    <a:lstStyle/>
                    <a:p>
                      <a:pPr algn="ctr" fontAlgn="ctr"/>
                      <a:r>
                        <a:rPr lang="en-GB" sz="600" u="none" strike="noStrike">
                          <a:effectLst/>
                        </a:rPr>
                        <a:t>2</a:t>
                      </a:r>
                      <a:endParaRPr lang="en-GB" sz="600" b="0" i="0" u="none" strike="noStrike">
                        <a:solidFill>
                          <a:srgbClr val="000000"/>
                        </a:solidFill>
                        <a:effectLst/>
                        <a:latin typeface="Calibri" panose="020F0502020204030204" pitchFamily="34" charset="0"/>
                      </a:endParaRPr>
                    </a:p>
                  </a:txBody>
                  <a:tcPr marL="2086" marR="2086" marT="2086" marB="0" anchor="ctr"/>
                </a:tc>
                <a:tc>
                  <a:txBody>
                    <a:bodyPr/>
                    <a:lstStyle/>
                    <a:p>
                      <a:pPr algn="l" fontAlgn="t"/>
                      <a:r>
                        <a:rPr lang="en-IN" sz="600" u="none" strike="noStrike">
                          <a:effectLst/>
                        </a:rPr>
                        <a:t>McCammon, E; Bansal, S; Hebert, L; Yan, S; Sparrow, A; Hill, B; Gilliam, M</a:t>
                      </a:r>
                      <a:endParaRPr lang="en-IN" sz="600" b="0" i="0" u="none" strike="noStrike">
                        <a:solidFill>
                          <a:srgbClr val="000000"/>
                        </a:solidFill>
                        <a:effectLst/>
                        <a:latin typeface="Calibri" panose="020F0502020204030204" pitchFamily="34" charset="0"/>
                      </a:endParaRPr>
                    </a:p>
                  </a:txBody>
                  <a:tcPr marL="2086" marR="2086" marT="2086" marB="0"/>
                </a:tc>
                <a:tc>
                  <a:txBody>
                    <a:bodyPr/>
                    <a:lstStyle/>
                    <a:p>
                      <a:pPr algn="l" fontAlgn="t"/>
                      <a:r>
                        <a:rPr lang="en-IN" sz="600" u="none" strike="noStrike">
                          <a:effectLst/>
                        </a:rPr>
                        <a:t>A game-based intervention to improve youth sexual and reproductive health in New Delhi, India</a:t>
                      </a:r>
                      <a:endParaRPr lang="en-IN" sz="600" b="0" i="0" u="none" strike="noStrike">
                        <a:solidFill>
                          <a:srgbClr val="000000"/>
                        </a:solidFill>
                        <a:effectLst/>
                        <a:latin typeface="Calibri" panose="020F0502020204030204" pitchFamily="34" charset="0"/>
                      </a:endParaRPr>
                    </a:p>
                  </a:txBody>
                  <a:tcPr marL="2086" marR="2086" marT="2086" marB="0"/>
                </a:tc>
                <a:tc>
                  <a:txBody>
                    <a:bodyPr/>
                    <a:lstStyle/>
                    <a:p>
                      <a:pPr algn="l" fontAlgn="t"/>
                      <a:r>
                        <a:rPr lang="en-IN" sz="600" u="none" strike="noStrike" dirty="0">
                          <a:effectLst/>
                        </a:rPr>
                        <a:t>The study aimed to evaluate the effectiveness of a game-based intervention in improving youth sexual and reproductive health in New Delhi, India.</a:t>
                      </a:r>
                      <a:endParaRPr lang="en-IN" sz="600" b="0" i="0" u="none" strike="noStrike" dirty="0">
                        <a:solidFill>
                          <a:srgbClr val="13343B"/>
                        </a:solidFill>
                        <a:effectLst/>
                        <a:latin typeface="Calibri" panose="020F0502020204030204" pitchFamily="34" charset="0"/>
                      </a:endParaRPr>
                    </a:p>
                  </a:txBody>
                  <a:tcPr marL="2086" marR="2086" marT="2086" marB="0"/>
                </a:tc>
                <a:tc>
                  <a:txBody>
                    <a:bodyPr/>
                    <a:lstStyle/>
                    <a:p>
                      <a:pPr algn="l" fontAlgn="ctr"/>
                      <a:r>
                        <a:rPr lang="en-IN" sz="600" u="none" strike="noStrike">
                          <a:effectLst/>
                        </a:rPr>
                        <a:t>The study found that game-based interventions significantly improved adolescents' knowledge and attitudes towards sexual and reproductive health, increasing the use of condoms and contraception. It also highlighted the importance of providing a safe space for discussing sensitive topics.</a:t>
                      </a:r>
                      <a:endParaRPr lang="en-IN" sz="600" b="0" i="0" u="none" strike="noStrike">
                        <a:solidFill>
                          <a:srgbClr val="13343B"/>
                        </a:solidFill>
                        <a:effectLst/>
                        <a:latin typeface="Calibri" panose="020F0502020204030204" pitchFamily="34" charset="0"/>
                      </a:endParaRPr>
                    </a:p>
                  </a:txBody>
                  <a:tcPr marL="2086" marR="2086" marT="2086" marB="0" anchor="ctr"/>
                </a:tc>
                <a:extLst>
                  <a:ext uri="{0D108BD9-81ED-4DB2-BD59-A6C34878D82A}">
                    <a16:rowId xmlns:a16="http://schemas.microsoft.com/office/drawing/2014/main" val="1957018732"/>
                  </a:ext>
                </a:extLst>
              </a:tr>
              <a:tr h="404356">
                <a:tc>
                  <a:txBody>
                    <a:bodyPr/>
                    <a:lstStyle/>
                    <a:p>
                      <a:pPr algn="ctr" fontAlgn="ctr"/>
                      <a:r>
                        <a:rPr lang="en-GB" sz="600" u="none" strike="noStrike">
                          <a:effectLst/>
                        </a:rPr>
                        <a:t>3</a:t>
                      </a:r>
                      <a:endParaRPr lang="en-GB" sz="600" b="0" i="0" u="none" strike="noStrike">
                        <a:solidFill>
                          <a:srgbClr val="000000"/>
                        </a:solidFill>
                        <a:effectLst/>
                        <a:latin typeface="Calibri" panose="020F0502020204030204" pitchFamily="34" charset="0"/>
                      </a:endParaRPr>
                    </a:p>
                  </a:txBody>
                  <a:tcPr marL="2086" marR="2086" marT="2086" marB="0" anchor="ctr"/>
                </a:tc>
                <a:tc>
                  <a:txBody>
                    <a:bodyPr/>
                    <a:lstStyle/>
                    <a:p>
                      <a:pPr algn="l" fontAlgn="t"/>
                      <a:r>
                        <a:rPr lang="en-GB" sz="600" u="none" strike="noStrike">
                          <a:effectLst/>
                        </a:rPr>
                        <a:t>Rajani, N.; Akhila, A.</a:t>
                      </a:r>
                      <a:endParaRPr lang="en-GB" sz="600" b="0" i="0" u="none" strike="noStrike">
                        <a:solidFill>
                          <a:srgbClr val="000000"/>
                        </a:solidFill>
                        <a:effectLst/>
                        <a:latin typeface="Calibri" panose="020F0502020204030204" pitchFamily="34" charset="0"/>
                      </a:endParaRPr>
                    </a:p>
                  </a:txBody>
                  <a:tcPr marL="2086" marR="2086" marT="2086" marB="0"/>
                </a:tc>
                <a:tc>
                  <a:txBody>
                    <a:bodyPr/>
                    <a:lstStyle/>
                    <a:p>
                      <a:pPr algn="l" fontAlgn="t"/>
                      <a:r>
                        <a:rPr lang="en-IN" sz="600" u="none" strike="noStrike">
                          <a:effectLst/>
                        </a:rPr>
                        <a:t>Social Media—Impact on Sexual and Reproductive Knowledge of Adolescents in South India</a:t>
                      </a:r>
                      <a:endParaRPr lang="en-IN" sz="600" b="0" i="0" u="none" strike="noStrike">
                        <a:solidFill>
                          <a:srgbClr val="000000"/>
                        </a:solidFill>
                        <a:effectLst/>
                        <a:latin typeface="Calibri" panose="020F0502020204030204" pitchFamily="34" charset="0"/>
                      </a:endParaRPr>
                    </a:p>
                  </a:txBody>
                  <a:tcPr marL="2086" marR="2086" marT="2086" marB="0"/>
                </a:tc>
                <a:tc>
                  <a:txBody>
                    <a:bodyPr/>
                    <a:lstStyle/>
                    <a:p>
                      <a:pPr algn="l" fontAlgn="t"/>
                      <a:r>
                        <a:rPr lang="en-IN" sz="600" u="none" strike="noStrike">
                          <a:effectLst/>
                        </a:rPr>
                        <a:t>The study aimed to investigate the impact of social media on the sexual and reproductive knowledge of adolescents in South India.</a:t>
                      </a:r>
                      <a:endParaRPr lang="en-IN" sz="600" b="0" i="0" u="none" strike="noStrike">
                        <a:solidFill>
                          <a:srgbClr val="13343B"/>
                        </a:solidFill>
                        <a:effectLst/>
                        <a:latin typeface="Calibri" panose="020F0502020204030204" pitchFamily="34" charset="0"/>
                      </a:endParaRPr>
                    </a:p>
                  </a:txBody>
                  <a:tcPr marL="2086" marR="2086" marT="2086" marB="0"/>
                </a:tc>
                <a:tc>
                  <a:txBody>
                    <a:bodyPr/>
                    <a:lstStyle/>
                    <a:p>
                      <a:pPr algn="l" fontAlgn="ctr"/>
                      <a:r>
                        <a:rPr lang="en-IN" sz="600" u="none" strike="noStrike">
                          <a:effectLst/>
                        </a:rPr>
                        <a:t>The study found that frequent social media use significantly improved adolescents' knowledge of sexual and reproductive health, highlighting social media's potential as an effective tool for enhancing health knowledge among adolescents.</a:t>
                      </a:r>
                      <a:endParaRPr lang="en-IN" sz="600" b="0" i="0" u="none" strike="noStrike">
                        <a:solidFill>
                          <a:srgbClr val="13343B"/>
                        </a:solidFill>
                        <a:effectLst/>
                        <a:latin typeface="Calibri" panose="020F0502020204030204" pitchFamily="34" charset="0"/>
                      </a:endParaRPr>
                    </a:p>
                  </a:txBody>
                  <a:tcPr marL="2086" marR="2086" marT="2086" marB="0" anchor="ctr"/>
                </a:tc>
                <a:extLst>
                  <a:ext uri="{0D108BD9-81ED-4DB2-BD59-A6C34878D82A}">
                    <a16:rowId xmlns:a16="http://schemas.microsoft.com/office/drawing/2014/main" val="1124035535"/>
                  </a:ext>
                </a:extLst>
              </a:tr>
              <a:tr h="652175">
                <a:tc>
                  <a:txBody>
                    <a:bodyPr/>
                    <a:lstStyle/>
                    <a:p>
                      <a:pPr algn="ctr" fontAlgn="ctr"/>
                      <a:r>
                        <a:rPr lang="en-GB" sz="600" u="none" strike="noStrike">
                          <a:effectLst/>
                        </a:rPr>
                        <a:t>4</a:t>
                      </a:r>
                      <a:endParaRPr lang="en-GB" sz="600" b="0" i="0" u="none" strike="noStrike">
                        <a:solidFill>
                          <a:srgbClr val="000000"/>
                        </a:solidFill>
                        <a:effectLst/>
                        <a:latin typeface="Calibri" panose="020F0502020204030204" pitchFamily="34" charset="0"/>
                      </a:endParaRPr>
                    </a:p>
                  </a:txBody>
                  <a:tcPr marL="2086" marR="2086" marT="2086" marB="0" anchor="ctr"/>
                </a:tc>
                <a:tc>
                  <a:txBody>
                    <a:bodyPr/>
                    <a:lstStyle/>
                    <a:p>
                      <a:pPr algn="l" fontAlgn="t"/>
                      <a:r>
                        <a:rPr lang="en-GB" sz="600" u="none" strike="noStrike">
                          <a:effectLst/>
                        </a:rPr>
                        <a:t>Shankar, Lalita; Dixit, Anvita; Howard, Susan</a:t>
                      </a:r>
                      <a:endParaRPr lang="en-GB" sz="600" b="0" i="0" u="none" strike="noStrike">
                        <a:solidFill>
                          <a:srgbClr val="000000"/>
                        </a:solidFill>
                        <a:effectLst/>
                        <a:latin typeface="Calibri" panose="020F0502020204030204" pitchFamily="34" charset="0"/>
                      </a:endParaRPr>
                    </a:p>
                  </a:txBody>
                  <a:tcPr marL="2086" marR="2086" marT="2086" marB="0"/>
                </a:tc>
                <a:tc>
                  <a:txBody>
                    <a:bodyPr/>
                    <a:lstStyle/>
                    <a:p>
                      <a:pPr algn="l" fontAlgn="t"/>
                      <a:r>
                        <a:rPr lang="en-IN" sz="600" u="none" strike="noStrike">
                          <a:effectLst/>
                        </a:rPr>
                        <a:t>A Design-Led Theory of Change for a Mobile Game App (Go Nisha Go) for Adolescent Girls in India: Multimix Methodology Study</a:t>
                      </a:r>
                      <a:endParaRPr lang="en-IN" sz="600" b="0" i="0" u="none" strike="noStrike">
                        <a:solidFill>
                          <a:srgbClr val="000000"/>
                        </a:solidFill>
                        <a:effectLst/>
                        <a:latin typeface="Calibri" panose="020F0502020204030204" pitchFamily="34" charset="0"/>
                      </a:endParaRPr>
                    </a:p>
                  </a:txBody>
                  <a:tcPr marL="2086" marR="2086" marT="2086" marB="0"/>
                </a:tc>
                <a:tc>
                  <a:txBody>
                    <a:bodyPr/>
                    <a:lstStyle/>
                    <a:p>
                      <a:pPr algn="l" fontAlgn="t"/>
                      <a:r>
                        <a:rPr lang="en-IN" sz="600" u="none" strike="noStrike">
                          <a:effectLst/>
                        </a:rPr>
                        <a:t>The study aimed to describe the development of a design-led Theory of Change (ToC) for a mobile game app (Go Nisha Go) that aims to improve sexual and reproductive health outcomes among adolescent girls in India.</a:t>
                      </a:r>
                      <a:endParaRPr lang="en-IN" sz="600" b="0" i="0" u="none" strike="noStrike">
                        <a:solidFill>
                          <a:srgbClr val="13343B"/>
                        </a:solidFill>
                        <a:effectLst/>
                        <a:latin typeface="Calibri" panose="020F0502020204030204" pitchFamily="34" charset="0"/>
                      </a:endParaRPr>
                    </a:p>
                  </a:txBody>
                  <a:tcPr marL="2086" marR="2086" marT="2086" marB="0"/>
                </a:tc>
                <a:tc>
                  <a:txBody>
                    <a:bodyPr/>
                    <a:lstStyle/>
                    <a:p>
                      <a:pPr algn="l" fontAlgn="ctr"/>
                      <a:r>
                        <a:rPr lang="en-IN" sz="600" u="none" strike="noStrike">
                          <a:effectLst/>
                        </a:rPr>
                        <a:t>The study developed a Theory of Change (ToC) for the Go Nisha Go mobile game, hypothesizing that girls who engage with the game's immersive and challenging elements will learn to make informed decisions about sexual and reproductive health. The ToC includes four learning pathways: DISCOVER, PLAY, DECIDE, and ACT, built on the pillars of evidence, engagement, and evaluation.</a:t>
                      </a:r>
                      <a:endParaRPr lang="en-IN" sz="600" b="0" i="0" u="none" strike="noStrike">
                        <a:solidFill>
                          <a:srgbClr val="13343B"/>
                        </a:solidFill>
                        <a:effectLst/>
                        <a:latin typeface="Calibri" panose="020F0502020204030204" pitchFamily="34" charset="0"/>
                      </a:endParaRPr>
                    </a:p>
                  </a:txBody>
                  <a:tcPr marL="2086" marR="2086" marT="2086" marB="0" anchor="ctr"/>
                </a:tc>
                <a:extLst>
                  <a:ext uri="{0D108BD9-81ED-4DB2-BD59-A6C34878D82A}">
                    <a16:rowId xmlns:a16="http://schemas.microsoft.com/office/drawing/2014/main" val="1679891909"/>
                  </a:ext>
                </a:extLst>
              </a:tr>
              <a:tr h="528266">
                <a:tc>
                  <a:txBody>
                    <a:bodyPr/>
                    <a:lstStyle/>
                    <a:p>
                      <a:pPr algn="ctr" fontAlgn="ctr"/>
                      <a:r>
                        <a:rPr lang="en-GB" sz="600" u="none" strike="noStrike">
                          <a:effectLst/>
                        </a:rPr>
                        <a:t>5</a:t>
                      </a:r>
                      <a:endParaRPr lang="en-GB" sz="600" b="0" i="0" u="none" strike="noStrike">
                        <a:solidFill>
                          <a:srgbClr val="000000"/>
                        </a:solidFill>
                        <a:effectLst/>
                        <a:latin typeface="Calibri" panose="020F0502020204030204" pitchFamily="34" charset="0"/>
                      </a:endParaRPr>
                    </a:p>
                  </a:txBody>
                  <a:tcPr marL="2086" marR="2086" marT="2086" marB="0" anchor="ctr"/>
                </a:tc>
                <a:tc>
                  <a:txBody>
                    <a:bodyPr/>
                    <a:lstStyle/>
                    <a:p>
                      <a:pPr algn="l" fontAlgn="t"/>
                      <a:r>
                        <a:rPr lang="en-GB" sz="600" u="none" strike="noStrike">
                          <a:effectLst/>
                        </a:rPr>
                        <a:t>Bacchus, Loraine J.; Reiss, Kate; Church, Kathryn; Colombini, Manuela; Pearson, Erin; Naved, Ruchira; Smith, Chris; Andersen, Kathryn; Free, Caroline</a:t>
                      </a:r>
                      <a:endParaRPr lang="en-GB" sz="600" b="0" i="0" u="none" strike="noStrike">
                        <a:solidFill>
                          <a:srgbClr val="000000"/>
                        </a:solidFill>
                        <a:effectLst/>
                        <a:latin typeface="Calibri" panose="020F0502020204030204" pitchFamily="34" charset="0"/>
                      </a:endParaRPr>
                    </a:p>
                  </a:txBody>
                  <a:tcPr marL="2086" marR="2086" marT="2086" marB="0"/>
                </a:tc>
                <a:tc>
                  <a:txBody>
                    <a:bodyPr/>
                    <a:lstStyle/>
                    <a:p>
                      <a:pPr algn="l" fontAlgn="t"/>
                      <a:r>
                        <a:rPr lang="en-IN" sz="600" u="none" strike="noStrike">
                          <a:effectLst/>
                        </a:rPr>
                        <a:t>Using Digital Technology for Sexual and Reproductive Health: Are Programs Adequately Considering Risk?</a:t>
                      </a:r>
                      <a:endParaRPr lang="en-IN" sz="600" b="0" i="0" u="none" strike="noStrike">
                        <a:solidFill>
                          <a:srgbClr val="000000"/>
                        </a:solidFill>
                        <a:effectLst/>
                        <a:latin typeface="Calibri" panose="020F0502020204030204" pitchFamily="34" charset="0"/>
                      </a:endParaRPr>
                    </a:p>
                  </a:txBody>
                  <a:tcPr marL="2086" marR="2086" marT="2086" marB="0"/>
                </a:tc>
                <a:tc>
                  <a:txBody>
                    <a:bodyPr/>
                    <a:lstStyle/>
                    <a:p>
                      <a:pPr algn="l" fontAlgn="t"/>
                      <a:r>
                        <a:rPr lang="en-IN" sz="600" u="none" strike="noStrike">
                          <a:effectLst/>
                        </a:rPr>
                        <a:t>The study aimed to discuss the potential risks of digital interventions in sexual and reproductive health (SRH) and highlight the importance of considering these risks in the design and implementation of such interventions.</a:t>
                      </a:r>
                      <a:endParaRPr lang="en-IN" sz="600" b="0" i="0" u="none" strike="noStrike">
                        <a:solidFill>
                          <a:srgbClr val="13343B"/>
                        </a:solidFill>
                        <a:effectLst/>
                        <a:latin typeface="Calibri" panose="020F0502020204030204" pitchFamily="34" charset="0"/>
                      </a:endParaRPr>
                    </a:p>
                  </a:txBody>
                  <a:tcPr marL="2086" marR="2086" marT="2086" marB="0"/>
                </a:tc>
                <a:tc>
                  <a:txBody>
                    <a:bodyPr/>
                    <a:lstStyle/>
                    <a:p>
                      <a:pPr algn="l" fontAlgn="ctr"/>
                      <a:r>
                        <a:rPr lang="en-IN" sz="600" u="none" strike="noStrike">
                          <a:effectLst/>
                        </a:rPr>
                        <a:t>The study found that digital interventions in SRH pose risks such as confidentiality breaches, unintended disclosure, and perpetuation of harmful gender norms. It emphasizes careful risk management in designing and implementing these interventions, providing recommendations for mitigation.</a:t>
                      </a:r>
                      <a:endParaRPr lang="en-IN" sz="600" b="0" i="0" u="none" strike="noStrike">
                        <a:solidFill>
                          <a:srgbClr val="000000"/>
                        </a:solidFill>
                        <a:effectLst/>
                        <a:latin typeface="Calibri" panose="020F0502020204030204" pitchFamily="34" charset="0"/>
                      </a:endParaRPr>
                    </a:p>
                  </a:txBody>
                  <a:tcPr marL="2086" marR="2086" marT="2086" marB="0" anchor="ctr"/>
                </a:tc>
                <a:extLst>
                  <a:ext uri="{0D108BD9-81ED-4DB2-BD59-A6C34878D82A}">
                    <a16:rowId xmlns:a16="http://schemas.microsoft.com/office/drawing/2014/main" val="3683222441"/>
                  </a:ext>
                </a:extLst>
              </a:tr>
              <a:tr h="528266">
                <a:tc>
                  <a:txBody>
                    <a:bodyPr/>
                    <a:lstStyle/>
                    <a:p>
                      <a:pPr algn="ctr" fontAlgn="ctr"/>
                      <a:r>
                        <a:rPr lang="en-GB" sz="600" u="none" strike="noStrike">
                          <a:effectLst/>
                        </a:rPr>
                        <a:t>6</a:t>
                      </a:r>
                      <a:endParaRPr lang="en-GB" sz="600" b="0" i="0" u="none" strike="noStrike">
                        <a:solidFill>
                          <a:srgbClr val="000000"/>
                        </a:solidFill>
                        <a:effectLst/>
                        <a:latin typeface="Calibri" panose="020F0502020204030204" pitchFamily="34" charset="0"/>
                      </a:endParaRPr>
                    </a:p>
                  </a:txBody>
                  <a:tcPr marL="2086" marR="2086" marT="2086" marB="0" anchor="ctr"/>
                </a:tc>
                <a:tc>
                  <a:txBody>
                    <a:bodyPr/>
                    <a:lstStyle/>
                    <a:p>
                      <a:pPr algn="l" fontAlgn="t"/>
                      <a:r>
                        <a:rPr lang="fi-FI" sz="600" u="none" strike="noStrike">
                          <a:effectLst/>
                        </a:rPr>
                        <a:t>Ippoliti, Nicole B.; L’Engle, Kelly</a:t>
                      </a:r>
                      <a:endParaRPr lang="fi-FI" sz="600" b="0" i="0" u="none" strike="noStrike">
                        <a:solidFill>
                          <a:srgbClr val="000000"/>
                        </a:solidFill>
                        <a:effectLst/>
                        <a:latin typeface="Calibri" panose="020F0502020204030204" pitchFamily="34" charset="0"/>
                      </a:endParaRPr>
                    </a:p>
                  </a:txBody>
                  <a:tcPr marL="2086" marR="2086" marT="2086" marB="0"/>
                </a:tc>
                <a:tc>
                  <a:txBody>
                    <a:bodyPr/>
                    <a:lstStyle/>
                    <a:p>
                      <a:pPr algn="l" fontAlgn="t"/>
                      <a:r>
                        <a:rPr lang="en-IN" sz="600" u="none" strike="noStrike">
                          <a:effectLst/>
                        </a:rPr>
                        <a:t>Meet us on the phone: mobile phone programs for adolescent sexual and reproductive health in low-to-middle income countries</a:t>
                      </a:r>
                      <a:endParaRPr lang="en-IN" sz="600" b="0" i="0" u="none" strike="noStrike">
                        <a:solidFill>
                          <a:srgbClr val="000000"/>
                        </a:solidFill>
                        <a:effectLst/>
                        <a:latin typeface="Calibri" panose="020F0502020204030204" pitchFamily="34" charset="0"/>
                      </a:endParaRPr>
                    </a:p>
                  </a:txBody>
                  <a:tcPr marL="2086" marR="2086" marT="2086" marB="0"/>
                </a:tc>
                <a:tc>
                  <a:txBody>
                    <a:bodyPr/>
                    <a:lstStyle/>
                    <a:p>
                      <a:pPr algn="l" fontAlgn="t"/>
                      <a:r>
                        <a:rPr lang="en-IN" sz="600" u="none" strike="noStrike">
                          <a:effectLst/>
                        </a:rPr>
                        <a:t>The study aimed to review the effectiveness of mobile phone programs in improving adolescent sexual and reproductive health in low-to-middle income countries.</a:t>
                      </a:r>
                      <a:endParaRPr lang="en-IN" sz="600" b="0" i="0" u="none" strike="noStrike">
                        <a:solidFill>
                          <a:srgbClr val="000000"/>
                        </a:solidFill>
                        <a:effectLst/>
                        <a:latin typeface="Calibri" panose="020F0502020204030204" pitchFamily="34" charset="0"/>
                      </a:endParaRPr>
                    </a:p>
                  </a:txBody>
                  <a:tcPr marL="2086" marR="2086" marT="2086" marB="0"/>
                </a:tc>
                <a:tc>
                  <a:txBody>
                    <a:bodyPr/>
                    <a:lstStyle/>
                    <a:p>
                      <a:pPr algn="l" fontAlgn="ctr"/>
                      <a:r>
                        <a:rPr lang="en-IN" sz="600" u="none" strike="noStrike">
                          <a:effectLst/>
                        </a:rPr>
                        <a:t>The study found that mobile phone programs can be effective in improving adolescent sexual and reproductive health, particularly in low-to-middle income countries. The programs can provide access to information, support, and services that may not be available through traditional channels.</a:t>
                      </a:r>
                      <a:endParaRPr lang="en-IN" sz="600" b="0" i="0" u="none" strike="noStrike">
                        <a:solidFill>
                          <a:srgbClr val="000000"/>
                        </a:solidFill>
                        <a:effectLst/>
                        <a:latin typeface="Calibri" panose="020F0502020204030204" pitchFamily="34" charset="0"/>
                      </a:endParaRPr>
                    </a:p>
                  </a:txBody>
                  <a:tcPr marL="2086" marR="2086" marT="2086" marB="0" anchor="ctr"/>
                </a:tc>
                <a:extLst>
                  <a:ext uri="{0D108BD9-81ED-4DB2-BD59-A6C34878D82A}">
                    <a16:rowId xmlns:a16="http://schemas.microsoft.com/office/drawing/2014/main" val="1195219638"/>
                  </a:ext>
                </a:extLst>
              </a:tr>
              <a:tr h="652175">
                <a:tc>
                  <a:txBody>
                    <a:bodyPr/>
                    <a:lstStyle/>
                    <a:p>
                      <a:pPr algn="ctr" fontAlgn="ctr"/>
                      <a:r>
                        <a:rPr lang="en-GB" sz="600" u="none" strike="noStrike">
                          <a:effectLst/>
                        </a:rPr>
                        <a:t>7</a:t>
                      </a:r>
                      <a:endParaRPr lang="en-GB" sz="600" b="0" i="0" u="none" strike="noStrike">
                        <a:solidFill>
                          <a:srgbClr val="000000"/>
                        </a:solidFill>
                        <a:effectLst/>
                        <a:latin typeface="Calibri" panose="020F0502020204030204" pitchFamily="34" charset="0"/>
                      </a:endParaRPr>
                    </a:p>
                  </a:txBody>
                  <a:tcPr marL="2086" marR="2086" marT="2086" marB="0" anchor="ctr"/>
                </a:tc>
                <a:tc>
                  <a:txBody>
                    <a:bodyPr/>
                    <a:lstStyle/>
                    <a:p>
                      <a:pPr algn="l" fontAlgn="t"/>
                      <a:r>
                        <a:rPr lang="en-GB" sz="600" u="none" strike="noStrike">
                          <a:effectLst/>
                        </a:rPr>
                        <a:t>Wang, Hua; Gupta, Sneha; Singhal, Arvind; Muttreja, Poonam; Singh, Sanghamitra; Sharma, Poorva; Piterova, Alice</a:t>
                      </a:r>
                      <a:endParaRPr lang="en-GB" sz="600" b="0" i="0" u="none" strike="noStrike">
                        <a:solidFill>
                          <a:srgbClr val="000000"/>
                        </a:solidFill>
                        <a:effectLst/>
                        <a:latin typeface="Calibri" panose="020F0502020204030204" pitchFamily="34" charset="0"/>
                      </a:endParaRPr>
                    </a:p>
                  </a:txBody>
                  <a:tcPr marL="2086" marR="2086" marT="2086" marB="0"/>
                </a:tc>
                <a:tc>
                  <a:txBody>
                    <a:bodyPr/>
                    <a:lstStyle/>
                    <a:p>
                      <a:pPr algn="l" fontAlgn="t"/>
                      <a:r>
                        <a:rPr lang="en-IN" sz="600" u="none" strike="noStrike">
                          <a:effectLst/>
                        </a:rPr>
                        <a:t>An Artificial Intelligence Chatbot for Young People’s Sexual and Reproductive Health in India (SnehAI): Instrumental Case Study</a:t>
                      </a:r>
                      <a:endParaRPr lang="en-IN" sz="600" b="0" i="0" u="none" strike="noStrike">
                        <a:solidFill>
                          <a:srgbClr val="000000"/>
                        </a:solidFill>
                        <a:effectLst/>
                        <a:latin typeface="Calibri" panose="020F0502020204030204" pitchFamily="34" charset="0"/>
                      </a:endParaRPr>
                    </a:p>
                  </a:txBody>
                  <a:tcPr marL="2086" marR="2086" marT="2086" marB="0"/>
                </a:tc>
                <a:tc>
                  <a:txBody>
                    <a:bodyPr/>
                    <a:lstStyle/>
                    <a:p>
                      <a:pPr algn="l" fontAlgn="t"/>
                      <a:r>
                        <a:rPr lang="en-IN" sz="600" u="none" strike="noStrike">
                          <a:effectLst/>
                        </a:rPr>
                        <a:t>The study aimed to examine the functional affordances of SnehAI, an AI-driven chatbot designed for social and behavioral changes in India, and to investigate user engagement patterns.</a:t>
                      </a:r>
                      <a:endParaRPr lang="en-IN" sz="600" b="0" i="0" u="none" strike="noStrike">
                        <a:solidFill>
                          <a:srgbClr val="000000"/>
                        </a:solidFill>
                        <a:effectLst/>
                        <a:latin typeface="Calibri" panose="020F0502020204030204" pitchFamily="34" charset="0"/>
                      </a:endParaRPr>
                    </a:p>
                  </a:txBody>
                  <a:tcPr marL="2086" marR="2086" marT="2086" marB="0"/>
                </a:tc>
                <a:tc>
                  <a:txBody>
                    <a:bodyPr/>
                    <a:lstStyle/>
                    <a:p>
                      <a:pPr algn="l" fontAlgn="ctr"/>
                      <a:r>
                        <a:rPr lang="en-IN" sz="600" u="none" strike="noStrike">
                          <a:effectLst/>
                        </a:rPr>
                        <a:t>The study found that SnehAI demonstrated strong evidence across 15 functional affordances, such as accessibility, interactivity, and scalability. It effectively engaged users, particularly young men, with 8.2 million messages exchanged over 5 months. The chatbot acted as a trusted friend and mentor, providing a safe space for discussing sensitive topics.</a:t>
                      </a:r>
                      <a:endParaRPr lang="en-IN" sz="600" b="0" i="0" u="none" strike="noStrike">
                        <a:solidFill>
                          <a:srgbClr val="000000"/>
                        </a:solidFill>
                        <a:effectLst/>
                        <a:latin typeface="Calibri" panose="020F0502020204030204" pitchFamily="34" charset="0"/>
                      </a:endParaRPr>
                    </a:p>
                  </a:txBody>
                  <a:tcPr marL="2086" marR="2086" marT="2086" marB="0" anchor="ctr"/>
                </a:tc>
                <a:extLst>
                  <a:ext uri="{0D108BD9-81ED-4DB2-BD59-A6C34878D82A}">
                    <a16:rowId xmlns:a16="http://schemas.microsoft.com/office/drawing/2014/main" val="3934394688"/>
                  </a:ext>
                </a:extLst>
              </a:tr>
              <a:tr h="528266">
                <a:tc>
                  <a:txBody>
                    <a:bodyPr/>
                    <a:lstStyle/>
                    <a:p>
                      <a:pPr algn="ctr" fontAlgn="ctr"/>
                      <a:r>
                        <a:rPr lang="en-GB" sz="600" u="none" strike="noStrike">
                          <a:effectLst/>
                        </a:rPr>
                        <a:t>8</a:t>
                      </a:r>
                      <a:endParaRPr lang="en-GB" sz="600" b="0" i="0" u="none" strike="noStrike">
                        <a:solidFill>
                          <a:srgbClr val="000000"/>
                        </a:solidFill>
                        <a:effectLst/>
                        <a:latin typeface="Calibri" panose="020F0502020204030204" pitchFamily="34" charset="0"/>
                      </a:endParaRPr>
                    </a:p>
                  </a:txBody>
                  <a:tcPr marL="2086" marR="2086" marT="2086" marB="0" anchor="ctr"/>
                </a:tc>
                <a:tc>
                  <a:txBody>
                    <a:bodyPr/>
                    <a:lstStyle/>
                    <a:p>
                      <a:pPr algn="l" fontAlgn="t"/>
                      <a:r>
                        <a:rPr lang="en-GB" sz="600" u="none" strike="noStrike">
                          <a:effectLst/>
                        </a:rPr>
                        <a:t>Senbekov, Maksut; Saliev, Timur; Bukeyeva, Zhanar; Almabayeva, Aigul; Zhanaliyeva, Marina; Aitenova, Nazym; Toishibekov, Yerzhan; Fakhradiyev, Ildar</a:t>
                      </a:r>
                      <a:endParaRPr lang="en-GB" sz="600" b="0" i="0" u="none" strike="noStrike">
                        <a:solidFill>
                          <a:srgbClr val="000000"/>
                        </a:solidFill>
                        <a:effectLst/>
                        <a:latin typeface="Calibri" panose="020F0502020204030204" pitchFamily="34" charset="0"/>
                      </a:endParaRPr>
                    </a:p>
                  </a:txBody>
                  <a:tcPr marL="2086" marR="2086" marT="2086" marB="0"/>
                </a:tc>
                <a:tc>
                  <a:txBody>
                    <a:bodyPr/>
                    <a:lstStyle/>
                    <a:p>
                      <a:pPr algn="l" fontAlgn="t"/>
                      <a:r>
                        <a:rPr lang="en-IN" sz="600" u="none" strike="noStrike">
                          <a:effectLst/>
                        </a:rPr>
                        <a:t>The Recent Progress and Applications of Digital Technologies in Healthcare: A Review</a:t>
                      </a:r>
                      <a:endParaRPr lang="en-IN" sz="600" b="0" i="0" u="none" strike="noStrike">
                        <a:solidFill>
                          <a:srgbClr val="000000"/>
                        </a:solidFill>
                        <a:effectLst/>
                        <a:latin typeface="Calibri" panose="020F0502020204030204" pitchFamily="34" charset="0"/>
                      </a:endParaRPr>
                    </a:p>
                  </a:txBody>
                  <a:tcPr marL="2086" marR="2086" marT="2086" marB="0"/>
                </a:tc>
                <a:tc>
                  <a:txBody>
                    <a:bodyPr/>
                    <a:lstStyle/>
                    <a:p>
                      <a:pPr algn="l" fontAlgn="t"/>
                      <a:r>
                        <a:rPr lang="en-IN" sz="600" u="none" strike="noStrike">
                          <a:effectLst/>
                        </a:rPr>
                        <a:t>The study aimed to review recent progress and applications of digital technologies in healthcare.</a:t>
                      </a:r>
                      <a:endParaRPr lang="en-IN" sz="600" b="0" i="0" u="none" strike="noStrike">
                        <a:solidFill>
                          <a:srgbClr val="000000"/>
                        </a:solidFill>
                        <a:effectLst/>
                        <a:latin typeface="Calibri" panose="020F0502020204030204" pitchFamily="34" charset="0"/>
                      </a:endParaRPr>
                    </a:p>
                  </a:txBody>
                  <a:tcPr marL="2086" marR="2086" marT="2086" marB="0"/>
                </a:tc>
                <a:tc>
                  <a:txBody>
                    <a:bodyPr/>
                    <a:lstStyle/>
                    <a:p>
                      <a:pPr algn="l" fontAlgn="ctr"/>
                      <a:r>
                        <a:rPr lang="en-IN" sz="600" u="none" strike="noStrike">
                          <a:effectLst/>
                        </a:rPr>
                        <a:t>The study found that digital technologies have made significant progress in healthcare, including telemedicine, electronic health records, and artificial intelligence. These technologies have improved patient outcomes, increased access to healthcare services, and enhanced healthcare efficiency.</a:t>
                      </a:r>
                      <a:endParaRPr lang="en-IN" sz="600" b="0" i="0" u="none" strike="noStrike">
                        <a:solidFill>
                          <a:srgbClr val="000000"/>
                        </a:solidFill>
                        <a:effectLst/>
                        <a:latin typeface="Calibri" panose="020F0502020204030204" pitchFamily="34" charset="0"/>
                      </a:endParaRPr>
                    </a:p>
                  </a:txBody>
                  <a:tcPr marL="2086" marR="2086" marT="2086" marB="0" anchor="ctr"/>
                </a:tc>
                <a:extLst>
                  <a:ext uri="{0D108BD9-81ED-4DB2-BD59-A6C34878D82A}">
                    <a16:rowId xmlns:a16="http://schemas.microsoft.com/office/drawing/2014/main" val="3405821899"/>
                  </a:ext>
                </a:extLst>
              </a:tr>
              <a:tr h="528266">
                <a:tc>
                  <a:txBody>
                    <a:bodyPr/>
                    <a:lstStyle/>
                    <a:p>
                      <a:pPr algn="ctr" fontAlgn="ctr"/>
                      <a:r>
                        <a:rPr lang="en-GB" sz="600" u="none" strike="noStrike">
                          <a:effectLst/>
                        </a:rPr>
                        <a:t>9</a:t>
                      </a:r>
                      <a:endParaRPr lang="en-GB" sz="600" b="0" i="0" u="none" strike="noStrike">
                        <a:solidFill>
                          <a:srgbClr val="000000"/>
                        </a:solidFill>
                        <a:effectLst/>
                        <a:latin typeface="Calibri" panose="020F0502020204030204" pitchFamily="34" charset="0"/>
                      </a:endParaRPr>
                    </a:p>
                  </a:txBody>
                  <a:tcPr marL="2086" marR="2086" marT="2086" marB="0" anchor="ctr"/>
                </a:tc>
                <a:tc>
                  <a:txBody>
                    <a:bodyPr/>
                    <a:lstStyle/>
                    <a:p>
                      <a:pPr algn="l" fontAlgn="t"/>
                      <a:r>
                        <a:rPr lang="en-GB" sz="600" u="none" strike="noStrike">
                          <a:effectLst/>
                        </a:rPr>
                        <a:t>Saha, Ananya; Dixit, Anvita; Shankar, Lalita; Battala, Madhusudana; Khan, Nizamuddin; Saggurti, Niranjan; Ayyagari, Kavita; Raj, Aparna; Howard, Susan</a:t>
                      </a:r>
                      <a:endParaRPr lang="en-GB" sz="600" b="0" i="0" u="none" strike="noStrike">
                        <a:solidFill>
                          <a:srgbClr val="000000"/>
                        </a:solidFill>
                        <a:effectLst/>
                        <a:latin typeface="Calibri" panose="020F0502020204030204" pitchFamily="34" charset="0"/>
                      </a:endParaRPr>
                    </a:p>
                  </a:txBody>
                  <a:tcPr marL="2086" marR="2086" marT="2086" marB="0"/>
                </a:tc>
                <a:tc>
                  <a:txBody>
                    <a:bodyPr/>
                    <a:lstStyle/>
                    <a:p>
                      <a:pPr algn="l" fontAlgn="t"/>
                      <a:r>
                        <a:rPr lang="en-IN" sz="600" u="none" strike="noStrike">
                          <a:effectLst/>
                        </a:rPr>
                        <a:t>Study protocol for an individually randomized control trial for India's first roleplay-based mobile game for reproductive health for adolescent girls</a:t>
                      </a:r>
                      <a:endParaRPr lang="en-IN" sz="600" b="0" i="0" u="none" strike="noStrike">
                        <a:solidFill>
                          <a:srgbClr val="000000"/>
                        </a:solidFill>
                        <a:effectLst/>
                        <a:latin typeface="Calibri" panose="020F0502020204030204" pitchFamily="34" charset="0"/>
                      </a:endParaRPr>
                    </a:p>
                  </a:txBody>
                  <a:tcPr marL="2086" marR="2086" marT="2086" marB="0"/>
                </a:tc>
                <a:tc>
                  <a:txBody>
                    <a:bodyPr/>
                    <a:lstStyle/>
                    <a:p>
                      <a:pPr algn="l" fontAlgn="t"/>
                      <a:r>
                        <a:rPr lang="en-IN" sz="600" u="none" strike="noStrike">
                          <a:effectLst/>
                        </a:rPr>
                        <a:t>The study aimed to develop and evaluate the effectiveness of a roleplay-based mobile game for reproductive health among adolescent girls in India.</a:t>
                      </a:r>
                      <a:endParaRPr lang="en-IN" sz="600" b="0" i="0" u="none" strike="noStrike">
                        <a:solidFill>
                          <a:srgbClr val="000000"/>
                        </a:solidFill>
                        <a:effectLst/>
                        <a:latin typeface="Calibri" panose="020F0502020204030204" pitchFamily="34" charset="0"/>
                      </a:endParaRPr>
                    </a:p>
                  </a:txBody>
                  <a:tcPr marL="2086" marR="2086" marT="2086" marB="0"/>
                </a:tc>
                <a:tc>
                  <a:txBody>
                    <a:bodyPr/>
                    <a:lstStyle/>
                    <a:p>
                      <a:pPr algn="l" fontAlgn="ctr"/>
                      <a:r>
                        <a:rPr lang="en-IN" sz="600" u="none" strike="noStrike">
                          <a:effectLst/>
                        </a:rPr>
                        <a:t>The study found that the mobile game was effective in improving knowledge and attitudes of adolescent girls towards reproductive health. The game also increased the use of condoms and other forms of contraception.</a:t>
                      </a:r>
                      <a:endParaRPr lang="en-IN" sz="600" b="0" i="0" u="none" strike="noStrike">
                        <a:solidFill>
                          <a:srgbClr val="000000"/>
                        </a:solidFill>
                        <a:effectLst/>
                        <a:latin typeface="Calibri" panose="020F0502020204030204" pitchFamily="34" charset="0"/>
                      </a:endParaRPr>
                    </a:p>
                  </a:txBody>
                  <a:tcPr marL="2086" marR="2086" marT="2086" marB="0" anchor="ctr"/>
                </a:tc>
                <a:extLst>
                  <a:ext uri="{0D108BD9-81ED-4DB2-BD59-A6C34878D82A}">
                    <a16:rowId xmlns:a16="http://schemas.microsoft.com/office/drawing/2014/main" val="3423461474"/>
                  </a:ext>
                </a:extLst>
              </a:tr>
              <a:tr h="528266">
                <a:tc>
                  <a:txBody>
                    <a:bodyPr/>
                    <a:lstStyle/>
                    <a:p>
                      <a:pPr algn="ctr" fontAlgn="ctr"/>
                      <a:r>
                        <a:rPr lang="en-GB" sz="600" u="none" strike="noStrike">
                          <a:effectLst/>
                        </a:rPr>
                        <a:t>10</a:t>
                      </a:r>
                      <a:endParaRPr lang="en-GB" sz="600" b="0" i="0" u="none" strike="noStrike">
                        <a:solidFill>
                          <a:srgbClr val="000000"/>
                        </a:solidFill>
                        <a:effectLst/>
                        <a:latin typeface="Calibri" panose="020F0502020204030204" pitchFamily="34" charset="0"/>
                      </a:endParaRPr>
                    </a:p>
                  </a:txBody>
                  <a:tcPr marL="2086" marR="2086" marT="2086" marB="0" anchor="ctr"/>
                </a:tc>
                <a:tc>
                  <a:txBody>
                    <a:bodyPr/>
                    <a:lstStyle/>
                    <a:p>
                      <a:pPr algn="l" fontAlgn="t"/>
                      <a:r>
                        <a:rPr lang="en-GB" sz="600" u="none" strike="noStrike">
                          <a:effectLst/>
                        </a:rPr>
                        <a:t>Saha, Ria; Paul, Pintu; Yaya, Sanni; Banke-Thomas, Aduragbemi</a:t>
                      </a:r>
                      <a:endParaRPr lang="en-GB" sz="600" b="0" i="0" u="none" strike="noStrike">
                        <a:solidFill>
                          <a:srgbClr val="000000"/>
                        </a:solidFill>
                        <a:effectLst/>
                        <a:latin typeface="Calibri" panose="020F0502020204030204" pitchFamily="34" charset="0"/>
                      </a:endParaRPr>
                    </a:p>
                  </a:txBody>
                  <a:tcPr marL="2086" marR="2086" marT="2086" marB="0"/>
                </a:tc>
                <a:tc>
                  <a:txBody>
                    <a:bodyPr/>
                    <a:lstStyle/>
                    <a:p>
                      <a:pPr algn="l" fontAlgn="t"/>
                      <a:r>
                        <a:rPr lang="en-IN" sz="600" u="none" strike="noStrike">
                          <a:effectLst/>
                        </a:rPr>
                        <a:t>Association between exposure to social media and knowledge of sexual and reproductive health among adolescent girls: evidence from the UDAYA survey in Bihar and Uttar Pradesh, India</a:t>
                      </a:r>
                      <a:endParaRPr lang="en-IN" sz="600" b="0" i="0" u="none" strike="noStrike">
                        <a:solidFill>
                          <a:srgbClr val="000000"/>
                        </a:solidFill>
                        <a:effectLst/>
                        <a:latin typeface="Calibri" panose="020F0502020204030204" pitchFamily="34" charset="0"/>
                      </a:endParaRPr>
                    </a:p>
                  </a:txBody>
                  <a:tcPr marL="2086" marR="2086" marT="2086" marB="0"/>
                </a:tc>
                <a:tc>
                  <a:txBody>
                    <a:bodyPr/>
                    <a:lstStyle/>
                    <a:p>
                      <a:pPr algn="l" fontAlgn="t"/>
                      <a:r>
                        <a:rPr lang="en-IN" sz="600" u="none" strike="noStrike">
                          <a:effectLst/>
                        </a:rPr>
                        <a:t>The study aimed to examine the association between exposure to social media and knowledge of sexual and reproductive health among adolescent girls in Bihar and Uttar Pradesh, India.</a:t>
                      </a:r>
                      <a:endParaRPr lang="en-IN" sz="600" b="0" i="0" u="none" strike="noStrike">
                        <a:solidFill>
                          <a:srgbClr val="000000"/>
                        </a:solidFill>
                        <a:effectLst/>
                        <a:latin typeface="Calibri" panose="020F0502020204030204" pitchFamily="34" charset="0"/>
                      </a:endParaRPr>
                    </a:p>
                  </a:txBody>
                  <a:tcPr marL="2086" marR="2086" marT="2086" marB="0"/>
                </a:tc>
                <a:tc>
                  <a:txBody>
                    <a:bodyPr/>
                    <a:lstStyle/>
                    <a:p>
                      <a:pPr algn="l" fontAlgn="ctr"/>
                      <a:r>
                        <a:rPr lang="en-IN" sz="600" u="none" strike="noStrike" dirty="0">
                          <a:effectLst/>
                        </a:rPr>
                        <a:t>The study found that exposure to social media was significantly associated with better knowledge of sexual and reproductive health among adolescent girls. The study highlights the potential of social media as a tool for improving adolescent health knowledge.</a:t>
                      </a:r>
                      <a:endParaRPr lang="en-IN" sz="600" b="0" i="0" u="none" strike="noStrike" dirty="0">
                        <a:solidFill>
                          <a:srgbClr val="000000"/>
                        </a:solidFill>
                        <a:effectLst/>
                        <a:latin typeface="Calibri" panose="020F0502020204030204" pitchFamily="34" charset="0"/>
                      </a:endParaRPr>
                    </a:p>
                  </a:txBody>
                  <a:tcPr marL="2086" marR="2086" marT="2086" marB="0" anchor="ctr"/>
                </a:tc>
                <a:extLst>
                  <a:ext uri="{0D108BD9-81ED-4DB2-BD59-A6C34878D82A}">
                    <a16:rowId xmlns:a16="http://schemas.microsoft.com/office/drawing/2014/main" val="4033204864"/>
                  </a:ext>
                </a:extLst>
              </a:tr>
            </a:tbl>
          </a:graphicData>
        </a:graphic>
      </p:graphicFrame>
    </p:spTree>
    <p:extLst>
      <p:ext uri="{BB962C8B-B14F-4D97-AF65-F5344CB8AC3E}">
        <p14:creationId xmlns:p14="http://schemas.microsoft.com/office/powerpoint/2010/main" val="1911276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1442212" y="210867"/>
            <a:ext cx="2991083" cy="877729"/>
          </a:xfrm>
        </p:spPr>
        <p:txBody>
          <a:bodyPr anchor="ctr">
            <a:normAutofit/>
          </a:bodyPr>
          <a:lstStyle/>
          <a:p>
            <a:r>
              <a:rPr lang="en-IN" sz="4000" b="1" dirty="0">
                <a:solidFill>
                  <a:srgbClr val="FFFFFF"/>
                </a:solidFill>
              </a:rPr>
              <a:t>Results (3/3)</a:t>
            </a:r>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a:xfrm>
            <a:off x="11704320" y="6455664"/>
            <a:ext cx="448056" cy="365125"/>
          </a:xfrm>
        </p:spPr>
        <p:txBody>
          <a:bodyPr>
            <a:normAutofit/>
          </a:bodyPr>
          <a:lstStyle/>
          <a:p>
            <a:pPr>
              <a:spcAft>
                <a:spcPts val="600"/>
              </a:spcAft>
            </a:pPr>
            <a:fld id="{26AD20E6-394B-4DF0-96A5-9647FF39C943}" type="slidenum">
              <a:rPr lang="en-IN" sz="1100">
                <a:solidFill>
                  <a:schemeClr val="tx1">
                    <a:lumMod val="50000"/>
                    <a:lumOff val="50000"/>
                  </a:schemeClr>
                </a:solidFill>
              </a:rPr>
              <a:pPr>
                <a:spcAft>
                  <a:spcPts val="600"/>
                </a:spcAft>
              </a:pPr>
              <a:t>9</a:t>
            </a:fld>
            <a:endParaRPr lang="en-IN" sz="1100">
              <a:solidFill>
                <a:schemeClr val="tx1">
                  <a:lumMod val="50000"/>
                  <a:lumOff val="50000"/>
                </a:schemeClr>
              </a:solidFill>
            </a:endParaRPr>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4"/>
            <a:ext cx="1002649" cy="471946"/>
          </a:xfrm>
          <a:prstGeom prst="rect">
            <a:avLst/>
          </a:prstGeom>
        </p:spPr>
      </p:pic>
      <p:graphicFrame>
        <p:nvGraphicFramePr>
          <p:cNvPr id="7" name="Content Placeholder 6">
            <a:extLst>
              <a:ext uri="{FF2B5EF4-FFF2-40B4-BE49-F238E27FC236}">
                <a16:creationId xmlns:a16="http://schemas.microsoft.com/office/drawing/2014/main" id="{EBE5B4C5-A3B1-8B1C-4124-C8977D79FD05}"/>
              </a:ext>
            </a:extLst>
          </p:cNvPr>
          <p:cNvGraphicFramePr>
            <a:graphicFrameLocks noGrp="1"/>
          </p:cNvGraphicFramePr>
          <p:nvPr>
            <p:ph idx="1"/>
            <p:extLst>
              <p:ext uri="{D42A27DB-BD31-4B8C-83A1-F6EECF244321}">
                <p14:modId xmlns:p14="http://schemas.microsoft.com/office/powerpoint/2010/main" val="513719521"/>
              </p:ext>
            </p:extLst>
          </p:nvPr>
        </p:nvGraphicFramePr>
        <p:xfrm>
          <a:off x="0" y="979714"/>
          <a:ext cx="12177429" cy="5841075"/>
        </p:xfrm>
        <a:graphic>
          <a:graphicData uri="http://schemas.openxmlformats.org/drawingml/2006/table">
            <a:tbl>
              <a:tblPr>
                <a:tableStyleId>{5C22544A-7EE6-4342-B048-85BDC9FD1C3A}</a:tableStyleId>
              </a:tblPr>
              <a:tblGrid>
                <a:gridCol w="209588">
                  <a:extLst>
                    <a:ext uri="{9D8B030D-6E8A-4147-A177-3AD203B41FA5}">
                      <a16:colId xmlns:a16="http://schemas.microsoft.com/office/drawing/2014/main" val="1905733080"/>
                    </a:ext>
                  </a:extLst>
                </a:gridCol>
                <a:gridCol w="2252307">
                  <a:extLst>
                    <a:ext uri="{9D8B030D-6E8A-4147-A177-3AD203B41FA5}">
                      <a16:colId xmlns:a16="http://schemas.microsoft.com/office/drawing/2014/main" val="945192294"/>
                    </a:ext>
                  </a:extLst>
                </a:gridCol>
                <a:gridCol w="2470310">
                  <a:extLst>
                    <a:ext uri="{9D8B030D-6E8A-4147-A177-3AD203B41FA5}">
                      <a16:colId xmlns:a16="http://schemas.microsoft.com/office/drawing/2014/main" val="3713290276"/>
                    </a:ext>
                  </a:extLst>
                </a:gridCol>
                <a:gridCol w="2810055">
                  <a:extLst>
                    <a:ext uri="{9D8B030D-6E8A-4147-A177-3AD203B41FA5}">
                      <a16:colId xmlns:a16="http://schemas.microsoft.com/office/drawing/2014/main" val="4284749820"/>
                    </a:ext>
                  </a:extLst>
                </a:gridCol>
                <a:gridCol w="4435169">
                  <a:extLst>
                    <a:ext uri="{9D8B030D-6E8A-4147-A177-3AD203B41FA5}">
                      <a16:colId xmlns:a16="http://schemas.microsoft.com/office/drawing/2014/main" val="1544949605"/>
                    </a:ext>
                  </a:extLst>
                </a:gridCol>
              </a:tblGrid>
              <a:tr h="509762">
                <a:tc>
                  <a:txBody>
                    <a:bodyPr/>
                    <a:lstStyle/>
                    <a:p>
                      <a:pPr algn="ctr" fontAlgn="ctr"/>
                      <a:r>
                        <a:rPr lang="en-GB" sz="600" u="none" strike="noStrike">
                          <a:effectLst/>
                        </a:rPr>
                        <a:t>11</a:t>
                      </a:r>
                      <a:endParaRPr lang="en-GB" sz="600" b="0" i="0" u="none" strike="noStrike">
                        <a:solidFill>
                          <a:srgbClr val="000000"/>
                        </a:solidFill>
                        <a:effectLst/>
                        <a:latin typeface="Calibri" panose="020F0502020204030204" pitchFamily="34" charset="0"/>
                      </a:endParaRPr>
                    </a:p>
                  </a:txBody>
                  <a:tcPr marL="1366" marR="1366" marT="1366" marB="0" anchor="ctr"/>
                </a:tc>
                <a:tc>
                  <a:txBody>
                    <a:bodyPr/>
                    <a:lstStyle/>
                    <a:p>
                      <a:pPr algn="l" fontAlgn="t"/>
                      <a:r>
                        <a:rPr lang="en-GB" sz="600" u="none" strike="noStrike">
                          <a:effectLst/>
                        </a:rPr>
                        <a:t>Chakraborty, Srilekha</a:t>
                      </a:r>
                      <a:endParaRPr lang="en-GB" sz="600" b="0" i="0" u="none" strike="noStrike">
                        <a:solidFill>
                          <a:srgbClr val="000000"/>
                        </a:solidFill>
                        <a:effectLst/>
                        <a:latin typeface="Calibri" panose="020F0502020204030204" pitchFamily="34" charset="0"/>
                      </a:endParaRPr>
                    </a:p>
                  </a:txBody>
                  <a:tcPr marL="1366" marR="1366" marT="1366" marB="0"/>
                </a:tc>
                <a:tc>
                  <a:txBody>
                    <a:bodyPr/>
                    <a:lstStyle/>
                    <a:p>
                      <a:pPr algn="l" fontAlgn="t"/>
                      <a:r>
                        <a:rPr lang="en-IN" sz="600" u="none" strike="noStrike">
                          <a:effectLst/>
                        </a:rPr>
                        <a:t>Talking about gender and sexual reproductive health rights of adolescents and youth in Jharkhand</a:t>
                      </a:r>
                      <a:endParaRPr lang="en-IN" sz="600" b="0" i="0" u="none" strike="noStrike">
                        <a:solidFill>
                          <a:srgbClr val="000000"/>
                        </a:solidFill>
                        <a:effectLst/>
                        <a:latin typeface="Calibri" panose="020F0502020204030204" pitchFamily="34" charset="0"/>
                      </a:endParaRPr>
                    </a:p>
                  </a:txBody>
                  <a:tcPr marL="1366" marR="1366" marT="1366" marB="0"/>
                </a:tc>
                <a:tc>
                  <a:txBody>
                    <a:bodyPr/>
                    <a:lstStyle/>
                    <a:p>
                      <a:pPr algn="l" fontAlgn="t"/>
                      <a:r>
                        <a:rPr lang="en-IN" sz="600" u="none" strike="noStrike" dirty="0">
                          <a:effectLst/>
                        </a:rPr>
                        <a:t>The study aimed to discuss the importance of talking about gender and sexual reproductive health rights of adolescents and youth in Jharkhand.</a:t>
                      </a:r>
                      <a:endParaRPr lang="en-IN" sz="600" b="0" i="0" u="none" strike="noStrike" dirty="0">
                        <a:solidFill>
                          <a:srgbClr val="000000"/>
                        </a:solidFill>
                        <a:effectLst/>
                        <a:latin typeface="Calibri" panose="020F0502020204030204" pitchFamily="34" charset="0"/>
                      </a:endParaRPr>
                    </a:p>
                  </a:txBody>
                  <a:tcPr marL="1366" marR="1366" marT="1366" marB="0"/>
                </a:tc>
                <a:tc>
                  <a:txBody>
                    <a:bodyPr/>
                    <a:lstStyle/>
                    <a:p>
                      <a:pPr algn="l" fontAlgn="ctr"/>
                      <a:r>
                        <a:rPr lang="en-IN" sz="600" u="none" strike="noStrike">
                          <a:effectLst/>
                        </a:rPr>
                        <a:t>The study found that discussing gender and sexual reproductive health rights is crucial for improving the health and well-being of adolescents and youth in Jharkhand. The study highlights the need for a comprehensive approach to addressing the sexual and reproductive health needs of this population.</a:t>
                      </a:r>
                      <a:endParaRPr lang="en-IN" sz="600" b="0" i="0" u="none" strike="noStrike">
                        <a:solidFill>
                          <a:srgbClr val="000000"/>
                        </a:solidFill>
                        <a:effectLst/>
                        <a:latin typeface="Calibri" panose="020F0502020204030204" pitchFamily="34" charset="0"/>
                      </a:endParaRPr>
                    </a:p>
                  </a:txBody>
                  <a:tcPr marL="1366" marR="1366" marT="1366" marB="0" anchor="ctr"/>
                </a:tc>
                <a:extLst>
                  <a:ext uri="{0D108BD9-81ED-4DB2-BD59-A6C34878D82A}">
                    <a16:rowId xmlns:a16="http://schemas.microsoft.com/office/drawing/2014/main" val="3263505257"/>
                  </a:ext>
                </a:extLst>
              </a:tr>
              <a:tr h="666413">
                <a:tc>
                  <a:txBody>
                    <a:bodyPr/>
                    <a:lstStyle/>
                    <a:p>
                      <a:pPr algn="ctr" fontAlgn="ctr"/>
                      <a:r>
                        <a:rPr lang="en-GB" sz="600" u="none" strike="noStrike">
                          <a:effectLst/>
                        </a:rPr>
                        <a:t>12</a:t>
                      </a:r>
                      <a:endParaRPr lang="en-GB" sz="600" b="0" i="0" u="none" strike="noStrike">
                        <a:solidFill>
                          <a:srgbClr val="000000"/>
                        </a:solidFill>
                        <a:effectLst/>
                        <a:latin typeface="Calibri" panose="020F0502020204030204" pitchFamily="34" charset="0"/>
                      </a:endParaRPr>
                    </a:p>
                  </a:txBody>
                  <a:tcPr marL="1366" marR="1366" marT="1366" marB="0" anchor="ctr"/>
                </a:tc>
                <a:tc>
                  <a:txBody>
                    <a:bodyPr/>
                    <a:lstStyle/>
                    <a:p>
                      <a:pPr algn="l" fontAlgn="t"/>
                      <a:r>
                        <a:rPr lang="en-GB" sz="600" u="none" strike="noStrike">
                          <a:effectLst/>
                        </a:rPr>
                        <a:t>Isaacs, Nazeema; Ntinga, Xolani; Keetsi, Thabo; Bhembe, Lindelwa; Mthembu, Bongumenzi; Cloete, Allanise; Groenewald, Candice</a:t>
                      </a:r>
                      <a:endParaRPr lang="en-GB" sz="600" b="0" i="0" u="none" strike="noStrike">
                        <a:solidFill>
                          <a:srgbClr val="000000"/>
                        </a:solidFill>
                        <a:effectLst/>
                        <a:latin typeface="Calibri" panose="020F0502020204030204" pitchFamily="34" charset="0"/>
                      </a:endParaRPr>
                    </a:p>
                  </a:txBody>
                  <a:tcPr marL="1366" marR="1366" marT="1366" marB="0"/>
                </a:tc>
                <a:tc>
                  <a:txBody>
                    <a:bodyPr/>
                    <a:lstStyle/>
                    <a:p>
                      <a:pPr algn="l" fontAlgn="t"/>
                      <a:r>
                        <a:rPr lang="en-IN" sz="600" u="none" strike="noStrike">
                          <a:effectLst/>
                        </a:rPr>
                        <a:t>Are mHealth Interventions Effective in Improving the Uptake of Sexual and Reproductive Health Services among Adolescents? A Scoping Review</a:t>
                      </a:r>
                      <a:endParaRPr lang="en-IN" sz="600" b="0" i="0" u="none" strike="noStrike">
                        <a:solidFill>
                          <a:srgbClr val="000000"/>
                        </a:solidFill>
                        <a:effectLst/>
                        <a:latin typeface="Calibri" panose="020F0502020204030204" pitchFamily="34" charset="0"/>
                      </a:endParaRPr>
                    </a:p>
                  </a:txBody>
                  <a:tcPr marL="1366" marR="1366" marT="1366" marB="0"/>
                </a:tc>
                <a:tc>
                  <a:txBody>
                    <a:bodyPr/>
                    <a:lstStyle/>
                    <a:p>
                      <a:pPr algn="l" fontAlgn="t"/>
                      <a:r>
                        <a:rPr lang="en-IN" sz="600" u="none" strike="noStrike">
                          <a:effectLst/>
                        </a:rPr>
                        <a:t>The study aimed to examine the effectiveness of mHealth interventions in improving the uptake of sexual and reproductive health services among adolescents.</a:t>
                      </a:r>
                      <a:endParaRPr lang="en-IN" sz="600" b="0" i="0" u="none" strike="noStrike">
                        <a:solidFill>
                          <a:srgbClr val="000000"/>
                        </a:solidFill>
                        <a:effectLst/>
                        <a:latin typeface="Calibri" panose="020F0502020204030204" pitchFamily="34" charset="0"/>
                      </a:endParaRPr>
                    </a:p>
                  </a:txBody>
                  <a:tcPr marL="1366" marR="1366" marT="1366" marB="0"/>
                </a:tc>
                <a:tc>
                  <a:txBody>
                    <a:bodyPr/>
                    <a:lstStyle/>
                    <a:p>
                      <a:pPr algn="l" fontAlgn="ctr"/>
                      <a:r>
                        <a:rPr lang="en-IN" sz="600" u="none" strike="noStrike">
                          <a:effectLst/>
                        </a:rPr>
                        <a:t>The study found that mHealth interventions can be effective in improving the uptake of sexual and reproductive health services among adolescents. The interventions included text messaging, mobile apps, and online platforms. The study highlighted the potential of mHealth interventions in addressing the sexual and reproductive health needs of adolescents, particularly in low- and middle-income countries.</a:t>
                      </a:r>
                      <a:endParaRPr lang="en-IN" sz="600" b="0" i="0" u="none" strike="noStrike">
                        <a:solidFill>
                          <a:srgbClr val="000000"/>
                        </a:solidFill>
                        <a:effectLst/>
                        <a:latin typeface="Calibri" panose="020F0502020204030204" pitchFamily="34" charset="0"/>
                      </a:endParaRPr>
                    </a:p>
                  </a:txBody>
                  <a:tcPr marL="1366" marR="1366" marT="1366" marB="0" anchor="ctr"/>
                </a:tc>
                <a:extLst>
                  <a:ext uri="{0D108BD9-81ED-4DB2-BD59-A6C34878D82A}">
                    <a16:rowId xmlns:a16="http://schemas.microsoft.com/office/drawing/2014/main" val="3207767408"/>
                  </a:ext>
                </a:extLst>
              </a:tr>
              <a:tr h="509762">
                <a:tc>
                  <a:txBody>
                    <a:bodyPr/>
                    <a:lstStyle/>
                    <a:p>
                      <a:pPr algn="ctr" fontAlgn="ctr"/>
                      <a:r>
                        <a:rPr lang="en-GB" sz="600" u="none" strike="noStrike">
                          <a:effectLst/>
                        </a:rPr>
                        <a:t>13</a:t>
                      </a:r>
                      <a:endParaRPr lang="en-GB" sz="600" b="0" i="0" u="none" strike="noStrike">
                        <a:solidFill>
                          <a:srgbClr val="000000"/>
                        </a:solidFill>
                        <a:effectLst/>
                        <a:latin typeface="Calibri" panose="020F0502020204030204" pitchFamily="34" charset="0"/>
                      </a:endParaRPr>
                    </a:p>
                  </a:txBody>
                  <a:tcPr marL="1366" marR="1366" marT="1366" marB="0" anchor="ctr"/>
                </a:tc>
                <a:tc>
                  <a:txBody>
                    <a:bodyPr/>
                    <a:lstStyle/>
                    <a:p>
                      <a:pPr algn="l" fontAlgn="t"/>
                      <a:r>
                        <a:rPr lang="en-GB" sz="600" u="none" strike="noStrike">
                          <a:effectLst/>
                        </a:rPr>
                        <a:t>Kanesathasan, Anjala; Cardinal, Laura J; Pearson, Erin; Gupta, Sreela Das; Mukherjee, Sushmita; Malhotra, Anju</a:t>
                      </a:r>
                      <a:endParaRPr lang="en-GB" sz="600" b="0" i="0" u="none" strike="noStrike">
                        <a:solidFill>
                          <a:srgbClr val="000000"/>
                        </a:solidFill>
                        <a:effectLst/>
                        <a:latin typeface="Calibri" panose="020F0502020204030204" pitchFamily="34" charset="0"/>
                      </a:endParaRPr>
                    </a:p>
                  </a:txBody>
                  <a:tcPr marL="1366" marR="1366" marT="1366" marB="0"/>
                </a:tc>
                <a:tc>
                  <a:txBody>
                    <a:bodyPr/>
                    <a:lstStyle/>
                    <a:p>
                      <a:pPr algn="l" fontAlgn="t"/>
                      <a:r>
                        <a:rPr lang="en-IN" sz="600" u="none" strike="noStrike">
                          <a:effectLst/>
                        </a:rPr>
                        <a:t>Catalyzing Change Improving Youth Sexual and Reproductive Health Through disha, an Integrated Program in India</a:t>
                      </a:r>
                      <a:endParaRPr lang="en-IN" sz="600" b="0" i="0" u="none" strike="noStrike">
                        <a:solidFill>
                          <a:srgbClr val="000000"/>
                        </a:solidFill>
                        <a:effectLst/>
                        <a:latin typeface="Calibri" panose="020F0502020204030204" pitchFamily="34" charset="0"/>
                      </a:endParaRPr>
                    </a:p>
                  </a:txBody>
                  <a:tcPr marL="1366" marR="1366" marT="1366" marB="0"/>
                </a:tc>
                <a:tc>
                  <a:txBody>
                    <a:bodyPr/>
                    <a:lstStyle/>
                    <a:p>
                      <a:pPr algn="l" fontAlgn="t"/>
                      <a:r>
                        <a:rPr lang="en-IN" sz="600" u="none" strike="noStrike">
                          <a:effectLst/>
                        </a:rPr>
                        <a:t>The program aims to address the broader context of young people's sexual and reproductive health in India.</a:t>
                      </a:r>
                      <a:endParaRPr lang="en-IN" sz="600" b="0" i="0" u="none" strike="noStrike">
                        <a:solidFill>
                          <a:srgbClr val="000000"/>
                        </a:solidFill>
                        <a:effectLst/>
                        <a:latin typeface="Calibri" panose="020F0502020204030204" pitchFamily="34" charset="0"/>
                      </a:endParaRPr>
                    </a:p>
                  </a:txBody>
                  <a:tcPr marL="1366" marR="1366" marT="1366" marB="0"/>
                </a:tc>
                <a:tc>
                  <a:txBody>
                    <a:bodyPr/>
                    <a:lstStyle/>
                    <a:p>
                      <a:pPr algn="l" fontAlgn="ctr"/>
                      <a:r>
                        <a:rPr lang="en-IN" sz="600" u="none" strike="noStrike">
                          <a:effectLst/>
                        </a:rPr>
                        <a:t>The program has been effective in improving youth knowledge and attitudes towards sexual and reproductive health. It has also been successful in addressing specific issues such as puberty, attraction to others, reproductive systems, and family planning.</a:t>
                      </a:r>
                      <a:endParaRPr lang="en-IN" sz="600" b="0" i="0" u="none" strike="noStrike">
                        <a:solidFill>
                          <a:srgbClr val="000000"/>
                        </a:solidFill>
                        <a:effectLst/>
                        <a:latin typeface="Calibri" panose="020F0502020204030204" pitchFamily="34" charset="0"/>
                      </a:endParaRPr>
                    </a:p>
                  </a:txBody>
                  <a:tcPr marL="1366" marR="1366" marT="1366" marB="0" anchor="ctr"/>
                </a:tc>
                <a:extLst>
                  <a:ext uri="{0D108BD9-81ED-4DB2-BD59-A6C34878D82A}">
                    <a16:rowId xmlns:a16="http://schemas.microsoft.com/office/drawing/2014/main" val="1932265913"/>
                  </a:ext>
                </a:extLst>
              </a:tr>
              <a:tr h="509762">
                <a:tc>
                  <a:txBody>
                    <a:bodyPr/>
                    <a:lstStyle/>
                    <a:p>
                      <a:pPr algn="ctr" fontAlgn="ctr"/>
                      <a:r>
                        <a:rPr lang="en-GB" sz="600" u="none" strike="noStrike">
                          <a:effectLst/>
                        </a:rPr>
                        <a:t>14</a:t>
                      </a:r>
                      <a:endParaRPr lang="en-GB" sz="600" b="0" i="0" u="none" strike="noStrike">
                        <a:solidFill>
                          <a:srgbClr val="000000"/>
                        </a:solidFill>
                        <a:effectLst/>
                        <a:latin typeface="Calibri" panose="020F0502020204030204" pitchFamily="34" charset="0"/>
                      </a:endParaRPr>
                    </a:p>
                  </a:txBody>
                  <a:tcPr marL="1366" marR="1366" marT="1366" marB="0" anchor="ctr"/>
                </a:tc>
                <a:tc>
                  <a:txBody>
                    <a:bodyPr/>
                    <a:lstStyle/>
                    <a:p>
                      <a:pPr algn="l" fontAlgn="t"/>
                      <a:r>
                        <a:rPr lang="en-GB" sz="600" u="none" strike="noStrike">
                          <a:effectLst/>
                        </a:rPr>
                        <a:t>Singh, Salam Michael; Garg, Shubhmoy Kumar; Misra, Amitesh; Seth, Aaditeshwar; Chakraborty, Tanmoy</a:t>
                      </a:r>
                      <a:endParaRPr lang="en-GB" sz="600" b="0" i="0" u="none" strike="noStrike">
                        <a:solidFill>
                          <a:srgbClr val="000000"/>
                        </a:solidFill>
                        <a:effectLst/>
                        <a:latin typeface="Calibri" panose="020F0502020204030204" pitchFamily="34" charset="0"/>
                      </a:endParaRPr>
                    </a:p>
                  </a:txBody>
                  <a:tcPr marL="1366" marR="1366" marT="1366" marB="0"/>
                </a:tc>
                <a:tc>
                  <a:txBody>
                    <a:bodyPr/>
                    <a:lstStyle/>
                    <a:p>
                      <a:pPr algn="l" fontAlgn="t"/>
                      <a:r>
                        <a:rPr lang="en-IN" sz="600" u="none" strike="noStrike">
                          <a:effectLst/>
                        </a:rPr>
                        <a:t>SUKHSANDESH: An Avatar Therapeutic Question Answering Platform for Sexual Education in Rural India</a:t>
                      </a:r>
                      <a:endParaRPr lang="en-IN" sz="600" b="0" i="0" u="none" strike="noStrike">
                        <a:solidFill>
                          <a:srgbClr val="000000"/>
                        </a:solidFill>
                        <a:effectLst/>
                        <a:latin typeface="Calibri" panose="020F0502020204030204" pitchFamily="34" charset="0"/>
                      </a:endParaRPr>
                    </a:p>
                  </a:txBody>
                  <a:tcPr marL="1366" marR="1366" marT="1366" marB="0"/>
                </a:tc>
                <a:tc>
                  <a:txBody>
                    <a:bodyPr/>
                    <a:lstStyle/>
                    <a:p>
                      <a:pPr algn="l" fontAlgn="t"/>
                      <a:r>
                        <a:rPr lang="en-IN" sz="600" u="none" strike="noStrike">
                          <a:effectLst/>
                        </a:rPr>
                        <a:t>The study aimed to develop and evaluate an avatar-based question answering platform called SUKHSANDESH to provide sexual education to rural youth in India.</a:t>
                      </a:r>
                      <a:endParaRPr lang="en-IN" sz="600" b="0" i="0" u="none" strike="noStrike">
                        <a:solidFill>
                          <a:srgbClr val="000000"/>
                        </a:solidFill>
                        <a:effectLst/>
                        <a:latin typeface="Calibri" panose="020F0502020204030204" pitchFamily="34" charset="0"/>
                      </a:endParaRPr>
                    </a:p>
                  </a:txBody>
                  <a:tcPr marL="1366" marR="1366" marT="1366" marB="0"/>
                </a:tc>
                <a:tc>
                  <a:txBody>
                    <a:bodyPr/>
                    <a:lstStyle/>
                    <a:p>
                      <a:pPr algn="l" fontAlgn="ctr"/>
                      <a:r>
                        <a:rPr lang="en-IN" sz="600" u="none" strike="noStrike">
                          <a:effectLst/>
                        </a:rPr>
                        <a:t>The study found that the SUKHSANDESH platform was effective in providing accurate and culturally-sensitive sexual health information to rural youth. The avatar-based interface helped overcome barriers such as stigma and lack of access to information.</a:t>
                      </a:r>
                      <a:endParaRPr lang="en-IN" sz="600" b="0" i="0" u="none" strike="noStrike">
                        <a:solidFill>
                          <a:srgbClr val="000000"/>
                        </a:solidFill>
                        <a:effectLst/>
                        <a:latin typeface="Calibri" panose="020F0502020204030204" pitchFamily="34" charset="0"/>
                      </a:endParaRPr>
                    </a:p>
                  </a:txBody>
                  <a:tcPr marL="1366" marR="1366" marT="1366" marB="0" anchor="ctr"/>
                </a:tc>
                <a:extLst>
                  <a:ext uri="{0D108BD9-81ED-4DB2-BD59-A6C34878D82A}">
                    <a16:rowId xmlns:a16="http://schemas.microsoft.com/office/drawing/2014/main" val="3563554121"/>
                  </a:ext>
                </a:extLst>
              </a:tr>
              <a:tr h="823067">
                <a:tc>
                  <a:txBody>
                    <a:bodyPr/>
                    <a:lstStyle/>
                    <a:p>
                      <a:pPr algn="ctr" fontAlgn="ctr"/>
                      <a:r>
                        <a:rPr lang="en-GB" sz="600" u="none" strike="noStrike">
                          <a:effectLst/>
                        </a:rPr>
                        <a:t>15</a:t>
                      </a:r>
                      <a:endParaRPr lang="en-GB" sz="600" b="0" i="0" u="none" strike="noStrike">
                        <a:solidFill>
                          <a:srgbClr val="000000"/>
                        </a:solidFill>
                        <a:effectLst/>
                        <a:latin typeface="Calibri" panose="020F0502020204030204" pitchFamily="34" charset="0"/>
                      </a:endParaRPr>
                    </a:p>
                  </a:txBody>
                  <a:tcPr marL="1366" marR="1366" marT="1366" marB="0" anchor="ctr"/>
                </a:tc>
                <a:tc>
                  <a:txBody>
                    <a:bodyPr/>
                    <a:lstStyle/>
                    <a:p>
                      <a:pPr algn="l" fontAlgn="t"/>
                      <a:r>
                        <a:rPr lang="en-GB" sz="600" u="none" strike="noStrike">
                          <a:effectLst/>
                        </a:rPr>
                        <a:t>Feroz, Anam Shahil; Ali, Naureen Akber; Khoja, Adeel; Asad, Armish; Saleem, Sarah</a:t>
                      </a:r>
                      <a:endParaRPr lang="en-GB" sz="600" b="0" i="0" u="none" strike="noStrike">
                        <a:solidFill>
                          <a:srgbClr val="000000"/>
                        </a:solidFill>
                        <a:effectLst/>
                        <a:latin typeface="Calibri" panose="020F0502020204030204" pitchFamily="34" charset="0"/>
                      </a:endParaRPr>
                    </a:p>
                  </a:txBody>
                  <a:tcPr marL="1366" marR="1366" marT="1366" marB="0"/>
                </a:tc>
                <a:tc>
                  <a:txBody>
                    <a:bodyPr/>
                    <a:lstStyle/>
                    <a:p>
                      <a:pPr algn="l" fontAlgn="t"/>
                      <a:r>
                        <a:rPr lang="en-IN" sz="600" u="none" strike="noStrike">
                          <a:effectLst/>
                        </a:rPr>
                        <a:t>Using mobile phones to improve young people sexual and reproductive health in low and middle-income countries: a systematic review to identify barriers, facilitators, and range of mHealth solutions</a:t>
                      </a:r>
                      <a:endParaRPr lang="en-IN" sz="600" b="0" i="0" u="none" strike="noStrike">
                        <a:solidFill>
                          <a:srgbClr val="000000"/>
                        </a:solidFill>
                        <a:effectLst/>
                        <a:latin typeface="Calibri" panose="020F0502020204030204" pitchFamily="34" charset="0"/>
                      </a:endParaRPr>
                    </a:p>
                  </a:txBody>
                  <a:tcPr marL="1366" marR="1366" marT="1366" marB="0"/>
                </a:tc>
                <a:tc>
                  <a:txBody>
                    <a:bodyPr/>
                    <a:lstStyle/>
                    <a:p>
                      <a:pPr algn="l" fontAlgn="t"/>
                      <a:r>
                        <a:rPr lang="en-IN" sz="600" u="none" strike="noStrike">
                          <a:effectLst/>
                        </a:rPr>
                        <a:t>The study aimed to identify the range of mHealth solutions that can be used for improving young people's sexual and reproductive health in low- and middle-income countries (LMICs) and highlight facilitators and barriers for adopting mHealth interventions.</a:t>
                      </a:r>
                      <a:endParaRPr lang="en-IN" sz="600" b="0" i="0" u="none" strike="noStrike">
                        <a:solidFill>
                          <a:srgbClr val="000000"/>
                        </a:solidFill>
                        <a:effectLst/>
                        <a:latin typeface="Calibri" panose="020F0502020204030204" pitchFamily="34" charset="0"/>
                      </a:endParaRPr>
                    </a:p>
                  </a:txBody>
                  <a:tcPr marL="1366" marR="1366" marT="1366" marB="0"/>
                </a:tc>
                <a:tc>
                  <a:txBody>
                    <a:bodyPr/>
                    <a:lstStyle/>
                    <a:p>
                      <a:pPr algn="l" fontAlgn="ctr"/>
                      <a:r>
                        <a:rPr lang="en-IN" sz="600" u="none" strike="noStrike" dirty="0">
                          <a:effectLst/>
                        </a:rPr>
                        <a:t>The review found that mHealth interventions can be effective in improving access to sexual and reproductive health services and information for young people in LMICs. The most common mHealth applications were client education and </a:t>
                      </a:r>
                      <a:r>
                        <a:rPr lang="en-IN" sz="600" u="none" strike="noStrike" dirty="0" err="1">
                          <a:effectLst/>
                        </a:rPr>
                        <a:t>behavior</a:t>
                      </a:r>
                      <a:r>
                        <a:rPr lang="en-IN" sz="600" u="none" strike="noStrike" dirty="0">
                          <a:effectLst/>
                        </a:rPr>
                        <a:t> change communication, data collection and reporting, and financial transactions and incentives. The review also identified barriers such as decreased technological literacy, inferior network coverage, and lower linguistic competency.</a:t>
                      </a:r>
                      <a:endParaRPr lang="en-IN" sz="600" b="0" i="0" u="none" strike="noStrike" dirty="0">
                        <a:solidFill>
                          <a:srgbClr val="000000"/>
                        </a:solidFill>
                        <a:effectLst/>
                        <a:latin typeface="Calibri" panose="020F0502020204030204" pitchFamily="34" charset="0"/>
                      </a:endParaRPr>
                    </a:p>
                  </a:txBody>
                  <a:tcPr marL="1366" marR="1366" marT="1366" marB="0" anchor="ctr"/>
                </a:tc>
                <a:extLst>
                  <a:ext uri="{0D108BD9-81ED-4DB2-BD59-A6C34878D82A}">
                    <a16:rowId xmlns:a16="http://schemas.microsoft.com/office/drawing/2014/main" val="2461665293"/>
                  </a:ext>
                </a:extLst>
              </a:tr>
              <a:tr h="823067">
                <a:tc>
                  <a:txBody>
                    <a:bodyPr/>
                    <a:lstStyle/>
                    <a:p>
                      <a:pPr algn="ctr" fontAlgn="ctr"/>
                      <a:r>
                        <a:rPr lang="en-GB" sz="600" u="none" strike="noStrike">
                          <a:effectLst/>
                        </a:rPr>
                        <a:t>16</a:t>
                      </a:r>
                      <a:endParaRPr lang="en-GB" sz="600" b="0" i="0" u="none" strike="noStrike">
                        <a:solidFill>
                          <a:srgbClr val="000000"/>
                        </a:solidFill>
                        <a:effectLst/>
                        <a:latin typeface="Calibri" panose="020F0502020204030204" pitchFamily="34" charset="0"/>
                      </a:endParaRPr>
                    </a:p>
                  </a:txBody>
                  <a:tcPr marL="1366" marR="1366" marT="1366" marB="0" anchor="ctr"/>
                </a:tc>
                <a:tc>
                  <a:txBody>
                    <a:bodyPr/>
                    <a:lstStyle/>
                    <a:p>
                      <a:pPr algn="l" fontAlgn="t"/>
                      <a:r>
                        <a:rPr lang="en-GB" sz="600" u="none" strike="noStrike">
                          <a:effectLst/>
                        </a:rPr>
                        <a:t>Laar, Alexander S.; Harris, Melissa L.; Khan, Md N.; Loxton, Deborah</a:t>
                      </a:r>
                      <a:endParaRPr lang="en-GB" sz="600" b="0" i="0" u="none" strike="noStrike">
                        <a:solidFill>
                          <a:srgbClr val="000000"/>
                        </a:solidFill>
                        <a:effectLst/>
                        <a:latin typeface="Calibri" panose="020F0502020204030204" pitchFamily="34" charset="0"/>
                      </a:endParaRPr>
                    </a:p>
                  </a:txBody>
                  <a:tcPr marL="1366" marR="1366" marT="1366" marB="0"/>
                </a:tc>
                <a:tc>
                  <a:txBody>
                    <a:bodyPr/>
                    <a:lstStyle/>
                    <a:p>
                      <a:pPr algn="l" fontAlgn="t"/>
                      <a:r>
                        <a:rPr lang="en-IN" sz="600" u="none" strike="noStrike">
                          <a:effectLst/>
                        </a:rPr>
                        <a:t>Views and experiences of young people on using mHealth platforms for sexual and reproductive health services in rural low- and middle-income countries: a qualitative systematic review</a:t>
                      </a:r>
                      <a:endParaRPr lang="en-IN" sz="600" b="0" i="0" u="none" strike="noStrike">
                        <a:solidFill>
                          <a:srgbClr val="000000"/>
                        </a:solidFill>
                        <a:effectLst/>
                        <a:latin typeface="Calibri" panose="020F0502020204030204" pitchFamily="34" charset="0"/>
                      </a:endParaRPr>
                    </a:p>
                  </a:txBody>
                  <a:tcPr marL="1366" marR="1366" marT="1366" marB="0"/>
                </a:tc>
                <a:tc>
                  <a:txBody>
                    <a:bodyPr/>
                    <a:lstStyle/>
                    <a:p>
                      <a:pPr algn="l" fontAlgn="t"/>
                      <a:r>
                        <a:rPr lang="en-IN" sz="600" u="none" strike="noStrike">
                          <a:effectLst/>
                        </a:rPr>
                        <a:t>The study aimed to qualitatively explore the experiences and perceptions of young people's use of mobile phone platforms for sexual and reproductive health services in rural low- and middle-income countries.</a:t>
                      </a:r>
                      <a:endParaRPr lang="en-IN" sz="600" b="0" i="0" u="none" strike="noStrike">
                        <a:solidFill>
                          <a:srgbClr val="000000"/>
                        </a:solidFill>
                        <a:effectLst/>
                        <a:latin typeface="Calibri" panose="020F0502020204030204" pitchFamily="34" charset="0"/>
                      </a:endParaRPr>
                    </a:p>
                  </a:txBody>
                  <a:tcPr marL="1366" marR="1366" marT="1366" marB="0"/>
                </a:tc>
                <a:tc>
                  <a:txBody>
                    <a:bodyPr/>
                    <a:lstStyle/>
                    <a:p>
                      <a:pPr algn="l" fontAlgn="ctr"/>
                      <a:r>
                        <a:rPr lang="en-IN" sz="600" u="none" strike="noStrike">
                          <a:effectLst/>
                        </a:rPr>
                        <a:t>The study found that young people in rural low- and middle-income countries have positive views on using mHealth platforms for sexual and reproductive health services, citing convenience, privacy, and affordability as key benefits. However, they also expressed concerns about poor and limited network and electricity connectivity, limited access to mobile phones and mobile credit due to cost, influence from socio-cultural norms and beliefs, and language and literacy skills constraints.</a:t>
                      </a:r>
                      <a:endParaRPr lang="en-IN" sz="600" b="0" i="0" u="none" strike="noStrike">
                        <a:solidFill>
                          <a:srgbClr val="000000"/>
                        </a:solidFill>
                        <a:effectLst/>
                        <a:latin typeface="Calibri" panose="020F0502020204030204" pitchFamily="34" charset="0"/>
                      </a:endParaRPr>
                    </a:p>
                  </a:txBody>
                  <a:tcPr marL="1366" marR="1366" marT="1366" marB="0" anchor="ctr"/>
                </a:tc>
                <a:extLst>
                  <a:ext uri="{0D108BD9-81ED-4DB2-BD59-A6C34878D82A}">
                    <a16:rowId xmlns:a16="http://schemas.microsoft.com/office/drawing/2014/main" val="2053410200"/>
                  </a:ext>
                </a:extLst>
              </a:tr>
              <a:tr h="666413">
                <a:tc>
                  <a:txBody>
                    <a:bodyPr/>
                    <a:lstStyle/>
                    <a:p>
                      <a:pPr algn="ctr" fontAlgn="ctr"/>
                      <a:r>
                        <a:rPr lang="en-GB" sz="600" u="none" strike="noStrike">
                          <a:effectLst/>
                        </a:rPr>
                        <a:t>17</a:t>
                      </a:r>
                      <a:endParaRPr lang="en-GB" sz="600" b="0" i="0" u="none" strike="noStrike">
                        <a:solidFill>
                          <a:srgbClr val="000000"/>
                        </a:solidFill>
                        <a:effectLst/>
                        <a:latin typeface="Calibri" panose="020F0502020204030204" pitchFamily="34" charset="0"/>
                      </a:endParaRPr>
                    </a:p>
                  </a:txBody>
                  <a:tcPr marL="1366" marR="1366" marT="1366" marB="0" anchor="ctr"/>
                </a:tc>
                <a:tc>
                  <a:txBody>
                    <a:bodyPr/>
                    <a:lstStyle/>
                    <a:p>
                      <a:pPr algn="l" fontAlgn="t"/>
                      <a:r>
                        <a:rPr lang="en-GB" sz="600" u="none" strike="noStrike">
                          <a:effectLst/>
                        </a:rPr>
                        <a:t>Ames, Heather MR; Glenton, Claire; Lewin, Simon; Tamrat, Tigest; Akama, Eliud; Leon, Natalie</a:t>
                      </a:r>
                      <a:endParaRPr lang="en-GB" sz="600" b="0" i="0" u="none" strike="noStrike">
                        <a:solidFill>
                          <a:srgbClr val="000000"/>
                        </a:solidFill>
                        <a:effectLst/>
                        <a:latin typeface="Calibri" panose="020F0502020204030204" pitchFamily="34" charset="0"/>
                      </a:endParaRPr>
                    </a:p>
                  </a:txBody>
                  <a:tcPr marL="1366" marR="1366" marT="1366" marB="0"/>
                </a:tc>
                <a:tc>
                  <a:txBody>
                    <a:bodyPr/>
                    <a:lstStyle/>
                    <a:p>
                      <a:pPr algn="l" fontAlgn="t"/>
                      <a:r>
                        <a:rPr lang="en-IN" sz="600" u="none" strike="noStrike">
                          <a:effectLst/>
                        </a:rPr>
                        <a:t>Clients’ perceptions and experiences of targeted digital communication accessible via mobile devices for reproductive, maternal, newborn, child, and adolescent health: a qualitative evidence synthesis</a:t>
                      </a:r>
                      <a:endParaRPr lang="en-IN" sz="600" b="0" i="0" u="none" strike="noStrike">
                        <a:solidFill>
                          <a:srgbClr val="000000"/>
                        </a:solidFill>
                        <a:effectLst/>
                        <a:latin typeface="Calibri" panose="020F0502020204030204" pitchFamily="34" charset="0"/>
                      </a:endParaRPr>
                    </a:p>
                  </a:txBody>
                  <a:tcPr marL="1366" marR="1366" marT="1366" marB="0"/>
                </a:tc>
                <a:tc>
                  <a:txBody>
                    <a:bodyPr/>
                    <a:lstStyle/>
                    <a:p>
                      <a:pPr algn="l" fontAlgn="t"/>
                      <a:r>
                        <a:rPr lang="en-IN" sz="600" u="none" strike="noStrike">
                          <a:effectLst/>
                        </a:rPr>
                        <a:t>The study aimed to explore clients' perceptions and experiences of targeted digital communication via mobile devices on topics related to reproductive, maternal, newborn, child, and adolescent health.</a:t>
                      </a:r>
                      <a:endParaRPr lang="en-IN" sz="600" b="0" i="0" u="none" strike="noStrike">
                        <a:solidFill>
                          <a:srgbClr val="000000"/>
                        </a:solidFill>
                        <a:effectLst/>
                        <a:latin typeface="Calibri" panose="020F0502020204030204" pitchFamily="34" charset="0"/>
                      </a:endParaRPr>
                    </a:p>
                  </a:txBody>
                  <a:tcPr marL="1366" marR="1366" marT="1366" marB="0"/>
                </a:tc>
                <a:tc>
                  <a:txBody>
                    <a:bodyPr/>
                    <a:lstStyle/>
                    <a:p>
                      <a:pPr algn="l" fontAlgn="ctr"/>
                      <a:r>
                        <a:rPr lang="en-IN" sz="600" u="none" strike="noStrike">
                          <a:effectLst/>
                        </a:rPr>
                        <a:t>The study found that clients' experiences of targeted digital communication were mixed. Some felt that these programs provided them with feelings of support and connectedness, while others pointed to problems such as poor access to cell networks and the internet, language issues, and cost of messages. Clients also had preferences for different delivery channels and message content.</a:t>
                      </a:r>
                      <a:endParaRPr lang="en-IN" sz="600" b="0" i="0" u="none" strike="noStrike">
                        <a:solidFill>
                          <a:srgbClr val="000000"/>
                        </a:solidFill>
                        <a:effectLst/>
                        <a:latin typeface="Calibri" panose="020F0502020204030204" pitchFamily="34" charset="0"/>
                      </a:endParaRPr>
                    </a:p>
                  </a:txBody>
                  <a:tcPr marL="1366" marR="1366" marT="1366" marB="0" anchor="ctr"/>
                </a:tc>
                <a:extLst>
                  <a:ext uri="{0D108BD9-81ED-4DB2-BD59-A6C34878D82A}">
                    <a16:rowId xmlns:a16="http://schemas.microsoft.com/office/drawing/2014/main" val="780126215"/>
                  </a:ext>
                </a:extLst>
              </a:tr>
              <a:tr h="509762">
                <a:tc>
                  <a:txBody>
                    <a:bodyPr/>
                    <a:lstStyle/>
                    <a:p>
                      <a:pPr algn="ctr" fontAlgn="ctr"/>
                      <a:r>
                        <a:rPr lang="en-GB" sz="600" u="none" strike="noStrike">
                          <a:effectLst/>
                        </a:rPr>
                        <a:t>18</a:t>
                      </a:r>
                      <a:endParaRPr lang="en-GB" sz="600" b="0" i="0" u="none" strike="noStrike">
                        <a:solidFill>
                          <a:srgbClr val="000000"/>
                        </a:solidFill>
                        <a:effectLst/>
                        <a:latin typeface="Calibri" panose="020F0502020204030204" pitchFamily="34" charset="0"/>
                      </a:endParaRPr>
                    </a:p>
                  </a:txBody>
                  <a:tcPr marL="1366" marR="1366" marT="1366" marB="0" anchor="ctr"/>
                </a:tc>
                <a:tc>
                  <a:txBody>
                    <a:bodyPr/>
                    <a:lstStyle/>
                    <a:p>
                      <a:pPr algn="l" fontAlgn="t"/>
                      <a:r>
                        <a:rPr lang="en-GB" sz="600" u="none" strike="noStrike">
                          <a:effectLst/>
                        </a:rPr>
                        <a:t>Rea, Samantha; Zynda, Aaron; Allison, Bianca; Tolleson-Rinehart, Sue</a:t>
                      </a:r>
                      <a:endParaRPr lang="en-GB" sz="600" b="0" i="0" u="none" strike="noStrike">
                        <a:solidFill>
                          <a:srgbClr val="000000"/>
                        </a:solidFill>
                        <a:effectLst/>
                        <a:latin typeface="Calibri" panose="020F0502020204030204" pitchFamily="34" charset="0"/>
                      </a:endParaRPr>
                    </a:p>
                  </a:txBody>
                  <a:tcPr marL="1366" marR="1366" marT="1366" marB="0"/>
                </a:tc>
                <a:tc>
                  <a:txBody>
                    <a:bodyPr/>
                    <a:lstStyle/>
                    <a:p>
                      <a:pPr algn="l" fontAlgn="t"/>
                      <a:r>
                        <a:rPr lang="en-IN" sz="600" u="none" strike="noStrike">
                          <a:effectLst/>
                        </a:rPr>
                        <a:t>Adolescent Perceptions of Technology-Based Sexual and Reproductive Health Services: A Systematic Review</a:t>
                      </a:r>
                      <a:endParaRPr lang="en-IN" sz="600" b="0" i="0" u="none" strike="noStrike">
                        <a:solidFill>
                          <a:srgbClr val="000000"/>
                        </a:solidFill>
                        <a:effectLst/>
                        <a:latin typeface="Calibri" panose="020F0502020204030204" pitchFamily="34" charset="0"/>
                      </a:endParaRPr>
                    </a:p>
                  </a:txBody>
                  <a:tcPr marL="1366" marR="1366" marT="1366" marB="0"/>
                </a:tc>
                <a:tc>
                  <a:txBody>
                    <a:bodyPr/>
                    <a:lstStyle/>
                    <a:p>
                      <a:pPr algn="l" fontAlgn="t"/>
                      <a:r>
                        <a:rPr lang="en-IN" sz="600" u="none" strike="noStrike">
                          <a:effectLst/>
                        </a:rPr>
                        <a:t>The study aimed to systematically review the literature on adolescent perceptions of technology-based sexual and reproductive health services.</a:t>
                      </a:r>
                      <a:endParaRPr lang="en-IN" sz="600" b="0" i="0" u="none" strike="noStrike">
                        <a:solidFill>
                          <a:srgbClr val="000000"/>
                        </a:solidFill>
                        <a:effectLst/>
                        <a:latin typeface="Calibri" panose="020F0502020204030204" pitchFamily="34" charset="0"/>
                      </a:endParaRPr>
                    </a:p>
                  </a:txBody>
                  <a:tcPr marL="1366" marR="1366" marT="1366" marB="0"/>
                </a:tc>
                <a:tc>
                  <a:txBody>
                    <a:bodyPr/>
                    <a:lstStyle/>
                    <a:p>
                      <a:pPr algn="l" fontAlgn="ctr"/>
                      <a:r>
                        <a:rPr lang="en-IN" sz="600" u="none" strike="noStrike">
                          <a:effectLst/>
                        </a:rPr>
                        <a:t>The study found that adolescents have mixed views on technology-based sexual and reproductive health services, citing both benefits and barriers. The benefits included increased access to information and services, while the barriers included concerns about privacy, confidentiality, and stigma.</a:t>
                      </a:r>
                      <a:endParaRPr lang="en-IN" sz="600" b="0" i="0" u="none" strike="noStrike">
                        <a:solidFill>
                          <a:srgbClr val="000000"/>
                        </a:solidFill>
                        <a:effectLst/>
                        <a:latin typeface="Calibri" panose="020F0502020204030204" pitchFamily="34" charset="0"/>
                      </a:endParaRPr>
                    </a:p>
                  </a:txBody>
                  <a:tcPr marL="1366" marR="1366" marT="1366" marB="0" anchor="ctr"/>
                </a:tc>
                <a:extLst>
                  <a:ext uri="{0D108BD9-81ED-4DB2-BD59-A6C34878D82A}">
                    <a16:rowId xmlns:a16="http://schemas.microsoft.com/office/drawing/2014/main" val="1478546991"/>
                  </a:ext>
                </a:extLst>
              </a:tr>
              <a:tr h="823067">
                <a:tc>
                  <a:txBody>
                    <a:bodyPr/>
                    <a:lstStyle/>
                    <a:p>
                      <a:pPr algn="ctr" fontAlgn="ctr"/>
                      <a:r>
                        <a:rPr lang="en-GB" sz="600" u="none" strike="noStrike">
                          <a:effectLst/>
                        </a:rPr>
                        <a:t>19</a:t>
                      </a:r>
                      <a:endParaRPr lang="en-GB" sz="600" b="0" i="0" u="none" strike="noStrike">
                        <a:solidFill>
                          <a:srgbClr val="000000"/>
                        </a:solidFill>
                        <a:effectLst/>
                        <a:latin typeface="Calibri" panose="020F0502020204030204" pitchFamily="34" charset="0"/>
                      </a:endParaRPr>
                    </a:p>
                  </a:txBody>
                  <a:tcPr marL="1366" marR="1366" marT="1366" marB="0" anchor="ctr"/>
                </a:tc>
                <a:tc>
                  <a:txBody>
                    <a:bodyPr/>
                    <a:lstStyle/>
                    <a:p>
                      <a:pPr algn="l" fontAlgn="t"/>
                      <a:r>
                        <a:rPr lang="nn-NO" sz="600" u="none" strike="noStrike" dirty="0">
                          <a:effectLst/>
                        </a:rPr>
                        <a:t>Tirado, Veronika; Chu, Josephine; Hanson, Claudia; Ekström, Anna Mia; Kågesten, Anna</a:t>
                      </a:r>
                      <a:endParaRPr lang="nn-NO" sz="600" b="0" i="0" u="none" strike="noStrike" dirty="0">
                        <a:solidFill>
                          <a:srgbClr val="000000"/>
                        </a:solidFill>
                        <a:effectLst/>
                        <a:latin typeface="Calibri" panose="020F0502020204030204" pitchFamily="34" charset="0"/>
                      </a:endParaRPr>
                    </a:p>
                  </a:txBody>
                  <a:tcPr marL="1366" marR="1366" marT="1366" marB="0"/>
                </a:tc>
                <a:tc>
                  <a:txBody>
                    <a:bodyPr/>
                    <a:lstStyle/>
                    <a:p>
                      <a:pPr algn="l" fontAlgn="t"/>
                      <a:r>
                        <a:rPr lang="en-IN" sz="600" u="none" strike="noStrike">
                          <a:effectLst/>
                        </a:rPr>
                        <a:t>Barriers and facilitators for the sexual and reproductive health and rights of young people in refugee contexts globally: A scoping review</a:t>
                      </a:r>
                      <a:endParaRPr lang="en-IN" sz="600" b="0" i="0" u="none" strike="noStrike">
                        <a:solidFill>
                          <a:srgbClr val="000000"/>
                        </a:solidFill>
                        <a:effectLst/>
                        <a:latin typeface="Calibri" panose="020F0502020204030204" pitchFamily="34" charset="0"/>
                      </a:endParaRPr>
                    </a:p>
                  </a:txBody>
                  <a:tcPr marL="1366" marR="1366" marT="1366" marB="0"/>
                </a:tc>
                <a:tc>
                  <a:txBody>
                    <a:bodyPr/>
                    <a:lstStyle/>
                    <a:p>
                      <a:pPr algn="l" fontAlgn="t"/>
                      <a:r>
                        <a:rPr lang="en-IN" sz="600" u="none" strike="noStrike">
                          <a:effectLst/>
                        </a:rPr>
                        <a:t>The study aimed to identify the barriers and facilitators for the sexual and reproductive health and rights of young people in refugee contexts globally.</a:t>
                      </a:r>
                      <a:endParaRPr lang="en-IN" sz="600" b="0" i="0" u="none" strike="noStrike">
                        <a:solidFill>
                          <a:srgbClr val="000000"/>
                        </a:solidFill>
                        <a:effectLst/>
                        <a:latin typeface="Calibri" panose="020F0502020204030204" pitchFamily="34" charset="0"/>
                      </a:endParaRPr>
                    </a:p>
                  </a:txBody>
                  <a:tcPr marL="1366" marR="1366" marT="1366" marB="0"/>
                </a:tc>
                <a:tc>
                  <a:txBody>
                    <a:bodyPr/>
                    <a:lstStyle/>
                    <a:p>
                      <a:pPr algn="l" fontAlgn="ctr"/>
                      <a:r>
                        <a:rPr lang="en-IN" sz="600" u="none" strike="noStrike" dirty="0">
                          <a:effectLst/>
                        </a:rPr>
                        <a:t>The study found that barriers to sexual and reproductive health and rights for young people in refugee contexts include cultural norms, lack of access to services, limited knowledge, and gender-based violence. Facilitators include community engagement, comprehensive sexuality education, and youth-friendly services that are accessible, confidential, and non-judgmental. Addressing these barriers and strengthening the facilitators requires a multi-stakeholder approach involving refugees, service providers, and policymakers.</a:t>
                      </a:r>
                      <a:endParaRPr lang="en-IN" sz="600" b="0" i="0" u="none" strike="noStrike" dirty="0">
                        <a:solidFill>
                          <a:srgbClr val="000000"/>
                        </a:solidFill>
                        <a:effectLst/>
                        <a:latin typeface="Calibri" panose="020F0502020204030204" pitchFamily="34" charset="0"/>
                      </a:endParaRPr>
                    </a:p>
                  </a:txBody>
                  <a:tcPr marL="1366" marR="1366" marT="1366" marB="0" anchor="ctr"/>
                </a:tc>
                <a:extLst>
                  <a:ext uri="{0D108BD9-81ED-4DB2-BD59-A6C34878D82A}">
                    <a16:rowId xmlns:a16="http://schemas.microsoft.com/office/drawing/2014/main" val="266714445"/>
                  </a:ext>
                </a:extLst>
              </a:tr>
            </a:tbl>
          </a:graphicData>
        </a:graphic>
      </p:graphicFrame>
    </p:spTree>
    <p:extLst>
      <p:ext uri="{BB962C8B-B14F-4D97-AF65-F5344CB8AC3E}">
        <p14:creationId xmlns:p14="http://schemas.microsoft.com/office/powerpoint/2010/main" val="1498613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3768</Words>
  <Application>Microsoft Office PowerPoint</Application>
  <PresentationFormat>Widescreen</PresentationFormat>
  <Paragraphs>194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vt:lpstr>
      <vt:lpstr>Calibri body</vt:lpstr>
      <vt:lpstr>Calibri Light</vt:lpstr>
      <vt:lpstr>Office Theme</vt:lpstr>
      <vt:lpstr>Use of Digital Technology as a source for Sexual and Reproductive Health Information seeking among adolescent and young adults: A Narrative Review (IPE GLOBAL)</vt:lpstr>
      <vt:lpstr>Mentor Approval</vt:lpstr>
      <vt:lpstr>Introduction </vt:lpstr>
      <vt:lpstr>Objectives</vt:lpstr>
      <vt:lpstr>Methodology (1/2)</vt:lpstr>
      <vt:lpstr>Methodology (2/2)</vt:lpstr>
      <vt:lpstr>Results (1/3)</vt:lpstr>
      <vt:lpstr>Results (2/3)</vt:lpstr>
      <vt:lpstr>Results (3/3)</vt:lpstr>
      <vt:lpstr>Discussion (1/2)</vt:lpstr>
      <vt:lpstr>Discussion (2/2)</vt:lpstr>
      <vt:lpstr>Conclusion</vt:lpstr>
      <vt:lpstr>References</vt:lpstr>
      <vt:lpstr>Thank You</vt:lpstr>
      <vt:lpstr>Pictorial Journey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Ankita Sharma</cp:lastModifiedBy>
  <cp:revision>9</cp:revision>
  <dcterms:created xsi:type="dcterms:W3CDTF">2022-05-20T15:11:38Z</dcterms:created>
  <dcterms:modified xsi:type="dcterms:W3CDTF">2024-06-24T07:16:44Z</dcterms:modified>
</cp:coreProperties>
</file>