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4"/>
  </p:sldMasterIdLst>
  <p:notesMasterIdLst>
    <p:notesMasterId r:id="rId25"/>
  </p:notesMasterIdLst>
  <p:handoutMasterIdLst>
    <p:handoutMasterId r:id="rId26"/>
  </p:handoutMasterIdLst>
  <p:sldIdLst>
    <p:sldId id="400" r:id="rId5"/>
    <p:sldId id="402" r:id="rId6"/>
    <p:sldId id="403" r:id="rId7"/>
    <p:sldId id="404" r:id="rId8"/>
    <p:sldId id="406" r:id="rId9"/>
    <p:sldId id="441" r:id="rId10"/>
    <p:sldId id="437" r:id="rId11"/>
    <p:sldId id="439" r:id="rId12"/>
    <p:sldId id="411" r:id="rId13"/>
    <p:sldId id="433" r:id="rId14"/>
    <p:sldId id="434" r:id="rId15"/>
    <p:sldId id="435" r:id="rId16"/>
    <p:sldId id="436" r:id="rId17"/>
    <p:sldId id="416" r:id="rId18"/>
    <p:sldId id="430" r:id="rId19"/>
    <p:sldId id="418" r:id="rId20"/>
    <p:sldId id="427" r:id="rId21"/>
    <p:sldId id="412" r:id="rId22"/>
    <p:sldId id="429" r:id="rId23"/>
    <p:sldId id="43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A3D024-909B-3BC2-1496-FEEAB652808A}" name="Sher Dionisio" initials="" userId="S::Sher.Dionisio@teksystemsgs.com::02daa716-9709-4d47-a153-1943ce1675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D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2" autoAdjust="0"/>
    <p:restoredTop sz="95874" autoAdjust="0"/>
  </p:normalViewPr>
  <p:slideViewPr>
    <p:cSldViewPr snapToGrid="0">
      <p:cViewPr>
        <p:scale>
          <a:sx n="100" d="100"/>
          <a:sy n="100" d="100"/>
        </p:scale>
        <p:origin x="568" y="1000"/>
      </p:cViewPr>
      <p:guideLst/>
    </p:cSldViewPr>
  </p:slideViewPr>
  <p:outlineViewPr>
    <p:cViewPr>
      <p:scale>
        <a:sx n="33" d="100"/>
        <a:sy n="33" d="100"/>
      </p:scale>
      <p:origin x="0" y="-3902"/>
    </p:cViewPr>
  </p:outlineViewPr>
  <p:notesTextViewPr>
    <p:cViewPr>
      <p:scale>
        <a:sx n="1" d="1"/>
        <a:sy n="1" d="1"/>
      </p:scale>
      <p:origin x="0" y="0"/>
    </p:cViewPr>
  </p:notesTextViewPr>
  <p:sorterViewPr>
    <p:cViewPr>
      <p:scale>
        <a:sx n="100" d="100"/>
        <a:sy n="100" d="100"/>
      </p:scale>
      <p:origin x="0" y="-1757"/>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7/18/24</a:t>
            </a:fld>
            <a:endParaRPr lang="en-US" dirty="0"/>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dirty="0"/>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7/18/24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a:t>
            </a:fld>
            <a:endParaRPr lang="en-US" dirty="0"/>
          </a:p>
        </p:txBody>
      </p:sp>
    </p:spTree>
    <p:extLst>
      <p:ext uri="{BB962C8B-B14F-4D97-AF65-F5344CB8AC3E}">
        <p14:creationId xmlns:p14="http://schemas.microsoft.com/office/powerpoint/2010/main" val="1650740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10</a:t>
            </a:fld>
            <a:endParaRPr lang="en-US" dirty="0"/>
          </a:p>
        </p:txBody>
      </p:sp>
    </p:spTree>
    <p:extLst>
      <p:ext uri="{BB962C8B-B14F-4D97-AF65-F5344CB8AC3E}">
        <p14:creationId xmlns:p14="http://schemas.microsoft.com/office/powerpoint/2010/main" val="222589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11</a:t>
            </a:fld>
            <a:endParaRPr lang="en-US" dirty="0"/>
          </a:p>
        </p:txBody>
      </p:sp>
    </p:spTree>
    <p:extLst>
      <p:ext uri="{BB962C8B-B14F-4D97-AF65-F5344CB8AC3E}">
        <p14:creationId xmlns:p14="http://schemas.microsoft.com/office/powerpoint/2010/main" val="4274436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12</a:t>
            </a:fld>
            <a:endParaRPr lang="en-US" dirty="0"/>
          </a:p>
        </p:txBody>
      </p:sp>
    </p:spTree>
    <p:extLst>
      <p:ext uri="{BB962C8B-B14F-4D97-AF65-F5344CB8AC3E}">
        <p14:creationId xmlns:p14="http://schemas.microsoft.com/office/powerpoint/2010/main" val="127920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13</a:t>
            </a:fld>
            <a:endParaRPr lang="en-US" dirty="0"/>
          </a:p>
        </p:txBody>
      </p:sp>
    </p:spTree>
    <p:extLst>
      <p:ext uri="{BB962C8B-B14F-4D97-AF65-F5344CB8AC3E}">
        <p14:creationId xmlns:p14="http://schemas.microsoft.com/office/powerpoint/2010/main" val="1994192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14</a:t>
            </a:fld>
            <a:endParaRPr lang="en-US" dirty="0"/>
          </a:p>
        </p:txBody>
      </p:sp>
    </p:spTree>
    <p:extLst>
      <p:ext uri="{BB962C8B-B14F-4D97-AF65-F5344CB8AC3E}">
        <p14:creationId xmlns:p14="http://schemas.microsoft.com/office/powerpoint/2010/main" val="231631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15</a:t>
            </a:fld>
            <a:endParaRPr lang="en-US" dirty="0"/>
          </a:p>
        </p:txBody>
      </p:sp>
    </p:spTree>
    <p:extLst>
      <p:ext uri="{BB962C8B-B14F-4D97-AF65-F5344CB8AC3E}">
        <p14:creationId xmlns:p14="http://schemas.microsoft.com/office/powerpoint/2010/main" val="16777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16</a:t>
            </a:fld>
            <a:endParaRPr lang="en-US" dirty="0"/>
          </a:p>
        </p:txBody>
      </p:sp>
    </p:spTree>
    <p:extLst>
      <p:ext uri="{BB962C8B-B14F-4D97-AF65-F5344CB8AC3E}">
        <p14:creationId xmlns:p14="http://schemas.microsoft.com/office/powerpoint/2010/main" val="4228032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17</a:t>
            </a:fld>
            <a:endParaRPr lang="en-US" dirty="0"/>
          </a:p>
        </p:txBody>
      </p:sp>
    </p:spTree>
    <p:extLst>
      <p:ext uri="{BB962C8B-B14F-4D97-AF65-F5344CB8AC3E}">
        <p14:creationId xmlns:p14="http://schemas.microsoft.com/office/powerpoint/2010/main" val="491552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18</a:t>
            </a:fld>
            <a:endParaRPr lang="en-US" dirty="0"/>
          </a:p>
        </p:txBody>
      </p:sp>
    </p:spTree>
    <p:extLst>
      <p:ext uri="{BB962C8B-B14F-4D97-AF65-F5344CB8AC3E}">
        <p14:creationId xmlns:p14="http://schemas.microsoft.com/office/powerpoint/2010/main" val="1068251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19</a:t>
            </a:fld>
            <a:endParaRPr lang="en-US" dirty="0"/>
          </a:p>
        </p:txBody>
      </p:sp>
    </p:spTree>
    <p:extLst>
      <p:ext uri="{BB962C8B-B14F-4D97-AF65-F5344CB8AC3E}">
        <p14:creationId xmlns:p14="http://schemas.microsoft.com/office/powerpoint/2010/main" val="340205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2</a:t>
            </a:fld>
            <a:endParaRPr lang="en-US" dirty="0"/>
          </a:p>
        </p:txBody>
      </p:sp>
    </p:spTree>
    <p:extLst>
      <p:ext uri="{BB962C8B-B14F-4D97-AF65-F5344CB8AC3E}">
        <p14:creationId xmlns:p14="http://schemas.microsoft.com/office/powerpoint/2010/main" val="186647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20</a:t>
            </a:fld>
            <a:endParaRPr lang="en-US" dirty="0"/>
          </a:p>
        </p:txBody>
      </p:sp>
    </p:spTree>
    <p:extLst>
      <p:ext uri="{BB962C8B-B14F-4D97-AF65-F5344CB8AC3E}">
        <p14:creationId xmlns:p14="http://schemas.microsoft.com/office/powerpoint/2010/main" val="295607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3</a:t>
            </a:fld>
            <a:endParaRPr lang="en-US" dirty="0"/>
          </a:p>
        </p:txBody>
      </p:sp>
    </p:spTree>
    <p:extLst>
      <p:ext uri="{BB962C8B-B14F-4D97-AF65-F5344CB8AC3E}">
        <p14:creationId xmlns:p14="http://schemas.microsoft.com/office/powerpoint/2010/main" val="230772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4</a:t>
            </a:fld>
            <a:endParaRPr lang="en-US" dirty="0"/>
          </a:p>
        </p:txBody>
      </p:sp>
    </p:spTree>
    <p:extLst>
      <p:ext uri="{BB962C8B-B14F-4D97-AF65-F5344CB8AC3E}">
        <p14:creationId xmlns:p14="http://schemas.microsoft.com/office/powerpoint/2010/main" val="303043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5</a:t>
            </a:fld>
            <a:endParaRPr lang="en-US" dirty="0"/>
          </a:p>
        </p:txBody>
      </p:sp>
    </p:spTree>
    <p:extLst>
      <p:ext uri="{BB962C8B-B14F-4D97-AF65-F5344CB8AC3E}">
        <p14:creationId xmlns:p14="http://schemas.microsoft.com/office/powerpoint/2010/main" val="294539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6</a:t>
            </a:fld>
            <a:endParaRPr lang="en-US" dirty="0"/>
          </a:p>
        </p:txBody>
      </p:sp>
    </p:spTree>
    <p:extLst>
      <p:ext uri="{BB962C8B-B14F-4D97-AF65-F5344CB8AC3E}">
        <p14:creationId xmlns:p14="http://schemas.microsoft.com/office/powerpoint/2010/main" val="1736877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7</a:t>
            </a:fld>
            <a:endParaRPr lang="en-US" dirty="0"/>
          </a:p>
        </p:txBody>
      </p:sp>
    </p:spTree>
    <p:extLst>
      <p:ext uri="{BB962C8B-B14F-4D97-AF65-F5344CB8AC3E}">
        <p14:creationId xmlns:p14="http://schemas.microsoft.com/office/powerpoint/2010/main" val="1717128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8</a:t>
            </a:fld>
            <a:endParaRPr lang="en-US" dirty="0"/>
          </a:p>
        </p:txBody>
      </p:sp>
    </p:spTree>
    <p:extLst>
      <p:ext uri="{BB962C8B-B14F-4D97-AF65-F5344CB8AC3E}">
        <p14:creationId xmlns:p14="http://schemas.microsoft.com/office/powerpoint/2010/main" val="357481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9</a:t>
            </a:fld>
            <a:endParaRPr lang="en-US" dirty="0"/>
          </a:p>
        </p:txBody>
      </p:sp>
    </p:spTree>
    <p:extLst>
      <p:ext uri="{BB962C8B-B14F-4D97-AF65-F5344CB8AC3E}">
        <p14:creationId xmlns:p14="http://schemas.microsoft.com/office/powerpoint/2010/main" val="23570189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68AC08-60AB-59E0-DA8F-498C9F26A0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7393" t="46146"/>
          <a:stretch>
            <a:fillRect/>
          </a:stretch>
        </p:blipFill>
        <p:spPr>
          <a:xfrm rot="10431885">
            <a:off x="8397863" y="4155450"/>
            <a:ext cx="3961007" cy="2910382"/>
          </a:xfrm>
          <a:custGeom>
            <a:avLst/>
            <a:gdLst>
              <a:gd name="connsiteX0" fmla="*/ 0 w 3961007"/>
              <a:gd name="connsiteY0" fmla="*/ 2910382 h 2910382"/>
              <a:gd name="connsiteX1" fmla="*/ 312841 w 3961007"/>
              <a:gd name="connsiteY1" fmla="*/ 0 h 2910382"/>
              <a:gd name="connsiteX2" fmla="*/ 3961007 w 3961007"/>
              <a:gd name="connsiteY2" fmla="*/ 392147 h 2910382"/>
              <a:gd name="connsiteX3" fmla="*/ 3961007 w 3961007"/>
              <a:gd name="connsiteY3" fmla="*/ 2910382 h 2910382"/>
            </a:gdLst>
            <a:ahLst/>
            <a:cxnLst>
              <a:cxn ang="0">
                <a:pos x="connsiteX0" y="connsiteY0"/>
              </a:cxn>
              <a:cxn ang="0">
                <a:pos x="connsiteX1" y="connsiteY1"/>
              </a:cxn>
              <a:cxn ang="0">
                <a:pos x="connsiteX2" y="connsiteY2"/>
              </a:cxn>
              <a:cxn ang="0">
                <a:pos x="connsiteX3" y="connsiteY3"/>
              </a:cxn>
            </a:cxnLst>
            <a:rect l="l" t="t" r="r" b="b"/>
            <a:pathLst>
              <a:path w="3961007" h="2910382">
                <a:moveTo>
                  <a:pt x="0" y="2910382"/>
                </a:moveTo>
                <a:lnTo>
                  <a:pt x="312841" y="0"/>
                </a:lnTo>
                <a:lnTo>
                  <a:pt x="3961007" y="392147"/>
                </a:lnTo>
                <a:lnTo>
                  <a:pt x="3961007" y="2910382"/>
                </a:lnTo>
                <a:close/>
              </a:path>
            </a:pathLst>
          </a:custGeom>
        </p:spPr>
      </p:pic>
      <p:pic>
        <p:nvPicPr>
          <p:cNvPr id="7" name="Graphic 6">
            <a:extLst>
              <a:ext uri="{FF2B5EF4-FFF2-40B4-BE49-F238E27FC236}">
                <a16:creationId xmlns:a16="http://schemas.microsoft.com/office/drawing/2014/main" id="{2CCAAD79-0F28-E27E-3415-F91C82E2B7F1}"/>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30" r="12599" b="51253"/>
          <a:stretch>
            <a:fillRect/>
          </a:stretch>
        </p:blipFill>
        <p:spPr>
          <a:xfrm rot="13235627">
            <a:off x="6807312" y="-837779"/>
            <a:ext cx="7519564" cy="3715398"/>
          </a:xfrm>
          <a:custGeom>
            <a:avLst/>
            <a:gdLst>
              <a:gd name="connsiteX0" fmla="*/ 7519564 w 7519564"/>
              <a:gd name="connsiteY0" fmla="*/ 0 h 3715398"/>
              <a:gd name="connsiteX1" fmla="*/ 3183782 w 7519564"/>
              <a:gd name="connsiteY1" fmla="*/ 3715398 h 3715398"/>
              <a:gd name="connsiteX2" fmla="*/ 0 w 7519564"/>
              <a:gd name="connsiteY2" fmla="*/ 0 h 3715398"/>
            </a:gdLst>
            <a:ahLst/>
            <a:cxnLst>
              <a:cxn ang="0">
                <a:pos x="connsiteX0" y="connsiteY0"/>
              </a:cxn>
              <a:cxn ang="0">
                <a:pos x="connsiteX1" y="connsiteY1"/>
              </a:cxn>
              <a:cxn ang="0">
                <a:pos x="connsiteX2" y="connsiteY2"/>
              </a:cxn>
            </a:cxnLst>
            <a:rect l="l" t="t" r="r" b="b"/>
            <a:pathLst>
              <a:path w="7519564" h="3715398">
                <a:moveTo>
                  <a:pt x="7519564" y="0"/>
                </a:moveTo>
                <a:lnTo>
                  <a:pt x="3183782" y="3715398"/>
                </a:lnTo>
                <a:lnTo>
                  <a:pt x="0" y="0"/>
                </a:lnTo>
                <a:close/>
              </a:path>
            </a:pathLst>
          </a:custGeom>
        </p:spPr>
      </p:pic>
      <p:pic>
        <p:nvPicPr>
          <p:cNvPr id="8" name="Graphic 7">
            <a:extLst>
              <a:ext uri="{FF2B5EF4-FFF2-40B4-BE49-F238E27FC236}">
                <a16:creationId xmlns:a16="http://schemas.microsoft.com/office/drawing/2014/main" id="{841BBD38-60F1-DEF8-CA7D-5DB3E2D5EFF8}"/>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rcRect t="80069"/>
          <a:stretch>
            <a:fillRect/>
          </a:stretch>
        </p:blipFill>
        <p:spPr>
          <a:xfrm rot="10800000">
            <a:off x="-238765" y="5718856"/>
            <a:ext cx="7493958" cy="1151336"/>
          </a:xfrm>
          <a:custGeom>
            <a:avLst/>
            <a:gdLst>
              <a:gd name="connsiteX0" fmla="*/ 7493958 w 7493958"/>
              <a:gd name="connsiteY0" fmla="*/ 1151336 h 1151336"/>
              <a:gd name="connsiteX1" fmla="*/ 0 w 7493958"/>
              <a:gd name="connsiteY1" fmla="*/ 1151336 h 1151336"/>
              <a:gd name="connsiteX2" fmla="*/ 0 w 7493958"/>
              <a:gd name="connsiteY2" fmla="*/ 0 h 1151336"/>
              <a:gd name="connsiteX3" fmla="*/ 7493958 w 7493958"/>
              <a:gd name="connsiteY3" fmla="*/ 0 h 1151336"/>
            </a:gdLst>
            <a:ahLst/>
            <a:cxnLst>
              <a:cxn ang="0">
                <a:pos x="connsiteX0" y="connsiteY0"/>
              </a:cxn>
              <a:cxn ang="0">
                <a:pos x="connsiteX1" y="connsiteY1"/>
              </a:cxn>
              <a:cxn ang="0">
                <a:pos x="connsiteX2" y="connsiteY2"/>
              </a:cxn>
              <a:cxn ang="0">
                <a:pos x="connsiteX3" y="connsiteY3"/>
              </a:cxn>
            </a:cxnLst>
            <a:rect l="l" t="t" r="r" b="b"/>
            <a:pathLst>
              <a:path w="7493958" h="1151336">
                <a:moveTo>
                  <a:pt x="7493958" y="1151336"/>
                </a:moveTo>
                <a:lnTo>
                  <a:pt x="0" y="1151336"/>
                </a:lnTo>
                <a:lnTo>
                  <a:pt x="0" y="0"/>
                </a:lnTo>
                <a:lnTo>
                  <a:pt x="7493958" y="0"/>
                </a:lnTo>
                <a:close/>
              </a:path>
            </a:pathLst>
          </a:custGeom>
        </p:spPr>
      </p:pic>
      <p:pic>
        <p:nvPicPr>
          <p:cNvPr id="9" name="Graphic 8">
            <a:extLst>
              <a:ext uri="{FF2B5EF4-FFF2-40B4-BE49-F238E27FC236}">
                <a16:creationId xmlns:a16="http://schemas.microsoft.com/office/drawing/2014/main" id="{CEE6B663-76A9-99E3-003F-54C0C9C75924}"/>
              </a:ext>
              <a:ext uri="{C183D7F6-B498-43B3-948B-1728B52AA6E4}">
                <adec:decorative xmlns:adec="http://schemas.microsoft.com/office/drawing/2017/decorative" val="1"/>
              </a:ext>
            </a:extLst>
          </p:cNvPr>
          <p:cNvPicPr>
            <a:picLocks noChangeAspect="1"/>
          </p:cNvPicPr>
          <p:nvPr userDrawn="1"/>
        </p:nvPicPr>
        <p:blipFill>
          <a:blip r:embed="rId8">
            <a:extLst>
              <a:ext uri="{96DAC541-7B7A-43D3-8B79-37D633B846F1}">
                <asvg:svgBlip xmlns:asvg="http://schemas.microsoft.com/office/drawing/2016/SVG/main" r:embed="rId9"/>
              </a:ext>
            </a:extLst>
          </a:blip>
          <a:srcRect r="22607" b="41886"/>
          <a:stretch>
            <a:fillRect/>
          </a:stretch>
        </p:blipFill>
        <p:spPr>
          <a:xfrm rot="7076154">
            <a:off x="-2918822" y="602036"/>
            <a:ext cx="7976987" cy="4617239"/>
          </a:xfrm>
          <a:custGeom>
            <a:avLst/>
            <a:gdLst>
              <a:gd name="connsiteX0" fmla="*/ 0 w 7976987"/>
              <a:gd name="connsiteY0" fmla="*/ 999998 h 4617239"/>
              <a:gd name="connsiteX1" fmla="*/ 0 w 7976987"/>
              <a:gd name="connsiteY1" fmla="*/ 0 h 4617239"/>
              <a:gd name="connsiteX2" fmla="*/ 7232280 w 7976987"/>
              <a:gd name="connsiteY2" fmla="*/ 0 h 4617239"/>
              <a:gd name="connsiteX3" fmla="*/ 7976987 w 7976987"/>
              <a:gd name="connsiteY3" fmla="*/ 1404379 h 4617239"/>
              <a:gd name="connsiteX4" fmla="*/ 1918134 w 7976987"/>
              <a:gd name="connsiteY4" fmla="*/ 4617239 h 46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987" h="4617239">
                <a:moveTo>
                  <a:pt x="0" y="999998"/>
                </a:moveTo>
                <a:lnTo>
                  <a:pt x="0" y="0"/>
                </a:lnTo>
                <a:lnTo>
                  <a:pt x="7232280" y="0"/>
                </a:lnTo>
                <a:lnTo>
                  <a:pt x="7976987" y="1404379"/>
                </a:lnTo>
                <a:lnTo>
                  <a:pt x="1918134" y="4617239"/>
                </a:lnTo>
                <a:close/>
              </a:path>
            </a:pathLst>
          </a:custGeom>
        </p:spPr>
      </p:pic>
      <p:sp>
        <p:nvSpPr>
          <p:cNvPr id="10" name="Freeform 8">
            <a:extLst>
              <a:ext uri="{FF2B5EF4-FFF2-40B4-BE49-F238E27FC236}">
                <a16:creationId xmlns:a16="http://schemas.microsoft.com/office/drawing/2014/main" id="{94A85E6B-D9D6-122C-BE65-44FDAEAF051F}"/>
              </a:ext>
              <a:ext uri="{C183D7F6-B498-43B3-948B-1728B52AA6E4}">
                <adec:decorative xmlns:adec="http://schemas.microsoft.com/office/drawing/2017/decorative" val="1"/>
              </a:ext>
            </a:extLst>
          </p:cNvPr>
          <p:cNvSpPr/>
          <p:nvPr userDrawn="1"/>
        </p:nvSpPr>
        <p:spPr>
          <a:xfrm>
            <a:off x="1567895" y="0"/>
            <a:ext cx="2938406" cy="614238"/>
          </a:xfrm>
          <a:custGeom>
            <a:avLst/>
            <a:gdLst>
              <a:gd name="connsiteX0" fmla="*/ 0 w 2938406"/>
              <a:gd name="connsiteY0" fmla="*/ 0 h 614238"/>
              <a:gd name="connsiteX1" fmla="*/ 2938406 w 2938406"/>
              <a:gd name="connsiteY1" fmla="*/ 0 h 614238"/>
              <a:gd name="connsiteX2" fmla="*/ 2930135 w 2938406"/>
              <a:gd name="connsiteY2" fmla="*/ 9100 h 614238"/>
              <a:gd name="connsiteX3" fmla="*/ 1469203 w 2938406"/>
              <a:gd name="connsiteY3" fmla="*/ 614238 h 614238"/>
              <a:gd name="connsiteX4" fmla="*/ 8271 w 2938406"/>
              <a:gd name="connsiteY4" fmla="*/ 9100 h 61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406" h="614238">
                <a:moveTo>
                  <a:pt x="0" y="0"/>
                </a:moveTo>
                <a:lnTo>
                  <a:pt x="2938406" y="0"/>
                </a:lnTo>
                <a:lnTo>
                  <a:pt x="2930135" y="9100"/>
                </a:lnTo>
                <a:cubicBezTo>
                  <a:pt x="2556250" y="382985"/>
                  <a:pt x="2039733" y="614238"/>
                  <a:pt x="1469203" y="614238"/>
                </a:cubicBezTo>
                <a:cubicBezTo>
                  <a:pt x="898674" y="614238"/>
                  <a:pt x="382156" y="382985"/>
                  <a:pt x="8271" y="91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Block Arc 11">
            <a:extLst>
              <a:ext uri="{FF2B5EF4-FFF2-40B4-BE49-F238E27FC236}">
                <a16:creationId xmlns:a16="http://schemas.microsoft.com/office/drawing/2014/main" id="{F0363563-C230-8255-8A77-C6F5DC02E114}"/>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73C76131-1AAA-1028-5EA8-E8A5703C3962}"/>
              </a:ext>
            </a:extLst>
          </p:cNvPr>
          <p:cNvSpPr>
            <a:spLocks noGrp="1"/>
          </p:cNvSpPr>
          <p:nvPr>
            <p:ph type="title" hasCustomPrompt="1"/>
          </p:nvPr>
        </p:nvSpPr>
        <p:spPr>
          <a:xfrm>
            <a:off x="915924" y="1463040"/>
            <a:ext cx="10360152" cy="4471416"/>
          </a:xfrm>
        </p:spPr>
        <p:txBody>
          <a:bodyPr>
            <a:noAutofit/>
          </a:bodyPr>
          <a:lstStyle>
            <a:lvl1pPr algn="ctr">
              <a:lnSpc>
                <a:spcPct val="75000"/>
              </a:lnSpc>
              <a:defRPr sz="5400" cap="all" spc="600" baseline="0">
                <a:solidFill>
                  <a:schemeClr val="tx1"/>
                </a:solidFill>
                <a:latin typeface="+mj-lt"/>
              </a:defRPr>
            </a:lvl1pPr>
          </a:lstStyle>
          <a:p>
            <a:r>
              <a:rPr lang="en-US" dirty="0"/>
              <a:t>Click to add title</a:t>
            </a:r>
          </a:p>
        </p:txBody>
      </p:sp>
    </p:spTree>
    <p:extLst>
      <p:ext uri="{BB962C8B-B14F-4D97-AF65-F5344CB8AC3E}">
        <p14:creationId xmlns:p14="http://schemas.microsoft.com/office/powerpoint/2010/main" val="142376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BD2995-6344-0C11-3D12-6B4C7A5F228C}"/>
              </a:ext>
              <a:ext uri="{C183D7F6-B498-43B3-948B-1728B52AA6E4}">
                <adec:decorative xmlns:adec="http://schemas.microsoft.com/office/drawing/2017/decorative" val="1"/>
              </a:ext>
            </a:extLst>
          </p:cNvPr>
          <p:cNvCxnSpPr>
            <a:cxnSpLocks/>
          </p:cNvCxnSpPr>
          <p:nvPr userDrawn="1"/>
        </p:nvCxnSpPr>
        <p:spPr>
          <a:xfrm>
            <a:off x="5921979" y="834643"/>
            <a:ext cx="5568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699372" y="536983"/>
            <a:ext cx="4987598" cy="1806163"/>
          </a:xfrm>
          <a:prstGeom prst="rect">
            <a:avLst/>
          </a:prstGeom>
        </p:spPr>
        <p:txBody>
          <a:bodyPr vert="horz" lIns="0" tIns="45720" rIns="91440" bIns="45720" rtlCol="0" anchor="t">
            <a:noAutofit/>
          </a:bodyPr>
          <a:lstStyle>
            <a:lvl1pPr>
              <a:defRPr sz="3200" spc="300" baseline="0"/>
            </a:lvl1pPr>
          </a:lstStyle>
          <a:p>
            <a:r>
              <a:rPr lang="en-US" dirty="0"/>
              <a:t>Click to add title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
        <p:nvSpPr>
          <p:cNvPr id="12" name="Table Placeholder 11">
            <a:extLst>
              <a:ext uri="{FF2B5EF4-FFF2-40B4-BE49-F238E27FC236}">
                <a16:creationId xmlns:a16="http://schemas.microsoft.com/office/drawing/2014/main" id="{23945778-2B6F-930D-51C8-417685BC4E19}"/>
              </a:ext>
            </a:extLst>
          </p:cNvPr>
          <p:cNvSpPr>
            <a:spLocks noGrp="1"/>
          </p:cNvSpPr>
          <p:nvPr>
            <p:ph type="tbl" sz="quarter" idx="11"/>
          </p:nvPr>
        </p:nvSpPr>
        <p:spPr>
          <a:xfrm>
            <a:off x="698376" y="2366300"/>
            <a:ext cx="10791949" cy="3587750"/>
          </a:xfrm>
        </p:spPr>
        <p:txBody>
          <a:bodyPr/>
          <a:lstStyle>
            <a:lvl1pPr>
              <a:defRPr/>
            </a:lvl1pPr>
          </a:lstStyle>
          <a:p>
            <a:r>
              <a:rPr lang="en-US" dirty="0"/>
              <a:t>Click icon to add table</a:t>
            </a:r>
          </a:p>
        </p:txBody>
      </p:sp>
    </p:spTree>
    <p:extLst>
      <p:ext uri="{BB962C8B-B14F-4D97-AF65-F5344CB8AC3E}">
        <p14:creationId xmlns:p14="http://schemas.microsoft.com/office/powerpoint/2010/main" val="129981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6" name="Freeform 20">
            <a:extLst>
              <a:ext uri="{FF2B5EF4-FFF2-40B4-BE49-F238E27FC236}">
                <a16:creationId xmlns:a16="http://schemas.microsoft.com/office/drawing/2014/main" id="{5E0168A1-8EA7-E075-A0E3-CC98D3A7A5F5}"/>
              </a:ext>
              <a:ext uri="{C183D7F6-B498-43B3-948B-1728B52AA6E4}">
                <adec:decorative xmlns:adec="http://schemas.microsoft.com/office/drawing/2017/decorative" val="1"/>
              </a:ext>
            </a:extLst>
          </p:cNvPr>
          <p:cNvSpPr/>
          <p:nvPr userDrawn="1"/>
        </p:nvSpPr>
        <p:spPr>
          <a:xfrm rot="16200000">
            <a:off x="45460" y="5586515"/>
            <a:ext cx="1218019" cy="1324951"/>
          </a:xfrm>
          <a:custGeom>
            <a:avLst/>
            <a:gdLst>
              <a:gd name="connsiteX0" fmla="*/ 1218019 w 1218019"/>
              <a:gd name="connsiteY0" fmla="*/ 0 h 1324951"/>
              <a:gd name="connsiteX1" fmla="*/ 0 w 1218019"/>
              <a:gd name="connsiteY1" fmla="*/ 0 h 1324951"/>
              <a:gd name="connsiteX2" fmla="*/ 0 w 1218019"/>
              <a:gd name="connsiteY2" fmla="*/ 1324951 h 1324951"/>
              <a:gd name="connsiteX3" fmla="*/ 44025 w 1218019"/>
              <a:gd name="connsiteY3" fmla="*/ 1308837 h 1324951"/>
              <a:gd name="connsiteX4" fmla="*/ 1213001 w 1218019"/>
              <a:gd name="connsiteY4" fmla="*/ 19515 h 1324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019" h="1324951">
                <a:moveTo>
                  <a:pt x="1218019" y="0"/>
                </a:moveTo>
                <a:lnTo>
                  <a:pt x="0" y="0"/>
                </a:lnTo>
                <a:lnTo>
                  <a:pt x="0" y="1324951"/>
                </a:lnTo>
                <a:lnTo>
                  <a:pt x="44025" y="1308837"/>
                </a:lnTo>
                <a:cubicBezTo>
                  <a:pt x="600182" y="1073602"/>
                  <a:pt x="1031901" y="601768"/>
                  <a:pt x="1213001" y="19515"/>
                </a:cubicBezTo>
                <a:close/>
              </a:path>
            </a:pathLst>
          </a:cu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5">
            <a:extLst>
              <a:ext uri="{FF2B5EF4-FFF2-40B4-BE49-F238E27FC236}">
                <a16:creationId xmlns:a16="http://schemas.microsoft.com/office/drawing/2014/main" id="{235F4B08-36B8-4D96-46A3-640589F2B9ED}"/>
              </a:ext>
              <a:ext uri="{C183D7F6-B498-43B3-948B-1728B52AA6E4}">
                <adec:decorative xmlns:adec="http://schemas.microsoft.com/office/drawing/2017/decorative" val="1"/>
              </a:ext>
            </a:extLst>
          </p:cNvPr>
          <p:cNvSpPr/>
          <p:nvPr userDrawn="1"/>
        </p:nvSpPr>
        <p:spPr>
          <a:xfrm rot="5400000" flipH="1">
            <a:off x="442520" y="-450526"/>
            <a:ext cx="1018073" cy="1919124"/>
          </a:xfrm>
          <a:custGeom>
            <a:avLst/>
            <a:gdLst>
              <a:gd name="connsiteX0" fmla="*/ 1018073 w 1018073"/>
              <a:gd name="connsiteY0" fmla="*/ 1919124 h 1919124"/>
              <a:gd name="connsiteX1" fmla="*/ 1018073 w 1018073"/>
              <a:gd name="connsiteY1" fmla="*/ 0 h 1919124"/>
              <a:gd name="connsiteX2" fmla="*/ 860680 w 1018073"/>
              <a:gd name="connsiteY2" fmla="*/ 92033 h 1919124"/>
              <a:gd name="connsiteX3" fmla="*/ 45685 w 1018073"/>
              <a:gd name="connsiteY3" fmla="*/ 1217247 h 1919124"/>
              <a:gd name="connsiteX4" fmla="*/ 29068 w 1018073"/>
              <a:gd name="connsiteY4" fmla="*/ 1808525 h 1919124"/>
              <a:gd name="connsiteX5" fmla="*/ 59967 w 1018073"/>
              <a:gd name="connsiteY5" fmla="*/ 1919124 h 191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073" h="1919124">
                <a:moveTo>
                  <a:pt x="1018073" y="1919124"/>
                </a:moveTo>
                <a:lnTo>
                  <a:pt x="1018073" y="0"/>
                </a:lnTo>
                <a:lnTo>
                  <a:pt x="860680" y="92033"/>
                </a:lnTo>
                <a:cubicBezTo>
                  <a:pt x="468017" y="356206"/>
                  <a:pt x="159674" y="774823"/>
                  <a:pt x="45685" y="1217247"/>
                </a:cubicBezTo>
                <a:cubicBezTo>
                  <a:pt x="-9143" y="1412111"/>
                  <a:pt x="-14542" y="1615180"/>
                  <a:pt x="29068" y="1808525"/>
                </a:cubicBezTo>
                <a:lnTo>
                  <a:pt x="59967" y="1919124"/>
                </a:lnTo>
                <a:close/>
              </a:path>
            </a:pathLst>
          </a:custGeom>
          <a:solidFill>
            <a:schemeClr val="accent5"/>
          </a:solidFill>
          <a:ln w="202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4" name="Freeform: Shape 4">
            <a:extLst>
              <a:ext uri="{FF2B5EF4-FFF2-40B4-BE49-F238E27FC236}">
                <a16:creationId xmlns:a16="http://schemas.microsoft.com/office/drawing/2014/main" id="{71E3A63B-01EF-B3B1-F861-1BBC4411F929}"/>
              </a:ext>
              <a:ext uri="{C183D7F6-B498-43B3-948B-1728B52AA6E4}">
                <adec:decorative xmlns:adec="http://schemas.microsoft.com/office/drawing/2017/decorative" val="1"/>
              </a:ext>
            </a:extLst>
          </p:cNvPr>
          <p:cNvSpPr/>
          <p:nvPr userDrawn="1"/>
        </p:nvSpPr>
        <p:spPr>
          <a:xfrm flipH="1" flipV="1">
            <a:off x="10243539" y="-1"/>
            <a:ext cx="1948461" cy="1453974"/>
          </a:xfrm>
          <a:custGeom>
            <a:avLst/>
            <a:gdLst>
              <a:gd name="connsiteX0" fmla="*/ 0 w 1948461"/>
              <a:gd name="connsiteY0" fmla="*/ 0 h 1453974"/>
              <a:gd name="connsiteX1" fmla="*/ 32434 w 1948461"/>
              <a:gd name="connsiteY1" fmla="*/ 41394 h 1453974"/>
              <a:gd name="connsiteX2" fmla="*/ 611626 w 1948461"/>
              <a:gd name="connsiteY2" fmla="*/ 508597 h 1453974"/>
              <a:gd name="connsiteX3" fmla="*/ 1902163 w 1948461"/>
              <a:gd name="connsiteY3" fmla="*/ 1370646 h 1453974"/>
              <a:gd name="connsiteX4" fmla="*/ 1948461 w 1948461"/>
              <a:gd name="connsiteY4" fmla="*/ 1453974 h 1453974"/>
              <a:gd name="connsiteX5" fmla="*/ 0 w 1948461"/>
              <a:gd name="connsiteY5" fmla="*/ 1453974 h 145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461" h="1453974">
                <a:moveTo>
                  <a:pt x="0" y="0"/>
                </a:moveTo>
                <a:lnTo>
                  <a:pt x="32434" y="41394"/>
                </a:lnTo>
                <a:cubicBezTo>
                  <a:pt x="190803" y="222210"/>
                  <a:pt x="377048" y="387079"/>
                  <a:pt x="611626" y="508597"/>
                </a:cubicBezTo>
                <a:cubicBezTo>
                  <a:pt x="1000743" y="710195"/>
                  <a:pt x="1598725" y="895624"/>
                  <a:pt x="1902163" y="1370646"/>
                </a:cubicBezTo>
                <a:lnTo>
                  <a:pt x="1948461" y="1453974"/>
                </a:lnTo>
                <a:lnTo>
                  <a:pt x="0" y="1453974"/>
                </a:lnTo>
                <a:close/>
              </a:path>
            </a:pathLst>
          </a:custGeom>
          <a:solidFill>
            <a:schemeClr val="accent1"/>
          </a:solidFill>
          <a:ln w="150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15" name="Freeform: Shape 5">
            <a:extLst>
              <a:ext uri="{FF2B5EF4-FFF2-40B4-BE49-F238E27FC236}">
                <a16:creationId xmlns:a16="http://schemas.microsoft.com/office/drawing/2014/main" id="{D93AB7B1-DA47-81AC-9BD3-0767E499EFFE}"/>
              </a:ext>
              <a:ext uri="{C183D7F6-B498-43B3-948B-1728B52AA6E4}">
                <adec:decorative xmlns:adec="http://schemas.microsoft.com/office/drawing/2017/decorative" val="1"/>
              </a:ext>
            </a:extLst>
          </p:cNvPr>
          <p:cNvSpPr/>
          <p:nvPr userDrawn="1"/>
        </p:nvSpPr>
        <p:spPr>
          <a:xfrm rot="10800000">
            <a:off x="7248231" y="5855618"/>
            <a:ext cx="4943770" cy="1002382"/>
          </a:xfrm>
          <a:custGeom>
            <a:avLst/>
            <a:gdLst>
              <a:gd name="connsiteX0" fmla="*/ 0 w 4943770"/>
              <a:gd name="connsiteY0" fmla="*/ 0 h 1002382"/>
              <a:gd name="connsiteX1" fmla="*/ 4943770 w 4943770"/>
              <a:gd name="connsiteY1" fmla="*/ 0 h 1002382"/>
              <a:gd name="connsiteX2" fmla="*/ 4906928 w 4943770"/>
              <a:gd name="connsiteY2" fmla="*/ 44581 h 1002382"/>
              <a:gd name="connsiteX3" fmla="*/ 2525640 w 4943770"/>
              <a:gd name="connsiteY3" fmla="*/ 241508 h 1002382"/>
              <a:gd name="connsiteX4" fmla="*/ 1667268 w 4943770"/>
              <a:gd name="connsiteY4" fmla="*/ 163732 h 1002382"/>
              <a:gd name="connsiteX5" fmla="*/ 1317749 w 4943770"/>
              <a:gd name="connsiteY5" fmla="*/ 293864 h 1002382"/>
              <a:gd name="connsiteX6" fmla="*/ 75310 w 4943770"/>
              <a:gd name="connsiteY6" fmla="*/ 989292 h 1002382"/>
              <a:gd name="connsiteX7" fmla="*/ 0 w 4943770"/>
              <a:gd name="connsiteY7" fmla="*/ 1002382 h 100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3770" h="1002382">
                <a:moveTo>
                  <a:pt x="0" y="0"/>
                </a:moveTo>
                <a:lnTo>
                  <a:pt x="4943770" y="0"/>
                </a:lnTo>
                <a:lnTo>
                  <a:pt x="4906928" y="44581"/>
                </a:lnTo>
                <a:cubicBezTo>
                  <a:pt x="4311119" y="665259"/>
                  <a:pt x="3275391" y="550750"/>
                  <a:pt x="2525640" y="241508"/>
                </a:cubicBezTo>
                <a:cubicBezTo>
                  <a:pt x="2174456" y="97448"/>
                  <a:pt x="1956229" y="100710"/>
                  <a:pt x="1667268" y="163732"/>
                </a:cubicBezTo>
                <a:cubicBezTo>
                  <a:pt x="1546867" y="189990"/>
                  <a:pt x="1429272" y="233773"/>
                  <a:pt x="1317749" y="293864"/>
                </a:cubicBezTo>
                <a:cubicBezTo>
                  <a:pt x="1050964" y="428937"/>
                  <a:pt x="614633" y="864100"/>
                  <a:pt x="75310" y="989292"/>
                </a:cubicBezTo>
                <a:lnTo>
                  <a:pt x="0" y="1002382"/>
                </a:lnTo>
                <a:close/>
              </a:path>
            </a:pathLst>
          </a:custGeom>
          <a:solidFill>
            <a:schemeClr val="accent6"/>
          </a:solidFill>
          <a:ln w="34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5408762" y="914400"/>
            <a:ext cx="5870448" cy="5029200"/>
          </a:xfrm>
          <a:prstGeom prst="rect">
            <a:avLst/>
          </a:prstGeom>
        </p:spPr>
        <p:txBody>
          <a:bodyPr vert="horz" lIns="0" tIns="45720" rIns="0" bIns="45720" rtlCol="0" anchor="ctr">
            <a:noAutofit/>
          </a:bodyPr>
          <a:lstStyle>
            <a:lvl1pPr>
              <a:lnSpc>
                <a:spcPct val="75000"/>
              </a:lnSpc>
              <a:defRPr sz="5400" cap="all" spc="0" baseline="0"/>
            </a:lvl1pPr>
          </a:lstStyle>
          <a:p>
            <a:r>
              <a:rPr lang="en-US" dirty="0"/>
              <a:t>Click to add title</a:t>
            </a:r>
          </a:p>
        </p:txBody>
      </p:sp>
      <p:sp>
        <p:nvSpPr>
          <p:cNvPr id="5" name="Picture Placeholder 4">
            <a:extLst>
              <a:ext uri="{FF2B5EF4-FFF2-40B4-BE49-F238E27FC236}">
                <a16:creationId xmlns:a16="http://schemas.microsoft.com/office/drawing/2014/main" id="{BDDF44C2-2412-E9A3-C652-50DB0A363319}"/>
              </a:ext>
            </a:extLst>
          </p:cNvPr>
          <p:cNvSpPr>
            <a:spLocks noGrp="1"/>
          </p:cNvSpPr>
          <p:nvPr>
            <p:ph type="pic" sz="quarter" idx="11"/>
          </p:nvPr>
        </p:nvSpPr>
        <p:spPr>
          <a:xfrm>
            <a:off x="0" y="0"/>
            <a:ext cx="4943475" cy="6858000"/>
          </a:xfrm>
          <a:custGeom>
            <a:avLst/>
            <a:gdLst>
              <a:gd name="connsiteX0" fmla="*/ 1911118 w 4943475"/>
              <a:gd name="connsiteY0" fmla="*/ 0 h 6858000"/>
              <a:gd name="connsiteX1" fmla="*/ 4943475 w 4943475"/>
              <a:gd name="connsiteY1" fmla="*/ 0 h 6858000"/>
              <a:gd name="connsiteX2" fmla="*/ 4943475 w 4943475"/>
              <a:gd name="connsiteY2" fmla="*/ 6858000 h 6858000"/>
              <a:gd name="connsiteX3" fmla="*/ 1316945 w 4943475"/>
              <a:gd name="connsiteY3" fmla="*/ 6858000 h 6858000"/>
              <a:gd name="connsiteX4" fmla="*/ 1300831 w 4943475"/>
              <a:gd name="connsiteY4" fmla="*/ 6813975 h 6858000"/>
              <a:gd name="connsiteX5" fmla="*/ 11509 w 4943475"/>
              <a:gd name="connsiteY5" fmla="*/ 5644999 h 6858000"/>
              <a:gd name="connsiteX6" fmla="*/ 0 w 4943475"/>
              <a:gd name="connsiteY6" fmla="*/ 5642040 h 6858000"/>
              <a:gd name="connsiteX7" fmla="*/ 0 w 4943475"/>
              <a:gd name="connsiteY7" fmla="*/ 960342 h 6858000"/>
              <a:gd name="connsiteX8" fmla="*/ 102594 w 4943475"/>
              <a:gd name="connsiteY8" fmla="*/ 989005 h 6858000"/>
              <a:gd name="connsiteX9" fmla="*/ 693872 w 4943475"/>
              <a:gd name="connsiteY9" fmla="*/ 972388 h 6858000"/>
              <a:gd name="connsiteX10" fmla="*/ 1819086 w 4943475"/>
              <a:gd name="connsiteY10" fmla="*/ 157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3475" h="6858000">
                <a:moveTo>
                  <a:pt x="1911118" y="0"/>
                </a:moveTo>
                <a:lnTo>
                  <a:pt x="4943475" y="0"/>
                </a:lnTo>
                <a:lnTo>
                  <a:pt x="4943475" y="6858000"/>
                </a:lnTo>
                <a:lnTo>
                  <a:pt x="1316945" y="6858000"/>
                </a:lnTo>
                <a:lnTo>
                  <a:pt x="1300831" y="6813975"/>
                </a:lnTo>
                <a:cubicBezTo>
                  <a:pt x="1065596" y="6257818"/>
                  <a:pt x="593762" y="5826099"/>
                  <a:pt x="11509" y="5644999"/>
                </a:cubicBezTo>
                <a:lnTo>
                  <a:pt x="0" y="5642040"/>
                </a:lnTo>
                <a:lnTo>
                  <a:pt x="0" y="960342"/>
                </a:lnTo>
                <a:lnTo>
                  <a:pt x="102594" y="989005"/>
                </a:lnTo>
                <a:cubicBezTo>
                  <a:pt x="295939" y="1032615"/>
                  <a:pt x="499008" y="1027216"/>
                  <a:pt x="693872" y="972388"/>
                </a:cubicBezTo>
                <a:cubicBezTo>
                  <a:pt x="1136296" y="858399"/>
                  <a:pt x="1554913" y="550056"/>
                  <a:pt x="1819086" y="157393"/>
                </a:cubicBezTo>
                <a:close/>
              </a:path>
            </a:pathLst>
          </a:custGeom>
        </p:spPr>
        <p:txBody>
          <a:bodyPr wrap="square" tIns="1005840">
            <a:noAutofit/>
          </a:bodyPr>
          <a:lstStyle>
            <a:lvl1pPr marL="0" indent="0" algn="ctr">
              <a:buNone/>
              <a:defRPr/>
            </a:lvl1pPr>
          </a:lstStyle>
          <a:p>
            <a:r>
              <a:rPr lang="en-US" dirty="0"/>
              <a:t>Click icon to add picture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41142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3">
    <p:spTree>
      <p:nvGrpSpPr>
        <p:cNvPr id="1" name=""/>
        <p:cNvGrpSpPr/>
        <p:nvPr/>
      </p:nvGrpSpPr>
      <p:grpSpPr>
        <a:xfrm>
          <a:off x="0" y="0"/>
          <a:ext cx="0" cy="0"/>
          <a:chOff x="0" y="0"/>
          <a:chExt cx="0" cy="0"/>
        </a:xfrm>
      </p:grpSpPr>
      <p:sp>
        <p:nvSpPr>
          <p:cNvPr id="5" name="Freeform: Shape 22">
            <a:extLst>
              <a:ext uri="{FF2B5EF4-FFF2-40B4-BE49-F238E27FC236}">
                <a16:creationId xmlns:a16="http://schemas.microsoft.com/office/drawing/2014/main" id="{0FA877A3-B2AE-5C65-DE20-D16387871BE5}"/>
              </a:ext>
              <a:ext uri="{C183D7F6-B498-43B3-948B-1728B52AA6E4}">
                <adec:decorative xmlns:adec="http://schemas.microsoft.com/office/drawing/2017/decorative" val="1"/>
              </a:ext>
            </a:extLst>
          </p:cNvPr>
          <p:cNvSpPr/>
          <p:nvPr userDrawn="1"/>
        </p:nvSpPr>
        <p:spPr>
          <a:xfrm>
            <a:off x="8906392" y="4720062"/>
            <a:ext cx="3285608" cy="2137938"/>
          </a:xfrm>
          <a:custGeom>
            <a:avLst/>
            <a:gdLst>
              <a:gd name="connsiteX0" fmla="*/ 3285608 w 3285608"/>
              <a:gd name="connsiteY0" fmla="*/ 0 h 2137938"/>
              <a:gd name="connsiteX1" fmla="*/ 3285608 w 3285608"/>
              <a:gd name="connsiteY1" fmla="*/ 2137938 h 2137938"/>
              <a:gd name="connsiteX2" fmla="*/ 0 w 3285608"/>
              <a:gd name="connsiteY2" fmla="*/ 2137938 h 2137938"/>
              <a:gd name="connsiteX3" fmla="*/ 53213 w 3285608"/>
              <a:gd name="connsiteY3" fmla="*/ 2070398 h 2137938"/>
              <a:gd name="connsiteX4" fmla="*/ 1464698 w 3285608"/>
              <a:gd name="connsiteY4" fmla="*/ 1425184 h 2137938"/>
              <a:gd name="connsiteX5" fmla="*/ 3278751 w 3285608"/>
              <a:gd name="connsiteY5" fmla="*/ 2109 h 213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608" h="2137938">
                <a:moveTo>
                  <a:pt x="3285608" y="0"/>
                </a:moveTo>
                <a:lnTo>
                  <a:pt x="3285608" y="2137938"/>
                </a:lnTo>
                <a:lnTo>
                  <a:pt x="0" y="2137938"/>
                </a:lnTo>
                <a:lnTo>
                  <a:pt x="53213" y="2070398"/>
                </a:lnTo>
                <a:cubicBezTo>
                  <a:pt x="428518" y="1649846"/>
                  <a:pt x="1048414" y="1562150"/>
                  <a:pt x="1464698" y="1425184"/>
                </a:cubicBezTo>
                <a:cubicBezTo>
                  <a:pt x="2343037" y="1136242"/>
                  <a:pt x="2721555" y="228637"/>
                  <a:pt x="3278751" y="2109"/>
                </a:cubicBezTo>
                <a:close/>
              </a:path>
            </a:pathLst>
          </a:custGeom>
          <a:solidFill>
            <a:schemeClr val="accent6"/>
          </a:solidFill>
          <a:ln w="21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cxnSp>
        <p:nvCxnSpPr>
          <p:cNvPr id="3" name="Straight Connector 2">
            <a:extLst>
              <a:ext uri="{FF2B5EF4-FFF2-40B4-BE49-F238E27FC236}">
                <a16:creationId xmlns:a16="http://schemas.microsoft.com/office/drawing/2014/main" id="{0FBD2995-6344-0C11-3D12-6B4C7A5F228C}"/>
              </a:ext>
              <a:ext uri="{C183D7F6-B498-43B3-948B-1728B52AA6E4}">
                <adec:decorative xmlns:adec="http://schemas.microsoft.com/office/drawing/2017/decorative" val="1"/>
              </a:ext>
            </a:extLst>
          </p:cNvPr>
          <p:cNvCxnSpPr>
            <a:cxnSpLocks/>
          </p:cNvCxnSpPr>
          <p:nvPr userDrawn="1"/>
        </p:nvCxnSpPr>
        <p:spPr>
          <a:xfrm>
            <a:off x="5921979" y="834643"/>
            <a:ext cx="5568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699372" y="536983"/>
            <a:ext cx="4987598" cy="1806163"/>
          </a:xfrm>
          <a:prstGeom prst="rect">
            <a:avLst/>
          </a:prstGeom>
        </p:spPr>
        <p:txBody>
          <a:bodyPr vert="horz" lIns="0" tIns="45720" rIns="91440" bIns="45720" rtlCol="0" anchor="t">
            <a:noAutofit/>
          </a:bodyPr>
          <a:lstStyle>
            <a:lvl1pPr>
              <a:defRPr sz="3200" spc="300" baseline="0"/>
            </a:lvl1pPr>
          </a:lstStyle>
          <a:p>
            <a:r>
              <a:rPr lang="en-US" dirty="0"/>
              <a:t>Click to add title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
        <p:nvSpPr>
          <p:cNvPr id="11" name="Content Placeholder 10">
            <a:extLst>
              <a:ext uri="{FF2B5EF4-FFF2-40B4-BE49-F238E27FC236}">
                <a16:creationId xmlns:a16="http://schemas.microsoft.com/office/drawing/2014/main" id="{6ED64F80-2CCD-28E9-12D1-CFA0E295299B}"/>
              </a:ext>
            </a:extLst>
          </p:cNvPr>
          <p:cNvSpPr>
            <a:spLocks noGrp="1"/>
          </p:cNvSpPr>
          <p:nvPr>
            <p:ph sz="quarter" idx="10" hasCustomPrompt="1"/>
          </p:nvPr>
        </p:nvSpPr>
        <p:spPr>
          <a:xfrm>
            <a:off x="703472" y="2377871"/>
            <a:ext cx="6814371" cy="4359402"/>
          </a:xfrm>
        </p:spPr>
        <p:txBody>
          <a:bodyPr>
            <a:normAutofit/>
          </a:bodyPr>
          <a:lstStyle>
            <a:lvl1pPr marL="512064" indent="-512064">
              <a:lnSpc>
                <a:spcPct val="100000"/>
              </a:lnSpc>
              <a:spcBef>
                <a:spcPts val="600"/>
              </a:spcBef>
              <a:spcAft>
                <a:spcPts val="1200"/>
              </a:spcAft>
              <a:buFont typeface="+mj-lt"/>
              <a:buAutoNum type="arabicPeriod"/>
              <a:defRPr sz="2000"/>
            </a:lvl1pPr>
            <a:lvl2pPr marL="800100" indent="-512064">
              <a:lnSpc>
                <a:spcPct val="100000"/>
              </a:lnSpc>
              <a:spcBef>
                <a:spcPts val="600"/>
              </a:spcBef>
              <a:spcAft>
                <a:spcPts val="1200"/>
              </a:spcAft>
              <a:buFont typeface="+mj-lt"/>
              <a:buAutoNum type="arabicPeriod"/>
              <a:defRPr sz="1800"/>
            </a:lvl2pPr>
            <a:lvl3pPr marL="1257300" indent="-512064">
              <a:lnSpc>
                <a:spcPct val="100000"/>
              </a:lnSpc>
              <a:spcBef>
                <a:spcPts val="600"/>
              </a:spcBef>
              <a:spcAft>
                <a:spcPts val="1200"/>
              </a:spcAft>
              <a:buFont typeface="+mj-lt"/>
              <a:buAutoNum type="arabicPeriod"/>
              <a:defRPr sz="1600"/>
            </a:lvl3pPr>
            <a:lvl4pPr marL="1714500" indent="-512064">
              <a:lnSpc>
                <a:spcPct val="100000"/>
              </a:lnSpc>
              <a:spcBef>
                <a:spcPts val="600"/>
              </a:spcBef>
              <a:spcAft>
                <a:spcPts val="1200"/>
              </a:spcAft>
              <a:buFont typeface="+mj-lt"/>
              <a:buAutoNum type="arabicPeriod"/>
              <a:defRPr sz="1400"/>
            </a:lvl4pPr>
            <a:lvl5pPr marL="2171700" indent="-512064">
              <a:lnSpc>
                <a:spcPct val="100000"/>
              </a:lnSpc>
              <a:spcBef>
                <a:spcPts val="600"/>
              </a:spcBef>
              <a:spcAft>
                <a:spcPts val="1200"/>
              </a:spcAft>
              <a:buFont typeface="+mj-lt"/>
              <a:buAutoNum type="arabicPeriod"/>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0">
            <a:extLst>
              <a:ext uri="{FF2B5EF4-FFF2-40B4-BE49-F238E27FC236}">
                <a16:creationId xmlns:a16="http://schemas.microsoft.com/office/drawing/2014/main" id="{CB9E0096-D944-5245-13D4-92814D4D59C7}"/>
              </a:ext>
            </a:extLst>
          </p:cNvPr>
          <p:cNvSpPr>
            <a:spLocks noGrp="1"/>
          </p:cNvSpPr>
          <p:nvPr>
            <p:ph sz="quarter" idx="11" hasCustomPrompt="1"/>
          </p:nvPr>
        </p:nvSpPr>
        <p:spPr>
          <a:xfrm>
            <a:off x="7954195" y="2377871"/>
            <a:ext cx="3840407" cy="4359402"/>
          </a:xfrm>
        </p:spPr>
        <p:txBody>
          <a:bodyPr>
            <a:normAutofit/>
          </a:bodyPr>
          <a:lstStyle>
            <a:lvl1pPr marL="0" indent="0">
              <a:lnSpc>
                <a:spcPct val="100000"/>
              </a:lnSpc>
              <a:spcBef>
                <a:spcPts val="600"/>
              </a:spcBef>
              <a:spcAft>
                <a:spcPts val="1200"/>
              </a:spcAft>
              <a:buNone/>
              <a:defRPr sz="2000"/>
            </a:lvl1pPr>
            <a:lvl2pPr marL="457200" indent="0">
              <a:lnSpc>
                <a:spcPct val="100000"/>
              </a:lnSpc>
              <a:spcBef>
                <a:spcPts val="600"/>
              </a:spcBef>
              <a:spcAft>
                <a:spcPts val="1200"/>
              </a:spcAft>
              <a:buNone/>
              <a:defRPr sz="1800"/>
            </a:lvl2pPr>
            <a:lvl3pPr marL="914400" indent="0">
              <a:lnSpc>
                <a:spcPct val="100000"/>
              </a:lnSpc>
              <a:spcBef>
                <a:spcPts val="600"/>
              </a:spcBef>
              <a:spcAft>
                <a:spcPts val="1200"/>
              </a:spcAft>
              <a:buNone/>
              <a:defRPr sz="1600"/>
            </a:lvl3pPr>
            <a:lvl4pPr marL="1371600" indent="0">
              <a:lnSpc>
                <a:spcPct val="100000"/>
              </a:lnSpc>
              <a:spcBef>
                <a:spcPts val="600"/>
              </a:spcBef>
              <a:spcAft>
                <a:spcPts val="1200"/>
              </a:spcAft>
              <a:buNone/>
              <a:defRPr sz="1400"/>
            </a:lvl4pPr>
            <a:lvl5pPr marL="1828800" indent="0">
              <a:lnSpc>
                <a:spcPct val="100000"/>
              </a:lnSpc>
              <a:spcBef>
                <a:spcPts val="600"/>
              </a:spcBef>
              <a:spcAft>
                <a:spcPts val="1200"/>
              </a:spcAft>
              <a:buNone/>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061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690D34EE-F9DA-E443-4A73-7A028CD1DC77}"/>
              </a:ext>
            </a:extLst>
          </p:cNvPr>
          <p:cNvSpPr/>
          <p:nvPr userDrawn="1"/>
        </p:nvSpPr>
        <p:spPr>
          <a:xfrm>
            <a:off x="6576005" y="6244034"/>
            <a:ext cx="5128931" cy="613967"/>
          </a:xfrm>
          <a:custGeom>
            <a:avLst/>
            <a:gdLst>
              <a:gd name="connsiteX0" fmla="*/ 4291965 w 5128931"/>
              <a:gd name="connsiteY0" fmla="*/ 60 h 613967"/>
              <a:gd name="connsiteX1" fmla="*/ 4666198 w 5128931"/>
              <a:gd name="connsiteY1" fmla="*/ 89254 h 613967"/>
              <a:gd name="connsiteX2" fmla="*/ 5101197 w 5128931"/>
              <a:gd name="connsiteY2" fmla="*/ 537690 h 613967"/>
              <a:gd name="connsiteX3" fmla="*/ 5128931 w 5128931"/>
              <a:gd name="connsiteY3" fmla="*/ 613967 h 613967"/>
              <a:gd name="connsiteX4" fmla="*/ 0 w 5128931"/>
              <a:gd name="connsiteY4" fmla="*/ 613967 h 613967"/>
              <a:gd name="connsiteX5" fmla="*/ 15614 w 5128931"/>
              <a:gd name="connsiteY5" fmla="*/ 593375 h 613967"/>
              <a:gd name="connsiteX6" fmla="*/ 81739 w 5128931"/>
              <a:gd name="connsiteY6" fmla="*/ 517786 h 613967"/>
              <a:gd name="connsiteX7" fmla="*/ 2139708 w 5128931"/>
              <a:gd name="connsiteY7" fmla="*/ 331996 h 613967"/>
              <a:gd name="connsiteX8" fmla="*/ 4291965 w 5128931"/>
              <a:gd name="connsiteY8" fmla="*/ 60 h 61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8931" h="613967">
                <a:moveTo>
                  <a:pt x="4291965" y="60"/>
                </a:moveTo>
                <a:cubicBezTo>
                  <a:pt x="4425259" y="-1390"/>
                  <a:pt x="4550210" y="23536"/>
                  <a:pt x="4666198" y="89254"/>
                </a:cubicBezTo>
                <a:cubicBezTo>
                  <a:pt x="4891999" y="217207"/>
                  <a:pt x="5029133" y="370815"/>
                  <a:pt x="5101197" y="537690"/>
                </a:cubicBezTo>
                <a:lnTo>
                  <a:pt x="5128931" y="613967"/>
                </a:lnTo>
                <a:lnTo>
                  <a:pt x="0" y="613967"/>
                </a:lnTo>
                <a:lnTo>
                  <a:pt x="15614" y="593375"/>
                </a:lnTo>
                <a:cubicBezTo>
                  <a:pt x="37505" y="566465"/>
                  <a:pt x="59606" y="541212"/>
                  <a:pt x="81739" y="517786"/>
                </a:cubicBezTo>
                <a:cubicBezTo>
                  <a:pt x="726324" y="-164414"/>
                  <a:pt x="1567784" y="212292"/>
                  <a:pt x="2139708" y="331996"/>
                </a:cubicBezTo>
                <a:cubicBezTo>
                  <a:pt x="2980088" y="507931"/>
                  <a:pt x="3714356" y="6344"/>
                  <a:pt x="4291965" y="60"/>
                </a:cubicBezTo>
                <a:close/>
              </a:path>
            </a:pathLst>
          </a:custGeom>
          <a:solidFill>
            <a:schemeClr val="accent1"/>
          </a:solidFill>
          <a:ln w="237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Freeform: Shape 20">
            <a:extLst>
              <a:ext uri="{FF2B5EF4-FFF2-40B4-BE49-F238E27FC236}">
                <a16:creationId xmlns:a16="http://schemas.microsoft.com/office/drawing/2014/main" id="{DBA1AC28-AEBA-F273-D81B-DCB3F7595C06}"/>
              </a:ext>
            </a:extLst>
          </p:cNvPr>
          <p:cNvSpPr/>
          <p:nvPr userDrawn="1"/>
        </p:nvSpPr>
        <p:spPr>
          <a:xfrm>
            <a:off x="11450906" y="3547173"/>
            <a:ext cx="741094" cy="3164819"/>
          </a:xfrm>
          <a:custGeom>
            <a:avLst/>
            <a:gdLst>
              <a:gd name="connsiteX0" fmla="*/ 741094 w 741094"/>
              <a:gd name="connsiteY0" fmla="*/ 0 h 3164819"/>
              <a:gd name="connsiteX1" fmla="*/ 741094 w 741094"/>
              <a:gd name="connsiteY1" fmla="*/ 3164819 h 3164819"/>
              <a:gd name="connsiteX2" fmla="*/ 696311 w 741094"/>
              <a:gd name="connsiteY2" fmla="*/ 3128887 h 3164819"/>
              <a:gd name="connsiteX3" fmla="*/ 66029 w 741094"/>
              <a:gd name="connsiteY3" fmla="*/ 2098526 h 3164819"/>
              <a:gd name="connsiteX4" fmla="*/ 659081 w 741094"/>
              <a:gd name="connsiteY4" fmla="*/ 69283 h 3164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94" h="3164819">
                <a:moveTo>
                  <a:pt x="741094" y="0"/>
                </a:moveTo>
                <a:lnTo>
                  <a:pt x="741094" y="3164819"/>
                </a:lnTo>
                <a:lnTo>
                  <a:pt x="696311" y="3128887"/>
                </a:lnTo>
                <a:cubicBezTo>
                  <a:pt x="398216" y="2865259"/>
                  <a:pt x="172941" y="2512853"/>
                  <a:pt x="66029" y="2098526"/>
                </a:cubicBezTo>
                <a:cubicBezTo>
                  <a:pt x="-129976" y="1338929"/>
                  <a:pt x="122879" y="568970"/>
                  <a:pt x="659081" y="69283"/>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Block Arc 10">
            <a:extLst>
              <a:ext uri="{FF2B5EF4-FFF2-40B4-BE49-F238E27FC236}">
                <a16:creationId xmlns:a16="http://schemas.microsoft.com/office/drawing/2014/main" id="{BEF5AD5C-8D5B-14F6-F688-592B022821E7}"/>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3343CA5-4CA0-41D9-7ED0-D8D9D96A1D36}"/>
              </a:ext>
            </a:extLst>
          </p:cNvPr>
          <p:cNvSpPr>
            <a:spLocks noGrp="1"/>
          </p:cNvSpPr>
          <p:nvPr>
            <p:ph type="title" hasCustomPrompt="1"/>
          </p:nvPr>
        </p:nvSpPr>
        <p:spPr>
          <a:xfrm>
            <a:off x="914400" y="914400"/>
            <a:ext cx="10360152" cy="3657600"/>
          </a:xfrm>
        </p:spPr>
        <p:txBody>
          <a:bodyPr anchor="b">
            <a:noAutofit/>
          </a:bodyPr>
          <a:lstStyle>
            <a:lvl1pPr algn="ctr">
              <a:lnSpc>
                <a:spcPct val="75000"/>
              </a:lnSpc>
              <a:defRPr sz="5400" cap="all" spc="600" baseline="0"/>
            </a:lvl1pPr>
          </a:lstStyle>
          <a:p>
            <a:r>
              <a:rPr lang="en-US" dirty="0"/>
              <a:t>Click to add title</a:t>
            </a:r>
          </a:p>
        </p:txBody>
      </p:sp>
      <p:sp>
        <p:nvSpPr>
          <p:cNvPr id="15" name="Content Placeholder 14">
            <a:extLst>
              <a:ext uri="{FF2B5EF4-FFF2-40B4-BE49-F238E27FC236}">
                <a16:creationId xmlns:a16="http://schemas.microsoft.com/office/drawing/2014/main" id="{FFB058F7-2BE2-A189-1B03-F472C5510883}"/>
              </a:ext>
            </a:extLst>
          </p:cNvPr>
          <p:cNvSpPr>
            <a:spLocks noGrp="1"/>
          </p:cNvSpPr>
          <p:nvPr>
            <p:ph sz="quarter" idx="10" hasCustomPrompt="1"/>
          </p:nvPr>
        </p:nvSpPr>
        <p:spPr>
          <a:xfrm>
            <a:off x="1630363" y="5006113"/>
            <a:ext cx="8931275" cy="1720850"/>
          </a:xfrm>
        </p:spPr>
        <p:txBody>
          <a:bodyPr/>
          <a:lstStyle>
            <a:lvl1pPr marL="0" indent="0" algn="ctr">
              <a:spcBef>
                <a:spcPts val="0"/>
              </a:spcBef>
              <a:buNone/>
              <a:defRPr/>
            </a:lvl1pPr>
            <a:lvl2pPr marL="457200" indent="0" algn="ctr">
              <a:spcBef>
                <a:spcPts val="0"/>
              </a:spcBef>
              <a:buNone/>
              <a:defRPr/>
            </a:lvl2pPr>
            <a:lvl3pPr marL="914400" indent="0" algn="ctr">
              <a:spcBef>
                <a:spcPts val="0"/>
              </a:spcBef>
              <a:buNone/>
              <a:defRPr/>
            </a:lvl3pPr>
            <a:lvl4pPr marL="1371600" indent="0" algn="ctr">
              <a:spcBef>
                <a:spcPts val="0"/>
              </a:spcBef>
              <a:buNone/>
              <a:defRPr/>
            </a:lvl4pPr>
            <a:lvl5pPr marL="1828800" indent="0" algn="ctr">
              <a:spcBef>
                <a:spcPts val="0"/>
              </a:spcBef>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74DA6858-F008-49D8-3E6E-18FE1289121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61920" b="49138"/>
          <a:stretch>
            <a:fillRect/>
          </a:stretch>
        </p:blipFill>
        <p:spPr>
          <a:xfrm rot="10800000" flipH="1" flipV="1">
            <a:off x="-9638" y="3945640"/>
            <a:ext cx="2853725" cy="2938093"/>
          </a:xfrm>
          <a:custGeom>
            <a:avLst/>
            <a:gdLst>
              <a:gd name="connsiteX0" fmla="*/ 0 w 2853725"/>
              <a:gd name="connsiteY0" fmla="*/ 0 h 2938093"/>
              <a:gd name="connsiteX1" fmla="*/ 2853725 w 2853725"/>
              <a:gd name="connsiteY1" fmla="*/ 0 h 2938093"/>
              <a:gd name="connsiteX2" fmla="*/ 2853725 w 2853725"/>
              <a:gd name="connsiteY2" fmla="*/ 2938093 h 2938093"/>
              <a:gd name="connsiteX3" fmla="*/ 0 w 2853725"/>
              <a:gd name="connsiteY3" fmla="*/ 2938093 h 2938093"/>
            </a:gdLst>
            <a:ahLst/>
            <a:cxnLst>
              <a:cxn ang="0">
                <a:pos x="connsiteX0" y="connsiteY0"/>
              </a:cxn>
              <a:cxn ang="0">
                <a:pos x="connsiteX1" y="connsiteY1"/>
              </a:cxn>
              <a:cxn ang="0">
                <a:pos x="connsiteX2" y="connsiteY2"/>
              </a:cxn>
              <a:cxn ang="0">
                <a:pos x="connsiteX3" y="connsiteY3"/>
              </a:cxn>
            </a:cxnLst>
            <a:rect l="l" t="t" r="r" b="b"/>
            <a:pathLst>
              <a:path w="2853725" h="2938093">
                <a:moveTo>
                  <a:pt x="0" y="0"/>
                </a:moveTo>
                <a:lnTo>
                  <a:pt x="2853725" y="0"/>
                </a:lnTo>
                <a:lnTo>
                  <a:pt x="2853725" y="2938093"/>
                </a:lnTo>
                <a:lnTo>
                  <a:pt x="0" y="2938093"/>
                </a:lnTo>
                <a:close/>
              </a:path>
            </a:pathLst>
          </a:custGeom>
        </p:spPr>
      </p:pic>
      <p:sp>
        <p:nvSpPr>
          <p:cNvPr id="19" name="Freeform: Shape 18">
            <a:extLst>
              <a:ext uri="{FF2B5EF4-FFF2-40B4-BE49-F238E27FC236}">
                <a16:creationId xmlns:a16="http://schemas.microsoft.com/office/drawing/2014/main" id="{AD697063-5A37-7E43-799C-8864FD42BAAC}"/>
              </a:ext>
            </a:extLst>
          </p:cNvPr>
          <p:cNvSpPr/>
          <p:nvPr userDrawn="1"/>
        </p:nvSpPr>
        <p:spPr>
          <a:xfrm>
            <a:off x="9063204" y="0"/>
            <a:ext cx="3128797" cy="2679752"/>
          </a:xfrm>
          <a:custGeom>
            <a:avLst/>
            <a:gdLst>
              <a:gd name="connsiteX0" fmla="*/ 3128797 w 3128797"/>
              <a:gd name="connsiteY0" fmla="*/ 879358 h 2679752"/>
              <a:gd name="connsiteX1" fmla="*/ 3128797 w 3128797"/>
              <a:gd name="connsiteY1" fmla="*/ 2679752 h 2679752"/>
              <a:gd name="connsiteX2" fmla="*/ 3059267 w 3128797"/>
              <a:gd name="connsiteY2" fmla="*/ 2608151 h 2679752"/>
              <a:gd name="connsiteX3" fmla="*/ 2764395 w 3128797"/>
              <a:gd name="connsiteY3" fmla="*/ 1724021 h 2679752"/>
              <a:gd name="connsiteX4" fmla="*/ 3093998 w 3128797"/>
              <a:gd name="connsiteY4" fmla="*/ 985035 h 2679752"/>
              <a:gd name="connsiteX5" fmla="*/ 0 w 3128797"/>
              <a:gd name="connsiteY5" fmla="*/ 0 h 2679752"/>
              <a:gd name="connsiteX6" fmla="*/ 3128797 w 3128797"/>
              <a:gd name="connsiteY6" fmla="*/ 0 h 2679752"/>
              <a:gd name="connsiteX7" fmla="*/ 3128797 w 3128797"/>
              <a:gd name="connsiteY7" fmla="*/ 550788 h 2679752"/>
              <a:gd name="connsiteX8" fmla="*/ 3123603 w 3128797"/>
              <a:gd name="connsiteY8" fmla="*/ 534564 h 2679752"/>
              <a:gd name="connsiteX9" fmla="*/ 1737201 w 3128797"/>
              <a:gd name="connsiteY9" fmla="*/ 374784 h 2679752"/>
              <a:gd name="connsiteX10" fmla="*/ 534991 w 3128797"/>
              <a:gd name="connsiteY10" fmla="*/ 378865 h 2679752"/>
              <a:gd name="connsiteX11" fmla="*/ 147047 w 3128797"/>
              <a:gd name="connsiteY11" fmla="*/ 143968 h 267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797" h="2679752">
                <a:moveTo>
                  <a:pt x="3128797" y="879358"/>
                </a:moveTo>
                <a:lnTo>
                  <a:pt x="3128797" y="2679752"/>
                </a:lnTo>
                <a:lnTo>
                  <a:pt x="3059267" y="2608151"/>
                </a:lnTo>
                <a:cubicBezTo>
                  <a:pt x="2845801" y="2364562"/>
                  <a:pt x="2737482" y="2047511"/>
                  <a:pt x="2764395" y="1724021"/>
                </a:cubicBezTo>
                <a:cubicBezTo>
                  <a:pt x="2789869" y="1485736"/>
                  <a:pt x="2988975" y="1235917"/>
                  <a:pt x="3093998" y="985035"/>
                </a:cubicBezTo>
                <a:close/>
                <a:moveTo>
                  <a:pt x="0" y="0"/>
                </a:moveTo>
                <a:lnTo>
                  <a:pt x="3128797" y="0"/>
                </a:lnTo>
                <a:lnTo>
                  <a:pt x="3128797" y="550788"/>
                </a:lnTo>
                <a:lnTo>
                  <a:pt x="3123603" y="534564"/>
                </a:lnTo>
                <a:cubicBezTo>
                  <a:pt x="2933666" y="80785"/>
                  <a:pt x="2078477" y="268334"/>
                  <a:pt x="1737201" y="374784"/>
                </a:cubicBezTo>
                <a:cubicBezTo>
                  <a:pt x="1414305" y="472235"/>
                  <a:pt x="872573" y="510694"/>
                  <a:pt x="534991" y="378865"/>
                </a:cubicBezTo>
                <a:cubicBezTo>
                  <a:pt x="393838" y="323373"/>
                  <a:pt x="264165" y="243263"/>
                  <a:pt x="147047" y="143968"/>
                </a:cubicBezTo>
                <a:close/>
              </a:path>
            </a:pathLst>
          </a:custGeom>
          <a:solidFill>
            <a:schemeClr val="accent3"/>
          </a:solidFill>
          <a:ln w="4025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A8CB1A0F-CA1C-711E-F4D9-F402746EC55D}"/>
              </a:ext>
            </a:extLst>
          </p:cNvPr>
          <p:cNvSpPr/>
          <p:nvPr userDrawn="1"/>
        </p:nvSpPr>
        <p:spPr>
          <a:xfrm>
            <a:off x="-9637" y="1"/>
            <a:ext cx="2617625" cy="3478627"/>
          </a:xfrm>
          <a:custGeom>
            <a:avLst/>
            <a:gdLst>
              <a:gd name="connsiteX0" fmla="*/ 0 w 2617625"/>
              <a:gd name="connsiteY0" fmla="*/ 0 h 3478627"/>
              <a:gd name="connsiteX1" fmla="*/ 2617625 w 2617625"/>
              <a:gd name="connsiteY1" fmla="*/ 0 h 3478627"/>
              <a:gd name="connsiteX2" fmla="*/ 2553291 w 2617625"/>
              <a:gd name="connsiteY2" fmla="*/ 101454 h 3478627"/>
              <a:gd name="connsiteX3" fmla="*/ 1240549 w 2617625"/>
              <a:gd name="connsiteY3" fmla="*/ 958722 h 3478627"/>
              <a:gd name="connsiteX4" fmla="*/ 955351 w 2617625"/>
              <a:gd name="connsiteY4" fmla="*/ 1199055 h 3478627"/>
              <a:gd name="connsiteX5" fmla="*/ 600934 w 2617625"/>
              <a:gd name="connsiteY5" fmla="*/ 1984701 h 3478627"/>
              <a:gd name="connsiteX6" fmla="*/ 38433 w 2617625"/>
              <a:gd name="connsiteY6" fmla="*/ 3435524 h 3478627"/>
              <a:gd name="connsiteX7" fmla="*/ 0 w 2617625"/>
              <a:gd name="connsiteY7" fmla="*/ 3478627 h 34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7625" h="3478627">
                <a:moveTo>
                  <a:pt x="0" y="0"/>
                </a:moveTo>
                <a:lnTo>
                  <a:pt x="2617625" y="0"/>
                </a:lnTo>
                <a:lnTo>
                  <a:pt x="2553291" y="101454"/>
                </a:lnTo>
                <a:cubicBezTo>
                  <a:pt x="2193600" y="596780"/>
                  <a:pt x="1511980" y="777778"/>
                  <a:pt x="1240549" y="958722"/>
                </a:cubicBezTo>
                <a:cubicBezTo>
                  <a:pt x="1133381" y="1026274"/>
                  <a:pt x="1037426" y="1107134"/>
                  <a:pt x="955351" y="1199055"/>
                </a:cubicBezTo>
                <a:cubicBezTo>
                  <a:pt x="758369" y="1419663"/>
                  <a:pt x="648207" y="1608072"/>
                  <a:pt x="600934" y="1984701"/>
                </a:cubicBezTo>
                <a:cubicBezTo>
                  <a:pt x="539729" y="2480023"/>
                  <a:pt x="361052" y="3033377"/>
                  <a:pt x="38433" y="3435524"/>
                </a:cubicBezTo>
                <a:lnTo>
                  <a:pt x="0" y="3478627"/>
                </a:lnTo>
                <a:close/>
              </a:path>
            </a:pathLst>
          </a:custGeom>
          <a:solidFill>
            <a:schemeClr val="accent5"/>
          </a:solidFill>
          <a:ln w="251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99271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BD2995-6344-0C11-3D12-6B4C7A5F228C}"/>
              </a:ext>
              <a:ext uri="{C183D7F6-B498-43B3-948B-1728B52AA6E4}">
                <adec:decorative xmlns:adec="http://schemas.microsoft.com/office/drawing/2017/decorative" val="1"/>
              </a:ext>
            </a:extLst>
          </p:cNvPr>
          <p:cNvCxnSpPr>
            <a:cxnSpLocks/>
          </p:cNvCxnSpPr>
          <p:nvPr userDrawn="1"/>
        </p:nvCxnSpPr>
        <p:spPr>
          <a:xfrm>
            <a:off x="5921979" y="834643"/>
            <a:ext cx="5568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680322" y="536376"/>
            <a:ext cx="4987598" cy="2133085"/>
          </a:xfrm>
          <a:prstGeom prst="rect">
            <a:avLst/>
          </a:prstGeom>
        </p:spPr>
        <p:txBody>
          <a:bodyPr vert="horz" lIns="0" tIns="45720" rIns="91440" bIns="45720" rtlCol="0" anchor="t">
            <a:noAutofit/>
          </a:bodyPr>
          <a:lstStyle>
            <a:lvl1pPr>
              <a:defRPr sz="3200" spc="300"/>
            </a:lvl1pPr>
          </a:lstStyle>
          <a:p>
            <a:r>
              <a:rPr lang="en-US" dirty="0"/>
              <a:t>Click to add title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50559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183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BD2995-6344-0C11-3D12-6B4C7A5F228C}"/>
              </a:ext>
              <a:ext uri="{C183D7F6-B498-43B3-948B-1728B52AA6E4}">
                <adec:decorative xmlns:adec="http://schemas.microsoft.com/office/drawing/2017/decorative" val="1"/>
              </a:ext>
            </a:extLst>
          </p:cNvPr>
          <p:cNvCxnSpPr>
            <a:cxnSpLocks/>
          </p:cNvCxnSpPr>
          <p:nvPr userDrawn="1"/>
        </p:nvCxnSpPr>
        <p:spPr>
          <a:xfrm>
            <a:off x="5921979" y="834643"/>
            <a:ext cx="5568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reeform: Shape 11">
            <a:extLst>
              <a:ext uri="{FF2B5EF4-FFF2-40B4-BE49-F238E27FC236}">
                <a16:creationId xmlns:a16="http://schemas.microsoft.com/office/drawing/2014/main" id="{5E99B326-A023-FA69-54A8-41EDB12763C4}"/>
              </a:ext>
              <a:ext uri="{C183D7F6-B498-43B3-948B-1728B52AA6E4}">
                <adec:decorative xmlns:adec="http://schemas.microsoft.com/office/drawing/2017/decorative" val="1"/>
              </a:ext>
            </a:extLst>
          </p:cNvPr>
          <p:cNvSpPr/>
          <p:nvPr userDrawn="1"/>
        </p:nvSpPr>
        <p:spPr>
          <a:xfrm>
            <a:off x="1" y="2304754"/>
            <a:ext cx="2954761" cy="4553246"/>
          </a:xfrm>
          <a:custGeom>
            <a:avLst/>
            <a:gdLst>
              <a:gd name="connsiteX0" fmla="*/ 0 w 2954761"/>
              <a:gd name="connsiteY0" fmla="*/ 0 h 4553246"/>
              <a:gd name="connsiteX1" fmla="*/ 117233 w 2954761"/>
              <a:gd name="connsiteY1" fmla="*/ 82668 h 4553246"/>
              <a:gd name="connsiteX2" fmla="*/ 730843 w 2954761"/>
              <a:gd name="connsiteY2" fmla="*/ 1827598 h 4553246"/>
              <a:gd name="connsiteX3" fmla="*/ 868972 w 2954761"/>
              <a:gd name="connsiteY3" fmla="*/ 2174038 h 4553246"/>
              <a:gd name="connsiteX4" fmla="*/ 1502761 w 2954761"/>
              <a:gd name="connsiteY4" fmla="*/ 2758135 h 4553246"/>
              <a:gd name="connsiteX5" fmla="*/ 2954466 w 2954761"/>
              <a:gd name="connsiteY5" fmla="*/ 4460522 h 4553246"/>
              <a:gd name="connsiteX6" fmla="*/ 2954761 w 2954761"/>
              <a:gd name="connsiteY6" fmla="*/ 4553246 h 4553246"/>
              <a:gd name="connsiteX7" fmla="*/ 0 w 2954761"/>
              <a:gd name="connsiteY7" fmla="*/ 4553246 h 455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761" h="4553246">
                <a:moveTo>
                  <a:pt x="0" y="0"/>
                </a:moveTo>
                <a:lnTo>
                  <a:pt x="117233" y="82668"/>
                </a:lnTo>
                <a:cubicBezTo>
                  <a:pt x="705921" y="563578"/>
                  <a:pt x="630379" y="1460513"/>
                  <a:pt x="730843" y="1827598"/>
                </a:cubicBezTo>
                <a:cubicBezTo>
                  <a:pt x="761151" y="1950602"/>
                  <a:pt x="807625" y="2067161"/>
                  <a:pt x="868972" y="2174038"/>
                </a:cubicBezTo>
                <a:cubicBezTo>
                  <a:pt x="1016204" y="2430540"/>
                  <a:pt x="1160257" y="2594499"/>
                  <a:pt x="1502761" y="2758135"/>
                </a:cubicBezTo>
                <a:cubicBezTo>
                  <a:pt x="2178883" y="3079569"/>
                  <a:pt x="2895559" y="3693004"/>
                  <a:pt x="2954466" y="4460522"/>
                </a:cubicBezTo>
                <a:lnTo>
                  <a:pt x="2954761" y="4553246"/>
                </a:lnTo>
                <a:lnTo>
                  <a:pt x="0" y="4553246"/>
                </a:lnTo>
                <a:close/>
              </a:path>
            </a:pathLst>
          </a:custGeom>
          <a:solidFill>
            <a:schemeClr val="accent1">
              <a:lumMod val="75000"/>
            </a:schemeClr>
          </a:solidFill>
          <a:ln w="2723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699372" y="536983"/>
            <a:ext cx="4987598" cy="5044668"/>
          </a:xfrm>
          <a:prstGeom prst="rect">
            <a:avLst/>
          </a:prstGeom>
        </p:spPr>
        <p:txBody>
          <a:bodyPr vert="horz" lIns="0" tIns="45720" rIns="91440" bIns="45720" rtlCol="0" anchor="t">
            <a:noAutofit/>
          </a:bodyPr>
          <a:lstStyle>
            <a:lvl1pPr>
              <a:defRPr sz="3200" cap="all" spc="300" baseline="0"/>
            </a:lvl1pPr>
          </a:lstStyle>
          <a:p>
            <a:r>
              <a:rPr lang="en-US" dirty="0"/>
              <a:t>Click to add title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
        <p:nvSpPr>
          <p:cNvPr id="11" name="Content Placeholder 10">
            <a:extLst>
              <a:ext uri="{FF2B5EF4-FFF2-40B4-BE49-F238E27FC236}">
                <a16:creationId xmlns:a16="http://schemas.microsoft.com/office/drawing/2014/main" id="{6ED64F80-2CCD-28E9-12D1-CFA0E295299B}"/>
              </a:ext>
            </a:extLst>
          </p:cNvPr>
          <p:cNvSpPr>
            <a:spLocks noGrp="1"/>
          </p:cNvSpPr>
          <p:nvPr>
            <p:ph sz="quarter" idx="10" hasCustomPrompt="1"/>
          </p:nvPr>
        </p:nvSpPr>
        <p:spPr>
          <a:xfrm>
            <a:off x="5911850" y="2343150"/>
            <a:ext cx="5568950" cy="4364038"/>
          </a:xfrm>
        </p:spPr>
        <p:txBody>
          <a:bodyPr>
            <a:normAutofit/>
          </a:bodyPr>
          <a:lstStyle>
            <a:lvl1pPr>
              <a:lnSpc>
                <a:spcPct val="100000"/>
              </a:lnSpc>
              <a:spcBef>
                <a:spcPts val="600"/>
              </a:spcBef>
              <a:spcAft>
                <a:spcPts val="1200"/>
              </a:spcAft>
              <a:defRPr sz="2000"/>
            </a:lvl1pPr>
            <a:lvl2pPr>
              <a:lnSpc>
                <a:spcPct val="100000"/>
              </a:lnSpc>
              <a:spcBef>
                <a:spcPts val="600"/>
              </a:spcBef>
              <a:spcAft>
                <a:spcPts val="1200"/>
              </a:spcAft>
              <a:defRPr sz="1800"/>
            </a:lvl2pPr>
            <a:lvl3pPr>
              <a:lnSpc>
                <a:spcPct val="100000"/>
              </a:lnSpc>
              <a:spcBef>
                <a:spcPts val="600"/>
              </a:spcBef>
              <a:spcAft>
                <a:spcPts val="1200"/>
              </a:spcAft>
              <a:defRPr sz="1600"/>
            </a:lvl3pPr>
            <a:lvl4pPr>
              <a:lnSpc>
                <a:spcPct val="100000"/>
              </a:lnSpc>
              <a:spcBef>
                <a:spcPts val="600"/>
              </a:spcBef>
              <a:spcAft>
                <a:spcPts val="1200"/>
              </a:spcAft>
              <a:defRPr sz="1400"/>
            </a:lvl4pPr>
            <a:lvl5pPr>
              <a:lnSpc>
                <a:spcPct val="100000"/>
              </a:lnSpc>
              <a:spcBef>
                <a:spcPts val="60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110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6" name="Freeform: Shape 7">
            <a:extLst>
              <a:ext uri="{FF2B5EF4-FFF2-40B4-BE49-F238E27FC236}">
                <a16:creationId xmlns:a16="http://schemas.microsoft.com/office/drawing/2014/main" id="{0AE23B93-BC49-29E1-B798-915A07D7A9CA}"/>
              </a:ext>
              <a:ext uri="{C183D7F6-B498-43B3-948B-1728B52AA6E4}">
                <adec:decorative xmlns:adec="http://schemas.microsoft.com/office/drawing/2017/decorative" val="1"/>
              </a:ext>
            </a:extLst>
          </p:cNvPr>
          <p:cNvSpPr/>
          <p:nvPr userDrawn="1"/>
        </p:nvSpPr>
        <p:spPr>
          <a:xfrm>
            <a:off x="10451328" y="0"/>
            <a:ext cx="1740673" cy="2452455"/>
          </a:xfrm>
          <a:custGeom>
            <a:avLst/>
            <a:gdLst>
              <a:gd name="connsiteX0" fmla="*/ 9752 w 1740673"/>
              <a:gd name="connsiteY0" fmla="*/ 0 h 2452455"/>
              <a:gd name="connsiteX1" fmla="*/ 1740673 w 1740673"/>
              <a:gd name="connsiteY1" fmla="*/ 0 h 2452455"/>
              <a:gd name="connsiteX2" fmla="*/ 1740673 w 1740673"/>
              <a:gd name="connsiteY2" fmla="*/ 2452455 h 2452455"/>
              <a:gd name="connsiteX3" fmla="*/ 1641792 w 1740673"/>
              <a:gd name="connsiteY3" fmla="*/ 2253927 h 2452455"/>
              <a:gd name="connsiteX4" fmla="*/ 1168412 w 1740673"/>
              <a:gd name="connsiteY4" fmla="*/ 1679772 h 2452455"/>
              <a:gd name="connsiteX5" fmla="*/ 63 w 1740673"/>
              <a:gd name="connsiteY5" fmla="*/ 135821 h 245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673" h="2452455">
                <a:moveTo>
                  <a:pt x="9752" y="0"/>
                </a:moveTo>
                <a:lnTo>
                  <a:pt x="1740673" y="0"/>
                </a:lnTo>
                <a:lnTo>
                  <a:pt x="1740673" y="2452455"/>
                </a:lnTo>
                <a:lnTo>
                  <a:pt x="1641792" y="2253927"/>
                </a:lnTo>
                <a:cubicBezTo>
                  <a:pt x="1523030" y="2044952"/>
                  <a:pt x="1373754" y="1845991"/>
                  <a:pt x="1168412" y="1679772"/>
                </a:cubicBezTo>
                <a:cubicBezTo>
                  <a:pt x="742644" y="1335088"/>
                  <a:pt x="-7886" y="949509"/>
                  <a:pt x="63" y="135821"/>
                </a:cubicBezTo>
                <a:close/>
              </a:path>
            </a:pathLst>
          </a:custGeom>
          <a:solidFill>
            <a:schemeClr val="accent1"/>
          </a:solidFill>
          <a:ln w="167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7" name="Graphic 6">
            <a:extLst>
              <a:ext uri="{FF2B5EF4-FFF2-40B4-BE49-F238E27FC236}">
                <a16:creationId xmlns:a16="http://schemas.microsoft.com/office/drawing/2014/main" id="{E48F560B-EB0A-0B8F-398E-F722EDBBBD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t="68715"/>
          <a:stretch>
            <a:fillRect/>
          </a:stretch>
        </p:blipFill>
        <p:spPr>
          <a:xfrm rot="10800000" flipV="1">
            <a:off x="4605276" y="0"/>
            <a:ext cx="7493958" cy="1807198"/>
          </a:xfrm>
          <a:custGeom>
            <a:avLst/>
            <a:gdLst>
              <a:gd name="connsiteX0" fmla="*/ 7493958 w 7493958"/>
              <a:gd name="connsiteY0" fmla="*/ 0 h 1807198"/>
              <a:gd name="connsiteX1" fmla="*/ 0 w 7493958"/>
              <a:gd name="connsiteY1" fmla="*/ 0 h 1807198"/>
              <a:gd name="connsiteX2" fmla="*/ 0 w 7493958"/>
              <a:gd name="connsiteY2" fmla="*/ 1807198 h 1807198"/>
              <a:gd name="connsiteX3" fmla="*/ 7493958 w 7493958"/>
              <a:gd name="connsiteY3" fmla="*/ 1807198 h 1807198"/>
            </a:gdLst>
            <a:ahLst/>
            <a:cxnLst>
              <a:cxn ang="0">
                <a:pos x="connsiteX0" y="connsiteY0"/>
              </a:cxn>
              <a:cxn ang="0">
                <a:pos x="connsiteX1" y="connsiteY1"/>
              </a:cxn>
              <a:cxn ang="0">
                <a:pos x="connsiteX2" y="connsiteY2"/>
              </a:cxn>
              <a:cxn ang="0">
                <a:pos x="connsiteX3" y="connsiteY3"/>
              </a:cxn>
            </a:cxnLst>
            <a:rect l="l" t="t" r="r" b="b"/>
            <a:pathLst>
              <a:path w="7493958" h="1807198">
                <a:moveTo>
                  <a:pt x="7493958" y="0"/>
                </a:moveTo>
                <a:lnTo>
                  <a:pt x="0" y="0"/>
                </a:lnTo>
                <a:lnTo>
                  <a:pt x="0" y="1807198"/>
                </a:lnTo>
                <a:lnTo>
                  <a:pt x="7493958" y="1807198"/>
                </a:lnTo>
                <a:close/>
              </a:path>
            </a:pathLst>
          </a:custGeom>
        </p:spPr>
      </p:pic>
      <p:sp>
        <p:nvSpPr>
          <p:cNvPr id="8" name="Freeform 24">
            <a:extLst>
              <a:ext uri="{FF2B5EF4-FFF2-40B4-BE49-F238E27FC236}">
                <a16:creationId xmlns:a16="http://schemas.microsoft.com/office/drawing/2014/main" id="{50E14D9C-F921-BC70-06C5-A5EA5B6D0A7B}"/>
              </a:ext>
              <a:ext uri="{C183D7F6-B498-43B3-948B-1728B52AA6E4}">
                <adec:decorative xmlns:adec="http://schemas.microsoft.com/office/drawing/2017/decorative" val="1"/>
              </a:ext>
            </a:extLst>
          </p:cNvPr>
          <p:cNvSpPr/>
          <p:nvPr userDrawn="1"/>
        </p:nvSpPr>
        <p:spPr>
          <a:xfrm flipV="1">
            <a:off x="580429" y="5885690"/>
            <a:ext cx="3501038" cy="972311"/>
          </a:xfrm>
          <a:custGeom>
            <a:avLst/>
            <a:gdLst>
              <a:gd name="connsiteX0" fmla="*/ 1750519 w 3501038"/>
              <a:gd name="connsiteY0" fmla="*/ 972311 h 972311"/>
              <a:gd name="connsiteX1" fmla="*/ 3463737 w 3501038"/>
              <a:gd name="connsiteY1" fmla="*/ 61401 h 972311"/>
              <a:gd name="connsiteX2" fmla="*/ 3501038 w 3501038"/>
              <a:gd name="connsiteY2" fmla="*/ 0 h 972311"/>
              <a:gd name="connsiteX3" fmla="*/ 0 w 3501038"/>
              <a:gd name="connsiteY3" fmla="*/ 0 h 972311"/>
              <a:gd name="connsiteX4" fmla="*/ 37301 w 3501038"/>
              <a:gd name="connsiteY4" fmla="*/ 61401 h 972311"/>
              <a:gd name="connsiteX5" fmla="*/ 1750519 w 3501038"/>
              <a:gd name="connsiteY5" fmla="*/ 972311 h 97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038" h="972311">
                <a:moveTo>
                  <a:pt x="1750519" y="972311"/>
                </a:moveTo>
                <a:cubicBezTo>
                  <a:pt x="2463681" y="972311"/>
                  <a:pt x="3092449" y="610979"/>
                  <a:pt x="3463737" y="61401"/>
                </a:cubicBezTo>
                <a:lnTo>
                  <a:pt x="3501038" y="0"/>
                </a:lnTo>
                <a:lnTo>
                  <a:pt x="0" y="0"/>
                </a:lnTo>
                <a:lnTo>
                  <a:pt x="37301" y="61401"/>
                </a:lnTo>
                <a:cubicBezTo>
                  <a:pt x="408589" y="610979"/>
                  <a:pt x="1037357" y="972311"/>
                  <a:pt x="1750519" y="972311"/>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10">
            <a:extLst>
              <a:ext uri="{FF2B5EF4-FFF2-40B4-BE49-F238E27FC236}">
                <a16:creationId xmlns:a16="http://schemas.microsoft.com/office/drawing/2014/main" id="{9052D5D9-AE58-DD9D-727D-1C56CD81B6F9}"/>
              </a:ext>
              <a:ext uri="{C183D7F6-B498-43B3-948B-1728B52AA6E4}">
                <adec:decorative xmlns:adec="http://schemas.microsoft.com/office/drawing/2017/decorative" val="1"/>
              </a:ext>
            </a:extLst>
          </p:cNvPr>
          <p:cNvSpPr/>
          <p:nvPr userDrawn="1"/>
        </p:nvSpPr>
        <p:spPr>
          <a:xfrm>
            <a:off x="8558800" y="4948819"/>
            <a:ext cx="3633200" cy="1909181"/>
          </a:xfrm>
          <a:custGeom>
            <a:avLst/>
            <a:gdLst>
              <a:gd name="connsiteX0" fmla="*/ 3633200 w 3633200"/>
              <a:gd name="connsiteY0" fmla="*/ 0 h 1909181"/>
              <a:gd name="connsiteX1" fmla="*/ 3633200 w 3633200"/>
              <a:gd name="connsiteY1" fmla="*/ 1909181 h 1909181"/>
              <a:gd name="connsiteX2" fmla="*/ 0 w 3633200"/>
              <a:gd name="connsiteY2" fmla="*/ 1909181 h 1909181"/>
              <a:gd name="connsiteX3" fmla="*/ 93750 w 3633200"/>
              <a:gd name="connsiteY3" fmla="*/ 1811399 h 1909181"/>
              <a:gd name="connsiteX4" fmla="*/ 1924918 w 3633200"/>
              <a:gd name="connsiteY4" fmla="*/ 1263638 h 1909181"/>
              <a:gd name="connsiteX5" fmla="*/ 2756912 w 3633200"/>
              <a:gd name="connsiteY5" fmla="*/ 1038610 h 1909181"/>
              <a:gd name="connsiteX6" fmla="*/ 3039524 w 3633200"/>
              <a:gd name="connsiteY6" fmla="*/ 795240 h 1909181"/>
              <a:gd name="connsiteX7" fmla="*/ 3627562 w 3633200"/>
              <a:gd name="connsiteY7" fmla="*/ 5818 h 190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3200" h="1909181">
                <a:moveTo>
                  <a:pt x="3633200" y="0"/>
                </a:moveTo>
                <a:lnTo>
                  <a:pt x="3633200" y="1909181"/>
                </a:lnTo>
                <a:lnTo>
                  <a:pt x="0" y="1909181"/>
                </a:lnTo>
                <a:lnTo>
                  <a:pt x="93750" y="1811399"/>
                </a:lnTo>
                <a:cubicBezTo>
                  <a:pt x="559335" y="1384673"/>
                  <a:pt x="1301474" y="1240755"/>
                  <a:pt x="1924918" y="1263638"/>
                </a:cubicBezTo>
                <a:cubicBezTo>
                  <a:pt x="2304271" y="1276833"/>
                  <a:pt x="2507796" y="1198020"/>
                  <a:pt x="2756912" y="1038610"/>
                </a:cubicBezTo>
                <a:cubicBezTo>
                  <a:pt x="2860710" y="972190"/>
                  <a:pt x="2955795" y="890308"/>
                  <a:pt x="3039524" y="795240"/>
                </a:cubicBezTo>
                <a:cubicBezTo>
                  <a:pt x="3187383" y="635762"/>
                  <a:pt x="3364245" y="296298"/>
                  <a:pt x="3627562" y="5818"/>
                </a:cubicBezTo>
                <a:close/>
              </a:path>
            </a:pathLst>
          </a:custGeom>
          <a:solidFill>
            <a:schemeClr val="accent5"/>
          </a:solidFill>
          <a:ln w="316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0" name="Freeform: Shape 11">
            <a:extLst>
              <a:ext uri="{FF2B5EF4-FFF2-40B4-BE49-F238E27FC236}">
                <a16:creationId xmlns:a16="http://schemas.microsoft.com/office/drawing/2014/main" id="{4AA1832A-296F-F6EB-4898-71502D9A3878}"/>
              </a:ext>
              <a:ext uri="{C183D7F6-B498-43B3-948B-1728B52AA6E4}">
                <adec:decorative xmlns:adec="http://schemas.microsoft.com/office/drawing/2017/decorative" val="1"/>
              </a:ext>
            </a:extLst>
          </p:cNvPr>
          <p:cNvSpPr/>
          <p:nvPr userDrawn="1"/>
        </p:nvSpPr>
        <p:spPr>
          <a:xfrm>
            <a:off x="0" y="0"/>
            <a:ext cx="1991252" cy="4572104"/>
          </a:xfrm>
          <a:custGeom>
            <a:avLst/>
            <a:gdLst>
              <a:gd name="connsiteX0" fmla="*/ 0 w 1991252"/>
              <a:gd name="connsiteY0" fmla="*/ 2138799 h 4572104"/>
              <a:gd name="connsiteX1" fmla="*/ 6705 w 1991252"/>
              <a:gd name="connsiteY1" fmla="*/ 2143576 h 4572104"/>
              <a:gd name="connsiteX2" fmla="*/ 516530 w 1991252"/>
              <a:gd name="connsiteY2" fmla="*/ 2534582 h 4572104"/>
              <a:gd name="connsiteX3" fmla="*/ 685548 w 1991252"/>
              <a:gd name="connsiteY3" fmla="*/ 3451134 h 4572104"/>
              <a:gd name="connsiteX4" fmla="*/ 60148 w 1991252"/>
              <a:gd name="connsiteY4" fmla="*/ 4521457 h 4572104"/>
              <a:gd name="connsiteX5" fmla="*/ 0 w 1991252"/>
              <a:gd name="connsiteY5" fmla="*/ 4572104 h 4572104"/>
              <a:gd name="connsiteX6" fmla="*/ 0 w 1991252"/>
              <a:gd name="connsiteY6" fmla="*/ 0 h 4572104"/>
              <a:gd name="connsiteX7" fmla="*/ 1991252 w 1991252"/>
              <a:gd name="connsiteY7" fmla="*/ 0 h 4572104"/>
              <a:gd name="connsiteX8" fmla="*/ 1947397 w 1991252"/>
              <a:gd name="connsiteY8" fmla="*/ 93155 h 4572104"/>
              <a:gd name="connsiteX9" fmla="*/ 1818489 w 1991252"/>
              <a:gd name="connsiteY9" fmla="*/ 279679 h 4572104"/>
              <a:gd name="connsiteX10" fmla="*/ 763951 w 1991252"/>
              <a:gd name="connsiteY10" fmla="*/ 856979 h 4572104"/>
              <a:gd name="connsiteX11" fmla="*/ 44441 w 1991252"/>
              <a:gd name="connsiteY11" fmla="*/ 1105345 h 4572104"/>
              <a:gd name="connsiteX12" fmla="*/ 0 w 1991252"/>
              <a:gd name="connsiteY12" fmla="*/ 1133371 h 457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1252" h="4572104">
                <a:moveTo>
                  <a:pt x="0" y="2138799"/>
                </a:moveTo>
                <a:lnTo>
                  <a:pt x="6705" y="2143576"/>
                </a:lnTo>
                <a:cubicBezTo>
                  <a:pt x="195773" y="2267705"/>
                  <a:pt x="406581" y="2377529"/>
                  <a:pt x="516530" y="2534582"/>
                </a:cubicBezTo>
                <a:cubicBezTo>
                  <a:pt x="696394" y="2804803"/>
                  <a:pt x="754748" y="3134725"/>
                  <a:pt x="685548" y="3451134"/>
                </a:cubicBezTo>
                <a:cubicBezTo>
                  <a:pt x="607573" y="3849685"/>
                  <a:pt x="375193" y="4238508"/>
                  <a:pt x="60148" y="4521457"/>
                </a:cubicBezTo>
                <a:lnTo>
                  <a:pt x="0" y="4572104"/>
                </a:lnTo>
                <a:close/>
                <a:moveTo>
                  <a:pt x="0" y="0"/>
                </a:moveTo>
                <a:lnTo>
                  <a:pt x="1991252" y="0"/>
                </a:lnTo>
                <a:lnTo>
                  <a:pt x="1947397" y="93155"/>
                </a:lnTo>
                <a:cubicBezTo>
                  <a:pt x="1909773" y="158891"/>
                  <a:pt x="1866874" y="221286"/>
                  <a:pt x="1818489" y="279679"/>
                </a:cubicBezTo>
                <a:cubicBezTo>
                  <a:pt x="1586623" y="558208"/>
                  <a:pt x="1093740" y="786286"/>
                  <a:pt x="763951" y="856979"/>
                </a:cubicBezTo>
                <a:cubicBezTo>
                  <a:pt x="588836" y="892826"/>
                  <a:pt x="291439" y="973000"/>
                  <a:pt x="44441" y="1105345"/>
                </a:cubicBezTo>
                <a:lnTo>
                  <a:pt x="0" y="1133371"/>
                </a:lnTo>
                <a:close/>
              </a:path>
            </a:pathLst>
          </a:custGeom>
          <a:solidFill>
            <a:schemeClr val="accent3">
              <a:lumMod val="20000"/>
              <a:lumOff val="80000"/>
            </a:schemeClr>
          </a:solidFill>
          <a:ln w="2883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Block Arc 10">
            <a:extLst>
              <a:ext uri="{FF2B5EF4-FFF2-40B4-BE49-F238E27FC236}">
                <a16:creationId xmlns:a16="http://schemas.microsoft.com/office/drawing/2014/main" id="{BEF5AD5C-8D5B-14F6-F688-592B022821E7}"/>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3343CA5-4CA0-41D9-7ED0-D8D9D96A1D36}"/>
              </a:ext>
            </a:extLst>
          </p:cNvPr>
          <p:cNvSpPr>
            <a:spLocks noGrp="1"/>
          </p:cNvSpPr>
          <p:nvPr>
            <p:ph type="title" hasCustomPrompt="1"/>
          </p:nvPr>
        </p:nvSpPr>
        <p:spPr>
          <a:xfrm>
            <a:off x="915924" y="914400"/>
            <a:ext cx="10360152" cy="3657600"/>
          </a:xfrm>
        </p:spPr>
        <p:txBody>
          <a:bodyPr anchor="b">
            <a:noAutofit/>
          </a:bodyPr>
          <a:lstStyle>
            <a:lvl1pPr algn="ctr">
              <a:lnSpc>
                <a:spcPct val="75000"/>
              </a:lnSpc>
              <a:defRPr sz="5400" cap="all" spc="600" baseline="0"/>
            </a:lvl1pPr>
          </a:lstStyle>
          <a:p>
            <a:r>
              <a:rPr lang="en-US" dirty="0"/>
              <a:t>Click to add title</a:t>
            </a:r>
          </a:p>
        </p:txBody>
      </p:sp>
      <p:sp>
        <p:nvSpPr>
          <p:cNvPr id="15" name="Content Placeholder 14">
            <a:extLst>
              <a:ext uri="{FF2B5EF4-FFF2-40B4-BE49-F238E27FC236}">
                <a16:creationId xmlns:a16="http://schemas.microsoft.com/office/drawing/2014/main" id="{FFB058F7-2BE2-A189-1B03-F472C5510883}"/>
              </a:ext>
            </a:extLst>
          </p:cNvPr>
          <p:cNvSpPr>
            <a:spLocks noGrp="1"/>
          </p:cNvSpPr>
          <p:nvPr>
            <p:ph sz="quarter" idx="10" hasCustomPrompt="1"/>
          </p:nvPr>
        </p:nvSpPr>
        <p:spPr>
          <a:xfrm>
            <a:off x="1630363" y="5006113"/>
            <a:ext cx="8931275" cy="17208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6411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4" name="Freeform: Shape 11">
            <a:extLst>
              <a:ext uri="{FF2B5EF4-FFF2-40B4-BE49-F238E27FC236}">
                <a16:creationId xmlns:a16="http://schemas.microsoft.com/office/drawing/2014/main" id="{ACDE134D-DD43-3620-325A-4A99219D8834}"/>
              </a:ext>
              <a:ext uri="{C183D7F6-B498-43B3-948B-1728B52AA6E4}">
                <adec:decorative xmlns:adec="http://schemas.microsoft.com/office/drawing/2017/decorative" val="1"/>
              </a:ext>
            </a:extLst>
          </p:cNvPr>
          <p:cNvSpPr/>
          <p:nvPr userDrawn="1"/>
        </p:nvSpPr>
        <p:spPr>
          <a:xfrm>
            <a:off x="0" y="4413576"/>
            <a:ext cx="2600243" cy="2444424"/>
          </a:xfrm>
          <a:custGeom>
            <a:avLst/>
            <a:gdLst>
              <a:gd name="connsiteX0" fmla="*/ 458924 w 2600243"/>
              <a:gd name="connsiteY0" fmla="*/ 637 h 2444424"/>
              <a:gd name="connsiteX1" fmla="*/ 562733 w 2600243"/>
              <a:gd name="connsiteY1" fmla="*/ 8107 h 2444424"/>
              <a:gd name="connsiteX2" fmla="*/ 1359862 w 2600243"/>
              <a:gd name="connsiteY2" fmla="*/ 869200 h 2444424"/>
              <a:gd name="connsiteX3" fmla="*/ 1443944 w 2600243"/>
              <a:gd name="connsiteY3" fmla="*/ 1395455 h 2444424"/>
              <a:gd name="connsiteX4" fmla="*/ 1892284 w 2600243"/>
              <a:gd name="connsiteY4" fmla="*/ 1603510 h 2444424"/>
              <a:gd name="connsiteX5" fmla="*/ 2589282 w 2600243"/>
              <a:gd name="connsiteY5" fmla="*/ 2338245 h 2444424"/>
              <a:gd name="connsiteX6" fmla="*/ 2600243 w 2600243"/>
              <a:gd name="connsiteY6" fmla="*/ 2444424 h 2444424"/>
              <a:gd name="connsiteX7" fmla="*/ 0 w 2600243"/>
              <a:gd name="connsiteY7" fmla="*/ 2444424 h 2444424"/>
              <a:gd name="connsiteX8" fmla="*/ 0 w 2600243"/>
              <a:gd name="connsiteY8" fmla="*/ 70818 h 2444424"/>
              <a:gd name="connsiteX9" fmla="*/ 49869 w 2600243"/>
              <a:gd name="connsiteY9" fmla="*/ 53717 h 2444424"/>
              <a:gd name="connsiteX10" fmla="*/ 458924 w 2600243"/>
              <a:gd name="connsiteY10" fmla="*/ 637 h 244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0243" h="2444424">
                <a:moveTo>
                  <a:pt x="458924" y="637"/>
                </a:moveTo>
                <a:cubicBezTo>
                  <a:pt x="493548" y="1725"/>
                  <a:pt x="528182" y="4210"/>
                  <a:pt x="562733" y="8107"/>
                </a:cubicBezTo>
                <a:cubicBezTo>
                  <a:pt x="1012449" y="72734"/>
                  <a:pt x="1311790" y="431204"/>
                  <a:pt x="1359862" y="869200"/>
                </a:cubicBezTo>
                <a:cubicBezTo>
                  <a:pt x="1377560" y="1029024"/>
                  <a:pt x="1339048" y="1256941"/>
                  <a:pt x="1443944" y="1395455"/>
                </a:cubicBezTo>
                <a:cubicBezTo>
                  <a:pt x="1541160" y="1521546"/>
                  <a:pt x="1747337" y="1549218"/>
                  <a:pt x="1892284" y="1603510"/>
                </a:cubicBezTo>
                <a:cubicBezTo>
                  <a:pt x="2201784" y="1722676"/>
                  <a:pt x="2528982" y="2001668"/>
                  <a:pt x="2589282" y="2338245"/>
                </a:cubicBezTo>
                <a:lnTo>
                  <a:pt x="2600243" y="2444424"/>
                </a:lnTo>
                <a:lnTo>
                  <a:pt x="0" y="2444424"/>
                </a:lnTo>
                <a:lnTo>
                  <a:pt x="0" y="70818"/>
                </a:lnTo>
                <a:lnTo>
                  <a:pt x="49869" y="53717"/>
                </a:lnTo>
                <a:cubicBezTo>
                  <a:pt x="182087" y="14283"/>
                  <a:pt x="320427" y="-3717"/>
                  <a:pt x="458924" y="637"/>
                </a:cubicBezTo>
                <a:close/>
              </a:path>
            </a:pathLst>
          </a:custGeom>
          <a:solidFill>
            <a:schemeClr val="accent6"/>
          </a:solidFill>
          <a:ln w="12762"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3" name="Straight Connector 2">
            <a:extLst>
              <a:ext uri="{FF2B5EF4-FFF2-40B4-BE49-F238E27FC236}">
                <a16:creationId xmlns:a16="http://schemas.microsoft.com/office/drawing/2014/main" id="{0FBD2995-6344-0C11-3D12-6B4C7A5F228C}"/>
              </a:ext>
              <a:ext uri="{C183D7F6-B498-43B3-948B-1728B52AA6E4}">
                <adec:decorative xmlns:adec="http://schemas.microsoft.com/office/drawing/2017/decorative" val="1"/>
              </a:ext>
            </a:extLst>
          </p:cNvPr>
          <p:cNvCxnSpPr>
            <a:cxnSpLocks/>
          </p:cNvCxnSpPr>
          <p:nvPr userDrawn="1"/>
        </p:nvCxnSpPr>
        <p:spPr>
          <a:xfrm>
            <a:off x="5921979" y="834643"/>
            <a:ext cx="5568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699372" y="536983"/>
            <a:ext cx="4987598" cy="1806163"/>
          </a:xfrm>
          <a:prstGeom prst="rect">
            <a:avLst/>
          </a:prstGeom>
        </p:spPr>
        <p:txBody>
          <a:bodyPr vert="horz" lIns="0" tIns="45720" rIns="91440" bIns="45720" rtlCol="0" anchor="t">
            <a:noAutofit/>
          </a:bodyPr>
          <a:lstStyle>
            <a:lvl1pPr>
              <a:defRPr sz="3200" cap="all" spc="300" baseline="0"/>
            </a:lvl1pPr>
          </a:lstStyle>
          <a:p>
            <a:r>
              <a:rPr lang="en-US" dirty="0"/>
              <a:t>Click to add title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
        <p:nvSpPr>
          <p:cNvPr id="11" name="Content Placeholder 10">
            <a:extLst>
              <a:ext uri="{FF2B5EF4-FFF2-40B4-BE49-F238E27FC236}">
                <a16:creationId xmlns:a16="http://schemas.microsoft.com/office/drawing/2014/main" id="{6ED64F80-2CCD-28E9-12D1-CFA0E295299B}"/>
              </a:ext>
            </a:extLst>
          </p:cNvPr>
          <p:cNvSpPr>
            <a:spLocks noGrp="1"/>
          </p:cNvSpPr>
          <p:nvPr>
            <p:ph sz="quarter" idx="10" hasCustomPrompt="1"/>
          </p:nvPr>
        </p:nvSpPr>
        <p:spPr>
          <a:xfrm>
            <a:off x="2652607" y="2343150"/>
            <a:ext cx="8828193" cy="4359402"/>
          </a:xfrm>
        </p:spPr>
        <p:txBody>
          <a:bodyPr>
            <a:normAutofit/>
          </a:bodyPr>
          <a:lstStyle>
            <a:lvl1pPr>
              <a:lnSpc>
                <a:spcPct val="100000"/>
              </a:lnSpc>
              <a:spcBef>
                <a:spcPts val="600"/>
              </a:spcBef>
              <a:spcAft>
                <a:spcPts val="1200"/>
              </a:spcAft>
              <a:defRPr sz="2000"/>
            </a:lvl1pPr>
            <a:lvl2pPr>
              <a:lnSpc>
                <a:spcPct val="100000"/>
              </a:lnSpc>
              <a:spcBef>
                <a:spcPts val="600"/>
              </a:spcBef>
              <a:spcAft>
                <a:spcPts val="1200"/>
              </a:spcAft>
              <a:defRPr sz="1800"/>
            </a:lvl2pPr>
            <a:lvl3pPr>
              <a:lnSpc>
                <a:spcPct val="100000"/>
              </a:lnSpc>
              <a:spcBef>
                <a:spcPts val="600"/>
              </a:spcBef>
              <a:spcAft>
                <a:spcPts val="1200"/>
              </a:spcAft>
              <a:defRPr sz="1600"/>
            </a:lvl3pPr>
            <a:lvl4pPr>
              <a:lnSpc>
                <a:spcPct val="100000"/>
              </a:lnSpc>
              <a:spcBef>
                <a:spcPts val="600"/>
              </a:spcBef>
              <a:spcAft>
                <a:spcPts val="1200"/>
              </a:spcAft>
              <a:defRPr sz="1400"/>
            </a:lvl4pPr>
            <a:lvl5pPr>
              <a:lnSpc>
                <a:spcPct val="100000"/>
              </a:lnSpc>
              <a:spcBef>
                <a:spcPts val="60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330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 Title + Content 1">
    <p:spTree>
      <p:nvGrpSpPr>
        <p:cNvPr id="1" name=""/>
        <p:cNvGrpSpPr/>
        <p:nvPr/>
      </p:nvGrpSpPr>
      <p:grpSpPr>
        <a:xfrm>
          <a:off x="0" y="0"/>
          <a:ext cx="0" cy="0"/>
          <a:chOff x="0" y="0"/>
          <a:chExt cx="0" cy="0"/>
        </a:xfrm>
      </p:grpSpPr>
      <p:sp>
        <p:nvSpPr>
          <p:cNvPr id="6" name="Freeform 19">
            <a:extLst>
              <a:ext uri="{FF2B5EF4-FFF2-40B4-BE49-F238E27FC236}">
                <a16:creationId xmlns:a16="http://schemas.microsoft.com/office/drawing/2014/main" id="{30948FD6-EB3A-E209-9FB2-BA50C6FFA815}"/>
              </a:ext>
              <a:ext uri="{C183D7F6-B498-43B3-948B-1728B52AA6E4}">
                <adec:decorative xmlns:adec="http://schemas.microsoft.com/office/drawing/2017/decorative" val="1"/>
              </a:ext>
            </a:extLst>
          </p:cNvPr>
          <p:cNvSpPr/>
          <p:nvPr userDrawn="1"/>
        </p:nvSpPr>
        <p:spPr>
          <a:xfrm>
            <a:off x="0" y="1"/>
            <a:ext cx="3385345" cy="492455"/>
          </a:xfrm>
          <a:custGeom>
            <a:avLst/>
            <a:gdLst>
              <a:gd name="connsiteX0" fmla="*/ 0 w 3385345"/>
              <a:gd name="connsiteY0" fmla="*/ 0 h 492455"/>
              <a:gd name="connsiteX1" fmla="*/ 3385345 w 3385345"/>
              <a:gd name="connsiteY1" fmla="*/ 0 h 492455"/>
              <a:gd name="connsiteX2" fmla="*/ 3348503 w 3385345"/>
              <a:gd name="connsiteY2" fmla="*/ 44581 h 492455"/>
              <a:gd name="connsiteX3" fmla="*/ 967215 w 3385345"/>
              <a:gd name="connsiteY3" fmla="*/ 241508 h 492455"/>
              <a:gd name="connsiteX4" fmla="*/ 108843 w 3385345"/>
              <a:gd name="connsiteY4" fmla="*/ 163732 h 492455"/>
              <a:gd name="connsiteX5" fmla="*/ 0 w 3385345"/>
              <a:gd name="connsiteY5" fmla="*/ 195744 h 49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5345" h="492455">
                <a:moveTo>
                  <a:pt x="0" y="0"/>
                </a:moveTo>
                <a:lnTo>
                  <a:pt x="3385345" y="0"/>
                </a:lnTo>
                <a:lnTo>
                  <a:pt x="3348503" y="44581"/>
                </a:lnTo>
                <a:cubicBezTo>
                  <a:pt x="2752694" y="665259"/>
                  <a:pt x="1716966" y="550750"/>
                  <a:pt x="967215" y="241508"/>
                </a:cubicBezTo>
                <a:cubicBezTo>
                  <a:pt x="616031" y="97448"/>
                  <a:pt x="397804" y="100710"/>
                  <a:pt x="108843" y="163732"/>
                </a:cubicBezTo>
                <a:lnTo>
                  <a:pt x="0" y="195744"/>
                </a:lnTo>
                <a:close/>
              </a:path>
            </a:pathLst>
          </a:custGeom>
          <a:solidFill>
            <a:schemeClr val="accent6"/>
          </a:solidFill>
          <a:ln w="34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10" name="Freeform: Shape 4">
            <a:extLst>
              <a:ext uri="{FF2B5EF4-FFF2-40B4-BE49-F238E27FC236}">
                <a16:creationId xmlns:a16="http://schemas.microsoft.com/office/drawing/2014/main" id="{1FF07184-0225-A61B-4E28-216D83D9F46A}"/>
              </a:ext>
              <a:ext uri="{C183D7F6-B498-43B3-948B-1728B52AA6E4}">
                <adec:decorative xmlns:adec="http://schemas.microsoft.com/office/drawing/2017/decorative" val="1"/>
              </a:ext>
            </a:extLst>
          </p:cNvPr>
          <p:cNvSpPr/>
          <p:nvPr userDrawn="1"/>
        </p:nvSpPr>
        <p:spPr>
          <a:xfrm>
            <a:off x="1" y="5404026"/>
            <a:ext cx="1948461" cy="1453974"/>
          </a:xfrm>
          <a:custGeom>
            <a:avLst/>
            <a:gdLst>
              <a:gd name="connsiteX0" fmla="*/ 0 w 1948461"/>
              <a:gd name="connsiteY0" fmla="*/ 0 h 1453974"/>
              <a:gd name="connsiteX1" fmla="*/ 32434 w 1948461"/>
              <a:gd name="connsiteY1" fmla="*/ 41394 h 1453974"/>
              <a:gd name="connsiteX2" fmla="*/ 611626 w 1948461"/>
              <a:gd name="connsiteY2" fmla="*/ 508597 h 1453974"/>
              <a:gd name="connsiteX3" fmla="*/ 1902163 w 1948461"/>
              <a:gd name="connsiteY3" fmla="*/ 1370646 h 1453974"/>
              <a:gd name="connsiteX4" fmla="*/ 1948461 w 1948461"/>
              <a:gd name="connsiteY4" fmla="*/ 1453974 h 1453974"/>
              <a:gd name="connsiteX5" fmla="*/ 0 w 1948461"/>
              <a:gd name="connsiteY5" fmla="*/ 1453974 h 145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461" h="1453974">
                <a:moveTo>
                  <a:pt x="0" y="0"/>
                </a:moveTo>
                <a:lnTo>
                  <a:pt x="32434" y="41394"/>
                </a:lnTo>
                <a:cubicBezTo>
                  <a:pt x="190803" y="222210"/>
                  <a:pt x="377048" y="387079"/>
                  <a:pt x="611626" y="508597"/>
                </a:cubicBezTo>
                <a:cubicBezTo>
                  <a:pt x="1000743" y="710195"/>
                  <a:pt x="1598725" y="895624"/>
                  <a:pt x="1902163" y="1370646"/>
                </a:cubicBezTo>
                <a:lnTo>
                  <a:pt x="1948461" y="1453974"/>
                </a:lnTo>
                <a:lnTo>
                  <a:pt x="0" y="1453974"/>
                </a:lnTo>
                <a:close/>
              </a:path>
            </a:pathLst>
          </a:custGeom>
          <a:solidFill>
            <a:schemeClr val="accent5"/>
          </a:solidFill>
          <a:ln w="150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18" name="Freeform 20">
            <a:extLst>
              <a:ext uri="{FF2B5EF4-FFF2-40B4-BE49-F238E27FC236}">
                <a16:creationId xmlns:a16="http://schemas.microsoft.com/office/drawing/2014/main" id="{6AEDCC27-3D2D-8BF3-A3A5-7B4D718100A6}"/>
              </a:ext>
              <a:ext uri="{C183D7F6-B498-43B3-948B-1728B52AA6E4}">
                <adec:decorative xmlns:adec="http://schemas.microsoft.com/office/drawing/2017/decorative" val="1"/>
              </a:ext>
            </a:extLst>
          </p:cNvPr>
          <p:cNvSpPr/>
          <p:nvPr userDrawn="1"/>
        </p:nvSpPr>
        <p:spPr>
          <a:xfrm rot="10800000" flipV="1">
            <a:off x="10995246" y="0"/>
            <a:ext cx="1218019" cy="1324951"/>
          </a:xfrm>
          <a:custGeom>
            <a:avLst/>
            <a:gdLst>
              <a:gd name="connsiteX0" fmla="*/ 1218019 w 1218019"/>
              <a:gd name="connsiteY0" fmla="*/ 0 h 1324951"/>
              <a:gd name="connsiteX1" fmla="*/ 0 w 1218019"/>
              <a:gd name="connsiteY1" fmla="*/ 0 h 1324951"/>
              <a:gd name="connsiteX2" fmla="*/ 0 w 1218019"/>
              <a:gd name="connsiteY2" fmla="*/ 1324951 h 1324951"/>
              <a:gd name="connsiteX3" fmla="*/ 44025 w 1218019"/>
              <a:gd name="connsiteY3" fmla="*/ 1308837 h 1324951"/>
              <a:gd name="connsiteX4" fmla="*/ 1213001 w 1218019"/>
              <a:gd name="connsiteY4" fmla="*/ 19515 h 1324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019" h="1324951">
                <a:moveTo>
                  <a:pt x="1218019" y="0"/>
                </a:moveTo>
                <a:lnTo>
                  <a:pt x="0" y="0"/>
                </a:lnTo>
                <a:lnTo>
                  <a:pt x="0" y="1324951"/>
                </a:lnTo>
                <a:lnTo>
                  <a:pt x="44025" y="1308837"/>
                </a:lnTo>
                <a:cubicBezTo>
                  <a:pt x="600182" y="1073602"/>
                  <a:pt x="1031901" y="601768"/>
                  <a:pt x="1213001" y="19515"/>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21">
            <a:extLst>
              <a:ext uri="{FF2B5EF4-FFF2-40B4-BE49-F238E27FC236}">
                <a16:creationId xmlns:a16="http://schemas.microsoft.com/office/drawing/2014/main" id="{958ACB73-92C2-C4E9-8121-A1F481E780D1}"/>
              </a:ext>
              <a:ext uri="{C183D7F6-B498-43B3-948B-1728B52AA6E4}">
                <adec:decorative xmlns:adec="http://schemas.microsoft.com/office/drawing/2017/decorative" val="1"/>
              </a:ext>
            </a:extLst>
          </p:cNvPr>
          <p:cNvSpPr/>
          <p:nvPr userDrawn="1"/>
        </p:nvSpPr>
        <p:spPr>
          <a:xfrm>
            <a:off x="9467686" y="6369613"/>
            <a:ext cx="2355305" cy="488389"/>
          </a:xfrm>
          <a:custGeom>
            <a:avLst/>
            <a:gdLst>
              <a:gd name="connsiteX0" fmla="*/ 1090338 w 2355305"/>
              <a:gd name="connsiteY0" fmla="*/ 249 h 488389"/>
              <a:gd name="connsiteX1" fmla="*/ 1849675 w 2355305"/>
              <a:gd name="connsiteY1" fmla="*/ 151843 h 488389"/>
              <a:gd name="connsiteX2" fmla="*/ 2295970 w 2355305"/>
              <a:gd name="connsiteY2" fmla="*/ 431858 h 488389"/>
              <a:gd name="connsiteX3" fmla="*/ 2355305 w 2355305"/>
              <a:gd name="connsiteY3" fmla="*/ 488389 h 488389"/>
              <a:gd name="connsiteX4" fmla="*/ 0 w 2355305"/>
              <a:gd name="connsiteY4" fmla="*/ 488389 h 488389"/>
              <a:gd name="connsiteX5" fmla="*/ 136773 w 2355305"/>
              <a:gd name="connsiteY5" fmla="*/ 341166 h 488389"/>
              <a:gd name="connsiteX6" fmla="*/ 350829 w 2355305"/>
              <a:gd name="connsiteY6" fmla="*/ 189936 h 488389"/>
              <a:gd name="connsiteX7" fmla="*/ 1090338 w 2355305"/>
              <a:gd name="connsiteY7" fmla="*/ 249 h 48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5305" h="488389">
                <a:moveTo>
                  <a:pt x="1090338" y="249"/>
                </a:moveTo>
                <a:cubicBezTo>
                  <a:pt x="1350361" y="-4090"/>
                  <a:pt x="1613690" y="48451"/>
                  <a:pt x="1849675" y="151843"/>
                </a:cubicBezTo>
                <a:cubicBezTo>
                  <a:pt x="2012239" y="223978"/>
                  <a:pt x="2163046" y="317800"/>
                  <a:pt x="2295970" y="431858"/>
                </a:cubicBezTo>
                <a:lnTo>
                  <a:pt x="2355305" y="488389"/>
                </a:lnTo>
                <a:lnTo>
                  <a:pt x="0" y="488389"/>
                </a:lnTo>
                <a:lnTo>
                  <a:pt x="136773" y="341166"/>
                </a:lnTo>
                <a:cubicBezTo>
                  <a:pt x="197432" y="287686"/>
                  <a:pt x="267562" y="237210"/>
                  <a:pt x="350829" y="189936"/>
                </a:cubicBezTo>
                <a:cubicBezTo>
                  <a:pt x="573595" y="65807"/>
                  <a:pt x="830314" y="4588"/>
                  <a:pt x="1090338" y="249"/>
                </a:cubicBezTo>
                <a:close/>
              </a:path>
            </a:pathLst>
          </a:custGeom>
          <a:solidFill>
            <a:schemeClr val="accent2"/>
          </a:solidFill>
          <a:ln w="29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p:nvPr>
        </p:nvSpPr>
        <p:spPr>
          <a:xfrm>
            <a:off x="5435600" y="914400"/>
            <a:ext cx="5843016" cy="3822192"/>
          </a:xfrm>
          <a:prstGeom prst="rect">
            <a:avLst/>
          </a:prstGeom>
        </p:spPr>
        <p:txBody>
          <a:bodyPr vert="horz" lIns="0" tIns="45720" rIns="0" bIns="45720" rtlCol="0" anchor="b">
            <a:noAutofit/>
          </a:bodyPr>
          <a:lstStyle>
            <a:lvl1pPr>
              <a:lnSpc>
                <a:spcPct val="75000"/>
              </a:lnSpc>
              <a:defRPr sz="5400" cap="all" spc="0" baseline="0"/>
            </a:lvl1pPr>
          </a:lstStyle>
          <a:p>
            <a:endParaRPr lang="en-US" dirty="0"/>
          </a:p>
        </p:txBody>
      </p:sp>
      <p:sp>
        <p:nvSpPr>
          <p:cNvPr id="5" name="Picture Placeholder 4">
            <a:extLst>
              <a:ext uri="{FF2B5EF4-FFF2-40B4-BE49-F238E27FC236}">
                <a16:creationId xmlns:a16="http://schemas.microsoft.com/office/drawing/2014/main" id="{268F3615-70B1-95E3-FD7B-A65D25151BAB}"/>
              </a:ext>
            </a:extLst>
          </p:cNvPr>
          <p:cNvSpPr>
            <a:spLocks noGrp="1"/>
          </p:cNvSpPr>
          <p:nvPr>
            <p:ph type="pic" sz="quarter" idx="11"/>
          </p:nvPr>
        </p:nvSpPr>
        <p:spPr>
          <a:xfrm>
            <a:off x="0" y="0"/>
            <a:ext cx="4943475" cy="6858000"/>
          </a:xfrm>
          <a:custGeom>
            <a:avLst/>
            <a:gdLst>
              <a:gd name="connsiteX0" fmla="*/ 0 w 4943475"/>
              <a:gd name="connsiteY0" fmla="*/ 0 h 6858000"/>
              <a:gd name="connsiteX1" fmla="*/ 4943475 w 4943475"/>
              <a:gd name="connsiteY1" fmla="*/ 0 h 6858000"/>
              <a:gd name="connsiteX2" fmla="*/ 4943475 w 4943475"/>
              <a:gd name="connsiteY2" fmla="*/ 6858000 h 6858000"/>
              <a:gd name="connsiteX3" fmla="*/ 1948462 w 4943475"/>
              <a:gd name="connsiteY3" fmla="*/ 6858000 h 6858000"/>
              <a:gd name="connsiteX4" fmla="*/ 1902164 w 4943475"/>
              <a:gd name="connsiteY4" fmla="*/ 6774672 h 6858000"/>
              <a:gd name="connsiteX5" fmla="*/ 611627 w 4943475"/>
              <a:gd name="connsiteY5" fmla="*/ 5912623 h 6858000"/>
              <a:gd name="connsiteX6" fmla="*/ 32435 w 4943475"/>
              <a:gd name="connsiteY6" fmla="*/ 5445420 h 6858000"/>
              <a:gd name="connsiteX7" fmla="*/ 1 w 4943475"/>
              <a:gd name="connsiteY7" fmla="*/ 5404026 h 6858000"/>
              <a:gd name="connsiteX8" fmla="*/ 1 w 4943475"/>
              <a:gd name="connsiteY8" fmla="*/ 6858000 h 6858000"/>
              <a:gd name="connsiteX9" fmla="*/ 0 w 4943475"/>
              <a:gd name="connsiteY9" fmla="*/ 6858000 h 6858000"/>
              <a:gd name="connsiteX10" fmla="*/ 0 w 4943475"/>
              <a:gd name="connsiteY10" fmla="*/ 195745 h 6858000"/>
              <a:gd name="connsiteX11" fmla="*/ 108843 w 4943475"/>
              <a:gd name="connsiteY11" fmla="*/ 163733 h 6858000"/>
              <a:gd name="connsiteX12" fmla="*/ 967215 w 4943475"/>
              <a:gd name="connsiteY12" fmla="*/ 241509 h 6858000"/>
              <a:gd name="connsiteX13" fmla="*/ 3348503 w 4943475"/>
              <a:gd name="connsiteY13" fmla="*/ 44582 h 6858000"/>
              <a:gd name="connsiteX14" fmla="*/ 3385345 w 4943475"/>
              <a:gd name="connsiteY14" fmla="*/ 1 h 6858000"/>
              <a:gd name="connsiteX15" fmla="*/ 0 w 4943475"/>
              <a:gd name="connsiteY1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43475" h="6858000">
                <a:moveTo>
                  <a:pt x="0" y="0"/>
                </a:moveTo>
                <a:lnTo>
                  <a:pt x="4943475" y="0"/>
                </a:lnTo>
                <a:lnTo>
                  <a:pt x="4943475" y="6858000"/>
                </a:lnTo>
                <a:lnTo>
                  <a:pt x="1948462" y="6858000"/>
                </a:lnTo>
                <a:lnTo>
                  <a:pt x="1902164" y="6774672"/>
                </a:lnTo>
                <a:cubicBezTo>
                  <a:pt x="1598726" y="6299650"/>
                  <a:pt x="1000744" y="6114221"/>
                  <a:pt x="611627" y="5912623"/>
                </a:cubicBezTo>
                <a:cubicBezTo>
                  <a:pt x="377049" y="5791105"/>
                  <a:pt x="190804" y="5626236"/>
                  <a:pt x="32435" y="5445420"/>
                </a:cubicBezTo>
                <a:lnTo>
                  <a:pt x="1" y="5404026"/>
                </a:lnTo>
                <a:lnTo>
                  <a:pt x="1" y="6858000"/>
                </a:lnTo>
                <a:lnTo>
                  <a:pt x="0" y="6858000"/>
                </a:lnTo>
                <a:lnTo>
                  <a:pt x="0" y="195745"/>
                </a:lnTo>
                <a:lnTo>
                  <a:pt x="108843" y="163733"/>
                </a:lnTo>
                <a:cubicBezTo>
                  <a:pt x="397804" y="100711"/>
                  <a:pt x="616031" y="97449"/>
                  <a:pt x="967215" y="241509"/>
                </a:cubicBezTo>
                <a:cubicBezTo>
                  <a:pt x="1716966" y="550751"/>
                  <a:pt x="2752694" y="665260"/>
                  <a:pt x="3348503" y="44582"/>
                </a:cubicBezTo>
                <a:lnTo>
                  <a:pt x="3385345" y="1"/>
                </a:lnTo>
                <a:lnTo>
                  <a:pt x="0" y="1"/>
                </a:lnTo>
                <a:close/>
              </a:path>
            </a:pathLst>
          </a:custGeom>
        </p:spPr>
        <p:txBody>
          <a:bodyPr wrap="square" tIns="548640">
            <a:noAutofit/>
          </a:bodyPr>
          <a:lstStyle>
            <a:lvl1pPr marL="0" indent="0" algn="ctr">
              <a:buNone/>
              <a:defRPr/>
            </a:lvl1pPr>
          </a:lstStyle>
          <a:p>
            <a:r>
              <a:rPr lang="en-US" dirty="0"/>
              <a:t>Click icon to add picture</a:t>
            </a:r>
          </a:p>
        </p:txBody>
      </p:sp>
      <p:sp>
        <p:nvSpPr>
          <p:cNvPr id="11" name="Content Placeholder 10">
            <a:extLst>
              <a:ext uri="{FF2B5EF4-FFF2-40B4-BE49-F238E27FC236}">
                <a16:creationId xmlns:a16="http://schemas.microsoft.com/office/drawing/2014/main" id="{6ED64F80-2CCD-28E9-12D1-CFA0E295299B}"/>
              </a:ext>
            </a:extLst>
          </p:cNvPr>
          <p:cNvSpPr>
            <a:spLocks noGrp="1"/>
          </p:cNvSpPr>
          <p:nvPr>
            <p:ph sz="quarter" idx="10" hasCustomPrompt="1"/>
          </p:nvPr>
        </p:nvSpPr>
        <p:spPr>
          <a:xfrm>
            <a:off x="5435600" y="4956902"/>
            <a:ext cx="5718896" cy="1745649"/>
          </a:xfrm>
        </p:spPr>
        <p:txBody>
          <a:bodyPr>
            <a:normAutofit/>
          </a:bodyPr>
          <a:lstStyle>
            <a:lvl1pPr marL="0" indent="0">
              <a:lnSpc>
                <a:spcPct val="100000"/>
              </a:lnSpc>
              <a:spcBef>
                <a:spcPts val="600"/>
              </a:spcBef>
              <a:spcAft>
                <a:spcPts val="1200"/>
              </a:spcAft>
              <a:buNone/>
              <a:defRPr sz="2400"/>
            </a:lvl1pPr>
            <a:lvl2pPr marL="457200" indent="0">
              <a:lnSpc>
                <a:spcPct val="100000"/>
              </a:lnSpc>
              <a:spcBef>
                <a:spcPts val="600"/>
              </a:spcBef>
              <a:spcAft>
                <a:spcPts val="1200"/>
              </a:spcAft>
              <a:buNone/>
              <a:defRPr sz="2000"/>
            </a:lvl2pPr>
            <a:lvl3pPr marL="914400" indent="0">
              <a:lnSpc>
                <a:spcPct val="100000"/>
              </a:lnSpc>
              <a:spcBef>
                <a:spcPts val="600"/>
              </a:spcBef>
              <a:spcAft>
                <a:spcPts val="1200"/>
              </a:spcAft>
              <a:buNone/>
              <a:defRPr sz="1800"/>
            </a:lvl3pPr>
            <a:lvl4pPr marL="1371600" indent="0">
              <a:lnSpc>
                <a:spcPct val="100000"/>
              </a:lnSpc>
              <a:spcBef>
                <a:spcPts val="600"/>
              </a:spcBef>
              <a:spcAft>
                <a:spcPts val="1200"/>
              </a:spcAft>
              <a:buNone/>
              <a:defRPr sz="1600"/>
            </a:lvl4pPr>
            <a:lvl5pPr marL="1828800" indent="0">
              <a:lnSpc>
                <a:spcPct val="100000"/>
              </a:lnSpc>
              <a:spcBef>
                <a:spcPts val="600"/>
              </a:spcBef>
              <a:spcAft>
                <a:spcPts val="1200"/>
              </a:spcAft>
              <a:buNone/>
              <a:defRPr sz="1600"/>
            </a:lvl5pPr>
          </a:lstStyle>
          <a:p>
            <a:pPr lvl="0"/>
            <a:r>
              <a:rPr lang="en-US" dirty="0"/>
              <a:t>Click to add content</a:t>
            </a:r>
          </a:p>
          <a:p>
            <a:pPr lvl="1"/>
            <a:r>
              <a:rPr lang="en-US" dirty="0"/>
              <a:t>Second level</a:t>
            </a:r>
          </a:p>
          <a:p>
            <a:pPr lvl="2"/>
            <a:r>
              <a:rPr lang="en-US" dirty="0"/>
              <a:t>Third level</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17174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1">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653D8540-5794-860E-E6C6-CB80F4051CE6}"/>
              </a:ext>
              <a:ext uri="{C183D7F6-B498-43B3-948B-1728B52AA6E4}">
                <adec:decorative xmlns:adec="http://schemas.microsoft.com/office/drawing/2017/decorative" val="1"/>
              </a:ext>
            </a:extLst>
          </p:cNvPr>
          <p:cNvSpPr/>
          <p:nvPr userDrawn="1"/>
        </p:nvSpPr>
        <p:spPr>
          <a:xfrm rot="5400000" flipH="1">
            <a:off x="1387803" y="4555795"/>
            <a:ext cx="914401" cy="3690008"/>
          </a:xfrm>
          <a:custGeom>
            <a:avLst/>
            <a:gdLst>
              <a:gd name="connsiteX0" fmla="*/ 914393 w 914401"/>
              <a:gd name="connsiteY0" fmla="*/ 1625548 h 3690008"/>
              <a:gd name="connsiteX1" fmla="*/ 200040 w 914401"/>
              <a:gd name="connsiteY1" fmla="*/ 164703 h 3690008"/>
              <a:gd name="connsiteX2" fmla="*/ 0 w 914401"/>
              <a:gd name="connsiteY2" fmla="*/ 0 h 3690008"/>
              <a:gd name="connsiteX3" fmla="*/ 0 w 914401"/>
              <a:gd name="connsiteY3" fmla="*/ 3690008 h 3690008"/>
              <a:gd name="connsiteX4" fmla="*/ 684950 w 914401"/>
              <a:gd name="connsiteY4" fmla="*/ 3690008 h 3690008"/>
              <a:gd name="connsiteX5" fmla="*/ 683046 w 914401"/>
              <a:gd name="connsiteY5" fmla="*/ 3683775 h 3690008"/>
              <a:gd name="connsiteX6" fmla="*/ 608736 w 914401"/>
              <a:gd name="connsiteY6" fmla="*/ 3519687 h 3690008"/>
              <a:gd name="connsiteX7" fmla="*/ 353078 w 914401"/>
              <a:gd name="connsiteY7" fmla="*/ 2837178 h 3690008"/>
              <a:gd name="connsiteX8" fmla="*/ 914393 w 914401"/>
              <a:gd name="connsiteY8" fmla="*/ 1625548 h 36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1" h="3690008">
                <a:moveTo>
                  <a:pt x="914393" y="1625548"/>
                </a:moveTo>
                <a:cubicBezTo>
                  <a:pt x="911641" y="1092628"/>
                  <a:pt x="614720" y="555054"/>
                  <a:pt x="200040" y="164703"/>
                </a:cubicBezTo>
                <a:lnTo>
                  <a:pt x="0" y="0"/>
                </a:lnTo>
                <a:lnTo>
                  <a:pt x="0" y="3690008"/>
                </a:lnTo>
                <a:lnTo>
                  <a:pt x="684950" y="3690008"/>
                </a:lnTo>
                <a:lnTo>
                  <a:pt x="683046" y="3683775"/>
                </a:lnTo>
                <a:cubicBezTo>
                  <a:pt x="661881" y="3627679"/>
                  <a:pt x="637060" y="3572811"/>
                  <a:pt x="608736" y="3519687"/>
                </a:cubicBezTo>
                <a:cubicBezTo>
                  <a:pt x="471578" y="3263358"/>
                  <a:pt x="246982" y="3154469"/>
                  <a:pt x="353078" y="2837178"/>
                </a:cubicBezTo>
                <a:cubicBezTo>
                  <a:pt x="503567" y="2394592"/>
                  <a:pt x="916615" y="2140445"/>
                  <a:pt x="914393" y="1625548"/>
                </a:cubicBezTo>
                <a:close/>
              </a:path>
            </a:pathLst>
          </a:custGeom>
          <a:solidFill>
            <a:schemeClr val="accent3"/>
          </a:solidFill>
          <a:ln w="203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cxnSp>
        <p:nvCxnSpPr>
          <p:cNvPr id="3" name="Straight Connector 2">
            <a:extLst>
              <a:ext uri="{FF2B5EF4-FFF2-40B4-BE49-F238E27FC236}">
                <a16:creationId xmlns:a16="http://schemas.microsoft.com/office/drawing/2014/main" id="{0FBD2995-6344-0C11-3D12-6B4C7A5F228C}"/>
              </a:ext>
              <a:ext uri="{C183D7F6-B498-43B3-948B-1728B52AA6E4}">
                <adec:decorative xmlns:adec="http://schemas.microsoft.com/office/drawing/2017/decorative" val="1"/>
              </a:ext>
            </a:extLst>
          </p:cNvPr>
          <p:cNvCxnSpPr>
            <a:cxnSpLocks/>
          </p:cNvCxnSpPr>
          <p:nvPr userDrawn="1"/>
        </p:nvCxnSpPr>
        <p:spPr>
          <a:xfrm>
            <a:off x="5921979" y="834643"/>
            <a:ext cx="5568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699372" y="536984"/>
            <a:ext cx="4987598" cy="1794590"/>
          </a:xfrm>
          <a:prstGeom prst="rect">
            <a:avLst/>
          </a:prstGeom>
        </p:spPr>
        <p:txBody>
          <a:bodyPr vert="horz" lIns="0" tIns="45720" rIns="91440" bIns="45720" rtlCol="0" anchor="t">
            <a:noAutofit/>
          </a:bodyPr>
          <a:lstStyle>
            <a:lvl1pPr>
              <a:defRPr sz="3200" spc="300" baseline="0"/>
            </a:lvl1pPr>
          </a:lstStyle>
          <a:p>
            <a:r>
              <a:rPr lang="en-US" dirty="0"/>
              <a:t>Click to add title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
        <p:nvSpPr>
          <p:cNvPr id="11" name="Content Placeholder 10">
            <a:extLst>
              <a:ext uri="{FF2B5EF4-FFF2-40B4-BE49-F238E27FC236}">
                <a16:creationId xmlns:a16="http://schemas.microsoft.com/office/drawing/2014/main" id="{6ED64F80-2CCD-28E9-12D1-CFA0E295299B}"/>
              </a:ext>
            </a:extLst>
          </p:cNvPr>
          <p:cNvSpPr>
            <a:spLocks noGrp="1"/>
          </p:cNvSpPr>
          <p:nvPr>
            <p:ph sz="quarter" idx="10" hasCustomPrompt="1"/>
          </p:nvPr>
        </p:nvSpPr>
        <p:spPr>
          <a:xfrm>
            <a:off x="696488" y="2377875"/>
            <a:ext cx="3536078" cy="3565723"/>
          </a:xfrm>
        </p:spPr>
        <p:txBody>
          <a:bodyPr lIns="0" tIns="0">
            <a:normAutofit/>
          </a:bodyPr>
          <a:lstStyle>
            <a:lvl1pPr>
              <a:lnSpc>
                <a:spcPct val="90000"/>
              </a:lnSpc>
              <a:spcBef>
                <a:spcPts val="1000"/>
              </a:spcBef>
              <a:spcAft>
                <a:spcPts val="0"/>
              </a:spcAft>
              <a:defRPr sz="2000"/>
            </a:lvl1pPr>
            <a:lvl2pPr>
              <a:lnSpc>
                <a:spcPct val="90000"/>
              </a:lnSpc>
              <a:spcBef>
                <a:spcPts val="1000"/>
              </a:spcBef>
              <a:spcAft>
                <a:spcPts val="0"/>
              </a:spcAft>
              <a:defRPr sz="1800"/>
            </a:lvl2pPr>
            <a:lvl3pPr>
              <a:lnSpc>
                <a:spcPct val="90000"/>
              </a:lnSpc>
              <a:spcBef>
                <a:spcPts val="1000"/>
              </a:spcBef>
              <a:spcAft>
                <a:spcPts val="0"/>
              </a:spcAft>
              <a:defRPr sz="1600"/>
            </a:lvl3pPr>
            <a:lvl4pPr>
              <a:lnSpc>
                <a:spcPct val="90000"/>
              </a:lnSpc>
              <a:spcBef>
                <a:spcPts val="1000"/>
              </a:spcBef>
              <a:spcAft>
                <a:spcPts val="0"/>
              </a:spcAft>
              <a:defRPr sz="1400"/>
            </a:lvl4pPr>
            <a:lvl5pPr>
              <a:lnSpc>
                <a:spcPct val="90000"/>
              </a:lnSpc>
              <a:spcBef>
                <a:spcPts val="1000"/>
              </a:spcBef>
              <a:spcAft>
                <a:spcPts val="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2265893F-4A9C-ABB2-2B83-283067F829C9}"/>
              </a:ext>
            </a:extLst>
          </p:cNvPr>
          <p:cNvSpPr>
            <a:spLocks noGrp="1"/>
          </p:cNvSpPr>
          <p:nvPr>
            <p:ph type="body" sz="quarter" idx="11" hasCustomPrompt="1"/>
          </p:nvPr>
        </p:nvSpPr>
        <p:spPr>
          <a:xfrm>
            <a:off x="4673599" y="2377875"/>
            <a:ext cx="6816725" cy="378025"/>
          </a:xfrm>
        </p:spPr>
        <p:txBody>
          <a:bodyPr>
            <a:noAutofit/>
          </a:bodyPr>
          <a:lstStyle>
            <a:lvl1pPr marL="0" indent="0">
              <a:buNone/>
              <a:defRPr sz="2000" b="1"/>
            </a:lvl1pPr>
            <a:lvl2pPr marL="457200" indent="0">
              <a:buNone/>
              <a:defRPr sz="1800" b="1"/>
            </a:lvl2pPr>
            <a:lvl3pPr marL="914400" indent="0">
              <a:buNone/>
              <a:defRPr sz="1600" b="1"/>
            </a:lvl3pPr>
            <a:lvl4pPr marL="1371600" indent="0">
              <a:buNone/>
              <a:defRPr sz="1400" b="1"/>
            </a:lvl4pPr>
            <a:lvl5pPr marL="1828800" indent="0">
              <a:buNone/>
              <a:defRPr sz="1400" b="1"/>
            </a:lvl5pPr>
          </a:lstStyle>
          <a:p>
            <a:pPr lvl="0"/>
            <a:r>
              <a:rPr lang="en-US" dirty="0"/>
              <a:t>Click to add text</a:t>
            </a:r>
          </a:p>
        </p:txBody>
      </p:sp>
      <p:sp>
        <p:nvSpPr>
          <p:cNvPr id="17" name="Content Placeholder 16">
            <a:extLst>
              <a:ext uri="{FF2B5EF4-FFF2-40B4-BE49-F238E27FC236}">
                <a16:creationId xmlns:a16="http://schemas.microsoft.com/office/drawing/2014/main" id="{7AC01F4F-AA50-6589-C5AA-A98B0D5AF7AC}"/>
              </a:ext>
            </a:extLst>
          </p:cNvPr>
          <p:cNvSpPr>
            <a:spLocks noGrp="1"/>
          </p:cNvSpPr>
          <p:nvPr>
            <p:ph sz="quarter" idx="12" hasCustomPrompt="1"/>
          </p:nvPr>
        </p:nvSpPr>
        <p:spPr>
          <a:xfrm>
            <a:off x="4673600" y="2755900"/>
            <a:ext cx="6816725" cy="3187700"/>
          </a:xfrm>
        </p:spPr>
        <p:txBody>
          <a:bodyPr anchor="ct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3168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 Image 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BD2995-6344-0C11-3D12-6B4C7A5F228C}"/>
              </a:ext>
              <a:ext uri="{C183D7F6-B498-43B3-948B-1728B52AA6E4}">
                <adec:decorative xmlns:adec="http://schemas.microsoft.com/office/drawing/2017/decorative" val="1"/>
              </a:ext>
            </a:extLst>
          </p:cNvPr>
          <p:cNvCxnSpPr>
            <a:cxnSpLocks/>
          </p:cNvCxnSpPr>
          <p:nvPr userDrawn="1"/>
        </p:nvCxnSpPr>
        <p:spPr>
          <a:xfrm>
            <a:off x="5921979" y="834643"/>
            <a:ext cx="5568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699372" y="536984"/>
            <a:ext cx="4987598" cy="1794590"/>
          </a:xfrm>
          <a:prstGeom prst="rect">
            <a:avLst/>
          </a:prstGeom>
        </p:spPr>
        <p:txBody>
          <a:bodyPr vert="horz" lIns="0" tIns="45720" rIns="91440" bIns="45720" rtlCol="0" anchor="t">
            <a:noAutofit/>
          </a:bodyPr>
          <a:lstStyle>
            <a:lvl1pPr>
              <a:defRPr sz="3200" spc="300" baseline="0"/>
            </a:lvl1pPr>
          </a:lstStyle>
          <a:p>
            <a:r>
              <a:rPr lang="en-US" dirty="0"/>
              <a:t>Click to add title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
        <p:nvSpPr>
          <p:cNvPr id="11" name="Content Placeholder 10">
            <a:extLst>
              <a:ext uri="{FF2B5EF4-FFF2-40B4-BE49-F238E27FC236}">
                <a16:creationId xmlns:a16="http://schemas.microsoft.com/office/drawing/2014/main" id="{6ED64F80-2CCD-28E9-12D1-CFA0E295299B}"/>
              </a:ext>
            </a:extLst>
          </p:cNvPr>
          <p:cNvSpPr>
            <a:spLocks noGrp="1"/>
          </p:cNvSpPr>
          <p:nvPr>
            <p:ph sz="quarter" idx="10" hasCustomPrompt="1"/>
          </p:nvPr>
        </p:nvSpPr>
        <p:spPr>
          <a:xfrm>
            <a:off x="696488" y="2377875"/>
            <a:ext cx="4627866" cy="4300717"/>
          </a:xfrm>
        </p:spPr>
        <p:txBody>
          <a:bodyPr lIns="0" tIns="0">
            <a:normAutofit/>
          </a:bodyPr>
          <a:lstStyle>
            <a:lvl1pPr>
              <a:lnSpc>
                <a:spcPct val="100000"/>
              </a:lnSpc>
              <a:spcBef>
                <a:spcPts val="600"/>
              </a:spcBef>
              <a:spcAft>
                <a:spcPts val="1200"/>
              </a:spcAft>
              <a:defRPr sz="2000"/>
            </a:lvl1pPr>
            <a:lvl2pPr>
              <a:lnSpc>
                <a:spcPct val="100000"/>
              </a:lnSpc>
              <a:spcBef>
                <a:spcPts val="600"/>
              </a:spcBef>
              <a:spcAft>
                <a:spcPts val="1200"/>
              </a:spcAft>
              <a:defRPr sz="1800"/>
            </a:lvl2pPr>
            <a:lvl3pPr>
              <a:lnSpc>
                <a:spcPct val="100000"/>
              </a:lnSpc>
              <a:spcBef>
                <a:spcPts val="600"/>
              </a:spcBef>
              <a:spcAft>
                <a:spcPts val="1200"/>
              </a:spcAft>
              <a:defRPr sz="1600"/>
            </a:lvl3pPr>
            <a:lvl4pPr>
              <a:lnSpc>
                <a:spcPct val="100000"/>
              </a:lnSpc>
              <a:spcBef>
                <a:spcPts val="600"/>
              </a:spcBef>
              <a:spcAft>
                <a:spcPts val="1200"/>
              </a:spcAft>
              <a:defRPr sz="1400"/>
            </a:lvl4pPr>
            <a:lvl5pPr>
              <a:lnSpc>
                <a:spcPct val="100000"/>
              </a:lnSpc>
              <a:spcBef>
                <a:spcPts val="60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B8B70107-5AE5-7117-0F14-6BF9DD30CBFF}"/>
              </a:ext>
            </a:extLst>
          </p:cNvPr>
          <p:cNvSpPr>
            <a:spLocks noGrp="1"/>
          </p:cNvSpPr>
          <p:nvPr>
            <p:ph type="pic" sz="quarter" idx="11"/>
          </p:nvPr>
        </p:nvSpPr>
        <p:spPr>
          <a:xfrm>
            <a:off x="5916613" y="835025"/>
            <a:ext cx="5575300" cy="6030913"/>
          </a:xfrm>
        </p:spPr>
        <p:txBody>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278457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sp>
        <p:nvSpPr>
          <p:cNvPr id="6" name="Freeform: Shape 20">
            <a:extLst>
              <a:ext uri="{FF2B5EF4-FFF2-40B4-BE49-F238E27FC236}">
                <a16:creationId xmlns:a16="http://schemas.microsoft.com/office/drawing/2014/main" id="{F6276F98-083C-C436-D4E0-BB6B1D617837}"/>
              </a:ext>
              <a:ext uri="{C183D7F6-B498-43B3-948B-1728B52AA6E4}">
                <adec:decorative xmlns:adec="http://schemas.microsoft.com/office/drawing/2017/decorative" val="1"/>
              </a:ext>
            </a:extLst>
          </p:cNvPr>
          <p:cNvSpPr/>
          <p:nvPr userDrawn="1"/>
        </p:nvSpPr>
        <p:spPr>
          <a:xfrm>
            <a:off x="0" y="3810562"/>
            <a:ext cx="3505512" cy="3047438"/>
          </a:xfrm>
          <a:custGeom>
            <a:avLst/>
            <a:gdLst>
              <a:gd name="connsiteX0" fmla="*/ 140070 w 3505512"/>
              <a:gd name="connsiteY0" fmla="*/ 84 h 3047438"/>
              <a:gd name="connsiteX1" fmla="*/ 378078 w 3505512"/>
              <a:gd name="connsiteY1" fmla="*/ 26868 h 3047438"/>
              <a:gd name="connsiteX2" fmla="*/ 2124544 w 3505512"/>
              <a:gd name="connsiteY2" fmla="*/ 1868599 h 3047438"/>
              <a:gd name="connsiteX3" fmla="*/ 3503411 w 3505512"/>
              <a:gd name="connsiteY3" fmla="*/ 3038169 h 3047438"/>
              <a:gd name="connsiteX4" fmla="*/ 3505512 w 3505512"/>
              <a:gd name="connsiteY4" fmla="*/ 3047438 h 3047438"/>
              <a:gd name="connsiteX5" fmla="*/ 0 w 3505512"/>
              <a:gd name="connsiteY5" fmla="*/ 3047438 h 3047438"/>
              <a:gd name="connsiteX6" fmla="*/ 0 w 3505512"/>
              <a:gd name="connsiteY6" fmla="*/ 9356 h 3047438"/>
              <a:gd name="connsiteX7" fmla="*/ 32906 w 3505512"/>
              <a:gd name="connsiteY7" fmla="*/ 4358 h 3047438"/>
              <a:gd name="connsiteX8" fmla="*/ 140070 w 3505512"/>
              <a:gd name="connsiteY8" fmla="*/ 84 h 304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512" h="3047438">
                <a:moveTo>
                  <a:pt x="140070" y="84"/>
                </a:moveTo>
                <a:cubicBezTo>
                  <a:pt x="214085" y="1007"/>
                  <a:pt x="293301" y="9629"/>
                  <a:pt x="378078" y="26868"/>
                </a:cubicBezTo>
                <a:cubicBezTo>
                  <a:pt x="1074806" y="168586"/>
                  <a:pt x="1202169" y="1352919"/>
                  <a:pt x="2124544" y="1868599"/>
                </a:cubicBezTo>
                <a:cubicBezTo>
                  <a:pt x="2570800" y="2118122"/>
                  <a:pt x="3301901" y="2354692"/>
                  <a:pt x="3503411" y="3038169"/>
                </a:cubicBezTo>
                <a:lnTo>
                  <a:pt x="3505512" y="3047438"/>
                </a:lnTo>
                <a:lnTo>
                  <a:pt x="0" y="3047438"/>
                </a:lnTo>
                <a:lnTo>
                  <a:pt x="0" y="9356"/>
                </a:lnTo>
                <a:lnTo>
                  <a:pt x="32906" y="4358"/>
                </a:lnTo>
                <a:cubicBezTo>
                  <a:pt x="67357" y="1086"/>
                  <a:pt x="103063" y="-377"/>
                  <a:pt x="140070" y="84"/>
                </a:cubicBezTo>
                <a:close/>
              </a:path>
            </a:pathLst>
          </a:custGeom>
          <a:solidFill>
            <a:schemeClr val="accent5"/>
          </a:solidFill>
          <a:ln w="222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cxnSp>
        <p:nvCxnSpPr>
          <p:cNvPr id="3" name="Straight Connector 2">
            <a:extLst>
              <a:ext uri="{FF2B5EF4-FFF2-40B4-BE49-F238E27FC236}">
                <a16:creationId xmlns:a16="http://schemas.microsoft.com/office/drawing/2014/main" id="{0FBD2995-6344-0C11-3D12-6B4C7A5F228C}"/>
              </a:ext>
              <a:ext uri="{C183D7F6-B498-43B3-948B-1728B52AA6E4}">
                <adec:decorative xmlns:adec="http://schemas.microsoft.com/office/drawing/2017/decorative" val="1"/>
              </a:ext>
            </a:extLst>
          </p:cNvPr>
          <p:cNvCxnSpPr>
            <a:cxnSpLocks/>
          </p:cNvCxnSpPr>
          <p:nvPr userDrawn="1"/>
        </p:nvCxnSpPr>
        <p:spPr>
          <a:xfrm>
            <a:off x="5921979" y="834643"/>
            <a:ext cx="5568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699372" y="536983"/>
            <a:ext cx="4987598" cy="1806163"/>
          </a:xfrm>
          <a:prstGeom prst="rect">
            <a:avLst/>
          </a:prstGeom>
        </p:spPr>
        <p:txBody>
          <a:bodyPr vert="horz" lIns="0" tIns="45720" rIns="91440" bIns="45720" rtlCol="0" anchor="t">
            <a:noAutofit/>
          </a:bodyPr>
          <a:lstStyle>
            <a:lvl1pPr>
              <a:defRPr sz="3200" spc="300" baseline="0"/>
            </a:lvl1pPr>
          </a:lstStyle>
          <a:p>
            <a:r>
              <a:rPr lang="en-US" dirty="0"/>
              <a:t>Click to add title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
        <p:nvSpPr>
          <p:cNvPr id="11" name="Content Placeholder 10">
            <a:extLst>
              <a:ext uri="{FF2B5EF4-FFF2-40B4-BE49-F238E27FC236}">
                <a16:creationId xmlns:a16="http://schemas.microsoft.com/office/drawing/2014/main" id="{6ED64F80-2CCD-28E9-12D1-CFA0E295299B}"/>
              </a:ext>
            </a:extLst>
          </p:cNvPr>
          <p:cNvSpPr>
            <a:spLocks noGrp="1"/>
          </p:cNvSpPr>
          <p:nvPr>
            <p:ph sz="quarter" idx="10" hasCustomPrompt="1"/>
          </p:nvPr>
        </p:nvSpPr>
        <p:spPr>
          <a:xfrm>
            <a:off x="2687333" y="2377871"/>
            <a:ext cx="4292202" cy="4359402"/>
          </a:xfrm>
        </p:spPr>
        <p:txBody>
          <a:bodyPr>
            <a:normAutofit/>
          </a:bodyPr>
          <a:lstStyle>
            <a:lvl1pPr marL="0" indent="0">
              <a:lnSpc>
                <a:spcPct val="100000"/>
              </a:lnSpc>
              <a:spcBef>
                <a:spcPts val="600"/>
              </a:spcBef>
              <a:spcAft>
                <a:spcPts val="1200"/>
              </a:spcAft>
              <a:buNone/>
              <a:defRPr sz="2000"/>
            </a:lvl1pPr>
            <a:lvl2pPr marL="457200" indent="0">
              <a:lnSpc>
                <a:spcPct val="100000"/>
              </a:lnSpc>
              <a:spcBef>
                <a:spcPts val="600"/>
              </a:spcBef>
              <a:spcAft>
                <a:spcPts val="1200"/>
              </a:spcAft>
              <a:buNone/>
              <a:defRPr sz="1800"/>
            </a:lvl2pPr>
            <a:lvl3pPr marL="914400" indent="0">
              <a:lnSpc>
                <a:spcPct val="100000"/>
              </a:lnSpc>
              <a:spcBef>
                <a:spcPts val="600"/>
              </a:spcBef>
              <a:spcAft>
                <a:spcPts val="1200"/>
              </a:spcAft>
              <a:buNone/>
              <a:defRPr sz="1600"/>
            </a:lvl3pPr>
            <a:lvl4pPr marL="1371600" indent="0">
              <a:lnSpc>
                <a:spcPct val="100000"/>
              </a:lnSpc>
              <a:spcBef>
                <a:spcPts val="600"/>
              </a:spcBef>
              <a:spcAft>
                <a:spcPts val="1200"/>
              </a:spcAft>
              <a:buNone/>
              <a:defRPr sz="1400"/>
            </a:lvl4pPr>
            <a:lvl5pPr marL="1828800" indent="0">
              <a:lnSpc>
                <a:spcPct val="100000"/>
              </a:lnSpc>
              <a:spcBef>
                <a:spcPts val="600"/>
              </a:spcBef>
              <a:spcAft>
                <a:spcPts val="1200"/>
              </a:spcAft>
              <a:buNone/>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0">
            <a:extLst>
              <a:ext uri="{FF2B5EF4-FFF2-40B4-BE49-F238E27FC236}">
                <a16:creationId xmlns:a16="http://schemas.microsoft.com/office/drawing/2014/main" id="{CB9E0096-D944-5245-13D4-92814D4D59C7}"/>
              </a:ext>
            </a:extLst>
          </p:cNvPr>
          <p:cNvSpPr>
            <a:spLocks noGrp="1"/>
          </p:cNvSpPr>
          <p:nvPr>
            <p:ph sz="quarter" idx="11" hasCustomPrompt="1"/>
          </p:nvPr>
        </p:nvSpPr>
        <p:spPr>
          <a:xfrm>
            <a:off x="7318385" y="2377871"/>
            <a:ext cx="4172575" cy="4359402"/>
          </a:xfrm>
        </p:spPr>
        <p:txBody>
          <a:bodyPr>
            <a:normAutofit/>
          </a:bodyPr>
          <a:lstStyle>
            <a:lvl1pPr marL="0" indent="0">
              <a:lnSpc>
                <a:spcPct val="100000"/>
              </a:lnSpc>
              <a:spcBef>
                <a:spcPts val="600"/>
              </a:spcBef>
              <a:spcAft>
                <a:spcPts val="1200"/>
              </a:spcAft>
              <a:buNone/>
              <a:defRPr sz="2000"/>
            </a:lvl1pPr>
            <a:lvl2pPr marL="457200" indent="0">
              <a:lnSpc>
                <a:spcPct val="100000"/>
              </a:lnSpc>
              <a:spcBef>
                <a:spcPts val="600"/>
              </a:spcBef>
              <a:spcAft>
                <a:spcPts val="1200"/>
              </a:spcAft>
              <a:buNone/>
              <a:defRPr sz="1800"/>
            </a:lvl2pPr>
            <a:lvl3pPr marL="914400" indent="0">
              <a:lnSpc>
                <a:spcPct val="100000"/>
              </a:lnSpc>
              <a:spcBef>
                <a:spcPts val="600"/>
              </a:spcBef>
              <a:spcAft>
                <a:spcPts val="1200"/>
              </a:spcAft>
              <a:buNone/>
              <a:defRPr sz="1600"/>
            </a:lvl3pPr>
            <a:lvl4pPr marL="1371600" indent="0">
              <a:lnSpc>
                <a:spcPct val="100000"/>
              </a:lnSpc>
              <a:spcBef>
                <a:spcPts val="600"/>
              </a:spcBef>
              <a:spcAft>
                <a:spcPts val="1200"/>
              </a:spcAft>
              <a:buNone/>
              <a:defRPr sz="1400"/>
            </a:lvl4pPr>
            <a:lvl5pPr marL="1828800" indent="0">
              <a:lnSpc>
                <a:spcPct val="100000"/>
              </a:lnSpc>
              <a:spcBef>
                <a:spcPts val="600"/>
              </a:spcBef>
              <a:spcAft>
                <a:spcPts val="1200"/>
              </a:spcAft>
              <a:buNone/>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2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Content + Tab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BD2995-6344-0C11-3D12-6B4C7A5F228C}"/>
              </a:ext>
              <a:ext uri="{C183D7F6-B498-43B3-948B-1728B52AA6E4}">
                <adec:decorative xmlns:adec="http://schemas.microsoft.com/office/drawing/2017/decorative" val="1"/>
              </a:ext>
            </a:extLst>
          </p:cNvPr>
          <p:cNvCxnSpPr>
            <a:cxnSpLocks/>
          </p:cNvCxnSpPr>
          <p:nvPr userDrawn="1"/>
        </p:nvCxnSpPr>
        <p:spPr>
          <a:xfrm>
            <a:off x="5921979" y="834643"/>
            <a:ext cx="5568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CA7618C-E262-114D-F36B-190A5C994B08}"/>
              </a:ext>
              <a:ext uri="{C183D7F6-B498-43B3-948B-1728B52AA6E4}">
                <adec:decorative xmlns:adec="http://schemas.microsoft.com/office/drawing/2017/decorative" val="1"/>
              </a:ext>
            </a:extLst>
          </p:cNvPr>
          <p:cNvSpPr/>
          <p:nvPr userDrawn="1"/>
        </p:nvSpPr>
        <p:spPr>
          <a:xfrm rot="10800000">
            <a:off x="5921979" y="188942"/>
            <a:ext cx="348041" cy="348041"/>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itle Placeholder 1">
            <a:extLst>
              <a:ext uri="{FF2B5EF4-FFF2-40B4-BE49-F238E27FC236}">
                <a16:creationId xmlns:a16="http://schemas.microsoft.com/office/drawing/2014/main" id="{A49B6E6B-2A0F-CE8A-E5C4-DD990D43D35E}"/>
              </a:ext>
            </a:extLst>
          </p:cNvPr>
          <p:cNvSpPr>
            <a:spLocks noGrp="1"/>
          </p:cNvSpPr>
          <p:nvPr>
            <p:ph type="title" hasCustomPrompt="1"/>
          </p:nvPr>
        </p:nvSpPr>
        <p:spPr>
          <a:xfrm>
            <a:off x="699372" y="536983"/>
            <a:ext cx="4987598" cy="1806163"/>
          </a:xfrm>
          <a:prstGeom prst="rect">
            <a:avLst/>
          </a:prstGeom>
        </p:spPr>
        <p:txBody>
          <a:bodyPr vert="horz" lIns="0" tIns="45720" rIns="91440" bIns="45720" rtlCol="0" anchor="t">
            <a:noAutofit/>
          </a:bodyPr>
          <a:lstStyle>
            <a:lvl1pPr>
              <a:defRPr sz="3200" spc="300" baseline="0"/>
            </a:lvl1pPr>
          </a:lstStyle>
          <a:p>
            <a:r>
              <a:rPr lang="en-US" dirty="0"/>
              <a:t>Click to add title</a:t>
            </a:r>
          </a:p>
        </p:txBody>
      </p:sp>
      <p:sp>
        <p:nvSpPr>
          <p:cNvPr id="7" name="Footer Placeholder 4">
            <a:extLst>
              <a:ext uri="{FF2B5EF4-FFF2-40B4-BE49-F238E27FC236}">
                <a16:creationId xmlns:a16="http://schemas.microsoft.com/office/drawing/2014/main" id="{C2F7C452-F8B7-9780-039C-30CEF6E838BD}"/>
              </a:ext>
            </a:extLst>
          </p:cNvPr>
          <p:cNvSpPr>
            <a:spLocks noGrp="1"/>
          </p:cNvSpPr>
          <p:nvPr>
            <p:ph type="ftr" sz="quarter" idx="3"/>
          </p:nvPr>
        </p:nvSpPr>
        <p:spPr>
          <a:xfrm>
            <a:off x="6594050" y="155448"/>
            <a:ext cx="4164972" cy="471672"/>
          </a:xfrm>
          <a:prstGeom prst="rect">
            <a:avLst/>
          </a:prstGeom>
        </p:spPr>
        <p:txBody>
          <a:bodyPr vert="horz" lIns="0" tIns="45720" rIns="91440" bIns="45720" rtlCol="0" anchor="b"/>
          <a:lstStyle>
            <a:lvl1pPr algn="r">
              <a:defRPr sz="1200" spc="300">
                <a:solidFill>
                  <a:schemeClr val="bg1"/>
                </a:solidFill>
                <a:latin typeface="+mn-lt"/>
              </a:defRPr>
            </a:lvl1pPr>
          </a:lstStyle>
          <a:p>
            <a:r>
              <a:rPr lang="en-US" dirty="0"/>
              <a:t>PRESENTATION TITLE</a:t>
            </a:r>
          </a:p>
        </p:txBody>
      </p:sp>
      <p:sp>
        <p:nvSpPr>
          <p:cNvPr id="8" name="Slide Number Placeholder 5">
            <a:extLst>
              <a:ext uri="{FF2B5EF4-FFF2-40B4-BE49-F238E27FC236}">
                <a16:creationId xmlns:a16="http://schemas.microsoft.com/office/drawing/2014/main" id="{DCA2FC66-19AF-2F4C-EFFA-F968C93546DA}"/>
              </a:ext>
            </a:extLst>
          </p:cNvPr>
          <p:cNvSpPr>
            <a:spLocks noGrp="1"/>
          </p:cNvSpPr>
          <p:nvPr>
            <p:ph type="sldNum" sz="quarter" idx="4"/>
          </p:nvPr>
        </p:nvSpPr>
        <p:spPr>
          <a:xfrm>
            <a:off x="11142921" y="155448"/>
            <a:ext cx="348039" cy="471672"/>
          </a:xfrm>
          <a:prstGeom prst="rect">
            <a:avLst/>
          </a:prstGeom>
        </p:spPr>
        <p:txBody>
          <a:bodyPr vert="horz" lIns="0" tIns="45720" rIns="0" bIns="45720" rtlCol="0" anchor="b"/>
          <a:lstStyle>
            <a:lvl1pPr algn="r">
              <a:defRPr sz="1200" b="1" i="0">
                <a:solidFill>
                  <a:schemeClr val="bg1"/>
                </a:solidFill>
                <a:latin typeface="+mn-lt"/>
              </a:defRPr>
            </a:lvl1pPr>
          </a:lstStyle>
          <a:p>
            <a:fld id="{6D22F896-40B5-4ADD-8801-0D06FADFA095}" type="slidenum">
              <a:rPr lang="en-US" smtClean="0"/>
              <a:pPr/>
              <a:t>‹#›</a:t>
            </a:fld>
            <a:endParaRPr lang="en-US" dirty="0"/>
          </a:p>
        </p:txBody>
      </p:sp>
      <p:sp>
        <p:nvSpPr>
          <p:cNvPr id="11" name="Content Placeholder 10">
            <a:extLst>
              <a:ext uri="{FF2B5EF4-FFF2-40B4-BE49-F238E27FC236}">
                <a16:creationId xmlns:a16="http://schemas.microsoft.com/office/drawing/2014/main" id="{6ED64F80-2CCD-28E9-12D1-CFA0E295299B}"/>
              </a:ext>
            </a:extLst>
          </p:cNvPr>
          <p:cNvSpPr>
            <a:spLocks noGrp="1"/>
          </p:cNvSpPr>
          <p:nvPr>
            <p:ph sz="quarter" idx="10" hasCustomPrompt="1"/>
          </p:nvPr>
        </p:nvSpPr>
        <p:spPr>
          <a:xfrm>
            <a:off x="680323" y="2366300"/>
            <a:ext cx="3536078" cy="3588330"/>
          </a:xfrm>
        </p:spPr>
        <p:txBody>
          <a:bodyPr>
            <a:normAutofit/>
          </a:bodyPr>
          <a:lstStyle>
            <a:lvl1pPr marL="228600" indent="-228600">
              <a:lnSpc>
                <a:spcPct val="90000"/>
              </a:lnSpc>
              <a:spcBef>
                <a:spcPts val="1000"/>
              </a:spcBef>
              <a:spcAft>
                <a:spcPts val="0"/>
              </a:spcAft>
              <a:buFont typeface="Arial" panose="020B0604020202020204" pitchFamily="34" charset="0"/>
              <a:buChar char="•"/>
              <a:defRPr sz="2000"/>
            </a:lvl1pPr>
            <a:lvl2pPr marL="742950" indent="-285750">
              <a:lnSpc>
                <a:spcPct val="90000"/>
              </a:lnSpc>
              <a:spcBef>
                <a:spcPts val="1000"/>
              </a:spcBef>
              <a:spcAft>
                <a:spcPts val="0"/>
              </a:spcAft>
              <a:buFont typeface="Arial" panose="020B0604020202020204" pitchFamily="34" charset="0"/>
              <a:buChar char="•"/>
              <a:defRPr sz="1800"/>
            </a:lvl2pPr>
            <a:lvl3pPr marL="1200150" indent="-285750">
              <a:lnSpc>
                <a:spcPct val="90000"/>
              </a:lnSpc>
              <a:spcBef>
                <a:spcPts val="1000"/>
              </a:spcBef>
              <a:spcAft>
                <a:spcPts val="0"/>
              </a:spcAft>
              <a:buFont typeface="Arial" panose="020B0604020202020204" pitchFamily="34" charset="0"/>
              <a:buChar char="•"/>
              <a:defRPr sz="1600"/>
            </a:lvl3pPr>
            <a:lvl4pPr marL="1657350" indent="-285750">
              <a:lnSpc>
                <a:spcPct val="90000"/>
              </a:lnSpc>
              <a:spcBef>
                <a:spcPts val="1000"/>
              </a:spcBef>
              <a:spcAft>
                <a:spcPts val="0"/>
              </a:spcAft>
              <a:buFont typeface="Arial" panose="020B0604020202020204" pitchFamily="34" charset="0"/>
              <a:buChar char="•"/>
              <a:defRPr sz="1400"/>
            </a:lvl4pPr>
            <a:lvl5pPr marL="2114550" indent="-285750">
              <a:lnSpc>
                <a:spcPct val="90000"/>
              </a:lnSpc>
              <a:spcBef>
                <a:spcPts val="1000"/>
              </a:spcBef>
              <a:spcAft>
                <a:spcPts val="0"/>
              </a:spcAft>
              <a:buFont typeface="Arial" panose="020B0604020202020204" pitchFamily="34" charset="0"/>
              <a:buChar char="•"/>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able Placeholder 11">
            <a:extLst>
              <a:ext uri="{FF2B5EF4-FFF2-40B4-BE49-F238E27FC236}">
                <a16:creationId xmlns:a16="http://schemas.microsoft.com/office/drawing/2014/main" id="{23945778-2B6F-930D-51C8-417685BC4E19}"/>
              </a:ext>
            </a:extLst>
          </p:cNvPr>
          <p:cNvSpPr>
            <a:spLocks noGrp="1"/>
          </p:cNvSpPr>
          <p:nvPr>
            <p:ph type="tbl" sz="quarter" idx="11"/>
          </p:nvPr>
        </p:nvSpPr>
        <p:spPr>
          <a:xfrm>
            <a:off x="4673600" y="2366300"/>
            <a:ext cx="6816725" cy="3587750"/>
          </a:xfrm>
        </p:spPr>
        <p:txBody>
          <a:bodyPr/>
          <a:lstStyle>
            <a:lvl1pPr>
              <a:defRPr/>
            </a:lvl1pPr>
          </a:lstStyle>
          <a:p>
            <a:r>
              <a:rPr lang="en-US" dirty="0"/>
              <a:t>Click icon to add table</a:t>
            </a:r>
          </a:p>
        </p:txBody>
      </p:sp>
    </p:spTree>
    <p:extLst>
      <p:ext uri="{BB962C8B-B14F-4D97-AF65-F5344CB8AC3E}">
        <p14:creationId xmlns:p14="http://schemas.microsoft.com/office/powerpoint/2010/main" val="125362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bg1"/>
                </a:solidFill>
                <a:latin typeface="+mn-lt"/>
              </a:defRPr>
            </a:lvl1pPr>
          </a:lstStyle>
          <a:p>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bg1"/>
                </a:solidFill>
                <a:latin typeface="+mn-lt"/>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bg1"/>
                </a:solidFill>
                <a:latin typeface="+mn-lt"/>
              </a:defRPr>
            </a:lvl1pPr>
          </a:lstStyle>
          <a:p>
            <a:fld id="{6D22F896-40B5-4ADD-8801-0D06FADFA09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70" r:id="rId14"/>
    <p:sldLayoutId id="2147483669" r:id="rId15"/>
  </p:sldLayoutIdLst>
  <p:hf hdr="0" dt="0"/>
  <p:txStyles>
    <p:titleStyle>
      <a:lvl1pPr algn="l" defTabSz="914400" rtl="0" eaLnBrk="1" latinLnBrk="0" hangingPunct="1">
        <a:lnSpc>
          <a:spcPct val="90000"/>
        </a:lnSpc>
        <a:spcBef>
          <a:spcPct val="0"/>
        </a:spcBef>
        <a:buNone/>
        <a:defRPr sz="3600" kern="1200" cap="all"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11/hex.12982"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hyperlink" Target="https://ada.com/" TargetMode="External"/><Relationship Id="rId3" Type="http://schemas.openxmlformats.org/officeDocument/2006/relationships/image" Target="../media/image11.png"/><Relationship Id="rId7" Type="http://schemas.openxmlformats.org/officeDocument/2006/relationships/hyperlink" Target="https://www.healthwords.ai/"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uk.isabelhealthcare.com/" TargetMode="External"/><Relationship Id="rId5" Type="http://schemas.openxmlformats.org/officeDocument/2006/relationships/hyperlink" Target="http://healthwords.ai/" TargetMode="External"/><Relationship Id="rId4" Type="http://schemas.openxmlformats.org/officeDocument/2006/relationships/image" Target="../media/image17.png"/><Relationship Id="rId9" Type="http://schemas.openxmlformats.org/officeDocument/2006/relationships/hyperlink" Target="http://www.mghlcs.org/projects/dxplain/"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marianaai.com/" TargetMode="External"/><Relationship Id="rId3" Type="http://schemas.openxmlformats.org/officeDocument/2006/relationships/image" Target="../media/image11.png"/><Relationship Id="rId7" Type="http://schemas.openxmlformats.org/officeDocument/2006/relationships/hyperlink" Target="https://glass.health/"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symptomate.com/" TargetMode="External"/><Relationship Id="rId5" Type="http://schemas.openxmlformats.org/officeDocument/2006/relationships/hyperlink" Target="https://ciengine.com/#userform"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8A06D8-BD62-B10D-FF85-E54BA05FB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19" name="Title 1">
            <a:extLst>
              <a:ext uri="{FF2B5EF4-FFF2-40B4-BE49-F238E27FC236}">
                <a16:creationId xmlns:a16="http://schemas.microsoft.com/office/drawing/2014/main" id="{C92E2565-C2BA-52DC-DF54-D31386FF48D1}"/>
              </a:ext>
            </a:extLst>
          </p:cNvPr>
          <p:cNvSpPr txBox="1">
            <a:spLocks/>
          </p:cNvSpPr>
          <p:nvPr/>
        </p:nvSpPr>
        <p:spPr>
          <a:xfrm>
            <a:off x="264694" y="1292772"/>
            <a:ext cx="11526253" cy="3235862"/>
          </a:xfrm>
          <a:prstGeom prst="rect">
            <a:avLst/>
          </a:prstGeom>
        </p:spPr>
        <p:txBody>
          <a:bodyPr vert="horz" lIns="91440" tIns="45720" rIns="91440" bIns="45720" rtlCol="0" anchor="ctr">
            <a:noAutofit/>
          </a:bodyPr>
          <a:lstStyle>
            <a:lvl1pPr algn="ctr" defTabSz="914400" rtl="0" eaLnBrk="1" latinLnBrk="0" hangingPunct="1">
              <a:lnSpc>
                <a:spcPct val="75000"/>
              </a:lnSpc>
              <a:spcBef>
                <a:spcPct val="0"/>
              </a:spcBef>
              <a:buNone/>
              <a:defRPr sz="5400" kern="1200" cap="all" spc="600" baseline="0">
                <a:solidFill>
                  <a:schemeClr val="tx1"/>
                </a:solidFill>
                <a:latin typeface="+mj-lt"/>
                <a:ea typeface="+mj-ea"/>
                <a:cs typeface="+mj-cs"/>
              </a:defRPr>
            </a:lvl1pPr>
          </a:lstStyle>
          <a:p>
            <a:r>
              <a:rPr lang="en-IN" sz="3200" dirty="0"/>
              <a:t>A Critical Analysis of AI-Driven Clinical Decision Support Systems (CDSS) for Enhancing Patient-Centric </a:t>
            </a:r>
            <a:r>
              <a:rPr lang="en-IN" sz="3200" dirty="0" err="1"/>
              <a:t>Care:Identifying</a:t>
            </a:r>
            <a:r>
              <a:rPr lang="en-IN" sz="3200" dirty="0"/>
              <a:t> Gaps and Opportunities</a:t>
            </a:r>
            <a:endParaRPr lang="en-IN" sz="2400" dirty="0"/>
          </a:p>
        </p:txBody>
      </p:sp>
      <p:sp>
        <p:nvSpPr>
          <p:cNvPr id="20" name="Subtitle 2">
            <a:extLst>
              <a:ext uri="{FF2B5EF4-FFF2-40B4-BE49-F238E27FC236}">
                <a16:creationId xmlns:a16="http://schemas.microsoft.com/office/drawing/2014/main" id="{EFC92CDE-F50E-BD75-5F79-9DD31162DAC8}"/>
              </a:ext>
            </a:extLst>
          </p:cNvPr>
          <p:cNvSpPr txBox="1">
            <a:spLocks/>
          </p:cNvSpPr>
          <p:nvPr/>
        </p:nvSpPr>
        <p:spPr>
          <a:xfrm>
            <a:off x="1676400" y="4139449"/>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IN" b="1" i="1" dirty="0">
                <a:solidFill>
                  <a:schemeClr val="tx1"/>
                </a:solidFill>
                <a:latin typeface="Arial" panose="020B0604020202020204" pitchFamily="34" charset="0"/>
                <a:cs typeface="Arial" panose="020B0604020202020204" pitchFamily="34" charset="0"/>
              </a:rPr>
              <a:t>Anuj Bishnoi (PG/22/010)</a:t>
            </a:r>
          </a:p>
          <a:p>
            <a:pPr marL="0" indent="0" algn="ctr">
              <a:buNone/>
            </a:pPr>
            <a:r>
              <a:rPr lang="en-IN" b="1" i="1" dirty="0">
                <a:solidFill>
                  <a:schemeClr val="tx1"/>
                </a:solidFill>
                <a:latin typeface="Arial" panose="020B0604020202020204" pitchFamily="34" charset="0"/>
                <a:cs typeface="Arial" panose="020B0604020202020204" pitchFamily="34" charset="0"/>
              </a:rPr>
              <a:t>Business Development Team at </a:t>
            </a:r>
            <a:r>
              <a:rPr lang="en-IN" b="1" i="1" dirty="0" err="1">
                <a:solidFill>
                  <a:schemeClr val="tx1"/>
                </a:solidFill>
                <a:latin typeface="Arial" panose="020B0604020202020204" pitchFamily="34" charset="0"/>
                <a:cs typeface="Arial" panose="020B0604020202020204" pitchFamily="34" charset="0"/>
              </a:rPr>
              <a:t>HealthFicial</a:t>
            </a:r>
            <a:endParaRPr lang="en-IN" b="1" i="1" dirty="0">
              <a:solidFill>
                <a:schemeClr val="tx1"/>
              </a:solidFill>
              <a:latin typeface="Arial" panose="020B0604020202020204" pitchFamily="34" charset="0"/>
              <a:cs typeface="Arial" panose="020B0604020202020204" pitchFamily="34" charset="0"/>
            </a:endParaRPr>
          </a:p>
          <a:p>
            <a:pPr marL="0" indent="0" algn="ctr">
              <a:buNone/>
            </a:pPr>
            <a:r>
              <a:rPr lang="en-IN" b="1" i="1" dirty="0" err="1">
                <a:solidFill>
                  <a:schemeClr val="tx1"/>
                </a:solidFill>
                <a:latin typeface="Arial" panose="020B0604020202020204" pitchFamily="34" charset="0"/>
                <a:cs typeface="Arial" panose="020B0604020202020204" pitchFamily="34" charset="0"/>
              </a:rPr>
              <a:t>Dr.</a:t>
            </a:r>
            <a:r>
              <a:rPr lang="en-IN" b="1" i="1" dirty="0">
                <a:solidFill>
                  <a:schemeClr val="tx1"/>
                </a:solidFill>
                <a:latin typeface="Arial" panose="020B0604020202020204" pitchFamily="34" charset="0"/>
                <a:cs typeface="Arial" panose="020B0604020202020204" pitchFamily="34" charset="0"/>
              </a:rPr>
              <a:t> Sumesh Kumar</a:t>
            </a:r>
          </a:p>
          <a:p>
            <a:pPr marL="0" indent="0" algn="ctr">
              <a:buNone/>
            </a:pPr>
            <a:r>
              <a:rPr lang="en-IN" b="1" i="1" dirty="0">
                <a:solidFill>
                  <a:schemeClr val="tx1"/>
                </a:solidFill>
                <a:latin typeface="Arial" panose="020B0604020202020204" pitchFamily="34" charset="0"/>
                <a:cs typeface="Arial" panose="020B0604020202020204" pitchFamily="34" charset="0"/>
              </a:rPr>
              <a:t>IIHMR Delhi</a:t>
            </a:r>
          </a:p>
        </p:txBody>
      </p:sp>
      <p:sp>
        <p:nvSpPr>
          <p:cNvPr id="21" name="Slide Number Placeholder 3">
            <a:extLst>
              <a:ext uri="{FF2B5EF4-FFF2-40B4-BE49-F238E27FC236}">
                <a16:creationId xmlns:a16="http://schemas.microsoft.com/office/drawing/2014/main" id="{638F1DFB-A8BA-5411-7C61-C8E8EE04DC4E}"/>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a:t>
            </a:fld>
            <a:endParaRPr lang="en-IN" sz="1600" dirty="0"/>
          </a:p>
        </p:txBody>
      </p:sp>
      <p:pic>
        <p:nvPicPr>
          <p:cNvPr id="2" name="Picture 1">
            <a:extLst>
              <a:ext uri="{FF2B5EF4-FFF2-40B4-BE49-F238E27FC236}">
                <a16:creationId xmlns:a16="http://schemas.microsoft.com/office/drawing/2014/main" id="{0829BA06-D9A1-3A8F-FDA1-68741A1DDC14}"/>
              </a:ext>
            </a:extLst>
          </p:cNvPr>
          <p:cNvPicPr>
            <a:picLocks noChangeAspect="1"/>
          </p:cNvPicPr>
          <p:nvPr/>
        </p:nvPicPr>
        <p:blipFill>
          <a:blip r:embed="rId4"/>
          <a:srcRect/>
          <a:stretch/>
        </p:blipFill>
        <p:spPr>
          <a:xfrm>
            <a:off x="1977793" y="10758"/>
            <a:ext cx="8236414" cy="6858000"/>
          </a:xfrm>
          <a:prstGeom prst="rect">
            <a:avLst/>
          </a:prstGeom>
        </p:spPr>
      </p:pic>
    </p:spTree>
    <p:extLst>
      <p:ext uri="{BB962C8B-B14F-4D97-AF65-F5344CB8AC3E}">
        <p14:creationId xmlns:p14="http://schemas.microsoft.com/office/powerpoint/2010/main" val="31103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strips(downLeft)">
                                      <p:cBhvr>
                                        <p:cTn id="17" dur="500"/>
                                        <p:tgtEl>
                                          <p:spTgt spid="20">
                                            <p:txEl>
                                              <p:pRg st="0" end="0"/>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strips(downLeft)">
                                      <p:cBhvr>
                                        <p:cTn id="20" dur="500"/>
                                        <p:tgtEl>
                                          <p:spTgt spid="20">
                                            <p:txEl>
                                              <p:pRg st="1" end="1"/>
                                            </p:txEl>
                                          </p:spTgt>
                                        </p:tgtEl>
                                      </p:cBhvr>
                                    </p:animEffect>
                                  </p:childTnLst>
                                </p:cTn>
                              </p:par>
                              <p:par>
                                <p:cTn id="21" presetID="18" presetClass="entr" presetSubtype="12" fill="hold" nodeType="with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strips(downLeft)">
                                      <p:cBhvr>
                                        <p:cTn id="23" dur="500"/>
                                        <p:tgtEl>
                                          <p:spTgt spid="20">
                                            <p:txEl>
                                              <p:pRg st="2" end="2"/>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20">
                                            <p:txEl>
                                              <p:pRg st="3" end="3"/>
                                            </p:txEl>
                                          </p:spTgt>
                                        </p:tgtEl>
                                        <p:attrNameLst>
                                          <p:attrName>style.visibility</p:attrName>
                                        </p:attrNameLst>
                                      </p:cBhvr>
                                      <p:to>
                                        <p:strVal val="visible"/>
                                      </p:to>
                                    </p:set>
                                    <p:animEffect transition="in" filter="strips(downLeft)">
                                      <p:cBhvr>
                                        <p:cTn id="26" dur="500"/>
                                        <p:tgtEl>
                                          <p:spTgt spid="2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900" decel="100000" fill="hold"/>
                                        <p:tgtEl>
                                          <p:spTgt spid="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A459CB-C71F-4D01-D483-3F7EAC163645}"/>
              </a:ext>
            </a:extLst>
          </p:cNvPr>
          <p:cNvPicPr>
            <a:picLocks noChangeAspect="1"/>
          </p:cNvPicPr>
          <p:nvPr/>
        </p:nvPicPr>
        <p:blipFill>
          <a:blip r:embed="rId3"/>
          <a:srcRect/>
          <a:stretch/>
        </p:blipFill>
        <p:spPr>
          <a:xfrm>
            <a:off x="-415647" y="-10088"/>
            <a:ext cx="5349692" cy="6878175"/>
          </a:xfrm>
          <a:prstGeom prst="rect">
            <a:avLst/>
          </a:prstGeom>
        </p:spPr>
      </p:pic>
      <p:sp>
        <p:nvSpPr>
          <p:cNvPr id="5" name="Content Placeholder 4">
            <a:extLst>
              <a:ext uri="{FF2B5EF4-FFF2-40B4-BE49-F238E27FC236}">
                <a16:creationId xmlns:a16="http://schemas.microsoft.com/office/drawing/2014/main" id="{41BC1D82-139C-82AC-55F4-E3E89012CDF0}"/>
              </a:ext>
            </a:extLst>
          </p:cNvPr>
          <p:cNvSpPr>
            <a:spLocks noGrp="1"/>
          </p:cNvSpPr>
          <p:nvPr>
            <p:ph sz="quarter" idx="10"/>
          </p:nvPr>
        </p:nvSpPr>
        <p:spPr>
          <a:xfrm>
            <a:off x="4488327" y="1358873"/>
            <a:ext cx="7703673" cy="5595456"/>
          </a:xfrm>
        </p:spPr>
        <p:txBody>
          <a:bodyPr>
            <a:noAutofit/>
          </a:bodyPr>
          <a:lstStyle/>
          <a:p>
            <a:pPr marL="457200" lvl="1" indent="0">
              <a:buSzPts val="1000"/>
              <a:buNone/>
              <a:tabLst>
                <a:tab pos="914400" algn="l"/>
              </a:tabLst>
            </a:pPr>
            <a:r>
              <a:rPr lang="en-IN" sz="2400" b="1" i="1" dirty="0">
                <a:latin typeface="Arial" panose="020B0604020202020204" pitchFamily="34" charset="0"/>
                <a:ea typeface="Times New Roman" panose="02020603050405020304" pitchFamily="18" charset="0"/>
                <a:cs typeface="Arial" panose="020B0604020202020204" pitchFamily="34" charset="0"/>
              </a:rPr>
              <a:t>Analysis of CDSS Platforms in India (Part 2)</a:t>
            </a:r>
          </a:p>
          <a:p>
            <a:pPr marL="457200" lvl="1" indent="0">
              <a:buSzPts val="1000"/>
              <a:buNone/>
              <a:tabLst>
                <a:tab pos="914400" algn="l"/>
              </a:tabLst>
            </a:pPr>
            <a:r>
              <a:rPr lang="en-IN" sz="2400" b="1" i="1" dirty="0">
                <a:latin typeface="Arial" panose="020B0604020202020204" pitchFamily="34" charset="0"/>
                <a:ea typeface="Times New Roman" panose="02020603050405020304" pitchFamily="18" charset="0"/>
                <a:cs typeface="Arial" panose="020B0604020202020204" pitchFamily="34" charset="0"/>
              </a:rPr>
              <a:t>PRO Integration-</a:t>
            </a:r>
          </a:p>
          <a:p>
            <a:pPr marL="742950" lvl="1" indent="-285750">
              <a:buSzPts val="1000"/>
              <a:buFont typeface="Courier New" panose="02070309020205020404" pitchFamily="49" charset="0"/>
              <a:buChar char="o"/>
              <a:tabLst>
                <a:tab pos="914400" algn="l"/>
              </a:tabLst>
            </a:pPr>
            <a:r>
              <a:rPr lang="en-IN" sz="2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Limited integration of PROs across most platforms.</a:t>
            </a:r>
          </a:p>
          <a:p>
            <a:pPr marL="742950" lvl="1" indent="-285750">
              <a:buSzPts val="1000"/>
              <a:buFont typeface="Courier New" panose="02070309020205020404" pitchFamily="49" charset="0"/>
              <a:buChar char="o"/>
              <a:tabLst>
                <a:tab pos="914400" algn="l"/>
              </a:tabLst>
            </a:pPr>
            <a:r>
              <a:rPr lang="en-IN" sz="2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Symptom checkers are the most common form of patient input, but they often lack depth and nuance.</a:t>
            </a:r>
          </a:p>
          <a:p>
            <a:pPr marL="742950" lvl="1" indent="-285750">
              <a:buSzPts val="1000"/>
              <a:buFont typeface="Courier New" panose="02070309020205020404" pitchFamily="49" charset="0"/>
              <a:buChar char="o"/>
              <a:tabLst>
                <a:tab pos="914400" algn="l"/>
              </a:tabLst>
            </a:pPr>
            <a:r>
              <a:rPr lang="en-IN" sz="2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Few platforms explicitly leverage PRO data for personalized treatment recommendations or decision support.</a:t>
            </a:r>
            <a:endParaRPr lang="en-IN" sz="24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pic>
        <p:nvPicPr>
          <p:cNvPr id="2" name="Picture 1">
            <a:extLst>
              <a:ext uri="{FF2B5EF4-FFF2-40B4-BE49-F238E27FC236}">
                <a16:creationId xmlns:a16="http://schemas.microsoft.com/office/drawing/2014/main" id="{DD477342-B3A7-3D1F-1E56-8199E532F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3" name="Title 4">
            <a:extLst>
              <a:ext uri="{FF2B5EF4-FFF2-40B4-BE49-F238E27FC236}">
                <a16:creationId xmlns:a16="http://schemas.microsoft.com/office/drawing/2014/main" id="{EA23069B-75A5-5506-3917-7F45F8F6408F}"/>
              </a:ext>
            </a:extLst>
          </p:cNvPr>
          <p:cNvSpPr txBox="1">
            <a:spLocks/>
          </p:cNvSpPr>
          <p:nvPr/>
        </p:nvSpPr>
        <p:spPr>
          <a:xfrm>
            <a:off x="6842309" y="342584"/>
            <a:ext cx="4977528" cy="63141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tx1"/>
                </a:solidFill>
              </a:rPr>
              <a:t>RESULTS</a:t>
            </a:r>
          </a:p>
        </p:txBody>
      </p:sp>
      <p:sp>
        <p:nvSpPr>
          <p:cNvPr id="7" name="Slide Number Placeholder 3">
            <a:extLst>
              <a:ext uri="{FF2B5EF4-FFF2-40B4-BE49-F238E27FC236}">
                <a16:creationId xmlns:a16="http://schemas.microsoft.com/office/drawing/2014/main" id="{4C7BE3C5-E1CA-39E0-F28F-A57912D8BBEB}"/>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10</a:t>
            </a:fld>
            <a:endParaRPr lang="en-IN" sz="1600" dirty="0"/>
          </a:p>
        </p:txBody>
      </p:sp>
    </p:spTree>
    <p:extLst>
      <p:ext uri="{BB962C8B-B14F-4D97-AF65-F5344CB8AC3E}">
        <p14:creationId xmlns:p14="http://schemas.microsoft.com/office/powerpoint/2010/main" val="230263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strips(down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strips(down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strips(down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strips(down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strips(downLeft)">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AE235E-C215-CBFD-E7BA-2C55764E11A6}"/>
              </a:ext>
            </a:extLst>
          </p:cNvPr>
          <p:cNvPicPr>
            <a:picLocks noChangeAspect="1"/>
          </p:cNvPicPr>
          <p:nvPr/>
        </p:nvPicPr>
        <p:blipFill>
          <a:blip r:embed="rId3"/>
          <a:srcRect/>
          <a:stretch/>
        </p:blipFill>
        <p:spPr>
          <a:xfrm>
            <a:off x="-473363" y="12700"/>
            <a:ext cx="5333999" cy="6858000"/>
          </a:xfrm>
          <a:prstGeom prst="rect">
            <a:avLst/>
          </a:prstGeom>
        </p:spPr>
      </p:pic>
      <p:sp>
        <p:nvSpPr>
          <p:cNvPr id="5" name="Content Placeholder 4">
            <a:extLst>
              <a:ext uri="{FF2B5EF4-FFF2-40B4-BE49-F238E27FC236}">
                <a16:creationId xmlns:a16="http://schemas.microsoft.com/office/drawing/2014/main" id="{41BC1D82-139C-82AC-55F4-E3E89012CDF0}"/>
              </a:ext>
            </a:extLst>
          </p:cNvPr>
          <p:cNvSpPr>
            <a:spLocks noGrp="1"/>
          </p:cNvSpPr>
          <p:nvPr>
            <p:ph sz="quarter" idx="10"/>
          </p:nvPr>
        </p:nvSpPr>
        <p:spPr>
          <a:xfrm>
            <a:off x="4488327" y="1358873"/>
            <a:ext cx="7703673" cy="5595456"/>
          </a:xfrm>
        </p:spPr>
        <p:txBody>
          <a:bodyPr>
            <a:noAutofit/>
          </a:bodyPr>
          <a:lstStyle/>
          <a:p>
            <a:pPr marL="457200" lvl="1" indent="0">
              <a:buSzPts val="1000"/>
              <a:buNone/>
              <a:tabLst>
                <a:tab pos="914400" algn="l"/>
              </a:tabLst>
            </a:pPr>
            <a:r>
              <a:rPr lang="en-IN" sz="2200" b="1" i="1" dirty="0">
                <a:latin typeface="Arial" panose="020B0604020202020204" pitchFamily="34" charset="0"/>
                <a:ea typeface="Times New Roman" panose="02020603050405020304" pitchFamily="18" charset="0"/>
                <a:cs typeface="Arial" panose="020B0604020202020204" pitchFamily="34" charset="0"/>
              </a:rPr>
              <a:t>Analysis of CDSS Platforms in India (Part 3)</a:t>
            </a:r>
          </a:p>
          <a:p>
            <a:pPr marL="457200" lvl="1" indent="0">
              <a:buSzPts val="1000"/>
              <a:buNone/>
              <a:tabLst>
                <a:tab pos="914400" algn="l"/>
              </a:tabLst>
            </a:pPr>
            <a:r>
              <a:rPr lang="en-IN" sz="2200" b="1" i="1" dirty="0">
                <a:latin typeface="Arial" panose="020B0604020202020204" pitchFamily="34" charset="0"/>
                <a:ea typeface="Times New Roman" panose="02020603050405020304" pitchFamily="18" charset="0"/>
                <a:cs typeface="Arial" panose="020B0604020202020204" pitchFamily="34" charset="0"/>
              </a:rPr>
              <a:t>Strengths-</a:t>
            </a:r>
          </a:p>
          <a:p>
            <a:pPr marL="742950" lvl="1" indent="-285750">
              <a:buSzPts val="1000"/>
              <a:buFont typeface="Courier New" panose="02070309020205020404" pitchFamily="49" charset="0"/>
              <a:buChar char="o"/>
              <a:tabLst>
                <a:tab pos="914400" algn="l"/>
              </a:tabLst>
            </a:pPr>
            <a:r>
              <a:rPr lang="en-IN" sz="22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Some platforms excel in specific areas, such as comprehensive knowledge bases (Isabel Healthcare, </a:t>
            </a:r>
            <a:r>
              <a:rPr lang="en-IN" sz="22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DxPlain</a:t>
            </a:r>
            <a:r>
              <a:rPr lang="en-IN" sz="22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or regional focus (Apollo CIE).</a:t>
            </a:r>
          </a:p>
          <a:p>
            <a:pPr marL="742950" lvl="1" indent="-285750">
              <a:buSzPts val="1000"/>
              <a:buFont typeface="Courier New" panose="02070309020205020404" pitchFamily="49" charset="0"/>
              <a:buChar char="o"/>
              <a:tabLst>
                <a:tab pos="914400" algn="l"/>
              </a:tabLst>
            </a:pPr>
            <a:r>
              <a:rPr lang="en-IN" sz="22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Infermedica</a:t>
            </a:r>
            <a:r>
              <a:rPr lang="en-IN" sz="22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IN" sz="22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Symptomate</a:t>
            </a:r>
            <a:r>
              <a:rPr lang="en-IN" sz="22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stands out for its user-friendly interface, validated algorithms, and potential for patient engagement.</a:t>
            </a:r>
          </a:p>
          <a:p>
            <a:pPr marL="742950" lvl="1" indent="-285750">
              <a:buSzPts val="1000"/>
              <a:buFont typeface="Courier New" panose="02070309020205020404" pitchFamily="49" charset="0"/>
              <a:buChar char="o"/>
              <a:tabLst>
                <a:tab pos="914400" algn="l"/>
              </a:tabLst>
            </a:pPr>
            <a:r>
              <a:rPr lang="en-IN" sz="22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Glass.health</a:t>
            </a:r>
            <a:r>
              <a:rPr lang="en-IN" sz="22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offers a powerful platform for data access and analysis, which could be leveraged for PRO integration.</a:t>
            </a:r>
            <a:br>
              <a:rPr lang="en-IN" sz="2200" b="1" i="1" dirty="0">
                <a:solidFill>
                  <a:schemeClr val="tx1"/>
                </a:solidFill>
                <a:latin typeface="Arial" panose="020B0604020202020204" pitchFamily="34" charset="0"/>
                <a:ea typeface="Times New Roman" panose="02020603050405020304" pitchFamily="18" charset="0"/>
                <a:cs typeface="Arial" panose="020B0604020202020204" pitchFamily="34" charset="0"/>
              </a:rPr>
            </a:br>
            <a:endParaRPr lang="en-IN" sz="2200" b="1" i="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DD477342-B3A7-3D1F-1E56-8199E532F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3" name="Title 4">
            <a:extLst>
              <a:ext uri="{FF2B5EF4-FFF2-40B4-BE49-F238E27FC236}">
                <a16:creationId xmlns:a16="http://schemas.microsoft.com/office/drawing/2014/main" id="{EA23069B-75A5-5506-3917-7F45F8F6408F}"/>
              </a:ext>
            </a:extLst>
          </p:cNvPr>
          <p:cNvSpPr txBox="1">
            <a:spLocks/>
          </p:cNvSpPr>
          <p:nvPr/>
        </p:nvSpPr>
        <p:spPr>
          <a:xfrm>
            <a:off x="6842309" y="342584"/>
            <a:ext cx="4977528" cy="63141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tx1"/>
                </a:solidFill>
              </a:rPr>
              <a:t>RESULTS</a:t>
            </a:r>
          </a:p>
        </p:txBody>
      </p:sp>
      <p:sp>
        <p:nvSpPr>
          <p:cNvPr id="4" name="Slide Number Placeholder 3">
            <a:extLst>
              <a:ext uri="{FF2B5EF4-FFF2-40B4-BE49-F238E27FC236}">
                <a16:creationId xmlns:a16="http://schemas.microsoft.com/office/drawing/2014/main" id="{0AB75CD8-09AA-B9FC-7854-3FBB46517163}"/>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11</a:t>
            </a:fld>
            <a:endParaRPr lang="en-IN" sz="1600" dirty="0"/>
          </a:p>
        </p:txBody>
      </p:sp>
    </p:spTree>
    <p:extLst>
      <p:ext uri="{BB962C8B-B14F-4D97-AF65-F5344CB8AC3E}">
        <p14:creationId xmlns:p14="http://schemas.microsoft.com/office/powerpoint/2010/main" val="171687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strips(down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strips(down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strips(down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strips(down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strips(downLeft)">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AE235E-C215-CBFD-E7BA-2C55764E11A6}"/>
              </a:ext>
            </a:extLst>
          </p:cNvPr>
          <p:cNvPicPr>
            <a:picLocks noChangeAspect="1"/>
          </p:cNvPicPr>
          <p:nvPr/>
        </p:nvPicPr>
        <p:blipFill>
          <a:blip r:embed="rId3"/>
          <a:srcRect/>
          <a:stretch/>
        </p:blipFill>
        <p:spPr>
          <a:xfrm>
            <a:off x="-609570" y="0"/>
            <a:ext cx="5359369" cy="6890618"/>
          </a:xfrm>
          <a:prstGeom prst="rect">
            <a:avLst/>
          </a:prstGeom>
        </p:spPr>
      </p:pic>
      <p:sp>
        <p:nvSpPr>
          <p:cNvPr id="5" name="Content Placeholder 4">
            <a:extLst>
              <a:ext uri="{FF2B5EF4-FFF2-40B4-BE49-F238E27FC236}">
                <a16:creationId xmlns:a16="http://schemas.microsoft.com/office/drawing/2014/main" id="{41BC1D82-139C-82AC-55F4-E3E89012CDF0}"/>
              </a:ext>
            </a:extLst>
          </p:cNvPr>
          <p:cNvSpPr>
            <a:spLocks noGrp="1"/>
          </p:cNvSpPr>
          <p:nvPr>
            <p:ph sz="quarter" idx="10"/>
          </p:nvPr>
        </p:nvSpPr>
        <p:spPr>
          <a:xfrm>
            <a:off x="4488327" y="1358873"/>
            <a:ext cx="7703673" cy="5595456"/>
          </a:xfrm>
        </p:spPr>
        <p:txBody>
          <a:bodyPr>
            <a:noAutofit/>
          </a:bodyPr>
          <a:lstStyle/>
          <a:p>
            <a:pPr marL="457200" lvl="1" indent="0">
              <a:buSzPts val="1000"/>
              <a:buNone/>
              <a:tabLst>
                <a:tab pos="914400" algn="l"/>
              </a:tabLst>
            </a:pPr>
            <a:r>
              <a:rPr lang="en-IN" sz="2400" b="1" i="1" dirty="0">
                <a:latin typeface="Arial" panose="020B0604020202020204" pitchFamily="34" charset="0"/>
                <a:ea typeface="Times New Roman" panose="02020603050405020304" pitchFamily="18" charset="0"/>
                <a:cs typeface="Arial" panose="020B0604020202020204" pitchFamily="34" charset="0"/>
              </a:rPr>
              <a:t>Analysis of CDSS Platforms in India (Part 4)</a:t>
            </a:r>
          </a:p>
          <a:p>
            <a:pPr marL="457200" lvl="1" indent="0">
              <a:buSzPts val="1000"/>
              <a:buNone/>
              <a:tabLst>
                <a:tab pos="914400" algn="l"/>
              </a:tabLst>
            </a:pPr>
            <a:r>
              <a:rPr lang="en-IN" sz="2400" b="1" i="1" dirty="0">
                <a:latin typeface="Arial" panose="020B0604020202020204" pitchFamily="34" charset="0"/>
                <a:ea typeface="Times New Roman" panose="02020603050405020304" pitchFamily="18" charset="0"/>
                <a:cs typeface="Arial" panose="020B0604020202020204" pitchFamily="34" charset="0"/>
              </a:rPr>
              <a:t>Limitations-</a:t>
            </a:r>
          </a:p>
          <a:p>
            <a:pPr marL="742950" lvl="1" indent="-285750">
              <a:buSzPts val="1000"/>
              <a:buFont typeface="Courier New" panose="02070309020205020404" pitchFamily="49" charset="0"/>
              <a:buChar char="o"/>
              <a:tabLst>
                <a:tab pos="914400" algn="l"/>
              </a:tabLst>
            </a:pPr>
            <a:r>
              <a:rPr lang="en-IN" sz="2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Several platforms have limited publicly available evidence of validation and clinical effectiveness.</a:t>
            </a:r>
          </a:p>
          <a:p>
            <a:pPr marL="742950" lvl="1" indent="-285750">
              <a:buSzPts val="1000"/>
              <a:buFont typeface="Courier New" panose="02070309020205020404" pitchFamily="49" charset="0"/>
              <a:buChar char="o"/>
              <a:tabLst>
                <a:tab pos="914400" algn="l"/>
              </a:tabLst>
            </a:pPr>
            <a:r>
              <a:rPr lang="en-IN" sz="2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Some platforms rely heavily on clinician input and may not be suitable for independent patient use.</a:t>
            </a:r>
          </a:p>
          <a:p>
            <a:pPr marL="742950" lvl="1" indent="-285750">
              <a:buSzPts val="1000"/>
              <a:buFont typeface="Courier New" panose="02070309020205020404" pitchFamily="49" charset="0"/>
              <a:buChar char="o"/>
              <a:tabLst>
                <a:tab pos="914400" algn="l"/>
              </a:tabLst>
            </a:pPr>
            <a:r>
              <a:rPr lang="en-IN" sz="2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Many platforms lack the ability to effectively integrate PRO data into their decision-making algorithms.</a:t>
            </a:r>
            <a:br>
              <a:rPr lang="en-IN" sz="2200" b="1" i="1" dirty="0">
                <a:solidFill>
                  <a:schemeClr val="tx1"/>
                </a:solidFill>
                <a:latin typeface="Arial" panose="020B0604020202020204" pitchFamily="34" charset="0"/>
                <a:ea typeface="Times New Roman" panose="02020603050405020304" pitchFamily="18" charset="0"/>
                <a:cs typeface="Arial" panose="020B0604020202020204" pitchFamily="34" charset="0"/>
              </a:rPr>
            </a:br>
            <a:endParaRPr lang="en-IN" sz="2200" b="1" i="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DD477342-B3A7-3D1F-1E56-8199E532F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3" name="Title 4">
            <a:extLst>
              <a:ext uri="{FF2B5EF4-FFF2-40B4-BE49-F238E27FC236}">
                <a16:creationId xmlns:a16="http://schemas.microsoft.com/office/drawing/2014/main" id="{EA23069B-75A5-5506-3917-7F45F8F6408F}"/>
              </a:ext>
            </a:extLst>
          </p:cNvPr>
          <p:cNvSpPr txBox="1">
            <a:spLocks/>
          </p:cNvSpPr>
          <p:nvPr/>
        </p:nvSpPr>
        <p:spPr>
          <a:xfrm>
            <a:off x="6842309" y="342584"/>
            <a:ext cx="4977528" cy="63141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tx1"/>
                </a:solidFill>
              </a:rPr>
              <a:t>RESULTS</a:t>
            </a:r>
          </a:p>
        </p:txBody>
      </p:sp>
      <p:sp>
        <p:nvSpPr>
          <p:cNvPr id="4" name="Slide Number Placeholder 3">
            <a:extLst>
              <a:ext uri="{FF2B5EF4-FFF2-40B4-BE49-F238E27FC236}">
                <a16:creationId xmlns:a16="http://schemas.microsoft.com/office/drawing/2014/main" id="{1140EA58-8456-578D-9750-8FB575C2E21F}"/>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12</a:t>
            </a:fld>
            <a:endParaRPr lang="en-IN" sz="1600" dirty="0"/>
          </a:p>
        </p:txBody>
      </p:sp>
    </p:spTree>
    <p:extLst>
      <p:ext uri="{BB962C8B-B14F-4D97-AF65-F5344CB8AC3E}">
        <p14:creationId xmlns:p14="http://schemas.microsoft.com/office/powerpoint/2010/main" val="167474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strips(down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strips(down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strips(down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strips(down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strips(downLeft)">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1BC1D82-139C-82AC-55F4-E3E89012CDF0}"/>
              </a:ext>
            </a:extLst>
          </p:cNvPr>
          <p:cNvSpPr>
            <a:spLocks noGrp="1"/>
          </p:cNvSpPr>
          <p:nvPr>
            <p:ph sz="quarter" idx="10"/>
          </p:nvPr>
        </p:nvSpPr>
        <p:spPr>
          <a:xfrm>
            <a:off x="4488327" y="1766543"/>
            <a:ext cx="7703673" cy="5091457"/>
          </a:xfrm>
        </p:spPr>
        <p:txBody>
          <a:bodyPr>
            <a:noAutofit/>
          </a:bodyPr>
          <a:lstStyle/>
          <a:p>
            <a:pPr marL="457200" lvl="1" indent="0">
              <a:buSzPts val="1000"/>
              <a:buNone/>
              <a:tabLst>
                <a:tab pos="914400" algn="l"/>
              </a:tabLst>
            </a:pPr>
            <a:r>
              <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Research Gap:</a:t>
            </a:r>
          </a:p>
          <a:p>
            <a:pPr marL="742950" lvl="1" indent="-285750">
              <a:buSzPts val="1000"/>
              <a:buFont typeface="Courier New" panose="02070309020205020404" pitchFamily="49" charset="0"/>
              <a:buChar char="o"/>
              <a:tabLst>
                <a:tab pos="914400" algn="l"/>
              </a:tabLst>
            </a:pPr>
            <a:r>
              <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Limited research on integrating PROs into AI-driven CDSS for MCC patients in India.</a:t>
            </a:r>
          </a:p>
          <a:p>
            <a:pPr marL="742950" lvl="1" indent="-285750">
              <a:buSzPts val="1000"/>
              <a:buFont typeface="Courier New" panose="02070309020205020404" pitchFamily="49" charset="0"/>
              <a:buChar char="o"/>
              <a:tabLst>
                <a:tab pos="914400" algn="l"/>
              </a:tabLst>
            </a:pPr>
            <a:r>
              <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Lack of culturally relevant and user-friendly tools for the Indian context.</a:t>
            </a:r>
          </a:p>
          <a:p>
            <a:pPr marL="457200" lvl="1" indent="0">
              <a:buSzPts val="1000"/>
              <a:buNone/>
              <a:tabLst>
                <a:tab pos="914400" algn="l"/>
              </a:tabLst>
            </a:pPr>
            <a:r>
              <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Expected Research Outcomes:</a:t>
            </a:r>
          </a:p>
          <a:p>
            <a:pPr marL="742950" lvl="1" indent="-285750">
              <a:buSzPts val="1000"/>
              <a:buFont typeface="Courier New" panose="02070309020205020404" pitchFamily="49" charset="0"/>
              <a:buChar char="o"/>
              <a:tabLst>
                <a:tab pos="914400" algn="l"/>
              </a:tabLst>
            </a:pPr>
            <a:r>
              <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In-depth understanding of patient and provider needs, challenges, and preferences in India.</a:t>
            </a:r>
          </a:p>
          <a:p>
            <a:pPr marL="742950" lvl="1" indent="-285750">
              <a:buSzPts val="1000"/>
              <a:buFont typeface="Courier New" panose="02070309020205020404" pitchFamily="49" charset="0"/>
              <a:buChar char="o"/>
              <a:tabLst>
                <a:tab pos="914400" algn="l"/>
              </a:tabLst>
            </a:pPr>
            <a:r>
              <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Evidence-based recommendations for designing patient-centric PRO tools.</a:t>
            </a:r>
          </a:p>
          <a:p>
            <a:pPr marL="742950" lvl="1" indent="-285750">
              <a:buSzPts val="1000"/>
              <a:buFont typeface="Courier New" panose="02070309020205020404" pitchFamily="49" charset="0"/>
              <a:buChar char="o"/>
              <a:tabLst>
                <a:tab pos="914400" algn="l"/>
              </a:tabLst>
            </a:pPr>
            <a:r>
              <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Strategies to optimize AI algorithms for personalized care in India.</a:t>
            </a:r>
          </a:p>
          <a:p>
            <a:pPr marL="742950" lvl="1" indent="-285750">
              <a:buSzPts val="1000"/>
              <a:buFont typeface="Courier New" panose="02070309020205020404" pitchFamily="49" charset="0"/>
              <a:buChar char="o"/>
              <a:tabLst>
                <a:tab pos="914400" algn="l"/>
              </a:tabLst>
            </a:pPr>
            <a:r>
              <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Foundation for further research to evaluate the impact of PRO-integrated CDSS on health outcomes.</a:t>
            </a:r>
            <a:br>
              <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rPr>
            </a:br>
            <a:endParaRPr lang="en-IN" sz="1600" b="1" i="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DD477342-B3A7-3D1F-1E56-8199E532F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3" name="Title 4">
            <a:extLst>
              <a:ext uri="{FF2B5EF4-FFF2-40B4-BE49-F238E27FC236}">
                <a16:creationId xmlns:a16="http://schemas.microsoft.com/office/drawing/2014/main" id="{EA23069B-75A5-5506-3917-7F45F8F6408F}"/>
              </a:ext>
            </a:extLst>
          </p:cNvPr>
          <p:cNvSpPr txBox="1">
            <a:spLocks/>
          </p:cNvSpPr>
          <p:nvPr/>
        </p:nvSpPr>
        <p:spPr>
          <a:xfrm>
            <a:off x="5026208" y="342583"/>
            <a:ext cx="5562543" cy="126895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tx1"/>
                </a:solidFill>
              </a:rPr>
              <a:t>Research Gap and Expected Outcomes</a:t>
            </a:r>
          </a:p>
        </p:txBody>
      </p:sp>
      <p:pic>
        <p:nvPicPr>
          <p:cNvPr id="4" name="Picture 3">
            <a:extLst>
              <a:ext uri="{FF2B5EF4-FFF2-40B4-BE49-F238E27FC236}">
                <a16:creationId xmlns:a16="http://schemas.microsoft.com/office/drawing/2014/main" id="{FF531FE5-C45B-F614-8EC0-7BF1914AB885}"/>
              </a:ext>
            </a:extLst>
          </p:cNvPr>
          <p:cNvPicPr>
            <a:picLocks noChangeAspect="1"/>
          </p:cNvPicPr>
          <p:nvPr/>
        </p:nvPicPr>
        <p:blipFill>
          <a:blip r:embed="rId4"/>
          <a:stretch>
            <a:fillRect/>
          </a:stretch>
        </p:blipFill>
        <p:spPr>
          <a:xfrm>
            <a:off x="0" y="1677643"/>
            <a:ext cx="5013178" cy="5016844"/>
          </a:xfrm>
          <a:prstGeom prst="rect">
            <a:avLst/>
          </a:prstGeom>
        </p:spPr>
      </p:pic>
      <p:sp>
        <p:nvSpPr>
          <p:cNvPr id="7" name="Slide Number Placeholder 3">
            <a:extLst>
              <a:ext uri="{FF2B5EF4-FFF2-40B4-BE49-F238E27FC236}">
                <a16:creationId xmlns:a16="http://schemas.microsoft.com/office/drawing/2014/main" id="{09CA755B-7370-BA7F-9909-83B5504FCF02}"/>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13</a:t>
            </a:fld>
            <a:endParaRPr lang="en-IN" sz="1600" dirty="0"/>
          </a:p>
        </p:txBody>
      </p:sp>
    </p:spTree>
    <p:extLst>
      <p:ext uri="{BB962C8B-B14F-4D97-AF65-F5344CB8AC3E}">
        <p14:creationId xmlns:p14="http://schemas.microsoft.com/office/powerpoint/2010/main" val="164983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strips(down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strips(downLeft)">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strips(downLeft)">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strips(downLeft)">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strips(downLeft)">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strips(downLeft)">
                                      <p:cBhvr>
                                        <p:cTn id="43" dur="500"/>
                                        <p:tgtEl>
                                          <p:spTgt spid="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strips(downLeft)">
                                      <p:cBhvr>
                                        <p:cTn id="48" dur="500"/>
                                        <p:tgtEl>
                                          <p:spTgt spid="5">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animEffect transition="in" filter="strips(downLeft)">
                                      <p:cBhvr>
                                        <p:cTn id="5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C201AE1-5F17-CEE6-48AC-9FD23B549BBB}"/>
              </a:ext>
            </a:extLst>
          </p:cNvPr>
          <p:cNvSpPr>
            <a:spLocks noGrp="1"/>
          </p:cNvSpPr>
          <p:nvPr>
            <p:ph type="title"/>
          </p:nvPr>
        </p:nvSpPr>
        <p:spPr>
          <a:xfrm>
            <a:off x="5166314" y="475412"/>
            <a:ext cx="7043696" cy="2770707"/>
          </a:xfrm>
        </p:spPr>
        <p:txBody>
          <a:bodyPr/>
          <a:lstStyle/>
          <a:p>
            <a:br>
              <a:rPr lang="en-US" dirty="0"/>
            </a:br>
            <a:endParaRPr lang="en-US" dirty="0"/>
          </a:p>
        </p:txBody>
      </p:sp>
      <p:pic>
        <p:nvPicPr>
          <p:cNvPr id="14" name="Picture Placeholder 13">
            <a:extLst>
              <a:ext uri="{FF2B5EF4-FFF2-40B4-BE49-F238E27FC236}">
                <a16:creationId xmlns:a16="http://schemas.microsoft.com/office/drawing/2014/main" id="{B3982553-C21D-E145-6CA0-6A391B9F8248}"/>
              </a:ext>
            </a:extLst>
          </p:cNvPr>
          <p:cNvPicPr>
            <a:picLocks noGrp="1" noChangeAspect="1"/>
          </p:cNvPicPr>
          <p:nvPr>
            <p:ph type="pic" sz="quarter" idx="11"/>
          </p:nvPr>
        </p:nvPicPr>
        <p:blipFill>
          <a:blip r:embed="rId3"/>
          <a:srcRect t="10363" b="10363"/>
          <a:stretch/>
        </p:blipFill>
        <p:spPr>
          <a:xfrm>
            <a:off x="0" y="0"/>
            <a:ext cx="4943475" cy="6858000"/>
          </a:xfrm>
        </p:spPr>
      </p:pic>
      <p:sp>
        <p:nvSpPr>
          <p:cNvPr id="2" name="Content Placeholder 5">
            <a:extLst>
              <a:ext uri="{FF2B5EF4-FFF2-40B4-BE49-F238E27FC236}">
                <a16:creationId xmlns:a16="http://schemas.microsoft.com/office/drawing/2014/main" id="{BCF0E363-BA0C-A492-C103-721440B0DB9F}"/>
              </a:ext>
            </a:extLst>
          </p:cNvPr>
          <p:cNvSpPr txBox="1">
            <a:spLocks/>
          </p:cNvSpPr>
          <p:nvPr/>
        </p:nvSpPr>
        <p:spPr>
          <a:xfrm>
            <a:off x="4943475" y="2518599"/>
            <a:ext cx="7266535" cy="406347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100000"/>
              </a:lnSpc>
              <a:spcBef>
                <a:spcPts val="600"/>
              </a:spcBef>
              <a:spcAft>
                <a:spcPts val="1200"/>
              </a:spcAft>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100000"/>
              </a:lnSpc>
              <a:spcBef>
                <a:spcPts val="600"/>
              </a:spcBef>
              <a:spcAft>
                <a:spcPts val="1200"/>
              </a:spcAft>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100000"/>
              </a:lnSpc>
              <a:spcBef>
                <a:spcPts val="600"/>
              </a:spcBef>
              <a:spcAft>
                <a:spcPts val="1200"/>
              </a:spcAft>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742950" lvl="1" indent="-285750">
              <a:buSzPts val="1000"/>
              <a:buFont typeface="Wingdings" pitchFamily="2" charset="2"/>
              <a:buChar char="§"/>
              <a:tabLst>
                <a:tab pos="914400" algn="l"/>
              </a:tabLst>
            </a:pPr>
            <a:r>
              <a:rPr lang="en-IN" sz="22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Gaps in Patient Engagement: Analysis reveals limited integration of Patient-Reported Outcomes (PROs) in existing CDSS platforms in India. [1,2]</a:t>
            </a:r>
          </a:p>
          <a:p>
            <a:pPr marL="742950" lvl="1" indent="-285750">
              <a:buSzPts val="1000"/>
              <a:buFont typeface="Wingdings" pitchFamily="2" charset="2"/>
              <a:buChar char="§"/>
              <a:tabLst>
                <a:tab pos="914400" algn="l"/>
              </a:tabLst>
            </a:pPr>
            <a:r>
              <a:rPr lang="en-IN" sz="22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Structured Data Focus: Most platforms prioritize clinical data, neglecting the valuable insights from the patient's perspective. [3]</a:t>
            </a:r>
          </a:p>
          <a:p>
            <a:pPr marL="742950" lvl="1" indent="-285750">
              <a:buSzPts val="1000"/>
              <a:buFont typeface="Wingdings" pitchFamily="2" charset="2"/>
              <a:buChar char="§"/>
              <a:tabLst>
                <a:tab pos="914400" algn="l"/>
              </a:tabLst>
            </a:pPr>
            <a:r>
              <a:rPr lang="en-IN" sz="22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Missed Opportunities: This lack of PRO integration hinders personalized care, shared decision-making, and potentially impacts diagnostic accuracy. [4]</a:t>
            </a:r>
          </a:p>
        </p:txBody>
      </p:sp>
      <p:pic>
        <p:nvPicPr>
          <p:cNvPr id="3" name="Picture 2">
            <a:extLst>
              <a:ext uri="{FF2B5EF4-FFF2-40B4-BE49-F238E27FC236}">
                <a16:creationId xmlns:a16="http://schemas.microsoft.com/office/drawing/2014/main" id="{4FF03281-CE07-2382-200C-03D378A96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5" name="Title 4">
            <a:extLst>
              <a:ext uri="{FF2B5EF4-FFF2-40B4-BE49-F238E27FC236}">
                <a16:creationId xmlns:a16="http://schemas.microsoft.com/office/drawing/2014/main" id="{4EE7F1EC-F944-FB07-7C4A-6155997CB89D}"/>
              </a:ext>
            </a:extLst>
          </p:cNvPr>
          <p:cNvSpPr txBox="1">
            <a:spLocks/>
          </p:cNvSpPr>
          <p:nvPr/>
        </p:nvSpPr>
        <p:spPr>
          <a:xfrm>
            <a:off x="5146936" y="279920"/>
            <a:ext cx="5935592" cy="126895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IN" dirty="0">
                <a:solidFill>
                  <a:schemeClr val="tx1"/>
                </a:solidFill>
              </a:rPr>
              <a:t>Discussion: Patient-Centricity in Current CDSS Platforms</a:t>
            </a:r>
            <a:endParaRPr lang="en-US" dirty="0">
              <a:solidFill>
                <a:schemeClr val="tx1"/>
              </a:solidFill>
            </a:endParaRPr>
          </a:p>
        </p:txBody>
      </p:sp>
      <p:sp>
        <p:nvSpPr>
          <p:cNvPr id="6" name="Slide Number Placeholder 3">
            <a:extLst>
              <a:ext uri="{FF2B5EF4-FFF2-40B4-BE49-F238E27FC236}">
                <a16:creationId xmlns:a16="http://schemas.microsoft.com/office/drawing/2014/main" id="{52B3AC9B-D3A2-1026-6D06-5742D1A41BE8}"/>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14</a:t>
            </a:fld>
            <a:endParaRPr lang="en-IN" sz="1600" dirty="0"/>
          </a:p>
        </p:txBody>
      </p:sp>
    </p:spTree>
    <p:extLst>
      <p:ext uri="{BB962C8B-B14F-4D97-AF65-F5344CB8AC3E}">
        <p14:creationId xmlns:p14="http://schemas.microsoft.com/office/powerpoint/2010/main" val="236761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strips(down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strips(down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strips(downLeft)">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E1596F-C3EF-D142-1F16-EBC526C173B3}"/>
              </a:ext>
            </a:extLst>
          </p:cNvPr>
          <p:cNvPicPr>
            <a:picLocks noChangeAspect="1"/>
          </p:cNvPicPr>
          <p:nvPr/>
        </p:nvPicPr>
        <p:blipFill>
          <a:blip r:embed="rId3"/>
          <a:srcRect/>
          <a:stretch/>
        </p:blipFill>
        <p:spPr>
          <a:xfrm>
            <a:off x="-4227534" y="-1225295"/>
            <a:ext cx="14351999" cy="10764000"/>
          </a:xfrm>
          <a:prstGeom prst="rect">
            <a:avLst/>
          </a:prstGeom>
        </p:spPr>
      </p:pic>
      <p:sp>
        <p:nvSpPr>
          <p:cNvPr id="2" name="Content Placeholder 5">
            <a:extLst>
              <a:ext uri="{FF2B5EF4-FFF2-40B4-BE49-F238E27FC236}">
                <a16:creationId xmlns:a16="http://schemas.microsoft.com/office/drawing/2014/main" id="{BCF0E363-BA0C-A492-C103-721440B0DB9F}"/>
              </a:ext>
            </a:extLst>
          </p:cNvPr>
          <p:cNvSpPr txBox="1">
            <a:spLocks/>
          </p:cNvSpPr>
          <p:nvPr/>
        </p:nvSpPr>
        <p:spPr>
          <a:xfrm>
            <a:off x="4732421" y="1755648"/>
            <a:ext cx="7477589" cy="49178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100000"/>
              </a:lnSpc>
              <a:spcBef>
                <a:spcPts val="600"/>
              </a:spcBef>
              <a:spcAft>
                <a:spcPts val="1200"/>
              </a:spcAft>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100000"/>
              </a:lnSpc>
              <a:spcBef>
                <a:spcPts val="600"/>
              </a:spcBef>
              <a:spcAft>
                <a:spcPts val="1200"/>
              </a:spcAft>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100000"/>
              </a:lnSpc>
              <a:spcBef>
                <a:spcPts val="600"/>
              </a:spcBef>
              <a:spcAft>
                <a:spcPts val="1200"/>
              </a:spcAft>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800100" lvl="1" indent="-342900">
              <a:buSzPts val="1000"/>
              <a:buFont typeface="Arial" panose="020B0604020202020204" pitchFamily="34" charset="0"/>
              <a:buChar char="•"/>
              <a:tabLst>
                <a:tab pos="914400" algn="l"/>
              </a:tabLst>
            </a:pPr>
            <a:r>
              <a:rPr lang="en-IN" sz="18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Gaps in PRO Integration: Most </a:t>
            </a:r>
            <a:r>
              <a:rPr lang="en-IN" sz="1800" b="1" i="1"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analyzed</a:t>
            </a:r>
            <a:r>
              <a:rPr lang="en-IN" sz="18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 platforms lack robust mechanisms for collecting and integrating Patient-Reported Outcomes (PROs) [5, 6, 7]</a:t>
            </a:r>
          </a:p>
          <a:p>
            <a:pPr marL="800100" lvl="1" indent="-342900">
              <a:buSzPts val="1000"/>
              <a:buFont typeface="Arial" panose="020B0604020202020204" pitchFamily="34" charset="0"/>
              <a:buChar char="•"/>
              <a:tabLst>
                <a:tab pos="914400" algn="l"/>
              </a:tabLst>
            </a:pPr>
            <a:r>
              <a:rPr lang="en-IN" sz="18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Limited Patient-Centric Features: Few platforms prioritize features that empower patients or facilitate shared decision-making.</a:t>
            </a:r>
          </a:p>
          <a:p>
            <a:pPr lvl="1">
              <a:buSzPts val="1000"/>
              <a:tabLst>
                <a:tab pos="914400" algn="l"/>
              </a:tabLst>
            </a:pPr>
            <a:r>
              <a:rPr lang="en-IN" sz="1800" b="1" i="1" kern="0" dirty="0">
                <a:latin typeface="Arial" panose="020B0604020202020204" pitchFamily="34" charset="0"/>
                <a:ea typeface="Times New Roman" panose="02020603050405020304" pitchFamily="18" charset="0"/>
                <a:cs typeface="Arial" panose="020B0604020202020204" pitchFamily="34" charset="0"/>
              </a:rPr>
              <a:t>Opportunities for Improvement: There is a significant opportunity to develop CDSS tools that:</a:t>
            </a:r>
          </a:p>
          <a:p>
            <a:pPr marL="800100" lvl="1" indent="-342900">
              <a:buSzPts val="1000"/>
              <a:buFont typeface="Arial" panose="020B0604020202020204" pitchFamily="34" charset="0"/>
              <a:buChar char="•"/>
              <a:tabLst>
                <a:tab pos="914400" algn="l"/>
              </a:tabLst>
            </a:pPr>
            <a:r>
              <a:rPr lang="en-IN" sz="18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Effectively incorporate PROs into diagnostic and treatment decision-making.</a:t>
            </a:r>
          </a:p>
          <a:p>
            <a:pPr marL="800100" lvl="1" indent="-342900">
              <a:buSzPts val="1000"/>
              <a:buFont typeface="Arial" panose="020B0604020202020204" pitchFamily="34" charset="0"/>
              <a:buChar char="•"/>
              <a:tabLst>
                <a:tab pos="914400" algn="l"/>
              </a:tabLst>
            </a:pPr>
            <a:r>
              <a:rPr lang="en-IN" sz="18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Offer user-friendly interfaces and personalized experiences for Indian patients.</a:t>
            </a:r>
          </a:p>
          <a:p>
            <a:pPr marL="800100" lvl="1" indent="-342900">
              <a:buSzPts val="1000"/>
              <a:buFont typeface="Arial" panose="020B0604020202020204" pitchFamily="34" charset="0"/>
              <a:buChar char="•"/>
              <a:tabLst>
                <a:tab pos="914400" algn="l"/>
              </a:tabLst>
            </a:pPr>
            <a:r>
              <a:rPr lang="en-IN" sz="18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Address cultural sensitivities and language diversity in India.</a:t>
            </a:r>
          </a:p>
        </p:txBody>
      </p:sp>
      <p:pic>
        <p:nvPicPr>
          <p:cNvPr id="3" name="Picture 2">
            <a:extLst>
              <a:ext uri="{FF2B5EF4-FFF2-40B4-BE49-F238E27FC236}">
                <a16:creationId xmlns:a16="http://schemas.microsoft.com/office/drawing/2014/main" id="{4FF03281-CE07-2382-200C-03D378A96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5" name="Title 4">
            <a:extLst>
              <a:ext uri="{FF2B5EF4-FFF2-40B4-BE49-F238E27FC236}">
                <a16:creationId xmlns:a16="http://schemas.microsoft.com/office/drawing/2014/main" id="{87E33B19-67AE-C602-AE6B-4CDCBBC36759}"/>
              </a:ext>
            </a:extLst>
          </p:cNvPr>
          <p:cNvSpPr txBox="1">
            <a:spLocks/>
          </p:cNvSpPr>
          <p:nvPr/>
        </p:nvSpPr>
        <p:spPr>
          <a:xfrm>
            <a:off x="5146936" y="279920"/>
            <a:ext cx="6612247" cy="126895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tx1"/>
                </a:solidFill>
              </a:rPr>
              <a:t>CURRENT Landscape of AI-Driven CDSS in India: A Critical Evaluation</a:t>
            </a:r>
          </a:p>
        </p:txBody>
      </p:sp>
      <p:sp>
        <p:nvSpPr>
          <p:cNvPr id="16" name="Slide Number Placeholder 3">
            <a:extLst>
              <a:ext uri="{FF2B5EF4-FFF2-40B4-BE49-F238E27FC236}">
                <a16:creationId xmlns:a16="http://schemas.microsoft.com/office/drawing/2014/main" id="{8234697C-8CBF-3E16-D7B2-2B4B455298C4}"/>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15</a:t>
            </a:fld>
            <a:endParaRPr lang="en-IN" sz="1600" dirty="0"/>
          </a:p>
        </p:txBody>
      </p:sp>
    </p:spTree>
    <p:extLst>
      <p:ext uri="{BB962C8B-B14F-4D97-AF65-F5344CB8AC3E}">
        <p14:creationId xmlns:p14="http://schemas.microsoft.com/office/powerpoint/2010/main" val="40367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edg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strips(down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strips(down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strips(down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strips(down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strips(down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strips(downLeft)">
                                      <p:cBhvr>
                                        <p:cTn id="4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5EA508-1A15-8236-83B2-3788A497C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7" name="Content Placeholder 4">
            <a:extLst>
              <a:ext uri="{FF2B5EF4-FFF2-40B4-BE49-F238E27FC236}">
                <a16:creationId xmlns:a16="http://schemas.microsoft.com/office/drawing/2014/main" id="{33947052-F7E5-0A87-4345-457B8A765103}"/>
              </a:ext>
            </a:extLst>
          </p:cNvPr>
          <p:cNvSpPr>
            <a:spLocks noGrp="1"/>
          </p:cNvSpPr>
          <p:nvPr>
            <p:ph sz="quarter" idx="10"/>
          </p:nvPr>
        </p:nvSpPr>
        <p:spPr>
          <a:xfrm>
            <a:off x="3314700" y="1612159"/>
            <a:ext cx="8877300" cy="5037470"/>
          </a:xfrm>
        </p:spPr>
        <p:txBody>
          <a:bodyPr>
            <a:noAutofit/>
          </a:bodyPr>
          <a:lstStyle/>
          <a:p>
            <a:pPr lvl="1" algn="l">
              <a:lnSpc>
                <a:spcPct val="150000"/>
              </a:lnSpc>
              <a:buSzPts val="1000"/>
              <a:tabLst>
                <a:tab pos="914400" algn="l"/>
              </a:tabLst>
            </a:pPr>
            <a:r>
              <a:rPr lang="en-IN" sz="1400" b="1" i="1" dirty="0">
                <a:latin typeface="Arial" panose="020B0604020202020204" pitchFamily="34" charset="0"/>
                <a:ea typeface="Times New Roman" panose="02020603050405020304" pitchFamily="18" charset="0"/>
                <a:cs typeface="Arial" panose="020B0604020202020204" pitchFamily="34" charset="0"/>
              </a:rPr>
              <a:t>Key Takeaways from CDSS Analysis:</a:t>
            </a:r>
          </a:p>
          <a:p>
            <a:pPr marL="742950" lvl="1" indent="-285750" algn="l">
              <a:lnSpc>
                <a:spcPct val="150000"/>
              </a:lnSpc>
              <a:buSzPts val="1000"/>
              <a:buFont typeface="Courier New" panose="02070309020205020404" pitchFamily="49" charset="0"/>
              <a:buChar char="o"/>
              <a:tabLst>
                <a:tab pos="914400" algn="l"/>
              </a:tabLst>
            </a:pPr>
            <a:r>
              <a:rPr lang="en-IN" sz="1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Significant gap in PRO integration within existing platforms.</a:t>
            </a:r>
          </a:p>
          <a:p>
            <a:pPr marL="742950" lvl="1" indent="-285750" algn="l">
              <a:lnSpc>
                <a:spcPct val="150000"/>
              </a:lnSpc>
              <a:buSzPts val="1000"/>
              <a:buFont typeface="Courier New" panose="02070309020205020404" pitchFamily="49" charset="0"/>
              <a:buChar char="o"/>
              <a:tabLst>
                <a:tab pos="914400" algn="l"/>
              </a:tabLst>
            </a:pPr>
            <a:r>
              <a:rPr lang="en-IN" sz="1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Limited emphasis on patient-centric features and personalized care.</a:t>
            </a:r>
          </a:p>
          <a:p>
            <a:pPr marL="742950" lvl="1" indent="-285750" algn="l">
              <a:lnSpc>
                <a:spcPct val="150000"/>
              </a:lnSpc>
              <a:buSzPts val="1000"/>
              <a:buFont typeface="Courier New" panose="02070309020205020404" pitchFamily="49" charset="0"/>
              <a:buChar char="o"/>
              <a:tabLst>
                <a:tab pos="914400" algn="l"/>
              </a:tabLst>
            </a:pPr>
            <a:r>
              <a:rPr lang="en-IN" sz="1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Untapped potential of AI to leverage PROs for improved healthcare delivery.</a:t>
            </a:r>
          </a:p>
          <a:p>
            <a:pPr lvl="1" algn="l">
              <a:lnSpc>
                <a:spcPct val="150000"/>
              </a:lnSpc>
              <a:buSzPts val="1000"/>
              <a:tabLst>
                <a:tab pos="914400" algn="l"/>
              </a:tabLst>
            </a:pPr>
            <a:r>
              <a:rPr lang="en-IN" sz="1400" b="1" i="1" dirty="0">
                <a:latin typeface="Arial" panose="020B0604020202020204" pitchFamily="34" charset="0"/>
                <a:ea typeface="Times New Roman" panose="02020603050405020304" pitchFamily="18" charset="0"/>
                <a:cs typeface="Arial" panose="020B0604020202020204" pitchFamily="34" charset="0"/>
              </a:rPr>
              <a:t>Recommendations for CDSS Development in India:</a:t>
            </a:r>
          </a:p>
          <a:p>
            <a:pPr marL="742950" lvl="1" indent="-285750" algn="l">
              <a:lnSpc>
                <a:spcPct val="150000"/>
              </a:lnSpc>
              <a:buSzPts val="1000"/>
              <a:buFont typeface="Courier New" panose="02070309020205020404" pitchFamily="49" charset="0"/>
              <a:buChar char="o"/>
              <a:tabLst>
                <a:tab pos="914400" algn="l"/>
              </a:tabLst>
            </a:pPr>
            <a:r>
              <a:rPr lang="en-IN" sz="1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Prioritize the development and validation of culturally relevant and user-friendly PRO tools.</a:t>
            </a:r>
          </a:p>
          <a:p>
            <a:pPr marL="742950" lvl="1" indent="-285750" algn="l">
              <a:lnSpc>
                <a:spcPct val="150000"/>
              </a:lnSpc>
              <a:buSzPts val="1000"/>
              <a:buFont typeface="Courier New" panose="02070309020205020404" pitchFamily="49" charset="0"/>
              <a:buChar char="o"/>
              <a:tabLst>
                <a:tab pos="914400" algn="l"/>
              </a:tabLst>
            </a:pPr>
            <a:r>
              <a:rPr lang="en-IN" sz="1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Integrate PRO data seamlessly into CDSS workflows to inform clinical decision-making.</a:t>
            </a:r>
          </a:p>
          <a:p>
            <a:pPr marL="742950" lvl="1" indent="-285750" algn="l">
              <a:lnSpc>
                <a:spcPct val="150000"/>
              </a:lnSpc>
              <a:buSzPts val="1000"/>
              <a:buFont typeface="Courier New" panose="02070309020205020404" pitchFamily="49" charset="0"/>
              <a:buChar char="o"/>
              <a:tabLst>
                <a:tab pos="914400" algn="l"/>
              </a:tabLst>
            </a:pPr>
            <a:r>
              <a:rPr lang="en-IN" sz="1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Optimize AI algorithms for the Indian context, considering language diversity and cultural nuances.</a:t>
            </a:r>
          </a:p>
          <a:p>
            <a:pPr marL="742950" lvl="1" indent="-285750" algn="l">
              <a:lnSpc>
                <a:spcPct val="150000"/>
              </a:lnSpc>
              <a:buSzPts val="1000"/>
              <a:buFont typeface="Courier New" panose="02070309020205020404" pitchFamily="49" charset="0"/>
              <a:buChar char="o"/>
              <a:tabLst>
                <a:tab pos="914400" algn="l"/>
              </a:tabLst>
            </a:pPr>
            <a:r>
              <a:rPr lang="en-IN" sz="1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Provide comprehensive training and support to healthcare providers on PRO interpretation and AI utilization.</a:t>
            </a:r>
          </a:p>
          <a:p>
            <a:pPr marL="742950" lvl="1" indent="-285750" algn="l">
              <a:lnSpc>
                <a:spcPct val="150000"/>
              </a:lnSpc>
              <a:buSzPts val="1000"/>
              <a:buFont typeface="Courier New" panose="02070309020205020404" pitchFamily="49" charset="0"/>
              <a:buChar char="o"/>
              <a:tabLst>
                <a:tab pos="914400" algn="l"/>
              </a:tabLst>
            </a:pPr>
            <a:r>
              <a:rPr lang="en-IN" sz="1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Address data privacy and security concerns through robust safeguards and transparent communication.</a:t>
            </a:r>
          </a:p>
          <a:p>
            <a:pPr marL="742950" lvl="1" indent="-285750" algn="l">
              <a:lnSpc>
                <a:spcPct val="150000"/>
              </a:lnSpc>
              <a:buSzPts val="1000"/>
              <a:buFont typeface="Courier New" panose="02070309020205020404" pitchFamily="49" charset="0"/>
              <a:buChar char="o"/>
              <a:tabLst>
                <a:tab pos="914400" algn="l"/>
              </a:tabLst>
            </a:pPr>
            <a:r>
              <a:rPr lang="en-IN" sz="1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Foster trust in AI by ensuring transparency and explainability in algorithms.</a:t>
            </a:r>
          </a:p>
        </p:txBody>
      </p:sp>
      <p:sp>
        <p:nvSpPr>
          <p:cNvPr id="3" name="Slide Number Placeholder 3">
            <a:extLst>
              <a:ext uri="{FF2B5EF4-FFF2-40B4-BE49-F238E27FC236}">
                <a16:creationId xmlns:a16="http://schemas.microsoft.com/office/drawing/2014/main" id="{D572DEE4-0202-4C61-8086-CD371100B7F6}"/>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16</a:t>
            </a:fld>
            <a:endParaRPr lang="en-IN" sz="1600" dirty="0"/>
          </a:p>
        </p:txBody>
      </p:sp>
      <p:sp>
        <p:nvSpPr>
          <p:cNvPr id="6" name="Title 4">
            <a:extLst>
              <a:ext uri="{FF2B5EF4-FFF2-40B4-BE49-F238E27FC236}">
                <a16:creationId xmlns:a16="http://schemas.microsoft.com/office/drawing/2014/main" id="{ECB2F4AE-7274-2851-3C7B-78AD0AA8BB00}"/>
              </a:ext>
            </a:extLst>
          </p:cNvPr>
          <p:cNvSpPr txBox="1">
            <a:spLocks/>
          </p:cNvSpPr>
          <p:nvPr/>
        </p:nvSpPr>
        <p:spPr>
          <a:xfrm>
            <a:off x="3860800" y="343200"/>
            <a:ext cx="7975028" cy="126895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bg1">
                    <a:lumMod val="75000"/>
                    <a:lumOff val="25000"/>
                  </a:schemeClr>
                </a:solidFill>
              </a:rPr>
              <a:t>Conclusion and Recommendations: A Roadmap for Patient-Centric AI in India</a:t>
            </a:r>
          </a:p>
          <a:p>
            <a:r>
              <a:rPr lang="en-US" dirty="0">
                <a:solidFill>
                  <a:schemeClr val="bg1">
                    <a:lumMod val="75000"/>
                    <a:lumOff val="25000"/>
                  </a:schemeClr>
                </a:solidFill>
              </a:rPr>
              <a:t> </a:t>
            </a:r>
          </a:p>
        </p:txBody>
      </p:sp>
    </p:spTree>
    <p:extLst>
      <p:ext uri="{BB962C8B-B14F-4D97-AF65-F5344CB8AC3E}">
        <p14:creationId xmlns:p14="http://schemas.microsoft.com/office/powerpoint/2010/main" val="421019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strips(down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strips(down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strips(downLef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strips(downLeft)">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strips(downLeft)">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strips(downLeft)">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strips(downLeft)">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strips(downLeft)">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strips(downLeft)">
                                      <p:cBhvr>
                                        <p:cTn id="52" dur="500"/>
                                        <p:tgtEl>
                                          <p:spTgt spid="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7">
                                            <p:txEl>
                                              <p:pRg st="9" end="9"/>
                                            </p:txEl>
                                          </p:spTgt>
                                        </p:tgtEl>
                                        <p:attrNameLst>
                                          <p:attrName>style.visibility</p:attrName>
                                        </p:attrNameLst>
                                      </p:cBhvr>
                                      <p:to>
                                        <p:strVal val="visible"/>
                                      </p:to>
                                    </p:set>
                                    <p:animEffect transition="in" filter="strips(downLeft)">
                                      <p:cBhvr>
                                        <p:cTn id="57" dur="500"/>
                                        <p:tgtEl>
                                          <p:spTgt spid="7">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nodeType="clickEffect">
                                  <p:stCondLst>
                                    <p:cond delay="0"/>
                                  </p:stCondLst>
                                  <p:childTnLst>
                                    <p:set>
                                      <p:cBhvr>
                                        <p:cTn id="61" dur="1" fill="hold">
                                          <p:stCondLst>
                                            <p:cond delay="0"/>
                                          </p:stCondLst>
                                        </p:cTn>
                                        <p:tgtEl>
                                          <p:spTgt spid="7">
                                            <p:txEl>
                                              <p:pRg st="10" end="10"/>
                                            </p:txEl>
                                          </p:spTgt>
                                        </p:tgtEl>
                                        <p:attrNameLst>
                                          <p:attrName>style.visibility</p:attrName>
                                        </p:attrNameLst>
                                      </p:cBhvr>
                                      <p:to>
                                        <p:strVal val="visible"/>
                                      </p:to>
                                    </p:set>
                                    <p:animEffect transition="in" filter="strips(downLeft)">
                                      <p:cBhvr>
                                        <p:cTn id="62" dur="500"/>
                                        <p:tgtEl>
                                          <p:spTgt spid="7">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animEffect transition="in" filter="strips(downLeft)">
                                      <p:cBhvr>
                                        <p:cTn id="6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B07810-3839-E257-D40F-83B086F7D050}"/>
              </a:ext>
            </a:extLst>
          </p:cNvPr>
          <p:cNvSpPr>
            <a:spLocks noGrp="1"/>
          </p:cNvSpPr>
          <p:nvPr>
            <p:ph sz="quarter" idx="10"/>
          </p:nvPr>
        </p:nvSpPr>
        <p:spPr>
          <a:xfrm>
            <a:off x="676655" y="2153197"/>
            <a:ext cx="11235945" cy="4680990"/>
          </a:xfrm>
        </p:spPr>
        <p:txBody>
          <a:bodyPr>
            <a:noAutofit/>
          </a:bodyPr>
          <a:lstStyle/>
          <a:p>
            <a:pPr algn="just">
              <a:lnSpc>
                <a:spcPct val="120000"/>
              </a:lnSpc>
            </a:pPr>
            <a:endParaRPr lang="en-US" sz="1400" b="1" i="1" dirty="0">
              <a:ln w="3175">
                <a:noFill/>
              </a:ln>
              <a:solidFill>
                <a:schemeClr val="tx1"/>
              </a:solidFill>
              <a:latin typeface="Arial" panose="020B0604020202020204" pitchFamily="34" charset="0"/>
              <a:cs typeface="Arial" panose="020B0604020202020204" pitchFamily="34" charset="0"/>
            </a:endParaRPr>
          </a:p>
          <a:p>
            <a:pPr marL="457200" indent="-457200" algn="just">
              <a:lnSpc>
                <a:spcPct val="120000"/>
              </a:lnSpc>
              <a:buFont typeface="+mj-lt"/>
              <a:buAutoNum type="arabicPeriod"/>
            </a:pPr>
            <a:r>
              <a:rPr lang="en-US" sz="1400" b="1" i="1" dirty="0">
                <a:ln w="3175">
                  <a:noFill/>
                </a:ln>
                <a:solidFill>
                  <a:schemeClr val="tx1"/>
                </a:solidFill>
                <a:latin typeface="Arial" panose="020B0604020202020204" pitchFamily="34" charset="0"/>
                <a:cs typeface="Arial" panose="020B0604020202020204" pitchFamily="34" charset="0"/>
              </a:rPr>
              <a:t>Black, A. D. (2011). The patient-centered medical home: It takes a village. The Permanente Journal, 15(2), 55-66. </a:t>
            </a:r>
          </a:p>
          <a:p>
            <a:pPr marL="457200" indent="-457200" algn="just">
              <a:lnSpc>
                <a:spcPct val="120000"/>
              </a:lnSpc>
              <a:buFont typeface="+mj-lt"/>
              <a:buAutoNum type="arabicPeriod"/>
            </a:pPr>
            <a:r>
              <a:rPr lang="en-US" sz="1400" b="1" i="1" dirty="0">
                <a:ln w="3175">
                  <a:noFill/>
                </a:ln>
                <a:solidFill>
                  <a:schemeClr val="tx1"/>
                </a:solidFill>
                <a:latin typeface="Arial" panose="020B0604020202020204" pitchFamily="34" charset="0"/>
                <a:cs typeface="Arial" panose="020B0604020202020204" pitchFamily="34" charset="0"/>
              </a:rPr>
              <a:t>Greenhalgh, T., </a:t>
            </a:r>
            <a:r>
              <a:rPr lang="en-US" sz="1400" b="1" i="1" dirty="0" err="1">
                <a:ln w="3175">
                  <a:noFill/>
                </a:ln>
                <a:solidFill>
                  <a:schemeClr val="tx1"/>
                </a:solidFill>
                <a:latin typeface="Arial" panose="020B0604020202020204" pitchFamily="34" charset="0"/>
                <a:cs typeface="Arial" panose="020B0604020202020204" pitchFamily="34" charset="0"/>
              </a:rPr>
              <a:t>Wherton</a:t>
            </a:r>
            <a:r>
              <a:rPr lang="en-US" sz="1400" b="1" i="1" dirty="0">
                <a:ln w="3175">
                  <a:noFill/>
                </a:ln>
                <a:solidFill>
                  <a:schemeClr val="tx1"/>
                </a:solidFill>
                <a:latin typeface="Arial" panose="020B0604020202020204" pitchFamily="34" charset="0"/>
                <a:cs typeface="Arial" panose="020B0604020202020204" pitchFamily="34" charset="0"/>
              </a:rPr>
              <a:t>, J., </a:t>
            </a:r>
            <a:r>
              <a:rPr lang="en-US" sz="1400" b="1" i="1" dirty="0" err="1">
                <a:ln w="3175">
                  <a:noFill/>
                </a:ln>
                <a:solidFill>
                  <a:schemeClr val="tx1"/>
                </a:solidFill>
                <a:latin typeface="Arial" panose="020B0604020202020204" pitchFamily="34" charset="0"/>
                <a:cs typeface="Arial" panose="020B0604020202020204" pitchFamily="34" charset="0"/>
              </a:rPr>
              <a:t>Papoutsi</a:t>
            </a:r>
            <a:r>
              <a:rPr lang="en-US" sz="1400" b="1" i="1" dirty="0">
                <a:ln w="3175">
                  <a:noFill/>
                </a:ln>
                <a:solidFill>
                  <a:schemeClr val="tx1"/>
                </a:solidFill>
                <a:latin typeface="Arial" panose="020B0604020202020204" pitchFamily="34" charset="0"/>
                <a:cs typeface="Arial" panose="020B0604020202020204" pitchFamily="34" charset="0"/>
              </a:rPr>
              <a:t>, C., Shaw, S., &amp; Trivedi, S. (2017). Video consultations for COVID-19. BMJ, 372, m4384. </a:t>
            </a:r>
          </a:p>
          <a:p>
            <a:pPr marL="457200" indent="-457200" algn="just">
              <a:lnSpc>
                <a:spcPct val="120000"/>
              </a:lnSpc>
              <a:buFont typeface="+mj-lt"/>
              <a:buAutoNum type="arabicPeriod"/>
            </a:pPr>
            <a:r>
              <a:rPr lang="en-US" sz="1400" b="1" i="1" dirty="0" err="1">
                <a:ln w="3175">
                  <a:noFill/>
                </a:ln>
                <a:solidFill>
                  <a:schemeClr val="tx1"/>
                </a:solidFill>
                <a:latin typeface="Arial" panose="020B0604020202020204" pitchFamily="34" charset="0"/>
                <a:cs typeface="Arial" panose="020B0604020202020204" pitchFamily="34" charset="0"/>
              </a:rPr>
              <a:t>Basch</a:t>
            </a:r>
            <a:r>
              <a:rPr lang="en-US" sz="1400" b="1" i="1" dirty="0">
                <a:ln w="3175">
                  <a:noFill/>
                </a:ln>
                <a:solidFill>
                  <a:schemeClr val="tx1"/>
                </a:solidFill>
                <a:latin typeface="Arial" panose="020B0604020202020204" pitchFamily="34" charset="0"/>
                <a:cs typeface="Arial" panose="020B0604020202020204" pitchFamily="34" charset="0"/>
              </a:rPr>
              <a:t>, E. (2016). Patient-reported outcomes – An integral part of medicine. New England Journal of Medicine, 375(18), 1755-1757. </a:t>
            </a:r>
          </a:p>
          <a:p>
            <a:pPr marL="457200" indent="-457200" algn="just">
              <a:lnSpc>
                <a:spcPct val="120000"/>
              </a:lnSpc>
              <a:buFont typeface="+mj-lt"/>
              <a:buAutoNum type="arabicPeriod"/>
            </a:pPr>
            <a:r>
              <a:rPr lang="en-US" sz="1400" b="1" i="1" dirty="0" err="1">
                <a:ln w="3175">
                  <a:noFill/>
                </a:ln>
                <a:solidFill>
                  <a:schemeClr val="tx1"/>
                </a:solidFill>
                <a:latin typeface="Arial" panose="020B0604020202020204" pitchFamily="34" charset="0"/>
                <a:cs typeface="Arial" panose="020B0604020202020204" pitchFamily="34" charset="0"/>
              </a:rPr>
              <a:t>Detmar</a:t>
            </a:r>
            <a:r>
              <a:rPr lang="en-US" sz="1400" b="1" i="1" dirty="0">
                <a:ln w="3175">
                  <a:noFill/>
                </a:ln>
                <a:solidFill>
                  <a:schemeClr val="tx1"/>
                </a:solidFill>
                <a:latin typeface="Arial" panose="020B0604020202020204" pitchFamily="34" charset="0"/>
                <a:cs typeface="Arial" panose="020B0604020202020204" pitchFamily="34" charset="0"/>
              </a:rPr>
              <a:t>, S. B., Muller, M. J., </a:t>
            </a:r>
            <a:r>
              <a:rPr lang="en-US" sz="1400" b="1" i="1" dirty="0" err="1">
                <a:ln w="3175">
                  <a:noFill/>
                </a:ln>
                <a:solidFill>
                  <a:schemeClr val="tx1"/>
                </a:solidFill>
                <a:latin typeface="Arial" panose="020B0604020202020204" pitchFamily="34" charset="0"/>
                <a:cs typeface="Arial" panose="020B0604020202020204" pitchFamily="34" charset="0"/>
              </a:rPr>
              <a:t>Schornagel</a:t>
            </a:r>
            <a:r>
              <a:rPr lang="en-US" sz="1400" b="1" i="1" dirty="0">
                <a:ln w="3175">
                  <a:noFill/>
                </a:ln>
                <a:solidFill>
                  <a:schemeClr val="tx1"/>
                </a:solidFill>
                <a:latin typeface="Arial" panose="020B0604020202020204" pitchFamily="34" charset="0"/>
                <a:cs typeface="Arial" panose="020B0604020202020204" pitchFamily="34" charset="0"/>
              </a:rPr>
              <a:t>, J. H., </a:t>
            </a:r>
            <a:r>
              <a:rPr lang="en-US" sz="1400" b="1" i="1" dirty="0" err="1">
                <a:ln w="3175">
                  <a:noFill/>
                </a:ln>
                <a:solidFill>
                  <a:schemeClr val="tx1"/>
                </a:solidFill>
                <a:latin typeface="Arial" panose="020B0604020202020204" pitchFamily="34" charset="0"/>
                <a:cs typeface="Arial" panose="020B0604020202020204" pitchFamily="34" charset="0"/>
              </a:rPr>
              <a:t>Wever</a:t>
            </a:r>
            <a:r>
              <a:rPr lang="en-US" sz="1400" b="1" i="1" dirty="0">
                <a:ln w="3175">
                  <a:noFill/>
                </a:ln>
                <a:solidFill>
                  <a:schemeClr val="tx1"/>
                </a:solidFill>
                <a:latin typeface="Arial" panose="020B0604020202020204" pitchFamily="34" charset="0"/>
                <a:cs typeface="Arial" panose="020B0604020202020204" pitchFamily="34" charset="0"/>
              </a:rPr>
              <a:t>, L. D., &amp; Aaronson, N. K. (2002). Health-related quality-of-life assessments and patient-physician communication: A review of the literature. Journal of Clinical Oncology, 20(11), 2646-2657.</a:t>
            </a:r>
          </a:p>
          <a:p>
            <a:pPr marL="457200" indent="-457200" algn="just">
              <a:lnSpc>
                <a:spcPct val="120000"/>
              </a:lnSpc>
              <a:buFont typeface="+mj-lt"/>
              <a:buAutoNum type="arabicPeriod"/>
            </a:pPr>
            <a:r>
              <a:rPr lang="en-US" sz="1400" b="1" i="1" dirty="0">
                <a:ln w="3175">
                  <a:noFill/>
                </a:ln>
                <a:solidFill>
                  <a:schemeClr val="tx1"/>
                </a:solidFill>
                <a:latin typeface="Arial" panose="020B0604020202020204" pitchFamily="34" charset="0"/>
                <a:cs typeface="Arial" panose="020B0604020202020204" pitchFamily="34" charset="0"/>
              </a:rPr>
              <a:t>Mayberry, L., Ahmed, M., Dale, S., &amp; Frew, J. (2020). Patient reported outcome measures in clinical practice: A scoping review. Health Expectations, 23(1), 187-204. </a:t>
            </a:r>
            <a:r>
              <a:rPr lang="en-US" sz="1400" b="1" i="1" dirty="0">
                <a:ln w="3175">
                  <a:noFill/>
                </a:ln>
                <a:solidFill>
                  <a:schemeClr val="tx1"/>
                </a:solidFill>
                <a:latin typeface="Arial" panose="020B0604020202020204" pitchFamily="34" charset="0"/>
                <a:cs typeface="Arial" panose="020B0604020202020204" pitchFamily="34" charset="0"/>
                <a:hlinkClick r:id="rId3"/>
              </a:rPr>
              <a:t>https://doi.org/10.1111/hex.12982</a:t>
            </a:r>
            <a:r>
              <a:rPr lang="en-US" sz="1400" b="1" i="1" dirty="0">
                <a:ln w="3175">
                  <a:noFill/>
                </a:ln>
                <a:solidFill>
                  <a:schemeClr val="tx1"/>
                </a:solidFill>
                <a:latin typeface="Arial" panose="020B0604020202020204" pitchFamily="34" charset="0"/>
                <a:cs typeface="Arial" panose="020B0604020202020204" pitchFamily="34" charset="0"/>
              </a:rPr>
              <a:t> </a:t>
            </a:r>
          </a:p>
          <a:p>
            <a:pPr marL="457200" indent="-457200" algn="just">
              <a:lnSpc>
                <a:spcPct val="120000"/>
              </a:lnSpc>
              <a:buFont typeface="+mj-lt"/>
              <a:buAutoNum type="arabicPeriod"/>
            </a:pPr>
            <a:r>
              <a:rPr lang="en-US" sz="1400" b="1" i="1" dirty="0" err="1">
                <a:ln w="3175">
                  <a:noFill/>
                </a:ln>
                <a:solidFill>
                  <a:schemeClr val="tx1"/>
                </a:solidFill>
                <a:latin typeface="Arial" panose="020B0604020202020204" pitchFamily="34" charset="0"/>
                <a:cs typeface="Arial" panose="020B0604020202020204" pitchFamily="34" charset="0"/>
              </a:rPr>
              <a:t>Weldring</a:t>
            </a:r>
            <a:r>
              <a:rPr lang="en-US" sz="1400" b="1" i="1" dirty="0">
                <a:ln w="3175">
                  <a:noFill/>
                </a:ln>
                <a:solidFill>
                  <a:schemeClr val="tx1"/>
                </a:solidFill>
                <a:latin typeface="Arial" panose="020B0604020202020204" pitchFamily="34" charset="0"/>
                <a:cs typeface="Arial" panose="020B0604020202020204" pitchFamily="34" charset="0"/>
              </a:rPr>
              <a:t>, T., &amp; Smith, S. M. (2013). Patient-reported outcomes (PROs) and patient-reported outcome measures (PROMs). Health Services Insights, 6, 71-81.</a:t>
            </a:r>
          </a:p>
          <a:p>
            <a:pPr marL="457200" indent="-457200" algn="just">
              <a:lnSpc>
                <a:spcPct val="120000"/>
              </a:lnSpc>
              <a:buFont typeface="+mj-lt"/>
              <a:buAutoNum type="arabicPeriod"/>
            </a:pPr>
            <a:r>
              <a:rPr lang="en-US" sz="1400" b="1" i="1" dirty="0" err="1">
                <a:ln w="3175">
                  <a:noFill/>
                </a:ln>
                <a:solidFill>
                  <a:schemeClr val="tx1"/>
                </a:solidFill>
                <a:latin typeface="Arial" panose="020B0604020202020204" pitchFamily="34" charset="0"/>
                <a:cs typeface="Arial" panose="020B0604020202020204" pitchFamily="34" charset="0"/>
              </a:rPr>
              <a:t>Gliklich</a:t>
            </a:r>
            <a:r>
              <a:rPr lang="en-US" sz="1400" b="1" i="1" dirty="0">
                <a:ln w="3175">
                  <a:noFill/>
                </a:ln>
                <a:solidFill>
                  <a:schemeClr val="tx1"/>
                </a:solidFill>
                <a:latin typeface="Arial" panose="020B0604020202020204" pitchFamily="34" charset="0"/>
                <a:cs typeface="Arial" panose="020B0604020202020204" pitchFamily="34" charset="0"/>
              </a:rPr>
              <a:t>, R. E., &amp; Dreyer, N. A. (2010). Registries for evaluating patient outcomes: A user's guide (3rd ed.). Rockville, MD: Agency for Healthcare Research and Quality. </a:t>
            </a:r>
          </a:p>
        </p:txBody>
      </p:sp>
      <p:pic>
        <p:nvPicPr>
          <p:cNvPr id="4" name="Picture 3">
            <a:extLst>
              <a:ext uri="{FF2B5EF4-FFF2-40B4-BE49-F238E27FC236}">
                <a16:creationId xmlns:a16="http://schemas.microsoft.com/office/drawing/2014/main" id="{DB5EA508-1A15-8236-83B2-3788A497C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6" name="Slide Number Placeholder 3">
            <a:extLst>
              <a:ext uri="{FF2B5EF4-FFF2-40B4-BE49-F238E27FC236}">
                <a16:creationId xmlns:a16="http://schemas.microsoft.com/office/drawing/2014/main" id="{808BF89D-9052-02A5-7ED6-971F6396EDBA}"/>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17</a:t>
            </a:fld>
            <a:endParaRPr lang="en-IN" sz="1600" dirty="0"/>
          </a:p>
        </p:txBody>
      </p:sp>
      <p:sp>
        <p:nvSpPr>
          <p:cNvPr id="12" name="Title 4">
            <a:extLst>
              <a:ext uri="{FF2B5EF4-FFF2-40B4-BE49-F238E27FC236}">
                <a16:creationId xmlns:a16="http://schemas.microsoft.com/office/drawing/2014/main" id="{503436DF-45E5-C969-8080-6CF7144166D2}"/>
              </a:ext>
            </a:extLst>
          </p:cNvPr>
          <p:cNvSpPr txBox="1">
            <a:spLocks/>
          </p:cNvSpPr>
          <p:nvPr/>
        </p:nvSpPr>
        <p:spPr>
          <a:xfrm>
            <a:off x="4663199" y="1518717"/>
            <a:ext cx="2865602" cy="126895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bg1">
                    <a:lumMod val="75000"/>
                    <a:lumOff val="25000"/>
                  </a:schemeClr>
                </a:solidFill>
              </a:rPr>
              <a:t>REFERENCES</a:t>
            </a:r>
          </a:p>
          <a:p>
            <a:r>
              <a:rPr lang="en-US" dirty="0">
                <a:solidFill>
                  <a:schemeClr val="bg1">
                    <a:lumMod val="75000"/>
                    <a:lumOff val="25000"/>
                  </a:schemeClr>
                </a:solidFill>
              </a:rPr>
              <a:t> </a:t>
            </a:r>
          </a:p>
        </p:txBody>
      </p:sp>
    </p:spTree>
    <p:extLst>
      <p:ext uri="{BB962C8B-B14F-4D97-AF65-F5344CB8AC3E}">
        <p14:creationId xmlns:p14="http://schemas.microsoft.com/office/powerpoint/2010/main" val="144398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strips(down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ell phone and a robot">
            <a:extLst>
              <a:ext uri="{FF2B5EF4-FFF2-40B4-BE49-F238E27FC236}">
                <a16:creationId xmlns:a16="http://schemas.microsoft.com/office/drawing/2014/main" id="{FADF0350-A3B2-1A99-D87F-E35894F6D3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499616" y="0"/>
            <a:ext cx="8786812" cy="6834187"/>
          </a:xfrm>
          <a:prstGeom prst="rect">
            <a:avLst/>
          </a:prstGeom>
        </p:spPr>
      </p:pic>
      <p:sp>
        <p:nvSpPr>
          <p:cNvPr id="2" name="Title 1">
            <a:extLst>
              <a:ext uri="{FF2B5EF4-FFF2-40B4-BE49-F238E27FC236}">
                <a16:creationId xmlns:a16="http://schemas.microsoft.com/office/drawing/2014/main" id="{AA547C8F-9C78-8509-A3A3-F349BD6DE38A}"/>
              </a:ext>
            </a:extLst>
          </p:cNvPr>
          <p:cNvSpPr>
            <a:spLocks noGrp="1"/>
          </p:cNvSpPr>
          <p:nvPr>
            <p:ph type="title"/>
          </p:nvPr>
        </p:nvSpPr>
        <p:spPr>
          <a:xfrm>
            <a:off x="914400" y="914400"/>
            <a:ext cx="10360152" cy="3657600"/>
          </a:xfrm>
        </p:spPr>
        <p:txBody>
          <a:bodyPr/>
          <a:lstStyle/>
          <a:p>
            <a:r>
              <a:rPr lang="en-US" dirty="0">
                <a:solidFill>
                  <a:schemeClr val="tx1"/>
                </a:solidFill>
              </a:rPr>
              <a:t>Thank </a:t>
            </a:r>
            <a:br>
              <a:rPr lang="en-US" dirty="0">
                <a:solidFill>
                  <a:schemeClr val="tx1"/>
                </a:solidFill>
              </a:rPr>
            </a:br>
            <a:r>
              <a:rPr lang="en-US" dirty="0">
                <a:solidFill>
                  <a:schemeClr val="tx1"/>
                </a:solidFill>
              </a:rPr>
              <a:t>you</a:t>
            </a:r>
          </a:p>
        </p:txBody>
      </p:sp>
      <p:sp>
        <p:nvSpPr>
          <p:cNvPr id="3" name="Content Placeholder 2">
            <a:extLst>
              <a:ext uri="{FF2B5EF4-FFF2-40B4-BE49-F238E27FC236}">
                <a16:creationId xmlns:a16="http://schemas.microsoft.com/office/drawing/2014/main" id="{A2131865-CA83-6A82-0A75-3C1383418FFC}"/>
              </a:ext>
            </a:extLst>
          </p:cNvPr>
          <p:cNvSpPr>
            <a:spLocks noGrp="1"/>
          </p:cNvSpPr>
          <p:nvPr>
            <p:ph sz="quarter" idx="10"/>
          </p:nvPr>
        </p:nvSpPr>
        <p:spPr>
          <a:xfrm>
            <a:off x="1630363" y="5006113"/>
            <a:ext cx="8931275" cy="1720850"/>
          </a:xfrm>
        </p:spPr>
        <p:txBody>
          <a:bodyPr/>
          <a:lstStyle/>
          <a:p>
            <a:r>
              <a:rPr lang="en-US" dirty="0">
                <a:solidFill>
                  <a:schemeClr val="tx1"/>
                </a:solidFill>
              </a:rPr>
              <a:t>Any Questions?</a:t>
            </a:r>
          </a:p>
        </p:txBody>
      </p:sp>
      <p:pic>
        <p:nvPicPr>
          <p:cNvPr id="4" name="Picture 3">
            <a:extLst>
              <a:ext uri="{FF2B5EF4-FFF2-40B4-BE49-F238E27FC236}">
                <a16:creationId xmlns:a16="http://schemas.microsoft.com/office/drawing/2014/main" id="{121F706A-0408-0654-59E7-AD4D00825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7" name="Slide Number Placeholder 3">
            <a:extLst>
              <a:ext uri="{FF2B5EF4-FFF2-40B4-BE49-F238E27FC236}">
                <a16:creationId xmlns:a16="http://schemas.microsoft.com/office/drawing/2014/main" id="{66DEE218-1FBA-53BF-8D72-9F5818915C7D}"/>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18</a:t>
            </a:fld>
            <a:endParaRPr lang="en-IN" sz="1600" dirty="0"/>
          </a:p>
        </p:txBody>
      </p:sp>
    </p:spTree>
    <p:extLst>
      <p:ext uri="{BB962C8B-B14F-4D97-AF65-F5344CB8AC3E}">
        <p14:creationId xmlns:p14="http://schemas.microsoft.com/office/powerpoint/2010/main" val="30854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strips(downLeft)">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descr="Isometric Person on a ladder and person carrying something">
            <a:extLst>
              <a:ext uri="{FF2B5EF4-FFF2-40B4-BE49-F238E27FC236}">
                <a16:creationId xmlns:a16="http://schemas.microsoft.com/office/drawing/2014/main" id="{F2C7C8D5-FA82-B86A-F91E-E83F88DA401F}"/>
              </a:ext>
            </a:extLst>
          </p:cNvPr>
          <p:cNvPicPr>
            <a:picLocks noChangeAspect="1"/>
          </p:cNvPicPr>
          <p:nvPr/>
        </p:nvPicPr>
        <p:blipFill>
          <a:blip r:embed="rId3">
            <a:extLst>
              <a:ext uri="{96DAC541-7B7A-43D3-8B79-37D633B846F1}">
                <asvg:svgBlip xmlns:asvg="http://schemas.microsoft.com/office/drawing/2016/SVG/main" r:embed="rId4"/>
              </a:ext>
            </a:extLst>
          </a:blip>
          <a:srcRect l="4" r="4"/>
          <a:stretch/>
        </p:blipFill>
        <p:spPr>
          <a:xfrm>
            <a:off x="7248525" y="0"/>
            <a:ext cx="4943475" cy="6858000"/>
          </a:xfrm>
          <a:custGeom>
            <a:avLst/>
            <a:gdLst>
              <a:gd name="connsiteX0" fmla="*/ 1911118 w 4943475"/>
              <a:gd name="connsiteY0" fmla="*/ 0 h 6858000"/>
              <a:gd name="connsiteX1" fmla="*/ 4943475 w 4943475"/>
              <a:gd name="connsiteY1" fmla="*/ 0 h 6858000"/>
              <a:gd name="connsiteX2" fmla="*/ 4943475 w 4943475"/>
              <a:gd name="connsiteY2" fmla="*/ 6858000 h 6858000"/>
              <a:gd name="connsiteX3" fmla="*/ 1316945 w 4943475"/>
              <a:gd name="connsiteY3" fmla="*/ 6858000 h 6858000"/>
              <a:gd name="connsiteX4" fmla="*/ 1300831 w 4943475"/>
              <a:gd name="connsiteY4" fmla="*/ 6813975 h 6858000"/>
              <a:gd name="connsiteX5" fmla="*/ 11509 w 4943475"/>
              <a:gd name="connsiteY5" fmla="*/ 5644999 h 6858000"/>
              <a:gd name="connsiteX6" fmla="*/ 0 w 4943475"/>
              <a:gd name="connsiteY6" fmla="*/ 5642040 h 6858000"/>
              <a:gd name="connsiteX7" fmla="*/ 0 w 4943475"/>
              <a:gd name="connsiteY7" fmla="*/ 960342 h 6858000"/>
              <a:gd name="connsiteX8" fmla="*/ 102594 w 4943475"/>
              <a:gd name="connsiteY8" fmla="*/ 989005 h 6858000"/>
              <a:gd name="connsiteX9" fmla="*/ 693872 w 4943475"/>
              <a:gd name="connsiteY9" fmla="*/ 972388 h 6858000"/>
              <a:gd name="connsiteX10" fmla="*/ 1819086 w 4943475"/>
              <a:gd name="connsiteY10" fmla="*/ 157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3475" h="6858000">
                <a:moveTo>
                  <a:pt x="1911118" y="0"/>
                </a:moveTo>
                <a:lnTo>
                  <a:pt x="4943475" y="0"/>
                </a:lnTo>
                <a:lnTo>
                  <a:pt x="4943475" y="6858000"/>
                </a:lnTo>
                <a:lnTo>
                  <a:pt x="1316945" y="6858000"/>
                </a:lnTo>
                <a:lnTo>
                  <a:pt x="1300831" y="6813975"/>
                </a:lnTo>
                <a:cubicBezTo>
                  <a:pt x="1065596" y="6257818"/>
                  <a:pt x="593762" y="5826099"/>
                  <a:pt x="11509" y="5644999"/>
                </a:cubicBezTo>
                <a:lnTo>
                  <a:pt x="0" y="5642040"/>
                </a:lnTo>
                <a:lnTo>
                  <a:pt x="0" y="960342"/>
                </a:lnTo>
                <a:lnTo>
                  <a:pt x="102594" y="989005"/>
                </a:lnTo>
                <a:cubicBezTo>
                  <a:pt x="295939" y="1032615"/>
                  <a:pt x="499008" y="1027216"/>
                  <a:pt x="693872" y="972388"/>
                </a:cubicBezTo>
                <a:cubicBezTo>
                  <a:pt x="1136296" y="858399"/>
                  <a:pt x="1554913" y="550056"/>
                  <a:pt x="1819086" y="157393"/>
                </a:cubicBezTo>
                <a:close/>
              </a:path>
            </a:pathLst>
          </a:custGeom>
        </p:spPr>
      </p:pic>
      <p:pic>
        <p:nvPicPr>
          <p:cNvPr id="13" name="Picture 12" descr="A screenshot of a computer&#10;&#10;Description automatically generated">
            <a:extLst>
              <a:ext uri="{FF2B5EF4-FFF2-40B4-BE49-F238E27FC236}">
                <a16:creationId xmlns:a16="http://schemas.microsoft.com/office/drawing/2014/main" id="{62420AB1-A9D7-C583-132E-262A23ED5548}"/>
              </a:ext>
            </a:extLst>
          </p:cNvPr>
          <p:cNvPicPr>
            <a:picLocks noChangeAspect="1"/>
          </p:cNvPicPr>
          <p:nvPr/>
        </p:nvPicPr>
        <p:blipFill>
          <a:blip r:embed="rId5"/>
          <a:stretch>
            <a:fillRect/>
          </a:stretch>
        </p:blipFill>
        <p:spPr>
          <a:xfrm rot="21429055">
            <a:off x="455403" y="1616412"/>
            <a:ext cx="7772400" cy="5031606"/>
          </a:xfrm>
          <a:prstGeom prst="rect">
            <a:avLst/>
          </a:prstGeom>
        </p:spPr>
      </p:pic>
      <p:sp>
        <p:nvSpPr>
          <p:cNvPr id="4" name="Title 3">
            <a:extLst>
              <a:ext uri="{FF2B5EF4-FFF2-40B4-BE49-F238E27FC236}">
                <a16:creationId xmlns:a16="http://schemas.microsoft.com/office/drawing/2014/main" id="{EECCDCDE-8EB0-3D83-1F39-CB53BAF05784}"/>
              </a:ext>
            </a:extLst>
          </p:cNvPr>
          <p:cNvSpPr>
            <a:spLocks noGrp="1"/>
          </p:cNvSpPr>
          <p:nvPr>
            <p:ph type="title"/>
          </p:nvPr>
        </p:nvSpPr>
        <p:spPr>
          <a:xfrm>
            <a:off x="3153814" y="918551"/>
            <a:ext cx="6038312" cy="1806163"/>
          </a:xfrm>
        </p:spPr>
        <p:txBody>
          <a:bodyPr/>
          <a:lstStyle/>
          <a:p>
            <a:r>
              <a:rPr lang="en-IN" b="1" dirty="0"/>
              <a:t>Pictorial Journey (1/2)</a:t>
            </a:r>
            <a:endParaRPr lang="en-US" dirty="0"/>
          </a:p>
        </p:txBody>
      </p:sp>
      <p:pic>
        <p:nvPicPr>
          <p:cNvPr id="6" name="Picture 5">
            <a:extLst>
              <a:ext uri="{FF2B5EF4-FFF2-40B4-BE49-F238E27FC236}">
                <a16:creationId xmlns:a16="http://schemas.microsoft.com/office/drawing/2014/main" id="{7A8B7B9B-4FE1-ED35-716C-25F1E6395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6BFC6DE0-0086-EF3A-245B-858952306CE5}"/>
              </a:ext>
            </a:extLst>
          </p:cNvPr>
          <p:cNvPicPr>
            <a:picLocks noChangeAspect="1"/>
          </p:cNvPicPr>
          <p:nvPr/>
        </p:nvPicPr>
        <p:blipFill>
          <a:blip r:embed="rId7"/>
          <a:stretch>
            <a:fillRect/>
          </a:stretch>
        </p:blipFill>
        <p:spPr>
          <a:xfrm rot="253128">
            <a:off x="5200399" y="1968234"/>
            <a:ext cx="6685470" cy="4327962"/>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3252ADB2-98E7-92A2-87A2-8B2748004371}"/>
              </a:ext>
            </a:extLst>
          </p:cNvPr>
          <p:cNvPicPr>
            <a:picLocks noChangeAspect="1"/>
          </p:cNvPicPr>
          <p:nvPr/>
        </p:nvPicPr>
        <p:blipFill rotWithShape="1">
          <a:blip r:embed="rId8"/>
          <a:srcRect l="1" t="10967" r="1159"/>
          <a:stretch/>
        </p:blipFill>
        <p:spPr>
          <a:xfrm>
            <a:off x="1743904" y="1406430"/>
            <a:ext cx="9137951" cy="5328622"/>
          </a:xfrm>
          <a:prstGeom prst="rect">
            <a:avLst/>
          </a:prstGeom>
        </p:spPr>
      </p:pic>
      <p:sp>
        <p:nvSpPr>
          <p:cNvPr id="3" name="Slide Number Placeholder 3">
            <a:extLst>
              <a:ext uri="{FF2B5EF4-FFF2-40B4-BE49-F238E27FC236}">
                <a16:creationId xmlns:a16="http://schemas.microsoft.com/office/drawing/2014/main" id="{1B7EDA35-F8D1-D895-3274-4AA692644C5F}"/>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19</a:t>
            </a:fld>
            <a:endParaRPr lang="en-IN" sz="1600" dirty="0"/>
          </a:p>
        </p:txBody>
      </p:sp>
    </p:spTree>
    <p:extLst>
      <p:ext uri="{BB962C8B-B14F-4D97-AF65-F5344CB8AC3E}">
        <p14:creationId xmlns:p14="http://schemas.microsoft.com/office/powerpoint/2010/main" val="411795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DA869-4EB2-E7DC-53B9-A04817B1E150}"/>
              </a:ext>
            </a:extLst>
          </p:cNvPr>
          <p:cNvSpPr>
            <a:spLocks noGrp="1"/>
          </p:cNvSpPr>
          <p:nvPr>
            <p:ph type="title"/>
          </p:nvPr>
        </p:nvSpPr>
        <p:spPr>
          <a:xfrm>
            <a:off x="915924" y="1135991"/>
            <a:ext cx="10360152" cy="1720850"/>
          </a:xfrm>
        </p:spPr>
        <p:txBody>
          <a:bodyPr/>
          <a:lstStyle/>
          <a:p>
            <a:r>
              <a:rPr lang="en-US" dirty="0">
                <a:solidFill>
                  <a:schemeClr val="tx1"/>
                </a:solidFill>
              </a:rPr>
              <a:t>Mentor approval</a:t>
            </a:r>
            <a:br>
              <a:rPr lang="en-US" dirty="0"/>
            </a:br>
            <a:endParaRPr lang="en-US" dirty="0"/>
          </a:p>
        </p:txBody>
      </p:sp>
      <p:sp>
        <p:nvSpPr>
          <p:cNvPr id="3" name="Content Placeholder 2">
            <a:extLst>
              <a:ext uri="{FF2B5EF4-FFF2-40B4-BE49-F238E27FC236}">
                <a16:creationId xmlns:a16="http://schemas.microsoft.com/office/drawing/2014/main" id="{22B07810-3839-E257-D40F-83B086F7D050}"/>
              </a:ext>
            </a:extLst>
          </p:cNvPr>
          <p:cNvSpPr>
            <a:spLocks noGrp="1"/>
          </p:cNvSpPr>
          <p:nvPr>
            <p:ph sz="quarter" idx="10"/>
          </p:nvPr>
        </p:nvSpPr>
        <p:spPr>
          <a:xfrm>
            <a:off x="799065" y="2424046"/>
            <a:ext cx="10593869" cy="3297963"/>
          </a:xfrm>
        </p:spPr>
        <p:txBody>
          <a:bodyPr>
            <a:normAutofit/>
          </a:bodyPr>
          <a:lstStyle/>
          <a:p>
            <a:r>
              <a:rPr lang="en-US" sz="2200" b="1" i="1" dirty="0">
                <a:ln w="3175">
                  <a:noFill/>
                </a:ln>
                <a:latin typeface="Arial" panose="020B0604020202020204" pitchFamily="34" charset="0"/>
                <a:cs typeface="Arial" panose="020B0604020202020204" pitchFamily="34" charset="0"/>
              </a:rPr>
              <a:t>“Approval by Dr. Sumesh Kumar.”</a:t>
            </a:r>
          </a:p>
          <a:p>
            <a:pPr algn="l"/>
            <a:endParaRPr lang="en-US" sz="2200" b="1" i="1" dirty="0">
              <a:ln w="3175">
                <a:noFill/>
              </a:ln>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B5EA508-1A15-8236-83B2-3788A497C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7" name="TextBox 6">
            <a:extLst>
              <a:ext uri="{FF2B5EF4-FFF2-40B4-BE49-F238E27FC236}">
                <a16:creationId xmlns:a16="http://schemas.microsoft.com/office/drawing/2014/main" id="{2235DD98-F886-6A4D-1DC9-D4242A38D3FE}"/>
              </a:ext>
            </a:extLst>
          </p:cNvPr>
          <p:cNvSpPr txBox="1"/>
          <p:nvPr/>
        </p:nvSpPr>
        <p:spPr>
          <a:xfrm>
            <a:off x="-72736" y="-1163782"/>
            <a:ext cx="184731" cy="369332"/>
          </a:xfrm>
          <a:prstGeom prst="rect">
            <a:avLst/>
          </a:prstGeom>
          <a:noFill/>
        </p:spPr>
        <p:txBody>
          <a:bodyPr wrap="none" rtlCol="0">
            <a:spAutoFit/>
          </a:bodyPr>
          <a:lstStyle/>
          <a:p>
            <a:endParaRPr lang="en-US" dirty="0"/>
          </a:p>
        </p:txBody>
      </p:sp>
      <p:sp>
        <p:nvSpPr>
          <p:cNvPr id="6" name="Slide Number Placeholder 3">
            <a:extLst>
              <a:ext uri="{FF2B5EF4-FFF2-40B4-BE49-F238E27FC236}">
                <a16:creationId xmlns:a16="http://schemas.microsoft.com/office/drawing/2014/main" id="{92029C0F-9DC2-1B0F-3800-79AAF27759D9}"/>
              </a:ext>
            </a:extLst>
          </p:cNvPr>
          <p:cNvSpPr txBox="1">
            <a:spLocks/>
          </p:cNvSpPr>
          <p:nvPr/>
        </p:nvSpPr>
        <p:spPr>
          <a:xfrm>
            <a:off x="11034255" y="8798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2</a:t>
            </a:fld>
            <a:endParaRPr lang="en-IN" sz="1600" dirty="0"/>
          </a:p>
        </p:txBody>
      </p:sp>
    </p:spTree>
    <p:extLst>
      <p:ext uri="{BB962C8B-B14F-4D97-AF65-F5344CB8AC3E}">
        <p14:creationId xmlns:p14="http://schemas.microsoft.com/office/powerpoint/2010/main" val="114158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descr="Isometric Person on a ladder and person carrying something">
            <a:extLst>
              <a:ext uri="{FF2B5EF4-FFF2-40B4-BE49-F238E27FC236}">
                <a16:creationId xmlns:a16="http://schemas.microsoft.com/office/drawing/2014/main" id="{F2C7C8D5-FA82-B86A-F91E-E83F88DA401F}"/>
              </a:ext>
            </a:extLst>
          </p:cNvPr>
          <p:cNvPicPr>
            <a:picLocks noChangeAspect="1"/>
          </p:cNvPicPr>
          <p:nvPr/>
        </p:nvPicPr>
        <p:blipFill>
          <a:blip r:embed="rId3">
            <a:extLst>
              <a:ext uri="{96DAC541-7B7A-43D3-8B79-37D633B846F1}">
                <asvg:svgBlip xmlns:asvg="http://schemas.microsoft.com/office/drawing/2016/SVG/main" r:embed="rId4"/>
              </a:ext>
            </a:extLst>
          </a:blip>
          <a:srcRect l="4" r="4"/>
          <a:stretch/>
        </p:blipFill>
        <p:spPr>
          <a:xfrm>
            <a:off x="7248525" y="0"/>
            <a:ext cx="4943475" cy="6858000"/>
          </a:xfrm>
          <a:custGeom>
            <a:avLst/>
            <a:gdLst>
              <a:gd name="connsiteX0" fmla="*/ 1911118 w 4943475"/>
              <a:gd name="connsiteY0" fmla="*/ 0 h 6858000"/>
              <a:gd name="connsiteX1" fmla="*/ 4943475 w 4943475"/>
              <a:gd name="connsiteY1" fmla="*/ 0 h 6858000"/>
              <a:gd name="connsiteX2" fmla="*/ 4943475 w 4943475"/>
              <a:gd name="connsiteY2" fmla="*/ 6858000 h 6858000"/>
              <a:gd name="connsiteX3" fmla="*/ 1316945 w 4943475"/>
              <a:gd name="connsiteY3" fmla="*/ 6858000 h 6858000"/>
              <a:gd name="connsiteX4" fmla="*/ 1300831 w 4943475"/>
              <a:gd name="connsiteY4" fmla="*/ 6813975 h 6858000"/>
              <a:gd name="connsiteX5" fmla="*/ 11509 w 4943475"/>
              <a:gd name="connsiteY5" fmla="*/ 5644999 h 6858000"/>
              <a:gd name="connsiteX6" fmla="*/ 0 w 4943475"/>
              <a:gd name="connsiteY6" fmla="*/ 5642040 h 6858000"/>
              <a:gd name="connsiteX7" fmla="*/ 0 w 4943475"/>
              <a:gd name="connsiteY7" fmla="*/ 960342 h 6858000"/>
              <a:gd name="connsiteX8" fmla="*/ 102594 w 4943475"/>
              <a:gd name="connsiteY8" fmla="*/ 989005 h 6858000"/>
              <a:gd name="connsiteX9" fmla="*/ 693872 w 4943475"/>
              <a:gd name="connsiteY9" fmla="*/ 972388 h 6858000"/>
              <a:gd name="connsiteX10" fmla="*/ 1819086 w 4943475"/>
              <a:gd name="connsiteY10" fmla="*/ 157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3475" h="6858000">
                <a:moveTo>
                  <a:pt x="1911118" y="0"/>
                </a:moveTo>
                <a:lnTo>
                  <a:pt x="4943475" y="0"/>
                </a:lnTo>
                <a:lnTo>
                  <a:pt x="4943475" y="6858000"/>
                </a:lnTo>
                <a:lnTo>
                  <a:pt x="1316945" y="6858000"/>
                </a:lnTo>
                <a:lnTo>
                  <a:pt x="1300831" y="6813975"/>
                </a:lnTo>
                <a:cubicBezTo>
                  <a:pt x="1065596" y="6257818"/>
                  <a:pt x="593762" y="5826099"/>
                  <a:pt x="11509" y="5644999"/>
                </a:cubicBezTo>
                <a:lnTo>
                  <a:pt x="0" y="5642040"/>
                </a:lnTo>
                <a:lnTo>
                  <a:pt x="0" y="960342"/>
                </a:lnTo>
                <a:lnTo>
                  <a:pt x="102594" y="989005"/>
                </a:lnTo>
                <a:cubicBezTo>
                  <a:pt x="295939" y="1032615"/>
                  <a:pt x="499008" y="1027216"/>
                  <a:pt x="693872" y="972388"/>
                </a:cubicBezTo>
                <a:cubicBezTo>
                  <a:pt x="1136296" y="858399"/>
                  <a:pt x="1554913" y="550056"/>
                  <a:pt x="1819086" y="157393"/>
                </a:cubicBezTo>
                <a:close/>
              </a:path>
            </a:pathLst>
          </a:custGeom>
        </p:spPr>
      </p:pic>
      <p:sp>
        <p:nvSpPr>
          <p:cNvPr id="4" name="Title 3">
            <a:extLst>
              <a:ext uri="{FF2B5EF4-FFF2-40B4-BE49-F238E27FC236}">
                <a16:creationId xmlns:a16="http://schemas.microsoft.com/office/drawing/2014/main" id="{EECCDCDE-8EB0-3D83-1F39-CB53BAF05784}"/>
              </a:ext>
            </a:extLst>
          </p:cNvPr>
          <p:cNvSpPr>
            <a:spLocks noGrp="1"/>
          </p:cNvSpPr>
          <p:nvPr>
            <p:ph type="title"/>
          </p:nvPr>
        </p:nvSpPr>
        <p:spPr>
          <a:xfrm>
            <a:off x="3153814" y="918551"/>
            <a:ext cx="6038312" cy="1806163"/>
          </a:xfrm>
        </p:spPr>
        <p:txBody>
          <a:bodyPr/>
          <a:lstStyle/>
          <a:p>
            <a:r>
              <a:rPr lang="en-IN" b="1" dirty="0"/>
              <a:t>Pictorial Journey (2/2)</a:t>
            </a:r>
            <a:endParaRPr lang="en-US" dirty="0"/>
          </a:p>
        </p:txBody>
      </p:sp>
      <p:pic>
        <p:nvPicPr>
          <p:cNvPr id="6" name="Picture 5">
            <a:extLst>
              <a:ext uri="{FF2B5EF4-FFF2-40B4-BE49-F238E27FC236}">
                <a16:creationId xmlns:a16="http://schemas.microsoft.com/office/drawing/2014/main" id="{7A8B7B9B-4FE1-ED35-716C-25F1E6395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6BFAAE1-0D50-840F-B793-A0841A14408F}"/>
              </a:ext>
            </a:extLst>
          </p:cNvPr>
          <p:cNvPicPr>
            <a:picLocks noChangeAspect="1"/>
          </p:cNvPicPr>
          <p:nvPr/>
        </p:nvPicPr>
        <p:blipFill>
          <a:blip r:embed="rId6"/>
          <a:stretch>
            <a:fillRect/>
          </a:stretch>
        </p:blipFill>
        <p:spPr>
          <a:xfrm rot="21419597">
            <a:off x="211702" y="1548904"/>
            <a:ext cx="7445977" cy="482029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54FC05DD-1B8F-1AB4-EA8C-9B094677610F}"/>
              </a:ext>
            </a:extLst>
          </p:cNvPr>
          <p:cNvPicPr>
            <a:picLocks noChangeAspect="1"/>
          </p:cNvPicPr>
          <p:nvPr/>
        </p:nvPicPr>
        <p:blipFill>
          <a:blip r:embed="rId7"/>
          <a:stretch>
            <a:fillRect/>
          </a:stretch>
        </p:blipFill>
        <p:spPr>
          <a:xfrm rot="264174">
            <a:off x="4387069" y="1634345"/>
            <a:ext cx="7534322" cy="4877482"/>
          </a:xfrm>
          <a:prstGeom prst="rect">
            <a:avLst/>
          </a:prstGeom>
        </p:spPr>
      </p:pic>
      <p:sp>
        <p:nvSpPr>
          <p:cNvPr id="3" name="Slide Number Placeholder 3">
            <a:extLst>
              <a:ext uri="{FF2B5EF4-FFF2-40B4-BE49-F238E27FC236}">
                <a16:creationId xmlns:a16="http://schemas.microsoft.com/office/drawing/2014/main" id="{489EE332-805B-EE09-5066-7E9C22EBA41D}"/>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20</a:t>
            </a:fld>
            <a:endParaRPr lang="en-IN" sz="1600" dirty="0"/>
          </a:p>
        </p:txBody>
      </p:sp>
      <p:pic>
        <p:nvPicPr>
          <p:cNvPr id="9" name="Picture 8" descr="A person in a suit&#10;&#10;Description automatically generated">
            <a:extLst>
              <a:ext uri="{FF2B5EF4-FFF2-40B4-BE49-F238E27FC236}">
                <a16:creationId xmlns:a16="http://schemas.microsoft.com/office/drawing/2014/main" id="{170CEAA8-A910-41BA-63CF-01562F9DB218}"/>
              </a:ext>
            </a:extLst>
          </p:cNvPr>
          <p:cNvPicPr>
            <a:picLocks noChangeAspect="1"/>
          </p:cNvPicPr>
          <p:nvPr/>
        </p:nvPicPr>
        <p:blipFill>
          <a:blip r:embed="rId8"/>
          <a:stretch>
            <a:fillRect/>
          </a:stretch>
        </p:blipFill>
        <p:spPr>
          <a:xfrm>
            <a:off x="1789971" y="1637505"/>
            <a:ext cx="8611474" cy="4987278"/>
          </a:xfrm>
          <a:prstGeom prst="rect">
            <a:avLst/>
          </a:prstGeom>
        </p:spPr>
      </p:pic>
    </p:spTree>
    <p:extLst>
      <p:ext uri="{BB962C8B-B14F-4D97-AF65-F5344CB8AC3E}">
        <p14:creationId xmlns:p14="http://schemas.microsoft.com/office/powerpoint/2010/main" val="51471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in front of a statue&#10;&#10;Description automatically generated">
            <a:extLst>
              <a:ext uri="{FF2B5EF4-FFF2-40B4-BE49-F238E27FC236}">
                <a16:creationId xmlns:a16="http://schemas.microsoft.com/office/drawing/2014/main" id="{6AF35490-C6B2-7A0C-B175-1F08D440C09B}"/>
              </a:ext>
            </a:extLst>
          </p:cNvPr>
          <p:cNvPicPr>
            <a:picLocks noChangeAspect="1"/>
          </p:cNvPicPr>
          <p:nvPr/>
        </p:nvPicPr>
        <p:blipFill>
          <a:blip r:embed="rId3"/>
          <a:stretch>
            <a:fillRect/>
          </a:stretch>
        </p:blipFill>
        <p:spPr>
          <a:xfrm rot="5400000">
            <a:off x="6236732" y="946328"/>
            <a:ext cx="6656198" cy="4992148"/>
          </a:xfrm>
          <a:prstGeom prst="rect">
            <a:avLst/>
          </a:prstGeom>
          <a:effectLst>
            <a:outerShdw blurRad="50800" dist="38100" dir="2700000" algn="tl" rotWithShape="0">
              <a:schemeClr val="bg1">
                <a:alpha val="40000"/>
              </a:schemeClr>
            </a:outerShdw>
          </a:effectLst>
        </p:spPr>
      </p:pic>
      <p:sp>
        <p:nvSpPr>
          <p:cNvPr id="4" name="Title 3">
            <a:extLst>
              <a:ext uri="{FF2B5EF4-FFF2-40B4-BE49-F238E27FC236}">
                <a16:creationId xmlns:a16="http://schemas.microsoft.com/office/drawing/2014/main" id="{EECCDCDE-8EB0-3D83-1F39-CB53BAF05784}"/>
              </a:ext>
            </a:extLst>
          </p:cNvPr>
          <p:cNvSpPr>
            <a:spLocks noGrp="1"/>
          </p:cNvSpPr>
          <p:nvPr>
            <p:ph type="title"/>
          </p:nvPr>
        </p:nvSpPr>
        <p:spPr>
          <a:xfrm>
            <a:off x="6405014" y="395801"/>
            <a:ext cx="5786986" cy="745149"/>
          </a:xfrm>
        </p:spPr>
        <p:txBody>
          <a:bodyPr/>
          <a:lstStyle/>
          <a:p>
            <a:r>
              <a:rPr lang="en-US" dirty="0">
                <a:solidFill>
                  <a:schemeClr val="tx1"/>
                </a:solidFill>
              </a:rPr>
              <a:t>Introduction</a:t>
            </a:r>
          </a:p>
        </p:txBody>
      </p:sp>
      <p:sp>
        <p:nvSpPr>
          <p:cNvPr id="5" name="Content Placeholder 4">
            <a:extLst>
              <a:ext uri="{FF2B5EF4-FFF2-40B4-BE49-F238E27FC236}">
                <a16:creationId xmlns:a16="http://schemas.microsoft.com/office/drawing/2014/main" id="{F65C13AF-FE5A-2F78-5482-680D477ECA86}"/>
              </a:ext>
            </a:extLst>
          </p:cNvPr>
          <p:cNvSpPr>
            <a:spLocks noGrp="1"/>
          </p:cNvSpPr>
          <p:nvPr>
            <p:ph sz="quarter" idx="10"/>
          </p:nvPr>
        </p:nvSpPr>
        <p:spPr>
          <a:xfrm>
            <a:off x="1" y="1597132"/>
            <a:ext cx="6792310" cy="5169427"/>
          </a:xfrm>
        </p:spPr>
        <p:txBody>
          <a:bodyPr>
            <a:noAutofit/>
          </a:bodyPr>
          <a:lstStyle/>
          <a:p>
            <a:pPr marL="0" lvl="0" indent="0">
              <a:buSzPts val="1000"/>
              <a:buNone/>
              <a:tabLst>
                <a:tab pos="457200" algn="l"/>
              </a:tabLst>
            </a:pPr>
            <a:r>
              <a:rPr lang="en-IN" sz="2100" b="1" i="1" kern="0" dirty="0">
                <a:effectLst/>
                <a:latin typeface="Arial" panose="020B0604020202020204" pitchFamily="34" charset="0"/>
                <a:ea typeface="Times New Roman" panose="02020603050405020304" pitchFamily="18" charset="0"/>
                <a:cs typeface="Arial" panose="020B0604020202020204" pitchFamily="34" charset="0"/>
              </a:rPr>
              <a:t>	Personal Story -</a:t>
            </a:r>
            <a:endParaRPr lang="en-IN" sz="2100" b="1" i="1" kern="100" dirty="0">
              <a:effectLst/>
              <a:latin typeface="Arial" panose="020B0604020202020204" pitchFamily="34" charset="0"/>
              <a:ea typeface="Aptos" panose="020B0004020202020204" pitchFamily="34" charset="0"/>
              <a:cs typeface="Arial" panose="020B0604020202020204" pitchFamily="34" charset="0"/>
            </a:endParaRPr>
          </a:p>
          <a:p>
            <a:pPr lvl="1">
              <a:buSzPts val="1000"/>
              <a:buFont typeface="Wingdings" pitchFamily="2" charset="2"/>
              <a:buChar char="§"/>
              <a:tabLst>
                <a:tab pos="914400" algn="l"/>
              </a:tabLst>
            </a:pPr>
            <a:r>
              <a:rPr lang="en-IN" sz="21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Father's experience with multiple chronic conditions and the communication gap in healthcare.</a:t>
            </a:r>
            <a:endParaRPr lang="en-IN" sz="2100" b="1" i="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SzPts val="1000"/>
              <a:buNone/>
              <a:tabLst>
                <a:tab pos="457200" algn="l"/>
              </a:tabLst>
            </a:pPr>
            <a:r>
              <a:rPr lang="en-IN" sz="2100" b="1" i="1" kern="0" dirty="0">
                <a:effectLst/>
                <a:latin typeface="Arial" panose="020B0604020202020204" pitchFamily="34" charset="0"/>
                <a:ea typeface="Times New Roman" panose="02020603050405020304" pitchFamily="18" charset="0"/>
                <a:cs typeface="Arial" panose="020B0604020202020204" pitchFamily="34" charset="0"/>
              </a:rPr>
              <a:t>	</a:t>
            </a:r>
            <a:r>
              <a:rPr lang="en-IN" sz="2100" b="1" i="1" kern="0" dirty="0">
                <a:latin typeface="Arial" panose="020B0604020202020204" pitchFamily="34" charset="0"/>
                <a:ea typeface="Times New Roman" panose="02020603050405020304" pitchFamily="18" charset="0"/>
                <a:cs typeface="Arial" panose="020B0604020202020204" pitchFamily="34" charset="0"/>
              </a:rPr>
              <a:t>Problem statement </a:t>
            </a:r>
            <a:r>
              <a:rPr lang="en-IN" sz="2100" b="1" i="1" kern="0" dirty="0">
                <a:effectLst/>
                <a:latin typeface="Arial" panose="020B0604020202020204" pitchFamily="34" charset="0"/>
                <a:ea typeface="Times New Roman" panose="02020603050405020304" pitchFamily="18" charset="0"/>
                <a:cs typeface="Arial" panose="020B0604020202020204" pitchFamily="34" charset="0"/>
              </a:rPr>
              <a:t>-</a:t>
            </a:r>
            <a:endParaRPr lang="en-IN" sz="2100" b="1" i="1" kern="100" dirty="0">
              <a:effectLst/>
              <a:latin typeface="Arial" panose="020B0604020202020204" pitchFamily="34" charset="0"/>
              <a:ea typeface="Aptos" panose="020B0004020202020204" pitchFamily="34" charset="0"/>
              <a:cs typeface="Arial" panose="020B0604020202020204" pitchFamily="34" charset="0"/>
            </a:endParaRPr>
          </a:p>
          <a:p>
            <a:pPr lvl="1">
              <a:buSzPts val="1000"/>
              <a:buFont typeface="Wingdings" pitchFamily="2" charset="2"/>
              <a:buChar char="§"/>
              <a:tabLst>
                <a:tab pos="914400" algn="l"/>
              </a:tabLst>
            </a:pPr>
            <a:r>
              <a:rPr lang="en-IN" sz="21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Current AI-driven CDSS rely heavily on clinical data, missing the patient's perspective.</a:t>
            </a:r>
          </a:p>
          <a:p>
            <a:pPr marL="457200" lvl="1" indent="0">
              <a:buSzPts val="1000"/>
              <a:buNone/>
              <a:tabLst>
                <a:tab pos="914400" algn="l"/>
              </a:tabLst>
            </a:pPr>
            <a:r>
              <a:rPr lang="en-IN" sz="2100" b="1" i="1" kern="0" dirty="0">
                <a:latin typeface="Arial" panose="020B0604020202020204" pitchFamily="34" charset="0"/>
                <a:ea typeface="Times New Roman" panose="02020603050405020304" pitchFamily="18" charset="0"/>
                <a:cs typeface="Arial" panose="020B0604020202020204" pitchFamily="34" charset="0"/>
              </a:rPr>
              <a:t>Relevance -</a:t>
            </a:r>
            <a:endParaRPr lang="en-IN" sz="2100" b="1" i="1" kern="100" dirty="0">
              <a:latin typeface="Arial" panose="020B0604020202020204" pitchFamily="34" charset="0"/>
              <a:ea typeface="Aptos" panose="020B0004020202020204" pitchFamily="34" charset="0"/>
              <a:cs typeface="Arial" panose="020B0604020202020204" pitchFamily="34" charset="0"/>
            </a:endParaRPr>
          </a:p>
          <a:p>
            <a:pPr lvl="1">
              <a:buSzPts val="1000"/>
              <a:buFont typeface="Wingdings" pitchFamily="2" charset="2"/>
              <a:buChar char="§"/>
              <a:tabLst>
                <a:tab pos="914400" algn="l"/>
              </a:tabLst>
            </a:pPr>
            <a:r>
              <a:rPr lang="en-IN" sz="21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Patient-Reported Outcomes (PROs) offer a rich source of information about symptoms, quality of life, and treatment experiences that can bridge this gap. [3]</a:t>
            </a:r>
          </a:p>
        </p:txBody>
      </p:sp>
      <p:pic>
        <p:nvPicPr>
          <p:cNvPr id="6" name="Picture 5">
            <a:extLst>
              <a:ext uri="{FF2B5EF4-FFF2-40B4-BE49-F238E27FC236}">
                <a16:creationId xmlns:a16="http://schemas.microsoft.com/office/drawing/2014/main" id="{7A8B7B9B-4FE1-ED35-716C-25F1E6395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2" name="Slide Number Placeholder 3">
            <a:extLst>
              <a:ext uri="{FF2B5EF4-FFF2-40B4-BE49-F238E27FC236}">
                <a16:creationId xmlns:a16="http://schemas.microsoft.com/office/drawing/2014/main" id="{86766532-8CDF-7A54-508C-713F08BF3C08}"/>
              </a:ext>
            </a:extLst>
          </p:cNvPr>
          <p:cNvSpPr txBox="1">
            <a:spLocks/>
          </p:cNvSpPr>
          <p:nvPr/>
        </p:nvSpPr>
        <p:spPr>
          <a:xfrm>
            <a:off x="11034255" y="8798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3</a:t>
            </a:fld>
            <a:endParaRPr lang="en-IN" sz="1600" dirty="0"/>
          </a:p>
        </p:txBody>
      </p:sp>
    </p:spTree>
    <p:extLst>
      <p:ext uri="{BB962C8B-B14F-4D97-AF65-F5344CB8AC3E}">
        <p14:creationId xmlns:p14="http://schemas.microsoft.com/office/powerpoint/2010/main" val="24182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strips(down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strips(down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strips(down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strips(down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strips(downLeft)">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strips(downLeft)">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C201AE1-5F17-CEE6-48AC-9FD23B549BBB}"/>
              </a:ext>
            </a:extLst>
          </p:cNvPr>
          <p:cNvSpPr>
            <a:spLocks noGrp="1"/>
          </p:cNvSpPr>
          <p:nvPr>
            <p:ph type="title"/>
          </p:nvPr>
        </p:nvSpPr>
        <p:spPr>
          <a:xfrm>
            <a:off x="5318425" y="556409"/>
            <a:ext cx="7043696" cy="2276929"/>
          </a:xfrm>
        </p:spPr>
        <p:txBody>
          <a:bodyPr/>
          <a:lstStyle/>
          <a:p>
            <a:r>
              <a:rPr lang="en-US" dirty="0">
                <a:solidFill>
                  <a:schemeClr val="tx1"/>
                </a:solidFill>
              </a:rPr>
              <a:t>Research Objectives</a:t>
            </a:r>
            <a:br>
              <a:rPr lang="en-US" dirty="0"/>
            </a:br>
            <a:endParaRPr lang="en-US" dirty="0"/>
          </a:p>
        </p:txBody>
      </p:sp>
      <p:sp>
        <p:nvSpPr>
          <p:cNvPr id="2" name="Content Placeholder 5">
            <a:extLst>
              <a:ext uri="{FF2B5EF4-FFF2-40B4-BE49-F238E27FC236}">
                <a16:creationId xmlns:a16="http://schemas.microsoft.com/office/drawing/2014/main" id="{BCF0E363-BA0C-A492-C103-721440B0DB9F}"/>
              </a:ext>
            </a:extLst>
          </p:cNvPr>
          <p:cNvSpPr txBox="1">
            <a:spLocks/>
          </p:cNvSpPr>
          <p:nvPr/>
        </p:nvSpPr>
        <p:spPr>
          <a:xfrm>
            <a:off x="4925465" y="2036535"/>
            <a:ext cx="7266535" cy="43459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100000"/>
              </a:lnSpc>
              <a:spcBef>
                <a:spcPts val="600"/>
              </a:spcBef>
              <a:spcAft>
                <a:spcPts val="1200"/>
              </a:spcAft>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100000"/>
              </a:lnSpc>
              <a:spcBef>
                <a:spcPts val="600"/>
              </a:spcBef>
              <a:spcAft>
                <a:spcPts val="1200"/>
              </a:spcAft>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100000"/>
              </a:lnSpc>
              <a:spcBef>
                <a:spcPts val="600"/>
              </a:spcBef>
              <a:spcAft>
                <a:spcPts val="1200"/>
              </a:spcAft>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buSzPts val="1000"/>
              <a:tabLst>
                <a:tab pos="457200" algn="l"/>
              </a:tabLst>
            </a:pPr>
            <a:r>
              <a:rPr lang="en-IN" sz="2200" b="1" i="1" kern="0" dirty="0">
                <a:latin typeface="Arial" panose="020B0604020202020204" pitchFamily="34" charset="0"/>
                <a:ea typeface="Times New Roman" panose="02020603050405020304" pitchFamily="18" charset="0"/>
                <a:cs typeface="Arial" panose="020B0604020202020204" pitchFamily="34" charset="0"/>
              </a:rPr>
              <a:t>	</a:t>
            </a:r>
            <a:endParaRPr lang="en-IN" sz="22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Wingdings" pitchFamily="2" charset="2"/>
              <a:buChar char="§"/>
              <a:tabLst>
                <a:tab pos="914400" algn="l"/>
              </a:tabLst>
            </a:pPr>
            <a:r>
              <a:rPr lang="en-IN" sz="2200" b="1" i="1"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Analyze</a:t>
            </a:r>
            <a:r>
              <a:rPr lang="en-IN" sz="22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 existing AI-driven CDSS platforms in India, evaluating their features, functionalities, and potential for PRO integration.</a:t>
            </a:r>
          </a:p>
          <a:p>
            <a:pPr marL="742950" lvl="1" indent="-285750">
              <a:buSzPts val="1000"/>
              <a:buFont typeface="Wingdings" pitchFamily="2" charset="2"/>
              <a:buChar char="§"/>
              <a:tabLst>
                <a:tab pos="914400" algn="l"/>
              </a:tabLst>
            </a:pPr>
            <a:r>
              <a:rPr lang="en-IN" sz="22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Identify gaps and opportunities in the current CDSS landscape for incorporating PROs to enhance patient-</a:t>
            </a:r>
            <a:r>
              <a:rPr lang="en-IN" sz="2200" b="1" i="1"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centered</a:t>
            </a:r>
            <a:r>
              <a:rPr lang="en-IN" sz="22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 care.</a:t>
            </a:r>
          </a:p>
          <a:p>
            <a:pPr marL="742950" lvl="1" indent="-285750">
              <a:buSzPts val="1000"/>
              <a:buFont typeface="Wingdings" pitchFamily="2" charset="2"/>
              <a:buChar char="§"/>
              <a:tabLst>
                <a:tab pos="914400" algn="l"/>
              </a:tabLst>
            </a:pPr>
            <a:r>
              <a:rPr lang="en-IN" sz="22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rPr>
              <a:t>Develop evidence-based recommendations for the design and implementation of future PRO-integrated AI-driven CDSS in the Indian context. [1, 2, 5]</a:t>
            </a:r>
          </a:p>
          <a:p>
            <a:pPr marL="742950" lvl="1" indent="-285750">
              <a:buSzPts val="1000"/>
              <a:buFont typeface="Wingdings" pitchFamily="2" charset="2"/>
              <a:buChar char="§"/>
              <a:tabLst>
                <a:tab pos="914400" algn="l"/>
              </a:tabLst>
            </a:pPr>
            <a:endParaRPr lang="en-IN" sz="2200" b="1" i="1"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4FF03281-CE07-2382-200C-03D378A96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4" name="Slide Number Placeholder 3">
            <a:extLst>
              <a:ext uri="{FF2B5EF4-FFF2-40B4-BE49-F238E27FC236}">
                <a16:creationId xmlns:a16="http://schemas.microsoft.com/office/drawing/2014/main" id="{949FBAA7-87FD-2471-6423-4FBA47C6339D}"/>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IN" sz="2800" dirty="0"/>
          </a:p>
        </p:txBody>
      </p:sp>
      <p:pic>
        <p:nvPicPr>
          <p:cNvPr id="8" name="Picture 7">
            <a:extLst>
              <a:ext uri="{FF2B5EF4-FFF2-40B4-BE49-F238E27FC236}">
                <a16:creationId xmlns:a16="http://schemas.microsoft.com/office/drawing/2014/main" id="{F1F7AC50-B069-97CB-C0D8-31B6F8A92DD3}"/>
              </a:ext>
            </a:extLst>
          </p:cNvPr>
          <p:cNvPicPr>
            <a:picLocks noChangeAspect="1"/>
          </p:cNvPicPr>
          <p:nvPr/>
        </p:nvPicPr>
        <p:blipFill>
          <a:blip r:embed="rId4"/>
          <a:stretch>
            <a:fillRect/>
          </a:stretch>
        </p:blipFill>
        <p:spPr>
          <a:xfrm>
            <a:off x="-546100" y="475530"/>
            <a:ext cx="6858000" cy="6858000"/>
          </a:xfrm>
          <a:prstGeom prst="rect">
            <a:avLst/>
          </a:prstGeom>
        </p:spPr>
      </p:pic>
      <p:sp>
        <p:nvSpPr>
          <p:cNvPr id="9" name="Slide Number Placeholder 3">
            <a:extLst>
              <a:ext uri="{FF2B5EF4-FFF2-40B4-BE49-F238E27FC236}">
                <a16:creationId xmlns:a16="http://schemas.microsoft.com/office/drawing/2014/main" id="{BE1EEECD-878C-C41A-312D-DD6CBB710C74}"/>
              </a:ext>
            </a:extLst>
          </p:cNvPr>
          <p:cNvSpPr txBox="1">
            <a:spLocks/>
          </p:cNvSpPr>
          <p:nvPr/>
        </p:nvSpPr>
        <p:spPr>
          <a:xfrm>
            <a:off x="11034255" y="8798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4</a:t>
            </a:fld>
            <a:endParaRPr lang="en-IN" sz="1600" dirty="0"/>
          </a:p>
        </p:txBody>
      </p:sp>
    </p:spTree>
    <p:extLst>
      <p:ext uri="{BB962C8B-B14F-4D97-AF65-F5344CB8AC3E}">
        <p14:creationId xmlns:p14="http://schemas.microsoft.com/office/powerpoint/2010/main" val="15546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strips(down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strips(down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strips(downLeft)">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strips(downLeft)">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C0EFD5-CA15-09AD-A537-955BD630D891}"/>
              </a:ext>
            </a:extLst>
          </p:cNvPr>
          <p:cNvPicPr>
            <a:picLocks noChangeAspect="1"/>
          </p:cNvPicPr>
          <p:nvPr/>
        </p:nvPicPr>
        <p:blipFill>
          <a:blip r:embed="rId3"/>
          <a:stretch>
            <a:fillRect/>
          </a:stretch>
        </p:blipFill>
        <p:spPr>
          <a:xfrm>
            <a:off x="6540500" y="1996416"/>
            <a:ext cx="5842000" cy="5842000"/>
          </a:xfrm>
          <a:prstGeom prst="rect">
            <a:avLst/>
          </a:prstGeom>
        </p:spPr>
      </p:pic>
      <p:sp>
        <p:nvSpPr>
          <p:cNvPr id="5" name="Title 4">
            <a:extLst>
              <a:ext uri="{FF2B5EF4-FFF2-40B4-BE49-F238E27FC236}">
                <a16:creationId xmlns:a16="http://schemas.microsoft.com/office/drawing/2014/main" id="{A033296A-C7EA-3DFF-9A19-75C334E26D5C}"/>
              </a:ext>
            </a:extLst>
          </p:cNvPr>
          <p:cNvSpPr>
            <a:spLocks noGrp="1"/>
          </p:cNvSpPr>
          <p:nvPr>
            <p:ph type="title"/>
          </p:nvPr>
        </p:nvSpPr>
        <p:spPr>
          <a:xfrm>
            <a:off x="6668372" y="311412"/>
            <a:ext cx="4977528" cy="631416"/>
          </a:xfrm>
        </p:spPr>
        <p:txBody>
          <a:bodyPr/>
          <a:lstStyle/>
          <a:p>
            <a:r>
              <a:rPr lang="en-US" dirty="0">
                <a:solidFill>
                  <a:schemeClr val="tx1"/>
                </a:solidFill>
              </a:rPr>
              <a:t>Methodology</a:t>
            </a:r>
            <a:br>
              <a:rPr lang="en-US" dirty="0"/>
            </a:br>
            <a:endParaRPr lang="en-US" dirty="0"/>
          </a:p>
        </p:txBody>
      </p:sp>
      <p:sp>
        <p:nvSpPr>
          <p:cNvPr id="6" name="Content Placeholder 5">
            <a:extLst>
              <a:ext uri="{FF2B5EF4-FFF2-40B4-BE49-F238E27FC236}">
                <a16:creationId xmlns:a16="http://schemas.microsoft.com/office/drawing/2014/main" id="{B3B62618-23CE-29C0-4073-14601F67C2EC}"/>
              </a:ext>
            </a:extLst>
          </p:cNvPr>
          <p:cNvSpPr>
            <a:spLocks noGrp="1"/>
          </p:cNvSpPr>
          <p:nvPr>
            <p:ph sz="quarter" idx="10"/>
          </p:nvPr>
        </p:nvSpPr>
        <p:spPr>
          <a:xfrm>
            <a:off x="155994" y="1490707"/>
            <a:ext cx="8638095" cy="5329192"/>
          </a:xfrm>
        </p:spPr>
        <p:txBody>
          <a:bodyPr>
            <a:noAutofit/>
          </a:bodyPr>
          <a:lstStyle/>
          <a:p>
            <a:pPr marL="0" indent="0">
              <a:buSzPts val="1000"/>
              <a:buNone/>
              <a:tabLst>
                <a:tab pos="457200" algn="l"/>
              </a:tabLst>
            </a:pPr>
            <a:r>
              <a:rPr lang="en-IN" sz="2200" b="1" i="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To achieve a comprehensive understanding, we'll employ a descriptive comparative analysis approach-</a:t>
            </a:r>
            <a:endParaRPr lang="en-IN" sz="2200" b="1" i="1"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lvl="1">
              <a:buSzPts val="1000"/>
              <a:buFont typeface="Wingdings" pitchFamily="2" charset="2"/>
              <a:buChar char="§"/>
              <a:tabLst>
                <a:tab pos="914400" algn="l"/>
              </a:tabLst>
            </a:pPr>
            <a:r>
              <a:rPr lang="en-IN" sz="2100" b="1" i="1" kern="100" dirty="0">
                <a:solidFill>
                  <a:schemeClr val="tx1"/>
                </a:solidFill>
                <a:latin typeface="Arial" panose="020B0604020202020204" pitchFamily="34" charset="0"/>
                <a:ea typeface="Aptos" panose="020B0004020202020204" pitchFamily="34" charset="0"/>
                <a:cs typeface="Arial" panose="020B0604020202020204" pitchFamily="34" charset="0"/>
              </a:rPr>
              <a:t>Data Collection: A systematic review of publicly available information on eight prominent AI-driven CDSS platforms in India was conducted. The data was collected from company websites, product brochures, published reports, and relevant articles.</a:t>
            </a:r>
          </a:p>
          <a:p>
            <a:pPr lvl="1">
              <a:buSzPts val="1000"/>
              <a:buFont typeface="Wingdings" pitchFamily="2" charset="2"/>
              <a:buChar char="§"/>
              <a:tabLst>
                <a:tab pos="914400" algn="l"/>
              </a:tabLst>
            </a:pPr>
            <a:r>
              <a:rPr lang="en-IN" sz="2100" b="1" i="1" kern="100" dirty="0">
                <a:solidFill>
                  <a:schemeClr val="tx1"/>
                </a:solidFill>
                <a:latin typeface="Arial" panose="020B0604020202020204" pitchFamily="34" charset="0"/>
                <a:ea typeface="Aptos" panose="020B0004020202020204" pitchFamily="34" charset="0"/>
                <a:cs typeface="Arial" panose="020B0604020202020204" pitchFamily="34" charset="0"/>
              </a:rPr>
              <a:t>Data Analysis: The collected data was </a:t>
            </a:r>
            <a:r>
              <a:rPr lang="en-IN" sz="2100" b="1" i="1" kern="100" dirty="0" err="1">
                <a:solidFill>
                  <a:schemeClr val="tx1"/>
                </a:solidFill>
                <a:latin typeface="Arial" panose="020B0604020202020204" pitchFamily="34" charset="0"/>
                <a:ea typeface="Aptos" panose="020B0004020202020204" pitchFamily="34" charset="0"/>
                <a:cs typeface="Arial" panose="020B0604020202020204" pitchFamily="34" charset="0"/>
              </a:rPr>
              <a:t>analyzed</a:t>
            </a:r>
            <a:r>
              <a:rPr lang="en-IN" sz="2100" b="1" i="1" kern="100" dirty="0">
                <a:solidFill>
                  <a:schemeClr val="tx1"/>
                </a:solidFill>
                <a:latin typeface="Arial" panose="020B0604020202020204" pitchFamily="34" charset="0"/>
                <a:ea typeface="Aptos" panose="020B0004020202020204" pitchFamily="34" charset="0"/>
                <a:cs typeface="Arial" panose="020B0604020202020204" pitchFamily="34" charset="0"/>
              </a:rPr>
              <a:t> using a comparative framework, examining various aspects of each platform, including target problems, functionalities, underlying algorithms, data inputs, evidence of validation, user interface, target audience, knowledge base, output style, strengths, limitations, and potential for PRO integration.</a:t>
            </a:r>
          </a:p>
          <a:p>
            <a:pPr lvl="1">
              <a:buSzPts val="1000"/>
              <a:buFont typeface="Wingdings" pitchFamily="2" charset="2"/>
              <a:buChar char="§"/>
              <a:tabLst>
                <a:tab pos="914400" algn="l"/>
              </a:tabLst>
            </a:pPr>
            <a:endParaRPr lang="en-IN" sz="2200" b="1" i="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EC24F0D-D05B-431A-02BF-4574A3857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12" name="Slide Number Placeholder 3">
            <a:extLst>
              <a:ext uri="{FF2B5EF4-FFF2-40B4-BE49-F238E27FC236}">
                <a16:creationId xmlns:a16="http://schemas.microsoft.com/office/drawing/2014/main" id="{8BAC8EA7-76E3-DAF3-072D-81ED6B204A95}"/>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5</a:t>
            </a:fld>
            <a:endParaRPr lang="en-IN" sz="1600" dirty="0"/>
          </a:p>
        </p:txBody>
      </p:sp>
    </p:spTree>
    <p:extLst>
      <p:ext uri="{BB962C8B-B14F-4D97-AF65-F5344CB8AC3E}">
        <p14:creationId xmlns:p14="http://schemas.microsoft.com/office/powerpoint/2010/main" val="21795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800" decel="100000"/>
                                        <p:tgtEl>
                                          <p:spTgt spid="7"/>
                                        </p:tgtEl>
                                      </p:cBhvr>
                                    </p:animEffect>
                                    <p:anim calcmode="lin" valueType="num">
                                      <p:cBhvr>
                                        <p:cTn id="13" dur="800" decel="100000" fill="hold"/>
                                        <p:tgtEl>
                                          <p:spTgt spid="7"/>
                                        </p:tgtEl>
                                        <p:attrNameLst>
                                          <p:attrName>style.rotation</p:attrName>
                                        </p:attrNameLst>
                                      </p:cBhvr>
                                      <p:tavLst>
                                        <p:tav tm="0">
                                          <p:val>
                                            <p:fltVal val="-90"/>
                                          </p:val>
                                        </p:tav>
                                        <p:tav tm="100000">
                                          <p:val>
                                            <p:fltVal val="0"/>
                                          </p:val>
                                        </p:tav>
                                      </p:tavLst>
                                    </p:anim>
                                    <p:anim calcmode="lin" valueType="num">
                                      <p:cBhvr>
                                        <p:cTn id="14" dur="800" decel="100000" fill="hold"/>
                                        <p:tgtEl>
                                          <p:spTgt spid="7"/>
                                        </p:tgtEl>
                                        <p:attrNameLst>
                                          <p:attrName>ppt_x</p:attrName>
                                        </p:attrNameLst>
                                      </p:cBhvr>
                                      <p:tavLst>
                                        <p:tav tm="0">
                                          <p:val>
                                            <p:strVal val="#ppt_x+0.4"/>
                                          </p:val>
                                        </p:tav>
                                        <p:tav tm="100000">
                                          <p:val>
                                            <p:strVal val="#ppt_x-0.05"/>
                                          </p:val>
                                        </p:tav>
                                      </p:tavLst>
                                    </p:anim>
                                    <p:anim calcmode="lin" valueType="num">
                                      <p:cBhvr>
                                        <p:cTn id="15" dur="800" decel="100000" fill="hold"/>
                                        <p:tgtEl>
                                          <p:spTgt spid="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strips(down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strips(down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strips(downLeft)">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C2DA2A-A97D-B031-D846-AE3C7F0C7565}"/>
              </a:ext>
            </a:extLst>
          </p:cNvPr>
          <p:cNvPicPr>
            <a:picLocks noChangeAspect="1"/>
          </p:cNvPicPr>
          <p:nvPr/>
        </p:nvPicPr>
        <p:blipFill>
          <a:blip r:embed="rId3"/>
          <a:stretch>
            <a:fillRect/>
          </a:stretch>
        </p:blipFill>
        <p:spPr>
          <a:xfrm rot="3938612">
            <a:off x="6549605" y="3391912"/>
            <a:ext cx="7772400" cy="4302578"/>
          </a:xfrm>
          <a:prstGeom prst="rect">
            <a:avLst/>
          </a:prstGeom>
        </p:spPr>
      </p:pic>
      <p:sp>
        <p:nvSpPr>
          <p:cNvPr id="5" name="Title 4">
            <a:extLst>
              <a:ext uri="{FF2B5EF4-FFF2-40B4-BE49-F238E27FC236}">
                <a16:creationId xmlns:a16="http://schemas.microsoft.com/office/drawing/2014/main" id="{A033296A-C7EA-3DFF-9A19-75C334E26D5C}"/>
              </a:ext>
            </a:extLst>
          </p:cNvPr>
          <p:cNvSpPr>
            <a:spLocks noGrp="1"/>
          </p:cNvSpPr>
          <p:nvPr>
            <p:ph type="title"/>
          </p:nvPr>
        </p:nvSpPr>
        <p:spPr>
          <a:xfrm>
            <a:off x="3409943" y="342584"/>
            <a:ext cx="6926652" cy="631416"/>
          </a:xfrm>
        </p:spPr>
        <p:txBody>
          <a:bodyPr/>
          <a:lstStyle/>
          <a:p>
            <a:r>
              <a:rPr lang="en-US" dirty="0">
                <a:solidFill>
                  <a:schemeClr val="tx1"/>
                </a:solidFill>
              </a:rPr>
              <a:t>STUDY SAMPLE: A closer look at 8 </a:t>
            </a:r>
            <a:r>
              <a:rPr lang="en-US" dirty="0" err="1">
                <a:solidFill>
                  <a:schemeClr val="tx1"/>
                </a:solidFill>
              </a:rPr>
              <a:t>cdss</a:t>
            </a:r>
            <a:r>
              <a:rPr lang="en-US" dirty="0">
                <a:solidFill>
                  <a:schemeClr val="tx1"/>
                </a:solidFill>
              </a:rPr>
              <a:t> platforms</a:t>
            </a:r>
            <a:br>
              <a:rPr lang="en-US" dirty="0"/>
            </a:br>
            <a:endParaRPr lang="en-US" dirty="0"/>
          </a:p>
        </p:txBody>
      </p:sp>
      <p:sp>
        <p:nvSpPr>
          <p:cNvPr id="6" name="Content Placeholder 5">
            <a:extLst>
              <a:ext uri="{FF2B5EF4-FFF2-40B4-BE49-F238E27FC236}">
                <a16:creationId xmlns:a16="http://schemas.microsoft.com/office/drawing/2014/main" id="{B3B62618-23CE-29C0-4073-14601F67C2EC}"/>
              </a:ext>
            </a:extLst>
          </p:cNvPr>
          <p:cNvSpPr>
            <a:spLocks noGrp="1"/>
          </p:cNvSpPr>
          <p:nvPr>
            <p:ph sz="quarter" idx="10"/>
          </p:nvPr>
        </p:nvSpPr>
        <p:spPr>
          <a:xfrm>
            <a:off x="155994" y="1680980"/>
            <a:ext cx="8037030" cy="5177020"/>
          </a:xfrm>
        </p:spPr>
        <p:txBody>
          <a:bodyPr>
            <a:noAutofit/>
          </a:bodyPr>
          <a:lstStyle/>
          <a:p>
            <a:pPr lvl="1">
              <a:buSzPts val="1000"/>
              <a:buFont typeface="Wingdings" pitchFamily="2" charset="2"/>
              <a:buChar char="§"/>
              <a:tabLst>
                <a:tab pos="914400" algn="l"/>
              </a:tabLst>
            </a:pPr>
            <a:r>
              <a:rPr lang="en-IN" sz="2500" b="1" i="1" kern="100" dirty="0">
                <a:solidFill>
                  <a:schemeClr val="tx1"/>
                </a:solidFill>
                <a:latin typeface="Arial" panose="020B0604020202020204" pitchFamily="34" charset="0"/>
                <a:ea typeface="Aptos" panose="020B0004020202020204" pitchFamily="34" charset="0"/>
                <a:cs typeface="Arial" panose="020B0604020202020204" pitchFamily="34" charset="0"/>
              </a:rPr>
              <a:t>Platforms </a:t>
            </a:r>
            <a:r>
              <a:rPr lang="en-IN" sz="2500" b="1" i="1" kern="100" dirty="0" err="1">
                <a:solidFill>
                  <a:schemeClr val="tx1"/>
                </a:solidFill>
                <a:latin typeface="Arial" panose="020B0604020202020204" pitchFamily="34" charset="0"/>
                <a:ea typeface="Aptos" panose="020B0004020202020204" pitchFamily="34" charset="0"/>
                <a:cs typeface="Arial" panose="020B0604020202020204" pitchFamily="34" charset="0"/>
              </a:rPr>
              <a:t>Analyzed</a:t>
            </a:r>
            <a:r>
              <a:rPr lang="en-IN" sz="2500" b="1" i="1" kern="100" dirty="0">
                <a:solidFill>
                  <a:schemeClr val="tx1"/>
                </a:solidFill>
                <a:latin typeface="Arial" panose="020B0604020202020204" pitchFamily="34" charset="0"/>
                <a:ea typeface="Aptos" panose="020B0004020202020204" pitchFamily="34" charset="0"/>
                <a:cs typeface="Arial" panose="020B0604020202020204" pitchFamily="34" charset="0"/>
              </a:rPr>
              <a:t>: Isabel Healthcare, </a:t>
            </a:r>
            <a:r>
              <a:rPr lang="en-IN" sz="2500" b="1" i="1" kern="100" dirty="0" err="1">
                <a:solidFill>
                  <a:schemeClr val="tx1"/>
                </a:solidFill>
                <a:latin typeface="Arial" panose="020B0604020202020204" pitchFamily="34" charset="0"/>
                <a:ea typeface="Aptos" panose="020B0004020202020204" pitchFamily="34" charset="0"/>
                <a:cs typeface="Arial" panose="020B0604020202020204" pitchFamily="34" charset="0"/>
              </a:rPr>
              <a:t>Healthwords.ai</a:t>
            </a:r>
            <a:r>
              <a:rPr lang="en-IN" sz="2500" b="1" i="1" kern="100" dirty="0">
                <a:solidFill>
                  <a:schemeClr val="tx1"/>
                </a:solidFill>
                <a:latin typeface="Arial" panose="020B0604020202020204" pitchFamily="34" charset="0"/>
                <a:ea typeface="Aptos" panose="020B0004020202020204" pitchFamily="34" charset="0"/>
                <a:cs typeface="Arial" panose="020B0604020202020204" pitchFamily="34" charset="0"/>
              </a:rPr>
              <a:t>, Ada Health, </a:t>
            </a:r>
            <a:r>
              <a:rPr lang="en-IN" sz="2500" b="1" i="1" kern="100" dirty="0" err="1">
                <a:solidFill>
                  <a:schemeClr val="tx1"/>
                </a:solidFill>
                <a:latin typeface="Arial" panose="020B0604020202020204" pitchFamily="34" charset="0"/>
                <a:ea typeface="Aptos" panose="020B0004020202020204" pitchFamily="34" charset="0"/>
                <a:cs typeface="Arial" panose="020B0604020202020204" pitchFamily="34" charset="0"/>
              </a:rPr>
              <a:t>DxPlain</a:t>
            </a:r>
            <a:r>
              <a:rPr lang="en-IN" sz="2500" b="1" i="1" kern="100" dirty="0">
                <a:solidFill>
                  <a:schemeClr val="tx1"/>
                </a:solidFill>
                <a:latin typeface="Arial" panose="020B0604020202020204" pitchFamily="34" charset="0"/>
                <a:ea typeface="Aptos" panose="020B0004020202020204" pitchFamily="34" charset="0"/>
                <a:cs typeface="Arial" panose="020B0604020202020204" pitchFamily="34" charset="0"/>
              </a:rPr>
              <a:t>, Apollo CIE, </a:t>
            </a:r>
            <a:r>
              <a:rPr lang="en-IN" sz="2500" b="1" i="1" kern="100" dirty="0" err="1">
                <a:solidFill>
                  <a:schemeClr val="tx1"/>
                </a:solidFill>
                <a:latin typeface="Arial" panose="020B0604020202020204" pitchFamily="34" charset="0"/>
                <a:ea typeface="Aptos" panose="020B0004020202020204" pitchFamily="34" charset="0"/>
                <a:cs typeface="Arial" panose="020B0604020202020204" pitchFamily="34" charset="0"/>
              </a:rPr>
              <a:t>Infermedica</a:t>
            </a:r>
            <a:r>
              <a:rPr lang="en-IN" sz="2500" b="1" i="1"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IN" sz="2500" b="1" i="1" kern="100" dirty="0" err="1">
                <a:solidFill>
                  <a:schemeClr val="tx1"/>
                </a:solidFill>
                <a:latin typeface="Arial" panose="020B0604020202020204" pitchFamily="34" charset="0"/>
                <a:ea typeface="Aptos" panose="020B0004020202020204" pitchFamily="34" charset="0"/>
                <a:cs typeface="Arial" panose="020B0604020202020204" pitchFamily="34" charset="0"/>
              </a:rPr>
              <a:t>Symptomate</a:t>
            </a:r>
            <a:r>
              <a:rPr lang="en-IN" sz="2500" b="1" i="1"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IN" sz="2500" b="1" i="1" kern="100" dirty="0" err="1">
                <a:solidFill>
                  <a:schemeClr val="tx1"/>
                </a:solidFill>
                <a:latin typeface="Arial" panose="020B0604020202020204" pitchFamily="34" charset="0"/>
                <a:ea typeface="Aptos" panose="020B0004020202020204" pitchFamily="34" charset="0"/>
                <a:cs typeface="Arial" panose="020B0604020202020204" pitchFamily="34" charset="0"/>
              </a:rPr>
              <a:t>Glass.health</a:t>
            </a:r>
            <a:r>
              <a:rPr lang="en-IN" sz="2500" b="1" i="1" kern="100" dirty="0">
                <a:solidFill>
                  <a:schemeClr val="tx1"/>
                </a:solidFill>
                <a:latin typeface="Arial" panose="020B0604020202020204" pitchFamily="34" charset="0"/>
                <a:ea typeface="Aptos" panose="020B0004020202020204" pitchFamily="34" charset="0"/>
                <a:cs typeface="Arial" panose="020B0604020202020204" pitchFamily="34" charset="0"/>
              </a:rPr>
              <a:t>, and Mariana AI</a:t>
            </a:r>
          </a:p>
          <a:p>
            <a:pPr lvl="1">
              <a:buSzPts val="1000"/>
              <a:buFont typeface="Wingdings" pitchFamily="2" charset="2"/>
              <a:buChar char="§"/>
              <a:tabLst>
                <a:tab pos="914400" algn="l"/>
              </a:tabLst>
            </a:pPr>
            <a:r>
              <a:rPr lang="en-IN" sz="2500" b="1" i="1" kern="100" dirty="0">
                <a:solidFill>
                  <a:schemeClr val="tx1"/>
                </a:solidFill>
                <a:latin typeface="Arial" panose="020B0604020202020204" pitchFamily="34" charset="0"/>
                <a:ea typeface="Aptos" panose="020B0004020202020204" pitchFamily="34" charset="0"/>
                <a:cs typeface="Arial" panose="020B0604020202020204" pitchFamily="34" charset="0"/>
              </a:rPr>
              <a:t>Diverse Focus: These platforms represent a variety of approaches, from diagnostic support to patient triage and data management.</a:t>
            </a:r>
          </a:p>
          <a:p>
            <a:pPr lvl="1">
              <a:buSzPts val="1000"/>
              <a:buFont typeface="Wingdings" pitchFamily="2" charset="2"/>
              <a:buChar char="§"/>
              <a:tabLst>
                <a:tab pos="914400" algn="l"/>
              </a:tabLst>
            </a:pPr>
            <a:r>
              <a:rPr lang="en-IN" sz="2500" b="1" i="1" kern="100" dirty="0">
                <a:solidFill>
                  <a:schemeClr val="tx1"/>
                </a:solidFill>
                <a:latin typeface="Arial" panose="020B0604020202020204" pitchFamily="34" charset="0"/>
                <a:ea typeface="Aptos" panose="020B0004020202020204" pitchFamily="34" charset="0"/>
                <a:cs typeface="Arial" panose="020B0604020202020204" pitchFamily="34" charset="0"/>
              </a:rPr>
              <a:t>Indian Context: Some platforms are specifically tailored to the Indian healthcare system, while others have broader international applications. </a:t>
            </a:r>
          </a:p>
        </p:txBody>
      </p:sp>
      <p:pic>
        <p:nvPicPr>
          <p:cNvPr id="2" name="Picture 1">
            <a:extLst>
              <a:ext uri="{FF2B5EF4-FFF2-40B4-BE49-F238E27FC236}">
                <a16:creationId xmlns:a16="http://schemas.microsoft.com/office/drawing/2014/main" id="{BEC24F0D-D05B-431A-02BF-4574A3857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pic>
        <p:nvPicPr>
          <p:cNvPr id="14" name="Picture 13" descr="A group of logos on a white background&#10;&#10;Description automatically generated">
            <a:extLst>
              <a:ext uri="{FF2B5EF4-FFF2-40B4-BE49-F238E27FC236}">
                <a16:creationId xmlns:a16="http://schemas.microsoft.com/office/drawing/2014/main" id="{B86FE2BE-FCE2-3556-04DA-025807FDCE9A}"/>
              </a:ext>
            </a:extLst>
          </p:cNvPr>
          <p:cNvPicPr>
            <a:picLocks noChangeAspect="1"/>
          </p:cNvPicPr>
          <p:nvPr/>
        </p:nvPicPr>
        <p:blipFill>
          <a:blip r:embed="rId5"/>
          <a:stretch>
            <a:fillRect/>
          </a:stretch>
        </p:blipFill>
        <p:spPr>
          <a:xfrm>
            <a:off x="1761070" y="23812"/>
            <a:ext cx="8575525" cy="6834187"/>
          </a:xfrm>
          <a:prstGeom prst="rect">
            <a:avLst/>
          </a:prstGeom>
        </p:spPr>
      </p:pic>
      <p:sp>
        <p:nvSpPr>
          <p:cNvPr id="15" name="Slide Number Placeholder 3">
            <a:extLst>
              <a:ext uri="{FF2B5EF4-FFF2-40B4-BE49-F238E27FC236}">
                <a16:creationId xmlns:a16="http://schemas.microsoft.com/office/drawing/2014/main" id="{5D99DA53-850C-E1B5-3113-7183657ABE8C}"/>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6</a:t>
            </a:fld>
            <a:endParaRPr lang="en-IN" sz="1600" dirty="0"/>
          </a:p>
        </p:txBody>
      </p:sp>
    </p:spTree>
    <p:extLst>
      <p:ext uri="{BB962C8B-B14F-4D97-AF65-F5344CB8AC3E}">
        <p14:creationId xmlns:p14="http://schemas.microsoft.com/office/powerpoint/2010/main" val="416712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strips(down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strips(down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strips(down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900" decel="100000" fill="hold"/>
                                        <p:tgtEl>
                                          <p:spTgt spid="1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77342-B3A7-3D1F-1E56-8199E532F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3" name="Title 4">
            <a:extLst>
              <a:ext uri="{FF2B5EF4-FFF2-40B4-BE49-F238E27FC236}">
                <a16:creationId xmlns:a16="http://schemas.microsoft.com/office/drawing/2014/main" id="{EA23069B-75A5-5506-3917-7F45F8F6408F}"/>
              </a:ext>
            </a:extLst>
          </p:cNvPr>
          <p:cNvSpPr txBox="1">
            <a:spLocks/>
          </p:cNvSpPr>
          <p:nvPr/>
        </p:nvSpPr>
        <p:spPr>
          <a:xfrm>
            <a:off x="3566160" y="342584"/>
            <a:ext cx="8253677" cy="63141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tx1"/>
                </a:solidFill>
              </a:rPr>
              <a:t>RESULTS - COMPARATIVE ANALYSIS</a:t>
            </a:r>
          </a:p>
        </p:txBody>
      </p:sp>
      <p:pic>
        <p:nvPicPr>
          <p:cNvPr id="12" name="Picture 11">
            <a:extLst>
              <a:ext uri="{FF2B5EF4-FFF2-40B4-BE49-F238E27FC236}">
                <a16:creationId xmlns:a16="http://schemas.microsoft.com/office/drawing/2014/main" id="{9EAE235E-C215-CBFD-E7BA-2C55764E11A6}"/>
              </a:ext>
            </a:extLst>
          </p:cNvPr>
          <p:cNvPicPr>
            <a:picLocks noChangeAspect="1"/>
          </p:cNvPicPr>
          <p:nvPr/>
        </p:nvPicPr>
        <p:blipFill>
          <a:blip r:embed="rId4"/>
          <a:stretch>
            <a:fillRect/>
          </a:stretch>
        </p:blipFill>
        <p:spPr>
          <a:xfrm>
            <a:off x="-468874" y="1142480"/>
            <a:ext cx="4573040" cy="4573040"/>
          </a:xfrm>
          <a:prstGeom prst="rect">
            <a:avLst/>
          </a:prstGeom>
        </p:spPr>
      </p:pic>
      <p:graphicFrame>
        <p:nvGraphicFramePr>
          <p:cNvPr id="11" name="Table 10">
            <a:extLst>
              <a:ext uri="{FF2B5EF4-FFF2-40B4-BE49-F238E27FC236}">
                <a16:creationId xmlns:a16="http://schemas.microsoft.com/office/drawing/2014/main" id="{3EC16055-BBA2-10AC-033C-AEAA17789E65}"/>
              </a:ext>
            </a:extLst>
          </p:cNvPr>
          <p:cNvGraphicFramePr>
            <a:graphicFrameLocks noGrp="1"/>
          </p:cNvGraphicFramePr>
          <p:nvPr>
            <p:extLst>
              <p:ext uri="{D42A27DB-BD31-4B8C-83A1-F6EECF244321}">
                <p14:modId xmlns:p14="http://schemas.microsoft.com/office/powerpoint/2010/main" val="3310181491"/>
              </p:ext>
            </p:extLst>
          </p:nvPr>
        </p:nvGraphicFramePr>
        <p:xfrm>
          <a:off x="4104167" y="1131675"/>
          <a:ext cx="7931840" cy="5624726"/>
        </p:xfrm>
        <a:graphic>
          <a:graphicData uri="http://schemas.openxmlformats.org/drawingml/2006/table">
            <a:tbl>
              <a:tblPr/>
              <a:tblGrid>
                <a:gridCol w="1586368">
                  <a:extLst>
                    <a:ext uri="{9D8B030D-6E8A-4147-A177-3AD203B41FA5}">
                      <a16:colId xmlns:a16="http://schemas.microsoft.com/office/drawing/2014/main" val="4133206885"/>
                    </a:ext>
                  </a:extLst>
                </a:gridCol>
                <a:gridCol w="1586368">
                  <a:extLst>
                    <a:ext uri="{9D8B030D-6E8A-4147-A177-3AD203B41FA5}">
                      <a16:colId xmlns:a16="http://schemas.microsoft.com/office/drawing/2014/main" val="3803263174"/>
                    </a:ext>
                  </a:extLst>
                </a:gridCol>
                <a:gridCol w="1586368">
                  <a:extLst>
                    <a:ext uri="{9D8B030D-6E8A-4147-A177-3AD203B41FA5}">
                      <a16:colId xmlns:a16="http://schemas.microsoft.com/office/drawing/2014/main" val="3756501783"/>
                    </a:ext>
                  </a:extLst>
                </a:gridCol>
                <a:gridCol w="1586368">
                  <a:extLst>
                    <a:ext uri="{9D8B030D-6E8A-4147-A177-3AD203B41FA5}">
                      <a16:colId xmlns:a16="http://schemas.microsoft.com/office/drawing/2014/main" val="3733964488"/>
                    </a:ext>
                  </a:extLst>
                </a:gridCol>
                <a:gridCol w="1586368">
                  <a:extLst>
                    <a:ext uri="{9D8B030D-6E8A-4147-A177-3AD203B41FA5}">
                      <a16:colId xmlns:a16="http://schemas.microsoft.com/office/drawing/2014/main" val="2891417738"/>
                    </a:ext>
                  </a:extLst>
                </a:gridCol>
              </a:tblGrid>
              <a:tr h="268596">
                <a:tc>
                  <a:txBody>
                    <a:bodyPr/>
                    <a:lstStyle/>
                    <a:p>
                      <a:pPr rtl="0" fontAlgn="b"/>
                      <a:r>
                        <a:rPr lang="en-IN" sz="1100" b="1" i="1" dirty="0">
                          <a:solidFill>
                            <a:schemeClr val="bg1"/>
                          </a:solidFill>
                          <a:effectLst/>
                          <a:latin typeface="Arial" panose="020B0604020202020204" pitchFamily="34" charset="0"/>
                          <a:cs typeface="Arial" panose="020B0604020202020204" pitchFamily="34" charset="0"/>
                        </a:rPr>
                        <a:t>Feature/Aspect</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solidFill>
                            <a:schemeClr val="bg1"/>
                          </a:solidFill>
                          <a:effectLst/>
                          <a:latin typeface="Arial" panose="020B0604020202020204" pitchFamily="34" charset="0"/>
                          <a:cs typeface="Arial" panose="020B0604020202020204" pitchFamily="34" charset="0"/>
                        </a:rPr>
                        <a:t>Isabel Healthcare</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u="sng">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HealthWords.ai</a:t>
                      </a:r>
                      <a:endParaRPr lang="en-IN" sz="1100" b="1" i="1" u="sng">
                        <a:solidFill>
                          <a:schemeClr val="bg1"/>
                        </a:solidFill>
                        <a:effectLst/>
                        <a:latin typeface="Arial" panose="020B0604020202020204" pitchFamily="34" charset="0"/>
                        <a:cs typeface="Arial" panose="020B0604020202020204" pitchFamily="34" charset="0"/>
                      </a:endParaRP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solidFill>
                            <a:schemeClr val="bg1"/>
                          </a:solidFill>
                          <a:effectLst/>
                          <a:latin typeface="Arial" panose="020B0604020202020204" pitchFamily="34" charset="0"/>
                          <a:cs typeface="Arial" panose="020B0604020202020204" pitchFamily="34" charset="0"/>
                        </a:rPr>
                        <a:t>Ada Health</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err="1">
                          <a:solidFill>
                            <a:schemeClr val="bg1"/>
                          </a:solidFill>
                          <a:effectLst/>
                          <a:latin typeface="Arial" panose="020B0604020202020204" pitchFamily="34" charset="0"/>
                          <a:cs typeface="Arial" panose="020B0604020202020204" pitchFamily="34" charset="0"/>
                        </a:rPr>
                        <a:t>DxPlain</a:t>
                      </a:r>
                      <a:endParaRPr lang="en-IN" sz="1100" b="1" i="1" dirty="0">
                        <a:solidFill>
                          <a:schemeClr val="bg1"/>
                        </a:solidFill>
                        <a:effectLst/>
                        <a:latin typeface="Arial" panose="020B0604020202020204" pitchFamily="34" charset="0"/>
                        <a:cs typeface="Arial" panose="020B0604020202020204" pitchFamily="34" charset="0"/>
                      </a:endParaRP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87698730"/>
                  </a:ext>
                </a:extLst>
              </a:tr>
              <a:tr h="509784">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Website</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u="sng">
                          <a:solidFill>
                            <a:srgbClr val="1155CC"/>
                          </a:solidFill>
                          <a:effectLst/>
                          <a:latin typeface="Arial" panose="020B0604020202020204" pitchFamily="34" charset="0"/>
                          <a:cs typeface="Arial" panose="020B0604020202020204" pitchFamily="34" charset="0"/>
                          <a:hlinkClick r:id="rId6"/>
                        </a:rPr>
                        <a:t>https://uk.isabelhealthcare.com/</a:t>
                      </a:r>
                      <a:endParaRPr lang="en-IN" sz="1100" b="1" i="1" u="sng">
                        <a:solidFill>
                          <a:srgbClr val="1155CC"/>
                        </a:solidFill>
                        <a:effectLst/>
                        <a:latin typeface="Arial" panose="020B0604020202020204" pitchFamily="34" charset="0"/>
                        <a:cs typeface="Arial" panose="020B0604020202020204" pitchFamily="34" charset="0"/>
                      </a:endParaRP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u="sng">
                          <a:solidFill>
                            <a:srgbClr val="1155CC"/>
                          </a:solidFill>
                          <a:effectLst/>
                          <a:latin typeface="Arial" panose="020B0604020202020204" pitchFamily="34" charset="0"/>
                          <a:cs typeface="Arial" panose="020B0604020202020204" pitchFamily="34" charset="0"/>
                          <a:hlinkClick r:id="rId7"/>
                        </a:rPr>
                        <a:t>https://www.healthwords.ai/</a:t>
                      </a:r>
                      <a:endParaRPr lang="en-IN" sz="1100" b="1" i="1" u="sng">
                        <a:solidFill>
                          <a:srgbClr val="1155CC"/>
                        </a:solidFill>
                        <a:effectLst/>
                        <a:latin typeface="Arial" panose="020B0604020202020204" pitchFamily="34" charset="0"/>
                        <a:cs typeface="Arial" panose="020B0604020202020204" pitchFamily="34" charset="0"/>
                      </a:endParaRP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u="sng" dirty="0">
                          <a:solidFill>
                            <a:srgbClr val="1155CC"/>
                          </a:solidFill>
                          <a:effectLst/>
                          <a:latin typeface="Arial" panose="020B0604020202020204" pitchFamily="34" charset="0"/>
                          <a:cs typeface="Arial" panose="020B0604020202020204" pitchFamily="34" charset="0"/>
                          <a:hlinkClick r:id="rId8"/>
                        </a:rPr>
                        <a:t>https://ada.com/</a:t>
                      </a:r>
                      <a:endParaRPr lang="en-IN" sz="1100" b="1" i="1" u="sng" dirty="0">
                        <a:solidFill>
                          <a:srgbClr val="1155CC"/>
                        </a:solidFill>
                        <a:effectLst/>
                        <a:latin typeface="Arial" panose="020B0604020202020204" pitchFamily="34" charset="0"/>
                        <a:cs typeface="Arial" panose="020B0604020202020204" pitchFamily="34" charset="0"/>
                      </a:endParaRP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u="sng" dirty="0">
                          <a:solidFill>
                            <a:srgbClr val="1155CC"/>
                          </a:solidFill>
                          <a:effectLst/>
                          <a:latin typeface="Arial" panose="020B0604020202020204" pitchFamily="34" charset="0"/>
                          <a:cs typeface="Arial" panose="020B0604020202020204" pitchFamily="34" charset="0"/>
                          <a:hlinkClick r:id="rId9"/>
                        </a:rPr>
                        <a:t>http://www.mghlcs.org/projects/dxplain/</a:t>
                      </a:r>
                      <a:endParaRPr lang="en-IN" sz="1100" b="1" i="1" u="sng" dirty="0">
                        <a:solidFill>
                          <a:srgbClr val="1155CC"/>
                        </a:solidFill>
                        <a:effectLst/>
                        <a:latin typeface="Arial" panose="020B0604020202020204" pitchFamily="34" charset="0"/>
                        <a:cs typeface="Arial" panose="020B0604020202020204" pitchFamily="34" charset="0"/>
                      </a:endParaRP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43659473"/>
                  </a:ext>
                </a:extLst>
              </a:tr>
              <a:tr h="630378">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Target Problem</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Complex diagnoses, differential diagnosis</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Differential diagnosis, clinical decision support</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Patient triage &amp; initial assessment</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Broad differential diagnosis</a:t>
                      </a: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561347131"/>
                  </a:ext>
                </a:extLst>
              </a:tr>
              <a:tr h="750972">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Functionality</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Diagnostic checklist, knowledge base</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Differential diagnosis, evidence-based recommendations, NLP</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Symptom checker, triage advice, telehealth</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Diagnostic support</a:t>
                      </a: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87832609"/>
                  </a:ext>
                </a:extLst>
              </a:tr>
              <a:tr h="389190">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Method/Algorithm</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Proprietary</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NLP, machine learning</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AI-based, Bayesian network</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Rule-based, probabilistic</a:t>
                      </a: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675280"/>
                  </a:ext>
                </a:extLst>
              </a:tr>
              <a:tr h="526886">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Data Input</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Patient symptoms, medical history</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Patient data (symptoms, history, lab results)</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Patient symptoms, age, gender</a:t>
                      </a:r>
                    </a:p>
                  </a:txBody>
                  <a:tcPr marL="13192" marR="13192" marT="8795" marB="8795" anchor="b">
                    <a:lnL w="9525" cap="flat" cmpd="sng" algn="ctr">
                      <a:solidFill>
                        <a:srgbClr val="CCCCCC"/>
                      </a:solidFill>
                      <a:prstDash val="solid"/>
                      <a:round/>
                      <a:headEnd type="none" w="med" len="med"/>
                      <a:tailEnd type="none" w="med" len="med"/>
                    </a:lnL>
                    <a:lnR w="635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Patient symptoms, medical history</a:t>
                      </a:r>
                    </a:p>
                  </a:txBody>
                  <a:tcPr marL="13192" marR="13192" marT="8795" marB="8795"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7385996"/>
                  </a:ext>
                </a:extLst>
              </a:tr>
              <a:tr h="389190">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Evidence &amp; Validation</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Published studies (see website)</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Limited public information</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Limited published evidence</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Not publicly available</a:t>
                      </a: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18047300"/>
                  </a:ext>
                </a:extLst>
              </a:tr>
              <a:tr h="389190">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User Interface (UI)</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Web-based, clinical focus</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User-friendly interface</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App-based, user-friendly</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Primarily text-based</a:t>
                      </a: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212342532"/>
                  </a:ext>
                </a:extLst>
              </a:tr>
              <a:tr h="268596">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Target Audience</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Clinicians</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Clinicians</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Patients &amp; clinicians</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Clinicians</a:t>
                      </a: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76991372"/>
                  </a:ext>
                </a:extLst>
              </a:tr>
              <a:tr h="750972">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Knowledge Base</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Medical textbooks, journals, etc.</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Medical literature, clinical guidelines, real-world data</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Medical data &amp; research</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Comprehensive medical database</a:t>
                      </a: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4172526223"/>
                  </a:ext>
                </a:extLst>
              </a:tr>
              <a:tr h="750972">
                <a:tc>
                  <a:txBody>
                    <a:bodyPr/>
                    <a:lstStyle/>
                    <a:p>
                      <a:pPr rtl="0" fontAlgn="b"/>
                      <a:r>
                        <a:rPr lang="en-IN" sz="1100" b="1" i="1" dirty="0">
                          <a:solidFill>
                            <a:schemeClr val="tx1"/>
                          </a:solidFill>
                          <a:effectLst/>
                          <a:latin typeface="Arial" panose="020B0604020202020204" pitchFamily="34" charset="0"/>
                          <a:cs typeface="Arial" panose="020B0604020202020204" pitchFamily="34" charset="0"/>
                        </a:rPr>
                        <a:t>Output Style</a:t>
                      </a:r>
                    </a:p>
                  </a:txBody>
                  <a:tcPr marL="13192" marR="13192" marT="8795" marB="879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Differential diagnosis list</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IN" sz="1100" b="1" i="1">
                          <a:effectLst/>
                          <a:latin typeface="Arial" panose="020B0604020202020204" pitchFamily="34" charset="0"/>
                          <a:cs typeface="Arial" panose="020B0604020202020204" pitchFamily="34" charset="0"/>
                        </a:rPr>
                        <a:t>Differential diagnosis, evidence-based recommendations</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Differential diagnosis, triage, info</a:t>
                      </a:r>
                    </a:p>
                  </a:txBody>
                  <a:tcPr marL="13192" marR="13192" marT="8795" marB="879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IN" sz="1100" b="1" i="1" dirty="0">
                          <a:effectLst/>
                          <a:latin typeface="Arial" panose="020B0604020202020204" pitchFamily="34" charset="0"/>
                          <a:cs typeface="Arial" panose="020B0604020202020204" pitchFamily="34" charset="0"/>
                        </a:rPr>
                        <a:t>Differential diagnosis list</a:t>
                      </a:r>
                    </a:p>
                  </a:txBody>
                  <a:tcPr marL="13192" marR="13192" marT="8795" marB="879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85086"/>
                  </a:ext>
                </a:extLst>
              </a:tr>
            </a:tbl>
          </a:graphicData>
        </a:graphic>
      </p:graphicFrame>
      <p:sp>
        <p:nvSpPr>
          <p:cNvPr id="13" name="Slide Number Placeholder 3">
            <a:extLst>
              <a:ext uri="{FF2B5EF4-FFF2-40B4-BE49-F238E27FC236}">
                <a16:creationId xmlns:a16="http://schemas.microsoft.com/office/drawing/2014/main" id="{FD2E5451-439F-2AD0-5CB5-6B09FC400193}"/>
              </a:ext>
            </a:extLst>
          </p:cNvPr>
          <p:cNvSpPr txBox="1">
            <a:spLocks/>
          </p:cNvSpPr>
          <p:nvPr/>
        </p:nvSpPr>
        <p:spPr>
          <a:xfrm>
            <a:off x="11034255" y="8798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7</a:t>
            </a:fld>
            <a:endParaRPr lang="en-IN" sz="1600" dirty="0"/>
          </a:p>
        </p:txBody>
      </p:sp>
    </p:spTree>
    <p:extLst>
      <p:ext uri="{BB962C8B-B14F-4D97-AF65-F5344CB8AC3E}">
        <p14:creationId xmlns:p14="http://schemas.microsoft.com/office/powerpoint/2010/main" val="115398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77342-B3A7-3D1F-1E56-8199E532F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pic>
        <p:nvPicPr>
          <p:cNvPr id="12" name="Picture 11">
            <a:extLst>
              <a:ext uri="{FF2B5EF4-FFF2-40B4-BE49-F238E27FC236}">
                <a16:creationId xmlns:a16="http://schemas.microsoft.com/office/drawing/2014/main" id="{9EAE235E-C215-CBFD-E7BA-2C55764E11A6}"/>
              </a:ext>
            </a:extLst>
          </p:cNvPr>
          <p:cNvPicPr>
            <a:picLocks noChangeAspect="1"/>
          </p:cNvPicPr>
          <p:nvPr/>
        </p:nvPicPr>
        <p:blipFill>
          <a:blip r:embed="rId4"/>
          <a:stretch>
            <a:fillRect/>
          </a:stretch>
        </p:blipFill>
        <p:spPr>
          <a:xfrm>
            <a:off x="-468874" y="1142480"/>
            <a:ext cx="4573040" cy="4573040"/>
          </a:xfrm>
          <a:prstGeom prst="rect">
            <a:avLst/>
          </a:prstGeom>
        </p:spPr>
      </p:pic>
      <p:graphicFrame>
        <p:nvGraphicFramePr>
          <p:cNvPr id="4" name="Table 3">
            <a:extLst>
              <a:ext uri="{FF2B5EF4-FFF2-40B4-BE49-F238E27FC236}">
                <a16:creationId xmlns:a16="http://schemas.microsoft.com/office/drawing/2014/main" id="{9E591DAF-DDBF-21A7-F23C-2FD4D4A0FF44}"/>
              </a:ext>
            </a:extLst>
          </p:cNvPr>
          <p:cNvGraphicFramePr>
            <a:graphicFrameLocks noGrp="1"/>
          </p:cNvGraphicFramePr>
          <p:nvPr>
            <p:extLst>
              <p:ext uri="{D42A27DB-BD31-4B8C-83A1-F6EECF244321}">
                <p14:modId xmlns:p14="http://schemas.microsoft.com/office/powerpoint/2010/main" val="2697269839"/>
              </p:ext>
            </p:extLst>
          </p:nvPr>
        </p:nvGraphicFramePr>
        <p:xfrm>
          <a:off x="4104164" y="1142481"/>
          <a:ext cx="7931840" cy="5617088"/>
        </p:xfrm>
        <a:graphic>
          <a:graphicData uri="http://schemas.openxmlformats.org/drawingml/2006/table">
            <a:tbl>
              <a:tblPr/>
              <a:tblGrid>
                <a:gridCol w="1586368">
                  <a:extLst>
                    <a:ext uri="{9D8B030D-6E8A-4147-A177-3AD203B41FA5}">
                      <a16:colId xmlns:a16="http://schemas.microsoft.com/office/drawing/2014/main" val="1409169118"/>
                    </a:ext>
                  </a:extLst>
                </a:gridCol>
                <a:gridCol w="1586368">
                  <a:extLst>
                    <a:ext uri="{9D8B030D-6E8A-4147-A177-3AD203B41FA5}">
                      <a16:colId xmlns:a16="http://schemas.microsoft.com/office/drawing/2014/main" val="3167320741"/>
                    </a:ext>
                  </a:extLst>
                </a:gridCol>
                <a:gridCol w="1586368">
                  <a:extLst>
                    <a:ext uri="{9D8B030D-6E8A-4147-A177-3AD203B41FA5}">
                      <a16:colId xmlns:a16="http://schemas.microsoft.com/office/drawing/2014/main" val="470193240"/>
                    </a:ext>
                  </a:extLst>
                </a:gridCol>
                <a:gridCol w="1586368">
                  <a:extLst>
                    <a:ext uri="{9D8B030D-6E8A-4147-A177-3AD203B41FA5}">
                      <a16:colId xmlns:a16="http://schemas.microsoft.com/office/drawing/2014/main" val="2562774113"/>
                    </a:ext>
                  </a:extLst>
                </a:gridCol>
                <a:gridCol w="1586368">
                  <a:extLst>
                    <a:ext uri="{9D8B030D-6E8A-4147-A177-3AD203B41FA5}">
                      <a16:colId xmlns:a16="http://schemas.microsoft.com/office/drawing/2014/main" val="2540622690"/>
                    </a:ext>
                  </a:extLst>
                </a:gridCol>
              </a:tblGrid>
              <a:tr h="270933">
                <a:tc>
                  <a:txBody>
                    <a:bodyPr/>
                    <a:lstStyle/>
                    <a:p>
                      <a:pPr rtl="0" fontAlgn="b"/>
                      <a:r>
                        <a:rPr lang="en-IN" sz="1100" b="1" i="1" dirty="0">
                          <a:solidFill>
                            <a:schemeClr val="bg1"/>
                          </a:solidFill>
                          <a:effectLst/>
                          <a:latin typeface="Arial" panose="020B0604020202020204" pitchFamily="34" charset="0"/>
                          <a:cs typeface="Arial" panose="020B0604020202020204" pitchFamily="34" charset="0"/>
                        </a:rPr>
                        <a:t>Feature/Aspect</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solidFill>
                            <a:schemeClr val="bg1"/>
                          </a:solidFill>
                          <a:effectLst/>
                          <a:latin typeface="Arial" panose="020B0604020202020204" pitchFamily="34" charset="0"/>
                          <a:cs typeface="Arial" panose="020B0604020202020204" pitchFamily="34" charset="0"/>
                        </a:rPr>
                        <a:t>Apollo CIE</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err="1">
                          <a:solidFill>
                            <a:schemeClr val="bg1"/>
                          </a:solidFill>
                          <a:effectLst/>
                          <a:latin typeface="Arial" panose="020B0604020202020204" pitchFamily="34" charset="0"/>
                          <a:cs typeface="Arial" panose="020B0604020202020204" pitchFamily="34" charset="0"/>
                        </a:rPr>
                        <a:t>Infermedica</a:t>
                      </a:r>
                      <a:r>
                        <a:rPr lang="en-IN" sz="1100" b="1" i="1" dirty="0">
                          <a:solidFill>
                            <a:schemeClr val="bg1"/>
                          </a:solidFill>
                          <a:effectLst/>
                          <a:latin typeface="Arial" panose="020B0604020202020204" pitchFamily="34" charset="0"/>
                          <a:cs typeface="Arial" panose="020B0604020202020204" pitchFamily="34" charset="0"/>
                        </a:rPr>
                        <a:t> </a:t>
                      </a:r>
                      <a:r>
                        <a:rPr lang="en-IN" sz="1100" b="1" i="1" dirty="0" err="1">
                          <a:solidFill>
                            <a:schemeClr val="bg1"/>
                          </a:solidFill>
                          <a:effectLst/>
                          <a:latin typeface="Arial" panose="020B0604020202020204" pitchFamily="34" charset="0"/>
                          <a:cs typeface="Arial" panose="020B0604020202020204" pitchFamily="34" charset="0"/>
                        </a:rPr>
                        <a:t>Symptomate</a:t>
                      </a:r>
                      <a:endParaRPr lang="en-IN" sz="1100" b="1" i="1" dirty="0">
                        <a:solidFill>
                          <a:schemeClr val="bg1"/>
                        </a:solidFill>
                        <a:effectLst/>
                        <a:latin typeface="Arial" panose="020B0604020202020204" pitchFamily="34" charset="0"/>
                        <a:cs typeface="Arial" panose="020B0604020202020204" pitchFamily="34" charset="0"/>
                      </a:endParaRP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err="1">
                          <a:solidFill>
                            <a:schemeClr val="bg1"/>
                          </a:solidFill>
                          <a:effectLst/>
                          <a:latin typeface="Arial" panose="020B0604020202020204" pitchFamily="34" charset="0"/>
                          <a:cs typeface="Arial" panose="020B0604020202020204" pitchFamily="34" charset="0"/>
                        </a:rPr>
                        <a:t>Glass.health</a:t>
                      </a:r>
                      <a:endParaRPr lang="en-IN" sz="1100" b="1" i="1" dirty="0">
                        <a:solidFill>
                          <a:schemeClr val="bg1"/>
                        </a:solidFill>
                        <a:effectLst/>
                        <a:latin typeface="Arial" panose="020B0604020202020204" pitchFamily="34" charset="0"/>
                        <a:cs typeface="Arial" panose="020B0604020202020204" pitchFamily="34" charset="0"/>
                      </a:endParaRP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solidFill>
                            <a:schemeClr val="bg1"/>
                          </a:solidFill>
                          <a:effectLst/>
                          <a:latin typeface="Arial" panose="020B0604020202020204" pitchFamily="34" charset="0"/>
                          <a:cs typeface="Arial" panose="020B0604020202020204" pitchFamily="34" charset="0"/>
                        </a:rPr>
                        <a:t>Mariana AI</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8118080"/>
                  </a:ext>
                </a:extLst>
              </a:tr>
              <a:tr h="392575">
                <a:tc>
                  <a:txBody>
                    <a:bodyPr/>
                    <a:lstStyle/>
                    <a:p>
                      <a:pPr rtl="0" fontAlgn="b"/>
                      <a:r>
                        <a:rPr lang="en-IN" sz="1100" b="1" i="1" dirty="0">
                          <a:effectLst/>
                          <a:latin typeface="Arial" panose="020B0604020202020204" pitchFamily="34" charset="0"/>
                          <a:cs typeface="Arial" panose="020B0604020202020204" pitchFamily="34" charset="0"/>
                        </a:rPr>
                        <a:t>Website</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u="sng" dirty="0">
                          <a:solidFill>
                            <a:srgbClr val="1155CC"/>
                          </a:solidFill>
                          <a:effectLst/>
                          <a:latin typeface="Arial" panose="020B0604020202020204" pitchFamily="34" charset="0"/>
                          <a:cs typeface="Arial" panose="020B0604020202020204" pitchFamily="34" charset="0"/>
                          <a:hlinkClick r:id="rId5"/>
                        </a:rPr>
                        <a:t>https://ciengine.com/#userform</a:t>
                      </a:r>
                      <a:endParaRPr lang="en-IN" sz="1100" b="1" i="1" u="sng" dirty="0">
                        <a:solidFill>
                          <a:srgbClr val="1155CC"/>
                        </a:solidFill>
                        <a:effectLst/>
                        <a:latin typeface="Arial" panose="020B0604020202020204" pitchFamily="34" charset="0"/>
                        <a:cs typeface="Arial" panose="020B0604020202020204" pitchFamily="34" charset="0"/>
                      </a:endParaRP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u="sng" dirty="0">
                          <a:solidFill>
                            <a:srgbClr val="1155CC"/>
                          </a:solidFill>
                          <a:effectLst/>
                          <a:latin typeface="Arial" panose="020B0604020202020204" pitchFamily="34" charset="0"/>
                          <a:cs typeface="Arial" panose="020B0604020202020204" pitchFamily="34" charset="0"/>
                          <a:hlinkClick r:id="rId6"/>
                        </a:rPr>
                        <a:t>https://symptomate.com/</a:t>
                      </a:r>
                      <a:endParaRPr lang="en-IN" sz="1100" b="1" i="1" u="sng" dirty="0">
                        <a:solidFill>
                          <a:srgbClr val="1155CC"/>
                        </a:solidFill>
                        <a:effectLst/>
                        <a:latin typeface="Arial" panose="020B0604020202020204" pitchFamily="34" charset="0"/>
                        <a:cs typeface="Arial" panose="020B0604020202020204" pitchFamily="34" charset="0"/>
                      </a:endParaRP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u="sng" dirty="0">
                          <a:solidFill>
                            <a:srgbClr val="1155CC"/>
                          </a:solidFill>
                          <a:effectLst/>
                          <a:latin typeface="Arial" panose="020B0604020202020204" pitchFamily="34" charset="0"/>
                          <a:cs typeface="Arial" panose="020B0604020202020204" pitchFamily="34" charset="0"/>
                          <a:hlinkClick r:id="rId7"/>
                        </a:rPr>
                        <a:t>https://glass.health/</a:t>
                      </a:r>
                      <a:endParaRPr lang="en-IN" sz="1100" b="1" i="1" u="sng" dirty="0">
                        <a:solidFill>
                          <a:srgbClr val="1155CC"/>
                        </a:solidFill>
                        <a:effectLst/>
                        <a:latin typeface="Arial" panose="020B0604020202020204" pitchFamily="34" charset="0"/>
                        <a:cs typeface="Arial" panose="020B0604020202020204" pitchFamily="34" charset="0"/>
                      </a:endParaRP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u="sng" dirty="0">
                          <a:solidFill>
                            <a:srgbClr val="1155CC"/>
                          </a:solidFill>
                          <a:effectLst/>
                          <a:latin typeface="Arial" panose="020B0604020202020204" pitchFamily="34" charset="0"/>
                          <a:cs typeface="Arial" panose="020B0604020202020204" pitchFamily="34" charset="0"/>
                          <a:hlinkClick r:id="rId8"/>
                        </a:rPr>
                        <a:t>https://marianaai.com/</a:t>
                      </a:r>
                      <a:endParaRPr lang="en-IN" sz="1100" b="1" i="1" u="sng" dirty="0">
                        <a:solidFill>
                          <a:srgbClr val="1155CC"/>
                        </a:solidFill>
                        <a:effectLst/>
                        <a:latin typeface="Arial" panose="020B0604020202020204" pitchFamily="34" charset="0"/>
                        <a:cs typeface="Arial" panose="020B0604020202020204" pitchFamily="34" charset="0"/>
                      </a:endParaRP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4908691"/>
                  </a:ext>
                </a:extLst>
              </a:tr>
              <a:tr h="757506">
                <a:tc>
                  <a:txBody>
                    <a:bodyPr/>
                    <a:lstStyle/>
                    <a:p>
                      <a:pPr rtl="0" fontAlgn="b"/>
                      <a:r>
                        <a:rPr lang="en-IN" sz="1100" b="1" i="1" dirty="0">
                          <a:effectLst/>
                          <a:latin typeface="Arial" panose="020B0604020202020204" pitchFamily="34" charset="0"/>
                          <a:cs typeface="Arial" panose="020B0604020202020204" pitchFamily="34" charset="0"/>
                        </a:rPr>
                        <a:t>Target Problem</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Assisting physicians with diagnosis, esp. in South Asia</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Patient pre-consultation &amp; clinical support</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Data access, organization, &amp; analysis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Streamlining medical text analysis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5305146"/>
                  </a:ext>
                </a:extLst>
              </a:tr>
              <a:tr h="514219">
                <a:tc>
                  <a:txBody>
                    <a:bodyPr/>
                    <a:lstStyle/>
                    <a:p>
                      <a:pPr rtl="0" fontAlgn="b"/>
                      <a:r>
                        <a:rPr lang="en-IN" sz="1100" b="1" i="1" dirty="0">
                          <a:effectLst/>
                          <a:latin typeface="Arial" panose="020B0604020202020204" pitchFamily="34" charset="0"/>
                          <a:cs typeface="Arial" panose="020B0604020202020204" pitchFamily="34" charset="0"/>
                        </a:rPr>
                        <a:t>Functionality</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Diagnostic suggestions, guidance</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Symptom checker, triage, medical info</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Data aggregation, analytics, API access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Diagnosis, document analysis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1293636"/>
                  </a:ext>
                </a:extLst>
              </a:tr>
              <a:tr h="514219">
                <a:tc>
                  <a:txBody>
                    <a:bodyPr/>
                    <a:lstStyle/>
                    <a:p>
                      <a:pPr rtl="0" fontAlgn="b"/>
                      <a:r>
                        <a:rPr lang="en-IN" sz="1100" b="1" i="1" dirty="0">
                          <a:effectLst/>
                          <a:latin typeface="Arial" panose="020B0604020202020204" pitchFamily="34" charset="0"/>
                          <a:cs typeface="Arial" panose="020B0604020202020204" pitchFamily="34" charset="0"/>
                        </a:rPr>
                        <a:t>Method/Algorithm</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Knowledge-based rules, machine learning</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Bayesian inference engine, AI-powered</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Data processing, ML (potentially)</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NLP, ML (potentially)</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9007033"/>
                  </a:ext>
                </a:extLst>
              </a:tr>
              <a:tr h="635862">
                <a:tc>
                  <a:txBody>
                    <a:bodyPr/>
                    <a:lstStyle/>
                    <a:p>
                      <a:pPr rtl="0" fontAlgn="b"/>
                      <a:r>
                        <a:rPr lang="en-IN" sz="1100" b="1" i="1" dirty="0">
                          <a:effectLst/>
                          <a:latin typeface="Arial" panose="020B0604020202020204" pitchFamily="34" charset="0"/>
                          <a:cs typeface="Arial" panose="020B0604020202020204" pitchFamily="34" charset="0"/>
                        </a:rPr>
                        <a:t>Data Input</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Patient symptoms, demographics, medical history</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Patient symptoms (chatbot or free text)</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EHRs, lab results, imaging, PROs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Medical documents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1060"/>
                  </a:ext>
                </a:extLst>
              </a:tr>
              <a:tr h="514219">
                <a:tc>
                  <a:txBody>
                    <a:bodyPr/>
                    <a:lstStyle/>
                    <a:p>
                      <a:pPr rtl="0" fontAlgn="b"/>
                      <a:r>
                        <a:rPr lang="en-IN" sz="1100" b="1" i="1" dirty="0">
                          <a:effectLst/>
                          <a:latin typeface="Arial" panose="020B0604020202020204" pitchFamily="34" charset="0"/>
                          <a:cs typeface="Arial" panose="020B0604020202020204" pitchFamily="34" charset="0"/>
                        </a:rPr>
                        <a:t>Evidence &amp; Validation</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Claims validation, details not public</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Multiple published studies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Focuses on data handling accuracy</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Limited public information</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9656611"/>
                  </a:ext>
                </a:extLst>
              </a:tr>
              <a:tr h="514219">
                <a:tc>
                  <a:txBody>
                    <a:bodyPr/>
                    <a:lstStyle/>
                    <a:p>
                      <a:pPr rtl="0" fontAlgn="b"/>
                      <a:r>
                        <a:rPr lang="en-IN" sz="1100" b="1" i="1">
                          <a:effectLst/>
                          <a:latin typeface="Arial" panose="020B0604020202020204" pitchFamily="34" charset="0"/>
                          <a:cs typeface="Arial" panose="020B0604020202020204" pitchFamily="34" charset="0"/>
                        </a:rPr>
                        <a:t>User Interface (UI)</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Integrated into Apollo's systems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Chatbot-like, clinician interface</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Web-based</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Integrated into existing systems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3437200"/>
                  </a:ext>
                </a:extLst>
              </a:tr>
              <a:tr h="392575">
                <a:tc>
                  <a:txBody>
                    <a:bodyPr/>
                    <a:lstStyle/>
                    <a:p>
                      <a:pPr rtl="0" fontAlgn="b"/>
                      <a:r>
                        <a:rPr lang="en-IN" sz="1100" b="1" i="1">
                          <a:effectLst/>
                          <a:latin typeface="Arial" panose="020B0604020202020204" pitchFamily="34" charset="0"/>
                          <a:cs typeface="Arial" panose="020B0604020202020204" pitchFamily="34" charset="0"/>
                        </a:rPr>
                        <a:t>Target Audience</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Physicians (Apollo network)</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Patients &amp; clinicians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Researchers, developers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Physicians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2169144"/>
                  </a:ext>
                </a:extLst>
              </a:tr>
              <a:tr h="514219">
                <a:tc>
                  <a:txBody>
                    <a:bodyPr/>
                    <a:lstStyle/>
                    <a:p>
                      <a:pPr rtl="0" fontAlgn="b"/>
                      <a:r>
                        <a:rPr lang="en-IN" sz="1100" b="1" i="1" dirty="0">
                          <a:effectLst/>
                          <a:latin typeface="Arial" panose="020B0604020202020204" pitchFamily="34" charset="0"/>
                          <a:cs typeface="Arial" panose="020B0604020202020204" pitchFamily="34" charset="0"/>
                        </a:rPr>
                        <a:t>Knowledge Base</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1300+ conditions, 800+ symptoms</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Extensive, regularly updated</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Not a core medical knowledge base</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Unknown scope</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152298"/>
                  </a:ext>
                </a:extLst>
              </a:tr>
              <a:tr h="514219">
                <a:tc>
                  <a:txBody>
                    <a:bodyPr/>
                    <a:lstStyle/>
                    <a:p>
                      <a:pPr rtl="0" fontAlgn="b"/>
                      <a:r>
                        <a:rPr lang="en-IN" sz="1100" b="1" i="1" dirty="0">
                          <a:effectLst/>
                          <a:latin typeface="Arial" panose="020B0604020202020204" pitchFamily="34" charset="0"/>
                          <a:cs typeface="Arial" panose="020B0604020202020204" pitchFamily="34" charset="0"/>
                        </a:rPr>
                        <a:t>Output Style</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Ranked diagnoses, supporting info</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Triage, condition list, Q&amp;A</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a:effectLst/>
                          <a:latin typeface="Arial" panose="020B0604020202020204" pitchFamily="34" charset="0"/>
                          <a:cs typeface="Arial" panose="020B0604020202020204" pitchFamily="34" charset="0"/>
                        </a:rPr>
                        <a:t>Depends on tools built on platform</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IN" sz="1100" b="1" i="1" dirty="0">
                          <a:effectLst/>
                          <a:latin typeface="Arial" panose="020B0604020202020204" pitchFamily="34" charset="0"/>
                          <a:cs typeface="Arial" panose="020B0604020202020204" pitchFamily="34" charset="0"/>
                        </a:rPr>
                        <a:t>Diagnosis with justification</a:t>
                      </a:r>
                    </a:p>
                  </a:txBody>
                  <a:tcPr marL="13482" marR="13482" marT="8988" marB="8988"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4693023"/>
                  </a:ext>
                </a:extLst>
              </a:tr>
            </a:tbl>
          </a:graphicData>
        </a:graphic>
      </p:graphicFrame>
      <p:sp>
        <p:nvSpPr>
          <p:cNvPr id="5" name="Title 4">
            <a:extLst>
              <a:ext uri="{FF2B5EF4-FFF2-40B4-BE49-F238E27FC236}">
                <a16:creationId xmlns:a16="http://schemas.microsoft.com/office/drawing/2014/main" id="{E14B5AD1-AAF0-82C5-5911-11D30C751E66}"/>
              </a:ext>
            </a:extLst>
          </p:cNvPr>
          <p:cNvSpPr txBox="1">
            <a:spLocks/>
          </p:cNvSpPr>
          <p:nvPr/>
        </p:nvSpPr>
        <p:spPr>
          <a:xfrm>
            <a:off x="3547872" y="338059"/>
            <a:ext cx="8253677" cy="63141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tx1"/>
                </a:solidFill>
              </a:rPr>
              <a:t>RESULTS - COMPARATIVE ANALYSIS</a:t>
            </a:r>
          </a:p>
        </p:txBody>
      </p:sp>
      <p:sp>
        <p:nvSpPr>
          <p:cNvPr id="7" name="Slide Number Placeholder 3">
            <a:extLst>
              <a:ext uri="{FF2B5EF4-FFF2-40B4-BE49-F238E27FC236}">
                <a16:creationId xmlns:a16="http://schemas.microsoft.com/office/drawing/2014/main" id="{FEB66435-7C00-4194-38BF-8C985B7D0F96}"/>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8</a:t>
            </a:fld>
            <a:endParaRPr lang="en-IN" sz="1600" dirty="0"/>
          </a:p>
        </p:txBody>
      </p:sp>
    </p:spTree>
    <p:extLst>
      <p:ext uri="{BB962C8B-B14F-4D97-AF65-F5344CB8AC3E}">
        <p14:creationId xmlns:p14="http://schemas.microsoft.com/office/powerpoint/2010/main" val="38589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strips(down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6AAFF5-2EF3-3339-CD6E-89CAF3E478F9}"/>
              </a:ext>
            </a:extLst>
          </p:cNvPr>
          <p:cNvPicPr>
            <a:picLocks noChangeAspect="1"/>
          </p:cNvPicPr>
          <p:nvPr/>
        </p:nvPicPr>
        <p:blipFill>
          <a:blip r:embed="rId3"/>
          <a:srcRect/>
          <a:stretch/>
        </p:blipFill>
        <p:spPr>
          <a:xfrm>
            <a:off x="-505548" y="-23813"/>
            <a:ext cx="5369647" cy="6903832"/>
          </a:xfrm>
          <a:prstGeom prst="rect">
            <a:avLst/>
          </a:prstGeom>
        </p:spPr>
      </p:pic>
      <p:sp>
        <p:nvSpPr>
          <p:cNvPr id="5" name="Content Placeholder 4">
            <a:extLst>
              <a:ext uri="{FF2B5EF4-FFF2-40B4-BE49-F238E27FC236}">
                <a16:creationId xmlns:a16="http://schemas.microsoft.com/office/drawing/2014/main" id="{41BC1D82-139C-82AC-55F4-E3E89012CDF0}"/>
              </a:ext>
            </a:extLst>
          </p:cNvPr>
          <p:cNvSpPr>
            <a:spLocks noGrp="1"/>
          </p:cNvSpPr>
          <p:nvPr>
            <p:ph sz="quarter" idx="10"/>
          </p:nvPr>
        </p:nvSpPr>
        <p:spPr>
          <a:xfrm>
            <a:off x="4488327" y="1164475"/>
            <a:ext cx="7703673" cy="5595456"/>
          </a:xfrm>
        </p:spPr>
        <p:txBody>
          <a:bodyPr>
            <a:noAutofit/>
          </a:bodyPr>
          <a:lstStyle/>
          <a:p>
            <a:pPr marL="457200" lvl="1" indent="0">
              <a:buSzPts val="1000"/>
              <a:buNone/>
              <a:tabLst>
                <a:tab pos="914400" algn="l"/>
              </a:tabLst>
            </a:pPr>
            <a:r>
              <a:rPr lang="en-IN" sz="2000" b="1" i="1" dirty="0">
                <a:latin typeface="Arial" panose="020B0604020202020204" pitchFamily="34" charset="0"/>
                <a:ea typeface="Times New Roman" panose="02020603050405020304" pitchFamily="18" charset="0"/>
                <a:cs typeface="Arial" panose="020B0604020202020204" pitchFamily="34" charset="0"/>
              </a:rPr>
              <a:t>Analysis of CDSS Platforms in India (Part 1)</a:t>
            </a:r>
          </a:p>
          <a:p>
            <a:pPr marL="457200" lvl="1" indent="0">
              <a:buSzPts val="1000"/>
              <a:buNone/>
              <a:tabLst>
                <a:tab pos="914400" algn="l"/>
              </a:tabLst>
            </a:pPr>
            <a:r>
              <a:rPr lang="en-IN" sz="2000" b="1" i="1" dirty="0">
                <a:latin typeface="Arial" panose="020B0604020202020204" pitchFamily="34" charset="0"/>
                <a:ea typeface="Times New Roman" panose="02020603050405020304" pitchFamily="18" charset="0"/>
                <a:cs typeface="Arial" panose="020B0604020202020204" pitchFamily="34" charset="0"/>
              </a:rPr>
              <a:t>Diverse Landscape-</a:t>
            </a:r>
          </a:p>
          <a:p>
            <a:pPr marL="742950" lvl="1" indent="-285750">
              <a:buSzPts val="1000"/>
              <a:buFont typeface="Courier New" panose="02070309020205020404" pitchFamily="49" charset="0"/>
              <a:buChar char="o"/>
              <a:tabLst>
                <a:tab pos="914400" algn="l"/>
              </a:tabLst>
            </a:pPr>
            <a:r>
              <a:rPr lang="en-IN"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The analysed platforms exhibit a diverse range of functionalities, target audiences, and underlying technologies.</a:t>
            </a:r>
          </a:p>
          <a:p>
            <a:pPr marL="742950" lvl="1" indent="-285750">
              <a:buSzPts val="1000"/>
              <a:buFont typeface="Courier New" panose="02070309020205020404" pitchFamily="49" charset="0"/>
              <a:buChar char="o"/>
              <a:tabLst>
                <a:tab pos="914400" algn="l"/>
              </a:tabLst>
            </a:pPr>
            <a:r>
              <a:rPr lang="en-IN"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Some focus on differential diagnosis (Isabel Healthcare, </a:t>
            </a:r>
            <a:r>
              <a:rPr lang="en-IN" sz="20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DxPlain</a:t>
            </a:r>
            <a:r>
              <a:rPr lang="en-IN"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while others prioritize patient triage and assessment (Ada Health, </a:t>
            </a:r>
            <a:r>
              <a:rPr lang="en-IN" sz="20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Infermedica</a:t>
            </a:r>
            <a:r>
              <a:rPr lang="en-IN"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marL="742950" lvl="1" indent="-285750">
              <a:buSzPts val="1000"/>
              <a:buFont typeface="Courier New" panose="02070309020205020404" pitchFamily="49" charset="0"/>
              <a:buChar char="o"/>
              <a:tabLst>
                <a:tab pos="914400" algn="l"/>
              </a:tabLst>
            </a:pPr>
            <a:r>
              <a:rPr lang="en-IN"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Several platforms cater to both patients and clinicians, while others primarily target healthcare providers.</a:t>
            </a:r>
          </a:p>
          <a:p>
            <a:pPr marL="742950" lvl="1" indent="-285750">
              <a:buSzPts val="1000"/>
              <a:buFont typeface="Courier New" panose="02070309020205020404" pitchFamily="49" charset="0"/>
              <a:buChar char="o"/>
              <a:tabLst>
                <a:tab pos="914400" algn="l"/>
              </a:tabLst>
            </a:pPr>
            <a:r>
              <a:rPr lang="en-IN"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Some platforms are designed for specific regions like the Apollo CIE (for South Asian diseases).</a:t>
            </a:r>
          </a:p>
          <a:p>
            <a:pPr marL="742950" lvl="1" indent="-285750">
              <a:buSzPts val="1000"/>
              <a:buFont typeface="Courier New" panose="02070309020205020404" pitchFamily="49" charset="0"/>
              <a:buChar char="o"/>
              <a:tabLst>
                <a:tab pos="914400" algn="l"/>
              </a:tabLst>
            </a:pPr>
            <a:endParaRPr lang="en-IN" sz="20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pic>
        <p:nvPicPr>
          <p:cNvPr id="2" name="Picture 1">
            <a:extLst>
              <a:ext uri="{FF2B5EF4-FFF2-40B4-BE49-F238E27FC236}">
                <a16:creationId xmlns:a16="http://schemas.microsoft.com/office/drawing/2014/main" id="{DD477342-B3A7-3D1F-1E56-8199E532F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3" name="Title 4">
            <a:extLst>
              <a:ext uri="{FF2B5EF4-FFF2-40B4-BE49-F238E27FC236}">
                <a16:creationId xmlns:a16="http://schemas.microsoft.com/office/drawing/2014/main" id="{EA23069B-75A5-5506-3917-7F45F8F6408F}"/>
              </a:ext>
            </a:extLst>
          </p:cNvPr>
          <p:cNvSpPr txBox="1">
            <a:spLocks/>
          </p:cNvSpPr>
          <p:nvPr/>
        </p:nvSpPr>
        <p:spPr>
          <a:xfrm>
            <a:off x="6842309" y="342584"/>
            <a:ext cx="4977528" cy="63141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cap="all" spc="300" baseline="0">
                <a:solidFill>
                  <a:schemeClr val="bg1"/>
                </a:solidFill>
                <a:latin typeface="+mj-lt"/>
                <a:ea typeface="+mj-ea"/>
                <a:cs typeface="+mj-cs"/>
              </a:defRPr>
            </a:lvl1pPr>
          </a:lstStyle>
          <a:p>
            <a:r>
              <a:rPr lang="en-US" dirty="0">
                <a:solidFill>
                  <a:schemeClr val="tx1"/>
                </a:solidFill>
              </a:rPr>
              <a:t>RESULTS</a:t>
            </a:r>
          </a:p>
        </p:txBody>
      </p:sp>
      <p:sp>
        <p:nvSpPr>
          <p:cNvPr id="15" name="Slide Number Placeholder 3">
            <a:extLst>
              <a:ext uri="{FF2B5EF4-FFF2-40B4-BE49-F238E27FC236}">
                <a16:creationId xmlns:a16="http://schemas.microsoft.com/office/drawing/2014/main" id="{3DB3A343-7D98-57D5-CFF8-30C2FE505F16}"/>
              </a:ext>
            </a:extLst>
          </p:cNvPr>
          <p:cNvSpPr txBox="1">
            <a:spLocks/>
          </p:cNvSpPr>
          <p:nvPr/>
        </p:nvSpPr>
        <p:spPr>
          <a:xfrm>
            <a:off x="10881855" y="727457"/>
            <a:ext cx="1154151" cy="126895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AD20E6-394B-4DF0-96A5-9647FF39C943}" type="slidenum">
              <a:rPr lang="en-IN" sz="1600" smtClean="0"/>
              <a:pPr/>
              <a:t>9</a:t>
            </a:fld>
            <a:endParaRPr lang="en-IN" sz="1600" dirty="0"/>
          </a:p>
        </p:txBody>
      </p:sp>
    </p:spTree>
    <p:extLst>
      <p:ext uri="{BB962C8B-B14F-4D97-AF65-F5344CB8AC3E}">
        <p14:creationId xmlns:p14="http://schemas.microsoft.com/office/powerpoint/2010/main" val="324590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strips(down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strips(down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strips(down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strips(down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strips(downLeft)">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strips(downLeft)">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erlin">
  <a:themeElements>
    <a:clrScheme name="TM11161285">
      <a:dk1>
        <a:srgbClr val="000000"/>
      </a:dk1>
      <a:lt1>
        <a:srgbClr val="FFFFFF"/>
      </a:lt1>
      <a:dk2>
        <a:srgbClr val="445469"/>
      </a:dk2>
      <a:lt2>
        <a:srgbClr val="E7E6E6"/>
      </a:lt2>
      <a:accent1>
        <a:srgbClr val="F0829B"/>
      </a:accent1>
      <a:accent2>
        <a:srgbClr val="F83249"/>
      </a:accent2>
      <a:accent3>
        <a:srgbClr val="F6BF0E"/>
      </a:accent3>
      <a:accent4>
        <a:srgbClr val="F3EEF2"/>
      </a:accent4>
      <a:accent5>
        <a:srgbClr val="2C46FB"/>
      </a:accent5>
      <a:accent6>
        <a:srgbClr val="FE9201"/>
      </a:accent6>
      <a:hlink>
        <a:srgbClr val="FFD53E"/>
      </a:hlink>
      <a:folHlink>
        <a:srgbClr val="FCC77E"/>
      </a:folHlink>
    </a:clrScheme>
    <a:fontScheme name="Century">
      <a:majorFont>
        <a:latin typeface="Century Gothic"/>
        <a:ea typeface=""/>
        <a:cs typeface=""/>
      </a:majorFont>
      <a:minorFont>
        <a:latin typeface="Century Gothic"/>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M11161285_Win32_SL_V8" id="{D1701C6D-ECCE-4AB4-AA49-48BAB1CE7003}" vid="{37F9E7E9-DDFF-4744-91DC-21DD4845CB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C9B6E4-47D3-464E-8364-AD7B35DA4B5C}">
  <ds:schemaRefs>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sharepoint/v3"/>
    <ds:schemaRef ds:uri="http://schemas.microsoft.com/office/2006/metadata/properties"/>
    <ds:schemaRef ds:uri="http://schemas.openxmlformats.org/package/2006/metadata/core-properties"/>
    <ds:schemaRef ds:uri="http://www.w3.org/XML/1998/namespace"/>
    <ds:schemaRef ds:uri="230e9df3-be65-4c73-a93b-d1236ebd677e"/>
    <ds:schemaRef ds:uri="http://purl.org/dc/terms/"/>
    <ds:schemaRef ds:uri="16c05727-aa75-4e4a-9b5f-8a80a1165891"/>
    <ds:schemaRef ds:uri="http://purl.org/dc/dcmitype/"/>
  </ds:schemaRefs>
</ds:datastoreItem>
</file>

<file path=customXml/itemProps2.xml><?xml version="1.0" encoding="utf-8"?>
<ds:datastoreItem xmlns:ds="http://schemas.openxmlformats.org/officeDocument/2006/customXml" ds:itemID="{2B0F9548-B8AC-4D42-9765-A5CD9A25F531}">
  <ds:schemaRefs>
    <ds:schemaRef ds:uri="http://schemas.microsoft.com/sharepoint/v3/contenttype/forms"/>
  </ds:schemaRefs>
</ds:datastoreItem>
</file>

<file path=customXml/itemProps3.xml><?xml version="1.0" encoding="utf-8"?>
<ds:datastoreItem xmlns:ds="http://schemas.openxmlformats.org/officeDocument/2006/customXml" ds:itemID="{78C71B42-4016-428B-9745-27057802D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Celestial</Template>
  <TotalTime>1922</TotalTime>
  <Words>1842</Words>
  <Application>Microsoft Macintosh PowerPoint</Application>
  <PresentationFormat>Widescreen</PresentationFormat>
  <Paragraphs>252</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Century Gothic</vt:lpstr>
      <vt:lpstr>Courier New</vt:lpstr>
      <vt:lpstr>Wingdings</vt:lpstr>
      <vt:lpstr>Berlin</vt:lpstr>
      <vt:lpstr>PowerPoint Presentation</vt:lpstr>
      <vt:lpstr>Mentor approval </vt:lpstr>
      <vt:lpstr>Introduction</vt:lpstr>
      <vt:lpstr>Research Objectives </vt:lpstr>
      <vt:lpstr>Methodology </vt:lpstr>
      <vt:lpstr>STUDY SAMPLE: A closer look at 8 cdss platforms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Thank  you</vt:lpstr>
      <vt:lpstr>Pictorial Journey (1/2)</vt:lpstr>
      <vt:lpstr>Pictorial Journey (2/2)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MARKETING  MEETING</dc:title>
  <cp:lastModifiedBy>Anuj Bishnoi</cp:lastModifiedBy>
  <cp:revision>6</cp:revision>
  <dcterms:created xsi:type="dcterms:W3CDTF">2024-01-29T10:10:21Z</dcterms:created>
  <dcterms:modified xsi:type="dcterms:W3CDTF">2024-07-18T16:20:40Z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