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56" r:id="rId2"/>
    <p:sldId id="257" r:id="rId3"/>
    <p:sldId id="274" r:id="rId4"/>
    <p:sldId id="275" r:id="rId5"/>
    <p:sldId id="260" r:id="rId6"/>
    <p:sldId id="259" r:id="rId7"/>
    <p:sldId id="276" r:id="rId8"/>
    <p:sldId id="277" r:id="rId9"/>
    <p:sldId id="262" r:id="rId10"/>
    <p:sldId id="280" r:id="rId11"/>
    <p:sldId id="263" r:id="rId12"/>
    <p:sldId id="264" r:id="rId13"/>
    <p:sldId id="265" r:id="rId14"/>
    <p:sldId id="278" r:id="rId15"/>
    <p:sldId id="266" r:id="rId16"/>
    <p:sldId id="279" r:id="rId17"/>
    <p:sldId id="267" r:id="rId18"/>
    <p:sldId id="273" r:id="rId19"/>
    <p:sldId id="268"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8D49E-6BAF-43D0-B876-AD014E3870A2}" v="869" dt="2024-06-29T07:18:21.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78" d="100"/>
          <a:sy n="78" d="100"/>
        </p:scale>
        <p:origin x="8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SHKA SINGH" userId="3613e7c5c5c753bc" providerId="LiveId" clId="{3A98D49E-6BAF-43D0-B876-AD014E3870A2}"/>
    <pc:docChg chg="undo custSel addSld delSld modSld modMainMaster">
      <pc:chgData name="ANUSHKA SINGH" userId="3613e7c5c5c753bc" providerId="LiveId" clId="{3A98D49E-6BAF-43D0-B876-AD014E3870A2}" dt="2024-07-08T11:56:38.978" v="3389" actId="20577"/>
      <pc:docMkLst>
        <pc:docMk/>
      </pc:docMkLst>
      <pc:sldChg chg="addSp delSp modSp mod setBg modNotesTx">
        <pc:chgData name="ANUSHKA SINGH" userId="3613e7c5c5c753bc" providerId="LiveId" clId="{3A98D49E-6BAF-43D0-B876-AD014E3870A2}" dt="2024-07-08T11:56:38.978" v="3389" actId="20577"/>
        <pc:sldMkLst>
          <pc:docMk/>
          <pc:sldMk cId="3199225478" sldId="256"/>
        </pc:sldMkLst>
        <pc:spChg chg="mod">
          <ac:chgData name="ANUSHKA SINGH" userId="3613e7c5c5c753bc" providerId="LiveId" clId="{3A98D49E-6BAF-43D0-B876-AD014E3870A2}" dt="2024-07-08T11:56:38.978" v="3389" actId="20577"/>
          <ac:spMkLst>
            <pc:docMk/>
            <pc:sldMk cId="3199225478" sldId="256"/>
            <ac:spMk id="2" creationId="{6189BD04-9EFD-5298-48E0-BBFFD10429A7}"/>
          </ac:spMkLst>
        </pc:spChg>
        <pc:spChg chg="mod">
          <ac:chgData name="ANUSHKA SINGH" userId="3613e7c5c5c753bc" providerId="LiveId" clId="{3A98D49E-6BAF-43D0-B876-AD014E3870A2}" dt="2024-06-17T09:08:15.984" v="1961" actId="1076"/>
          <ac:spMkLst>
            <pc:docMk/>
            <pc:sldMk cId="3199225478" sldId="256"/>
            <ac:spMk id="3" creationId="{7673AE62-677A-E7A9-D759-F10B648DEED4}"/>
          </ac:spMkLst>
        </pc:spChg>
        <pc:spChg chg="del">
          <ac:chgData name="ANUSHKA SINGH" userId="3613e7c5c5c753bc" providerId="LiveId" clId="{3A98D49E-6BAF-43D0-B876-AD014E3870A2}" dt="2024-06-15T06:35:16.830" v="1085" actId="478"/>
          <ac:spMkLst>
            <pc:docMk/>
            <pc:sldMk cId="3199225478" sldId="256"/>
            <ac:spMk id="5" creationId="{D624A4A6-17A9-4392-BB4C-06FEF16CF7A3}"/>
          </ac:spMkLst>
        </pc:spChg>
        <pc:picChg chg="mod">
          <ac:chgData name="ANUSHKA SINGH" userId="3613e7c5c5c753bc" providerId="LiveId" clId="{3A98D49E-6BAF-43D0-B876-AD014E3870A2}" dt="2024-06-14T18:18:23.450" v="712" actId="14100"/>
          <ac:picMkLst>
            <pc:docMk/>
            <pc:sldMk cId="3199225478" sldId="256"/>
            <ac:picMk id="7" creationId="{6A5D235C-68B3-B360-0BE2-EE01D32938FF}"/>
          </ac:picMkLst>
        </pc:picChg>
        <pc:picChg chg="add mod">
          <ac:chgData name="ANUSHKA SINGH" userId="3613e7c5c5c753bc" providerId="LiveId" clId="{3A98D49E-6BAF-43D0-B876-AD014E3870A2}" dt="2024-06-15T06:31:49.261" v="1084" actId="14100"/>
          <ac:picMkLst>
            <pc:docMk/>
            <pc:sldMk cId="3199225478" sldId="256"/>
            <ac:picMk id="8" creationId="{CADCD0C4-159A-7C8A-41A0-351E94D6AA7E}"/>
          </ac:picMkLst>
        </pc:picChg>
      </pc:sldChg>
      <pc:sldChg chg="addSp delSp modSp mod">
        <pc:chgData name="ANUSHKA SINGH" userId="3613e7c5c5c753bc" providerId="LiveId" clId="{3A98D49E-6BAF-43D0-B876-AD014E3870A2}" dt="2024-06-17T10:45:47.244" v="2122" actId="14100"/>
        <pc:sldMkLst>
          <pc:docMk/>
          <pc:sldMk cId="2861094314" sldId="257"/>
        </pc:sldMkLst>
        <pc:spChg chg="mod">
          <ac:chgData name="ANUSHKA SINGH" userId="3613e7c5c5c753bc" providerId="LiveId" clId="{3A98D49E-6BAF-43D0-B876-AD014E3870A2}" dt="2024-06-15T10:05:03.621" v="1911" actId="2711"/>
          <ac:spMkLst>
            <pc:docMk/>
            <pc:sldMk cId="2861094314" sldId="257"/>
            <ac:spMk id="2" creationId="{E2872094-D36A-007C-818C-6DC4FC39F74F}"/>
          </ac:spMkLst>
        </pc:spChg>
        <pc:spChg chg="del">
          <ac:chgData name="ANUSHKA SINGH" userId="3613e7c5c5c753bc" providerId="LiveId" clId="{3A98D49E-6BAF-43D0-B876-AD014E3870A2}" dt="2024-06-17T10:45:31.578" v="2118" actId="22"/>
          <ac:spMkLst>
            <pc:docMk/>
            <pc:sldMk cId="2861094314" sldId="257"/>
            <ac:spMk id="3" creationId="{2DB44169-B653-8FCC-211C-27ABE8FE014A}"/>
          </ac:spMkLst>
        </pc:spChg>
        <pc:spChg chg="del">
          <ac:chgData name="ANUSHKA SINGH" userId="3613e7c5c5c753bc" providerId="LiveId" clId="{3A98D49E-6BAF-43D0-B876-AD014E3870A2}" dt="2024-06-15T06:37:19.525" v="1101" actId="478"/>
          <ac:spMkLst>
            <pc:docMk/>
            <pc:sldMk cId="2861094314" sldId="257"/>
            <ac:spMk id="5" creationId="{F264D377-7310-FC9A-E728-3B686E1BEA5E}"/>
          </ac:spMkLst>
        </pc:spChg>
        <pc:picChg chg="del">
          <ac:chgData name="ANUSHKA SINGH" userId="3613e7c5c5c753bc" providerId="LiveId" clId="{3A98D49E-6BAF-43D0-B876-AD014E3870A2}" dt="2024-06-14T18:21:18.053" v="713" actId="478"/>
          <ac:picMkLst>
            <pc:docMk/>
            <pc:sldMk cId="2861094314" sldId="257"/>
            <ac:picMk id="6" creationId="{623EA6A3-2D9E-C718-EBF4-5B7AFD95B080}"/>
          </ac:picMkLst>
        </pc:picChg>
        <pc:picChg chg="add mod">
          <ac:chgData name="ANUSHKA SINGH" userId="3613e7c5c5c753bc" providerId="LiveId" clId="{3A98D49E-6BAF-43D0-B876-AD014E3870A2}" dt="2024-06-15T06:35:26.878" v="1086"/>
          <ac:picMkLst>
            <pc:docMk/>
            <pc:sldMk cId="2861094314" sldId="257"/>
            <ac:picMk id="6" creationId="{907DC462-5AF2-679E-DF1E-84C2395DC294}"/>
          </ac:picMkLst>
        </pc:picChg>
        <pc:picChg chg="add mod">
          <ac:chgData name="ANUSHKA SINGH" userId="3613e7c5c5c753bc" providerId="LiveId" clId="{3A98D49E-6BAF-43D0-B876-AD014E3870A2}" dt="2024-06-14T18:21:19.048" v="714"/>
          <ac:picMkLst>
            <pc:docMk/>
            <pc:sldMk cId="2861094314" sldId="257"/>
            <ac:picMk id="7" creationId="{0A1E0A80-ED80-FC3A-644A-89E54468BEF7}"/>
          </ac:picMkLst>
        </pc:picChg>
        <pc:picChg chg="add mod ord">
          <ac:chgData name="ANUSHKA SINGH" userId="3613e7c5c5c753bc" providerId="LiveId" clId="{3A98D49E-6BAF-43D0-B876-AD014E3870A2}" dt="2024-06-17T10:45:47.244" v="2122" actId="14100"/>
          <ac:picMkLst>
            <pc:docMk/>
            <pc:sldMk cId="2861094314" sldId="257"/>
            <ac:picMk id="8" creationId="{191371F3-9025-9145-9753-22502A3F0876}"/>
          </ac:picMkLst>
        </pc:picChg>
      </pc:sldChg>
      <pc:sldChg chg="addSp delSp modSp mod">
        <pc:chgData name="ANUSHKA SINGH" userId="3613e7c5c5c753bc" providerId="LiveId" clId="{3A98D49E-6BAF-43D0-B876-AD014E3870A2}" dt="2024-06-29T05:51:19.234" v="2781" actId="6549"/>
        <pc:sldMkLst>
          <pc:docMk/>
          <pc:sldMk cId="459109267" sldId="259"/>
        </pc:sldMkLst>
        <pc:spChg chg="mod">
          <ac:chgData name="ANUSHKA SINGH" userId="3613e7c5c5c753bc" providerId="LiveId" clId="{3A98D49E-6BAF-43D0-B876-AD014E3870A2}" dt="2024-06-17T09:09:03.564" v="1966" actId="20577"/>
          <ac:spMkLst>
            <pc:docMk/>
            <pc:sldMk cId="459109267" sldId="259"/>
            <ac:spMk id="2" creationId="{3096DAF6-311E-0255-B1ED-7410C0285961}"/>
          </ac:spMkLst>
        </pc:spChg>
        <pc:spChg chg="mod">
          <ac:chgData name="ANUSHKA SINGH" userId="3613e7c5c5c753bc" providerId="LiveId" clId="{3A98D49E-6BAF-43D0-B876-AD014E3870A2}" dt="2024-06-15T09:43:43.979" v="1827" actId="1076"/>
          <ac:spMkLst>
            <pc:docMk/>
            <pc:sldMk cId="459109267" sldId="259"/>
            <ac:spMk id="3" creationId="{70665C76-273B-9A86-DBC1-54F437B85A44}"/>
          </ac:spMkLst>
        </pc:spChg>
        <pc:spChg chg="del">
          <ac:chgData name="ANUSHKA SINGH" userId="3613e7c5c5c753bc" providerId="LiveId" clId="{3A98D49E-6BAF-43D0-B876-AD014E3870A2}" dt="2024-06-14T18:06:19.521" v="653" actId="478"/>
          <ac:spMkLst>
            <pc:docMk/>
            <pc:sldMk cId="459109267" sldId="259"/>
            <ac:spMk id="5" creationId="{13826005-CE28-7D60-D38A-A20359BF8D20}"/>
          </ac:spMkLst>
        </pc:spChg>
        <pc:spChg chg="add mod">
          <ac:chgData name="ANUSHKA SINGH" userId="3613e7c5c5c753bc" providerId="LiveId" clId="{3A98D49E-6BAF-43D0-B876-AD014E3870A2}" dt="2024-06-15T09:43:38.769" v="1826" actId="1076"/>
          <ac:spMkLst>
            <pc:docMk/>
            <pc:sldMk cId="459109267" sldId="259"/>
            <ac:spMk id="6" creationId="{7B7B5C09-9161-5156-105A-0F8FB5957AC7}"/>
          </ac:spMkLst>
        </pc:spChg>
        <pc:spChg chg="add mod">
          <ac:chgData name="ANUSHKA SINGH" userId="3613e7c5c5c753bc" providerId="LiveId" clId="{3A98D49E-6BAF-43D0-B876-AD014E3870A2}" dt="2024-06-29T05:51:19.234" v="2781" actId="6549"/>
          <ac:spMkLst>
            <pc:docMk/>
            <pc:sldMk cId="459109267" sldId="259"/>
            <ac:spMk id="7" creationId="{9AF16F32-EA2E-C11C-2B81-F19AC832AA3D}"/>
          </ac:spMkLst>
        </pc:spChg>
        <pc:picChg chg="add mod">
          <ac:chgData name="ANUSHKA SINGH" userId="3613e7c5c5c753bc" providerId="LiveId" clId="{3A98D49E-6BAF-43D0-B876-AD014E3870A2}" dt="2024-06-15T06:35:51.031" v="1090"/>
          <ac:picMkLst>
            <pc:docMk/>
            <pc:sldMk cId="459109267" sldId="259"/>
            <ac:picMk id="5" creationId="{FA4E11FC-9219-653E-AF77-AB59D62ADDA5}"/>
          </ac:picMkLst>
        </pc:picChg>
        <pc:picChg chg="del">
          <ac:chgData name="ANUSHKA SINGH" userId="3613e7c5c5c753bc" providerId="LiveId" clId="{3A98D49E-6BAF-43D0-B876-AD014E3870A2}" dt="2024-06-14T18:21:38.570" v="721" actId="478"/>
          <ac:picMkLst>
            <pc:docMk/>
            <pc:sldMk cId="459109267" sldId="259"/>
            <ac:picMk id="6" creationId="{096665F7-D441-D56F-3223-09638E620763}"/>
          </ac:picMkLst>
        </pc:picChg>
        <pc:picChg chg="add mod">
          <ac:chgData name="ANUSHKA SINGH" userId="3613e7c5c5c753bc" providerId="LiveId" clId="{3A98D49E-6BAF-43D0-B876-AD014E3870A2}" dt="2024-06-14T18:21:39.656" v="722"/>
          <ac:picMkLst>
            <pc:docMk/>
            <pc:sldMk cId="459109267" sldId="259"/>
            <ac:picMk id="8" creationId="{DF19ADA8-F66A-2833-D2C7-5D759ED873F9}"/>
          </ac:picMkLst>
        </pc:picChg>
      </pc:sldChg>
      <pc:sldChg chg="addSp delSp modSp mod">
        <pc:chgData name="ANUSHKA SINGH" userId="3613e7c5c5c753bc" providerId="LiveId" clId="{3A98D49E-6BAF-43D0-B876-AD014E3870A2}" dt="2024-06-29T06:42:47.631" v="2954" actId="5793"/>
        <pc:sldMkLst>
          <pc:docMk/>
          <pc:sldMk cId="3544687849" sldId="260"/>
        </pc:sldMkLst>
        <pc:spChg chg="mod">
          <ac:chgData name="ANUSHKA SINGH" userId="3613e7c5c5c753bc" providerId="LiveId" clId="{3A98D49E-6BAF-43D0-B876-AD014E3870A2}" dt="2024-06-15T10:04:51.973" v="1910" actId="2711"/>
          <ac:spMkLst>
            <pc:docMk/>
            <pc:sldMk cId="3544687849" sldId="260"/>
            <ac:spMk id="2" creationId="{EA4904D3-A247-E528-2115-156C18874265}"/>
          </ac:spMkLst>
        </pc:spChg>
        <pc:spChg chg="mod">
          <ac:chgData name="ANUSHKA SINGH" userId="3613e7c5c5c753bc" providerId="LiveId" clId="{3A98D49E-6BAF-43D0-B876-AD014E3870A2}" dt="2024-06-29T06:42:47.631" v="2954" actId="5793"/>
          <ac:spMkLst>
            <pc:docMk/>
            <pc:sldMk cId="3544687849" sldId="260"/>
            <ac:spMk id="3" creationId="{8C6D7DE2-7518-3B77-F975-509EE81FC92A}"/>
          </ac:spMkLst>
        </pc:spChg>
        <pc:spChg chg="del">
          <ac:chgData name="ANUSHKA SINGH" userId="3613e7c5c5c753bc" providerId="LiveId" clId="{3A98D49E-6BAF-43D0-B876-AD014E3870A2}" dt="2024-06-15T09:31:07.093" v="1803" actId="478"/>
          <ac:spMkLst>
            <pc:docMk/>
            <pc:sldMk cId="3544687849" sldId="260"/>
            <ac:spMk id="5" creationId="{8844328F-626B-70E2-D0C5-F16A1E592868}"/>
          </ac:spMkLst>
        </pc:spChg>
        <pc:picChg chg="del">
          <ac:chgData name="ANUSHKA SINGH" userId="3613e7c5c5c753bc" providerId="LiveId" clId="{3A98D49E-6BAF-43D0-B876-AD014E3870A2}" dt="2024-06-14T18:21:34.027" v="719" actId="478"/>
          <ac:picMkLst>
            <pc:docMk/>
            <pc:sldMk cId="3544687849" sldId="260"/>
            <ac:picMk id="6" creationId="{59DE848F-23EA-DD10-7CA9-E5A35CA4CEC0}"/>
          </ac:picMkLst>
        </pc:picChg>
        <pc:picChg chg="add mod">
          <ac:chgData name="ANUSHKA SINGH" userId="3613e7c5c5c753bc" providerId="LiveId" clId="{3A98D49E-6BAF-43D0-B876-AD014E3870A2}" dt="2024-06-15T06:35:38.216" v="1089"/>
          <ac:picMkLst>
            <pc:docMk/>
            <pc:sldMk cId="3544687849" sldId="260"/>
            <ac:picMk id="6" creationId="{A7CEE9A2-DB7F-C15C-A76F-A6D4834BB322}"/>
          </ac:picMkLst>
        </pc:picChg>
        <pc:picChg chg="add mod">
          <ac:chgData name="ANUSHKA SINGH" userId="3613e7c5c5c753bc" providerId="LiveId" clId="{3A98D49E-6BAF-43D0-B876-AD014E3870A2}" dt="2024-06-14T18:21:34.881" v="720"/>
          <ac:picMkLst>
            <pc:docMk/>
            <pc:sldMk cId="3544687849" sldId="260"/>
            <ac:picMk id="7" creationId="{5353A752-A293-4AF0-A140-98456C737C31}"/>
          </ac:picMkLst>
        </pc:picChg>
      </pc:sldChg>
      <pc:sldChg chg="addSp delSp modSp del mod">
        <pc:chgData name="ANUSHKA SINGH" userId="3613e7c5c5c753bc" providerId="LiveId" clId="{3A98D49E-6BAF-43D0-B876-AD014E3870A2}" dt="2024-06-14T17:31:03.139" v="338" actId="2696"/>
        <pc:sldMkLst>
          <pc:docMk/>
          <pc:sldMk cId="1206244218" sldId="261"/>
        </pc:sldMkLst>
        <pc:spChg chg="mod">
          <ac:chgData name="ANUSHKA SINGH" userId="3613e7c5c5c753bc" providerId="LiveId" clId="{3A98D49E-6BAF-43D0-B876-AD014E3870A2}" dt="2024-06-14T16:52:43.775" v="183" actId="1076"/>
          <ac:spMkLst>
            <pc:docMk/>
            <pc:sldMk cId="1206244218" sldId="261"/>
            <ac:spMk id="2" creationId="{DA9672BA-4BE1-529E-07EC-8F4A53233F03}"/>
          </ac:spMkLst>
        </pc:spChg>
        <pc:spChg chg="mod">
          <ac:chgData name="ANUSHKA SINGH" userId="3613e7c5c5c753bc" providerId="LiveId" clId="{3A98D49E-6BAF-43D0-B876-AD014E3870A2}" dt="2024-06-14T16:52:53.017" v="185" actId="27636"/>
          <ac:spMkLst>
            <pc:docMk/>
            <pc:sldMk cId="1206244218" sldId="261"/>
            <ac:spMk id="3" creationId="{C69F77E6-6698-55B6-C98F-1338F8539D37}"/>
          </ac:spMkLst>
        </pc:spChg>
        <pc:spChg chg="del">
          <ac:chgData name="ANUSHKA SINGH" userId="3613e7c5c5c753bc" providerId="LiveId" clId="{3A98D49E-6BAF-43D0-B876-AD014E3870A2}" dt="2024-06-14T16:52:07.162" v="175" actId="478"/>
          <ac:spMkLst>
            <pc:docMk/>
            <pc:sldMk cId="1206244218" sldId="261"/>
            <ac:spMk id="5" creationId="{6F6DCD10-8A3E-7240-0E8B-DDE634E0B5E4}"/>
          </ac:spMkLst>
        </pc:spChg>
        <pc:spChg chg="add mod">
          <ac:chgData name="ANUSHKA SINGH" userId="3613e7c5c5c753bc" providerId="LiveId" clId="{3A98D49E-6BAF-43D0-B876-AD014E3870A2}" dt="2024-06-14T16:39:52.165" v="111" actId="1076"/>
          <ac:spMkLst>
            <pc:docMk/>
            <pc:sldMk cId="1206244218" sldId="261"/>
            <ac:spMk id="7" creationId="{17FB2231-6B19-5937-5200-2639F5FA6693}"/>
          </ac:spMkLst>
        </pc:spChg>
        <pc:spChg chg="add mod">
          <ac:chgData name="ANUSHKA SINGH" userId="3613e7c5c5c753bc" providerId="LiveId" clId="{3A98D49E-6BAF-43D0-B876-AD014E3870A2}" dt="2024-06-14T16:41:47.977" v="113" actId="1076"/>
          <ac:spMkLst>
            <pc:docMk/>
            <pc:sldMk cId="1206244218" sldId="261"/>
            <ac:spMk id="8" creationId="{0E3F7DFE-1426-4100-ED9D-4D2A34DB1211}"/>
          </ac:spMkLst>
        </pc:spChg>
        <pc:spChg chg="add mod">
          <ac:chgData name="ANUSHKA SINGH" userId="3613e7c5c5c753bc" providerId="LiveId" clId="{3A98D49E-6BAF-43D0-B876-AD014E3870A2}" dt="2024-06-14T16:50:48.052" v="115" actId="1076"/>
          <ac:spMkLst>
            <pc:docMk/>
            <pc:sldMk cId="1206244218" sldId="261"/>
            <ac:spMk id="9" creationId="{E5A79C80-1B93-4DC8-0C51-81D54176D22D}"/>
          </ac:spMkLst>
        </pc:spChg>
        <pc:spChg chg="add mod">
          <ac:chgData name="ANUSHKA SINGH" userId="3613e7c5c5c753bc" providerId="LiveId" clId="{3A98D49E-6BAF-43D0-B876-AD014E3870A2}" dt="2024-06-14T17:01:29.141" v="223" actId="27636"/>
          <ac:spMkLst>
            <pc:docMk/>
            <pc:sldMk cId="1206244218" sldId="261"/>
            <ac:spMk id="10" creationId="{0476A1B3-78F4-336F-C830-1151B01E85F0}"/>
          </ac:spMkLst>
        </pc:spChg>
      </pc:sldChg>
      <pc:sldChg chg="addSp delSp modSp mod">
        <pc:chgData name="ANUSHKA SINGH" userId="3613e7c5c5c753bc" providerId="LiveId" clId="{3A98D49E-6BAF-43D0-B876-AD014E3870A2}" dt="2024-06-29T07:18:24.482" v="3308" actId="20577"/>
        <pc:sldMkLst>
          <pc:docMk/>
          <pc:sldMk cId="1373306154" sldId="262"/>
        </pc:sldMkLst>
        <pc:spChg chg="mod">
          <ac:chgData name="ANUSHKA SINGH" userId="3613e7c5c5c753bc" providerId="LiveId" clId="{3A98D49E-6BAF-43D0-B876-AD014E3870A2}" dt="2024-06-17T09:09:39.865" v="1981" actId="20577"/>
          <ac:spMkLst>
            <pc:docMk/>
            <pc:sldMk cId="1373306154" sldId="262"/>
            <ac:spMk id="2" creationId="{E63E1AFC-9CD1-08C8-0F87-3A71E5733E59}"/>
          </ac:spMkLst>
        </pc:spChg>
        <pc:spChg chg="add del">
          <ac:chgData name="ANUSHKA SINGH" userId="3613e7c5c5c753bc" providerId="LiveId" clId="{3A98D49E-6BAF-43D0-B876-AD014E3870A2}" dt="2024-06-14T18:13:24.951" v="690"/>
          <ac:spMkLst>
            <pc:docMk/>
            <pc:sldMk cId="1373306154" sldId="262"/>
            <ac:spMk id="3" creationId="{2DD0E2DC-1F64-6150-E936-2EFC08A56F0F}"/>
          </ac:spMkLst>
        </pc:spChg>
        <pc:spChg chg="del mod">
          <ac:chgData name="ANUSHKA SINGH" userId="3613e7c5c5c753bc" providerId="LiveId" clId="{3A98D49E-6BAF-43D0-B876-AD014E3870A2}" dt="2024-06-14T18:16:34.802" v="708" actId="478"/>
          <ac:spMkLst>
            <pc:docMk/>
            <pc:sldMk cId="1373306154" sldId="262"/>
            <ac:spMk id="5" creationId="{606B1AD0-3937-0010-0111-E6BE0A3744C4}"/>
          </ac:spMkLst>
        </pc:spChg>
        <pc:spChg chg="add del mod">
          <ac:chgData name="ANUSHKA SINGH" userId="3613e7c5c5c753bc" providerId="LiveId" clId="{3A98D49E-6BAF-43D0-B876-AD014E3870A2}" dt="2024-06-29T06:45:16.619" v="2960" actId="478"/>
          <ac:spMkLst>
            <pc:docMk/>
            <pc:sldMk cId="1373306154" sldId="262"/>
            <ac:spMk id="6" creationId="{5A0098DD-0052-BF7E-E896-8AD6097DBB48}"/>
          </ac:spMkLst>
        </pc:spChg>
        <pc:spChg chg="add mod">
          <ac:chgData name="ANUSHKA SINGH" userId="3613e7c5c5c753bc" providerId="LiveId" clId="{3A98D49E-6BAF-43D0-B876-AD014E3870A2}" dt="2024-06-14T18:12:51.806" v="689"/>
          <ac:spMkLst>
            <pc:docMk/>
            <pc:sldMk cId="1373306154" sldId="262"/>
            <ac:spMk id="8" creationId="{7FF4D689-4228-59B9-BEF2-B39B2E1666B6}"/>
          </ac:spMkLst>
        </pc:spChg>
        <pc:spChg chg="add del mod">
          <ac:chgData name="ANUSHKA SINGH" userId="3613e7c5c5c753bc" providerId="LiveId" clId="{3A98D49E-6BAF-43D0-B876-AD014E3870A2}" dt="2024-06-29T06:46:32.812" v="2966" actId="3680"/>
          <ac:spMkLst>
            <pc:docMk/>
            <pc:sldMk cId="1373306154" sldId="262"/>
            <ac:spMk id="8" creationId="{D237BEA2-29B0-9C8A-EF16-C7CB96493AA2}"/>
          </ac:spMkLst>
        </pc:spChg>
        <pc:spChg chg="add mod">
          <ac:chgData name="ANUSHKA SINGH" userId="3613e7c5c5c753bc" providerId="LiveId" clId="{3A98D49E-6BAF-43D0-B876-AD014E3870A2}" dt="2024-06-14T18:12:51.806" v="689"/>
          <ac:spMkLst>
            <pc:docMk/>
            <pc:sldMk cId="1373306154" sldId="262"/>
            <ac:spMk id="9" creationId="{19F5A1A7-E9DA-B9C6-066D-D88F5948F8ED}"/>
          </ac:spMkLst>
        </pc:spChg>
        <pc:spChg chg="add mod">
          <ac:chgData name="ANUSHKA SINGH" userId="3613e7c5c5c753bc" providerId="LiveId" clId="{3A98D49E-6BAF-43D0-B876-AD014E3870A2}" dt="2024-06-14T18:12:51.806" v="689"/>
          <ac:spMkLst>
            <pc:docMk/>
            <pc:sldMk cId="1373306154" sldId="262"/>
            <ac:spMk id="10" creationId="{5B221A41-ECB5-5AFD-BBDC-774D58F3D7E5}"/>
          </ac:spMkLst>
        </pc:spChg>
        <pc:spChg chg="add mod">
          <ac:chgData name="ANUSHKA SINGH" userId="3613e7c5c5c753bc" providerId="LiveId" clId="{3A98D49E-6BAF-43D0-B876-AD014E3870A2}" dt="2024-06-14T18:13:24.951" v="690"/>
          <ac:spMkLst>
            <pc:docMk/>
            <pc:sldMk cId="1373306154" sldId="262"/>
            <ac:spMk id="12" creationId="{4C7F7D5D-8FDD-28B7-FECD-091CA19BBA5A}"/>
          </ac:spMkLst>
        </pc:spChg>
        <pc:spChg chg="add del mod">
          <ac:chgData name="ANUSHKA SINGH" userId="3613e7c5c5c753bc" providerId="LiveId" clId="{3A98D49E-6BAF-43D0-B876-AD014E3870A2}" dt="2024-06-14T18:13:47.006" v="693" actId="478"/>
          <ac:spMkLst>
            <pc:docMk/>
            <pc:sldMk cId="1373306154" sldId="262"/>
            <ac:spMk id="13" creationId="{651BD1AD-6F5A-F789-8FF0-55706FBC9C99}"/>
          </ac:spMkLst>
        </pc:spChg>
        <pc:spChg chg="add del mod">
          <ac:chgData name="ANUSHKA SINGH" userId="3613e7c5c5c753bc" providerId="LiveId" clId="{3A98D49E-6BAF-43D0-B876-AD014E3870A2}" dt="2024-06-14T18:13:40.940" v="692" actId="478"/>
          <ac:spMkLst>
            <pc:docMk/>
            <pc:sldMk cId="1373306154" sldId="262"/>
            <ac:spMk id="14" creationId="{4C166C18-DB05-A626-7DD8-59A7745D9DAA}"/>
          </ac:spMkLst>
        </pc:spChg>
        <pc:spChg chg="add del mod">
          <ac:chgData name="ANUSHKA SINGH" userId="3613e7c5c5c753bc" providerId="LiveId" clId="{3A98D49E-6BAF-43D0-B876-AD014E3870A2}" dt="2024-06-14T19:08:44.756" v="760"/>
          <ac:spMkLst>
            <pc:docMk/>
            <pc:sldMk cId="1373306154" sldId="262"/>
            <ac:spMk id="17" creationId="{5A534597-8849-7411-6D74-702E5DC297C4}"/>
          </ac:spMkLst>
        </pc:spChg>
        <pc:spChg chg="add del mod">
          <ac:chgData name="ANUSHKA SINGH" userId="3613e7c5c5c753bc" providerId="LiveId" clId="{3A98D49E-6BAF-43D0-B876-AD014E3870A2}" dt="2024-06-14T19:08:49.817" v="762" actId="478"/>
          <ac:spMkLst>
            <pc:docMk/>
            <pc:sldMk cId="1373306154" sldId="262"/>
            <ac:spMk id="19" creationId="{BD3C132D-70DE-CA4A-F028-9E65C38E5219}"/>
          </ac:spMkLst>
        </pc:spChg>
        <pc:spChg chg="add del mod">
          <ac:chgData name="ANUSHKA SINGH" userId="3613e7c5c5c753bc" providerId="LiveId" clId="{3A98D49E-6BAF-43D0-B876-AD014E3870A2}" dt="2024-06-14T19:09:10.153" v="764" actId="478"/>
          <ac:spMkLst>
            <pc:docMk/>
            <pc:sldMk cId="1373306154" sldId="262"/>
            <ac:spMk id="20" creationId="{FA8A2964-AF67-AE84-5A8E-DA61FEAC03AF}"/>
          </ac:spMkLst>
        </pc:spChg>
        <pc:spChg chg="add del mod">
          <ac:chgData name="ANUSHKA SINGH" userId="3613e7c5c5c753bc" providerId="LiveId" clId="{3A98D49E-6BAF-43D0-B876-AD014E3870A2}" dt="2024-06-14T19:09:05.438" v="763" actId="478"/>
          <ac:spMkLst>
            <pc:docMk/>
            <pc:sldMk cId="1373306154" sldId="262"/>
            <ac:spMk id="21" creationId="{BCA23DB5-6617-E175-B558-388EE51C5787}"/>
          </ac:spMkLst>
        </pc:spChg>
        <pc:spChg chg="add mod">
          <ac:chgData name="ANUSHKA SINGH" userId="3613e7c5c5c753bc" providerId="LiveId" clId="{3A98D49E-6BAF-43D0-B876-AD014E3870A2}" dt="2024-06-14T19:08:47.964" v="761" actId="478"/>
          <ac:spMkLst>
            <pc:docMk/>
            <pc:sldMk cId="1373306154" sldId="262"/>
            <ac:spMk id="22" creationId="{093C7D7B-6A91-1911-D01B-9EFD1CC1A69F}"/>
          </ac:spMkLst>
        </pc:spChg>
        <pc:graphicFrameChg chg="add mod">
          <ac:chgData name="ANUSHKA SINGH" userId="3613e7c5c5c753bc" providerId="LiveId" clId="{3A98D49E-6BAF-43D0-B876-AD014E3870A2}" dt="2024-06-14T18:12:51.806" v="689"/>
          <ac:graphicFrameMkLst>
            <pc:docMk/>
            <pc:sldMk cId="1373306154" sldId="262"/>
            <ac:graphicFrameMk id="7" creationId="{272D73F5-BC3D-668B-3CE9-596A21209950}"/>
          </ac:graphicFrameMkLst>
        </pc:graphicFrameChg>
        <pc:graphicFrameChg chg="add mod ord modGraphic">
          <ac:chgData name="ANUSHKA SINGH" userId="3613e7c5c5c753bc" providerId="LiveId" clId="{3A98D49E-6BAF-43D0-B876-AD014E3870A2}" dt="2024-06-29T07:18:24.482" v="3308" actId="20577"/>
          <ac:graphicFrameMkLst>
            <pc:docMk/>
            <pc:sldMk cId="1373306154" sldId="262"/>
            <ac:graphicFrameMk id="9" creationId="{3BF120AB-372F-A50C-AD88-F25E6845212B}"/>
          </ac:graphicFrameMkLst>
        </pc:graphicFrameChg>
        <pc:graphicFrameChg chg="add del mod modGraphic">
          <ac:chgData name="ANUSHKA SINGH" userId="3613e7c5c5c753bc" providerId="LiveId" clId="{3A98D49E-6BAF-43D0-B876-AD014E3870A2}" dt="2024-06-14T18:43:24.461" v="759" actId="478"/>
          <ac:graphicFrameMkLst>
            <pc:docMk/>
            <pc:sldMk cId="1373306154" sldId="262"/>
            <ac:graphicFrameMk id="11" creationId="{858B1123-2B1C-090A-C735-3B0CE7143912}"/>
          </ac:graphicFrameMkLst>
        </pc:graphicFrameChg>
        <pc:graphicFrameChg chg="add del mod modGraphic">
          <ac:chgData name="ANUSHKA SINGH" userId="3613e7c5c5c753bc" providerId="LiveId" clId="{3A98D49E-6BAF-43D0-B876-AD014E3870A2}" dt="2024-06-29T06:46:11.990" v="2965" actId="478"/>
          <ac:graphicFrameMkLst>
            <pc:docMk/>
            <pc:sldMk cId="1373306154" sldId="262"/>
            <ac:graphicFrameMk id="18" creationId="{5D0BE826-3826-BEC4-D336-79A7AA0A476D}"/>
          </ac:graphicFrameMkLst>
        </pc:graphicFrameChg>
        <pc:picChg chg="add mod">
          <ac:chgData name="ANUSHKA SINGH" userId="3613e7c5c5c753bc" providerId="LiveId" clId="{3A98D49E-6BAF-43D0-B876-AD014E3870A2}" dt="2024-06-15T06:36:03.302" v="1093"/>
          <ac:picMkLst>
            <pc:docMk/>
            <pc:sldMk cId="1373306154" sldId="262"/>
            <ac:picMk id="3" creationId="{771FD93E-F4F0-39F6-104C-7AABBA483B6B}"/>
          </ac:picMkLst>
        </pc:picChg>
        <pc:picChg chg="del">
          <ac:chgData name="ANUSHKA SINGH" userId="3613e7c5c5c753bc" providerId="LiveId" clId="{3A98D49E-6BAF-43D0-B876-AD014E3870A2}" dt="2024-06-14T18:21:57.593" v="727" actId="478"/>
          <ac:picMkLst>
            <pc:docMk/>
            <pc:sldMk cId="1373306154" sldId="262"/>
            <ac:picMk id="6" creationId="{CC7E35C9-8D50-F7CA-E6F1-C10B29E0AEB2}"/>
          </ac:picMkLst>
        </pc:picChg>
        <pc:picChg chg="add mod">
          <ac:chgData name="ANUSHKA SINGH" userId="3613e7c5c5c753bc" providerId="LiveId" clId="{3A98D49E-6BAF-43D0-B876-AD014E3870A2}" dt="2024-06-14T18:21:58.412" v="728"/>
          <ac:picMkLst>
            <pc:docMk/>
            <pc:sldMk cId="1373306154" sldId="262"/>
            <ac:picMk id="15" creationId="{807185E2-9F55-29C9-F1BC-C6FAC00E946B}"/>
          </ac:picMkLst>
        </pc:picChg>
      </pc:sldChg>
      <pc:sldChg chg="addSp delSp modSp mod">
        <pc:chgData name="ANUSHKA SINGH" userId="3613e7c5c5c753bc" providerId="LiveId" clId="{3A98D49E-6BAF-43D0-B876-AD014E3870A2}" dt="2024-06-29T07:07:42.600" v="3081" actId="1076"/>
        <pc:sldMkLst>
          <pc:docMk/>
          <pc:sldMk cId="1911276768" sldId="263"/>
        </pc:sldMkLst>
        <pc:spChg chg="mod">
          <ac:chgData name="ANUSHKA SINGH" userId="3613e7c5c5c753bc" providerId="LiveId" clId="{3A98D49E-6BAF-43D0-B876-AD014E3870A2}" dt="2024-06-17T09:09:46.329" v="1986" actId="20577"/>
          <ac:spMkLst>
            <pc:docMk/>
            <pc:sldMk cId="1911276768" sldId="263"/>
            <ac:spMk id="2" creationId="{E63E1AFC-9CD1-08C8-0F87-3A71E5733E59}"/>
          </ac:spMkLst>
        </pc:spChg>
        <pc:spChg chg="del">
          <ac:chgData name="ANUSHKA SINGH" userId="3613e7c5c5c753bc" providerId="LiveId" clId="{3A98D49E-6BAF-43D0-B876-AD014E3870A2}" dt="2024-06-14T19:30:49.819" v="784"/>
          <ac:spMkLst>
            <pc:docMk/>
            <pc:sldMk cId="1911276768" sldId="263"/>
            <ac:spMk id="3" creationId="{2DD0E2DC-1F64-6150-E936-2EFC08A56F0F}"/>
          </ac:spMkLst>
        </pc:spChg>
        <pc:spChg chg="del">
          <ac:chgData name="ANUSHKA SINGH" userId="3613e7c5c5c753bc" providerId="LiveId" clId="{3A98D49E-6BAF-43D0-B876-AD014E3870A2}" dt="2024-06-14T19:31:13.795" v="790" actId="478"/>
          <ac:spMkLst>
            <pc:docMk/>
            <pc:sldMk cId="1911276768" sldId="263"/>
            <ac:spMk id="5" creationId="{8EF452A5-4A37-38F4-E86E-331DB996CC6B}"/>
          </ac:spMkLst>
        </pc:spChg>
        <pc:spChg chg="add del mod">
          <ac:chgData name="ANUSHKA SINGH" userId="3613e7c5c5c753bc" providerId="LiveId" clId="{3A98D49E-6BAF-43D0-B876-AD014E3870A2}" dt="2024-06-14T19:30:54.630" v="786" actId="478"/>
          <ac:spMkLst>
            <pc:docMk/>
            <pc:sldMk cId="1911276768" sldId="263"/>
            <ac:spMk id="9" creationId="{7BAA2D30-F922-D2DF-7855-4F206F43B05E}"/>
          </ac:spMkLst>
        </pc:spChg>
        <pc:spChg chg="add del mod">
          <ac:chgData name="ANUSHKA SINGH" userId="3613e7c5c5c753bc" providerId="LiveId" clId="{3A98D49E-6BAF-43D0-B876-AD014E3870A2}" dt="2024-06-14T19:31:05.830" v="789" actId="478"/>
          <ac:spMkLst>
            <pc:docMk/>
            <pc:sldMk cId="1911276768" sldId="263"/>
            <ac:spMk id="10" creationId="{57B6B19F-3A6A-92F4-C5A0-6F34CF2E47A9}"/>
          </ac:spMkLst>
        </pc:spChg>
        <pc:spChg chg="add del mod">
          <ac:chgData name="ANUSHKA SINGH" userId="3613e7c5c5c753bc" providerId="LiveId" clId="{3A98D49E-6BAF-43D0-B876-AD014E3870A2}" dt="2024-06-14T19:31:01.739" v="788" actId="478"/>
          <ac:spMkLst>
            <pc:docMk/>
            <pc:sldMk cId="1911276768" sldId="263"/>
            <ac:spMk id="11" creationId="{31ED74B3-5FD6-36AE-7C51-47E10DD4C9C2}"/>
          </ac:spMkLst>
        </pc:spChg>
        <pc:spChg chg="add mod">
          <ac:chgData name="ANUSHKA SINGH" userId="3613e7c5c5c753bc" providerId="LiveId" clId="{3A98D49E-6BAF-43D0-B876-AD014E3870A2}" dt="2024-06-14T19:30:52.838" v="785" actId="478"/>
          <ac:spMkLst>
            <pc:docMk/>
            <pc:sldMk cId="1911276768" sldId="263"/>
            <ac:spMk id="12" creationId="{20B2FB57-35B1-1E19-EB0F-70689C6FC986}"/>
          </ac:spMkLst>
        </pc:spChg>
        <pc:spChg chg="add del mod">
          <ac:chgData name="ANUSHKA SINGH" userId="3613e7c5c5c753bc" providerId="LiveId" clId="{3A98D49E-6BAF-43D0-B876-AD014E3870A2}" dt="2024-06-14T19:35:12.474" v="811"/>
          <ac:spMkLst>
            <pc:docMk/>
            <pc:sldMk cId="1911276768" sldId="263"/>
            <ac:spMk id="14" creationId="{D62B6848-C692-F0AB-3F62-1CF06F9C06C6}"/>
          </ac:spMkLst>
        </pc:spChg>
        <pc:spChg chg="add mod">
          <ac:chgData name="ANUSHKA SINGH" userId="3613e7c5c5c753bc" providerId="LiveId" clId="{3A98D49E-6BAF-43D0-B876-AD014E3870A2}" dt="2024-06-14T19:35:12.474" v="811"/>
          <ac:spMkLst>
            <pc:docMk/>
            <pc:sldMk cId="1911276768" sldId="263"/>
            <ac:spMk id="16" creationId="{8216CF0A-966D-DDB6-059A-3EE17581764B}"/>
          </ac:spMkLst>
        </pc:spChg>
        <pc:spChg chg="add del mod">
          <ac:chgData name="ANUSHKA SINGH" userId="3613e7c5c5c753bc" providerId="LiveId" clId="{3A98D49E-6BAF-43D0-B876-AD014E3870A2}" dt="2024-06-14T19:35:23.081" v="814" actId="478"/>
          <ac:spMkLst>
            <pc:docMk/>
            <pc:sldMk cId="1911276768" sldId="263"/>
            <ac:spMk id="17" creationId="{99C2F5E0-518D-57D9-71F3-34B465D29645}"/>
          </ac:spMkLst>
        </pc:spChg>
        <pc:spChg chg="add del mod">
          <ac:chgData name="ANUSHKA SINGH" userId="3613e7c5c5c753bc" providerId="LiveId" clId="{3A98D49E-6BAF-43D0-B876-AD014E3870A2}" dt="2024-06-14T19:35:20.429" v="813" actId="478"/>
          <ac:spMkLst>
            <pc:docMk/>
            <pc:sldMk cId="1911276768" sldId="263"/>
            <ac:spMk id="18" creationId="{1F4A8299-DFD8-10FA-77CE-8D8F807F57E2}"/>
          </ac:spMkLst>
        </pc:spChg>
        <pc:graphicFrameChg chg="add del mod modGraphic">
          <ac:chgData name="ANUSHKA SINGH" userId="3613e7c5c5c753bc" providerId="LiveId" clId="{3A98D49E-6BAF-43D0-B876-AD014E3870A2}" dt="2024-06-14T19:34:46.831" v="810" actId="478"/>
          <ac:graphicFrameMkLst>
            <pc:docMk/>
            <pc:sldMk cId="1911276768" sldId="263"/>
            <ac:graphicFrameMk id="8" creationId="{83EF5612-E8DA-02CF-959F-A3B8D0C50601}"/>
          </ac:graphicFrameMkLst>
        </pc:graphicFrameChg>
        <pc:graphicFrameChg chg="add mod modGraphic">
          <ac:chgData name="ANUSHKA SINGH" userId="3613e7c5c5c753bc" providerId="LiveId" clId="{3A98D49E-6BAF-43D0-B876-AD014E3870A2}" dt="2024-06-29T07:07:42.600" v="3081" actId="1076"/>
          <ac:graphicFrameMkLst>
            <pc:docMk/>
            <pc:sldMk cId="1911276768" sldId="263"/>
            <ac:graphicFrameMk id="15" creationId="{9CBD1B5B-6AA6-6863-B66F-A40179AB23A8}"/>
          </ac:graphicFrameMkLst>
        </pc:graphicFrameChg>
        <pc:picChg chg="add mod">
          <ac:chgData name="ANUSHKA SINGH" userId="3613e7c5c5c753bc" providerId="LiveId" clId="{3A98D49E-6BAF-43D0-B876-AD014E3870A2}" dt="2024-06-15T06:36:05.809" v="1094"/>
          <ac:picMkLst>
            <pc:docMk/>
            <pc:sldMk cId="1911276768" sldId="263"/>
            <ac:picMk id="3" creationId="{89FEBDA5-9E22-341D-90F7-4F1A1EB14388}"/>
          </ac:picMkLst>
        </pc:picChg>
        <pc:picChg chg="del">
          <ac:chgData name="ANUSHKA SINGH" userId="3613e7c5c5c753bc" providerId="LiveId" clId="{3A98D49E-6BAF-43D0-B876-AD014E3870A2}" dt="2024-06-14T18:22:02.964" v="729" actId="478"/>
          <ac:picMkLst>
            <pc:docMk/>
            <pc:sldMk cId="1911276768" sldId="263"/>
            <ac:picMk id="6" creationId="{FDE056D7-024E-A9C1-BBD7-5EE6669F64BF}"/>
          </ac:picMkLst>
        </pc:picChg>
        <pc:picChg chg="add mod">
          <ac:chgData name="ANUSHKA SINGH" userId="3613e7c5c5c753bc" providerId="LiveId" clId="{3A98D49E-6BAF-43D0-B876-AD014E3870A2}" dt="2024-06-14T18:22:03.863" v="730"/>
          <ac:picMkLst>
            <pc:docMk/>
            <pc:sldMk cId="1911276768" sldId="263"/>
            <ac:picMk id="7" creationId="{F5501BA5-FBD1-64E3-00B2-D65268059682}"/>
          </ac:picMkLst>
        </pc:picChg>
      </pc:sldChg>
      <pc:sldChg chg="addSp delSp modSp mod">
        <pc:chgData name="ANUSHKA SINGH" userId="3613e7c5c5c753bc" providerId="LiveId" clId="{3A98D49E-6BAF-43D0-B876-AD014E3870A2}" dt="2024-06-17T22:08:49.626" v="2396" actId="20577"/>
        <pc:sldMkLst>
          <pc:docMk/>
          <pc:sldMk cId="1498613200" sldId="264"/>
        </pc:sldMkLst>
        <pc:spChg chg="mod">
          <ac:chgData name="ANUSHKA SINGH" userId="3613e7c5c5c753bc" providerId="LiveId" clId="{3A98D49E-6BAF-43D0-B876-AD014E3870A2}" dt="2024-06-17T09:09:55.754" v="1992" actId="20577"/>
          <ac:spMkLst>
            <pc:docMk/>
            <pc:sldMk cId="1498613200" sldId="264"/>
            <ac:spMk id="2" creationId="{E63E1AFC-9CD1-08C8-0F87-3A71E5733E59}"/>
          </ac:spMkLst>
        </pc:spChg>
        <pc:spChg chg="del">
          <ac:chgData name="ANUSHKA SINGH" userId="3613e7c5c5c753bc" providerId="LiveId" clId="{3A98D49E-6BAF-43D0-B876-AD014E3870A2}" dt="2024-06-14T19:38:59.580" v="834"/>
          <ac:spMkLst>
            <pc:docMk/>
            <pc:sldMk cId="1498613200" sldId="264"/>
            <ac:spMk id="3" creationId="{2DD0E2DC-1F64-6150-E936-2EFC08A56F0F}"/>
          </ac:spMkLst>
        </pc:spChg>
        <pc:spChg chg="del">
          <ac:chgData name="ANUSHKA SINGH" userId="3613e7c5c5c753bc" providerId="LiveId" clId="{3A98D49E-6BAF-43D0-B876-AD014E3870A2}" dt="2024-06-14T19:39:13.107" v="837" actId="478"/>
          <ac:spMkLst>
            <pc:docMk/>
            <pc:sldMk cId="1498613200" sldId="264"/>
            <ac:spMk id="5" creationId="{BC6C537E-F258-FF89-BDC8-88EC70E7BEAF}"/>
          </ac:spMkLst>
        </pc:spChg>
        <pc:spChg chg="add mod">
          <ac:chgData name="ANUSHKA SINGH" userId="3613e7c5c5c753bc" providerId="LiveId" clId="{3A98D49E-6BAF-43D0-B876-AD014E3870A2}" dt="2024-06-14T19:38:59.580" v="834"/>
          <ac:spMkLst>
            <pc:docMk/>
            <pc:sldMk cId="1498613200" sldId="264"/>
            <ac:spMk id="9" creationId="{FBC1894A-3061-8428-F06D-AC9547A68EED}"/>
          </ac:spMkLst>
        </pc:spChg>
        <pc:spChg chg="add del mod">
          <ac:chgData name="ANUSHKA SINGH" userId="3613e7c5c5c753bc" providerId="LiveId" clId="{3A98D49E-6BAF-43D0-B876-AD014E3870A2}" dt="2024-06-14T19:39:09.159" v="836" actId="478"/>
          <ac:spMkLst>
            <pc:docMk/>
            <pc:sldMk cId="1498613200" sldId="264"/>
            <ac:spMk id="10" creationId="{B404E462-7410-C2F5-882A-E95763CD3055}"/>
          </ac:spMkLst>
        </pc:spChg>
        <pc:spChg chg="add del mod">
          <ac:chgData name="ANUSHKA SINGH" userId="3613e7c5c5c753bc" providerId="LiveId" clId="{3A98D49E-6BAF-43D0-B876-AD014E3870A2}" dt="2024-06-14T19:39:06.096" v="835" actId="478"/>
          <ac:spMkLst>
            <pc:docMk/>
            <pc:sldMk cId="1498613200" sldId="264"/>
            <ac:spMk id="11" creationId="{3C6C1781-601F-D831-1741-400061C98EA8}"/>
          </ac:spMkLst>
        </pc:spChg>
        <pc:graphicFrameChg chg="add mod modGraphic">
          <ac:chgData name="ANUSHKA SINGH" userId="3613e7c5c5c753bc" providerId="LiveId" clId="{3A98D49E-6BAF-43D0-B876-AD014E3870A2}" dt="2024-06-17T22:08:49.626" v="2396" actId="20577"/>
          <ac:graphicFrameMkLst>
            <pc:docMk/>
            <pc:sldMk cId="1498613200" sldId="264"/>
            <ac:graphicFrameMk id="8" creationId="{604C2D73-98C0-CAFF-17B3-826FD91A2204}"/>
          </ac:graphicFrameMkLst>
        </pc:graphicFrameChg>
        <pc:picChg chg="add mod">
          <ac:chgData name="ANUSHKA SINGH" userId="3613e7c5c5c753bc" providerId="LiveId" clId="{3A98D49E-6BAF-43D0-B876-AD014E3870A2}" dt="2024-06-15T06:36:07.893" v="1095"/>
          <ac:picMkLst>
            <pc:docMk/>
            <pc:sldMk cId="1498613200" sldId="264"/>
            <ac:picMk id="3" creationId="{D56143F5-F11A-600C-BB08-F321D92A2066}"/>
          </ac:picMkLst>
        </pc:picChg>
        <pc:picChg chg="del">
          <ac:chgData name="ANUSHKA SINGH" userId="3613e7c5c5c753bc" providerId="LiveId" clId="{3A98D49E-6BAF-43D0-B876-AD014E3870A2}" dt="2024-06-14T18:22:08.388" v="731" actId="478"/>
          <ac:picMkLst>
            <pc:docMk/>
            <pc:sldMk cId="1498613200" sldId="264"/>
            <ac:picMk id="6" creationId="{DB668B9E-FFED-72D7-8936-12D60B63DDB2}"/>
          </ac:picMkLst>
        </pc:picChg>
        <pc:picChg chg="add mod">
          <ac:chgData name="ANUSHKA SINGH" userId="3613e7c5c5c753bc" providerId="LiveId" clId="{3A98D49E-6BAF-43D0-B876-AD014E3870A2}" dt="2024-06-14T18:22:09.065" v="732"/>
          <ac:picMkLst>
            <pc:docMk/>
            <pc:sldMk cId="1498613200" sldId="264"/>
            <ac:picMk id="7" creationId="{8A5895D3-35BB-51B7-07E5-86FE3F8AEA8E}"/>
          </ac:picMkLst>
        </pc:picChg>
      </pc:sldChg>
      <pc:sldChg chg="addSp delSp modSp mod">
        <pc:chgData name="ANUSHKA SINGH" userId="3613e7c5c5c753bc" providerId="LiveId" clId="{3A98D49E-6BAF-43D0-B876-AD014E3870A2}" dt="2024-06-18T08:24:53.817" v="2438" actId="20577"/>
        <pc:sldMkLst>
          <pc:docMk/>
          <pc:sldMk cId="2616270879" sldId="265"/>
        </pc:sldMkLst>
        <pc:spChg chg="mod">
          <ac:chgData name="ANUSHKA SINGH" userId="3613e7c5c5c753bc" providerId="LiveId" clId="{3A98D49E-6BAF-43D0-B876-AD014E3870A2}" dt="2024-06-18T08:24:53.817" v="2438" actId="20577"/>
          <ac:spMkLst>
            <pc:docMk/>
            <pc:sldMk cId="2616270879" sldId="265"/>
            <ac:spMk id="2" creationId="{40D59676-68AE-B31D-2B17-777B3CE4CB84}"/>
          </ac:spMkLst>
        </pc:spChg>
        <pc:spChg chg="del">
          <ac:chgData name="ANUSHKA SINGH" userId="3613e7c5c5c753bc" providerId="LiveId" clId="{3A98D49E-6BAF-43D0-B876-AD014E3870A2}" dt="2024-06-14T19:46:16.627" v="849"/>
          <ac:spMkLst>
            <pc:docMk/>
            <pc:sldMk cId="2616270879" sldId="265"/>
            <ac:spMk id="3" creationId="{069AE405-828D-19A8-A3BF-17A9B1F9E370}"/>
          </ac:spMkLst>
        </pc:spChg>
        <pc:spChg chg="del">
          <ac:chgData name="ANUSHKA SINGH" userId="3613e7c5c5c753bc" providerId="LiveId" clId="{3A98D49E-6BAF-43D0-B876-AD014E3870A2}" dt="2024-06-14T19:48:03.922" v="851" actId="478"/>
          <ac:spMkLst>
            <pc:docMk/>
            <pc:sldMk cId="2616270879" sldId="265"/>
            <ac:spMk id="5" creationId="{DD6E8C70-D405-03BF-6CEE-48677636D9A7}"/>
          </ac:spMkLst>
        </pc:spChg>
        <pc:spChg chg="add mod">
          <ac:chgData name="ANUSHKA SINGH" userId="3613e7c5c5c753bc" providerId="LiveId" clId="{3A98D49E-6BAF-43D0-B876-AD014E3870A2}" dt="2024-06-15T09:48:20.676" v="1855" actId="1076"/>
          <ac:spMkLst>
            <pc:docMk/>
            <pc:sldMk cId="2616270879" sldId="265"/>
            <ac:spMk id="9" creationId="{EB676C18-8D3D-5FC3-C5C3-967B954AA151}"/>
          </ac:spMkLst>
        </pc:spChg>
        <pc:spChg chg="add mod">
          <ac:chgData name="ANUSHKA SINGH" userId="3613e7c5c5c753bc" providerId="LiveId" clId="{3A98D49E-6BAF-43D0-B876-AD014E3870A2}" dt="2024-06-15T09:48:27.146" v="1856" actId="1076"/>
          <ac:spMkLst>
            <pc:docMk/>
            <pc:sldMk cId="2616270879" sldId="265"/>
            <ac:spMk id="10" creationId="{30560C6C-30FF-E3A6-E5E2-8176C86DBEC5}"/>
          </ac:spMkLst>
        </pc:spChg>
        <pc:spChg chg="add mod">
          <ac:chgData name="ANUSHKA SINGH" userId="3613e7c5c5c753bc" providerId="LiveId" clId="{3A98D49E-6BAF-43D0-B876-AD014E3870A2}" dt="2024-06-15T09:48:33.283" v="1857" actId="255"/>
          <ac:spMkLst>
            <pc:docMk/>
            <pc:sldMk cId="2616270879" sldId="265"/>
            <ac:spMk id="11" creationId="{0D8D16FE-E1F7-1DF3-4A38-0E0783842BB2}"/>
          </ac:spMkLst>
        </pc:spChg>
        <pc:picChg chg="add mod">
          <ac:chgData name="ANUSHKA SINGH" userId="3613e7c5c5c753bc" providerId="LiveId" clId="{3A98D49E-6BAF-43D0-B876-AD014E3870A2}" dt="2024-06-15T06:36:09.742" v="1096"/>
          <ac:picMkLst>
            <pc:docMk/>
            <pc:sldMk cId="2616270879" sldId="265"/>
            <ac:picMk id="3" creationId="{C6F200C2-462F-E946-38B3-185A4A66B44B}"/>
          </ac:picMkLst>
        </pc:picChg>
        <pc:picChg chg="add mod">
          <ac:chgData name="ANUSHKA SINGH" userId="3613e7c5c5c753bc" providerId="LiveId" clId="{3A98D49E-6BAF-43D0-B876-AD014E3870A2}" dt="2024-06-15T06:36:13.465" v="1097"/>
          <ac:picMkLst>
            <pc:docMk/>
            <pc:sldMk cId="2616270879" sldId="265"/>
            <ac:picMk id="5" creationId="{EADB9CBE-AF0B-6B43-B1EA-EA5AF39F1BBF}"/>
          </ac:picMkLst>
        </pc:picChg>
        <pc:picChg chg="del">
          <ac:chgData name="ANUSHKA SINGH" userId="3613e7c5c5c753bc" providerId="LiveId" clId="{3A98D49E-6BAF-43D0-B876-AD014E3870A2}" dt="2024-06-14T18:22:13.767" v="733" actId="478"/>
          <ac:picMkLst>
            <pc:docMk/>
            <pc:sldMk cId="2616270879" sldId="265"/>
            <ac:picMk id="6" creationId="{B5261C97-CF15-220B-FFE7-145AE48C1E44}"/>
          </ac:picMkLst>
        </pc:picChg>
        <pc:picChg chg="add mod">
          <ac:chgData name="ANUSHKA SINGH" userId="3613e7c5c5c753bc" providerId="LiveId" clId="{3A98D49E-6BAF-43D0-B876-AD014E3870A2}" dt="2024-06-14T18:22:14.304" v="734"/>
          <ac:picMkLst>
            <pc:docMk/>
            <pc:sldMk cId="2616270879" sldId="265"/>
            <ac:picMk id="7" creationId="{F5FED91E-286C-AE67-4DEF-FAEA124070EA}"/>
          </ac:picMkLst>
        </pc:picChg>
        <pc:picChg chg="add mod">
          <ac:chgData name="ANUSHKA SINGH" userId="3613e7c5c5c753bc" providerId="LiveId" clId="{3A98D49E-6BAF-43D0-B876-AD014E3870A2}" dt="2024-06-15T09:14:01.788" v="1634" actId="1440"/>
          <ac:picMkLst>
            <pc:docMk/>
            <pc:sldMk cId="2616270879" sldId="265"/>
            <ac:picMk id="8" creationId="{21EB3B4E-C2BA-D8B5-451A-B6FC87C28955}"/>
          </ac:picMkLst>
        </pc:picChg>
      </pc:sldChg>
      <pc:sldChg chg="addSp delSp modSp mod modClrScheme chgLayout">
        <pc:chgData name="ANUSHKA SINGH" userId="3613e7c5c5c753bc" providerId="LiveId" clId="{3A98D49E-6BAF-43D0-B876-AD014E3870A2}" dt="2024-06-17T09:10:09.128" v="2002" actId="20577"/>
        <pc:sldMkLst>
          <pc:docMk/>
          <pc:sldMk cId="2388368187" sldId="266"/>
        </pc:sldMkLst>
        <pc:spChg chg="mod ord">
          <ac:chgData name="ANUSHKA SINGH" userId="3613e7c5c5c753bc" providerId="LiveId" clId="{3A98D49E-6BAF-43D0-B876-AD014E3870A2}" dt="2024-06-17T09:10:09.128" v="2002" actId="20577"/>
          <ac:spMkLst>
            <pc:docMk/>
            <pc:sldMk cId="2388368187" sldId="266"/>
            <ac:spMk id="2" creationId="{40D59676-68AE-B31D-2B17-777B3CE4CB84}"/>
          </ac:spMkLst>
        </pc:spChg>
        <pc:spChg chg="del">
          <ac:chgData name="ANUSHKA SINGH" userId="3613e7c5c5c753bc" providerId="LiveId" clId="{3A98D49E-6BAF-43D0-B876-AD014E3870A2}" dt="2024-06-14T20:04:19.966" v="1022"/>
          <ac:spMkLst>
            <pc:docMk/>
            <pc:sldMk cId="2388368187" sldId="266"/>
            <ac:spMk id="3" creationId="{069AE405-828D-19A8-A3BF-17A9B1F9E370}"/>
          </ac:spMkLst>
        </pc:spChg>
        <pc:spChg chg="mod ord">
          <ac:chgData name="ANUSHKA SINGH" userId="3613e7c5c5c753bc" providerId="LiveId" clId="{3A98D49E-6BAF-43D0-B876-AD014E3870A2}" dt="2024-06-15T06:38:24.084" v="1105" actId="700"/>
          <ac:spMkLst>
            <pc:docMk/>
            <pc:sldMk cId="2388368187" sldId="266"/>
            <ac:spMk id="4" creationId="{A55A2AEE-BCF7-2356-2A0D-334825D425B5}"/>
          </ac:spMkLst>
        </pc:spChg>
        <pc:spChg chg="del">
          <ac:chgData name="ANUSHKA SINGH" userId="3613e7c5c5c753bc" providerId="LiveId" clId="{3A98D49E-6BAF-43D0-B876-AD014E3870A2}" dt="2024-06-14T20:06:31.236" v="1039" actId="478"/>
          <ac:spMkLst>
            <pc:docMk/>
            <pc:sldMk cId="2388368187" sldId="266"/>
            <ac:spMk id="5" creationId="{44604681-6BE2-30DB-6630-A78A118C216E}"/>
          </ac:spMkLst>
        </pc:spChg>
        <pc:spChg chg="add del mod ord">
          <ac:chgData name="ANUSHKA SINGH" userId="3613e7c5c5c753bc" providerId="LiveId" clId="{3A98D49E-6BAF-43D0-B876-AD014E3870A2}" dt="2024-06-15T06:41:15.167" v="1146" actId="478"/>
          <ac:spMkLst>
            <pc:docMk/>
            <pc:sldMk cId="2388368187" sldId="266"/>
            <ac:spMk id="5" creationId="{753C1E0C-04FE-AF9D-60CF-15FD2C0E0265}"/>
          </ac:spMkLst>
        </pc:spChg>
        <pc:spChg chg="add del mod">
          <ac:chgData name="ANUSHKA SINGH" userId="3613e7c5c5c753bc" providerId="LiveId" clId="{3A98D49E-6BAF-43D0-B876-AD014E3870A2}" dt="2024-06-15T06:41:19.206" v="1147" actId="478"/>
          <ac:spMkLst>
            <pc:docMk/>
            <pc:sldMk cId="2388368187" sldId="266"/>
            <ac:spMk id="12" creationId="{CD7E75E1-D996-EDC1-5564-FB5D9835C75F}"/>
          </ac:spMkLst>
        </pc:spChg>
        <pc:spChg chg="add mod">
          <ac:chgData name="ANUSHKA SINGH" userId="3613e7c5c5c753bc" providerId="LiveId" clId="{3A98D49E-6BAF-43D0-B876-AD014E3870A2}" dt="2024-06-15T06:44:01.167" v="1169" actId="1076"/>
          <ac:spMkLst>
            <pc:docMk/>
            <pc:sldMk cId="2388368187" sldId="266"/>
            <ac:spMk id="14" creationId="{E0FBB03C-16C7-6E20-1C8E-BBACD35068AC}"/>
          </ac:spMkLst>
        </pc:spChg>
        <pc:spChg chg="add mod">
          <ac:chgData name="ANUSHKA SINGH" userId="3613e7c5c5c753bc" providerId="LiveId" clId="{3A98D49E-6BAF-43D0-B876-AD014E3870A2}" dt="2024-06-15T06:43:37.016" v="1167" actId="113"/>
          <ac:spMkLst>
            <pc:docMk/>
            <pc:sldMk cId="2388368187" sldId="266"/>
            <ac:spMk id="15" creationId="{83C2D795-F416-5590-63BC-67A937A9BCFE}"/>
          </ac:spMkLst>
        </pc:spChg>
        <pc:spChg chg="add del mod">
          <ac:chgData name="ANUSHKA SINGH" userId="3613e7c5c5c753bc" providerId="LiveId" clId="{3A98D49E-6BAF-43D0-B876-AD014E3870A2}" dt="2024-06-15T06:44:19.157" v="1173" actId="478"/>
          <ac:spMkLst>
            <pc:docMk/>
            <pc:sldMk cId="2388368187" sldId="266"/>
            <ac:spMk id="17" creationId="{DDD9BA59-AD89-A4EB-16D9-F0748C79BD4A}"/>
          </ac:spMkLst>
        </pc:spChg>
        <pc:spChg chg="add mod">
          <ac:chgData name="ANUSHKA SINGH" userId="3613e7c5c5c753bc" providerId="LiveId" clId="{3A98D49E-6BAF-43D0-B876-AD014E3870A2}" dt="2024-06-15T06:46:14.501" v="1219" actId="1076"/>
          <ac:spMkLst>
            <pc:docMk/>
            <pc:sldMk cId="2388368187" sldId="266"/>
            <ac:spMk id="19" creationId="{55CF8C12-C1C8-2983-DC06-C51F8005E740}"/>
          </ac:spMkLst>
        </pc:spChg>
        <pc:picChg chg="add mod">
          <ac:chgData name="ANUSHKA SINGH" userId="3613e7c5c5c753bc" providerId="LiveId" clId="{3A98D49E-6BAF-43D0-B876-AD014E3870A2}" dt="2024-06-15T06:36:23.156" v="1098"/>
          <ac:picMkLst>
            <pc:docMk/>
            <pc:sldMk cId="2388368187" sldId="266"/>
            <ac:picMk id="3" creationId="{FC873508-DF91-23A9-2B6E-A7EA3A4FB325}"/>
          </ac:picMkLst>
        </pc:picChg>
        <pc:picChg chg="del">
          <ac:chgData name="ANUSHKA SINGH" userId="3613e7c5c5c753bc" providerId="LiveId" clId="{3A98D49E-6BAF-43D0-B876-AD014E3870A2}" dt="2024-06-14T18:22:17.911" v="735" actId="478"/>
          <ac:picMkLst>
            <pc:docMk/>
            <pc:sldMk cId="2388368187" sldId="266"/>
            <ac:picMk id="6" creationId="{67E54A9D-4B6F-6671-1709-E2CF64355D4B}"/>
          </ac:picMkLst>
        </pc:picChg>
        <pc:picChg chg="add mod">
          <ac:chgData name="ANUSHKA SINGH" userId="3613e7c5c5c753bc" providerId="LiveId" clId="{3A98D49E-6BAF-43D0-B876-AD014E3870A2}" dt="2024-06-14T18:22:18.539" v="736"/>
          <ac:picMkLst>
            <pc:docMk/>
            <pc:sldMk cId="2388368187" sldId="266"/>
            <ac:picMk id="7" creationId="{F86747F9-3BAF-E506-F94D-DCD23F52D641}"/>
          </ac:picMkLst>
        </pc:picChg>
        <pc:picChg chg="add del mod ord">
          <ac:chgData name="ANUSHKA SINGH" userId="3613e7c5c5c753bc" providerId="LiveId" clId="{3A98D49E-6BAF-43D0-B876-AD014E3870A2}" dt="2024-06-15T06:44:12.933" v="1172" actId="478"/>
          <ac:picMkLst>
            <pc:docMk/>
            <pc:sldMk cId="2388368187" sldId="266"/>
            <ac:picMk id="8" creationId="{CB764805-71DC-EA1E-1097-31A9ED2745E6}"/>
          </ac:picMkLst>
        </pc:picChg>
        <pc:picChg chg="add mod">
          <ac:chgData name="ANUSHKA SINGH" userId="3613e7c5c5c753bc" providerId="LiveId" clId="{3A98D49E-6BAF-43D0-B876-AD014E3870A2}" dt="2024-06-15T06:43:48.114" v="1168" actId="1076"/>
          <ac:picMkLst>
            <pc:docMk/>
            <pc:sldMk cId="2388368187" sldId="266"/>
            <ac:picMk id="9" creationId="{F2B64153-E625-7A8B-723C-6FD76A478BC1}"/>
          </ac:picMkLst>
        </pc:picChg>
        <pc:picChg chg="add mod">
          <ac:chgData name="ANUSHKA SINGH" userId="3613e7c5c5c753bc" providerId="LiveId" clId="{3A98D49E-6BAF-43D0-B876-AD014E3870A2}" dt="2024-06-15T06:40:58.158" v="1141" actId="1076"/>
          <ac:picMkLst>
            <pc:docMk/>
            <pc:sldMk cId="2388368187" sldId="266"/>
            <ac:picMk id="10" creationId="{1E1E72F9-2EA1-26EF-3966-F94AB8809630}"/>
          </ac:picMkLst>
        </pc:picChg>
        <pc:picChg chg="add del mod">
          <ac:chgData name="ANUSHKA SINGH" userId="3613e7c5c5c753bc" providerId="LiveId" clId="{3A98D49E-6BAF-43D0-B876-AD014E3870A2}" dt="2024-06-15T06:45:04.964" v="1180" actId="478"/>
          <ac:picMkLst>
            <pc:docMk/>
            <pc:sldMk cId="2388368187" sldId="266"/>
            <ac:picMk id="11" creationId="{0B65E287-4BD5-77C7-B748-A8BAC81EAA4E}"/>
          </ac:picMkLst>
        </pc:picChg>
        <pc:picChg chg="add del mod">
          <ac:chgData name="ANUSHKA SINGH" userId="3613e7c5c5c753bc" providerId="LiveId" clId="{3A98D49E-6BAF-43D0-B876-AD014E3870A2}" dt="2024-06-14T20:07:32.014" v="1040" actId="478"/>
          <ac:picMkLst>
            <pc:docMk/>
            <pc:sldMk cId="2388368187" sldId="266"/>
            <ac:picMk id="12" creationId="{0BC78BED-0C01-73DD-9016-9A5B18259BF2}"/>
          </ac:picMkLst>
        </pc:picChg>
        <pc:picChg chg="add mod modCrop">
          <ac:chgData name="ANUSHKA SINGH" userId="3613e7c5c5c753bc" providerId="LiveId" clId="{3A98D49E-6BAF-43D0-B876-AD014E3870A2}" dt="2024-06-15T09:14:24.102" v="1636" actId="1440"/>
          <ac:picMkLst>
            <pc:docMk/>
            <pc:sldMk cId="2388368187" sldId="266"/>
            <ac:picMk id="13" creationId="{30B19F9F-A5F9-6521-1A6F-79EA313CB5E6}"/>
          </ac:picMkLst>
        </pc:picChg>
        <pc:picChg chg="add mod">
          <ac:chgData name="ANUSHKA SINGH" userId="3613e7c5c5c753bc" providerId="LiveId" clId="{3A98D49E-6BAF-43D0-B876-AD014E3870A2}" dt="2024-06-15T09:14:14.712" v="1635" actId="1440"/>
          <ac:picMkLst>
            <pc:docMk/>
            <pc:sldMk cId="2388368187" sldId="266"/>
            <ac:picMk id="18" creationId="{5165BEAB-962E-F9D6-DCF5-BF6D438B7CC3}"/>
          </ac:picMkLst>
        </pc:picChg>
      </pc:sldChg>
      <pc:sldChg chg="addSp delSp modSp mod">
        <pc:chgData name="ANUSHKA SINGH" userId="3613e7c5c5c753bc" providerId="LiveId" clId="{3A98D49E-6BAF-43D0-B876-AD014E3870A2}" dt="2024-06-17T18:50:27.713" v="2283" actId="12093"/>
        <pc:sldMkLst>
          <pc:docMk/>
          <pc:sldMk cId="1644327927" sldId="267"/>
        </pc:sldMkLst>
        <pc:spChg chg="mod">
          <ac:chgData name="ANUSHKA SINGH" userId="3613e7c5c5c753bc" providerId="LiveId" clId="{3A98D49E-6BAF-43D0-B876-AD014E3870A2}" dt="2024-06-15T10:07:03.927" v="1920" actId="2711"/>
          <ac:spMkLst>
            <pc:docMk/>
            <pc:sldMk cId="1644327927" sldId="267"/>
            <ac:spMk id="2" creationId="{4D865BDE-C1E4-2068-7ED7-1D9DDC4B3A10}"/>
          </ac:spMkLst>
        </pc:spChg>
        <pc:spChg chg="del mod">
          <ac:chgData name="ANUSHKA SINGH" userId="3613e7c5c5c753bc" providerId="LiveId" clId="{3A98D49E-6BAF-43D0-B876-AD014E3870A2}" dt="2024-06-15T09:40:51.194" v="1808" actId="26606"/>
          <ac:spMkLst>
            <pc:docMk/>
            <pc:sldMk cId="1644327927" sldId="267"/>
            <ac:spMk id="3" creationId="{C37621F9-57FC-03A7-2EE3-925A45765D10}"/>
          </ac:spMkLst>
        </pc:spChg>
        <pc:spChg chg="del">
          <ac:chgData name="ANUSHKA SINGH" userId="3613e7c5c5c753bc" providerId="LiveId" clId="{3A98D49E-6BAF-43D0-B876-AD014E3870A2}" dt="2024-06-14T19:55:35.952" v="925" actId="478"/>
          <ac:spMkLst>
            <pc:docMk/>
            <pc:sldMk cId="1644327927" sldId="267"/>
            <ac:spMk id="5" creationId="{48A4B806-E805-17DC-360E-E996C56D4D95}"/>
          </ac:spMkLst>
        </pc:spChg>
        <pc:graphicFrameChg chg="add mod">
          <ac:chgData name="ANUSHKA SINGH" userId="3613e7c5c5c753bc" providerId="LiveId" clId="{3A98D49E-6BAF-43D0-B876-AD014E3870A2}" dt="2024-06-17T18:50:27.713" v="2283" actId="12093"/>
          <ac:graphicFrameMkLst>
            <pc:docMk/>
            <pc:sldMk cId="1644327927" sldId="267"/>
            <ac:graphicFrameMk id="9" creationId="{B07A248C-9CC2-5C24-B990-0831E602C679}"/>
          </ac:graphicFrameMkLst>
        </pc:graphicFrameChg>
        <pc:picChg chg="add mod">
          <ac:chgData name="ANUSHKA SINGH" userId="3613e7c5c5c753bc" providerId="LiveId" clId="{3A98D49E-6BAF-43D0-B876-AD014E3870A2}" dt="2024-06-15T06:36:25.564" v="1099"/>
          <ac:picMkLst>
            <pc:docMk/>
            <pc:sldMk cId="1644327927" sldId="267"/>
            <ac:picMk id="5" creationId="{44C4D6C5-D88B-DE60-4600-6C642831158F}"/>
          </ac:picMkLst>
        </pc:picChg>
        <pc:picChg chg="del">
          <ac:chgData name="ANUSHKA SINGH" userId="3613e7c5c5c753bc" providerId="LiveId" clId="{3A98D49E-6BAF-43D0-B876-AD014E3870A2}" dt="2024-06-14T18:22:23.340" v="737" actId="478"/>
          <ac:picMkLst>
            <pc:docMk/>
            <pc:sldMk cId="1644327927" sldId="267"/>
            <ac:picMk id="6" creationId="{945CF6E8-DCFB-270F-3407-DF7FB0254976}"/>
          </ac:picMkLst>
        </pc:picChg>
        <pc:picChg chg="add mod">
          <ac:chgData name="ANUSHKA SINGH" userId="3613e7c5c5c753bc" providerId="LiveId" clId="{3A98D49E-6BAF-43D0-B876-AD014E3870A2}" dt="2024-06-14T18:22:24.047" v="738"/>
          <ac:picMkLst>
            <pc:docMk/>
            <pc:sldMk cId="1644327927" sldId="267"/>
            <ac:picMk id="7" creationId="{8743CADD-BF86-9DF8-879C-1CB5848486C7}"/>
          </ac:picMkLst>
        </pc:picChg>
      </pc:sldChg>
      <pc:sldChg chg="addSp delSp modSp mod setBg">
        <pc:chgData name="ANUSHKA SINGH" userId="3613e7c5c5c753bc" providerId="LiveId" clId="{3A98D49E-6BAF-43D0-B876-AD014E3870A2}" dt="2024-06-15T10:07:32.758" v="1923" actId="2711"/>
        <pc:sldMkLst>
          <pc:docMk/>
          <pc:sldMk cId="3675246277" sldId="268"/>
        </pc:sldMkLst>
        <pc:spChg chg="mod">
          <ac:chgData name="ANUSHKA SINGH" userId="3613e7c5c5c753bc" providerId="LiveId" clId="{3A98D49E-6BAF-43D0-B876-AD014E3870A2}" dt="2024-06-15T10:07:23.955" v="1922" actId="2711"/>
          <ac:spMkLst>
            <pc:docMk/>
            <pc:sldMk cId="3675246277" sldId="268"/>
            <ac:spMk id="2" creationId="{0F7A40DA-CCAF-AA4D-F02C-E8A499F3A7C1}"/>
          </ac:spMkLst>
        </pc:spChg>
        <pc:spChg chg="mod">
          <ac:chgData name="ANUSHKA SINGH" userId="3613e7c5c5c753bc" providerId="LiveId" clId="{3A98D49E-6BAF-43D0-B876-AD014E3870A2}" dt="2024-06-15T10:07:32.758" v="1923" actId="2711"/>
          <ac:spMkLst>
            <pc:docMk/>
            <pc:sldMk cId="3675246277" sldId="268"/>
            <ac:spMk id="3" creationId="{14362A6F-B772-4C22-FFAA-7F43C56C049B}"/>
          </ac:spMkLst>
        </pc:spChg>
        <pc:spChg chg="del">
          <ac:chgData name="ANUSHKA SINGH" userId="3613e7c5c5c753bc" providerId="LiveId" clId="{3A98D49E-6BAF-43D0-B876-AD014E3870A2}" dt="2024-06-15T06:38:01.342" v="1104" actId="478"/>
          <ac:spMkLst>
            <pc:docMk/>
            <pc:sldMk cId="3675246277" sldId="268"/>
            <ac:spMk id="5" creationId="{50FC9A4B-7D60-AC6E-3EFB-C49D8A77D0A3}"/>
          </ac:spMkLst>
        </pc:spChg>
        <pc:picChg chg="add mod">
          <ac:chgData name="ANUSHKA SINGH" userId="3613e7c5c5c753bc" providerId="LiveId" clId="{3A98D49E-6BAF-43D0-B876-AD014E3870A2}" dt="2024-06-15T06:36:29.714" v="1100"/>
          <ac:picMkLst>
            <pc:docMk/>
            <pc:sldMk cId="3675246277" sldId="268"/>
            <ac:picMk id="6" creationId="{450AC863-E37A-E2E4-6B4D-47A8BA0E2C14}"/>
          </ac:picMkLst>
        </pc:picChg>
        <pc:picChg chg="del">
          <ac:chgData name="ANUSHKA SINGH" userId="3613e7c5c5c753bc" providerId="LiveId" clId="{3A98D49E-6BAF-43D0-B876-AD014E3870A2}" dt="2024-06-14T18:22:30.722" v="739" actId="478"/>
          <ac:picMkLst>
            <pc:docMk/>
            <pc:sldMk cId="3675246277" sldId="268"/>
            <ac:picMk id="6" creationId="{EDC1BA95-363B-4D43-B4A1-2FAE931EE573}"/>
          </ac:picMkLst>
        </pc:picChg>
        <pc:picChg chg="add mod">
          <ac:chgData name="ANUSHKA SINGH" userId="3613e7c5c5c753bc" providerId="LiveId" clId="{3A98D49E-6BAF-43D0-B876-AD014E3870A2}" dt="2024-06-14T18:22:31.517" v="740"/>
          <ac:picMkLst>
            <pc:docMk/>
            <pc:sldMk cId="3675246277" sldId="268"/>
            <ac:picMk id="7" creationId="{C35C7F2F-68A1-E51A-AAC4-AC1E901579B6}"/>
          </ac:picMkLst>
        </pc:picChg>
      </pc:sldChg>
      <pc:sldChg chg="addSp delSp modSp mod">
        <pc:chgData name="ANUSHKA SINGH" userId="3613e7c5c5c753bc" providerId="LiveId" clId="{3A98D49E-6BAF-43D0-B876-AD014E3870A2}" dt="2024-06-17T09:10:21.544" v="2008" actId="20577"/>
        <pc:sldMkLst>
          <pc:docMk/>
          <pc:sldMk cId="2333934579" sldId="270"/>
        </pc:sldMkLst>
        <pc:spChg chg="mod">
          <ac:chgData name="ANUSHKA SINGH" userId="3613e7c5c5c753bc" providerId="LiveId" clId="{3A98D49E-6BAF-43D0-B876-AD014E3870A2}" dt="2024-06-17T09:10:21.544" v="2008" actId="20577"/>
          <ac:spMkLst>
            <pc:docMk/>
            <pc:sldMk cId="2333934579" sldId="270"/>
            <ac:spMk id="2" creationId="{BC01393A-C23C-A11B-B552-8F3AB06E5AFD}"/>
          </ac:spMkLst>
        </pc:spChg>
        <pc:spChg chg="del">
          <ac:chgData name="ANUSHKA SINGH" userId="3613e7c5c5c753bc" providerId="LiveId" clId="{3A98D49E-6BAF-43D0-B876-AD014E3870A2}" dt="2024-06-15T09:00:13.756" v="1617" actId="478"/>
          <ac:spMkLst>
            <pc:docMk/>
            <pc:sldMk cId="2333934579" sldId="270"/>
            <ac:spMk id="3" creationId="{6477814C-6B56-911D-71A3-5D4712507305}"/>
          </ac:spMkLst>
        </pc:spChg>
        <pc:spChg chg="del">
          <ac:chgData name="ANUSHKA SINGH" userId="3613e7c5c5c753bc" providerId="LiveId" clId="{3A98D49E-6BAF-43D0-B876-AD014E3870A2}" dt="2024-06-15T07:19:50.790" v="1372" actId="478"/>
          <ac:spMkLst>
            <pc:docMk/>
            <pc:sldMk cId="2333934579" sldId="270"/>
            <ac:spMk id="5" creationId="{9B187AAF-6A0B-1393-C469-6E06803B7421}"/>
          </ac:spMkLst>
        </pc:spChg>
        <pc:spChg chg="add del mod">
          <ac:chgData name="ANUSHKA SINGH" userId="3613e7c5c5c753bc" providerId="LiveId" clId="{3A98D49E-6BAF-43D0-B876-AD014E3870A2}" dt="2024-06-15T09:00:15.570" v="1618" actId="478"/>
          <ac:spMkLst>
            <pc:docMk/>
            <pc:sldMk cId="2333934579" sldId="270"/>
            <ac:spMk id="6" creationId="{984C40D7-DE2B-AC19-FCE6-8F7F1FDC3D78}"/>
          </ac:spMkLst>
        </pc:spChg>
        <pc:picChg chg="add mod">
          <ac:chgData name="ANUSHKA SINGH" userId="3613e7c5c5c753bc" providerId="LiveId" clId="{3A98D49E-6BAF-43D0-B876-AD014E3870A2}" dt="2024-06-15T09:10:32.662" v="1624" actId="1440"/>
          <ac:picMkLst>
            <pc:docMk/>
            <pc:sldMk cId="2333934579" sldId="270"/>
            <ac:picMk id="8" creationId="{33633E41-90F0-592F-3163-FF36C48096BF}"/>
          </ac:picMkLst>
        </pc:picChg>
      </pc:sldChg>
      <pc:sldChg chg="addSp delSp modSp mod">
        <pc:chgData name="ANUSHKA SINGH" userId="3613e7c5c5c753bc" providerId="LiveId" clId="{3A98D49E-6BAF-43D0-B876-AD014E3870A2}" dt="2024-06-17T09:10:28.080" v="2014" actId="20577"/>
        <pc:sldMkLst>
          <pc:docMk/>
          <pc:sldMk cId="4112284290" sldId="271"/>
        </pc:sldMkLst>
        <pc:spChg chg="mod">
          <ac:chgData name="ANUSHKA SINGH" userId="3613e7c5c5c753bc" providerId="LiveId" clId="{3A98D49E-6BAF-43D0-B876-AD014E3870A2}" dt="2024-06-17T09:10:28.080" v="2014" actId="20577"/>
          <ac:spMkLst>
            <pc:docMk/>
            <pc:sldMk cId="4112284290" sldId="271"/>
            <ac:spMk id="2" creationId="{BC01393A-C23C-A11B-B552-8F3AB06E5AFD}"/>
          </ac:spMkLst>
        </pc:spChg>
        <pc:spChg chg="del">
          <ac:chgData name="ANUSHKA SINGH" userId="3613e7c5c5c753bc" providerId="LiveId" clId="{3A98D49E-6BAF-43D0-B876-AD014E3870A2}" dt="2024-06-15T08:59:22.799" v="1608" actId="478"/>
          <ac:spMkLst>
            <pc:docMk/>
            <pc:sldMk cId="4112284290" sldId="271"/>
            <ac:spMk id="3" creationId="{6477814C-6B56-911D-71A3-5D4712507305}"/>
          </ac:spMkLst>
        </pc:spChg>
        <pc:spChg chg="del">
          <ac:chgData name="ANUSHKA SINGH" userId="3613e7c5c5c753bc" providerId="LiveId" clId="{3A98D49E-6BAF-43D0-B876-AD014E3870A2}" dt="2024-06-15T07:19:45.776" v="1371" actId="478"/>
          <ac:spMkLst>
            <pc:docMk/>
            <pc:sldMk cId="4112284290" sldId="271"/>
            <ac:spMk id="5" creationId="{68ABA5A0-C039-E6BF-8014-4934B4E407B2}"/>
          </ac:spMkLst>
        </pc:spChg>
        <pc:spChg chg="add del mod">
          <ac:chgData name="ANUSHKA SINGH" userId="3613e7c5c5c753bc" providerId="LiveId" clId="{3A98D49E-6BAF-43D0-B876-AD014E3870A2}" dt="2024-06-15T08:59:25.929" v="1609" actId="478"/>
          <ac:spMkLst>
            <pc:docMk/>
            <pc:sldMk cId="4112284290" sldId="271"/>
            <ac:spMk id="8" creationId="{E2533DA9-AF69-D8CE-0BB4-B83FCD9A5F78}"/>
          </ac:spMkLst>
        </pc:spChg>
        <pc:picChg chg="add mod">
          <ac:chgData name="ANUSHKA SINGH" userId="3613e7c5c5c753bc" providerId="LiveId" clId="{3A98D49E-6BAF-43D0-B876-AD014E3870A2}" dt="2024-06-15T09:10:53.349" v="1625" actId="1440"/>
          <ac:picMkLst>
            <pc:docMk/>
            <pc:sldMk cId="4112284290" sldId="271"/>
            <ac:picMk id="6" creationId="{E1E6171F-3F13-49B4-3615-098EE62EBB1B}"/>
          </ac:picMkLst>
        </pc:picChg>
        <pc:picChg chg="add mod">
          <ac:chgData name="ANUSHKA SINGH" userId="3613e7c5c5c753bc" providerId="LiveId" clId="{3A98D49E-6BAF-43D0-B876-AD014E3870A2}" dt="2024-06-15T09:10:58.065" v="1626" actId="1440"/>
          <ac:picMkLst>
            <pc:docMk/>
            <pc:sldMk cId="4112284290" sldId="271"/>
            <ac:picMk id="10" creationId="{B08B2D91-9F18-3789-B15D-639585D9ABA5}"/>
          </ac:picMkLst>
        </pc:picChg>
      </pc:sldChg>
      <pc:sldChg chg="delSp modSp mod">
        <pc:chgData name="ANUSHKA SINGH" userId="3613e7c5c5c753bc" providerId="LiveId" clId="{3A98D49E-6BAF-43D0-B876-AD014E3870A2}" dt="2024-06-15T10:07:12.748" v="1921" actId="2711"/>
        <pc:sldMkLst>
          <pc:docMk/>
          <pc:sldMk cId="149243798" sldId="273"/>
        </pc:sldMkLst>
        <pc:spChg chg="mod">
          <ac:chgData name="ANUSHKA SINGH" userId="3613e7c5c5c753bc" providerId="LiveId" clId="{3A98D49E-6BAF-43D0-B876-AD014E3870A2}" dt="2024-06-15T10:07:12.748" v="1921" actId="2711"/>
          <ac:spMkLst>
            <pc:docMk/>
            <pc:sldMk cId="149243798" sldId="273"/>
            <ac:spMk id="2" creationId="{51840CEC-B205-D614-ACFB-9620DEF0A59E}"/>
          </ac:spMkLst>
        </pc:spChg>
        <pc:spChg chg="mod">
          <ac:chgData name="ANUSHKA SINGH" userId="3613e7c5c5c753bc" providerId="LiveId" clId="{3A98D49E-6BAF-43D0-B876-AD014E3870A2}" dt="2024-06-15T09:49:25.687" v="1861" actId="1076"/>
          <ac:spMkLst>
            <pc:docMk/>
            <pc:sldMk cId="149243798" sldId="273"/>
            <ac:spMk id="3" creationId="{3E6CD5A5-350C-07B1-88E3-70F677EEF1DB}"/>
          </ac:spMkLst>
        </pc:spChg>
        <pc:spChg chg="del mod">
          <ac:chgData name="ANUSHKA SINGH" userId="3613e7c5c5c753bc" providerId="LiveId" clId="{3A98D49E-6BAF-43D0-B876-AD014E3870A2}" dt="2024-06-14T19:58:55.340" v="1009" actId="478"/>
          <ac:spMkLst>
            <pc:docMk/>
            <pc:sldMk cId="149243798" sldId="273"/>
            <ac:spMk id="4" creationId="{BA6BC351-F8F3-57C7-6516-D8352B33A9A1}"/>
          </ac:spMkLst>
        </pc:spChg>
      </pc:sldChg>
      <pc:sldChg chg="addSp delSp modSp mod setBg">
        <pc:chgData name="ANUSHKA SINGH" userId="3613e7c5c5c753bc" providerId="LiveId" clId="{3A98D49E-6BAF-43D0-B876-AD014E3870A2}" dt="2024-06-17T09:05:53.899" v="1930" actId="20577"/>
        <pc:sldMkLst>
          <pc:docMk/>
          <pc:sldMk cId="2935010475" sldId="274"/>
        </pc:sldMkLst>
        <pc:spChg chg="mod">
          <ac:chgData name="ANUSHKA SINGH" userId="3613e7c5c5c753bc" providerId="LiveId" clId="{3A98D49E-6BAF-43D0-B876-AD014E3870A2}" dt="2024-06-17T09:05:53.899" v="1930" actId="20577"/>
          <ac:spMkLst>
            <pc:docMk/>
            <pc:sldMk cId="2935010475" sldId="274"/>
            <ac:spMk id="2" creationId="{E2872094-D36A-007C-818C-6DC4FC39F74F}"/>
          </ac:spMkLst>
        </pc:spChg>
        <pc:spChg chg="mod">
          <ac:chgData name="ANUSHKA SINGH" userId="3613e7c5c5c753bc" providerId="LiveId" clId="{3A98D49E-6BAF-43D0-B876-AD014E3870A2}" dt="2024-06-15T07:20:36.810" v="1423" actId="113"/>
          <ac:spMkLst>
            <pc:docMk/>
            <pc:sldMk cId="2935010475" sldId="274"/>
            <ac:spMk id="3" creationId="{2DB44169-B653-8FCC-211C-27ABE8FE014A}"/>
          </ac:spMkLst>
        </pc:spChg>
        <pc:spChg chg="del">
          <ac:chgData name="ANUSHKA SINGH" userId="3613e7c5c5c753bc" providerId="LiveId" clId="{3A98D49E-6BAF-43D0-B876-AD014E3870A2}" dt="2024-06-15T06:12:07.539" v="1049" actId="478"/>
          <ac:spMkLst>
            <pc:docMk/>
            <pc:sldMk cId="2935010475" sldId="274"/>
            <ac:spMk id="5" creationId="{F264D377-7310-FC9A-E728-3B686E1BEA5E}"/>
          </ac:spMkLst>
        </pc:spChg>
        <pc:picChg chg="del">
          <ac:chgData name="ANUSHKA SINGH" userId="3613e7c5c5c753bc" providerId="LiveId" clId="{3A98D49E-6BAF-43D0-B876-AD014E3870A2}" dt="2024-06-14T18:21:22.761" v="715" actId="478"/>
          <ac:picMkLst>
            <pc:docMk/>
            <pc:sldMk cId="2935010475" sldId="274"/>
            <ac:picMk id="6" creationId="{623EA6A3-2D9E-C718-EBF4-5B7AFD95B080}"/>
          </ac:picMkLst>
        </pc:picChg>
        <pc:picChg chg="add mod">
          <ac:chgData name="ANUSHKA SINGH" userId="3613e7c5c5c753bc" providerId="LiveId" clId="{3A98D49E-6BAF-43D0-B876-AD014E3870A2}" dt="2024-06-14T18:21:23.691" v="716"/>
          <ac:picMkLst>
            <pc:docMk/>
            <pc:sldMk cId="2935010475" sldId="274"/>
            <ac:picMk id="7" creationId="{F068C447-D233-E837-7B80-6E8DF6448523}"/>
          </ac:picMkLst>
        </pc:picChg>
        <pc:picChg chg="add mod modCrop">
          <ac:chgData name="ANUSHKA SINGH" userId="3613e7c5c5c753bc" providerId="LiveId" clId="{3A98D49E-6BAF-43D0-B876-AD014E3870A2}" dt="2024-06-15T09:11:56.410" v="1628" actId="1440"/>
          <ac:picMkLst>
            <pc:docMk/>
            <pc:sldMk cId="2935010475" sldId="274"/>
            <ac:picMk id="8" creationId="{8E3FD16B-85D5-BA18-74CB-0A765C5FF917}"/>
          </ac:picMkLst>
        </pc:picChg>
        <pc:picChg chg="add mod">
          <ac:chgData name="ANUSHKA SINGH" userId="3613e7c5c5c753bc" providerId="LiveId" clId="{3A98D49E-6BAF-43D0-B876-AD014E3870A2}" dt="2024-06-15T06:35:29.784" v="1087"/>
          <ac:picMkLst>
            <pc:docMk/>
            <pc:sldMk cId="2935010475" sldId="274"/>
            <ac:picMk id="9" creationId="{EBD1C612-C537-F6E2-3761-F9C8A7BEDD8D}"/>
          </ac:picMkLst>
        </pc:picChg>
      </pc:sldChg>
      <pc:sldChg chg="addSp delSp modSp mod setBg">
        <pc:chgData name="ANUSHKA SINGH" userId="3613e7c5c5c753bc" providerId="LiveId" clId="{3A98D49E-6BAF-43D0-B876-AD014E3870A2}" dt="2024-06-17T10:43:41.653" v="2117"/>
        <pc:sldMkLst>
          <pc:docMk/>
          <pc:sldMk cId="3745621265" sldId="275"/>
        </pc:sldMkLst>
        <pc:spChg chg="mod">
          <ac:chgData name="ANUSHKA SINGH" userId="3613e7c5c5c753bc" providerId="LiveId" clId="{3A98D49E-6BAF-43D0-B876-AD014E3870A2}" dt="2024-06-17T09:06:00.596" v="1935" actId="20577"/>
          <ac:spMkLst>
            <pc:docMk/>
            <pc:sldMk cId="3745621265" sldId="275"/>
            <ac:spMk id="2" creationId="{E2872094-D36A-007C-818C-6DC4FC39F74F}"/>
          </ac:spMkLst>
        </pc:spChg>
        <pc:spChg chg="del mod">
          <ac:chgData name="ANUSHKA SINGH" userId="3613e7c5c5c753bc" providerId="LiveId" clId="{3A98D49E-6BAF-43D0-B876-AD014E3870A2}" dt="2024-06-14T20:11:39.726" v="1045" actId="931"/>
          <ac:spMkLst>
            <pc:docMk/>
            <pc:sldMk cId="3745621265" sldId="275"/>
            <ac:spMk id="3" creationId="{2DB44169-B653-8FCC-211C-27ABE8FE014A}"/>
          </ac:spMkLst>
        </pc:spChg>
        <pc:spChg chg="mod ord">
          <ac:chgData name="ANUSHKA SINGH" userId="3613e7c5c5c753bc" providerId="LiveId" clId="{3A98D49E-6BAF-43D0-B876-AD014E3870A2}" dt="2024-06-15T09:15:37.397" v="1645" actId="26606"/>
          <ac:spMkLst>
            <pc:docMk/>
            <pc:sldMk cId="3745621265" sldId="275"/>
            <ac:spMk id="4" creationId="{98B9F59A-EE54-15E1-6F90-F1AB79C0DCE7}"/>
          </ac:spMkLst>
        </pc:spChg>
        <pc:spChg chg="add mod ord">
          <ac:chgData name="ANUSHKA SINGH" userId="3613e7c5c5c753bc" providerId="LiveId" clId="{3A98D49E-6BAF-43D0-B876-AD014E3870A2}" dt="2024-06-15T09:43:09.722" v="1823" actId="255"/>
          <ac:spMkLst>
            <pc:docMk/>
            <pc:sldMk cId="3745621265" sldId="275"/>
            <ac:spMk id="5" creationId="{5EE28F44-E0B3-DCE9-BD15-AD30962BF64A}"/>
          </ac:spMkLst>
        </pc:spChg>
        <pc:spChg chg="del">
          <ac:chgData name="ANUSHKA SINGH" userId="3613e7c5c5c753bc" providerId="LiveId" clId="{3A98D49E-6BAF-43D0-B876-AD014E3870A2}" dt="2024-06-14T20:11:46.827" v="1046" actId="478"/>
          <ac:spMkLst>
            <pc:docMk/>
            <pc:sldMk cId="3745621265" sldId="275"/>
            <ac:spMk id="5" creationId="{F264D377-7310-FC9A-E728-3B686E1BEA5E}"/>
          </ac:spMkLst>
        </pc:spChg>
        <pc:spChg chg="add del">
          <ac:chgData name="ANUSHKA SINGH" userId="3613e7c5c5c753bc" providerId="LiveId" clId="{3A98D49E-6BAF-43D0-B876-AD014E3870A2}" dt="2024-06-15T09:15:23.311" v="1638" actId="26606"/>
          <ac:spMkLst>
            <pc:docMk/>
            <pc:sldMk cId="3745621265" sldId="275"/>
            <ac:spMk id="17" creationId="{231BF440-39FA-4087-84CC-2EEC0BBDAF29}"/>
          </ac:spMkLst>
        </pc:spChg>
        <pc:spChg chg="add del">
          <ac:chgData name="ANUSHKA SINGH" userId="3613e7c5c5c753bc" providerId="LiveId" clId="{3A98D49E-6BAF-43D0-B876-AD014E3870A2}" dt="2024-06-15T09:15:23.311" v="1638" actId="26606"/>
          <ac:spMkLst>
            <pc:docMk/>
            <pc:sldMk cId="3745621265" sldId="275"/>
            <ac:spMk id="19" creationId="{F04E4CBA-303B-48BD-8451-C2701CB0EEBF}"/>
          </ac:spMkLst>
        </pc:spChg>
        <pc:spChg chg="add del">
          <ac:chgData name="ANUSHKA SINGH" userId="3613e7c5c5c753bc" providerId="LiveId" clId="{3A98D49E-6BAF-43D0-B876-AD014E3870A2}" dt="2024-06-15T09:15:23.311" v="1638" actId="26606"/>
          <ac:spMkLst>
            <pc:docMk/>
            <pc:sldMk cId="3745621265" sldId="275"/>
            <ac:spMk id="21" creationId="{F6CA58B3-AFCC-4A40-9882-50D5080879B0}"/>
          </ac:spMkLst>
        </pc:spChg>
        <pc:spChg chg="add del">
          <ac:chgData name="ANUSHKA SINGH" userId="3613e7c5c5c753bc" providerId="LiveId" clId="{3A98D49E-6BAF-43D0-B876-AD014E3870A2}" dt="2024-06-15T09:15:23.311" v="1638" actId="26606"/>
          <ac:spMkLst>
            <pc:docMk/>
            <pc:sldMk cId="3745621265" sldId="275"/>
            <ac:spMk id="23" creationId="{75C56826-D4E5-42ED-8529-079651CB3005}"/>
          </ac:spMkLst>
        </pc:spChg>
        <pc:spChg chg="add del">
          <ac:chgData name="ANUSHKA SINGH" userId="3613e7c5c5c753bc" providerId="LiveId" clId="{3A98D49E-6BAF-43D0-B876-AD014E3870A2}" dt="2024-06-15T09:15:23.311" v="1638" actId="26606"/>
          <ac:spMkLst>
            <pc:docMk/>
            <pc:sldMk cId="3745621265" sldId="275"/>
            <ac:spMk id="25" creationId="{82095FCE-EF05-4443-B97A-85DEE3A5CA17}"/>
          </ac:spMkLst>
        </pc:spChg>
        <pc:spChg chg="add del">
          <ac:chgData name="ANUSHKA SINGH" userId="3613e7c5c5c753bc" providerId="LiveId" clId="{3A98D49E-6BAF-43D0-B876-AD014E3870A2}" dt="2024-06-15T09:15:23.311" v="1638" actId="26606"/>
          <ac:spMkLst>
            <pc:docMk/>
            <pc:sldMk cId="3745621265" sldId="275"/>
            <ac:spMk id="27" creationId="{CA00AE6B-AA30-4CF8-BA6F-339B780AD76C}"/>
          </ac:spMkLst>
        </pc:spChg>
        <pc:spChg chg="add del">
          <ac:chgData name="ANUSHKA SINGH" userId="3613e7c5c5c753bc" providerId="LiveId" clId="{3A98D49E-6BAF-43D0-B876-AD014E3870A2}" dt="2024-06-15T09:15:28.131" v="1640" actId="26606"/>
          <ac:spMkLst>
            <pc:docMk/>
            <pc:sldMk cId="3745621265" sldId="275"/>
            <ac:spMk id="29" creationId="{84DF55BE-B4AB-4BA1-BDE1-E9F7FB3F110A}"/>
          </ac:spMkLst>
        </pc:spChg>
        <pc:spChg chg="add del">
          <ac:chgData name="ANUSHKA SINGH" userId="3613e7c5c5c753bc" providerId="LiveId" clId="{3A98D49E-6BAF-43D0-B876-AD014E3870A2}" dt="2024-06-15T09:15:32.437" v="1642" actId="26606"/>
          <ac:spMkLst>
            <pc:docMk/>
            <pc:sldMk cId="3745621265" sldId="275"/>
            <ac:spMk id="31" creationId="{385E1BDC-A9B0-4A87-82E3-F3187F69A802}"/>
          </ac:spMkLst>
        </pc:spChg>
        <pc:spChg chg="add del">
          <ac:chgData name="ANUSHKA SINGH" userId="3613e7c5c5c753bc" providerId="LiveId" clId="{3A98D49E-6BAF-43D0-B876-AD014E3870A2}" dt="2024-06-15T09:15:32.437" v="1642" actId="26606"/>
          <ac:spMkLst>
            <pc:docMk/>
            <pc:sldMk cId="3745621265" sldId="275"/>
            <ac:spMk id="32" creationId="{0990C621-3B8B-4820-8328-D47EF7CE823C}"/>
          </ac:spMkLst>
        </pc:spChg>
        <pc:spChg chg="add del">
          <ac:chgData name="ANUSHKA SINGH" userId="3613e7c5c5c753bc" providerId="LiveId" clId="{3A98D49E-6BAF-43D0-B876-AD014E3870A2}" dt="2024-06-15T09:15:32.437" v="1642" actId="26606"/>
          <ac:spMkLst>
            <pc:docMk/>
            <pc:sldMk cId="3745621265" sldId="275"/>
            <ac:spMk id="33" creationId="{C1A2385B-1D2A-4E17-84FA-6CB7F0AAE473}"/>
          </ac:spMkLst>
        </pc:spChg>
        <pc:spChg chg="add del">
          <ac:chgData name="ANUSHKA SINGH" userId="3613e7c5c5c753bc" providerId="LiveId" clId="{3A98D49E-6BAF-43D0-B876-AD014E3870A2}" dt="2024-06-15T09:15:32.437" v="1642" actId="26606"/>
          <ac:spMkLst>
            <pc:docMk/>
            <pc:sldMk cId="3745621265" sldId="275"/>
            <ac:spMk id="34" creationId="{5E791F2F-79DB-4CC0-9FA1-001E3E91E8B7}"/>
          </ac:spMkLst>
        </pc:spChg>
        <pc:spChg chg="add del">
          <ac:chgData name="ANUSHKA SINGH" userId="3613e7c5c5c753bc" providerId="LiveId" clId="{3A98D49E-6BAF-43D0-B876-AD014E3870A2}" dt="2024-06-15T09:15:37.397" v="1644" actId="26606"/>
          <ac:spMkLst>
            <pc:docMk/>
            <pc:sldMk cId="3745621265" sldId="275"/>
            <ac:spMk id="36" creationId="{53E60C6D-4E85-4E14-BCDF-BF15C241F7CA}"/>
          </ac:spMkLst>
        </pc:spChg>
        <pc:spChg chg="add del">
          <ac:chgData name="ANUSHKA SINGH" userId="3613e7c5c5c753bc" providerId="LiveId" clId="{3A98D49E-6BAF-43D0-B876-AD014E3870A2}" dt="2024-06-15T09:15:37.397" v="1644" actId="26606"/>
          <ac:spMkLst>
            <pc:docMk/>
            <pc:sldMk cId="3745621265" sldId="275"/>
            <ac:spMk id="37" creationId="{7D42D292-4C48-479B-9E59-E29CD9871C0C}"/>
          </ac:spMkLst>
        </pc:spChg>
        <pc:spChg chg="add del">
          <ac:chgData name="ANUSHKA SINGH" userId="3613e7c5c5c753bc" providerId="LiveId" clId="{3A98D49E-6BAF-43D0-B876-AD014E3870A2}" dt="2024-06-15T09:15:37.397" v="1644" actId="26606"/>
          <ac:spMkLst>
            <pc:docMk/>
            <pc:sldMk cId="3745621265" sldId="275"/>
            <ac:spMk id="38" creationId="{533DF362-939D-4EEE-8DC4-6B54607E5611}"/>
          </ac:spMkLst>
        </pc:spChg>
        <pc:spChg chg="add">
          <ac:chgData name="ANUSHKA SINGH" userId="3613e7c5c5c753bc" providerId="LiveId" clId="{3A98D49E-6BAF-43D0-B876-AD014E3870A2}" dt="2024-06-15T09:15:37.397" v="1645" actId="26606"/>
          <ac:spMkLst>
            <pc:docMk/>
            <pc:sldMk cId="3745621265" sldId="275"/>
            <ac:spMk id="40" creationId="{115719BB-48A7-4AF4-BB91-DC82E0DF727D}"/>
          </ac:spMkLst>
        </pc:spChg>
        <pc:spChg chg="add">
          <ac:chgData name="ANUSHKA SINGH" userId="3613e7c5c5c753bc" providerId="LiveId" clId="{3A98D49E-6BAF-43D0-B876-AD014E3870A2}" dt="2024-06-15T09:15:37.397" v="1645" actId="26606"/>
          <ac:spMkLst>
            <pc:docMk/>
            <pc:sldMk cId="3745621265" sldId="275"/>
            <ac:spMk id="41" creationId="{10973A55-5440-4A99-B526-B5812E46271E}"/>
          </ac:spMkLst>
        </pc:spChg>
        <pc:spChg chg="add">
          <ac:chgData name="ANUSHKA SINGH" userId="3613e7c5c5c753bc" providerId="LiveId" clId="{3A98D49E-6BAF-43D0-B876-AD014E3870A2}" dt="2024-06-15T09:15:37.397" v="1645" actId="26606"/>
          <ac:spMkLst>
            <pc:docMk/>
            <pc:sldMk cId="3745621265" sldId="275"/>
            <ac:spMk id="42" creationId="{A9682493-588A-4D52-98F6-FBBD80C07ECB}"/>
          </ac:spMkLst>
        </pc:spChg>
        <pc:spChg chg="add">
          <ac:chgData name="ANUSHKA SINGH" userId="3613e7c5c5c753bc" providerId="LiveId" clId="{3A98D49E-6BAF-43D0-B876-AD014E3870A2}" dt="2024-06-15T09:15:37.397" v="1645" actId="26606"/>
          <ac:spMkLst>
            <pc:docMk/>
            <pc:sldMk cId="3745621265" sldId="275"/>
            <ac:spMk id="43" creationId="{FBEC5A7A-ADE4-48D9-B89C-2BA1C9110632}"/>
          </ac:spMkLst>
        </pc:spChg>
        <pc:spChg chg="add">
          <ac:chgData name="ANUSHKA SINGH" userId="3613e7c5c5c753bc" providerId="LiveId" clId="{3A98D49E-6BAF-43D0-B876-AD014E3870A2}" dt="2024-06-15T09:15:37.397" v="1645" actId="26606"/>
          <ac:spMkLst>
            <pc:docMk/>
            <pc:sldMk cId="3745621265" sldId="275"/>
            <ac:spMk id="44" creationId="{82095FCE-EF05-4443-B97A-85DEE3A5CA17}"/>
          </ac:spMkLst>
        </pc:spChg>
        <pc:picChg chg="del">
          <ac:chgData name="ANUSHKA SINGH" userId="3613e7c5c5c753bc" providerId="LiveId" clId="{3A98D49E-6BAF-43D0-B876-AD014E3870A2}" dt="2024-06-14T18:21:27.562" v="717" actId="478"/>
          <ac:picMkLst>
            <pc:docMk/>
            <pc:sldMk cId="3745621265" sldId="275"/>
            <ac:picMk id="6" creationId="{623EA6A3-2D9E-C718-EBF4-5B7AFD95B080}"/>
          </ac:picMkLst>
        </pc:picChg>
        <pc:picChg chg="add mod ord">
          <ac:chgData name="ANUSHKA SINGH" userId="3613e7c5c5c753bc" providerId="LiveId" clId="{3A98D49E-6BAF-43D0-B876-AD014E3870A2}" dt="2024-06-15T09:15:37.397" v="1645" actId="26606"/>
          <ac:picMkLst>
            <pc:docMk/>
            <pc:sldMk cId="3745621265" sldId="275"/>
            <ac:picMk id="7" creationId="{9B71BEC6-6E2E-36DC-1E65-6DCB75E2B3EF}"/>
          </ac:picMkLst>
        </pc:picChg>
        <pc:picChg chg="add mod ord">
          <ac:chgData name="ANUSHKA SINGH" userId="3613e7c5c5c753bc" providerId="LiveId" clId="{3A98D49E-6BAF-43D0-B876-AD014E3870A2}" dt="2024-06-15T09:17:49.985" v="1777" actId="1076"/>
          <ac:picMkLst>
            <pc:docMk/>
            <pc:sldMk cId="3745621265" sldId="275"/>
            <ac:picMk id="8" creationId="{4D1AF337-C8C3-F6BE-ADA1-BF90C7EFAA58}"/>
          </ac:picMkLst>
        </pc:picChg>
        <pc:picChg chg="add del mod">
          <ac:chgData name="ANUSHKA SINGH" userId="3613e7c5c5c753bc" providerId="LiveId" clId="{3A98D49E-6BAF-43D0-B876-AD014E3870A2}" dt="2024-06-15T06:12:29.759" v="1050" actId="478"/>
          <ac:picMkLst>
            <pc:docMk/>
            <pc:sldMk cId="3745621265" sldId="275"/>
            <ac:picMk id="9" creationId="{7C15B5EF-302A-080E-689B-DE37BF8CFBDB}"/>
          </ac:picMkLst>
        </pc:picChg>
        <pc:picChg chg="add mod ord">
          <ac:chgData name="ANUSHKA SINGH" userId="3613e7c5c5c753bc" providerId="LiveId" clId="{3A98D49E-6BAF-43D0-B876-AD014E3870A2}" dt="2024-06-15T09:16:25.169" v="1653" actId="14100"/>
          <ac:picMkLst>
            <pc:docMk/>
            <pc:sldMk cId="3745621265" sldId="275"/>
            <ac:picMk id="11" creationId="{8EF5D573-980E-2F44-7C61-D98211CFF1D0}"/>
          </ac:picMkLst>
        </pc:picChg>
        <pc:picChg chg="add mod">
          <ac:chgData name="ANUSHKA SINGH" userId="3613e7c5c5c753bc" providerId="LiveId" clId="{3A98D49E-6BAF-43D0-B876-AD014E3870A2}" dt="2024-06-15T09:13:08.993" v="1632" actId="14100"/>
          <ac:picMkLst>
            <pc:docMk/>
            <pc:sldMk cId="3745621265" sldId="275"/>
            <ac:picMk id="12" creationId="{28EC21FC-7F3F-6C62-5A76-BBD571982913}"/>
          </ac:picMkLst>
        </pc:picChg>
      </pc:sldChg>
      <pc:sldChg chg="addSp delSp modSp add mod setBg">
        <pc:chgData name="ANUSHKA SINGH" userId="3613e7c5c5c753bc" providerId="LiveId" clId="{3A98D49E-6BAF-43D0-B876-AD014E3870A2}" dt="2024-06-17T10:42:30.514" v="2058"/>
        <pc:sldMkLst>
          <pc:docMk/>
          <pc:sldMk cId="849507012" sldId="276"/>
        </pc:sldMkLst>
        <pc:spChg chg="mod">
          <ac:chgData name="ANUSHKA SINGH" userId="3613e7c5c5c753bc" providerId="LiveId" clId="{3A98D49E-6BAF-43D0-B876-AD014E3870A2}" dt="2024-06-17T09:09:13.238" v="1971" actId="20577"/>
          <ac:spMkLst>
            <pc:docMk/>
            <pc:sldMk cId="849507012" sldId="276"/>
            <ac:spMk id="2" creationId="{DA9672BA-4BE1-529E-07EC-8F4A53233F03}"/>
          </ac:spMkLst>
        </pc:spChg>
        <pc:spChg chg="del mod">
          <ac:chgData name="ANUSHKA SINGH" userId="3613e7c5c5c753bc" providerId="LiveId" clId="{3A98D49E-6BAF-43D0-B876-AD014E3870A2}" dt="2024-06-15T09:18:42.215" v="1778" actId="26606"/>
          <ac:spMkLst>
            <pc:docMk/>
            <pc:sldMk cId="849507012" sldId="276"/>
            <ac:spMk id="3" creationId="{C69F77E6-6698-55B6-C98F-1338F8539D37}"/>
          </ac:spMkLst>
        </pc:spChg>
        <pc:spChg chg="mod">
          <ac:chgData name="ANUSHKA SINGH" userId="3613e7c5c5c753bc" providerId="LiveId" clId="{3A98D49E-6BAF-43D0-B876-AD014E3870A2}" dt="2024-06-15T09:18:42.215" v="1778" actId="26606"/>
          <ac:spMkLst>
            <pc:docMk/>
            <pc:sldMk cId="849507012" sldId="276"/>
            <ac:spMk id="4" creationId="{EEF90905-61DD-7573-FB83-64447E29ABB1}"/>
          </ac:spMkLst>
        </pc:spChg>
        <pc:spChg chg="del">
          <ac:chgData name="ANUSHKA SINGH" userId="3613e7c5c5c753bc" providerId="LiveId" clId="{3A98D49E-6BAF-43D0-B876-AD014E3870A2}" dt="2024-06-14T18:06:10.118" v="652" actId="478"/>
          <ac:spMkLst>
            <pc:docMk/>
            <pc:sldMk cId="849507012" sldId="276"/>
            <ac:spMk id="5" creationId="{6F6DCD10-8A3E-7240-0E8B-DDE634E0B5E4}"/>
          </ac:spMkLst>
        </pc:spChg>
        <pc:spChg chg="add del">
          <ac:chgData name="ANUSHKA SINGH" userId="3613e7c5c5c753bc" providerId="LiveId" clId="{3A98D49E-6BAF-43D0-B876-AD014E3870A2}" dt="2024-06-14T17:31:26.949" v="340" actId="22"/>
          <ac:spMkLst>
            <pc:docMk/>
            <pc:sldMk cId="849507012" sldId="276"/>
            <ac:spMk id="8" creationId="{66022362-F788-C69C-FBBE-C4E73643E22C}"/>
          </ac:spMkLst>
        </pc:spChg>
        <pc:spChg chg="add">
          <ac:chgData name="ANUSHKA SINGH" userId="3613e7c5c5c753bc" providerId="LiveId" clId="{3A98D49E-6BAF-43D0-B876-AD014E3870A2}" dt="2024-06-15T09:18:42.215" v="1778" actId="26606"/>
          <ac:spMkLst>
            <pc:docMk/>
            <pc:sldMk cId="849507012" sldId="276"/>
            <ac:spMk id="16" creationId="{B50AB553-2A96-4A92-96F2-93548E096954}"/>
          </ac:spMkLst>
        </pc:spChg>
        <pc:graphicFrameChg chg="add mod">
          <ac:chgData name="ANUSHKA SINGH" userId="3613e7c5c5c753bc" providerId="LiveId" clId="{3A98D49E-6BAF-43D0-B876-AD014E3870A2}" dt="2024-06-15T09:46:12.379" v="1842" actId="2711"/>
          <ac:graphicFrameMkLst>
            <pc:docMk/>
            <pc:sldMk cId="849507012" sldId="276"/>
            <ac:graphicFrameMk id="11" creationId="{30AC07F4-B5F6-52DB-4C75-B7870B56E408}"/>
          </ac:graphicFrameMkLst>
        </pc:graphicFrameChg>
        <pc:picChg chg="add mod">
          <ac:chgData name="ANUSHKA SINGH" userId="3613e7c5c5c753bc" providerId="LiveId" clId="{3A98D49E-6BAF-43D0-B876-AD014E3870A2}" dt="2024-06-15T06:35:53.104" v="1091"/>
          <ac:picMkLst>
            <pc:docMk/>
            <pc:sldMk cId="849507012" sldId="276"/>
            <ac:picMk id="5" creationId="{F2F518DE-96CD-4165-6D72-0C55FC5E7066}"/>
          </ac:picMkLst>
        </pc:picChg>
        <pc:picChg chg="del">
          <ac:chgData name="ANUSHKA SINGH" userId="3613e7c5c5c753bc" providerId="LiveId" clId="{3A98D49E-6BAF-43D0-B876-AD014E3870A2}" dt="2024-06-14T18:21:44.945" v="723" actId="478"/>
          <ac:picMkLst>
            <pc:docMk/>
            <pc:sldMk cId="849507012" sldId="276"/>
            <ac:picMk id="6" creationId="{7CA07901-579C-BFCC-7D89-A24BBE44C4BD}"/>
          </ac:picMkLst>
        </pc:picChg>
        <pc:picChg chg="add mod">
          <ac:chgData name="ANUSHKA SINGH" userId="3613e7c5c5c753bc" providerId="LiveId" clId="{3A98D49E-6BAF-43D0-B876-AD014E3870A2}" dt="2024-06-14T18:21:45.735" v="724"/>
          <ac:picMkLst>
            <pc:docMk/>
            <pc:sldMk cId="849507012" sldId="276"/>
            <ac:picMk id="9" creationId="{2CDD106D-15F2-766F-9B95-9481EB574756}"/>
          </ac:picMkLst>
        </pc:picChg>
        <pc:picChg chg="add">
          <ac:chgData name="ANUSHKA SINGH" userId="3613e7c5c5c753bc" providerId="LiveId" clId="{3A98D49E-6BAF-43D0-B876-AD014E3870A2}" dt="2024-06-15T09:18:42.215" v="1778" actId="26606"/>
          <ac:picMkLst>
            <pc:docMk/>
            <pc:sldMk cId="849507012" sldId="276"/>
            <ac:picMk id="12" creationId="{B0FD34F8-4CBF-D547-3E81-43A4F98E0615}"/>
          </ac:picMkLst>
        </pc:picChg>
      </pc:sldChg>
      <pc:sldChg chg="addSp delSp modSp add mod">
        <pc:chgData name="ANUSHKA SINGH" userId="3613e7c5c5c753bc" providerId="LiveId" clId="{3A98D49E-6BAF-43D0-B876-AD014E3870A2}" dt="2024-06-17T09:09:27.185" v="1976" actId="20577"/>
        <pc:sldMkLst>
          <pc:docMk/>
          <pc:sldMk cId="3305516970" sldId="277"/>
        </pc:sldMkLst>
        <pc:spChg chg="mod">
          <ac:chgData name="ANUSHKA SINGH" userId="3613e7c5c5c753bc" providerId="LiveId" clId="{3A98D49E-6BAF-43D0-B876-AD014E3870A2}" dt="2024-06-17T09:09:27.185" v="1976" actId="20577"/>
          <ac:spMkLst>
            <pc:docMk/>
            <pc:sldMk cId="3305516970" sldId="277"/>
            <ac:spMk id="2" creationId="{DA9672BA-4BE1-529E-07EC-8F4A53233F03}"/>
          </ac:spMkLst>
        </pc:spChg>
        <pc:spChg chg="del mod">
          <ac:chgData name="ANUSHKA SINGH" userId="3613e7c5c5c753bc" providerId="LiveId" clId="{3A98D49E-6BAF-43D0-B876-AD014E3870A2}" dt="2024-06-14T18:07:30.098" v="658"/>
          <ac:spMkLst>
            <pc:docMk/>
            <pc:sldMk cId="3305516970" sldId="277"/>
            <ac:spMk id="3" creationId="{C69F77E6-6698-55B6-C98F-1338F8539D37}"/>
          </ac:spMkLst>
        </pc:spChg>
        <pc:spChg chg="add mod">
          <ac:chgData name="ANUSHKA SINGH" userId="3613e7c5c5c753bc" providerId="LiveId" clId="{3A98D49E-6BAF-43D0-B876-AD014E3870A2}" dt="2024-06-15T09:46:35.822" v="1843" actId="1076"/>
          <ac:spMkLst>
            <pc:docMk/>
            <pc:sldMk cId="3305516970" sldId="277"/>
            <ac:spMk id="7" creationId="{F8713717-3CD6-39E4-A3F4-7C621A591903}"/>
          </ac:spMkLst>
        </pc:spChg>
        <pc:picChg chg="add mod">
          <ac:chgData name="ANUSHKA SINGH" userId="3613e7c5c5c753bc" providerId="LiveId" clId="{3A98D49E-6BAF-43D0-B876-AD014E3870A2}" dt="2024-06-15T06:35:58.416" v="1092"/>
          <ac:picMkLst>
            <pc:docMk/>
            <pc:sldMk cId="3305516970" sldId="277"/>
            <ac:picMk id="3" creationId="{EAF58ECF-D3EB-7ED0-B849-AE983D15C487}"/>
          </ac:picMkLst>
        </pc:picChg>
        <pc:picChg chg="add mod">
          <ac:chgData name="ANUSHKA SINGH" userId="3613e7c5c5c753bc" providerId="LiveId" clId="{3A98D49E-6BAF-43D0-B876-AD014E3870A2}" dt="2024-06-15T09:46:58.381" v="1848" actId="14100"/>
          <ac:picMkLst>
            <pc:docMk/>
            <pc:sldMk cId="3305516970" sldId="277"/>
            <ac:picMk id="5" creationId="{EF8DDFD3-1DB2-AEFE-52E0-1DAC9E79CC6B}"/>
          </ac:picMkLst>
        </pc:picChg>
        <pc:picChg chg="del">
          <ac:chgData name="ANUSHKA SINGH" userId="3613e7c5c5c753bc" providerId="LiveId" clId="{3A98D49E-6BAF-43D0-B876-AD014E3870A2}" dt="2024-06-14T18:21:51.294" v="725" actId="478"/>
          <ac:picMkLst>
            <pc:docMk/>
            <pc:sldMk cId="3305516970" sldId="277"/>
            <ac:picMk id="6" creationId="{7CA07901-579C-BFCC-7D89-A24BBE44C4BD}"/>
          </ac:picMkLst>
        </pc:picChg>
        <pc:picChg chg="add mod">
          <ac:chgData name="ANUSHKA SINGH" userId="3613e7c5c5c753bc" providerId="LiveId" clId="{3A98D49E-6BAF-43D0-B876-AD014E3870A2}" dt="2024-06-14T18:21:52.083" v="726"/>
          <ac:picMkLst>
            <pc:docMk/>
            <pc:sldMk cId="3305516970" sldId="277"/>
            <ac:picMk id="8" creationId="{D1F15A43-7F67-0A28-FF51-2CBB4F21DEAE}"/>
          </ac:picMkLst>
        </pc:picChg>
      </pc:sldChg>
      <pc:sldChg chg="new del">
        <pc:chgData name="ANUSHKA SINGH" userId="3613e7c5c5c753bc" providerId="LiveId" clId="{3A98D49E-6BAF-43D0-B876-AD014E3870A2}" dt="2024-06-17T12:02:11.753" v="2136" actId="680"/>
        <pc:sldMkLst>
          <pc:docMk/>
          <pc:sldMk cId="1315360222" sldId="278"/>
        </pc:sldMkLst>
      </pc:sldChg>
      <pc:sldChg chg="addSp delSp modSp add mod">
        <pc:chgData name="ANUSHKA SINGH" userId="3613e7c5c5c753bc" providerId="LiveId" clId="{3A98D49E-6BAF-43D0-B876-AD014E3870A2}" dt="2024-06-18T13:35:27.338" v="2780" actId="20577"/>
        <pc:sldMkLst>
          <pc:docMk/>
          <pc:sldMk cId="2474104014" sldId="278"/>
        </pc:sldMkLst>
        <pc:spChg chg="add mod">
          <ac:chgData name="ANUSHKA SINGH" userId="3613e7c5c5c753bc" providerId="LiveId" clId="{3A98D49E-6BAF-43D0-B876-AD014E3870A2}" dt="2024-06-18T13:35:27.338" v="2780" actId="20577"/>
          <ac:spMkLst>
            <pc:docMk/>
            <pc:sldMk cId="2474104014" sldId="278"/>
            <ac:spMk id="6" creationId="{12B2DC63-C3EC-5F97-86B4-2CECF36500EA}"/>
          </ac:spMkLst>
        </pc:spChg>
        <pc:spChg chg="del mod">
          <ac:chgData name="ANUSHKA SINGH" userId="3613e7c5c5c753bc" providerId="LiveId" clId="{3A98D49E-6BAF-43D0-B876-AD014E3870A2}" dt="2024-06-18T08:21:09.237" v="2404" actId="478"/>
          <ac:spMkLst>
            <pc:docMk/>
            <pc:sldMk cId="2474104014" sldId="278"/>
            <ac:spMk id="9" creationId="{EB676C18-8D3D-5FC3-C5C3-967B954AA151}"/>
          </ac:spMkLst>
        </pc:spChg>
        <pc:spChg chg="del mod">
          <ac:chgData name="ANUSHKA SINGH" userId="3613e7c5c5c753bc" providerId="LiveId" clId="{3A98D49E-6BAF-43D0-B876-AD014E3870A2}" dt="2024-06-18T08:21:13.676" v="2405" actId="478"/>
          <ac:spMkLst>
            <pc:docMk/>
            <pc:sldMk cId="2474104014" sldId="278"/>
            <ac:spMk id="10" creationId="{30560C6C-30FF-E3A6-E5E2-8176C86DBEC5}"/>
          </ac:spMkLst>
        </pc:spChg>
        <pc:spChg chg="del">
          <ac:chgData name="ANUSHKA SINGH" userId="3613e7c5c5c753bc" providerId="LiveId" clId="{3A98D49E-6BAF-43D0-B876-AD014E3870A2}" dt="2024-06-18T08:20:54.273" v="2401" actId="478"/>
          <ac:spMkLst>
            <pc:docMk/>
            <pc:sldMk cId="2474104014" sldId="278"/>
            <ac:spMk id="11" creationId="{0D8D16FE-E1F7-1DF3-4A38-0E0783842BB2}"/>
          </ac:spMkLst>
        </pc:spChg>
        <pc:picChg chg="del">
          <ac:chgData name="ANUSHKA SINGH" userId="3613e7c5c5c753bc" providerId="LiveId" clId="{3A98D49E-6BAF-43D0-B876-AD014E3870A2}" dt="2024-06-18T08:20:52.154" v="2400" actId="478"/>
          <ac:picMkLst>
            <pc:docMk/>
            <pc:sldMk cId="2474104014" sldId="278"/>
            <ac:picMk id="8" creationId="{21EB3B4E-C2BA-D8B5-451A-B6FC87C28955}"/>
          </ac:picMkLst>
        </pc:picChg>
      </pc:sldChg>
      <pc:sldChg chg="new del">
        <pc:chgData name="ANUSHKA SINGH" userId="3613e7c5c5c753bc" providerId="LiveId" clId="{3A98D49E-6BAF-43D0-B876-AD014E3870A2}" dt="2024-06-18T08:32:41.504" v="2678" actId="680"/>
        <pc:sldMkLst>
          <pc:docMk/>
          <pc:sldMk cId="698836370" sldId="279"/>
        </pc:sldMkLst>
      </pc:sldChg>
      <pc:sldChg chg="delSp modSp new mod">
        <pc:chgData name="ANUSHKA SINGH" userId="3613e7c5c5c753bc" providerId="LiveId" clId="{3A98D49E-6BAF-43D0-B876-AD014E3870A2}" dt="2024-06-18T08:40:22.683" v="2778" actId="478"/>
        <pc:sldMkLst>
          <pc:docMk/>
          <pc:sldMk cId="1902392729" sldId="279"/>
        </pc:sldMkLst>
        <pc:spChg chg="mod">
          <ac:chgData name="ANUSHKA SINGH" userId="3613e7c5c5c753bc" providerId="LiveId" clId="{3A98D49E-6BAF-43D0-B876-AD014E3870A2}" dt="2024-06-18T08:40:16.972" v="2777" actId="113"/>
          <ac:spMkLst>
            <pc:docMk/>
            <pc:sldMk cId="1902392729" sldId="279"/>
            <ac:spMk id="2" creationId="{DB2FADB1-0898-588A-73E6-D008CD1747E6}"/>
          </ac:spMkLst>
        </pc:spChg>
        <pc:spChg chg="mod">
          <ac:chgData name="ANUSHKA SINGH" userId="3613e7c5c5c753bc" providerId="LiveId" clId="{3A98D49E-6BAF-43D0-B876-AD014E3870A2}" dt="2024-06-18T08:39:17.749" v="2765" actId="313"/>
          <ac:spMkLst>
            <pc:docMk/>
            <pc:sldMk cId="1902392729" sldId="279"/>
            <ac:spMk id="3" creationId="{CA3A4287-4E61-F032-A11E-98D12E8DDB19}"/>
          </ac:spMkLst>
        </pc:spChg>
        <pc:spChg chg="del">
          <ac:chgData name="ANUSHKA SINGH" userId="3613e7c5c5c753bc" providerId="LiveId" clId="{3A98D49E-6BAF-43D0-B876-AD014E3870A2}" dt="2024-06-18T08:40:22.683" v="2778" actId="478"/>
          <ac:spMkLst>
            <pc:docMk/>
            <pc:sldMk cId="1902392729" sldId="279"/>
            <ac:spMk id="4" creationId="{06AA7EF1-0A51-45E2-289F-1D5F7E595D39}"/>
          </ac:spMkLst>
        </pc:spChg>
      </pc:sldChg>
      <pc:sldChg chg="new del">
        <pc:chgData name="ANUSHKA SINGH" userId="3613e7c5c5c753bc" providerId="LiveId" clId="{3A98D49E-6BAF-43D0-B876-AD014E3870A2}" dt="2024-06-17T12:02:11.263" v="2135" actId="680"/>
        <pc:sldMkLst>
          <pc:docMk/>
          <pc:sldMk cId="3526991309" sldId="279"/>
        </pc:sldMkLst>
      </pc:sldChg>
      <pc:sldChg chg="new del">
        <pc:chgData name="ANUSHKA SINGH" userId="3613e7c5c5c753bc" providerId="LiveId" clId="{3A98D49E-6BAF-43D0-B876-AD014E3870A2}" dt="2024-06-17T12:02:10.838" v="2134" actId="680"/>
        <pc:sldMkLst>
          <pc:docMk/>
          <pc:sldMk cId="1951236886" sldId="280"/>
        </pc:sldMkLst>
      </pc:sldChg>
      <pc:sldChg chg="add">
        <pc:chgData name="ANUSHKA SINGH" userId="3613e7c5c5c753bc" providerId="LiveId" clId="{3A98D49E-6BAF-43D0-B876-AD014E3870A2}" dt="2024-06-29T06:43:33.337" v="2957" actId="2890"/>
        <pc:sldMkLst>
          <pc:docMk/>
          <pc:sldMk cId="2060702692" sldId="280"/>
        </pc:sldMkLst>
      </pc:sldChg>
      <pc:sldChg chg="new del">
        <pc:chgData name="ANUSHKA SINGH" userId="3613e7c5c5c753bc" providerId="LiveId" clId="{3A98D49E-6BAF-43D0-B876-AD014E3870A2}" dt="2024-06-29T06:43:28.900" v="2956" actId="680"/>
        <pc:sldMkLst>
          <pc:docMk/>
          <pc:sldMk cId="3283488679" sldId="280"/>
        </pc:sldMkLst>
      </pc:sldChg>
      <pc:sldChg chg="new del">
        <pc:chgData name="ANUSHKA SINGH" userId="3613e7c5c5c753bc" providerId="LiveId" clId="{3A98D49E-6BAF-43D0-B876-AD014E3870A2}" dt="2024-06-17T12:02:10.445" v="2133" actId="680"/>
        <pc:sldMkLst>
          <pc:docMk/>
          <pc:sldMk cId="1803446094" sldId="281"/>
        </pc:sldMkLst>
      </pc:sldChg>
      <pc:sldChg chg="new del">
        <pc:chgData name="ANUSHKA SINGH" userId="3613e7c5c5c753bc" providerId="LiveId" clId="{3A98D49E-6BAF-43D0-B876-AD014E3870A2}" dt="2024-06-17T12:02:10.016" v="2132" actId="680"/>
        <pc:sldMkLst>
          <pc:docMk/>
          <pc:sldMk cId="1680774071" sldId="282"/>
        </pc:sldMkLst>
      </pc:sldChg>
      <pc:sldChg chg="new del">
        <pc:chgData name="ANUSHKA SINGH" userId="3613e7c5c5c753bc" providerId="LiveId" clId="{3A98D49E-6BAF-43D0-B876-AD014E3870A2}" dt="2024-06-17T12:02:09.559" v="2131" actId="680"/>
        <pc:sldMkLst>
          <pc:docMk/>
          <pc:sldMk cId="3974546688" sldId="283"/>
        </pc:sldMkLst>
      </pc:sldChg>
      <pc:sldChg chg="new del">
        <pc:chgData name="ANUSHKA SINGH" userId="3613e7c5c5c753bc" providerId="LiveId" clId="{3A98D49E-6BAF-43D0-B876-AD014E3870A2}" dt="2024-06-17T12:02:08.973" v="2130" actId="680"/>
        <pc:sldMkLst>
          <pc:docMk/>
          <pc:sldMk cId="4169521534" sldId="284"/>
        </pc:sldMkLst>
      </pc:sldChg>
      <pc:sldMasterChg chg="setBg modSldLayout">
        <pc:chgData name="ANUSHKA SINGH" userId="3613e7c5c5c753bc" providerId="LiveId" clId="{3A98D49E-6BAF-43D0-B876-AD014E3870A2}" dt="2024-06-17T10:43:25.102" v="2100"/>
        <pc:sldMasterMkLst>
          <pc:docMk/>
          <pc:sldMasterMk cId="460330339" sldId="2147483648"/>
        </pc:sldMasterMkLst>
        <pc:sldLayoutChg chg="setBg">
          <pc:chgData name="ANUSHKA SINGH" userId="3613e7c5c5c753bc" providerId="LiveId" clId="{3A98D49E-6BAF-43D0-B876-AD014E3870A2}" dt="2024-06-17T10:43:25.102" v="2100"/>
          <pc:sldLayoutMkLst>
            <pc:docMk/>
            <pc:sldMasterMk cId="460330339" sldId="2147483648"/>
            <pc:sldLayoutMk cId="1268703059" sldId="2147483649"/>
          </pc:sldLayoutMkLst>
        </pc:sldLayoutChg>
        <pc:sldLayoutChg chg="setBg">
          <pc:chgData name="ANUSHKA SINGH" userId="3613e7c5c5c753bc" providerId="LiveId" clId="{3A98D49E-6BAF-43D0-B876-AD014E3870A2}" dt="2024-06-17T10:43:25.102" v="2100"/>
          <pc:sldLayoutMkLst>
            <pc:docMk/>
            <pc:sldMasterMk cId="460330339" sldId="2147483648"/>
            <pc:sldLayoutMk cId="1786011488" sldId="2147483650"/>
          </pc:sldLayoutMkLst>
        </pc:sldLayoutChg>
        <pc:sldLayoutChg chg="setBg">
          <pc:chgData name="ANUSHKA SINGH" userId="3613e7c5c5c753bc" providerId="LiveId" clId="{3A98D49E-6BAF-43D0-B876-AD014E3870A2}" dt="2024-06-17T10:43:25.102" v="2100"/>
          <pc:sldLayoutMkLst>
            <pc:docMk/>
            <pc:sldMasterMk cId="460330339" sldId="2147483648"/>
            <pc:sldLayoutMk cId="1430907659" sldId="2147483651"/>
          </pc:sldLayoutMkLst>
        </pc:sldLayoutChg>
        <pc:sldLayoutChg chg="setBg">
          <pc:chgData name="ANUSHKA SINGH" userId="3613e7c5c5c753bc" providerId="LiveId" clId="{3A98D49E-6BAF-43D0-B876-AD014E3870A2}" dt="2024-06-17T10:43:25.102" v="2100"/>
          <pc:sldLayoutMkLst>
            <pc:docMk/>
            <pc:sldMasterMk cId="460330339" sldId="2147483648"/>
            <pc:sldLayoutMk cId="3252291733" sldId="2147483652"/>
          </pc:sldLayoutMkLst>
        </pc:sldLayoutChg>
        <pc:sldLayoutChg chg="setBg">
          <pc:chgData name="ANUSHKA SINGH" userId="3613e7c5c5c753bc" providerId="LiveId" clId="{3A98D49E-6BAF-43D0-B876-AD014E3870A2}" dt="2024-06-17T10:43:25.102" v="2100"/>
          <pc:sldLayoutMkLst>
            <pc:docMk/>
            <pc:sldMasterMk cId="460330339" sldId="2147483648"/>
            <pc:sldLayoutMk cId="1278433720" sldId="2147483653"/>
          </pc:sldLayoutMkLst>
        </pc:sldLayoutChg>
        <pc:sldLayoutChg chg="setBg">
          <pc:chgData name="ANUSHKA SINGH" userId="3613e7c5c5c753bc" providerId="LiveId" clId="{3A98D49E-6BAF-43D0-B876-AD014E3870A2}" dt="2024-06-17T10:43:25.102" v="2100"/>
          <pc:sldLayoutMkLst>
            <pc:docMk/>
            <pc:sldMasterMk cId="460330339" sldId="2147483648"/>
            <pc:sldLayoutMk cId="1408817172" sldId="2147483654"/>
          </pc:sldLayoutMkLst>
        </pc:sldLayoutChg>
        <pc:sldLayoutChg chg="setBg">
          <pc:chgData name="ANUSHKA SINGH" userId="3613e7c5c5c753bc" providerId="LiveId" clId="{3A98D49E-6BAF-43D0-B876-AD014E3870A2}" dt="2024-06-17T10:43:25.102" v="2100"/>
          <pc:sldLayoutMkLst>
            <pc:docMk/>
            <pc:sldMasterMk cId="460330339" sldId="2147483648"/>
            <pc:sldLayoutMk cId="1750885370" sldId="2147483655"/>
          </pc:sldLayoutMkLst>
        </pc:sldLayoutChg>
        <pc:sldLayoutChg chg="setBg">
          <pc:chgData name="ANUSHKA SINGH" userId="3613e7c5c5c753bc" providerId="LiveId" clId="{3A98D49E-6BAF-43D0-B876-AD014E3870A2}" dt="2024-06-17T10:43:25.102" v="2100"/>
          <pc:sldLayoutMkLst>
            <pc:docMk/>
            <pc:sldMasterMk cId="460330339" sldId="2147483648"/>
            <pc:sldLayoutMk cId="209494192" sldId="2147483656"/>
          </pc:sldLayoutMkLst>
        </pc:sldLayoutChg>
        <pc:sldLayoutChg chg="setBg">
          <pc:chgData name="ANUSHKA SINGH" userId="3613e7c5c5c753bc" providerId="LiveId" clId="{3A98D49E-6BAF-43D0-B876-AD014E3870A2}" dt="2024-06-17T10:43:25.102" v="2100"/>
          <pc:sldLayoutMkLst>
            <pc:docMk/>
            <pc:sldMasterMk cId="460330339" sldId="2147483648"/>
            <pc:sldLayoutMk cId="2496063844" sldId="2147483657"/>
          </pc:sldLayoutMkLst>
        </pc:sldLayoutChg>
        <pc:sldLayoutChg chg="setBg">
          <pc:chgData name="ANUSHKA SINGH" userId="3613e7c5c5c753bc" providerId="LiveId" clId="{3A98D49E-6BAF-43D0-B876-AD014E3870A2}" dt="2024-06-17T10:43:25.102" v="2100"/>
          <pc:sldLayoutMkLst>
            <pc:docMk/>
            <pc:sldMasterMk cId="460330339" sldId="2147483648"/>
            <pc:sldLayoutMk cId="1832630197" sldId="2147483658"/>
          </pc:sldLayoutMkLst>
        </pc:sldLayoutChg>
        <pc:sldLayoutChg chg="setBg">
          <pc:chgData name="ANUSHKA SINGH" userId="3613e7c5c5c753bc" providerId="LiveId" clId="{3A98D49E-6BAF-43D0-B876-AD014E3870A2}" dt="2024-06-17T10:43:25.102" v="2100"/>
          <pc:sldLayoutMkLst>
            <pc:docMk/>
            <pc:sldMasterMk cId="460330339" sldId="2147483648"/>
            <pc:sldLayoutMk cId="1382111308"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189D4-A178-415D-9081-E3741CAD1207}" type="doc">
      <dgm:prSet loTypeId="urn:microsoft.com/office/officeart/2005/8/layout/process4" loCatId="process" qsTypeId="urn:microsoft.com/office/officeart/2005/8/quickstyle/3d2" qsCatId="3D" csTypeId="urn:microsoft.com/office/officeart/2005/8/colors/colorful5" csCatId="colorful" phldr="1"/>
      <dgm:spPr/>
      <dgm:t>
        <a:bodyPr/>
        <a:lstStyle/>
        <a:p>
          <a:endParaRPr lang="en-US"/>
        </a:p>
      </dgm:t>
    </dgm:pt>
    <dgm:pt modelId="{CCA8CBAD-0335-4E92-879C-2F94B2A08F71}">
      <dgm:prSet custT="1"/>
      <dgm:spPr/>
      <dgm:t>
        <a:bodyPr/>
        <a:lstStyle/>
        <a:p>
          <a:r>
            <a:rPr lang="en-US" sz="1800" b="1" dirty="0">
              <a:latin typeface="Times New Roman" panose="02020603050405020304" pitchFamily="18" charset="0"/>
              <a:cs typeface="Times New Roman" panose="02020603050405020304" pitchFamily="18" charset="0"/>
            </a:rPr>
            <a:t>Search strategy: </a:t>
          </a:r>
          <a:r>
            <a:rPr lang="en-US" sz="1800" dirty="0">
              <a:latin typeface="Times New Roman" panose="02020603050405020304" pitchFamily="18" charset="0"/>
              <a:cs typeface="Times New Roman" panose="02020603050405020304" pitchFamily="18" charset="0"/>
            </a:rPr>
            <a:t>phrases like “digital tools”, “transition care </a:t>
          </a:r>
          <a:r>
            <a:rPr lang="en-US" sz="1800" dirty="0" err="1">
              <a:latin typeface="Times New Roman" panose="02020603050405020304" pitchFamily="18" charset="0"/>
              <a:cs typeface="Times New Roman" panose="02020603050405020304" pitchFamily="18" charset="0"/>
            </a:rPr>
            <a:t>programmes</a:t>
          </a:r>
          <a:r>
            <a:rPr lang="en-US" sz="1800" dirty="0">
              <a:latin typeface="Times New Roman" panose="02020603050405020304" pitchFamily="18" charset="0"/>
              <a:cs typeface="Times New Roman" panose="02020603050405020304" pitchFamily="18" charset="0"/>
            </a:rPr>
            <a:t>”, “hospital readmissions”, “patient outcomes”, “traditional care management”, “readmission rates”, “post-discharge care”, and “digital health tools”.</a:t>
          </a:r>
        </a:p>
      </dgm:t>
    </dgm:pt>
    <dgm:pt modelId="{A1C7E80B-F9D5-412D-8974-418387BD0B3C}" type="parTrans" cxnId="{97D21549-F98C-475E-B5A8-B6C24A668F68}">
      <dgm:prSet/>
      <dgm:spPr/>
      <dgm:t>
        <a:bodyPr/>
        <a:lstStyle/>
        <a:p>
          <a:endParaRPr lang="en-US"/>
        </a:p>
      </dgm:t>
    </dgm:pt>
    <dgm:pt modelId="{C0E9F4B9-0A33-4FC7-A52F-514554381A0F}" type="sibTrans" cxnId="{97D21549-F98C-475E-B5A8-B6C24A668F68}">
      <dgm:prSet/>
      <dgm:spPr/>
      <dgm:t>
        <a:bodyPr/>
        <a:lstStyle/>
        <a:p>
          <a:endParaRPr lang="en-US"/>
        </a:p>
      </dgm:t>
    </dgm:pt>
    <dgm:pt modelId="{A50B07C8-45C6-4717-B4F5-E1F2F41EB249}">
      <dgm:prSet custT="1"/>
      <dgm:spPr/>
      <dgm:t>
        <a:bodyPr/>
        <a:lstStyle/>
        <a:p>
          <a:r>
            <a:rPr lang="en-US" sz="1800" b="1" dirty="0">
              <a:latin typeface="Times New Roman" panose="02020603050405020304" pitchFamily="18" charset="0"/>
              <a:cs typeface="Times New Roman" panose="02020603050405020304" pitchFamily="18" charset="0"/>
            </a:rPr>
            <a:t>Database searched: </a:t>
          </a:r>
          <a:r>
            <a:rPr lang="en-US" sz="1800" dirty="0">
              <a:latin typeface="Times New Roman" panose="02020603050405020304" pitchFamily="18" charset="0"/>
              <a:cs typeface="Times New Roman" panose="02020603050405020304" pitchFamily="18" charset="0"/>
            </a:rPr>
            <a:t>PubMed, Google scholar, Science direct.</a:t>
          </a:r>
        </a:p>
      </dgm:t>
    </dgm:pt>
    <dgm:pt modelId="{30955630-C146-47B4-BE24-44BF86A7C268}" type="parTrans" cxnId="{83B2167C-2ABC-45A4-8222-41AE8030845E}">
      <dgm:prSet/>
      <dgm:spPr/>
      <dgm:t>
        <a:bodyPr/>
        <a:lstStyle/>
        <a:p>
          <a:endParaRPr lang="en-US"/>
        </a:p>
      </dgm:t>
    </dgm:pt>
    <dgm:pt modelId="{B5764339-1909-4292-9FB9-E82F4567F1E3}" type="sibTrans" cxnId="{83B2167C-2ABC-45A4-8222-41AE8030845E}">
      <dgm:prSet/>
      <dgm:spPr/>
      <dgm:t>
        <a:bodyPr/>
        <a:lstStyle/>
        <a:p>
          <a:endParaRPr lang="en-US"/>
        </a:p>
      </dgm:t>
    </dgm:pt>
    <dgm:pt modelId="{9E785A03-A526-4675-935A-24B2641DBECA}">
      <dgm:prSet custT="1"/>
      <dgm:spPr/>
      <dgm:t>
        <a:bodyPr/>
        <a:lstStyle/>
        <a:p>
          <a:r>
            <a:rPr lang="en-US" sz="1800" b="1" dirty="0">
              <a:latin typeface="Times New Roman" panose="02020603050405020304" pitchFamily="18" charset="0"/>
              <a:cs typeface="Times New Roman" panose="02020603050405020304" pitchFamily="18" charset="0"/>
            </a:rPr>
            <a:t>Selection process:</a:t>
          </a:r>
          <a:endParaRPr lang="en-US" sz="1800" dirty="0">
            <a:latin typeface="Times New Roman" panose="02020603050405020304" pitchFamily="18" charset="0"/>
            <a:cs typeface="Times New Roman" panose="02020603050405020304" pitchFamily="18" charset="0"/>
          </a:endParaRPr>
        </a:p>
      </dgm:t>
    </dgm:pt>
    <dgm:pt modelId="{11B2C90D-51D1-49FA-917A-07DFCC4A6FC2}" type="parTrans" cxnId="{20DF8B61-03F9-4E55-9E34-43F3E6897707}">
      <dgm:prSet/>
      <dgm:spPr/>
      <dgm:t>
        <a:bodyPr/>
        <a:lstStyle/>
        <a:p>
          <a:endParaRPr lang="en-US"/>
        </a:p>
      </dgm:t>
    </dgm:pt>
    <dgm:pt modelId="{F830667C-38D1-44CD-9432-AAAED3BD0926}" type="sibTrans" cxnId="{20DF8B61-03F9-4E55-9E34-43F3E6897707}">
      <dgm:prSet/>
      <dgm:spPr/>
      <dgm:t>
        <a:bodyPr/>
        <a:lstStyle/>
        <a:p>
          <a:endParaRPr lang="en-US"/>
        </a:p>
      </dgm:t>
    </dgm:pt>
    <dgm:pt modelId="{F70B780A-581E-4D28-9D54-BA459B0C26B1}">
      <dgm:prSet custT="1"/>
      <dgm:spPr/>
      <dgm:t>
        <a:bodyPr/>
        <a:lstStyle/>
        <a:p>
          <a:r>
            <a:rPr lang="en-IN" sz="1800" b="1" dirty="0">
              <a:latin typeface="Times New Roman" panose="02020603050405020304" pitchFamily="18" charset="0"/>
              <a:cs typeface="Times New Roman" panose="02020603050405020304" pitchFamily="18" charset="0"/>
            </a:rPr>
            <a:t>Initial Screening: </a:t>
          </a:r>
          <a:r>
            <a:rPr lang="en-IN" sz="1800" dirty="0">
              <a:latin typeface="Times New Roman" panose="02020603050405020304" pitchFamily="18" charset="0"/>
              <a:cs typeface="Times New Roman" panose="02020603050405020304" pitchFamily="18" charset="0"/>
            </a:rPr>
            <a:t>All identified papers' titles and abstracts were reviewed for relevance to the study topic. </a:t>
          </a:r>
          <a:endParaRPr lang="en-US" sz="1800" dirty="0">
            <a:latin typeface="Times New Roman" panose="02020603050405020304" pitchFamily="18" charset="0"/>
            <a:cs typeface="Times New Roman" panose="02020603050405020304" pitchFamily="18" charset="0"/>
          </a:endParaRPr>
        </a:p>
      </dgm:t>
    </dgm:pt>
    <dgm:pt modelId="{F328003D-D63F-41A0-973B-D82C1CBF2DB6}" type="parTrans" cxnId="{3075B909-CE16-477B-8681-08E79678CA94}">
      <dgm:prSet/>
      <dgm:spPr/>
      <dgm:t>
        <a:bodyPr/>
        <a:lstStyle/>
        <a:p>
          <a:endParaRPr lang="en-US"/>
        </a:p>
      </dgm:t>
    </dgm:pt>
    <dgm:pt modelId="{C6F020BA-9CF5-4467-871A-C662C3FF562F}" type="sibTrans" cxnId="{3075B909-CE16-477B-8681-08E79678CA94}">
      <dgm:prSet/>
      <dgm:spPr/>
      <dgm:t>
        <a:bodyPr/>
        <a:lstStyle/>
        <a:p>
          <a:endParaRPr lang="en-US"/>
        </a:p>
      </dgm:t>
    </dgm:pt>
    <dgm:pt modelId="{3FCB67DF-24F7-4D18-8536-9EA5A2F405A2}">
      <dgm:prSet custT="1"/>
      <dgm:spPr/>
      <dgm:t>
        <a:bodyPr/>
        <a:lstStyle/>
        <a:p>
          <a:r>
            <a:rPr lang="en-US" sz="1600" b="1" dirty="0">
              <a:latin typeface="Times New Roman" panose="02020603050405020304" pitchFamily="18" charset="0"/>
              <a:cs typeface="Times New Roman" panose="02020603050405020304" pitchFamily="18" charset="0"/>
            </a:rPr>
            <a:t>Full text review: </a:t>
          </a:r>
          <a:r>
            <a:rPr lang="en-IN" sz="1600" dirty="0">
              <a:latin typeface="Times New Roman" panose="02020603050405020304" pitchFamily="18" charset="0"/>
              <a:cs typeface="Times New Roman" panose="02020603050405020304" pitchFamily="18" charset="0"/>
            </a:rPr>
            <a:t>Studies that made past the first screening stage were subjected to a full-text review. Studies that met the inclusion </a:t>
          </a:r>
          <a:r>
            <a:rPr lang="en-IN" sz="1600" dirty="0" err="1">
              <a:latin typeface="Times New Roman" panose="02020603050405020304" pitchFamily="18" charset="0"/>
              <a:cs typeface="Times New Roman" panose="02020603050405020304" pitchFamily="18" charset="0"/>
            </a:rPr>
            <a:t>criterias</a:t>
          </a:r>
          <a:r>
            <a:rPr lang="en-IN" sz="1600" dirty="0">
              <a:latin typeface="Times New Roman" panose="02020603050405020304" pitchFamily="18" charset="0"/>
              <a:cs typeface="Times New Roman" panose="02020603050405020304" pitchFamily="18" charset="0"/>
            </a:rPr>
            <a:t> were included in this study.</a:t>
          </a:r>
          <a:endParaRPr lang="en-US" sz="1600" dirty="0">
            <a:latin typeface="Times New Roman" panose="02020603050405020304" pitchFamily="18" charset="0"/>
            <a:cs typeface="Times New Roman" panose="02020603050405020304" pitchFamily="18" charset="0"/>
          </a:endParaRPr>
        </a:p>
      </dgm:t>
    </dgm:pt>
    <dgm:pt modelId="{2DA3B74D-F816-425B-8614-A1AEA85E2602}" type="parTrans" cxnId="{A6132277-C8B8-4F0B-A034-5ABD01537C9E}">
      <dgm:prSet/>
      <dgm:spPr/>
      <dgm:t>
        <a:bodyPr/>
        <a:lstStyle/>
        <a:p>
          <a:endParaRPr lang="en-US"/>
        </a:p>
      </dgm:t>
    </dgm:pt>
    <dgm:pt modelId="{0FD02619-61DF-48E7-962B-DA1225E00873}" type="sibTrans" cxnId="{A6132277-C8B8-4F0B-A034-5ABD01537C9E}">
      <dgm:prSet/>
      <dgm:spPr/>
      <dgm:t>
        <a:bodyPr/>
        <a:lstStyle/>
        <a:p>
          <a:endParaRPr lang="en-US"/>
        </a:p>
      </dgm:t>
    </dgm:pt>
    <dgm:pt modelId="{7438B5D5-8C5C-481D-B050-388D0A197B0F}">
      <dgm:prSet custT="1"/>
      <dgm:spPr/>
      <dgm:t>
        <a:bodyPr/>
        <a:lstStyle/>
        <a:p>
          <a:r>
            <a:rPr lang="en-IN" sz="1800" b="1" dirty="0">
              <a:latin typeface="Times New Roman" panose="02020603050405020304" pitchFamily="18" charset="0"/>
              <a:cs typeface="Times New Roman" panose="02020603050405020304" pitchFamily="18" charset="0"/>
            </a:rPr>
            <a:t>Data Extraction:</a:t>
          </a:r>
          <a:r>
            <a:rPr lang="en-IN" sz="1800" dirty="0">
              <a:latin typeface="Times New Roman" panose="02020603050405020304" pitchFamily="18" charset="0"/>
              <a:cs typeface="Times New Roman" panose="02020603050405020304" pitchFamily="18" charset="0"/>
            </a:rPr>
            <a:t> From the included studies, pertinent data was taken out and put into a structured format. </a:t>
          </a:r>
          <a:endParaRPr lang="en-US" sz="1800" dirty="0">
            <a:latin typeface="Times New Roman" panose="02020603050405020304" pitchFamily="18" charset="0"/>
            <a:cs typeface="Times New Roman" panose="02020603050405020304" pitchFamily="18" charset="0"/>
          </a:endParaRPr>
        </a:p>
      </dgm:t>
    </dgm:pt>
    <dgm:pt modelId="{B350BCEF-B9BD-4E21-9D64-7763CB2D4792}" type="parTrans" cxnId="{52AADA1E-57D1-413B-93AB-BF3AC84151C3}">
      <dgm:prSet/>
      <dgm:spPr/>
      <dgm:t>
        <a:bodyPr/>
        <a:lstStyle/>
        <a:p>
          <a:endParaRPr lang="en-US"/>
        </a:p>
      </dgm:t>
    </dgm:pt>
    <dgm:pt modelId="{9170F86E-FC6D-41A3-91F2-6204633EE092}" type="sibTrans" cxnId="{52AADA1E-57D1-413B-93AB-BF3AC84151C3}">
      <dgm:prSet/>
      <dgm:spPr/>
      <dgm:t>
        <a:bodyPr/>
        <a:lstStyle/>
        <a:p>
          <a:endParaRPr lang="en-US"/>
        </a:p>
      </dgm:t>
    </dgm:pt>
    <dgm:pt modelId="{7C4B75EC-3508-43FD-B581-1FADC735CAE2}">
      <dgm:prSet/>
      <dgm:spPr/>
      <dgm:t>
        <a:bodyPr/>
        <a:lstStyle/>
        <a:p>
          <a:r>
            <a:rPr lang="en-IN" b="1" dirty="0">
              <a:latin typeface="Times New Roman" panose="02020603050405020304" pitchFamily="18" charset="0"/>
              <a:cs typeface="Times New Roman" panose="02020603050405020304" pitchFamily="18" charset="0"/>
            </a:rPr>
            <a:t>Synthesis and Analysis:</a:t>
          </a:r>
          <a:r>
            <a:rPr lang="en-IN" dirty="0">
              <a:latin typeface="Times New Roman" panose="02020603050405020304" pitchFamily="18" charset="0"/>
              <a:cs typeface="Times New Roman" panose="02020603050405020304" pitchFamily="18" charset="0"/>
            </a:rPr>
            <a:t> Using digital tool-powered transition care programmes as a benchmark, the efficacy of these programmes was compared to traditional care management techniques. </a:t>
          </a:r>
          <a:endParaRPr lang="en-US" dirty="0">
            <a:latin typeface="Times New Roman" panose="02020603050405020304" pitchFamily="18" charset="0"/>
            <a:cs typeface="Times New Roman" panose="02020603050405020304" pitchFamily="18" charset="0"/>
          </a:endParaRPr>
        </a:p>
      </dgm:t>
    </dgm:pt>
    <dgm:pt modelId="{27BA83B1-213D-44B1-B377-42A18B717685}" type="parTrans" cxnId="{D9F2F942-A881-4A5A-BA5E-F736D9B5A72D}">
      <dgm:prSet/>
      <dgm:spPr/>
      <dgm:t>
        <a:bodyPr/>
        <a:lstStyle/>
        <a:p>
          <a:endParaRPr lang="en-US"/>
        </a:p>
      </dgm:t>
    </dgm:pt>
    <dgm:pt modelId="{BEE39EBF-6109-4FB0-B2E1-560DBF666037}" type="sibTrans" cxnId="{D9F2F942-A881-4A5A-BA5E-F736D9B5A72D}">
      <dgm:prSet/>
      <dgm:spPr/>
      <dgm:t>
        <a:bodyPr/>
        <a:lstStyle/>
        <a:p>
          <a:endParaRPr lang="en-US"/>
        </a:p>
      </dgm:t>
    </dgm:pt>
    <dgm:pt modelId="{B68B9953-97A0-43AB-9E19-E553994A5759}" type="pres">
      <dgm:prSet presAssocID="{C22189D4-A178-415D-9081-E3741CAD1207}" presName="Name0" presStyleCnt="0">
        <dgm:presLayoutVars>
          <dgm:dir/>
          <dgm:animLvl val="lvl"/>
          <dgm:resizeHandles val="exact"/>
        </dgm:presLayoutVars>
      </dgm:prSet>
      <dgm:spPr/>
    </dgm:pt>
    <dgm:pt modelId="{66E8E690-792A-4A7F-AA2C-DA01C074944F}" type="pres">
      <dgm:prSet presAssocID="{9E785A03-A526-4675-935A-24B2641DBECA}" presName="boxAndChildren" presStyleCnt="0"/>
      <dgm:spPr/>
    </dgm:pt>
    <dgm:pt modelId="{C59912EA-5BEF-43A6-AAD4-3CE6F47332C9}" type="pres">
      <dgm:prSet presAssocID="{9E785A03-A526-4675-935A-24B2641DBECA}" presName="parentTextBox" presStyleLbl="node1" presStyleIdx="0" presStyleCnt="3"/>
      <dgm:spPr/>
    </dgm:pt>
    <dgm:pt modelId="{81E56F0C-286C-456D-961E-A1A7FE9F5AE7}" type="pres">
      <dgm:prSet presAssocID="{9E785A03-A526-4675-935A-24B2641DBECA}" presName="entireBox" presStyleLbl="node1" presStyleIdx="0" presStyleCnt="3" custScaleY="66010"/>
      <dgm:spPr/>
    </dgm:pt>
    <dgm:pt modelId="{F503442F-CC65-4464-A739-F5D0E83E2D5C}" type="pres">
      <dgm:prSet presAssocID="{9E785A03-A526-4675-935A-24B2641DBECA}" presName="descendantBox" presStyleCnt="0"/>
      <dgm:spPr/>
    </dgm:pt>
    <dgm:pt modelId="{487B832A-DBBF-472D-805C-6787FBE8688B}" type="pres">
      <dgm:prSet presAssocID="{F70B780A-581E-4D28-9D54-BA459B0C26B1}" presName="childTextBox" presStyleLbl="fgAccFollowNode1" presStyleIdx="0" presStyleCnt="4" custScaleY="132876">
        <dgm:presLayoutVars>
          <dgm:bulletEnabled val="1"/>
        </dgm:presLayoutVars>
      </dgm:prSet>
      <dgm:spPr/>
    </dgm:pt>
    <dgm:pt modelId="{418DA060-A5C0-4C19-AC69-760DA0DA957C}" type="pres">
      <dgm:prSet presAssocID="{3FCB67DF-24F7-4D18-8536-9EA5A2F405A2}" presName="childTextBox" presStyleLbl="fgAccFollowNode1" presStyleIdx="1" presStyleCnt="4" custScaleY="133755">
        <dgm:presLayoutVars>
          <dgm:bulletEnabled val="1"/>
        </dgm:presLayoutVars>
      </dgm:prSet>
      <dgm:spPr/>
    </dgm:pt>
    <dgm:pt modelId="{775ADE63-00A1-4D37-AE82-AE47D147091C}" type="pres">
      <dgm:prSet presAssocID="{7438B5D5-8C5C-481D-B050-388D0A197B0F}" presName="childTextBox" presStyleLbl="fgAccFollowNode1" presStyleIdx="2" presStyleCnt="4" custScaleY="131266">
        <dgm:presLayoutVars>
          <dgm:bulletEnabled val="1"/>
        </dgm:presLayoutVars>
      </dgm:prSet>
      <dgm:spPr/>
    </dgm:pt>
    <dgm:pt modelId="{93346C03-34DC-4340-9B13-0766165BDE8C}" type="pres">
      <dgm:prSet presAssocID="{7C4B75EC-3508-43FD-B581-1FADC735CAE2}" presName="childTextBox" presStyleLbl="fgAccFollowNode1" presStyleIdx="3" presStyleCnt="4" custScaleY="131266">
        <dgm:presLayoutVars>
          <dgm:bulletEnabled val="1"/>
        </dgm:presLayoutVars>
      </dgm:prSet>
      <dgm:spPr/>
    </dgm:pt>
    <dgm:pt modelId="{60DCAE9A-6B7A-4D10-BBEB-FDEE54D7F4A2}" type="pres">
      <dgm:prSet presAssocID="{B5764339-1909-4292-9FB9-E82F4567F1E3}" presName="sp" presStyleCnt="0"/>
      <dgm:spPr/>
    </dgm:pt>
    <dgm:pt modelId="{5EE65BFE-8C0E-4083-8B4E-23FE42C1D19D}" type="pres">
      <dgm:prSet presAssocID="{A50B07C8-45C6-4717-B4F5-E1F2F41EB249}" presName="arrowAndChildren" presStyleCnt="0"/>
      <dgm:spPr/>
    </dgm:pt>
    <dgm:pt modelId="{0F1EE8EF-271A-4C9F-A837-790096EE1B6A}" type="pres">
      <dgm:prSet presAssocID="{A50B07C8-45C6-4717-B4F5-E1F2F41EB249}" presName="parentTextArrow" presStyleLbl="node1" presStyleIdx="1" presStyleCnt="3" custScaleY="41805"/>
      <dgm:spPr/>
    </dgm:pt>
    <dgm:pt modelId="{B639EAF6-28D3-448B-B129-94205DBED6FE}" type="pres">
      <dgm:prSet presAssocID="{C0E9F4B9-0A33-4FC7-A52F-514554381A0F}" presName="sp" presStyleCnt="0"/>
      <dgm:spPr/>
    </dgm:pt>
    <dgm:pt modelId="{1BA73A31-65C9-4C2F-90E1-6F87503A1D85}" type="pres">
      <dgm:prSet presAssocID="{CCA8CBAD-0335-4E92-879C-2F94B2A08F71}" presName="arrowAndChildren" presStyleCnt="0"/>
      <dgm:spPr/>
    </dgm:pt>
    <dgm:pt modelId="{1F6B04E3-AE56-4454-934E-F707EF15A3FC}" type="pres">
      <dgm:prSet presAssocID="{CCA8CBAD-0335-4E92-879C-2F94B2A08F71}" presName="parentTextArrow" presStyleLbl="node1" presStyleIdx="2" presStyleCnt="3" custScaleY="41016"/>
      <dgm:spPr/>
    </dgm:pt>
  </dgm:ptLst>
  <dgm:cxnLst>
    <dgm:cxn modelId="{3075B909-CE16-477B-8681-08E79678CA94}" srcId="{9E785A03-A526-4675-935A-24B2641DBECA}" destId="{F70B780A-581E-4D28-9D54-BA459B0C26B1}" srcOrd="0" destOrd="0" parTransId="{F328003D-D63F-41A0-973B-D82C1CBF2DB6}" sibTransId="{C6F020BA-9CF5-4467-871A-C662C3FF562F}"/>
    <dgm:cxn modelId="{03172810-BA4A-40B3-AFEB-4ACCA7DE7327}" type="presOf" srcId="{7438B5D5-8C5C-481D-B050-388D0A197B0F}" destId="{775ADE63-00A1-4D37-AE82-AE47D147091C}" srcOrd="0" destOrd="0" presId="urn:microsoft.com/office/officeart/2005/8/layout/process4"/>
    <dgm:cxn modelId="{52AADA1E-57D1-413B-93AB-BF3AC84151C3}" srcId="{9E785A03-A526-4675-935A-24B2641DBECA}" destId="{7438B5D5-8C5C-481D-B050-388D0A197B0F}" srcOrd="2" destOrd="0" parTransId="{B350BCEF-B9BD-4E21-9D64-7763CB2D4792}" sibTransId="{9170F86E-FC6D-41A3-91F2-6204633EE092}"/>
    <dgm:cxn modelId="{C2D11421-A860-4C81-998B-FB58BB8E3344}" type="presOf" srcId="{F70B780A-581E-4D28-9D54-BA459B0C26B1}" destId="{487B832A-DBBF-472D-805C-6787FBE8688B}" srcOrd="0" destOrd="0" presId="urn:microsoft.com/office/officeart/2005/8/layout/process4"/>
    <dgm:cxn modelId="{809DFC36-3388-49A4-B13E-924FBE1586F0}" type="presOf" srcId="{9E785A03-A526-4675-935A-24B2641DBECA}" destId="{C59912EA-5BEF-43A6-AAD4-3CE6F47332C9}" srcOrd="0" destOrd="0" presId="urn:microsoft.com/office/officeart/2005/8/layout/process4"/>
    <dgm:cxn modelId="{20DF8B61-03F9-4E55-9E34-43F3E6897707}" srcId="{C22189D4-A178-415D-9081-E3741CAD1207}" destId="{9E785A03-A526-4675-935A-24B2641DBECA}" srcOrd="2" destOrd="0" parTransId="{11B2C90D-51D1-49FA-917A-07DFCC4A6FC2}" sibTransId="{F830667C-38D1-44CD-9432-AAAED3BD0926}"/>
    <dgm:cxn modelId="{D9F2F942-A881-4A5A-BA5E-F736D9B5A72D}" srcId="{9E785A03-A526-4675-935A-24B2641DBECA}" destId="{7C4B75EC-3508-43FD-B581-1FADC735CAE2}" srcOrd="3" destOrd="0" parTransId="{27BA83B1-213D-44B1-B377-42A18B717685}" sibTransId="{BEE39EBF-6109-4FB0-B2E1-560DBF666037}"/>
    <dgm:cxn modelId="{97D21549-F98C-475E-B5A8-B6C24A668F68}" srcId="{C22189D4-A178-415D-9081-E3741CAD1207}" destId="{CCA8CBAD-0335-4E92-879C-2F94B2A08F71}" srcOrd="0" destOrd="0" parTransId="{A1C7E80B-F9D5-412D-8974-418387BD0B3C}" sibTransId="{C0E9F4B9-0A33-4FC7-A52F-514554381A0F}"/>
    <dgm:cxn modelId="{1DD0D672-5189-4081-9CDA-0D775A1B3EA1}" type="presOf" srcId="{A50B07C8-45C6-4717-B4F5-E1F2F41EB249}" destId="{0F1EE8EF-271A-4C9F-A837-790096EE1B6A}" srcOrd="0" destOrd="0" presId="urn:microsoft.com/office/officeart/2005/8/layout/process4"/>
    <dgm:cxn modelId="{A6132277-C8B8-4F0B-A034-5ABD01537C9E}" srcId="{9E785A03-A526-4675-935A-24B2641DBECA}" destId="{3FCB67DF-24F7-4D18-8536-9EA5A2F405A2}" srcOrd="1" destOrd="0" parTransId="{2DA3B74D-F816-425B-8614-A1AEA85E2602}" sibTransId="{0FD02619-61DF-48E7-962B-DA1225E00873}"/>
    <dgm:cxn modelId="{83B2167C-2ABC-45A4-8222-41AE8030845E}" srcId="{C22189D4-A178-415D-9081-E3741CAD1207}" destId="{A50B07C8-45C6-4717-B4F5-E1F2F41EB249}" srcOrd="1" destOrd="0" parTransId="{30955630-C146-47B4-BE24-44BF86A7C268}" sibTransId="{B5764339-1909-4292-9FB9-E82F4567F1E3}"/>
    <dgm:cxn modelId="{9BC4DC82-D9CD-497C-9A78-FA084890C128}" type="presOf" srcId="{9E785A03-A526-4675-935A-24B2641DBECA}" destId="{81E56F0C-286C-456D-961E-A1A7FE9F5AE7}" srcOrd="1" destOrd="0" presId="urn:microsoft.com/office/officeart/2005/8/layout/process4"/>
    <dgm:cxn modelId="{45B7288A-1581-47F7-9BBE-70533CD88571}" type="presOf" srcId="{7C4B75EC-3508-43FD-B581-1FADC735CAE2}" destId="{93346C03-34DC-4340-9B13-0766165BDE8C}" srcOrd="0" destOrd="0" presId="urn:microsoft.com/office/officeart/2005/8/layout/process4"/>
    <dgm:cxn modelId="{9532188B-C217-4ACA-A101-48A07E5484BF}" type="presOf" srcId="{CCA8CBAD-0335-4E92-879C-2F94B2A08F71}" destId="{1F6B04E3-AE56-4454-934E-F707EF15A3FC}" srcOrd="0" destOrd="0" presId="urn:microsoft.com/office/officeart/2005/8/layout/process4"/>
    <dgm:cxn modelId="{3836B098-4451-4031-B857-B67753E369AC}" type="presOf" srcId="{3FCB67DF-24F7-4D18-8536-9EA5A2F405A2}" destId="{418DA060-A5C0-4C19-AC69-760DA0DA957C}" srcOrd="0" destOrd="0" presId="urn:microsoft.com/office/officeart/2005/8/layout/process4"/>
    <dgm:cxn modelId="{1C2A95A2-4031-424A-AA78-73A64FA74F87}" type="presOf" srcId="{C22189D4-A178-415D-9081-E3741CAD1207}" destId="{B68B9953-97A0-43AB-9E19-E553994A5759}" srcOrd="0" destOrd="0" presId="urn:microsoft.com/office/officeart/2005/8/layout/process4"/>
    <dgm:cxn modelId="{75578762-82FB-4F1C-8D6B-7DAF6F382E93}" type="presParOf" srcId="{B68B9953-97A0-43AB-9E19-E553994A5759}" destId="{66E8E690-792A-4A7F-AA2C-DA01C074944F}" srcOrd="0" destOrd="0" presId="urn:microsoft.com/office/officeart/2005/8/layout/process4"/>
    <dgm:cxn modelId="{713A54D8-912D-4616-A478-E9F96B582281}" type="presParOf" srcId="{66E8E690-792A-4A7F-AA2C-DA01C074944F}" destId="{C59912EA-5BEF-43A6-AAD4-3CE6F47332C9}" srcOrd="0" destOrd="0" presId="urn:microsoft.com/office/officeart/2005/8/layout/process4"/>
    <dgm:cxn modelId="{D8CD088C-B2CE-4A51-B27C-4F4057A462D2}" type="presParOf" srcId="{66E8E690-792A-4A7F-AA2C-DA01C074944F}" destId="{81E56F0C-286C-456D-961E-A1A7FE9F5AE7}" srcOrd="1" destOrd="0" presId="urn:microsoft.com/office/officeart/2005/8/layout/process4"/>
    <dgm:cxn modelId="{3E73E180-EF2B-4EA5-A993-152F593E5269}" type="presParOf" srcId="{66E8E690-792A-4A7F-AA2C-DA01C074944F}" destId="{F503442F-CC65-4464-A739-F5D0E83E2D5C}" srcOrd="2" destOrd="0" presId="urn:microsoft.com/office/officeart/2005/8/layout/process4"/>
    <dgm:cxn modelId="{A7B8A56B-11E0-4B92-8D99-F4FF423C8614}" type="presParOf" srcId="{F503442F-CC65-4464-A739-F5D0E83E2D5C}" destId="{487B832A-DBBF-472D-805C-6787FBE8688B}" srcOrd="0" destOrd="0" presId="urn:microsoft.com/office/officeart/2005/8/layout/process4"/>
    <dgm:cxn modelId="{8B9DA35B-03E8-4287-8B45-6A44A38CD807}" type="presParOf" srcId="{F503442F-CC65-4464-A739-F5D0E83E2D5C}" destId="{418DA060-A5C0-4C19-AC69-760DA0DA957C}" srcOrd="1" destOrd="0" presId="urn:microsoft.com/office/officeart/2005/8/layout/process4"/>
    <dgm:cxn modelId="{E3E51484-FA32-4928-9E08-0F2EC0CD9E02}" type="presParOf" srcId="{F503442F-CC65-4464-A739-F5D0E83E2D5C}" destId="{775ADE63-00A1-4D37-AE82-AE47D147091C}" srcOrd="2" destOrd="0" presId="urn:microsoft.com/office/officeart/2005/8/layout/process4"/>
    <dgm:cxn modelId="{FF0741AD-AC4E-4C99-A8AB-2EF32CE25AF0}" type="presParOf" srcId="{F503442F-CC65-4464-A739-F5D0E83E2D5C}" destId="{93346C03-34DC-4340-9B13-0766165BDE8C}" srcOrd="3" destOrd="0" presId="urn:microsoft.com/office/officeart/2005/8/layout/process4"/>
    <dgm:cxn modelId="{DBB5C100-10FB-4615-9AB6-9EF0AE62638A}" type="presParOf" srcId="{B68B9953-97A0-43AB-9E19-E553994A5759}" destId="{60DCAE9A-6B7A-4D10-BBEB-FDEE54D7F4A2}" srcOrd="1" destOrd="0" presId="urn:microsoft.com/office/officeart/2005/8/layout/process4"/>
    <dgm:cxn modelId="{2B27F833-9D37-4CCA-8BC9-024F3D5C9BB5}" type="presParOf" srcId="{B68B9953-97A0-43AB-9E19-E553994A5759}" destId="{5EE65BFE-8C0E-4083-8B4E-23FE42C1D19D}" srcOrd="2" destOrd="0" presId="urn:microsoft.com/office/officeart/2005/8/layout/process4"/>
    <dgm:cxn modelId="{079E3208-749D-470C-97BE-ADF10FA531A8}" type="presParOf" srcId="{5EE65BFE-8C0E-4083-8B4E-23FE42C1D19D}" destId="{0F1EE8EF-271A-4C9F-A837-790096EE1B6A}" srcOrd="0" destOrd="0" presId="urn:microsoft.com/office/officeart/2005/8/layout/process4"/>
    <dgm:cxn modelId="{7A249AF6-C940-42F3-9123-A270F549956A}" type="presParOf" srcId="{B68B9953-97A0-43AB-9E19-E553994A5759}" destId="{B639EAF6-28D3-448B-B129-94205DBED6FE}" srcOrd="3" destOrd="0" presId="urn:microsoft.com/office/officeart/2005/8/layout/process4"/>
    <dgm:cxn modelId="{20658E4D-C668-4A65-BA80-35DDAA99EC08}" type="presParOf" srcId="{B68B9953-97A0-43AB-9E19-E553994A5759}" destId="{1BA73A31-65C9-4C2F-90E1-6F87503A1D85}" srcOrd="4" destOrd="0" presId="urn:microsoft.com/office/officeart/2005/8/layout/process4"/>
    <dgm:cxn modelId="{6877EE1E-FF83-4422-BF9B-2F2B4DF56E7A}" type="presParOf" srcId="{1BA73A31-65C9-4C2F-90E1-6F87503A1D85}" destId="{1F6B04E3-AE56-4454-934E-F707EF15A3FC}"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B4EA4D-82C8-4A1A-9B40-10F50469B0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EBAA2A0-B288-4EF0-B27F-182FCC8F0610}">
      <dgm:prSet/>
      <dgm:spPr/>
      <dgm:t>
        <a:bodyPr/>
        <a:lstStyle/>
        <a:p>
          <a:r>
            <a:rPr lang="en-US" dirty="0"/>
            <a:t>The study indicate that digital tools, particularly those integrating AI and telehealth, significantly reduce readmission rates and improve patient outcomes. </a:t>
          </a:r>
          <a:endParaRPr lang="en-IN" dirty="0"/>
        </a:p>
      </dgm:t>
    </dgm:pt>
    <dgm:pt modelId="{E7615999-9568-45B9-B411-7115A6B1BB84}" type="parTrans" cxnId="{95110091-4BC3-4E03-92CA-B6E33A7C5068}">
      <dgm:prSet/>
      <dgm:spPr/>
      <dgm:t>
        <a:bodyPr/>
        <a:lstStyle/>
        <a:p>
          <a:endParaRPr lang="en-US"/>
        </a:p>
      </dgm:t>
    </dgm:pt>
    <dgm:pt modelId="{A59EABB3-DCA7-45E5-8344-DDD957D3756C}" type="sibTrans" cxnId="{95110091-4BC3-4E03-92CA-B6E33A7C5068}">
      <dgm:prSet/>
      <dgm:spPr/>
      <dgm:t>
        <a:bodyPr/>
        <a:lstStyle/>
        <a:p>
          <a:endParaRPr lang="en-US"/>
        </a:p>
      </dgm:t>
    </dgm:pt>
    <dgm:pt modelId="{0220302E-C3B1-4DCC-9D0A-7FBA7F42CDC1}">
      <dgm:prSet/>
      <dgm:spPr/>
      <dgm:t>
        <a:bodyPr/>
        <a:lstStyle/>
        <a:p>
          <a:r>
            <a:rPr lang="en-US" dirty="0"/>
            <a:t>For instance, AI-driven analytics can predict patient risks and personalize care plans, while telehealth services facilitate continuous patient engagement and monitoring. </a:t>
          </a:r>
        </a:p>
      </dgm:t>
    </dgm:pt>
    <dgm:pt modelId="{DF24411E-BDEA-480B-B066-272111CE4647}" type="parTrans" cxnId="{9BD83444-3E10-49A8-845A-D061782CEBBC}">
      <dgm:prSet/>
      <dgm:spPr/>
      <dgm:t>
        <a:bodyPr/>
        <a:lstStyle/>
        <a:p>
          <a:endParaRPr lang="en-US"/>
        </a:p>
      </dgm:t>
    </dgm:pt>
    <dgm:pt modelId="{A3499761-9E2A-496B-95B2-DA89A920B623}" type="sibTrans" cxnId="{9BD83444-3E10-49A8-845A-D061782CEBBC}">
      <dgm:prSet/>
      <dgm:spPr/>
      <dgm:t>
        <a:bodyPr/>
        <a:lstStyle/>
        <a:p>
          <a:endParaRPr lang="en-US"/>
        </a:p>
      </dgm:t>
    </dgm:pt>
    <dgm:pt modelId="{C0F14264-1F1F-43EF-AE51-83DB59D18734}">
      <dgm:prSet/>
      <dgm:spPr/>
      <dgm:t>
        <a:bodyPr/>
        <a:lstStyle/>
        <a:p>
          <a:r>
            <a:rPr lang="en-US"/>
            <a:t>However, the effectiveness of these tools is contingent on factors such as healthcare provider communication, care coordination, and patient adherence to follow-up care.</a:t>
          </a:r>
          <a:endParaRPr lang="en-US" dirty="0"/>
        </a:p>
      </dgm:t>
    </dgm:pt>
    <dgm:pt modelId="{514F597D-E360-48AD-9426-297A076C584C}" type="parTrans" cxnId="{493243EA-9684-45FC-9212-BB841CA884D7}">
      <dgm:prSet/>
      <dgm:spPr/>
      <dgm:t>
        <a:bodyPr/>
        <a:lstStyle/>
        <a:p>
          <a:endParaRPr lang="en-US"/>
        </a:p>
      </dgm:t>
    </dgm:pt>
    <dgm:pt modelId="{371503CE-90AF-4DC2-B29C-0FDE3CE54EEF}" type="sibTrans" cxnId="{493243EA-9684-45FC-9212-BB841CA884D7}">
      <dgm:prSet/>
      <dgm:spPr/>
      <dgm:t>
        <a:bodyPr/>
        <a:lstStyle/>
        <a:p>
          <a:endParaRPr lang="en-US"/>
        </a:p>
      </dgm:t>
    </dgm:pt>
    <dgm:pt modelId="{4BF7B331-5B17-4AD2-BC5A-1092255512C8}">
      <dgm:prSet/>
      <dgm:spPr/>
      <dgm:t>
        <a:bodyPr/>
        <a:lstStyle/>
        <a:p>
          <a:r>
            <a:rPr lang="en-US"/>
            <a:t>The constant challenge will be to fully improve these technologies possible while making sure all patients can use them and benefit from them.</a:t>
          </a:r>
          <a:endParaRPr lang="en-US" dirty="0"/>
        </a:p>
      </dgm:t>
    </dgm:pt>
    <dgm:pt modelId="{49EA1441-FA07-459A-B3CA-7FD53092BE71}" type="parTrans" cxnId="{AB7F1470-28AE-46DF-8533-C9703053074D}">
      <dgm:prSet/>
      <dgm:spPr/>
      <dgm:t>
        <a:bodyPr/>
        <a:lstStyle/>
        <a:p>
          <a:endParaRPr lang="en-US"/>
        </a:p>
      </dgm:t>
    </dgm:pt>
    <dgm:pt modelId="{A3177773-D96D-412A-86E3-3BFAE3490F6B}" type="sibTrans" cxnId="{AB7F1470-28AE-46DF-8533-C9703053074D}">
      <dgm:prSet/>
      <dgm:spPr/>
      <dgm:t>
        <a:bodyPr/>
        <a:lstStyle/>
        <a:p>
          <a:endParaRPr lang="en-US"/>
        </a:p>
      </dgm:t>
    </dgm:pt>
    <dgm:pt modelId="{522CD71B-84DB-4C1E-B3B8-964C190BC920}" type="pres">
      <dgm:prSet presAssocID="{FBB4EA4D-82C8-4A1A-9B40-10F50469B060}" presName="vert0" presStyleCnt="0">
        <dgm:presLayoutVars>
          <dgm:dir/>
          <dgm:animOne val="branch"/>
          <dgm:animLvl val="lvl"/>
        </dgm:presLayoutVars>
      </dgm:prSet>
      <dgm:spPr/>
    </dgm:pt>
    <dgm:pt modelId="{698980DD-627A-4281-9A55-9B322BB0B42B}" type="pres">
      <dgm:prSet presAssocID="{6EBAA2A0-B288-4EF0-B27F-182FCC8F0610}" presName="thickLine" presStyleLbl="alignNode1" presStyleIdx="0" presStyleCnt="4"/>
      <dgm:spPr/>
    </dgm:pt>
    <dgm:pt modelId="{D6D74BAE-06AA-4A29-9ABD-E12EB3F50315}" type="pres">
      <dgm:prSet presAssocID="{6EBAA2A0-B288-4EF0-B27F-182FCC8F0610}" presName="horz1" presStyleCnt="0"/>
      <dgm:spPr/>
    </dgm:pt>
    <dgm:pt modelId="{69BE7D46-95D0-40BA-B458-B10908FD45DD}" type="pres">
      <dgm:prSet presAssocID="{6EBAA2A0-B288-4EF0-B27F-182FCC8F0610}" presName="tx1" presStyleLbl="revTx" presStyleIdx="0" presStyleCnt="4"/>
      <dgm:spPr/>
    </dgm:pt>
    <dgm:pt modelId="{41454A5D-48B9-44E8-9E6A-494E3185F202}" type="pres">
      <dgm:prSet presAssocID="{6EBAA2A0-B288-4EF0-B27F-182FCC8F0610}" presName="vert1" presStyleCnt="0"/>
      <dgm:spPr/>
    </dgm:pt>
    <dgm:pt modelId="{BF74A6DF-22D8-49A3-BCC4-9A4970DEDCC5}" type="pres">
      <dgm:prSet presAssocID="{0220302E-C3B1-4DCC-9D0A-7FBA7F42CDC1}" presName="thickLine" presStyleLbl="alignNode1" presStyleIdx="1" presStyleCnt="4"/>
      <dgm:spPr/>
    </dgm:pt>
    <dgm:pt modelId="{7DE06AAF-E4FD-4CE6-9580-BAA9534DE2EF}" type="pres">
      <dgm:prSet presAssocID="{0220302E-C3B1-4DCC-9D0A-7FBA7F42CDC1}" presName="horz1" presStyleCnt="0"/>
      <dgm:spPr/>
    </dgm:pt>
    <dgm:pt modelId="{887C0683-E366-49C6-BDC9-BB980B12F854}" type="pres">
      <dgm:prSet presAssocID="{0220302E-C3B1-4DCC-9D0A-7FBA7F42CDC1}" presName="tx1" presStyleLbl="revTx" presStyleIdx="1" presStyleCnt="4"/>
      <dgm:spPr/>
    </dgm:pt>
    <dgm:pt modelId="{79846AB5-5F34-40D6-B25A-850605E84200}" type="pres">
      <dgm:prSet presAssocID="{0220302E-C3B1-4DCC-9D0A-7FBA7F42CDC1}" presName="vert1" presStyleCnt="0"/>
      <dgm:spPr/>
    </dgm:pt>
    <dgm:pt modelId="{56381BD3-7BC8-461D-8287-5B07349A0594}" type="pres">
      <dgm:prSet presAssocID="{C0F14264-1F1F-43EF-AE51-83DB59D18734}" presName="thickLine" presStyleLbl="alignNode1" presStyleIdx="2" presStyleCnt="4"/>
      <dgm:spPr/>
    </dgm:pt>
    <dgm:pt modelId="{30CE2711-3244-4EAD-A3B6-4DAE82E8F4F5}" type="pres">
      <dgm:prSet presAssocID="{C0F14264-1F1F-43EF-AE51-83DB59D18734}" presName="horz1" presStyleCnt="0"/>
      <dgm:spPr/>
    </dgm:pt>
    <dgm:pt modelId="{229FC4A6-4DDC-45B7-AC78-793DEDC2828E}" type="pres">
      <dgm:prSet presAssocID="{C0F14264-1F1F-43EF-AE51-83DB59D18734}" presName="tx1" presStyleLbl="revTx" presStyleIdx="2" presStyleCnt="4"/>
      <dgm:spPr/>
    </dgm:pt>
    <dgm:pt modelId="{6354B8B4-A21D-4628-90D6-40BD4001C83A}" type="pres">
      <dgm:prSet presAssocID="{C0F14264-1F1F-43EF-AE51-83DB59D18734}" presName="vert1" presStyleCnt="0"/>
      <dgm:spPr/>
    </dgm:pt>
    <dgm:pt modelId="{801139A9-F3AD-43BC-81A9-237C1E5B0E9C}" type="pres">
      <dgm:prSet presAssocID="{4BF7B331-5B17-4AD2-BC5A-1092255512C8}" presName="thickLine" presStyleLbl="alignNode1" presStyleIdx="3" presStyleCnt="4"/>
      <dgm:spPr/>
    </dgm:pt>
    <dgm:pt modelId="{BA97DC7A-B852-496E-B2BB-EA530273F0EC}" type="pres">
      <dgm:prSet presAssocID="{4BF7B331-5B17-4AD2-BC5A-1092255512C8}" presName="horz1" presStyleCnt="0"/>
      <dgm:spPr/>
    </dgm:pt>
    <dgm:pt modelId="{58CE61F6-3A8E-4F9D-B4BA-D3D9AD9EAB58}" type="pres">
      <dgm:prSet presAssocID="{4BF7B331-5B17-4AD2-BC5A-1092255512C8}" presName="tx1" presStyleLbl="revTx" presStyleIdx="3" presStyleCnt="4"/>
      <dgm:spPr/>
    </dgm:pt>
    <dgm:pt modelId="{0B2DE762-2514-445E-80AD-BBDBEC3BAEA7}" type="pres">
      <dgm:prSet presAssocID="{4BF7B331-5B17-4AD2-BC5A-1092255512C8}" presName="vert1" presStyleCnt="0"/>
      <dgm:spPr/>
    </dgm:pt>
  </dgm:ptLst>
  <dgm:cxnLst>
    <dgm:cxn modelId="{250F130D-46DE-466F-9B2D-FA6E92FABA32}" type="presOf" srcId="{0220302E-C3B1-4DCC-9D0A-7FBA7F42CDC1}" destId="{887C0683-E366-49C6-BDC9-BB980B12F854}" srcOrd="0" destOrd="0" presId="urn:microsoft.com/office/officeart/2008/layout/LinedList"/>
    <dgm:cxn modelId="{9BD83444-3E10-49A8-845A-D061782CEBBC}" srcId="{FBB4EA4D-82C8-4A1A-9B40-10F50469B060}" destId="{0220302E-C3B1-4DCC-9D0A-7FBA7F42CDC1}" srcOrd="1" destOrd="0" parTransId="{DF24411E-BDEA-480B-B066-272111CE4647}" sibTransId="{A3499761-9E2A-496B-95B2-DA89A920B623}"/>
    <dgm:cxn modelId="{AB7F1470-28AE-46DF-8533-C9703053074D}" srcId="{FBB4EA4D-82C8-4A1A-9B40-10F50469B060}" destId="{4BF7B331-5B17-4AD2-BC5A-1092255512C8}" srcOrd="3" destOrd="0" parTransId="{49EA1441-FA07-459A-B3CA-7FD53092BE71}" sibTransId="{A3177773-D96D-412A-86E3-3BFAE3490F6B}"/>
    <dgm:cxn modelId="{FE84F354-9FBC-44F2-B530-5306F6978788}" type="presOf" srcId="{C0F14264-1F1F-43EF-AE51-83DB59D18734}" destId="{229FC4A6-4DDC-45B7-AC78-793DEDC2828E}" srcOrd="0" destOrd="0" presId="urn:microsoft.com/office/officeart/2008/layout/LinedList"/>
    <dgm:cxn modelId="{86A90485-4A0B-489B-A942-E5DC1926C83D}" type="presOf" srcId="{6EBAA2A0-B288-4EF0-B27F-182FCC8F0610}" destId="{69BE7D46-95D0-40BA-B458-B10908FD45DD}" srcOrd="0" destOrd="0" presId="urn:microsoft.com/office/officeart/2008/layout/LinedList"/>
    <dgm:cxn modelId="{95110091-4BC3-4E03-92CA-B6E33A7C5068}" srcId="{FBB4EA4D-82C8-4A1A-9B40-10F50469B060}" destId="{6EBAA2A0-B288-4EF0-B27F-182FCC8F0610}" srcOrd="0" destOrd="0" parTransId="{E7615999-9568-45B9-B411-7115A6B1BB84}" sibTransId="{A59EABB3-DCA7-45E5-8344-DDD957D3756C}"/>
    <dgm:cxn modelId="{1FC8CBB0-F2A5-4C81-A6FA-DCB045545CC9}" type="presOf" srcId="{FBB4EA4D-82C8-4A1A-9B40-10F50469B060}" destId="{522CD71B-84DB-4C1E-B3B8-964C190BC920}" srcOrd="0" destOrd="0" presId="urn:microsoft.com/office/officeart/2008/layout/LinedList"/>
    <dgm:cxn modelId="{493243EA-9684-45FC-9212-BB841CA884D7}" srcId="{FBB4EA4D-82C8-4A1A-9B40-10F50469B060}" destId="{C0F14264-1F1F-43EF-AE51-83DB59D18734}" srcOrd="2" destOrd="0" parTransId="{514F597D-E360-48AD-9426-297A076C584C}" sibTransId="{371503CE-90AF-4DC2-B29C-0FDE3CE54EEF}"/>
    <dgm:cxn modelId="{27598BF2-0E3D-48A5-AFB9-BA973A849D52}" type="presOf" srcId="{4BF7B331-5B17-4AD2-BC5A-1092255512C8}" destId="{58CE61F6-3A8E-4F9D-B4BA-D3D9AD9EAB58}" srcOrd="0" destOrd="0" presId="urn:microsoft.com/office/officeart/2008/layout/LinedList"/>
    <dgm:cxn modelId="{B749860A-4C62-4066-A27A-866688689090}" type="presParOf" srcId="{522CD71B-84DB-4C1E-B3B8-964C190BC920}" destId="{698980DD-627A-4281-9A55-9B322BB0B42B}" srcOrd="0" destOrd="0" presId="urn:microsoft.com/office/officeart/2008/layout/LinedList"/>
    <dgm:cxn modelId="{7D439572-09BE-4915-A97C-7CF762FEB140}" type="presParOf" srcId="{522CD71B-84DB-4C1E-B3B8-964C190BC920}" destId="{D6D74BAE-06AA-4A29-9ABD-E12EB3F50315}" srcOrd="1" destOrd="0" presId="urn:microsoft.com/office/officeart/2008/layout/LinedList"/>
    <dgm:cxn modelId="{105D94DC-C521-4CAB-95A1-ACB595274522}" type="presParOf" srcId="{D6D74BAE-06AA-4A29-9ABD-E12EB3F50315}" destId="{69BE7D46-95D0-40BA-B458-B10908FD45DD}" srcOrd="0" destOrd="0" presId="urn:microsoft.com/office/officeart/2008/layout/LinedList"/>
    <dgm:cxn modelId="{FD50720B-9EFA-4977-B1C9-6EC01A1E98A8}" type="presParOf" srcId="{D6D74BAE-06AA-4A29-9ABD-E12EB3F50315}" destId="{41454A5D-48B9-44E8-9E6A-494E3185F202}" srcOrd="1" destOrd="0" presId="urn:microsoft.com/office/officeart/2008/layout/LinedList"/>
    <dgm:cxn modelId="{E49B3577-D69B-4A6A-82AC-9C959F7DB797}" type="presParOf" srcId="{522CD71B-84DB-4C1E-B3B8-964C190BC920}" destId="{BF74A6DF-22D8-49A3-BCC4-9A4970DEDCC5}" srcOrd="2" destOrd="0" presId="urn:microsoft.com/office/officeart/2008/layout/LinedList"/>
    <dgm:cxn modelId="{B03D661C-9C24-46AD-898B-0B1131A5B2D0}" type="presParOf" srcId="{522CD71B-84DB-4C1E-B3B8-964C190BC920}" destId="{7DE06AAF-E4FD-4CE6-9580-BAA9534DE2EF}" srcOrd="3" destOrd="0" presId="urn:microsoft.com/office/officeart/2008/layout/LinedList"/>
    <dgm:cxn modelId="{344F86A4-181E-4A21-B1EE-17A3B874884D}" type="presParOf" srcId="{7DE06AAF-E4FD-4CE6-9580-BAA9534DE2EF}" destId="{887C0683-E366-49C6-BDC9-BB980B12F854}" srcOrd="0" destOrd="0" presId="urn:microsoft.com/office/officeart/2008/layout/LinedList"/>
    <dgm:cxn modelId="{275ED1E9-943C-479F-917A-30B78EECC24E}" type="presParOf" srcId="{7DE06AAF-E4FD-4CE6-9580-BAA9534DE2EF}" destId="{79846AB5-5F34-40D6-B25A-850605E84200}" srcOrd="1" destOrd="0" presId="urn:microsoft.com/office/officeart/2008/layout/LinedList"/>
    <dgm:cxn modelId="{79C4045C-B6C2-4254-BC49-49536485375B}" type="presParOf" srcId="{522CD71B-84DB-4C1E-B3B8-964C190BC920}" destId="{56381BD3-7BC8-461D-8287-5B07349A0594}" srcOrd="4" destOrd="0" presId="urn:microsoft.com/office/officeart/2008/layout/LinedList"/>
    <dgm:cxn modelId="{F2D1EA31-C89D-4BDE-9132-62E7EA85E478}" type="presParOf" srcId="{522CD71B-84DB-4C1E-B3B8-964C190BC920}" destId="{30CE2711-3244-4EAD-A3B6-4DAE82E8F4F5}" srcOrd="5" destOrd="0" presId="urn:microsoft.com/office/officeart/2008/layout/LinedList"/>
    <dgm:cxn modelId="{60D2BB3F-F89C-4192-BBA3-50BB0C53EB45}" type="presParOf" srcId="{30CE2711-3244-4EAD-A3B6-4DAE82E8F4F5}" destId="{229FC4A6-4DDC-45B7-AC78-793DEDC2828E}" srcOrd="0" destOrd="0" presId="urn:microsoft.com/office/officeart/2008/layout/LinedList"/>
    <dgm:cxn modelId="{FDDBCDFF-29DD-4C4C-9CDE-8D1F0EA0BBBB}" type="presParOf" srcId="{30CE2711-3244-4EAD-A3B6-4DAE82E8F4F5}" destId="{6354B8B4-A21D-4628-90D6-40BD4001C83A}" srcOrd="1" destOrd="0" presId="urn:microsoft.com/office/officeart/2008/layout/LinedList"/>
    <dgm:cxn modelId="{085C08F6-DF89-43F8-A61C-C8A9068B5893}" type="presParOf" srcId="{522CD71B-84DB-4C1E-B3B8-964C190BC920}" destId="{801139A9-F3AD-43BC-81A9-237C1E5B0E9C}" srcOrd="6" destOrd="0" presId="urn:microsoft.com/office/officeart/2008/layout/LinedList"/>
    <dgm:cxn modelId="{7FC4E138-DC54-426F-A62F-6CBC55C79C3F}" type="presParOf" srcId="{522CD71B-84DB-4C1E-B3B8-964C190BC920}" destId="{BA97DC7A-B852-496E-B2BB-EA530273F0EC}" srcOrd="7" destOrd="0" presId="urn:microsoft.com/office/officeart/2008/layout/LinedList"/>
    <dgm:cxn modelId="{C5FC0751-B3B9-4911-B244-6EC62535730A}" type="presParOf" srcId="{BA97DC7A-B852-496E-B2BB-EA530273F0EC}" destId="{58CE61F6-3A8E-4F9D-B4BA-D3D9AD9EAB58}" srcOrd="0" destOrd="0" presId="urn:microsoft.com/office/officeart/2008/layout/LinedList"/>
    <dgm:cxn modelId="{70C0B5A4-DEB8-4B5E-AD94-D4B43DB44863}" type="presParOf" srcId="{BA97DC7A-B852-496E-B2BB-EA530273F0EC}" destId="{0B2DE762-2514-445E-80AD-BBDBEC3BAE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56F0C-286C-456D-961E-A1A7FE9F5AE7}">
      <dsp:nvSpPr>
        <dsp:cNvPr id="0" name=""/>
        <dsp:cNvSpPr/>
      </dsp:nvSpPr>
      <dsp:spPr>
        <a:xfrm>
          <a:off x="0" y="3119635"/>
          <a:ext cx="10515600" cy="16544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Selection process:</a:t>
          </a:r>
          <a:endParaRPr lang="en-US" sz="1800" kern="1200" dirty="0">
            <a:latin typeface="Times New Roman" panose="02020603050405020304" pitchFamily="18" charset="0"/>
            <a:cs typeface="Times New Roman" panose="02020603050405020304" pitchFamily="18" charset="0"/>
          </a:endParaRPr>
        </a:p>
      </dsp:txBody>
      <dsp:txXfrm>
        <a:off x="0" y="3119635"/>
        <a:ext cx="10515600" cy="893381"/>
      </dsp:txXfrm>
    </dsp:sp>
    <dsp:sp modelId="{487B832A-DBBF-472D-805C-6787FBE8688B}">
      <dsp:nvSpPr>
        <dsp:cNvPr id="0" name=""/>
        <dsp:cNvSpPr/>
      </dsp:nvSpPr>
      <dsp:spPr>
        <a:xfrm>
          <a:off x="0" y="3807452"/>
          <a:ext cx="2628899" cy="153192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Times New Roman" panose="02020603050405020304" pitchFamily="18" charset="0"/>
              <a:cs typeface="Times New Roman" panose="02020603050405020304" pitchFamily="18" charset="0"/>
            </a:rPr>
            <a:t>Initial Screening: </a:t>
          </a:r>
          <a:r>
            <a:rPr lang="en-IN" sz="1800" kern="1200" dirty="0">
              <a:latin typeface="Times New Roman" panose="02020603050405020304" pitchFamily="18" charset="0"/>
              <a:cs typeface="Times New Roman" panose="02020603050405020304" pitchFamily="18" charset="0"/>
            </a:rPr>
            <a:t>All identified papers' titles and abstracts were reviewed for relevance to the study topic. </a:t>
          </a:r>
          <a:endParaRPr lang="en-US" sz="1800" kern="1200" dirty="0">
            <a:latin typeface="Times New Roman" panose="02020603050405020304" pitchFamily="18" charset="0"/>
            <a:cs typeface="Times New Roman" panose="02020603050405020304" pitchFamily="18" charset="0"/>
          </a:endParaRPr>
        </a:p>
      </dsp:txBody>
      <dsp:txXfrm>
        <a:off x="0" y="3807452"/>
        <a:ext cx="2628899" cy="1531925"/>
      </dsp:txXfrm>
    </dsp:sp>
    <dsp:sp modelId="{418DA060-A5C0-4C19-AC69-760DA0DA957C}">
      <dsp:nvSpPr>
        <dsp:cNvPr id="0" name=""/>
        <dsp:cNvSpPr/>
      </dsp:nvSpPr>
      <dsp:spPr>
        <a:xfrm>
          <a:off x="2628900" y="3802385"/>
          <a:ext cx="2628899" cy="1542059"/>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Full text review: </a:t>
          </a:r>
          <a:r>
            <a:rPr lang="en-IN" sz="1600" kern="1200" dirty="0">
              <a:latin typeface="Times New Roman" panose="02020603050405020304" pitchFamily="18" charset="0"/>
              <a:cs typeface="Times New Roman" panose="02020603050405020304" pitchFamily="18" charset="0"/>
            </a:rPr>
            <a:t>Studies that made past the first screening stage were subjected to a full-text review. Studies that met the inclusion </a:t>
          </a:r>
          <a:r>
            <a:rPr lang="en-IN" sz="1600" kern="1200" dirty="0" err="1">
              <a:latin typeface="Times New Roman" panose="02020603050405020304" pitchFamily="18" charset="0"/>
              <a:cs typeface="Times New Roman" panose="02020603050405020304" pitchFamily="18" charset="0"/>
            </a:rPr>
            <a:t>criterias</a:t>
          </a:r>
          <a:r>
            <a:rPr lang="en-IN" sz="1600" kern="1200" dirty="0">
              <a:latin typeface="Times New Roman" panose="02020603050405020304" pitchFamily="18" charset="0"/>
              <a:cs typeface="Times New Roman" panose="02020603050405020304" pitchFamily="18" charset="0"/>
            </a:rPr>
            <a:t> were included in this study.</a:t>
          </a:r>
          <a:endParaRPr lang="en-US" sz="1600" kern="1200" dirty="0">
            <a:latin typeface="Times New Roman" panose="02020603050405020304" pitchFamily="18" charset="0"/>
            <a:cs typeface="Times New Roman" panose="02020603050405020304" pitchFamily="18" charset="0"/>
          </a:endParaRPr>
        </a:p>
      </dsp:txBody>
      <dsp:txXfrm>
        <a:off x="2628900" y="3802385"/>
        <a:ext cx="2628899" cy="1542059"/>
      </dsp:txXfrm>
    </dsp:sp>
    <dsp:sp modelId="{775ADE63-00A1-4D37-AE82-AE47D147091C}">
      <dsp:nvSpPr>
        <dsp:cNvPr id="0" name=""/>
        <dsp:cNvSpPr/>
      </dsp:nvSpPr>
      <dsp:spPr>
        <a:xfrm>
          <a:off x="5257800" y="3816733"/>
          <a:ext cx="2628899" cy="1513363"/>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Times New Roman" panose="02020603050405020304" pitchFamily="18" charset="0"/>
              <a:cs typeface="Times New Roman" panose="02020603050405020304" pitchFamily="18" charset="0"/>
            </a:rPr>
            <a:t>Data Extraction:</a:t>
          </a:r>
          <a:r>
            <a:rPr lang="en-IN" sz="1800" kern="1200" dirty="0">
              <a:latin typeface="Times New Roman" panose="02020603050405020304" pitchFamily="18" charset="0"/>
              <a:cs typeface="Times New Roman" panose="02020603050405020304" pitchFamily="18" charset="0"/>
            </a:rPr>
            <a:t> From the included studies, pertinent data was taken out and put into a structured format. </a:t>
          </a:r>
          <a:endParaRPr lang="en-US" sz="1800" kern="1200" dirty="0">
            <a:latin typeface="Times New Roman" panose="02020603050405020304" pitchFamily="18" charset="0"/>
            <a:cs typeface="Times New Roman" panose="02020603050405020304" pitchFamily="18" charset="0"/>
          </a:endParaRPr>
        </a:p>
      </dsp:txBody>
      <dsp:txXfrm>
        <a:off x="5257800" y="3816733"/>
        <a:ext cx="2628899" cy="1513363"/>
      </dsp:txXfrm>
    </dsp:sp>
    <dsp:sp modelId="{93346C03-34DC-4340-9B13-0766165BDE8C}">
      <dsp:nvSpPr>
        <dsp:cNvPr id="0" name=""/>
        <dsp:cNvSpPr/>
      </dsp:nvSpPr>
      <dsp:spPr>
        <a:xfrm>
          <a:off x="7886700" y="3816733"/>
          <a:ext cx="2628899" cy="1513363"/>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Times New Roman" panose="02020603050405020304" pitchFamily="18" charset="0"/>
              <a:cs typeface="Times New Roman" panose="02020603050405020304" pitchFamily="18" charset="0"/>
            </a:rPr>
            <a:t>Synthesis and Analysis:</a:t>
          </a:r>
          <a:r>
            <a:rPr lang="en-IN" sz="1600" kern="1200" dirty="0">
              <a:latin typeface="Times New Roman" panose="02020603050405020304" pitchFamily="18" charset="0"/>
              <a:cs typeface="Times New Roman" panose="02020603050405020304" pitchFamily="18" charset="0"/>
            </a:rPr>
            <a:t> Using digital tool-powered transition care programmes as a benchmark, the efficacy of these programmes was compared to traditional care management techniques. </a:t>
          </a:r>
          <a:endParaRPr lang="en-US" sz="1600" kern="1200" dirty="0">
            <a:latin typeface="Times New Roman" panose="02020603050405020304" pitchFamily="18" charset="0"/>
            <a:cs typeface="Times New Roman" panose="02020603050405020304" pitchFamily="18" charset="0"/>
          </a:endParaRPr>
        </a:p>
      </dsp:txBody>
      <dsp:txXfrm>
        <a:off x="7886700" y="3816733"/>
        <a:ext cx="2628899" cy="1513363"/>
      </dsp:txXfrm>
    </dsp:sp>
    <dsp:sp modelId="{0F1EE8EF-271A-4C9F-A837-790096EE1B6A}">
      <dsp:nvSpPr>
        <dsp:cNvPr id="0" name=""/>
        <dsp:cNvSpPr/>
      </dsp:nvSpPr>
      <dsp:spPr>
        <a:xfrm rot="10800000">
          <a:off x="0" y="1545776"/>
          <a:ext cx="10515600" cy="1611453"/>
        </a:xfrm>
        <a:prstGeom prst="upArrowCallou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Database searched: </a:t>
          </a:r>
          <a:r>
            <a:rPr lang="en-US" sz="1800" kern="1200" dirty="0">
              <a:latin typeface="Times New Roman" panose="02020603050405020304" pitchFamily="18" charset="0"/>
              <a:cs typeface="Times New Roman" panose="02020603050405020304" pitchFamily="18" charset="0"/>
            </a:rPr>
            <a:t>PubMed, Google scholar, Science direct.</a:t>
          </a:r>
        </a:p>
      </dsp:txBody>
      <dsp:txXfrm rot="10800000">
        <a:off x="0" y="1545776"/>
        <a:ext cx="10515600" cy="1047074"/>
      </dsp:txXfrm>
    </dsp:sp>
    <dsp:sp modelId="{1F6B04E3-AE56-4454-934E-F707EF15A3FC}">
      <dsp:nvSpPr>
        <dsp:cNvPr id="0" name=""/>
        <dsp:cNvSpPr/>
      </dsp:nvSpPr>
      <dsp:spPr>
        <a:xfrm rot="10800000">
          <a:off x="0" y="2330"/>
          <a:ext cx="10515600" cy="1581040"/>
        </a:xfrm>
        <a:prstGeom prst="upArrowCallou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Search strategy: </a:t>
          </a:r>
          <a:r>
            <a:rPr lang="en-US" sz="1800" kern="1200" dirty="0">
              <a:latin typeface="Times New Roman" panose="02020603050405020304" pitchFamily="18" charset="0"/>
              <a:cs typeface="Times New Roman" panose="02020603050405020304" pitchFamily="18" charset="0"/>
            </a:rPr>
            <a:t>phrases like “digital tools”, “transition care </a:t>
          </a:r>
          <a:r>
            <a:rPr lang="en-US" sz="1800" kern="1200" dirty="0" err="1">
              <a:latin typeface="Times New Roman" panose="02020603050405020304" pitchFamily="18" charset="0"/>
              <a:cs typeface="Times New Roman" panose="02020603050405020304" pitchFamily="18" charset="0"/>
            </a:rPr>
            <a:t>programmes</a:t>
          </a:r>
          <a:r>
            <a:rPr lang="en-US" sz="1800" kern="1200" dirty="0">
              <a:latin typeface="Times New Roman" panose="02020603050405020304" pitchFamily="18" charset="0"/>
              <a:cs typeface="Times New Roman" panose="02020603050405020304" pitchFamily="18" charset="0"/>
            </a:rPr>
            <a:t>”, “hospital readmissions”, “patient outcomes”, “traditional care management”, “readmission rates”, “post-discharge care”, and “digital health tools”.</a:t>
          </a:r>
        </a:p>
      </dsp:txBody>
      <dsp:txXfrm rot="10800000">
        <a:off x="0" y="2330"/>
        <a:ext cx="10515600" cy="1027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980DD-627A-4281-9A55-9B322BB0B42B}">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E7D46-95D0-40BA-B458-B10908FD45DD}">
      <dsp:nvSpPr>
        <dsp:cNvPr id="0" name=""/>
        <dsp:cNvSpPr/>
      </dsp:nvSpPr>
      <dsp:spPr>
        <a:xfrm>
          <a:off x="0" y="0"/>
          <a:ext cx="10515600" cy="1009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The study indicate that digital tools, particularly those integrating AI and telehealth, significantly reduce readmission rates and improve patient outcomes. </a:t>
          </a:r>
          <a:endParaRPr lang="en-IN" sz="2300" kern="1200" dirty="0"/>
        </a:p>
      </dsp:txBody>
      <dsp:txXfrm>
        <a:off x="0" y="0"/>
        <a:ext cx="10515600" cy="1009035"/>
      </dsp:txXfrm>
    </dsp:sp>
    <dsp:sp modelId="{BF74A6DF-22D8-49A3-BCC4-9A4970DEDCC5}">
      <dsp:nvSpPr>
        <dsp:cNvPr id="0" name=""/>
        <dsp:cNvSpPr/>
      </dsp:nvSpPr>
      <dsp:spPr>
        <a:xfrm>
          <a:off x="0" y="10090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C0683-E366-49C6-BDC9-BB980B12F854}">
      <dsp:nvSpPr>
        <dsp:cNvPr id="0" name=""/>
        <dsp:cNvSpPr/>
      </dsp:nvSpPr>
      <dsp:spPr>
        <a:xfrm>
          <a:off x="0" y="1009035"/>
          <a:ext cx="10515600" cy="1009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For instance, AI-driven analytics can predict patient risks and personalize care plans, while telehealth services facilitate continuous patient engagement and monitoring. </a:t>
          </a:r>
        </a:p>
      </dsp:txBody>
      <dsp:txXfrm>
        <a:off x="0" y="1009035"/>
        <a:ext cx="10515600" cy="1009035"/>
      </dsp:txXfrm>
    </dsp:sp>
    <dsp:sp modelId="{56381BD3-7BC8-461D-8287-5B07349A0594}">
      <dsp:nvSpPr>
        <dsp:cNvPr id="0" name=""/>
        <dsp:cNvSpPr/>
      </dsp:nvSpPr>
      <dsp:spPr>
        <a:xfrm>
          <a:off x="0" y="20180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FC4A6-4DDC-45B7-AC78-793DEDC2828E}">
      <dsp:nvSpPr>
        <dsp:cNvPr id="0" name=""/>
        <dsp:cNvSpPr/>
      </dsp:nvSpPr>
      <dsp:spPr>
        <a:xfrm>
          <a:off x="0" y="2018070"/>
          <a:ext cx="10515600" cy="1009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However, the effectiveness of these tools is contingent on factors such as healthcare provider communication, care coordination, and patient adherence to follow-up care.</a:t>
          </a:r>
          <a:endParaRPr lang="en-US" sz="2300" kern="1200" dirty="0"/>
        </a:p>
      </dsp:txBody>
      <dsp:txXfrm>
        <a:off x="0" y="2018070"/>
        <a:ext cx="10515600" cy="1009035"/>
      </dsp:txXfrm>
    </dsp:sp>
    <dsp:sp modelId="{801139A9-F3AD-43BC-81A9-237C1E5B0E9C}">
      <dsp:nvSpPr>
        <dsp:cNvPr id="0" name=""/>
        <dsp:cNvSpPr/>
      </dsp:nvSpPr>
      <dsp:spPr>
        <a:xfrm>
          <a:off x="0" y="302710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E61F6-3A8E-4F9D-B4BA-D3D9AD9EAB58}">
      <dsp:nvSpPr>
        <dsp:cNvPr id="0" name=""/>
        <dsp:cNvSpPr/>
      </dsp:nvSpPr>
      <dsp:spPr>
        <a:xfrm>
          <a:off x="0" y="3027105"/>
          <a:ext cx="10515600" cy="1009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 constant challenge will be to fully improve these technologies possible while making sure all patients can use them and benefit from them.</a:t>
          </a:r>
          <a:endParaRPr lang="en-US" sz="2300" kern="1200" dirty="0"/>
        </a:p>
      </dsp:txBody>
      <dsp:txXfrm>
        <a:off x="0" y="3027105"/>
        <a:ext cx="10515600" cy="10090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08-07-2024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a:t>
            </a:fld>
            <a:endParaRPr lang="en-IN"/>
          </a:p>
        </p:txBody>
      </p:sp>
    </p:spTree>
    <p:extLst>
      <p:ext uri="{BB962C8B-B14F-4D97-AF65-F5344CB8AC3E}">
        <p14:creationId xmlns:p14="http://schemas.microsoft.com/office/powerpoint/2010/main" val="74725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13</a:t>
            </a:fld>
            <a:endParaRPr lang="en-IN"/>
          </a:p>
        </p:txBody>
      </p:sp>
    </p:spTree>
    <p:extLst>
      <p:ext uri="{BB962C8B-B14F-4D97-AF65-F5344CB8AC3E}">
        <p14:creationId xmlns:p14="http://schemas.microsoft.com/office/powerpoint/2010/main" val="4056824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14</a:t>
            </a:fld>
            <a:endParaRPr lang="en-IN"/>
          </a:p>
        </p:txBody>
      </p:sp>
    </p:spTree>
    <p:extLst>
      <p:ext uri="{BB962C8B-B14F-4D97-AF65-F5344CB8AC3E}">
        <p14:creationId xmlns:p14="http://schemas.microsoft.com/office/powerpoint/2010/main" val="351465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08-07-2024</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08-07-2024</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08-07-2024</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08-07-2024</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08-07-2024</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08-07-2024</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08-07-2024</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08-07-2024</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08-07-2024</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08-07-2024</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08-07-2024</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08-07-2024</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mc/articles/PMC4606859/" TargetMode="External"/><Relationship Id="rId2" Type="http://schemas.openxmlformats.org/officeDocument/2006/relationships/hyperlink" Target="https://www.nature.com/articles/s41572-022-00376-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0" y="2576545"/>
            <a:ext cx="9144000" cy="2387600"/>
          </a:xfrm>
        </p:spPr>
        <p:txBody>
          <a:bodyPr>
            <a:normAutofit fontScale="90000"/>
          </a:bodyPr>
          <a:lstStyle/>
          <a:p>
            <a:r>
              <a:rPr lang="en-US" sz="3100" b="1" dirty="0">
                <a:effectLst/>
                <a:latin typeface="Times New Roman" panose="02020603050405020304" pitchFamily="18" charset="0"/>
                <a:ea typeface="Times New Roman" panose="02020603050405020304" pitchFamily="18" charset="0"/>
              </a:rPr>
              <a:t>The effectiveness of digital tool-powered transition care programs in reducing hospital readmissions</a:t>
            </a:r>
            <a:br>
              <a:rPr lang="en-IN" sz="3100" dirty="0">
                <a:effectLst/>
                <a:latin typeface="Times New Roman" panose="02020603050405020304" pitchFamily="18" charset="0"/>
                <a:ea typeface="Times New Roman" panose="02020603050405020304" pitchFamily="18" charset="0"/>
              </a:rPr>
            </a:br>
            <a:r>
              <a:rPr lang="en-US" sz="3100" b="1" dirty="0">
                <a:effectLst/>
                <a:latin typeface="Times New Roman" panose="02020603050405020304" pitchFamily="18" charset="0"/>
                <a:ea typeface="Times New Roman" panose="02020603050405020304" pitchFamily="18" charset="0"/>
              </a:rPr>
              <a:t>and improving patient outcomes compared to traditional care management approaches- A rapid review</a:t>
            </a:r>
            <a:br>
              <a:rPr lang="en-IN" sz="2700" dirty="0">
                <a:effectLst/>
                <a:latin typeface="Times New Roman" panose="02020603050405020304" pitchFamily="18" charset="0"/>
                <a:ea typeface="Times New Roman" panose="02020603050405020304" pitchFamily="18" charset="0"/>
              </a:rPr>
            </a:br>
            <a:br>
              <a:rPr lang="en-IN" dirty="0"/>
            </a:br>
            <a:r>
              <a:rPr lang="en-IN" dirty="0"/>
              <a:t>JIVI.AI</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4789390"/>
            <a:ext cx="9144000" cy="1655762"/>
          </a:xfrm>
        </p:spPr>
        <p:txBody>
          <a:bodyPr/>
          <a:lstStyle/>
          <a:p>
            <a:r>
              <a:rPr lang="en-IN" dirty="0">
                <a:latin typeface="Times New Roman" panose="02020603050405020304" pitchFamily="18" charset="0"/>
                <a:cs typeface="Times New Roman" panose="02020603050405020304" pitchFamily="18" charset="0"/>
              </a:rPr>
              <a:t>Presented By: Dr. ANUSHKA SINGH (PG/22/011)</a:t>
            </a:r>
          </a:p>
          <a:p>
            <a:r>
              <a:rPr lang="en-IN" dirty="0">
                <a:latin typeface="Times New Roman" panose="02020603050405020304" pitchFamily="18" charset="0"/>
                <a:cs typeface="Times New Roman" panose="02020603050405020304" pitchFamily="18" charset="0"/>
              </a:rPr>
              <a:t>Mentor: Dr. SUMANT SWAIN</a:t>
            </a:r>
          </a:p>
          <a:p>
            <a:r>
              <a:rPr lang="en-IN" dirty="0">
                <a:latin typeface="Times New Roman" panose="02020603050405020304" pitchFamily="18" charset="0"/>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8" name="Picture 7">
            <a:extLst>
              <a:ext uri="{FF2B5EF4-FFF2-40B4-BE49-F238E27FC236}">
                <a16:creationId xmlns:a16="http://schemas.microsoft.com/office/drawing/2014/main" id="{CADCD0C4-159A-7C8A-41A0-351E94D6A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787400" y="-115749"/>
            <a:ext cx="10515600" cy="1325563"/>
          </a:xfrm>
        </p:spPr>
        <p:txBody>
          <a:bodyPr/>
          <a:lstStyle/>
          <a:p>
            <a:pPr algn="ctr"/>
            <a:r>
              <a:rPr lang="en-IN" b="1" dirty="0">
                <a:latin typeface="Times New Roman" panose="02020603050405020304" pitchFamily="18" charset="0"/>
                <a:cs typeface="Times New Roman" panose="02020603050405020304" pitchFamily="18" charset="0"/>
              </a:rPr>
              <a:t>Results </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10</a:t>
            </a:fld>
            <a:endParaRPr lang="en-IN"/>
          </a:p>
        </p:txBody>
      </p:sp>
      <p:sp>
        <p:nvSpPr>
          <p:cNvPr id="12" name="Rectangle 4">
            <a:extLst>
              <a:ext uri="{FF2B5EF4-FFF2-40B4-BE49-F238E27FC236}">
                <a16:creationId xmlns:a16="http://schemas.microsoft.com/office/drawing/2014/main" id="{4C7F7D5D-8FDD-28B7-FECD-091CA19BBA5A}"/>
              </a:ext>
            </a:extLst>
          </p:cNvPr>
          <p:cNvSpPr>
            <a:spLocks noChangeArrowheads="1"/>
          </p:cNvSpPr>
          <p:nvPr/>
        </p:nvSpPr>
        <p:spPr bwMode="auto">
          <a:xfrm>
            <a:off x="5207000"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807185E2-9F55-29C9-F1BC-C6FAC00E9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graphicFrame>
        <p:nvGraphicFramePr>
          <p:cNvPr id="18" name="Content Placeholder 17">
            <a:extLst>
              <a:ext uri="{FF2B5EF4-FFF2-40B4-BE49-F238E27FC236}">
                <a16:creationId xmlns:a16="http://schemas.microsoft.com/office/drawing/2014/main" id="{5D0BE826-3826-BEC4-D336-79A7AA0A476D}"/>
              </a:ext>
            </a:extLst>
          </p:cNvPr>
          <p:cNvGraphicFramePr>
            <a:graphicFrameLocks noGrp="1"/>
          </p:cNvGraphicFramePr>
          <p:nvPr>
            <p:ph idx="1"/>
          </p:nvPr>
        </p:nvGraphicFramePr>
        <p:xfrm>
          <a:off x="111432" y="1149147"/>
          <a:ext cx="11942916" cy="5529532"/>
        </p:xfrm>
        <a:graphic>
          <a:graphicData uri="http://schemas.openxmlformats.org/drawingml/2006/table">
            <a:tbl>
              <a:tblPr firstRow="1" firstCol="1" bandRow="1">
                <a:tableStyleId>{5C22544A-7EE6-4342-B048-85BDC9FD1C3A}</a:tableStyleId>
              </a:tblPr>
              <a:tblGrid>
                <a:gridCol w="942598">
                  <a:extLst>
                    <a:ext uri="{9D8B030D-6E8A-4147-A177-3AD203B41FA5}">
                      <a16:colId xmlns:a16="http://schemas.microsoft.com/office/drawing/2014/main" val="3607493452"/>
                    </a:ext>
                  </a:extLst>
                </a:gridCol>
                <a:gridCol w="718648">
                  <a:extLst>
                    <a:ext uri="{9D8B030D-6E8A-4147-A177-3AD203B41FA5}">
                      <a16:colId xmlns:a16="http://schemas.microsoft.com/office/drawing/2014/main" val="319524493"/>
                    </a:ext>
                  </a:extLst>
                </a:gridCol>
                <a:gridCol w="1442308">
                  <a:extLst>
                    <a:ext uri="{9D8B030D-6E8A-4147-A177-3AD203B41FA5}">
                      <a16:colId xmlns:a16="http://schemas.microsoft.com/office/drawing/2014/main" val="1616898191"/>
                    </a:ext>
                  </a:extLst>
                </a:gridCol>
                <a:gridCol w="2037281">
                  <a:extLst>
                    <a:ext uri="{9D8B030D-6E8A-4147-A177-3AD203B41FA5}">
                      <a16:colId xmlns:a16="http://schemas.microsoft.com/office/drawing/2014/main" val="3656801607"/>
                    </a:ext>
                  </a:extLst>
                </a:gridCol>
                <a:gridCol w="1855113">
                  <a:extLst>
                    <a:ext uri="{9D8B030D-6E8A-4147-A177-3AD203B41FA5}">
                      <a16:colId xmlns:a16="http://schemas.microsoft.com/office/drawing/2014/main" val="1633508733"/>
                    </a:ext>
                  </a:extLst>
                </a:gridCol>
                <a:gridCol w="4946968">
                  <a:extLst>
                    <a:ext uri="{9D8B030D-6E8A-4147-A177-3AD203B41FA5}">
                      <a16:colId xmlns:a16="http://schemas.microsoft.com/office/drawing/2014/main" val="41063371"/>
                    </a:ext>
                  </a:extLst>
                </a:gridCol>
              </a:tblGrid>
              <a:tr h="437311">
                <a:tc>
                  <a:txBody>
                    <a:bodyPr/>
                    <a:lstStyle/>
                    <a:p>
                      <a:r>
                        <a:rPr lang="en-US" sz="1400" dirty="0">
                          <a:effectLst/>
                          <a:latin typeface="Times New Roman" panose="02020603050405020304" pitchFamily="18" charset="0"/>
                          <a:cs typeface="Times New Roman" panose="02020603050405020304" pitchFamily="18" charset="0"/>
                        </a:rPr>
                        <a:t>Author &amp; Year</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Database</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Digital tool used</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dirty="0">
                          <a:effectLst/>
                          <a:latin typeface="Times New Roman" panose="02020603050405020304" pitchFamily="18" charset="0"/>
                          <a:cs typeface="Times New Roman" panose="02020603050405020304" pitchFamily="18" charset="0"/>
                        </a:rPr>
                        <a:t>Comparator</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dirty="0">
                          <a:effectLst/>
                          <a:latin typeface="Times New Roman" panose="02020603050405020304" pitchFamily="18" charset="0"/>
                          <a:cs typeface="Times New Roman" panose="02020603050405020304" pitchFamily="18" charset="0"/>
                        </a:rPr>
                        <a:t>Outcome measures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dirty="0">
                          <a:effectLst/>
                          <a:latin typeface="Times New Roman" panose="02020603050405020304" pitchFamily="18" charset="0"/>
                          <a:cs typeface="Times New Roman" panose="02020603050405020304" pitchFamily="18" charset="0"/>
                        </a:rPr>
                        <a:t>Results</a:t>
                      </a:r>
                      <a:endParaRPr lang="en-IN" sz="1400" dirty="0">
                        <a:effectLst/>
                        <a:latin typeface="Times New Roman" panose="02020603050405020304" pitchFamily="18" charset="0"/>
                        <a:cs typeface="Times New Roman" panose="02020603050405020304" pitchFamily="18" charset="0"/>
                      </a:endParaRPr>
                    </a:p>
                    <a:p>
                      <a:pPr algn="r"/>
                      <a:r>
                        <a:rPr lang="en-US" sz="1400" dirty="0">
                          <a:effectLst/>
                          <a:latin typeface="Times New Roman" panose="02020603050405020304" pitchFamily="18" charset="0"/>
                          <a:cs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extLst>
                  <a:ext uri="{0D108BD9-81ED-4DB2-BD59-A6C34878D82A}">
                    <a16:rowId xmlns:a16="http://schemas.microsoft.com/office/drawing/2014/main" val="1125751173"/>
                  </a:ext>
                </a:extLst>
              </a:tr>
              <a:tr h="1311932">
                <a:tc>
                  <a:txBody>
                    <a:bodyPr/>
                    <a:lstStyle/>
                    <a:p>
                      <a:r>
                        <a:rPr lang="en-US" sz="1400" dirty="0">
                          <a:effectLst/>
                          <a:latin typeface="Times New Roman" panose="02020603050405020304" pitchFamily="18" charset="0"/>
                          <a:cs typeface="Times New Roman" panose="02020603050405020304" pitchFamily="18" charset="0"/>
                        </a:rPr>
                        <a:t>Brown et al, 2023</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PubMed</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dirty="0">
                          <a:effectLst/>
                          <a:latin typeface="Times New Roman" panose="02020603050405020304" pitchFamily="18" charset="0"/>
                          <a:cs typeface="Times New Roman" panose="02020603050405020304" pitchFamily="18" charset="0"/>
                        </a:rPr>
                        <a:t>Artificial Intelligence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dirty="0">
                          <a:effectLst/>
                          <a:latin typeface="Times New Roman" panose="02020603050405020304" pitchFamily="18" charset="0"/>
                          <a:cs typeface="Times New Roman" panose="02020603050405020304" pitchFamily="18" charset="0"/>
                        </a:rPr>
                        <a:t>Traditional care management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Rehospitalization in 30 days</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IN" sz="1400" dirty="0">
                          <a:effectLst/>
                          <a:latin typeface="Times New Roman" panose="02020603050405020304" pitchFamily="18" charset="0"/>
                          <a:cs typeface="Times New Roman" panose="02020603050405020304" pitchFamily="18" charset="0"/>
                        </a:rPr>
                        <a:t>- Integration of AI patient insights into existing transition of care navigation programs significantly reduced </a:t>
                      </a:r>
                      <a:r>
                        <a:rPr lang="en-US" sz="1400" dirty="0">
                          <a:effectLst/>
                          <a:latin typeface="Times New Roman" panose="02020603050405020304" pitchFamily="18" charset="0"/>
                          <a:cs typeface="Times New Roman" panose="02020603050405020304" pitchFamily="18" charset="0"/>
                        </a:rPr>
                        <a:t>incidence of 30-day rehospitalization by 21.0%, (95% CI 0.65‒0.95).</a:t>
                      </a:r>
                      <a:endParaRPr lang="en-IN" sz="1400" dirty="0">
                        <a:effectLst/>
                        <a:latin typeface="Times New Roman" panose="02020603050405020304" pitchFamily="18" charset="0"/>
                        <a:cs typeface="Times New Roman" panose="02020603050405020304" pitchFamily="18" charset="0"/>
                      </a:endParaRPr>
                    </a:p>
                    <a:p>
                      <a:r>
                        <a:rPr lang="en-IN" sz="1400" dirty="0">
                          <a:effectLst/>
                          <a:latin typeface="Times New Roman" panose="02020603050405020304" pitchFamily="18" charset="0"/>
                          <a:cs typeface="Times New Roman" panose="02020603050405020304" pitchFamily="18" charset="0"/>
                        </a:rPr>
                        <a:t>-AI-enhanced transitional care demonstrated greater effectiveness and financial efficiency.</a:t>
                      </a:r>
                      <a:br>
                        <a:rPr lang="en-US" sz="1400" dirty="0">
                          <a:effectLst/>
                          <a:latin typeface="Times New Roman" panose="02020603050405020304" pitchFamily="18" charset="0"/>
                          <a:cs typeface="Times New Roman" panose="02020603050405020304" pitchFamily="18" charset="0"/>
                        </a:rPr>
                      </a:b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extLst>
                  <a:ext uri="{0D108BD9-81ED-4DB2-BD59-A6C34878D82A}">
                    <a16:rowId xmlns:a16="http://schemas.microsoft.com/office/drawing/2014/main" val="2159406997"/>
                  </a:ext>
                </a:extLst>
              </a:tr>
              <a:tr h="1683442">
                <a:tc>
                  <a:txBody>
                    <a:bodyPr/>
                    <a:lstStyle/>
                    <a:p>
                      <a:r>
                        <a:rPr lang="en-US" sz="1400">
                          <a:effectLst/>
                          <a:latin typeface="Times New Roman" panose="02020603050405020304" pitchFamily="18" charset="0"/>
                          <a:cs typeface="Times New Roman" panose="02020603050405020304" pitchFamily="18" charset="0"/>
                        </a:rPr>
                        <a:t>Mansukhani et al, 2015</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dirty="0">
                          <a:effectLst/>
                          <a:latin typeface="Times New Roman" panose="02020603050405020304" pitchFamily="18" charset="0"/>
                          <a:cs typeface="Times New Roman" panose="02020603050405020304" pitchFamily="18" charset="0"/>
                        </a:rPr>
                        <a:t>PubMed</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dirty="0">
                          <a:effectLst/>
                          <a:latin typeface="Times New Roman" panose="02020603050405020304" pitchFamily="18" charset="0"/>
                          <a:cs typeface="Times New Roman" panose="02020603050405020304" pitchFamily="18" charset="0"/>
                        </a:rPr>
                        <a:t>EHR/EMR</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dirty="0">
                          <a:effectLst/>
                          <a:latin typeface="Times New Roman" panose="02020603050405020304" pitchFamily="18" charset="0"/>
                          <a:cs typeface="Times New Roman" panose="02020603050405020304" pitchFamily="18" charset="0"/>
                        </a:rPr>
                        <a:t>Traditional care management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Rehospitalization in 30 days</a:t>
                      </a:r>
                      <a:endParaRPr lang="en-IN" sz="1400">
                        <a:effectLst/>
                        <a:latin typeface="Times New Roman" panose="02020603050405020304" pitchFamily="18" charset="0"/>
                        <a:cs typeface="Times New Roman" panose="02020603050405020304" pitchFamily="18" charset="0"/>
                      </a:endParaRPr>
                    </a:p>
                    <a:p>
                      <a:r>
                        <a:rPr lang="en-US" sz="1400">
                          <a:effectLst/>
                          <a:latin typeface="Times New Roman" panose="02020603050405020304" pitchFamily="18" charset="0"/>
                          <a:cs typeface="Times New Roman" panose="02020603050405020304" pitchFamily="18" charset="0"/>
                        </a:rPr>
                        <a:t>Medication reconciliation</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IN" sz="1400">
                          <a:effectLst/>
                          <a:latin typeface="Times New Roman" panose="02020603050405020304" pitchFamily="18" charset="0"/>
                          <a:cs typeface="Times New Roman" panose="02020603050405020304" pitchFamily="18" charset="0"/>
                        </a:rPr>
                        <a:t>-EHRs improve provider-to-provider communications and streamline patient health histories and diagnostics.</a:t>
                      </a:r>
                    </a:p>
                    <a:p>
                      <a:r>
                        <a:rPr lang="en-IN" sz="1400">
                          <a:effectLst/>
                          <a:latin typeface="Times New Roman" panose="02020603050405020304" pitchFamily="18" charset="0"/>
                          <a:cs typeface="Times New Roman" panose="02020603050405020304" pitchFamily="18" charset="0"/>
                        </a:rPr>
                        <a:t>-Enhanced access to health information facilitates better informed decision-making among physicians.</a:t>
                      </a:r>
                    </a:p>
                    <a:p>
                      <a:r>
                        <a:rPr lang="en-IN" sz="1400">
                          <a:effectLst/>
                          <a:latin typeface="Times New Roman" panose="02020603050405020304" pitchFamily="18" charset="0"/>
                          <a:cs typeface="Times New Roman" panose="02020603050405020304" pitchFamily="18" charset="0"/>
                        </a:rPr>
                        <a:t>-Implementation of EHRs reduced medication errors significantly on both surgical (from 90% to 47%) and medical units (from 57% to 33%).</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extLst>
                  <a:ext uri="{0D108BD9-81ED-4DB2-BD59-A6C34878D82A}">
                    <a16:rowId xmlns:a16="http://schemas.microsoft.com/office/drawing/2014/main" val="3195388479"/>
                  </a:ext>
                </a:extLst>
              </a:tr>
              <a:tr h="1440881">
                <a:tc>
                  <a:txBody>
                    <a:bodyPr/>
                    <a:lstStyle/>
                    <a:p>
                      <a:r>
                        <a:rPr lang="en-US" sz="1400">
                          <a:effectLst/>
                          <a:latin typeface="Times New Roman" panose="02020603050405020304" pitchFamily="18" charset="0"/>
                          <a:cs typeface="Times New Roman" panose="02020603050405020304" pitchFamily="18" charset="0"/>
                        </a:rPr>
                        <a:t>Romero-Brufau et al, 2020 </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PubMed</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Artificial Intelligence</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Traditional care management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dirty="0">
                          <a:effectLst/>
                          <a:latin typeface="Times New Roman" panose="02020603050405020304" pitchFamily="18" charset="0"/>
                          <a:cs typeface="Times New Roman" panose="02020603050405020304" pitchFamily="18" charset="0"/>
                        </a:rPr>
                        <a:t>Rehospitalization in 30 days</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IN" sz="1400" dirty="0">
                          <a:effectLst/>
                          <a:latin typeface="Times New Roman" panose="02020603050405020304" pitchFamily="18" charset="0"/>
                          <a:cs typeface="Times New Roman" panose="02020603050405020304" pitchFamily="18" charset="0"/>
                        </a:rPr>
                        <a:t>-Readmission rates decreased from 11.4% to 8.1% over six months post-implementation (p &lt; 0.001).</a:t>
                      </a:r>
                    </a:p>
                    <a:p>
                      <a:r>
                        <a:rPr lang="en-IN" sz="1400" dirty="0">
                          <a:effectLst/>
                          <a:latin typeface="Times New Roman" panose="02020603050405020304" pitchFamily="18" charset="0"/>
                          <a:cs typeface="Times New Roman" panose="02020603050405020304" pitchFamily="18" charset="0"/>
                        </a:rPr>
                        <a:t>-Control hospitals experienced a minor decrease from 9.3% to 8.8% in readmission rates (p &lt; 0.001), highlighting the contrast with the implemented intervention's impact.</a:t>
                      </a:r>
                    </a:p>
                    <a:p>
                      <a:r>
                        <a:rPr lang="en-US" sz="1400" dirty="0">
                          <a:effectLst/>
                          <a:latin typeface="Times New Roman" panose="02020603050405020304" pitchFamily="18" charset="0"/>
                          <a:cs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extLst>
                  <a:ext uri="{0D108BD9-81ED-4DB2-BD59-A6C34878D82A}">
                    <a16:rowId xmlns:a16="http://schemas.microsoft.com/office/drawing/2014/main" val="219840834"/>
                  </a:ext>
                </a:extLst>
              </a:tr>
              <a:tr h="655966">
                <a:tc>
                  <a:txBody>
                    <a:bodyPr/>
                    <a:lstStyle/>
                    <a:p>
                      <a:r>
                        <a:rPr lang="en-US" sz="1400">
                          <a:effectLst/>
                          <a:latin typeface="Times New Roman" panose="02020603050405020304" pitchFamily="18" charset="0"/>
                          <a:cs typeface="Times New Roman" panose="02020603050405020304" pitchFamily="18" charset="0"/>
                        </a:rPr>
                        <a:t>Ganefianty</a:t>
                      </a:r>
                      <a:r>
                        <a:rPr lang="en-US" sz="1400" baseline="3000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 et al, 2024</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Science direct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Mobile Health</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Traditional care management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a:effectLst/>
                          <a:latin typeface="Times New Roman" panose="02020603050405020304" pitchFamily="18" charset="0"/>
                          <a:cs typeface="Times New Roman" panose="02020603050405020304" pitchFamily="18" charset="0"/>
                        </a:rPr>
                        <a:t>Post discharge Outcomes of Caregivers</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tc>
                  <a:txBody>
                    <a:bodyPr/>
                    <a:lstStyle/>
                    <a:p>
                      <a:r>
                        <a:rPr lang="en-US" sz="1400" dirty="0">
                          <a:effectLst/>
                          <a:latin typeface="Times New Roman" panose="02020603050405020304" pitchFamily="18" charset="0"/>
                          <a:cs typeface="Times New Roman" panose="02020603050405020304" pitchFamily="18" charset="0"/>
                        </a:rPr>
                        <a:t>-M-health transitional care intervention alleviated stress and burden among caregivers of patients with moderate or severe Traumatic Brain Injury.</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53" marR="22353" marT="0" marB="0"/>
                </a:tc>
                <a:extLst>
                  <a:ext uri="{0D108BD9-81ED-4DB2-BD59-A6C34878D82A}">
                    <a16:rowId xmlns:a16="http://schemas.microsoft.com/office/drawing/2014/main" val="2549001118"/>
                  </a:ext>
                </a:extLst>
              </a:tr>
            </a:tbl>
          </a:graphicData>
        </a:graphic>
      </p:graphicFrame>
      <p:sp>
        <p:nvSpPr>
          <p:cNvPr id="19" name="Rectangle 7">
            <a:extLst>
              <a:ext uri="{FF2B5EF4-FFF2-40B4-BE49-F238E27FC236}">
                <a16:creationId xmlns:a16="http://schemas.microsoft.com/office/drawing/2014/main" id="{BD3C132D-70DE-CA4A-F028-9E65C38E5219}"/>
              </a:ext>
            </a:extLst>
          </p:cNvPr>
          <p:cNvSpPr>
            <a:spLocks noChangeArrowheads="1"/>
          </p:cNvSpPr>
          <p:nvPr/>
        </p:nvSpPr>
        <p:spPr bwMode="auto">
          <a:xfrm>
            <a:off x="5316538" y="174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771FD93E-F4F0-39F6-104C-7AABBA483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Tree>
    <p:extLst>
      <p:ext uri="{BB962C8B-B14F-4D97-AF65-F5344CB8AC3E}">
        <p14:creationId xmlns:p14="http://schemas.microsoft.com/office/powerpoint/2010/main" val="206070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25333"/>
            <a:ext cx="10515600" cy="1325563"/>
          </a:xfrm>
        </p:spPr>
        <p:txBody>
          <a:bodyPr/>
          <a:lstStyle/>
          <a:p>
            <a:pPr algn="ctr"/>
            <a:r>
              <a:rPr lang="en-IN" b="1" dirty="0">
                <a:latin typeface="Times New Roman" panose="02020603050405020304" pitchFamily="18" charset="0"/>
                <a:cs typeface="Times New Roman" panose="02020603050405020304" pitchFamily="18" charset="0"/>
              </a:rPr>
              <a:t>Results </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7" name="Picture 6">
            <a:extLst>
              <a:ext uri="{FF2B5EF4-FFF2-40B4-BE49-F238E27FC236}">
                <a16:creationId xmlns:a16="http://schemas.microsoft.com/office/drawing/2014/main" id="{F5501BA5-FBD1-64E3-00B2-D65268059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sp>
        <p:nvSpPr>
          <p:cNvPr id="9" name="Rectangle 1">
            <a:extLst>
              <a:ext uri="{FF2B5EF4-FFF2-40B4-BE49-F238E27FC236}">
                <a16:creationId xmlns:a16="http://schemas.microsoft.com/office/drawing/2014/main" id="{7BAA2D30-F922-D2DF-7855-4F206F43B05E}"/>
              </a:ext>
            </a:extLst>
          </p:cNvPr>
          <p:cNvSpPr>
            <a:spLocks noChangeArrowheads="1"/>
          </p:cNvSpPr>
          <p:nvPr/>
        </p:nvSpPr>
        <p:spPr bwMode="auto">
          <a:xfrm>
            <a:off x="547687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5" name="Content Placeholder 14">
            <a:extLst>
              <a:ext uri="{FF2B5EF4-FFF2-40B4-BE49-F238E27FC236}">
                <a16:creationId xmlns:a16="http://schemas.microsoft.com/office/drawing/2014/main" id="{9CBD1B5B-6AA6-6863-B66F-A40179AB23A8}"/>
              </a:ext>
            </a:extLst>
          </p:cNvPr>
          <p:cNvGraphicFramePr>
            <a:graphicFrameLocks noGrp="1"/>
          </p:cNvGraphicFramePr>
          <p:nvPr>
            <p:ph idx="1"/>
            <p:extLst>
              <p:ext uri="{D42A27DB-BD31-4B8C-83A1-F6EECF244321}">
                <p14:modId xmlns:p14="http://schemas.microsoft.com/office/powerpoint/2010/main" val="383622798"/>
              </p:ext>
            </p:extLst>
          </p:nvPr>
        </p:nvGraphicFramePr>
        <p:xfrm>
          <a:off x="108155" y="1217320"/>
          <a:ext cx="11828207" cy="5547360"/>
        </p:xfrm>
        <a:graphic>
          <a:graphicData uri="http://schemas.openxmlformats.org/drawingml/2006/table">
            <a:tbl>
              <a:tblPr firstRow="1" firstCol="1" bandRow="1">
                <a:tableStyleId>{5C22544A-7EE6-4342-B048-85BDC9FD1C3A}</a:tableStyleId>
              </a:tblPr>
              <a:tblGrid>
                <a:gridCol w="1081549">
                  <a:extLst>
                    <a:ext uri="{9D8B030D-6E8A-4147-A177-3AD203B41FA5}">
                      <a16:colId xmlns:a16="http://schemas.microsoft.com/office/drawing/2014/main" val="1466997989"/>
                    </a:ext>
                  </a:extLst>
                </a:gridCol>
                <a:gridCol w="1219200">
                  <a:extLst>
                    <a:ext uri="{9D8B030D-6E8A-4147-A177-3AD203B41FA5}">
                      <a16:colId xmlns:a16="http://schemas.microsoft.com/office/drawing/2014/main" val="3326397538"/>
                    </a:ext>
                  </a:extLst>
                </a:gridCol>
                <a:gridCol w="1386348">
                  <a:extLst>
                    <a:ext uri="{9D8B030D-6E8A-4147-A177-3AD203B41FA5}">
                      <a16:colId xmlns:a16="http://schemas.microsoft.com/office/drawing/2014/main" val="2571554653"/>
                    </a:ext>
                  </a:extLst>
                </a:gridCol>
                <a:gridCol w="1366684">
                  <a:extLst>
                    <a:ext uri="{9D8B030D-6E8A-4147-A177-3AD203B41FA5}">
                      <a16:colId xmlns:a16="http://schemas.microsoft.com/office/drawing/2014/main" val="1482138285"/>
                    </a:ext>
                  </a:extLst>
                </a:gridCol>
                <a:gridCol w="2369574">
                  <a:extLst>
                    <a:ext uri="{9D8B030D-6E8A-4147-A177-3AD203B41FA5}">
                      <a16:colId xmlns:a16="http://schemas.microsoft.com/office/drawing/2014/main" val="2606605362"/>
                    </a:ext>
                  </a:extLst>
                </a:gridCol>
                <a:gridCol w="4404852">
                  <a:extLst>
                    <a:ext uri="{9D8B030D-6E8A-4147-A177-3AD203B41FA5}">
                      <a16:colId xmlns:a16="http://schemas.microsoft.com/office/drawing/2014/main" val="947304237"/>
                    </a:ext>
                  </a:extLst>
                </a:gridCol>
              </a:tblGrid>
              <a:tr h="1027399">
                <a:tc>
                  <a:txBody>
                    <a:bodyPr/>
                    <a:lstStyle/>
                    <a:p>
                      <a:r>
                        <a:rPr lang="en-US" sz="1400">
                          <a:effectLst/>
                          <a:latin typeface="Times New Roman" panose="02020603050405020304" pitchFamily="18" charset="0"/>
                          <a:cs typeface="Times New Roman" panose="02020603050405020304" pitchFamily="18" charset="0"/>
                        </a:rPr>
                        <a:t>Bouchand et al, 2021</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a:effectLst/>
                          <a:latin typeface="Times New Roman" panose="02020603050405020304" pitchFamily="18" charset="0"/>
                          <a:cs typeface="Times New Roman" panose="02020603050405020304" pitchFamily="18" charset="0"/>
                        </a:rPr>
                        <a:t>Google scholar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a:effectLst/>
                          <a:latin typeface="Times New Roman" panose="02020603050405020304" pitchFamily="18" charset="0"/>
                          <a:cs typeface="Times New Roman" panose="02020603050405020304" pitchFamily="18" charset="0"/>
                        </a:rPr>
                        <a:t>Medication reconciliation using EHR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a:effectLst/>
                          <a:latin typeface="Times New Roman" panose="02020603050405020304" pitchFamily="18" charset="0"/>
                          <a:cs typeface="Times New Roman" panose="02020603050405020304" pitchFamily="18" charset="0"/>
                        </a:rPr>
                        <a:t>Traditional care management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dirty="0">
                          <a:effectLst/>
                          <a:latin typeface="Times New Roman" panose="02020603050405020304" pitchFamily="18" charset="0"/>
                          <a:cs typeface="Times New Roman" panose="02020603050405020304" pitchFamily="18" charset="0"/>
                        </a:rPr>
                        <a:t>Rehospitalization in 30 days</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Medication reconciliation</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IN" sz="1400" dirty="0">
                          <a:effectLst/>
                          <a:latin typeface="Times New Roman" panose="02020603050405020304" pitchFamily="18" charset="0"/>
                          <a:cs typeface="Times New Roman" panose="02020603050405020304" pitchFamily="18" charset="0"/>
                        </a:rPr>
                        <a:t>-In the intervention group, 3.4% of patients were readmitted to the hospital after 30 days, compared to 20.7% in the control group. </a:t>
                      </a:r>
                      <a:br>
                        <a:rPr lang="en-IN" sz="1400" dirty="0">
                          <a:effectLst/>
                          <a:latin typeface="Times New Roman" panose="02020603050405020304" pitchFamily="18" charset="0"/>
                          <a:cs typeface="Times New Roman" panose="02020603050405020304" pitchFamily="18" charset="0"/>
                        </a:rPr>
                      </a:br>
                      <a:r>
                        <a:rPr lang="en-IN" sz="1400" dirty="0">
                          <a:effectLst/>
                          <a:latin typeface="Times New Roman" panose="02020603050405020304" pitchFamily="18" charset="0"/>
                          <a:cs typeface="Times New Roman" panose="02020603050405020304" pitchFamily="18" charset="0"/>
                        </a:rPr>
                        <a:t>-In the intervention group, 11% of in-hospital prescription adjustments were not maintained by the PCP, while in the control group, 24% did so</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extLst>
                  <a:ext uri="{0D108BD9-81ED-4DB2-BD59-A6C34878D82A}">
                    <a16:rowId xmlns:a16="http://schemas.microsoft.com/office/drawing/2014/main" val="348837846"/>
                  </a:ext>
                </a:extLst>
              </a:tr>
              <a:tr h="2598716">
                <a:tc>
                  <a:txBody>
                    <a:bodyPr/>
                    <a:lstStyle/>
                    <a:p>
                      <a:r>
                        <a:rPr lang="en-US" sz="1400">
                          <a:effectLst/>
                          <a:latin typeface="Times New Roman" panose="02020603050405020304" pitchFamily="18" charset="0"/>
                          <a:cs typeface="Times New Roman" panose="02020603050405020304" pitchFamily="18" charset="0"/>
                        </a:rPr>
                        <a:t>Noel et al, 2020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dirty="0">
                          <a:effectLst/>
                          <a:latin typeface="Times New Roman" panose="02020603050405020304" pitchFamily="18" charset="0"/>
                          <a:cs typeface="Times New Roman" panose="02020603050405020304" pitchFamily="18" charset="0"/>
                        </a:rPr>
                        <a:t>PubMed</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a:effectLst/>
                          <a:latin typeface="Times New Roman" panose="02020603050405020304" pitchFamily="18" charset="0"/>
                          <a:cs typeface="Times New Roman" panose="02020603050405020304" pitchFamily="18" charset="0"/>
                        </a:rPr>
                        <a:t>Telehealth</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dirty="0">
                          <a:effectLst/>
                          <a:latin typeface="Times New Roman" panose="02020603050405020304" pitchFamily="18" charset="0"/>
                          <a:cs typeface="Times New Roman" panose="02020603050405020304" pitchFamily="18" charset="0"/>
                        </a:rPr>
                        <a:t>Traditional care management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dirty="0">
                          <a:effectLst/>
                          <a:latin typeface="Times New Roman" panose="02020603050405020304" pitchFamily="18" charset="0"/>
                          <a:cs typeface="Times New Roman" panose="02020603050405020304" pitchFamily="18" charset="0"/>
                        </a:rPr>
                        <a:t>Medication Reconciliation</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Medication adherence</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Rehospitalization in 30 days</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Patient engagement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dirty="0">
                          <a:effectLst/>
                          <a:latin typeface="Times New Roman" panose="02020603050405020304" pitchFamily="18" charset="0"/>
                          <a:cs typeface="Times New Roman" panose="02020603050405020304" pitchFamily="18" charset="0"/>
                        </a:rPr>
                        <a:t>-Telehealth patients were seven times more likely to adhere to their prescription regimen and showed higher rates of medication reconciliation compared to the control group.</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-Patients using telehealth expressed excitement and confidence in technology's ability to enhance their medical care.</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-Telehealth did not show statistically significant differences in readmissions or emergency department usage when compared to traditional care.</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-98% of telemedicine patients expressed a willingness to continue using telehealth for managing their healthcare needs, and all telehealth patients found the intervention beneficial.</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-94% of surveyed individuals reported that remote patient monitoring technology was helpful.</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extLst>
                  <a:ext uri="{0D108BD9-81ED-4DB2-BD59-A6C34878D82A}">
                    <a16:rowId xmlns:a16="http://schemas.microsoft.com/office/drawing/2014/main" val="910058038"/>
                  </a:ext>
                </a:extLst>
              </a:tr>
              <a:tr h="725223">
                <a:tc>
                  <a:txBody>
                    <a:bodyPr/>
                    <a:lstStyle/>
                    <a:p>
                      <a:r>
                        <a:rPr lang="en-US" sz="1400">
                          <a:effectLst/>
                          <a:latin typeface="Times New Roman" panose="02020603050405020304" pitchFamily="18" charset="0"/>
                          <a:cs typeface="Times New Roman" panose="02020603050405020304" pitchFamily="18" charset="0"/>
                        </a:rPr>
                        <a:t>Dawson et al, 2021</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a:effectLst/>
                          <a:latin typeface="Times New Roman" panose="02020603050405020304" pitchFamily="18" charset="0"/>
                          <a:cs typeface="Times New Roman" panose="02020603050405020304" pitchFamily="18" charset="0"/>
                        </a:rPr>
                        <a:t>PubMed</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dirty="0">
                          <a:effectLst/>
                          <a:latin typeface="Times New Roman" panose="02020603050405020304" pitchFamily="18" charset="0"/>
                          <a:cs typeface="Times New Roman" panose="02020603050405020304" pitchFamily="18" charset="0"/>
                        </a:rPr>
                        <a:t>Tele monitoring</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a:effectLst/>
                          <a:latin typeface="Times New Roman" panose="02020603050405020304" pitchFamily="18" charset="0"/>
                          <a:cs typeface="Times New Roman" panose="02020603050405020304" pitchFamily="18" charset="0"/>
                        </a:rPr>
                        <a:t>Traditional care management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US" sz="1400" dirty="0">
                          <a:effectLst/>
                          <a:latin typeface="Times New Roman" panose="02020603050405020304" pitchFamily="18" charset="0"/>
                          <a:cs typeface="Times New Roman" panose="02020603050405020304" pitchFamily="18" charset="0"/>
                        </a:rPr>
                        <a:t>30-day hospital readmission</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30-day emergency department visit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tc>
                  <a:txBody>
                    <a:bodyPr/>
                    <a:lstStyle/>
                    <a:p>
                      <a:r>
                        <a:rPr lang="en-IN" sz="1400" dirty="0">
                          <a:effectLst/>
                          <a:latin typeface="Times New Roman" panose="02020603050405020304" pitchFamily="18" charset="0"/>
                          <a:cs typeface="Times New Roman" panose="02020603050405020304" pitchFamily="18" charset="0"/>
                        </a:rPr>
                        <a:t>-The 30-day readmission rate among high-risk patients was 17.0% in the telemonitoring group and 22.5% in the control group, suggesting a notable improvement in outcomes with telemonitoring.</a:t>
                      </a:r>
                    </a:p>
                    <a:p>
                      <a:r>
                        <a:rPr lang="en-US" sz="1400" dirty="0">
                          <a:effectLst/>
                          <a:latin typeface="Times New Roman" panose="02020603050405020304" pitchFamily="18" charset="0"/>
                          <a:cs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63" marR="22663" marT="0" marB="0"/>
                </a:tc>
                <a:extLst>
                  <a:ext uri="{0D108BD9-81ED-4DB2-BD59-A6C34878D82A}">
                    <a16:rowId xmlns:a16="http://schemas.microsoft.com/office/drawing/2014/main" val="3743499150"/>
                  </a:ext>
                </a:extLst>
              </a:tr>
            </a:tbl>
          </a:graphicData>
        </a:graphic>
      </p:graphicFrame>
      <p:sp>
        <p:nvSpPr>
          <p:cNvPr id="16" name="Rectangle 4">
            <a:extLst>
              <a:ext uri="{FF2B5EF4-FFF2-40B4-BE49-F238E27FC236}">
                <a16:creationId xmlns:a16="http://schemas.microsoft.com/office/drawing/2014/main" id="{8216CF0A-966D-DDB6-059A-3EE17581764B}"/>
              </a:ext>
            </a:extLst>
          </p:cNvPr>
          <p:cNvSpPr>
            <a:spLocks noChangeArrowheads="1"/>
          </p:cNvSpPr>
          <p:nvPr/>
        </p:nvSpPr>
        <p:spPr bwMode="auto">
          <a:xfrm>
            <a:off x="5305425" y="1776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89FEBDA5-9E22-341D-90F7-4F1A1EB14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Tree>
    <p:extLst>
      <p:ext uri="{BB962C8B-B14F-4D97-AF65-F5344CB8AC3E}">
        <p14:creationId xmlns:p14="http://schemas.microsoft.com/office/powerpoint/2010/main" val="191127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693635" y="23814"/>
            <a:ext cx="10515600" cy="1325563"/>
          </a:xfrm>
        </p:spPr>
        <p:txBody>
          <a:bodyPr/>
          <a:lstStyle/>
          <a:p>
            <a:pPr algn="ctr"/>
            <a:r>
              <a:rPr lang="en-IN" b="1" dirty="0">
                <a:latin typeface="Times New Roman" panose="02020603050405020304" pitchFamily="18" charset="0"/>
                <a:cs typeface="Times New Roman" panose="02020603050405020304" pitchFamily="18" charset="0"/>
              </a:rPr>
              <a:t>Results</a:t>
            </a:r>
          </a:p>
        </p:txBody>
      </p:sp>
      <p:graphicFrame>
        <p:nvGraphicFramePr>
          <p:cNvPr id="8" name="Content Placeholder 7">
            <a:extLst>
              <a:ext uri="{FF2B5EF4-FFF2-40B4-BE49-F238E27FC236}">
                <a16:creationId xmlns:a16="http://schemas.microsoft.com/office/drawing/2014/main" id="{604C2D73-98C0-CAFF-17B3-826FD91A2204}"/>
              </a:ext>
            </a:extLst>
          </p:cNvPr>
          <p:cNvGraphicFramePr>
            <a:graphicFrameLocks noGrp="1"/>
          </p:cNvGraphicFramePr>
          <p:nvPr>
            <p:ph idx="1"/>
            <p:extLst>
              <p:ext uri="{D42A27DB-BD31-4B8C-83A1-F6EECF244321}">
                <p14:modId xmlns:p14="http://schemas.microsoft.com/office/powerpoint/2010/main" val="2083632267"/>
              </p:ext>
            </p:extLst>
          </p:nvPr>
        </p:nvGraphicFramePr>
        <p:xfrm>
          <a:off x="383459" y="1340434"/>
          <a:ext cx="11454579" cy="4907280"/>
        </p:xfrm>
        <a:graphic>
          <a:graphicData uri="http://schemas.openxmlformats.org/drawingml/2006/table">
            <a:tbl>
              <a:tblPr firstRow="1" firstCol="1" bandRow="1">
                <a:tableStyleId>{5C22544A-7EE6-4342-B048-85BDC9FD1C3A}</a:tableStyleId>
              </a:tblPr>
              <a:tblGrid>
                <a:gridCol w="1723784">
                  <a:extLst>
                    <a:ext uri="{9D8B030D-6E8A-4147-A177-3AD203B41FA5}">
                      <a16:colId xmlns:a16="http://schemas.microsoft.com/office/drawing/2014/main" val="3210675372"/>
                    </a:ext>
                  </a:extLst>
                </a:gridCol>
                <a:gridCol w="1332067">
                  <a:extLst>
                    <a:ext uri="{9D8B030D-6E8A-4147-A177-3AD203B41FA5}">
                      <a16:colId xmlns:a16="http://schemas.microsoft.com/office/drawing/2014/main" val="180973887"/>
                    </a:ext>
                  </a:extLst>
                </a:gridCol>
                <a:gridCol w="1751764">
                  <a:extLst>
                    <a:ext uri="{9D8B030D-6E8A-4147-A177-3AD203B41FA5}">
                      <a16:colId xmlns:a16="http://schemas.microsoft.com/office/drawing/2014/main" val="3487160929"/>
                    </a:ext>
                  </a:extLst>
                </a:gridCol>
                <a:gridCol w="1707969">
                  <a:extLst>
                    <a:ext uri="{9D8B030D-6E8A-4147-A177-3AD203B41FA5}">
                      <a16:colId xmlns:a16="http://schemas.microsoft.com/office/drawing/2014/main" val="3769650440"/>
                    </a:ext>
                  </a:extLst>
                </a:gridCol>
                <a:gridCol w="1454935">
                  <a:extLst>
                    <a:ext uri="{9D8B030D-6E8A-4147-A177-3AD203B41FA5}">
                      <a16:colId xmlns:a16="http://schemas.microsoft.com/office/drawing/2014/main" val="4125545528"/>
                    </a:ext>
                  </a:extLst>
                </a:gridCol>
                <a:gridCol w="3484060">
                  <a:extLst>
                    <a:ext uri="{9D8B030D-6E8A-4147-A177-3AD203B41FA5}">
                      <a16:colId xmlns:a16="http://schemas.microsoft.com/office/drawing/2014/main" val="175158377"/>
                    </a:ext>
                  </a:extLst>
                </a:gridCol>
              </a:tblGrid>
              <a:tr h="1829714">
                <a:tc>
                  <a:txBody>
                    <a:bodyPr/>
                    <a:lstStyle/>
                    <a:p>
                      <a:r>
                        <a:rPr lang="en-US" sz="1400" dirty="0">
                          <a:effectLst/>
                          <a:latin typeface="Times New Roman" panose="02020603050405020304" pitchFamily="18" charset="0"/>
                          <a:cs typeface="Times New Roman" panose="02020603050405020304" pitchFamily="18" charset="0"/>
                        </a:rPr>
                        <a:t>Ben-</a:t>
                      </a:r>
                      <a:r>
                        <a:rPr lang="en-US" sz="1400" dirty="0" err="1">
                          <a:effectLst/>
                          <a:latin typeface="Times New Roman" panose="02020603050405020304" pitchFamily="18" charset="0"/>
                          <a:cs typeface="Times New Roman" panose="02020603050405020304" pitchFamily="18" charset="0"/>
                        </a:rPr>
                        <a:t>Assuli</a:t>
                      </a:r>
                      <a:r>
                        <a:rPr lang="en-US" sz="1400" dirty="0">
                          <a:effectLst/>
                          <a:latin typeface="Times New Roman" panose="02020603050405020304" pitchFamily="18" charset="0"/>
                          <a:cs typeface="Times New Roman" panose="02020603050405020304" pitchFamily="18" charset="0"/>
                        </a:rPr>
                        <a:t> et al, 2015</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tc>
                  <a:txBody>
                    <a:bodyPr/>
                    <a:lstStyle/>
                    <a:p>
                      <a:r>
                        <a:rPr lang="en-US" sz="1400">
                          <a:effectLst/>
                          <a:latin typeface="Times New Roman" panose="02020603050405020304" pitchFamily="18" charset="0"/>
                          <a:cs typeface="Times New Roman" panose="02020603050405020304" pitchFamily="18" charset="0"/>
                        </a:rPr>
                        <a:t>PubMed</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tc>
                  <a:txBody>
                    <a:bodyPr/>
                    <a:lstStyle/>
                    <a:p>
                      <a:r>
                        <a:rPr lang="en-US" sz="1400" dirty="0">
                          <a:effectLst/>
                          <a:latin typeface="Times New Roman" panose="02020603050405020304" pitchFamily="18" charset="0"/>
                          <a:cs typeface="Times New Roman" panose="02020603050405020304" pitchFamily="18" charset="0"/>
                        </a:rPr>
                        <a:t>EHR &amp; HIE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tc>
                  <a:txBody>
                    <a:bodyPr/>
                    <a:lstStyle/>
                    <a:p>
                      <a:r>
                        <a:rPr lang="en-US" sz="1400" dirty="0">
                          <a:effectLst/>
                          <a:latin typeface="Times New Roman" panose="02020603050405020304" pitchFamily="18" charset="0"/>
                          <a:cs typeface="Times New Roman" panose="02020603050405020304" pitchFamily="18" charset="0"/>
                        </a:rPr>
                        <a:t>Traditional care management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tc>
                  <a:txBody>
                    <a:bodyPr/>
                    <a:lstStyle/>
                    <a:p>
                      <a:r>
                        <a:rPr lang="en-US" sz="1400">
                          <a:effectLst/>
                          <a:latin typeface="Times New Roman" panose="02020603050405020304" pitchFamily="18" charset="0"/>
                          <a:cs typeface="Times New Roman" panose="02020603050405020304" pitchFamily="18" charset="0"/>
                        </a:rPr>
                        <a:t>7-day readmission</a:t>
                      </a:r>
                      <a:endParaRPr lang="en-IN" sz="1400">
                        <a:effectLst/>
                        <a:latin typeface="Times New Roman" panose="02020603050405020304" pitchFamily="18" charset="0"/>
                        <a:cs typeface="Times New Roman" panose="02020603050405020304" pitchFamily="18" charset="0"/>
                      </a:endParaRPr>
                    </a:p>
                    <a:p>
                      <a:r>
                        <a:rPr lang="en-US" sz="1400">
                          <a:effectLst/>
                          <a:latin typeface="Times New Roman" panose="02020603050405020304" pitchFamily="18" charset="0"/>
                          <a:cs typeface="Times New Roman" panose="02020603050405020304" pitchFamily="18" charset="0"/>
                        </a:rPr>
                        <a:t>1 day readmission</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tc>
                  <a:txBody>
                    <a:bodyPr/>
                    <a:lstStyle/>
                    <a:p>
                      <a:r>
                        <a:rPr lang="en-IN" sz="1400" dirty="0">
                          <a:effectLst/>
                          <a:latin typeface="Times New Roman" panose="02020603050405020304" pitchFamily="18" charset="0"/>
                          <a:cs typeface="Times New Roman" panose="02020603050405020304" pitchFamily="18" charset="0"/>
                        </a:rPr>
                        <a:t>- Using the Health Information Exchange (HIE) network and an EHR Information System to access medical history decreased all patients' seven-day readmissions and single-day hospitalisations. </a:t>
                      </a:r>
                      <a:br>
                        <a:rPr lang="en-IN" sz="1400" dirty="0">
                          <a:effectLst/>
                          <a:latin typeface="Times New Roman" panose="02020603050405020304" pitchFamily="18" charset="0"/>
                          <a:cs typeface="Times New Roman" panose="02020603050405020304" pitchFamily="18" charset="0"/>
                        </a:rPr>
                      </a:br>
                      <a:r>
                        <a:rPr lang="en-IN" sz="1400" dirty="0">
                          <a:effectLst/>
                          <a:latin typeface="Times New Roman" panose="02020603050405020304" pitchFamily="18" charset="0"/>
                          <a:cs typeface="Times New Roman" panose="02020603050405020304" pitchFamily="18" charset="0"/>
                        </a:rPr>
                        <a:t>- Including past medical history from outside sources could help with more thorough patient assessments and possibly cut down on pointless hospital stays.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extLst>
                  <a:ext uri="{0D108BD9-81ED-4DB2-BD59-A6C34878D82A}">
                    <a16:rowId xmlns:a16="http://schemas.microsoft.com/office/drawing/2014/main" val="3140626885"/>
                  </a:ext>
                </a:extLst>
              </a:tr>
              <a:tr h="2701007">
                <a:tc>
                  <a:txBody>
                    <a:bodyPr/>
                    <a:lstStyle/>
                    <a:p>
                      <a:r>
                        <a:rPr lang="en-US" sz="1400" dirty="0">
                          <a:effectLst/>
                          <a:latin typeface="Times New Roman" panose="02020603050405020304" pitchFamily="18" charset="0"/>
                          <a:cs typeface="Times New Roman" panose="02020603050405020304" pitchFamily="18" charset="0"/>
                        </a:rPr>
                        <a:t>Wang et al, 2022</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tc>
                  <a:txBody>
                    <a:bodyPr/>
                    <a:lstStyle/>
                    <a:p>
                      <a:r>
                        <a:rPr lang="en-US" sz="1400">
                          <a:effectLst/>
                          <a:latin typeface="Times New Roman" panose="02020603050405020304" pitchFamily="18" charset="0"/>
                          <a:cs typeface="Times New Roman" panose="02020603050405020304" pitchFamily="18" charset="0"/>
                        </a:rPr>
                        <a:t>Scientific reports</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tc>
                  <a:txBody>
                    <a:bodyPr/>
                    <a:lstStyle/>
                    <a:p>
                      <a:r>
                        <a:rPr lang="en-US" sz="1400" dirty="0">
                          <a:effectLst/>
                          <a:latin typeface="Times New Roman" panose="02020603050405020304" pitchFamily="18" charset="0"/>
                          <a:cs typeface="Times New Roman" panose="02020603050405020304" pitchFamily="18" charset="0"/>
                        </a:rPr>
                        <a:t>AI predictive model</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tc>
                  <a:txBody>
                    <a:bodyPr/>
                    <a:lstStyle/>
                    <a:p>
                      <a:r>
                        <a:rPr lang="en-US" sz="1400" dirty="0">
                          <a:effectLst/>
                          <a:latin typeface="Times New Roman" panose="02020603050405020304" pitchFamily="18" charset="0"/>
                          <a:cs typeface="Times New Roman" panose="02020603050405020304" pitchFamily="18" charset="0"/>
                        </a:rPr>
                        <a:t>Traditional care management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tc>
                  <a:txBody>
                    <a:bodyPr/>
                    <a:lstStyle/>
                    <a:p>
                      <a:r>
                        <a:rPr lang="en-US" sz="1400">
                          <a:effectLst/>
                          <a:latin typeface="Times New Roman" panose="02020603050405020304" pitchFamily="18" charset="0"/>
                          <a:cs typeface="Times New Roman" panose="02020603050405020304" pitchFamily="18" charset="0"/>
                        </a:rPr>
                        <a:t>30-day readmission rate</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tc>
                  <a:txBody>
                    <a:bodyPr/>
                    <a:lstStyle/>
                    <a:p>
                      <a:r>
                        <a:rPr lang="en-US" sz="1400" dirty="0">
                          <a:effectLst/>
                          <a:latin typeface="Times New Roman" panose="02020603050405020304" pitchFamily="18" charset="0"/>
                          <a:cs typeface="Times New Roman" panose="02020603050405020304" pitchFamily="18" charset="0"/>
                        </a:rPr>
                        <a:t>-Prior to the app and intervention, the low-risk group's average readmission rate in 2015–2016 was 3.9%, while the high-risk groups was 15.2%.</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-Following the app's implementation and the intervention, the low-risk group's average readmission rate stayed constant at 3.6% from January 2017 to July 2020 (with no discernible change from 3.9%).</a:t>
                      </a:r>
                      <a:endParaRPr lang="en-IN" sz="1400" dirty="0">
                        <a:effectLst/>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cs typeface="Times New Roman" panose="02020603050405020304" pitchFamily="18" charset="0"/>
                        </a:rPr>
                        <a:t>-The average readmission rate dropped to 7.9% in the high-risk group that the app identified and that subsequently received in-hospital clinical interventions—a notable 4.8% decrease from prior statistics.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80" marR="31380" marT="0" marB="0"/>
                </a:tc>
                <a:extLst>
                  <a:ext uri="{0D108BD9-81ED-4DB2-BD59-A6C34878D82A}">
                    <a16:rowId xmlns:a16="http://schemas.microsoft.com/office/drawing/2014/main" val="2581590276"/>
                  </a:ext>
                </a:extLst>
              </a:tr>
            </a:tbl>
          </a:graphicData>
        </a:graphic>
      </p:graphicFrame>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7" name="Picture 6">
            <a:extLst>
              <a:ext uri="{FF2B5EF4-FFF2-40B4-BE49-F238E27FC236}">
                <a16:creationId xmlns:a16="http://schemas.microsoft.com/office/drawing/2014/main" id="{8A5895D3-35BB-51B7-07E5-86FE3F8AE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sp>
        <p:nvSpPr>
          <p:cNvPr id="9" name="Rectangle 1">
            <a:extLst>
              <a:ext uri="{FF2B5EF4-FFF2-40B4-BE49-F238E27FC236}">
                <a16:creationId xmlns:a16="http://schemas.microsoft.com/office/drawing/2014/main" id="{FBC1894A-3061-8428-F06D-AC9547A68EED}"/>
              </a:ext>
            </a:extLst>
          </p:cNvPr>
          <p:cNvSpPr>
            <a:spLocks noChangeArrowheads="1"/>
          </p:cNvSpPr>
          <p:nvPr/>
        </p:nvSpPr>
        <p:spPr bwMode="auto">
          <a:xfrm>
            <a:off x="500062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D56143F5-F11A-600C-BB08-F321D92A2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Tree>
    <p:extLst>
      <p:ext uri="{BB962C8B-B14F-4D97-AF65-F5344CB8AC3E}">
        <p14:creationId xmlns:p14="http://schemas.microsoft.com/office/powerpoint/2010/main" val="149861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0"/>
            <a:ext cx="10515600" cy="1325563"/>
          </a:xfrm>
        </p:spPr>
        <p:txBody>
          <a:bodyPr/>
          <a:lstStyle/>
          <a:p>
            <a:pPr algn="ctr"/>
            <a:r>
              <a:rPr lang="en-IN" b="1" dirty="0">
                <a:latin typeface="Times New Roman" panose="02020603050405020304" pitchFamily="18" charset="0"/>
                <a:cs typeface="Times New Roman" panose="02020603050405020304" pitchFamily="18" charset="0"/>
              </a:rPr>
              <a:t>RESULTS </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7" name="Picture 6">
            <a:extLst>
              <a:ext uri="{FF2B5EF4-FFF2-40B4-BE49-F238E27FC236}">
                <a16:creationId xmlns:a16="http://schemas.microsoft.com/office/drawing/2014/main" id="{F5FED91E-286C-AE67-4DEF-FAEA12407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8" name="Content Placeholder 7">
            <a:extLst>
              <a:ext uri="{FF2B5EF4-FFF2-40B4-BE49-F238E27FC236}">
                <a16:creationId xmlns:a16="http://schemas.microsoft.com/office/drawing/2014/main" id="{21EB3B4E-C2BA-D8B5-451A-B6FC87C28955}"/>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7407"/>
          <a:stretch/>
        </p:blipFill>
        <p:spPr bwMode="auto">
          <a:xfrm>
            <a:off x="88490" y="1564641"/>
            <a:ext cx="6367762" cy="515683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EB676C18-8D3D-5FC3-C5C3-967B954AA151}"/>
              </a:ext>
            </a:extLst>
          </p:cNvPr>
          <p:cNvSpPr txBox="1"/>
          <p:nvPr/>
        </p:nvSpPr>
        <p:spPr>
          <a:xfrm>
            <a:off x="6764595" y="1511568"/>
            <a:ext cx="5181600" cy="5262979"/>
          </a:xfrm>
          <a:prstGeom prst="rect">
            <a:avLst/>
          </a:prstGeom>
          <a:noFill/>
        </p:spPr>
        <p:txBody>
          <a:bodyPr wrap="square" rtlCol="0">
            <a:spAutoFit/>
          </a:bodyPr>
          <a:lstStyle/>
          <a:p>
            <a:pPr marL="342900" lvl="0" indent="-342900" algn="jus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Lack of technical knowledge and expertise on the part of patients and providers </a:t>
            </a:r>
            <a:endParaRPr lang="en-IN" sz="16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rPr>
              <a:t>Not remembering to charge the device or forgetting log-in credentials. </a:t>
            </a:r>
            <a:endParaRPr lang="en-IN" sz="16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rPr>
              <a:t> Not being comfortable with technology</a:t>
            </a:r>
            <a:endParaRPr lang="en-IN" sz="16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Technical problems pertaining to the device </a:t>
            </a:r>
            <a:endParaRPr lang="en-IN" sz="16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rPr>
              <a:t> Problems with Internet access </a:t>
            </a:r>
            <a:endParaRPr lang="en-IN" sz="1600" dirty="0">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rPr>
              <a:t>Updates to software that influence functionality</a:t>
            </a:r>
            <a:endParaRPr lang="en-IN" sz="16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Issues with compatibility and fit</a:t>
            </a:r>
            <a:endParaRPr lang="en-IN" sz="16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rPr>
              <a:t> Not integrated with the organization's electronic documentation system. </a:t>
            </a:r>
            <a:endParaRPr lang="en-IN" sz="16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600" dirty="0">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ncompatible with earlier devices</a:t>
            </a:r>
            <a:endParaRPr lang="en-IN" sz="16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Content and function of technology</a:t>
            </a:r>
            <a:endParaRPr lang="en-IN" sz="16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rPr>
              <a:t>The language used was too technical. </a:t>
            </a:r>
            <a:endParaRPr lang="en-IN" sz="16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rPr>
              <a:t>The hypertext links were distracting and unclear.</a:t>
            </a:r>
            <a:endParaRPr lang="en-IN" sz="16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rPr>
              <a:t>The symptom-reporting questions were too general or specific, which led to misunderstandings.</a:t>
            </a:r>
            <a:endParaRPr lang="en-IN" sz="16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rPr>
              <a:t>Excessive number of alerts produced "alert fatigue," which made people pay less attention to the alert or ignore it completely.</a:t>
            </a:r>
            <a:endParaRPr lang="en-IN" sz="1600" dirty="0">
              <a:effectLst/>
              <a:latin typeface="Times New Roman" panose="02020603050405020304" pitchFamily="18" charset="0"/>
              <a:ea typeface="Times New Roman" panose="02020603050405020304" pitchFamily="18" charset="0"/>
            </a:endParaRPr>
          </a:p>
          <a:p>
            <a:endParaRPr lang="en-IN" sz="1600" dirty="0"/>
          </a:p>
        </p:txBody>
      </p:sp>
      <p:sp>
        <p:nvSpPr>
          <p:cNvPr id="10" name="TextBox 9">
            <a:extLst>
              <a:ext uri="{FF2B5EF4-FFF2-40B4-BE49-F238E27FC236}">
                <a16:creationId xmlns:a16="http://schemas.microsoft.com/office/drawing/2014/main" id="{30560C6C-30FF-E3A6-E5E2-8176C86DBEC5}"/>
              </a:ext>
            </a:extLst>
          </p:cNvPr>
          <p:cNvSpPr txBox="1"/>
          <p:nvPr/>
        </p:nvSpPr>
        <p:spPr>
          <a:xfrm>
            <a:off x="7794527" y="1116814"/>
            <a:ext cx="3559273" cy="707886"/>
          </a:xfrm>
          <a:prstGeom prst="rect">
            <a:avLst/>
          </a:prstGeom>
          <a:noFill/>
        </p:spPr>
        <p:txBody>
          <a:bodyPr wrap="square" rtlCol="0">
            <a:spAutoFit/>
          </a:bodyPr>
          <a:lstStyle/>
          <a:p>
            <a:r>
              <a:rPr lang="en-US" sz="2000" b="1" dirty="0">
                <a:effectLst/>
                <a:latin typeface="Times New Roman" panose="02020603050405020304" pitchFamily="18" charset="0"/>
                <a:ea typeface="Times New Roman" panose="02020603050405020304" pitchFamily="18" charset="0"/>
              </a:rPr>
              <a:t>Technology related challenges</a:t>
            </a:r>
            <a:endParaRPr lang="en-IN" sz="2000" b="1" dirty="0">
              <a:effectLst/>
              <a:latin typeface="Times New Roman" panose="02020603050405020304" pitchFamily="18" charset="0"/>
              <a:ea typeface="Times New Roman" panose="02020603050405020304" pitchFamily="18" charset="0"/>
            </a:endParaRPr>
          </a:p>
          <a:p>
            <a:endParaRPr lang="en-IN" sz="2000" dirty="0"/>
          </a:p>
        </p:txBody>
      </p:sp>
      <p:sp>
        <p:nvSpPr>
          <p:cNvPr id="11" name="TextBox 10">
            <a:extLst>
              <a:ext uri="{FF2B5EF4-FFF2-40B4-BE49-F238E27FC236}">
                <a16:creationId xmlns:a16="http://schemas.microsoft.com/office/drawing/2014/main" id="{0D8D16FE-E1F7-1DF3-4A38-0E0783842BB2}"/>
              </a:ext>
            </a:extLst>
          </p:cNvPr>
          <p:cNvSpPr txBox="1"/>
          <p:nvPr/>
        </p:nvSpPr>
        <p:spPr>
          <a:xfrm>
            <a:off x="2235612" y="1141986"/>
            <a:ext cx="3411793" cy="707886"/>
          </a:xfrm>
          <a:prstGeom prst="rect">
            <a:avLst/>
          </a:prstGeom>
          <a:noFill/>
        </p:spPr>
        <p:txBody>
          <a:bodyPr wrap="square" rtlCol="0">
            <a:spAutoFit/>
          </a:bodyPr>
          <a:lstStyle/>
          <a:p>
            <a:r>
              <a:rPr lang="en-US" sz="2000" b="1" dirty="0">
                <a:latin typeface="Times New Roman" panose="02020603050405020304" pitchFamily="18" charset="0"/>
                <a:ea typeface="Times New Roman" panose="02020603050405020304" pitchFamily="18" charset="0"/>
              </a:rPr>
              <a:t>Gap Analysis</a:t>
            </a:r>
            <a:endParaRPr lang="en-IN" sz="2000" b="1" dirty="0">
              <a:effectLst/>
              <a:latin typeface="Times New Roman" panose="02020603050405020304" pitchFamily="18" charset="0"/>
              <a:ea typeface="Times New Roman" panose="02020603050405020304" pitchFamily="18" charset="0"/>
            </a:endParaRPr>
          </a:p>
          <a:p>
            <a:endParaRPr lang="en-IN" sz="2000" dirty="0"/>
          </a:p>
        </p:txBody>
      </p:sp>
      <p:pic>
        <p:nvPicPr>
          <p:cNvPr id="3" name="Picture 2">
            <a:extLst>
              <a:ext uri="{FF2B5EF4-FFF2-40B4-BE49-F238E27FC236}">
                <a16:creationId xmlns:a16="http://schemas.microsoft.com/office/drawing/2014/main" id="{C6F200C2-462F-E946-38B3-185A4A66B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0"/>
            <a:ext cx="10515600" cy="1325563"/>
          </a:xfrm>
        </p:spPr>
        <p:txBody>
          <a:bodyPr/>
          <a:lstStyle/>
          <a:p>
            <a:pPr algn="ctr"/>
            <a:r>
              <a:rPr lang="en-IN" b="1" dirty="0">
                <a:latin typeface="Times New Roman" panose="02020603050405020304" pitchFamily="18" charset="0"/>
                <a:cs typeface="Times New Roman" panose="02020603050405020304" pitchFamily="18" charset="0"/>
              </a:rPr>
              <a:t>Discussion </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7" name="Picture 6">
            <a:extLst>
              <a:ext uri="{FF2B5EF4-FFF2-40B4-BE49-F238E27FC236}">
                <a16:creationId xmlns:a16="http://schemas.microsoft.com/office/drawing/2014/main" id="{F5FED91E-286C-AE67-4DEF-FAEA12407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3" name="Picture 2">
            <a:extLst>
              <a:ext uri="{FF2B5EF4-FFF2-40B4-BE49-F238E27FC236}">
                <a16:creationId xmlns:a16="http://schemas.microsoft.com/office/drawing/2014/main" id="{C6F200C2-462F-E946-38B3-185A4A66B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
        <p:nvSpPr>
          <p:cNvPr id="6" name="Content Placeholder 5">
            <a:extLst>
              <a:ext uri="{FF2B5EF4-FFF2-40B4-BE49-F238E27FC236}">
                <a16:creationId xmlns:a16="http://schemas.microsoft.com/office/drawing/2014/main" id="{12B2DC63-C3EC-5F97-86B4-2CECF36500EA}"/>
              </a:ext>
            </a:extLst>
          </p:cNvPr>
          <p:cNvSpPr>
            <a:spLocks noGrp="1"/>
          </p:cNvSpPr>
          <p:nvPr>
            <p:ph idx="1"/>
          </p:nvPr>
        </p:nvSpPr>
        <p:spPr>
          <a:xfrm>
            <a:off x="838200" y="1825625"/>
            <a:ext cx="10515600" cy="4034401"/>
          </a:xfrm>
        </p:spPr>
        <p:txBody>
          <a:bodyPr>
            <a:normAutofit fontScale="70000" lnSpcReduction="20000"/>
          </a:bodyPr>
          <a:lstStyle/>
          <a:p>
            <a:r>
              <a:rPr lang="en-US" dirty="0"/>
              <a:t>The integration of digital tools such as AI-driven analytics and telehealth services significantly reduced hospital readmission rates.</a:t>
            </a:r>
          </a:p>
          <a:p>
            <a:r>
              <a:rPr lang="en-US" dirty="0"/>
              <a:t>AI-driven systems</a:t>
            </a:r>
            <a:r>
              <a:rPr lang="en-US"/>
              <a:t>, in particular </a:t>
            </a:r>
            <a:r>
              <a:rPr lang="en-US" dirty="0"/>
              <a:t>showed a marked reduction in 30-day readmission rates by predicting patient risks and personalizing care plans. </a:t>
            </a:r>
          </a:p>
          <a:p>
            <a:r>
              <a:rPr lang="en-US" dirty="0"/>
              <a:t>Telehealth services facilitated continuous patient engagement and monitoring, contributing to lower readmission rates.</a:t>
            </a:r>
          </a:p>
          <a:p>
            <a:r>
              <a:rPr lang="en-US" dirty="0"/>
              <a:t>Digital tools enhanced patient outcomes by enabling better medication adherence, timely follow-up care, and improved patient satisfaction.</a:t>
            </a:r>
          </a:p>
          <a:p>
            <a:r>
              <a:rPr lang="en-US" dirty="0"/>
              <a:t> For instance, EHRs improved provider-to-provider communication, leading to better-informed decision-making and reduced medication errors. </a:t>
            </a:r>
          </a:p>
          <a:p>
            <a:r>
              <a:rPr lang="en-US" dirty="0"/>
              <a:t>Mobile health applications and remote monitoring devices provided patients with real-time health information and reminders, improving their adherence to treatment plans.</a:t>
            </a:r>
          </a:p>
          <a:p>
            <a:r>
              <a:rPr lang="en-US" dirty="0"/>
              <a:t>The implementation of digital tool-powered transition care programs demonstrated potential cost savings by reducing hospital readmissions and optimizing resource allocation.</a:t>
            </a:r>
            <a:endParaRPr lang="en-IN" dirty="0"/>
          </a:p>
        </p:txBody>
      </p:sp>
    </p:spTree>
    <p:extLst>
      <p:ext uri="{BB962C8B-B14F-4D97-AF65-F5344CB8AC3E}">
        <p14:creationId xmlns:p14="http://schemas.microsoft.com/office/powerpoint/2010/main" val="247410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768015" y="-802389"/>
            <a:ext cx="9342437" cy="1600200"/>
          </a:xfrm>
        </p:spPr>
        <p:txBody>
          <a:bodyPr/>
          <a:lstStyle/>
          <a:p>
            <a:pPr algn="ctr"/>
            <a:r>
              <a:rPr lang="en-IN" b="1" dirty="0">
                <a:latin typeface="Times New Roman" panose="02020603050405020304" pitchFamily="18" charset="0"/>
                <a:cs typeface="Times New Roman" panose="02020603050405020304" pitchFamily="18" charset="0"/>
              </a:rPr>
              <a:t>Discussion </a:t>
            </a: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7" name="Picture 6">
            <a:extLst>
              <a:ext uri="{FF2B5EF4-FFF2-40B4-BE49-F238E27FC236}">
                <a16:creationId xmlns:a16="http://schemas.microsoft.com/office/drawing/2014/main" id="{F86747F9-3BAF-E506-F94D-DCD23F52D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9" name="Picture 8">
            <a:extLst>
              <a:ext uri="{FF2B5EF4-FFF2-40B4-BE49-F238E27FC236}">
                <a16:creationId xmlns:a16="http://schemas.microsoft.com/office/drawing/2014/main" id="{F2B64153-E625-7A8B-723C-6FD76A478B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276" y="4079209"/>
            <a:ext cx="3783330" cy="19507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descr="carezone">
            <a:extLst>
              <a:ext uri="{FF2B5EF4-FFF2-40B4-BE49-F238E27FC236}">
                <a16:creationId xmlns:a16="http://schemas.microsoft.com/office/drawing/2014/main" id="{1E1E72F9-2EA1-26EF-3966-F94AB88096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762" y="1255395"/>
            <a:ext cx="3512820" cy="20491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id="{30B19F9F-A5F9-6521-1A6F-79EA313CB5E6}"/>
              </a:ext>
            </a:extLst>
          </p:cNvPr>
          <p:cNvPicPr>
            <a:picLocks noChangeAspect="1"/>
          </p:cNvPicPr>
          <p:nvPr/>
        </p:nvPicPr>
        <p:blipFill rotWithShape="1">
          <a:blip r:embed="rId5"/>
          <a:srcRect l="7191" t="24608" r="7744" b="15663"/>
          <a:stretch/>
        </p:blipFill>
        <p:spPr>
          <a:xfrm>
            <a:off x="6249389" y="5370829"/>
            <a:ext cx="5522239" cy="985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FC873508-DF91-23A9-2B6E-A7EA3A4FB3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
        <p:nvSpPr>
          <p:cNvPr id="14" name="TextBox 13">
            <a:extLst>
              <a:ext uri="{FF2B5EF4-FFF2-40B4-BE49-F238E27FC236}">
                <a16:creationId xmlns:a16="http://schemas.microsoft.com/office/drawing/2014/main" id="{E0FBB03C-16C7-6E20-1C8E-BBACD35068AC}"/>
              </a:ext>
            </a:extLst>
          </p:cNvPr>
          <p:cNvSpPr txBox="1"/>
          <p:nvPr/>
        </p:nvSpPr>
        <p:spPr>
          <a:xfrm>
            <a:off x="420372" y="6187855"/>
            <a:ext cx="3149600" cy="646331"/>
          </a:xfrm>
          <a:prstGeom prst="rect">
            <a:avLst/>
          </a:prstGeom>
          <a:noFill/>
        </p:spPr>
        <p:txBody>
          <a:bodyPr wrap="square" rtlCol="0">
            <a:spAutoFit/>
          </a:bodyPr>
          <a:lstStyle/>
          <a:p>
            <a:r>
              <a:rPr lang="en-US" sz="1800" b="1" dirty="0">
                <a:effectLst/>
                <a:latin typeface="Times New Roman" panose="02020603050405020304" pitchFamily="18" charset="0"/>
                <a:ea typeface="Times New Roman" panose="02020603050405020304" pitchFamily="18" charset="0"/>
              </a:rPr>
              <a:t>MyChart by Epic Systems </a:t>
            </a:r>
            <a:endParaRPr lang="en-IN" b="1" dirty="0"/>
          </a:p>
          <a:p>
            <a:endParaRPr lang="en-IN" dirty="0"/>
          </a:p>
        </p:txBody>
      </p:sp>
      <p:sp>
        <p:nvSpPr>
          <p:cNvPr id="15" name="TextBox 14">
            <a:extLst>
              <a:ext uri="{FF2B5EF4-FFF2-40B4-BE49-F238E27FC236}">
                <a16:creationId xmlns:a16="http://schemas.microsoft.com/office/drawing/2014/main" id="{83C2D795-F416-5590-63BC-67A937A9BCFE}"/>
              </a:ext>
            </a:extLst>
          </p:cNvPr>
          <p:cNvSpPr txBox="1"/>
          <p:nvPr/>
        </p:nvSpPr>
        <p:spPr>
          <a:xfrm>
            <a:off x="256276" y="3438958"/>
            <a:ext cx="3149600" cy="369332"/>
          </a:xfrm>
          <a:prstGeom prst="rect">
            <a:avLst/>
          </a:prstGeom>
          <a:noFill/>
        </p:spPr>
        <p:txBody>
          <a:bodyPr wrap="square" rtlCol="0">
            <a:spAutoFit/>
          </a:bodyPr>
          <a:lstStyle/>
          <a:p>
            <a:r>
              <a:rPr lang="en-US" sz="1800" b="1" dirty="0">
                <a:effectLst/>
                <a:latin typeface="Times New Roman" panose="02020603050405020304" pitchFamily="18" charset="0"/>
                <a:ea typeface="Times New Roman" panose="02020603050405020304" pitchFamily="18" charset="0"/>
              </a:rPr>
              <a:t>Care zone patient portal</a:t>
            </a:r>
            <a:endParaRPr lang="en-IN" b="1" dirty="0"/>
          </a:p>
        </p:txBody>
      </p:sp>
      <p:pic>
        <p:nvPicPr>
          <p:cNvPr id="18" name="Picture 17">
            <a:extLst>
              <a:ext uri="{FF2B5EF4-FFF2-40B4-BE49-F238E27FC236}">
                <a16:creationId xmlns:a16="http://schemas.microsoft.com/office/drawing/2014/main" id="{5165BEAB-962E-F9D6-DCF5-BF6D438B7C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7680" y="1077722"/>
            <a:ext cx="7685671" cy="3626357"/>
          </a:xfrm>
          <a:prstGeom prst="rect">
            <a:avLst/>
          </a:prstGeom>
          <a:ln>
            <a:noFill/>
          </a:ln>
          <a:effectLst>
            <a:outerShdw blurRad="190500" algn="tl" rotWithShape="0">
              <a:srgbClr val="000000">
                <a:alpha val="70000"/>
              </a:srgbClr>
            </a:outerShdw>
          </a:effectLst>
        </p:spPr>
      </p:pic>
      <p:sp>
        <p:nvSpPr>
          <p:cNvPr id="19" name="TextBox 18">
            <a:extLst>
              <a:ext uri="{FF2B5EF4-FFF2-40B4-BE49-F238E27FC236}">
                <a16:creationId xmlns:a16="http://schemas.microsoft.com/office/drawing/2014/main" id="{55CF8C12-C1C8-2983-DC06-C51F8005E740}"/>
              </a:ext>
            </a:extLst>
          </p:cNvPr>
          <p:cNvSpPr txBox="1"/>
          <p:nvPr/>
        </p:nvSpPr>
        <p:spPr>
          <a:xfrm>
            <a:off x="7960852" y="4636372"/>
            <a:ext cx="3149600" cy="369332"/>
          </a:xfrm>
          <a:prstGeom prst="rect">
            <a:avLst/>
          </a:prstGeom>
          <a:noFill/>
        </p:spPr>
        <p:txBody>
          <a:bodyPr wrap="square" rtlCol="0">
            <a:spAutoFit/>
          </a:bodyPr>
          <a:lstStyle/>
          <a:p>
            <a:r>
              <a:rPr lang="en-US" b="1" dirty="0" err="1">
                <a:latin typeface="Times New Roman" panose="02020603050405020304" pitchFamily="18" charset="0"/>
              </a:rPr>
              <a:t>DayToDay</a:t>
            </a:r>
            <a:endParaRPr lang="en-IN" b="1" dirty="0"/>
          </a:p>
        </p:txBody>
      </p:sp>
    </p:spTree>
    <p:extLst>
      <p:ext uri="{BB962C8B-B14F-4D97-AF65-F5344CB8AC3E}">
        <p14:creationId xmlns:p14="http://schemas.microsoft.com/office/powerpoint/2010/main" val="238836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ADB1-0898-588A-73E6-D008CD1747E6}"/>
              </a:ext>
            </a:extLst>
          </p:cNvPr>
          <p:cNvSpPr>
            <a:spLocks noGrp="1"/>
          </p:cNvSpPr>
          <p:nvPr>
            <p:ph type="title"/>
          </p:nvPr>
        </p:nvSpPr>
        <p:spPr/>
        <p:txBody>
          <a:bodyPr/>
          <a:lstStyle/>
          <a:p>
            <a:r>
              <a:rPr lang="en-IN" b="1" dirty="0"/>
              <a:t>Way Forward</a:t>
            </a:r>
          </a:p>
        </p:txBody>
      </p:sp>
      <p:sp>
        <p:nvSpPr>
          <p:cNvPr id="3" name="Content Placeholder 2">
            <a:extLst>
              <a:ext uri="{FF2B5EF4-FFF2-40B4-BE49-F238E27FC236}">
                <a16:creationId xmlns:a16="http://schemas.microsoft.com/office/drawing/2014/main" id="{CA3A4287-4E61-F032-A11E-98D12E8DDB19}"/>
              </a:ext>
            </a:extLst>
          </p:cNvPr>
          <p:cNvSpPr>
            <a:spLocks noGrp="1"/>
          </p:cNvSpPr>
          <p:nvPr>
            <p:ph idx="1"/>
          </p:nvPr>
        </p:nvSpPr>
        <p:spPr/>
        <p:txBody>
          <a:bodyPr/>
          <a:lstStyle/>
          <a:p>
            <a:r>
              <a:rPr lang="en-US" sz="1800" dirty="0">
                <a:effectLst/>
                <a:latin typeface="Times New Roman" panose="02020603050405020304" pitchFamily="18" charset="0"/>
                <a:ea typeface="Times New Roman" panose="02020603050405020304" pitchFamily="18" charset="0"/>
              </a:rPr>
              <a:t>It is imperative to investigate the possibilities of digital tool-powered transition care </a:t>
            </a:r>
            <a:r>
              <a:rPr lang="en-US" sz="1800" dirty="0" err="1">
                <a:effectLst/>
                <a:latin typeface="Times New Roman" panose="02020603050405020304" pitchFamily="18" charset="0"/>
                <a:ea typeface="Times New Roman" panose="02020603050405020304" pitchFamily="18" charset="0"/>
              </a:rPr>
              <a:t>programmes</a:t>
            </a:r>
            <a:r>
              <a:rPr lang="en-US" sz="1800" dirty="0">
                <a:effectLst/>
                <a:latin typeface="Times New Roman" panose="02020603050405020304" pitchFamily="18" charset="0"/>
                <a:ea typeface="Times New Roman" panose="02020603050405020304" pitchFamily="18" charset="0"/>
              </a:rPr>
              <a:t> in the Indian healthcare system, considering their global success. </a:t>
            </a:r>
          </a:p>
          <a:p>
            <a:r>
              <a:rPr lang="en-US" sz="1800" dirty="0">
                <a:effectLst/>
                <a:latin typeface="Times New Roman" panose="02020603050405020304" pitchFamily="18" charset="0"/>
                <a:ea typeface="Times New Roman" panose="02020603050405020304" pitchFamily="18" charset="0"/>
              </a:rPr>
              <a:t>Numerous international studies have demonstrated the efficacy of various methods, including telehealth, electronic health records (EHRs), remote monitoring devices, mobile health applications, and artificial intelligence (AI) analytics, in mitigating hospital readmissions and enhancing patient outcomes.</a:t>
            </a:r>
          </a:p>
          <a:p>
            <a:r>
              <a:rPr lang="en-US" sz="1800" b="1" dirty="0">
                <a:effectLst/>
                <a:latin typeface="Times New Roman" panose="02020603050405020304" pitchFamily="18" charset="0"/>
                <a:ea typeface="Times New Roman" panose="02020603050405020304" pitchFamily="18" charset="0"/>
              </a:rPr>
              <a:t>Pilot Programs:</a:t>
            </a:r>
            <a:r>
              <a:rPr lang="en-US" sz="1800" dirty="0">
                <a:effectLst/>
                <a:latin typeface="Times New Roman" panose="02020603050405020304" pitchFamily="18" charset="0"/>
                <a:ea typeface="Times New Roman" panose="02020603050405020304" pitchFamily="18" charset="0"/>
              </a:rPr>
              <a:t> To evaluate the viability and effects of digital tool-powered transition care, we need to conduct pilot programs in a range of Indian healthcare settings. These initiatives should involve varied demographics to ensure inclusivity and generalizability of the findings.</a:t>
            </a:r>
            <a:endParaRPr lang="en-IN" sz="1800" dirty="0">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Policy Framework:</a:t>
            </a:r>
            <a:r>
              <a:rPr lang="en-US" sz="1800" b="1"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framework must be created that supports and promotes the use of digital health technology. This framework should take legal, moral, and privacy issues into account to guarantee the safe and efficient use of digital instruments.</a:t>
            </a:r>
            <a:endParaRPr lang="en-IN" sz="1800" dirty="0">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Education and Training:</a:t>
            </a:r>
            <a:r>
              <a:rPr lang="en-US" sz="1800" dirty="0">
                <a:effectLst/>
                <a:latin typeface="Times New Roman" panose="02020603050405020304" pitchFamily="18" charset="0"/>
                <a:ea typeface="Times New Roman" panose="02020603050405020304" pitchFamily="18" charset="0"/>
              </a:rPr>
              <a:t> Programs for education should be created to improve digital literacy and provide patients and providers the tools they need to fully utilize these tools.</a:t>
            </a:r>
            <a:endParaRPr lang="en-IN" sz="1800" dirty="0">
              <a:effectLst/>
              <a:latin typeface="Times New Roman" panose="02020603050405020304" pitchFamily="18" charset="0"/>
              <a:ea typeface="Times New Roman" panose="02020603050405020304" pitchFamily="18" charset="0"/>
            </a:endParaRPr>
          </a:p>
          <a:p>
            <a:endParaRPr lang="en-IN" sz="1800" dirty="0">
              <a:effectLst/>
              <a:latin typeface="Times New Roman" panose="02020603050405020304" pitchFamily="18" charset="0"/>
              <a:ea typeface="Times New Roman" panose="02020603050405020304" pitchFamily="18" charset="0"/>
            </a:endParaRPr>
          </a:p>
          <a:p>
            <a:endParaRPr lang="en-IN" dirty="0"/>
          </a:p>
        </p:txBody>
      </p:sp>
      <p:sp>
        <p:nvSpPr>
          <p:cNvPr id="5" name="Slide Number Placeholder 4">
            <a:extLst>
              <a:ext uri="{FF2B5EF4-FFF2-40B4-BE49-F238E27FC236}">
                <a16:creationId xmlns:a16="http://schemas.microsoft.com/office/drawing/2014/main" id="{AE3B164C-63CE-6CA8-6BF9-69A59E3DD853}"/>
              </a:ext>
            </a:extLst>
          </p:cNvPr>
          <p:cNvSpPr>
            <a:spLocks noGrp="1"/>
          </p:cNvSpPr>
          <p:nvPr>
            <p:ph type="sldNum" sz="quarter" idx="12"/>
          </p:nvPr>
        </p:nvSpPr>
        <p:spPr/>
        <p:txBody>
          <a:bodyPr/>
          <a:lstStyle/>
          <a:p>
            <a:fld id="{26AD20E6-394B-4DF0-96A5-9647FF39C943}" type="slidenum">
              <a:rPr lang="en-IN" smtClean="0"/>
              <a:t>16</a:t>
            </a:fld>
            <a:endParaRPr lang="en-IN"/>
          </a:p>
        </p:txBody>
      </p:sp>
    </p:spTree>
    <p:extLst>
      <p:ext uri="{BB962C8B-B14F-4D97-AF65-F5344CB8AC3E}">
        <p14:creationId xmlns:p14="http://schemas.microsoft.com/office/powerpoint/2010/main" val="190239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Conclusion</a:t>
            </a:r>
          </a:p>
        </p:txBody>
      </p:sp>
      <p:graphicFrame>
        <p:nvGraphicFramePr>
          <p:cNvPr id="9" name="Content Placeholder 2">
            <a:extLst>
              <a:ext uri="{FF2B5EF4-FFF2-40B4-BE49-F238E27FC236}">
                <a16:creationId xmlns:a16="http://schemas.microsoft.com/office/drawing/2014/main" id="{B07A248C-9CC2-5C24-B990-0831E602C679}"/>
              </a:ext>
            </a:extLst>
          </p:cNvPr>
          <p:cNvGraphicFramePr>
            <a:graphicFrameLocks noGrp="1"/>
          </p:cNvGraphicFramePr>
          <p:nvPr>
            <p:ph idx="1"/>
            <p:extLst>
              <p:ext uri="{D42A27DB-BD31-4B8C-83A1-F6EECF244321}">
                <p14:modId xmlns:p14="http://schemas.microsoft.com/office/powerpoint/2010/main" val="3552577510"/>
              </p:ext>
            </p:extLst>
          </p:nvPr>
        </p:nvGraphicFramePr>
        <p:xfrm>
          <a:off x="1047136" y="1868129"/>
          <a:ext cx="10515600" cy="40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7" name="Picture 6">
            <a:extLst>
              <a:ext uri="{FF2B5EF4-FFF2-40B4-BE49-F238E27FC236}">
                <a16:creationId xmlns:a16="http://schemas.microsoft.com/office/drawing/2014/main" id="{8743CADD-BF86-9DF8-879C-1CB5848486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5" name="Picture 4">
            <a:extLst>
              <a:ext uri="{FF2B5EF4-FFF2-40B4-BE49-F238E27FC236}">
                <a16:creationId xmlns:a16="http://schemas.microsoft.com/office/drawing/2014/main" id="{44C4D6C5-D88B-DE60-4600-6C64283115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38200" y="-106823"/>
            <a:ext cx="10515600" cy="1325563"/>
          </a:xfrm>
        </p:spPr>
        <p:txBody>
          <a:bodyPr/>
          <a:lstStyle/>
          <a:p>
            <a:pPr algn="ctr"/>
            <a:r>
              <a:rPr lang="en-IN" b="1" dirty="0">
                <a:latin typeface="Times New Roman" panose="02020603050405020304" pitchFamily="18" charset="0"/>
                <a:cs typeface="Times New Roman" panose="02020603050405020304" pitchFamily="18" charset="0"/>
              </a:rPr>
              <a:t>References (Only Vancouver Style)</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221225" y="832131"/>
            <a:ext cx="11749549" cy="5193737"/>
          </a:xfrm>
        </p:spPr>
        <p:txBody>
          <a:bodyPr>
            <a:noAutofit/>
          </a:bodyPr>
          <a:lstStyle/>
          <a:p>
            <a:endParaRPr lang="en-US" sz="16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dirty="0">
                <a:solidFill>
                  <a:srgbClr val="000000"/>
                </a:solidFill>
                <a:latin typeface="Times New Roman" panose="02020603050405020304" pitchFamily="18" charset="0"/>
                <a:cs typeface="Times New Roman" panose="02020603050405020304" pitchFamily="18" charset="0"/>
              </a:rPr>
              <a:t>Singh H, Armas A, Law S, Tang T, Steele Gray C, Cunningham HV, et al. How digital health solutions align with the roles and functions that support hospital to home transitions for older adults: a rapid review study protocol. BMJ Open. 2021 Feb;11(2):e045596.</a:t>
            </a:r>
            <a:endParaRPr lang="en-IN" sz="1600" dirty="0">
              <a:solidFill>
                <a:srgbClr val="000000"/>
              </a:solidFill>
              <a:latin typeface="Times New Roman" panose="02020603050405020304" pitchFamily="18" charset="0"/>
              <a:cs typeface="Times New Roman" panose="02020603050405020304" pitchFamily="18" charset="0"/>
            </a:endParaRPr>
          </a:p>
          <a:p>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Dieleman JL, Campbell M, Chapin A, </a:t>
            </a:r>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Eldrenkamp</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 Fan VY, </a:t>
            </a:r>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Haakenstad</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et al. Future and potential spending on health 2015–40: development assistance for health, and government, prepaid private, and out-of-pocket health spending in 184 countries. The Lancet. 2017 May;389(10083):2005–30.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Skou</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ST, Mair FS, Fortin M, Guthrie B, Nunes BP, Miranda JJ, et al. Multimorbidity. Nature Reviews Disease Primers [Internet]. 2022;8(1):1–22. Available from: </a:t>
            </a:r>
            <a:r>
              <a:rPr lang="en-IN" sz="16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https://www.nature.com/articles/s41572-022-00376-4</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Brown Z, Bergman D, Holt L, Miller K, </a:t>
            </a:r>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Frownfelter</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 </a:t>
            </a:r>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Bleau</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et al. Augmenting a Transitional Care Model With Artificial Intelligence Decreased Readmissions. Journal of the American Medical Directors Association [Internet]. 2023 Jul 1 [cited 2024 Jun 11];24(7):958–63. Available from: https://pubmed.ncbi.nlm.nih.gov/37054749/</a:t>
            </a: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Mansukhani</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RP, Bridgeman MB, </a:t>
            </a:r>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Candelario</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Eckert LJ. Exploring Transitional Care: Evidence-Based Strategies for Improving Provider Communication and Reducing Readmissions. P &amp; T : a peer-reviewed journal for formulary management [Internet]. 2015 Oct;40(10):690–4. Available from: </a:t>
            </a:r>
            <a:r>
              <a:rPr lang="en-IN" sz="16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https://www.ncbi.nlm.nih.gov/pmc/articles/PMC4606859/</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Romero-</a:t>
            </a:r>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Brufau</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 Wyatt KD, </a:t>
            </a:r>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Boyum</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 Mickelson M, Moore M, </a:t>
            </a:r>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Cognetta</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-Rieke C. Implementation of Artificial Intelligence-Based Clinical Decision Support to Reduce Hospital Readmissions at a Regional Hospital. Applied Clinical Informatics. 2020 Aug;11(04):570–7.</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Ganefianty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Songwathana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Damkliang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J,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Imron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 Latour JM. An m-health transitional care intervention delivered by nurses improves post-discharged outcomes of caregivers of patients with traumatic brain injury: A randomized controlled trial. World Neurosurgery [Internet]. 2024 Jan 18 [cited 2024 Feb 20];S1878-8750(24)000913. Available from: https://pubmed.ncbi.nlm.nih.gov/38244683/</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Bouchand</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 </a:t>
            </a:r>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Leplay</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Guimaraes R, Fontenay S, </a:t>
            </a:r>
            <a:r>
              <a:rPr lang="en-IN"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Fellous</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 Dinh A, et al. Impact of a medication reconciliation care bundle at hospital discharge on continuity of care: A randomised controlled trial. International Journal of Clinical Practice. 2021 May 13;75(8).</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18</a:t>
            </a:fld>
            <a:endParaRPr lang="en-IN"/>
          </a:p>
        </p:txBody>
      </p:sp>
    </p:spTree>
    <p:extLst>
      <p:ext uri="{BB962C8B-B14F-4D97-AF65-F5344CB8AC3E}">
        <p14:creationId xmlns:p14="http://schemas.microsoft.com/office/powerpoint/2010/main" val="14924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latin typeface="Times New Roman" panose="02020603050405020304" pitchFamily="18" charset="0"/>
                <a:cs typeface="Times New Roman" panose="02020603050405020304" pitchFamily="18" charset="0"/>
              </a:rPr>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latin typeface="Times New Roman" panose="02020603050405020304" pitchFamily="18" charset="0"/>
                <a:cs typeface="Times New Roman" panose="02020603050405020304" pitchFamily="18" charset="0"/>
              </a:rPr>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7" name="Picture 6">
            <a:extLst>
              <a:ext uri="{FF2B5EF4-FFF2-40B4-BE49-F238E27FC236}">
                <a16:creationId xmlns:a16="http://schemas.microsoft.com/office/drawing/2014/main" id="{C35C7F2F-68A1-E51A-AAC4-AC1E90157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6" name="Picture 5">
            <a:extLst>
              <a:ext uri="{FF2B5EF4-FFF2-40B4-BE49-F238E27FC236}">
                <a16:creationId xmlns:a16="http://schemas.microsoft.com/office/drawing/2014/main" id="{450AC863-E37A-E2E4-6B4D-47A8BA0E2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Mentor Approval</a:t>
            </a:r>
          </a:p>
        </p:txBody>
      </p:sp>
      <p:pic>
        <p:nvPicPr>
          <p:cNvPr id="8" name="Content Placeholder 7">
            <a:extLst>
              <a:ext uri="{FF2B5EF4-FFF2-40B4-BE49-F238E27FC236}">
                <a16:creationId xmlns:a16="http://schemas.microsoft.com/office/drawing/2014/main" id="{191371F3-9025-9145-9753-22502A3F0876}"/>
              </a:ext>
            </a:extLst>
          </p:cNvPr>
          <p:cNvPicPr>
            <a:picLocks noGrp="1" noChangeAspect="1"/>
          </p:cNvPicPr>
          <p:nvPr>
            <p:ph idx="1"/>
          </p:nvPr>
        </p:nvPicPr>
        <p:blipFill>
          <a:blip r:embed="rId2"/>
          <a:stretch>
            <a:fillRect/>
          </a:stretch>
        </p:blipFill>
        <p:spPr>
          <a:xfrm>
            <a:off x="3101009" y="1848677"/>
            <a:ext cx="6388516" cy="4452603"/>
          </a:xfr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7" name="Picture 6">
            <a:extLst>
              <a:ext uri="{FF2B5EF4-FFF2-40B4-BE49-F238E27FC236}">
                <a16:creationId xmlns:a16="http://schemas.microsoft.com/office/drawing/2014/main" id="{0A1E0A80-ED80-FC3A-644A-89E54468B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6" name="Picture 5">
            <a:extLst>
              <a:ext uri="{FF2B5EF4-FFF2-40B4-BE49-F238E27FC236}">
                <a16:creationId xmlns:a16="http://schemas.microsoft.com/office/drawing/2014/main" id="{907DC462-5AF2-679E-DF1E-84C2395DC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Pictorial Journey</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8" name="Picture 7">
            <a:extLst>
              <a:ext uri="{FF2B5EF4-FFF2-40B4-BE49-F238E27FC236}">
                <a16:creationId xmlns:a16="http://schemas.microsoft.com/office/drawing/2014/main" id="{33633E41-90F0-592F-3163-FF36C4809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110" y="1571600"/>
            <a:ext cx="4903839" cy="49038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3393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Pictorial Journey</a:t>
            </a: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6" name="Picture 5">
            <a:extLst>
              <a:ext uri="{FF2B5EF4-FFF2-40B4-BE49-F238E27FC236}">
                <a16:creationId xmlns:a16="http://schemas.microsoft.com/office/drawing/2014/main" id="{E1E6171F-3F13-49B4-3615-098EE62EB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33" y="1855838"/>
            <a:ext cx="5024284" cy="37682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B08B2D91-9F18-3789-B15D-639585D9A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278" y="1855839"/>
            <a:ext cx="5024284" cy="37682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838200" y="188612"/>
            <a:ext cx="10515600" cy="1325563"/>
          </a:xfrm>
        </p:spPr>
        <p:txBody>
          <a:bodyPr/>
          <a:lstStyle/>
          <a:p>
            <a:pPr algn="ctr"/>
            <a:r>
              <a:rPr lang="en-IN" b="1" dirty="0">
                <a:latin typeface="Times New Roman" panose="02020603050405020304" pitchFamily="18" charset="0"/>
                <a:cs typeface="Times New Roman" panose="02020603050405020304" pitchFamily="18" charset="0"/>
              </a:rPr>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523568" y="1847850"/>
            <a:ext cx="5169310" cy="4351338"/>
          </a:xfrm>
        </p:spPr>
        <p:txBody>
          <a:bodyPr/>
          <a:lstStyle/>
          <a:p>
            <a:r>
              <a:rPr lang="en-US" sz="1800" dirty="0">
                <a:effectLst/>
                <a:latin typeface="Times New Roman" panose="02020603050405020304" pitchFamily="18" charset="0"/>
                <a:ea typeface="Times New Roman" panose="02020603050405020304" pitchFamily="18" charset="0"/>
              </a:rPr>
              <a:t>A series of actions intended to ensure the coordination and continuity of healthcare as patients transfer between different locations or different levels of care within the same location" is the definition of a transition of care. </a:t>
            </a:r>
          </a:p>
          <a:p>
            <a:r>
              <a:rPr lang="en-US" sz="1800" dirty="0">
                <a:latin typeface="Times New Roman" panose="02020603050405020304" pitchFamily="18" charset="0"/>
              </a:rPr>
              <a:t>Coleman’s “Four Pillars” of care transition activities involves medication management, patient-centered health records, follow-up visits with providers and specialists, and patient knowledge about red flags that indicate worsening conditions or drug reactions. </a:t>
            </a:r>
          </a:p>
          <a:p>
            <a:r>
              <a:rPr lang="en-US" sz="1800" dirty="0">
                <a:latin typeface="Times New Roman" panose="02020603050405020304" pitchFamily="18" charset="0"/>
              </a:rPr>
              <a:t>To reduce costly, unnecessary hospital readmissions, emphasis must be placed on support during care transitions, including patient </a:t>
            </a:r>
            <a:r>
              <a:rPr lang="en-IN" sz="1800" dirty="0">
                <a:latin typeface="Times New Roman" panose="02020603050405020304" pitchFamily="18" charset="0"/>
              </a:rPr>
              <a:t>education and self-management</a:t>
            </a:r>
            <a:r>
              <a:rPr lang="en-US" sz="1800" dirty="0">
                <a:latin typeface="Times New Roman" panose="02020603050405020304" pitchFamily="18" charset="0"/>
              </a:rPr>
              <a:t>.</a:t>
            </a:r>
            <a:endParaRPr lang="en-IN" sz="1800" dirty="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7" name="Picture 6">
            <a:extLst>
              <a:ext uri="{FF2B5EF4-FFF2-40B4-BE49-F238E27FC236}">
                <a16:creationId xmlns:a16="http://schemas.microsoft.com/office/drawing/2014/main" id="{F068C447-D233-E837-7B80-6E8DF6448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8" name="Picture 7">
            <a:extLst>
              <a:ext uri="{FF2B5EF4-FFF2-40B4-BE49-F238E27FC236}">
                <a16:creationId xmlns:a16="http://schemas.microsoft.com/office/drawing/2014/main" id="{8E3FD16B-85D5-BA18-74CB-0A765C5FF917}"/>
              </a:ext>
            </a:extLst>
          </p:cNvPr>
          <p:cNvPicPr>
            <a:picLocks noChangeAspect="1"/>
          </p:cNvPicPr>
          <p:nvPr/>
        </p:nvPicPr>
        <p:blipFill rotWithShape="1">
          <a:blip r:embed="rId3">
            <a:extLst>
              <a:ext uri="{28A0092B-C50C-407E-A947-70E740481C1C}">
                <a14:useLocalDpi xmlns:a14="http://schemas.microsoft.com/office/drawing/2010/main" val="0"/>
              </a:ext>
            </a:extLst>
          </a:blip>
          <a:srcRect l="41762" r="2897"/>
          <a:stretch/>
        </p:blipFill>
        <p:spPr>
          <a:xfrm>
            <a:off x="6646606" y="1377651"/>
            <a:ext cx="5260258" cy="5291737"/>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EBD1C612-C537-F6E2-3761-F9C8A7BED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1000" b="-1000"/>
          </a:stretch>
        </a:blip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Freeform: Shape 40">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438913" y="859536"/>
            <a:ext cx="4832802" cy="1170432"/>
          </a:xfrm>
        </p:spPr>
        <p:txBody>
          <a:bodyPr anchor="b">
            <a:normAutofit/>
          </a:bodyPr>
          <a:lstStyle/>
          <a:p>
            <a:r>
              <a:rPr lang="en-IN" sz="3400" b="1" dirty="0">
                <a:latin typeface="Times New Roman" panose="02020603050405020304" pitchFamily="18" charset="0"/>
                <a:cs typeface="Times New Roman" panose="02020603050405020304" pitchFamily="18" charset="0"/>
              </a:rPr>
              <a:t>Introduction </a:t>
            </a:r>
          </a:p>
        </p:txBody>
      </p:sp>
      <p:sp>
        <p:nvSpPr>
          <p:cNvPr id="43" name="Rectangle 42">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EE28F44-E0B3-DCE9-BD15-AD30962BF64A}"/>
              </a:ext>
            </a:extLst>
          </p:cNvPr>
          <p:cNvSpPr>
            <a:spLocks noGrp="1"/>
          </p:cNvSpPr>
          <p:nvPr>
            <p:ph idx="1"/>
          </p:nvPr>
        </p:nvSpPr>
        <p:spPr>
          <a:xfrm>
            <a:off x="438912" y="2512611"/>
            <a:ext cx="4832803" cy="3664351"/>
          </a:xfrm>
        </p:spPr>
        <p:txBody>
          <a:bodyPr>
            <a:noAutofit/>
          </a:bodyPr>
          <a:lstStyle/>
          <a:p>
            <a:r>
              <a:rPr lang="en-US" sz="1800" dirty="0">
                <a:effectLst/>
                <a:latin typeface="Times New Roman" panose="02020603050405020304" pitchFamily="18" charset="0"/>
                <a:ea typeface="Times New Roman" panose="02020603050405020304" pitchFamily="18" charset="0"/>
              </a:rPr>
              <a:t>For elderly individuals, the move from the hospital to their homes may be a delicate, taxing, and difficult time. </a:t>
            </a:r>
            <a:endParaRPr lang="en-US" sz="1800" dirty="0">
              <a:latin typeface="Times New Roman" panose="02020603050405020304" pitchFamily="18" charset="0"/>
              <a:ea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fter leaving the hospital and returning home, older persons may need specialized care due to underlying or newly developed functional and/or cognitive impairments that may affect how well they adjust to normal life.</a:t>
            </a:r>
          </a:p>
          <a:p>
            <a:r>
              <a:rPr lang="en-US" sz="1800" dirty="0">
                <a:effectLst/>
                <a:latin typeface="Times New Roman" panose="02020603050405020304" pitchFamily="18" charset="0"/>
                <a:ea typeface="Times New Roman" panose="02020603050405020304" pitchFamily="18" charset="0"/>
              </a:rPr>
              <a:t>Rehospitalizations are common and expensive because around one-fifth of older persons return within 30 days of being discharged from the hospital due to an acute medical issue that may not have been connected during their first hospital stay. </a:t>
            </a:r>
            <a:endParaRPr lang="en-US" sz="1800"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IN" sz="1800" dirty="0"/>
          </a:p>
        </p:txBody>
      </p:sp>
      <p:pic>
        <p:nvPicPr>
          <p:cNvPr id="11" name="Picture 10">
            <a:extLst>
              <a:ext uri="{FF2B5EF4-FFF2-40B4-BE49-F238E27FC236}">
                <a16:creationId xmlns:a16="http://schemas.microsoft.com/office/drawing/2014/main" id="{8EF5D573-980E-2F44-7C61-D98211CFF1D0}"/>
              </a:ext>
            </a:extLst>
          </p:cNvPr>
          <p:cNvPicPr>
            <a:picLocks noChangeAspect="1"/>
          </p:cNvPicPr>
          <p:nvPr/>
        </p:nvPicPr>
        <p:blipFill>
          <a:blip r:embed="rId3"/>
          <a:stretch>
            <a:fillRect/>
          </a:stretch>
        </p:blipFill>
        <p:spPr>
          <a:xfrm>
            <a:off x="6243484" y="859536"/>
            <a:ext cx="5830528" cy="2828876"/>
          </a:xfrm>
          <a:prstGeom prst="rect">
            <a:avLst/>
          </a:prstGeom>
        </p:spPr>
      </p:pic>
      <p:pic>
        <p:nvPicPr>
          <p:cNvPr id="8" name="Picture 7">
            <a:extLst>
              <a:ext uri="{FF2B5EF4-FFF2-40B4-BE49-F238E27FC236}">
                <a16:creationId xmlns:a16="http://schemas.microsoft.com/office/drawing/2014/main" id="{4D1AF337-C8C3-F6BE-ADA1-BF90C7EFAA58}"/>
              </a:ext>
            </a:extLst>
          </p:cNvPr>
          <p:cNvPicPr>
            <a:picLocks noChangeAspect="1"/>
          </p:cNvPicPr>
          <p:nvPr/>
        </p:nvPicPr>
        <p:blipFill>
          <a:blip r:embed="rId4"/>
          <a:stretch>
            <a:fillRect/>
          </a:stretch>
        </p:blipFill>
        <p:spPr>
          <a:xfrm>
            <a:off x="6174657" y="3688412"/>
            <a:ext cx="5899355" cy="2828877"/>
          </a:xfrm>
          <a:prstGeom prst="rect">
            <a:avLst/>
          </a:prstGeo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10329529" y="6356350"/>
            <a:ext cx="1423557" cy="365125"/>
          </a:xfrm>
        </p:spPr>
        <p:txBody>
          <a:bodyPr>
            <a:normAutofit/>
          </a:bodyPr>
          <a:lstStyle/>
          <a:p>
            <a:pPr>
              <a:spcAft>
                <a:spcPts val="600"/>
              </a:spcAft>
            </a:pPr>
            <a:fld id="{26AD20E6-394B-4DF0-96A5-9647FF39C943}" type="slidenum">
              <a:rPr lang="en-IN">
                <a:solidFill>
                  <a:schemeClr val="tx1">
                    <a:lumMod val="50000"/>
                    <a:lumOff val="50000"/>
                  </a:schemeClr>
                </a:solidFill>
              </a:rPr>
              <a:pPr>
                <a:spcAft>
                  <a:spcPts val="600"/>
                </a:spcAft>
              </a:pPr>
              <a:t>4</a:t>
            </a:fld>
            <a:endParaRPr lang="en-IN">
              <a:solidFill>
                <a:schemeClr val="tx1">
                  <a:lumMod val="50000"/>
                  <a:lumOff val="50000"/>
                </a:schemeClr>
              </a:solidFill>
            </a:endParaRPr>
          </a:p>
        </p:txBody>
      </p:sp>
      <p:pic>
        <p:nvPicPr>
          <p:cNvPr id="7" name="Picture 6">
            <a:extLst>
              <a:ext uri="{FF2B5EF4-FFF2-40B4-BE49-F238E27FC236}">
                <a16:creationId xmlns:a16="http://schemas.microsoft.com/office/drawing/2014/main" id="{9B71BEC6-6E2E-36DC-1E65-6DCB75E2B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12" name="Picture 11">
            <a:extLst>
              <a:ext uri="{FF2B5EF4-FFF2-40B4-BE49-F238E27FC236}">
                <a16:creationId xmlns:a16="http://schemas.microsoft.com/office/drawing/2014/main" id="{28EC21FC-7F3F-6C62-5A76-BBD5719829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6001" y="59459"/>
            <a:ext cx="936838" cy="864774"/>
          </a:xfrm>
          <a:prstGeom prst="rect">
            <a:avLst/>
          </a:prstGeom>
        </p:spPr>
      </p:pic>
    </p:spTree>
    <p:extLst>
      <p:ext uri="{BB962C8B-B14F-4D97-AF65-F5344CB8AC3E}">
        <p14:creationId xmlns:p14="http://schemas.microsoft.com/office/powerpoint/2010/main" val="374562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normAutofit/>
          </a:bodyPr>
          <a:lstStyle/>
          <a:p>
            <a:pPr marL="83185" marR="845185" indent="0">
              <a:spcBef>
                <a:spcPts val="405"/>
              </a:spcBef>
              <a:buNone/>
            </a:pPr>
            <a:r>
              <a:rPr lang="en-US" sz="1800" b="1" dirty="0">
                <a:effectLst/>
                <a:latin typeface="Times New Roman" panose="02020603050405020304" pitchFamily="18" charset="0"/>
                <a:ea typeface="Times New Roman" panose="02020603050405020304" pitchFamily="18" charset="0"/>
              </a:rPr>
              <a:t>General Objective: </a:t>
            </a:r>
            <a:endParaRPr lang="en-IN" sz="1800" b="1" dirty="0">
              <a:effectLst/>
              <a:latin typeface="Times New Roman" panose="02020603050405020304" pitchFamily="18" charset="0"/>
              <a:ea typeface="Times New Roman" panose="02020603050405020304" pitchFamily="18" charset="0"/>
            </a:endParaRPr>
          </a:p>
          <a:p>
            <a:pPr algn="just">
              <a:lnSpc>
                <a:spcPct val="115000"/>
              </a:lnSpc>
            </a:pPr>
            <a:r>
              <a:rPr lang="en-US" sz="1800" dirty="0">
                <a:latin typeface="Times New Roman" panose="02020603050405020304" pitchFamily="18" charset="0"/>
              </a:rPr>
              <a:t>The influence of digital tool-powered transition care programs in improving patient care outcomes compared to traditional care management approaches.</a:t>
            </a:r>
          </a:p>
          <a:p>
            <a:pPr marL="0" indent="0" algn="just">
              <a:lnSpc>
                <a:spcPct val="115000"/>
              </a:lnSpc>
              <a:buNone/>
            </a:pPr>
            <a:endParaRPr lang="en-IN" sz="1800" dirty="0">
              <a:latin typeface="Times New Roman" panose="02020603050405020304" pitchFamily="18" charset="0"/>
            </a:endParaRPr>
          </a:p>
          <a:p>
            <a:pPr marL="83185" marR="845185" indent="0">
              <a:spcBef>
                <a:spcPts val="405"/>
              </a:spcBef>
              <a:buNone/>
            </a:pPr>
            <a:r>
              <a:rPr lang="en-US" sz="1800" b="1" dirty="0">
                <a:effectLst/>
                <a:latin typeface="Times New Roman" panose="02020603050405020304" pitchFamily="18" charset="0"/>
                <a:ea typeface="Times New Roman" panose="02020603050405020304" pitchFamily="18" charset="0"/>
              </a:rPr>
              <a:t>Specific Objectives: </a:t>
            </a:r>
            <a:endParaRPr lang="en-IN" sz="1800" b="1"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Times New Roman" panose="02020603050405020304" pitchFamily="18" charset="0"/>
                <a:ea typeface="Times New Roman" panose="02020603050405020304" pitchFamily="18" charset="0"/>
              </a:rPr>
              <a:t>To assess the impact of digital tool-powered transition care programs on the rate of hospital readmissions.</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Times New Roman" panose="02020603050405020304" pitchFamily="18" charset="0"/>
                <a:ea typeface="Times New Roman" panose="02020603050405020304" pitchFamily="18" charset="0"/>
              </a:rPr>
              <a:t>To assess the impact of digital interventions on patient satisfaction.</a:t>
            </a:r>
          </a:p>
          <a:p>
            <a:pPr algn="just">
              <a:lnSpc>
                <a:spcPct val="115000"/>
              </a:lnSpc>
            </a:pPr>
            <a:r>
              <a:rPr lang="en-US" sz="1800" dirty="0">
                <a:effectLst/>
                <a:latin typeface="Times New Roman" panose="02020603050405020304" pitchFamily="18" charset="0"/>
                <a:ea typeface="Times New Roman" panose="02020603050405020304" pitchFamily="18" charset="0"/>
              </a:rPr>
              <a:t>To assess the impact of medication adherence.</a:t>
            </a:r>
          </a:p>
          <a:p>
            <a:pPr algn="just">
              <a:lnSpc>
                <a:spcPct val="115000"/>
              </a:lnSpc>
            </a:pPr>
            <a:r>
              <a:rPr lang="en-US" sz="1800" dirty="0">
                <a:latin typeface="Times New Roman" panose="02020603050405020304" pitchFamily="18" charset="0"/>
                <a:ea typeface="Times New Roman" panose="02020603050405020304" pitchFamily="18" charset="0"/>
              </a:rPr>
              <a:t>To identify gaps in the Transition care management.</a:t>
            </a:r>
          </a:p>
          <a:p>
            <a:pPr algn="just">
              <a:lnSpc>
                <a:spcPct val="115000"/>
              </a:lnSpc>
            </a:pPr>
            <a:r>
              <a:rPr lang="en-US" sz="1800" dirty="0">
                <a:effectLst/>
                <a:latin typeface="Times New Roman" panose="02020603050405020304" pitchFamily="18" charset="0"/>
                <a:ea typeface="Times New Roman" panose="02020603050405020304" pitchFamily="18" charset="0"/>
              </a:rPr>
              <a:t>To identify the gaps in the digital tool powered  Technology related challenges.</a:t>
            </a:r>
            <a:endParaRPr lang="en-IN" sz="1800" dirty="0">
              <a:effectLst/>
              <a:latin typeface="Times New Roman" panose="02020603050405020304" pitchFamily="18" charset="0"/>
              <a:ea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7" name="Picture 6">
            <a:extLst>
              <a:ext uri="{FF2B5EF4-FFF2-40B4-BE49-F238E27FC236}">
                <a16:creationId xmlns:a16="http://schemas.microsoft.com/office/drawing/2014/main" id="{5353A752-A293-4AF0-A140-98456C737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6" name="Picture 5">
            <a:extLst>
              <a:ext uri="{FF2B5EF4-FFF2-40B4-BE49-F238E27FC236}">
                <a16:creationId xmlns:a16="http://schemas.microsoft.com/office/drawing/2014/main" id="{A7CEE9A2-DB7F-C15C-A76F-A6D4834BB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41477" y="-126838"/>
            <a:ext cx="10515600" cy="1325563"/>
          </a:xfrm>
        </p:spPr>
        <p:txBody>
          <a:bodyPr/>
          <a:lstStyle/>
          <a:p>
            <a:pPr algn="ctr"/>
            <a:r>
              <a:rPr lang="en-IN" b="1" dirty="0">
                <a:latin typeface="Times New Roman" panose="02020603050405020304" pitchFamily="18" charset="0"/>
                <a:cs typeface="Times New Roman" panose="02020603050405020304" pitchFamily="18" charset="0"/>
              </a:rPr>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147485" y="1693549"/>
            <a:ext cx="5201263" cy="4351338"/>
          </a:xfrm>
        </p:spPr>
        <p:txBody>
          <a:bodyPr>
            <a:noAutofit/>
          </a:bodyPr>
          <a:lstStyle/>
          <a:p>
            <a:pPr marL="0" indent="0">
              <a:spcBef>
                <a:spcPts val="440"/>
              </a:spcBef>
              <a:buNone/>
            </a:pPr>
            <a:r>
              <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rPr>
              <a:t>Population:</a:t>
            </a:r>
          </a:p>
          <a:p>
            <a:pPr>
              <a:spcBef>
                <a:spcPts val="440"/>
              </a:spcBef>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Adults (18+) transitioning from hospital to home or other care settings.</a:t>
            </a:r>
          </a:p>
          <a:p>
            <a:pPr>
              <a:spcBef>
                <a:spcPts val="440"/>
              </a:spcBef>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Includes diverse clinical settings (e.g., chronic disease patients, post-surgical patients).</a:t>
            </a:r>
          </a:p>
          <a:p>
            <a:pPr marL="0" indent="0">
              <a:spcBef>
                <a:spcPts val="440"/>
              </a:spcBef>
              <a:buNone/>
            </a:pP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440"/>
              </a:spcBef>
              <a:buNone/>
            </a:pPr>
            <a:r>
              <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rPr>
              <a:t>Intervention:</a:t>
            </a:r>
          </a:p>
          <a:p>
            <a:pPr>
              <a:spcBef>
                <a:spcPts val="440"/>
              </a:spcBef>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Transition care programs utilizing digital tools, such as:</a:t>
            </a:r>
          </a:p>
          <a:p>
            <a:pPr>
              <a:spcBef>
                <a:spcPts val="440"/>
              </a:spcBef>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Electronic health records (EHRs)</a:t>
            </a:r>
          </a:p>
          <a:p>
            <a:pPr>
              <a:spcBef>
                <a:spcPts val="440"/>
              </a:spcBef>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Telehealth services</a:t>
            </a:r>
          </a:p>
          <a:p>
            <a:pPr>
              <a:spcBef>
                <a:spcPts val="440"/>
              </a:spcBef>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Mobile health applications</a:t>
            </a:r>
          </a:p>
          <a:p>
            <a:pPr>
              <a:spcBef>
                <a:spcPts val="440"/>
              </a:spcBef>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Remote monitoring devices</a:t>
            </a:r>
          </a:p>
          <a:p>
            <a:pPr>
              <a:spcBef>
                <a:spcPts val="440"/>
              </a:spcBef>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AI-driven analytics</a:t>
            </a:r>
          </a:p>
          <a:p>
            <a:pPr>
              <a:spcBef>
                <a:spcPts val="440"/>
              </a:spcBef>
            </a:pP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440"/>
              </a:spcBef>
              <a:buFont typeface="Arial" panose="020B0604020202020204" pitchFamily="34" charset="0"/>
              <a:buNone/>
            </a:pPr>
            <a:r>
              <a:rPr lang="en-IN" sz="1800" b="1" dirty="0">
                <a:latin typeface="Times New Roman" panose="02020603050405020304" pitchFamily="18" charset="0"/>
                <a:ea typeface="Times New Roman" panose="02020603050405020304" pitchFamily="18" charset="0"/>
                <a:cs typeface="Times New Roman" panose="02020603050405020304" pitchFamily="18" charset="0"/>
              </a:rPr>
              <a:t>Comparison:</a:t>
            </a:r>
          </a:p>
          <a:p>
            <a:pPr>
              <a:spcBef>
                <a:spcPts val="440"/>
              </a:spcBef>
            </a:pPr>
            <a:r>
              <a:rPr lang="en-IN" sz="1800" dirty="0">
                <a:latin typeface="Times New Roman" panose="02020603050405020304" pitchFamily="18" charset="0"/>
                <a:ea typeface="Times New Roman" panose="02020603050405020304" pitchFamily="18" charset="0"/>
                <a:cs typeface="Times New Roman" panose="02020603050405020304" pitchFamily="18" charset="0"/>
              </a:rPr>
              <a:t>Digital tool-powered transition care vs. traditional care management </a:t>
            </a:r>
          </a:p>
          <a:p>
            <a:pPr marL="0" indent="0">
              <a:spcBef>
                <a:spcPts val="440"/>
              </a:spcBef>
              <a:buNone/>
            </a:pP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440"/>
              </a:spcBef>
              <a:buNone/>
            </a:pPr>
            <a:endParaRPr lang="en-IN"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sp>
        <p:nvSpPr>
          <p:cNvPr id="7" name="Content Placeholder 2">
            <a:extLst>
              <a:ext uri="{FF2B5EF4-FFF2-40B4-BE49-F238E27FC236}">
                <a16:creationId xmlns:a16="http://schemas.microsoft.com/office/drawing/2014/main" id="{9AF16F32-EA2E-C11C-2B81-F19AC832AA3D}"/>
              </a:ext>
            </a:extLst>
          </p:cNvPr>
          <p:cNvSpPr txBox="1">
            <a:spLocks/>
          </p:cNvSpPr>
          <p:nvPr/>
        </p:nvSpPr>
        <p:spPr>
          <a:xfrm>
            <a:off x="6631858" y="1818718"/>
            <a:ext cx="52012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40"/>
              </a:spcBef>
              <a:buFont typeface="Arial" panose="020B0604020202020204" pitchFamily="34" charset="0"/>
              <a:buNone/>
            </a:pPr>
            <a:r>
              <a:rPr lang="en-IN" sz="1800" b="1" dirty="0">
                <a:latin typeface="Times New Roman" panose="02020603050405020304" pitchFamily="18" charset="0"/>
                <a:ea typeface="Times New Roman" panose="02020603050405020304" pitchFamily="18" charset="0"/>
                <a:cs typeface="Times New Roman" panose="02020603050405020304" pitchFamily="18" charset="0"/>
              </a:rPr>
              <a:t>Study Design:</a:t>
            </a:r>
          </a:p>
          <a:p>
            <a:pPr>
              <a:spcBef>
                <a:spcPts val="440"/>
              </a:spcBef>
            </a:pPr>
            <a:r>
              <a:rPr lang="en-IN" sz="1800" dirty="0">
                <a:latin typeface="Times New Roman" panose="02020603050405020304" pitchFamily="18" charset="0"/>
                <a:ea typeface="Times New Roman" panose="02020603050405020304" pitchFamily="18" charset="0"/>
                <a:cs typeface="Times New Roman" panose="02020603050405020304" pitchFamily="18" charset="0"/>
              </a:rPr>
              <a:t>Randomized controlled trials (RCTs)</a:t>
            </a:r>
          </a:p>
          <a:p>
            <a:pPr>
              <a:spcBef>
                <a:spcPts val="440"/>
              </a:spcBef>
            </a:pPr>
            <a:r>
              <a:rPr lang="en-IN" sz="1800" dirty="0">
                <a:latin typeface="Times New Roman" panose="02020603050405020304" pitchFamily="18" charset="0"/>
                <a:ea typeface="Times New Roman" panose="02020603050405020304" pitchFamily="18" charset="0"/>
                <a:cs typeface="Times New Roman" panose="02020603050405020304" pitchFamily="18" charset="0"/>
              </a:rPr>
              <a:t>Cohort studies</a:t>
            </a:r>
          </a:p>
          <a:p>
            <a:pPr>
              <a:spcBef>
                <a:spcPts val="440"/>
              </a:spcBef>
            </a:pPr>
            <a:r>
              <a:rPr lang="en-IN" sz="1800" dirty="0">
                <a:latin typeface="Times New Roman" panose="02020603050405020304" pitchFamily="18" charset="0"/>
                <a:ea typeface="Times New Roman" panose="02020603050405020304" pitchFamily="18" charset="0"/>
                <a:cs typeface="Times New Roman" panose="02020603050405020304" pitchFamily="18" charset="0"/>
              </a:rPr>
              <a:t>Case-control studies</a:t>
            </a:r>
          </a:p>
          <a:p>
            <a:pPr>
              <a:spcBef>
                <a:spcPts val="440"/>
              </a:spcBef>
            </a:pPr>
            <a:r>
              <a:rPr lang="en-IN" sz="1800" dirty="0">
                <a:latin typeface="Times New Roman" panose="02020603050405020304" pitchFamily="18" charset="0"/>
                <a:ea typeface="Times New Roman" panose="02020603050405020304" pitchFamily="18" charset="0"/>
                <a:cs typeface="Times New Roman" panose="02020603050405020304" pitchFamily="18" charset="0"/>
              </a:rPr>
              <a:t>Quasi-experimental studies</a:t>
            </a:r>
          </a:p>
          <a:p>
            <a:pPr marL="0" lvl="0" indent="0" algn="just">
              <a:lnSpc>
                <a:spcPct val="115000"/>
              </a:lnSpc>
              <a:buNone/>
              <a:tabLst>
                <a:tab pos="457200" algn="l"/>
              </a:tabLst>
            </a:pPr>
            <a:r>
              <a:rPr lang="en-IN" sz="1800" b="1">
                <a:latin typeface="Times New Roman" panose="02020603050405020304" pitchFamily="18" charset="0"/>
                <a:cs typeface="Times New Roman" panose="02020603050405020304" pitchFamily="18" charset="0"/>
              </a:rPr>
              <a:t>Outcomes</a:t>
            </a:r>
            <a:r>
              <a:rPr lang="en-IN" sz="1800" b="1" dirty="0">
                <a:latin typeface="Times New Roman" panose="02020603050405020304" pitchFamily="18" charset="0"/>
                <a:cs typeface="Times New Roman" panose="02020603050405020304" pitchFamily="18" charset="0"/>
              </a:rPr>
              <a:t>:</a:t>
            </a:r>
          </a:p>
          <a:p>
            <a:pPr algn="just">
              <a:lnSpc>
                <a:spcPct val="115000"/>
              </a:lnSpc>
              <a:tabLst>
                <a:tab pos="457200" algn="l"/>
              </a:tabLst>
            </a:pPr>
            <a:r>
              <a:rPr lang="en-US" sz="1800" dirty="0">
                <a:latin typeface="Times New Roman" panose="02020603050405020304" pitchFamily="18" charset="0"/>
                <a:cs typeface="Times New Roman" panose="02020603050405020304" pitchFamily="18" charset="0"/>
              </a:rPr>
              <a:t>Primary outcomes: Hospital readmission rates.</a:t>
            </a:r>
            <a:endParaRPr lang="en-IN" sz="1800" dirty="0">
              <a:latin typeface="Times New Roman" panose="02020603050405020304" pitchFamily="18" charset="0"/>
              <a:cs typeface="Times New Roman" panose="02020603050405020304" pitchFamily="18" charset="0"/>
            </a:endParaRPr>
          </a:p>
          <a:p>
            <a:pPr algn="just">
              <a:lnSpc>
                <a:spcPct val="115000"/>
              </a:lnSpc>
              <a:tabLst>
                <a:tab pos="457200" algn="l"/>
              </a:tabLst>
            </a:pPr>
            <a:r>
              <a:rPr lang="en-US" sz="1800" dirty="0">
                <a:latin typeface="Times New Roman" panose="02020603050405020304" pitchFamily="18" charset="0"/>
                <a:cs typeface="Times New Roman" panose="02020603050405020304" pitchFamily="18" charset="0"/>
              </a:rPr>
              <a:t>Secondary outcomes: Patient outcomes such as quality of life, patient satisfaction, adherence to treatment, clinical indicators (e.g., blood pressure, glucose levels), and healthcare costs.</a:t>
            </a:r>
            <a:endParaRPr lang="en-IN" sz="1800" dirty="0">
              <a:latin typeface="Times New Roman" panose="02020603050405020304" pitchFamily="18" charset="0"/>
              <a:cs typeface="Times New Roman" panose="02020603050405020304" pitchFamily="18" charset="0"/>
            </a:endParaRPr>
          </a:p>
          <a:p>
            <a:pPr marL="0" indent="0">
              <a:spcBef>
                <a:spcPts val="440"/>
              </a:spcBef>
              <a:buNone/>
            </a:pPr>
            <a:endParaRPr lang="en-IN"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F19ADA8-F66A-2833-D2C7-5D759ED87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5" name="Picture 4">
            <a:extLst>
              <a:ext uri="{FF2B5EF4-FFF2-40B4-BE49-F238E27FC236}">
                <a16:creationId xmlns:a16="http://schemas.microsoft.com/office/drawing/2014/main" id="{FA4E11FC-9219-653E-AF77-AB59D62AD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
        <p:nvSpPr>
          <p:cNvPr id="6" name="TextBox 5">
            <a:extLst>
              <a:ext uri="{FF2B5EF4-FFF2-40B4-BE49-F238E27FC236}">
                <a16:creationId xmlns:a16="http://schemas.microsoft.com/office/drawing/2014/main" id="{7B7B5C09-9161-5156-105A-0F8FB5957AC7}"/>
              </a:ext>
            </a:extLst>
          </p:cNvPr>
          <p:cNvSpPr txBox="1"/>
          <p:nvPr/>
        </p:nvSpPr>
        <p:spPr>
          <a:xfrm>
            <a:off x="147485" y="1244900"/>
            <a:ext cx="3159760" cy="400110"/>
          </a:xfrm>
          <a:prstGeom prst="rect">
            <a:avLst/>
          </a:prstGeom>
          <a:noFill/>
        </p:spPr>
        <p:txBody>
          <a:bodyPr wrap="square" rtlCol="0">
            <a:spAutoFit/>
          </a:bodyPr>
          <a:lstStyle/>
          <a:p>
            <a:r>
              <a:rPr lang="en-IN" sz="2000" b="1" u="sng" dirty="0">
                <a:latin typeface="Times New Roman" panose="02020603050405020304" pitchFamily="18" charset="0"/>
                <a:cs typeface="Times New Roman" panose="02020603050405020304" pitchFamily="18" charset="0"/>
              </a:rPr>
              <a:t>Inclusion Criteria's</a:t>
            </a:r>
          </a:p>
        </p:txBody>
      </p:sp>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FD34F8-4CBF-D547-3E81-43A4F98E0615}"/>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3899452" y="0"/>
            <a:ext cx="4638261" cy="1325563"/>
          </a:xfrm>
        </p:spPr>
        <p:txBody>
          <a:bodyPr>
            <a:normAutofit/>
          </a:bodyPr>
          <a:lstStyle/>
          <a:p>
            <a:r>
              <a:rPr lang="en-IN" b="1" dirty="0">
                <a:latin typeface="Times New Roman" panose="02020603050405020304" pitchFamily="18" charset="0"/>
                <a:cs typeface="Times New Roman" panose="02020603050405020304" pitchFamily="18" charset="0"/>
              </a:rPr>
              <a:t>Methodology  </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smtClean="0"/>
              <a:pPr>
                <a:spcAft>
                  <a:spcPts val="600"/>
                </a:spcAft>
              </a:pPr>
              <a:t>7</a:t>
            </a:fld>
            <a:endParaRPr lang="en-IN"/>
          </a:p>
        </p:txBody>
      </p:sp>
      <p:pic>
        <p:nvPicPr>
          <p:cNvPr id="9" name="Picture 8">
            <a:extLst>
              <a:ext uri="{FF2B5EF4-FFF2-40B4-BE49-F238E27FC236}">
                <a16:creationId xmlns:a16="http://schemas.microsoft.com/office/drawing/2014/main" id="{2CDD106D-15F2-766F-9B95-9481EB574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5" name="Picture 4">
            <a:extLst>
              <a:ext uri="{FF2B5EF4-FFF2-40B4-BE49-F238E27FC236}">
                <a16:creationId xmlns:a16="http://schemas.microsoft.com/office/drawing/2014/main" id="{F2F518DE-96CD-4165-6D72-0C55FC5E70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graphicFrame>
        <p:nvGraphicFramePr>
          <p:cNvPr id="11" name="Content Placeholder 2">
            <a:extLst>
              <a:ext uri="{FF2B5EF4-FFF2-40B4-BE49-F238E27FC236}">
                <a16:creationId xmlns:a16="http://schemas.microsoft.com/office/drawing/2014/main" id="{30AC07F4-B5F6-52DB-4C75-B7870B56E408}"/>
              </a:ext>
            </a:extLst>
          </p:cNvPr>
          <p:cNvGraphicFramePr>
            <a:graphicFrameLocks noGrp="1"/>
          </p:cNvGraphicFramePr>
          <p:nvPr>
            <p:ph idx="1"/>
            <p:extLst>
              <p:ext uri="{D42A27DB-BD31-4B8C-83A1-F6EECF244321}">
                <p14:modId xmlns:p14="http://schemas.microsoft.com/office/powerpoint/2010/main" val="950134735"/>
              </p:ext>
            </p:extLst>
          </p:nvPr>
        </p:nvGraphicFramePr>
        <p:xfrm>
          <a:off x="838200" y="1374699"/>
          <a:ext cx="10515600" cy="53467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4950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838200" y="-32791"/>
            <a:ext cx="10515600" cy="1325563"/>
          </a:xfrm>
        </p:spPr>
        <p:txBody>
          <a:bodyPr/>
          <a:lstStyle/>
          <a:p>
            <a:pPr algn="ctr"/>
            <a:r>
              <a:rPr lang="en-IN" b="1" dirty="0">
                <a:latin typeface="Times New Roman" panose="02020603050405020304" pitchFamily="18" charset="0"/>
                <a:cs typeface="Times New Roman" panose="02020603050405020304" pitchFamily="18" charset="0"/>
              </a:rPr>
              <a:t>Methodology  </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5" name="Content Placeholder 4" descr="A flowchart of information&#10;&#10;Description automatically generated">
            <a:extLst>
              <a:ext uri="{FF2B5EF4-FFF2-40B4-BE49-F238E27FC236}">
                <a16:creationId xmlns:a16="http://schemas.microsoft.com/office/drawing/2014/main" id="{EF8DDFD3-1DB2-AEFE-52E0-1DAC9E79CC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2065" y="1009586"/>
            <a:ext cx="7010400" cy="5711890"/>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F8713717-3CD6-39E4-A3F4-7C621A591903}"/>
              </a:ext>
            </a:extLst>
          </p:cNvPr>
          <p:cNvSpPr txBox="1"/>
          <p:nvPr/>
        </p:nvSpPr>
        <p:spPr>
          <a:xfrm>
            <a:off x="964493" y="3509109"/>
            <a:ext cx="2792362" cy="400110"/>
          </a:xfrm>
          <a:prstGeom prst="rect">
            <a:avLst/>
          </a:prstGeom>
          <a:noFill/>
        </p:spPr>
        <p:txBody>
          <a:bodyPr wrap="square" rtlCol="0">
            <a:spAutoFit/>
          </a:bodyPr>
          <a:lstStyle/>
          <a:p>
            <a:r>
              <a:rPr lang="en-IN" sz="2000" b="1" dirty="0">
                <a:latin typeface="Times New Roman" panose="02020603050405020304" pitchFamily="18" charset="0"/>
                <a:cs typeface="Times New Roman" panose="02020603050405020304" pitchFamily="18" charset="0"/>
              </a:rPr>
              <a:t>Prisma Flow Diagram</a:t>
            </a:r>
          </a:p>
        </p:txBody>
      </p:sp>
      <p:pic>
        <p:nvPicPr>
          <p:cNvPr id="8" name="Picture 7">
            <a:extLst>
              <a:ext uri="{FF2B5EF4-FFF2-40B4-BE49-F238E27FC236}">
                <a16:creationId xmlns:a16="http://schemas.microsoft.com/office/drawing/2014/main" id="{D1F15A43-7F67-0A28-FF51-2CBB4F21D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pic>
        <p:nvPicPr>
          <p:cNvPr id="3" name="Picture 2">
            <a:extLst>
              <a:ext uri="{FF2B5EF4-FFF2-40B4-BE49-F238E27FC236}">
                <a16:creationId xmlns:a16="http://schemas.microsoft.com/office/drawing/2014/main" id="{EAF58ECF-D3EB-7ED0-B849-AE983D15C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spTree>
    <p:extLst>
      <p:ext uri="{BB962C8B-B14F-4D97-AF65-F5344CB8AC3E}">
        <p14:creationId xmlns:p14="http://schemas.microsoft.com/office/powerpoint/2010/main" val="330551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787400" y="-115749"/>
            <a:ext cx="10515600" cy="1325563"/>
          </a:xfrm>
        </p:spPr>
        <p:txBody>
          <a:bodyPr/>
          <a:lstStyle/>
          <a:p>
            <a:pPr algn="ctr"/>
            <a:r>
              <a:rPr lang="en-IN" b="1" dirty="0">
                <a:latin typeface="Times New Roman" panose="02020603050405020304" pitchFamily="18" charset="0"/>
                <a:cs typeface="Times New Roman" panose="02020603050405020304" pitchFamily="18" charset="0"/>
              </a:rPr>
              <a:t>Results </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9</a:t>
            </a:fld>
            <a:endParaRPr lang="en-IN"/>
          </a:p>
        </p:txBody>
      </p:sp>
      <p:sp>
        <p:nvSpPr>
          <p:cNvPr id="12" name="Rectangle 4">
            <a:extLst>
              <a:ext uri="{FF2B5EF4-FFF2-40B4-BE49-F238E27FC236}">
                <a16:creationId xmlns:a16="http://schemas.microsoft.com/office/drawing/2014/main" id="{4C7F7D5D-8FDD-28B7-FECD-091CA19BBA5A}"/>
              </a:ext>
            </a:extLst>
          </p:cNvPr>
          <p:cNvSpPr>
            <a:spLocks noChangeArrowheads="1"/>
          </p:cNvSpPr>
          <p:nvPr/>
        </p:nvSpPr>
        <p:spPr bwMode="auto">
          <a:xfrm>
            <a:off x="5207000"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807185E2-9F55-29C9-F1BC-C6FAC00E9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094270" cy="985771"/>
          </a:xfrm>
          <a:prstGeom prst="rect">
            <a:avLst/>
          </a:prstGeom>
        </p:spPr>
      </p:pic>
      <p:sp>
        <p:nvSpPr>
          <p:cNvPr id="19" name="Rectangle 7">
            <a:extLst>
              <a:ext uri="{FF2B5EF4-FFF2-40B4-BE49-F238E27FC236}">
                <a16:creationId xmlns:a16="http://schemas.microsoft.com/office/drawing/2014/main" id="{BD3C132D-70DE-CA4A-F028-9E65C38E5219}"/>
              </a:ext>
            </a:extLst>
          </p:cNvPr>
          <p:cNvSpPr>
            <a:spLocks noChangeArrowheads="1"/>
          </p:cNvSpPr>
          <p:nvPr/>
        </p:nvSpPr>
        <p:spPr bwMode="auto">
          <a:xfrm>
            <a:off x="5316538" y="174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771FD93E-F4F0-39F6-104C-7AABBA483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452" y="59458"/>
            <a:ext cx="1032387" cy="952973"/>
          </a:xfrm>
          <a:prstGeom prst="rect">
            <a:avLst/>
          </a:prstGeom>
        </p:spPr>
      </p:pic>
      <p:graphicFrame>
        <p:nvGraphicFramePr>
          <p:cNvPr id="9" name="Content Placeholder 8">
            <a:extLst>
              <a:ext uri="{FF2B5EF4-FFF2-40B4-BE49-F238E27FC236}">
                <a16:creationId xmlns:a16="http://schemas.microsoft.com/office/drawing/2014/main" id="{3BF120AB-372F-A50C-AD88-F25E6845212B}"/>
              </a:ext>
            </a:extLst>
          </p:cNvPr>
          <p:cNvGraphicFramePr>
            <a:graphicFrameLocks noGrp="1"/>
          </p:cNvGraphicFramePr>
          <p:nvPr>
            <p:ph idx="1"/>
            <p:extLst>
              <p:ext uri="{D42A27DB-BD31-4B8C-83A1-F6EECF244321}">
                <p14:modId xmlns:p14="http://schemas.microsoft.com/office/powerpoint/2010/main" val="2079878447"/>
              </p:ext>
            </p:extLst>
          </p:nvPr>
        </p:nvGraphicFramePr>
        <p:xfrm>
          <a:off x="234336" y="1146457"/>
          <a:ext cx="11621728" cy="5577840"/>
        </p:xfrm>
        <a:graphic>
          <a:graphicData uri="http://schemas.openxmlformats.org/drawingml/2006/table">
            <a:tbl>
              <a:tblPr firstRow="1" bandRow="1">
                <a:tableStyleId>{5C22544A-7EE6-4342-B048-85BDC9FD1C3A}</a:tableStyleId>
              </a:tblPr>
              <a:tblGrid>
                <a:gridCol w="2324346">
                  <a:extLst>
                    <a:ext uri="{9D8B030D-6E8A-4147-A177-3AD203B41FA5}">
                      <a16:colId xmlns:a16="http://schemas.microsoft.com/office/drawing/2014/main" val="2685165866"/>
                    </a:ext>
                  </a:extLst>
                </a:gridCol>
                <a:gridCol w="1695356">
                  <a:extLst>
                    <a:ext uri="{9D8B030D-6E8A-4147-A177-3AD203B41FA5}">
                      <a16:colId xmlns:a16="http://schemas.microsoft.com/office/drawing/2014/main" val="3919140775"/>
                    </a:ext>
                  </a:extLst>
                </a:gridCol>
                <a:gridCol w="1608242">
                  <a:extLst>
                    <a:ext uri="{9D8B030D-6E8A-4147-A177-3AD203B41FA5}">
                      <a16:colId xmlns:a16="http://schemas.microsoft.com/office/drawing/2014/main" val="2570655003"/>
                    </a:ext>
                  </a:extLst>
                </a:gridCol>
                <a:gridCol w="2010304">
                  <a:extLst>
                    <a:ext uri="{9D8B030D-6E8A-4147-A177-3AD203B41FA5}">
                      <a16:colId xmlns:a16="http://schemas.microsoft.com/office/drawing/2014/main" val="2990456910"/>
                    </a:ext>
                  </a:extLst>
                </a:gridCol>
                <a:gridCol w="3983480">
                  <a:extLst>
                    <a:ext uri="{9D8B030D-6E8A-4147-A177-3AD203B41FA5}">
                      <a16:colId xmlns:a16="http://schemas.microsoft.com/office/drawing/2014/main" val="36219228"/>
                    </a:ext>
                  </a:extLst>
                </a:gridCol>
              </a:tblGrid>
              <a:tr h="0">
                <a:tc>
                  <a:txBody>
                    <a:bodyPr/>
                    <a:lstStyle/>
                    <a:p>
                      <a:r>
                        <a:rPr lang="en-IN" sz="1200" dirty="0">
                          <a:latin typeface="Times New Roman" panose="02020603050405020304" pitchFamily="18" charset="0"/>
                          <a:cs typeface="Times New Roman" panose="02020603050405020304" pitchFamily="18" charset="0"/>
                        </a:rPr>
                        <a:t>Objective</a:t>
                      </a:r>
                    </a:p>
                  </a:txBody>
                  <a:tcPr/>
                </a:tc>
                <a:tc>
                  <a:txBody>
                    <a:bodyPr/>
                    <a:lstStyle/>
                    <a:p>
                      <a:r>
                        <a:rPr lang="en-IN" sz="1200" dirty="0">
                          <a:latin typeface="Times New Roman" panose="02020603050405020304" pitchFamily="18" charset="0"/>
                          <a:cs typeface="Times New Roman" panose="02020603050405020304" pitchFamily="18" charset="0"/>
                        </a:rPr>
                        <a:t>Digital tool used</a:t>
                      </a:r>
                    </a:p>
                  </a:txBody>
                  <a:tcPr/>
                </a:tc>
                <a:tc>
                  <a:txBody>
                    <a:bodyPr/>
                    <a:lstStyle/>
                    <a:p>
                      <a:r>
                        <a:rPr lang="en-US" sz="1200" dirty="0">
                          <a:effectLst/>
                          <a:latin typeface="Times New Roman" panose="02020603050405020304" pitchFamily="18" charset="0"/>
                          <a:cs typeface="Times New Roman" panose="02020603050405020304" pitchFamily="18" charset="0"/>
                        </a:rPr>
                        <a:t>Comparator</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Outcome measures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Results</a:t>
                      </a:r>
                      <a:endParaRPr lang="en-IN" sz="1200" dirty="0">
                        <a:effectLst/>
                        <a:latin typeface="Times New Roman" panose="02020603050405020304" pitchFamily="18" charset="0"/>
                        <a:cs typeface="Times New Roman" panose="02020603050405020304" pitchFamily="18" charset="0"/>
                      </a:endParaRPr>
                    </a:p>
                    <a:p>
                      <a:endParaRPr lang="en-IN"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945394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 assess the impact of digital tool-powered transition care programs on the rate of hospital readmissions.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Times New Roman" panose="02020603050405020304" pitchFamily="18" charset="0"/>
                          <a:cs typeface="Times New Roman" panose="02020603050405020304" pitchFamily="18" charset="0"/>
                        </a:rPr>
                        <a:t>Artificial Intelligence</a:t>
                      </a:r>
                      <a:endParaRPr lang="en-IN"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800" kern="1200" dirty="0">
                        <a:solidFill>
                          <a:schemeClr val="tx1"/>
                        </a:solidFill>
                        <a:latin typeface="Times New Roman" panose="02020603050405020304"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Traditional care management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200" dirty="0">
                        <a:latin typeface="Times New Roman" panose="02020603050405020304" pitchFamily="18" charset="0"/>
                        <a:cs typeface="Times New Roman" panose="02020603050405020304" pitchFamily="18" charset="0"/>
                      </a:endParaRPr>
                    </a:p>
                  </a:txBody>
                  <a:tcPr/>
                </a:tc>
                <a:tc>
                  <a:txBody>
                    <a:bodyPr/>
                    <a:lstStyle/>
                    <a:p>
                      <a:r>
                        <a:rPr lang="en-IN" sz="1200" dirty="0">
                          <a:latin typeface="Times New Roman" panose="02020603050405020304" pitchFamily="18" charset="0"/>
                          <a:cs typeface="Times New Roman" panose="02020603050405020304" pitchFamily="18" charset="0"/>
                        </a:rPr>
                        <a:t>30-day rehospitalization</a:t>
                      </a:r>
                    </a:p>
                  </a:txBody>
                  <a:tcPr/>
                </a:tc>
                <a:tc>
                  <a:txBody>
                    <a:bodyPr/>
                    <a:lstStyle/>
                    <a:p>
                      <a:r>
                        <a:rPr lang="en-US" sz="1200" dirty="0">
                          <a:effectLst/>
                          <a:latin typeface="Times New Roman" panose="02020603050405020304" pitchFamily="18" charset="0"/>
                          <a:cs typeface="Times New Roman" panose="02020603050405020304" pitchFamily="18" charset="0"/>
                        </a:rPr>
                        <a:t>Following the implementation of the intervention, the average readmission rate dropped by 21%.</a:t>
                      </a:r>
                      <a:endParaRPr lang="en-IN" sz="1200" kern="1200" dirty="0">
                        <a:solidFill>
                          <a:schemeClr val="dk1"/>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871675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 assess the impact of digital tool-powered transition care programs on the rate of hospital readmissions.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r>
                        <a:rPr lang="en-IN" sz="1200" kern="1200" dirty="0">
                          <a:solidFill>
                            <a:schemeClr val="tx1"/>
                          </a:solidFill>
                          <a:latin typeface="Times New Roman" panose="02020603050405020304" pitchFamily="18" charset="0"/>
                          <a:ea typeface="+mn-ea"/>
                          <a:cs typeface="+mn-cs"/>
                        </a:rPr>
                        <a:t>EHR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Traditional care management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30-dayrehospitalization</a:t>
                      </a:r>
                    </a:p>
                    <a:p>
                      <a:endParaRPr lang="en-IN" sz="1200" dirty="0">
                        <a:latin typeface="Times New Roman" panose="02020603050405020304" pitchFamily="18" charset="0"/>
                        <a:cs typeface="Times New Roman" panose="02020603050405020304" pitchFamily="18" charset="0"/>
                      </a:endParaRPr>
                    </a:p>
                  </a:txBody>
                  <a:tcPr/>
                </a:tc>
                <a:tc>
                  <a:txBody>
                    <a:bodyPr/>
                    <a:lstStyle/>
                    <a:p>
                      <a:r>
                        <a:rPr lang="en-IN" sz="1200" dirty="0">
                          <a:effectLst/>
                          <a:latin typeface="Times New Roman" panose="02020603050405020304" pitchFamily="18" charset="0"/>
                          <a:cs typeface="Times New Roman" panose="02020603050405020304" pitchFamily="18" charset="0"/>
                        </a:rPr>
                        <a:t>Following the implementation of EHR 3.4% of patients were readmitted to the hospital after 30 days, compared to 20.7% in the control group. </a:t>
                      </a:r>
                      <a:endParaRPr lang="en-IN" sz="1200" kern="1200" dirty="0">
                        <a:solidFill>
                          <a:schemeClr val="dk1"/>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4694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 assess the impact of digital tool-powered transition care programs on the rate of hospital readmissions.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Telehealth</a:t>
                      </a:r>
                    </a:p>
                    <a:p>
                      <a:endParaRPr lang="en-IN" sz="1200" kern="1200" dirty="0">
                        <a:solidFill>
                          <a:schemeClr val="tx1"/>
                        </a:solidFill>
                        <a:latin typeface="Times New Roman" panose="02020603050405020304"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Traditional care management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30-dayrehospitalization</a:t>
                      </a:r>
                    </a:p>
                    <a:p>
                      <a:endParaRPr lang="en-IN"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Telehealth did not show statistically significant differences in readmissions or emergency department usage when compared to traditional care.</a:t>
                      </a:r>
                      <a:endParaRPr lang="en-IN" sz="1200" dirty="0">
                        <a:effectLst/>
                        <a:latin typeface="Times New Roman" panose="02020603050405020304" pitchFamily="18" charset="0"/>
                        <a:cs typeface="Times New Roman" panose="02020603050405020304" pitchFamily="18" charset="0"/>
                      </a:endParaRPr>
                    </a:p>
                    <a:p>
                      <a:endParaRPr lang="en-IN" sz="1200" kern="1200" dirty="0">
                        <a:solidFill>
                          <a:schemeClr val="dk1"/>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50627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 assess the impact of digital tool-powered transition care programs on the rate of hospital readmissions.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Tele monitoring</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200" kern="1200" dirty="0">
                        <a:solidFill>
                          <a:schemeClr val="tx1"/>
                        </a:solidFill>
                        <a:latin typeface="Times New Roman" panose="02020603050405020304"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Traditional care management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30-day rehospitalization</a:t>
                      </a:r>
                    </a:p>
                    <a:p>
                      <a:endParaRPr lang="en-IN"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effectLst/>
                          <a:latin typeface="Times New Roman" panose="02020603050405020304" pitchFamily="18" charset="0"/>
                          <a:cs typeface="Times New Roman" panose="02020603050405020304" pitchFamily="18" charset="0"/>
                        </a:rPr>
                        <a:t>The 30-day readmission rate among high-risk patients was 17.0% in the telemonitoring group and 22.5% without the intervention, suggesting a notable improvement in outcomes with telemonitoring.</a:t>
                      </a:r>
                    </a:p>
                  </a:txBody>
                  <a:tcPr/>
                </a:tc>
                <a:extLst>
                  <a:ext uri="{0D108BD9-81ED-4DB2-BD59-A6C34878D82A}">
                    <a16:rowId xmlns:a16="http://schemas.microsoft.com/office/drawing/2014/main" val="27400999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 assess the impact of digital interventions on patient satisfaction.</a:t>
                      </a:r>
                    </a:p>
                  </a:txBody>
                  <a:tcPr/>
                </a:tc>
                <a:tc>
                  <a:txBody>
                    <a:bodyPr/>
                    <a:lstStyle/>
                    <a:p>
                      <a:r>
                        <a:rPr lang="en-IN" sz="1200" dirty="0">
                          <a:latin typeface="Times New Roman" panose="02020603050405020304" pitchFamily="18" charset="0"/>
                          <a:cs typeface="Times New Roman" panose="02020603050405020304" pitchFamily="18" charset="0"/>
                        </a:rPr>
                        <a:t>Telehealth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Traditional care management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200" dirty="0">
                        <a:latin typeface="Times New Roman" panose="02020603050405020304" pitchFamily="18" charset="0"/>
                        <a:cs typeface="Times New Roman" panose="02020603050405020304" pitchFamily="18" charset="0"/>
                      </a:endParaRPr>
                    </a:p>
                  </a:txBody>
                  <a:tcPr/>
                </a:tc>
                <a:tc>
                  <a:txBody>
                    <a:bodyPr/>
                    <a:lstStyle/>
                    <a:p>
                      <a:r>
                        <a:rPr lang="en-IN" sz="1200" dirty="0">
                          <a:latin typeface="Times New Roman" panose="02020603050405020304" pitchFamily="18" charset="0"/>
                          <a:cs typeface="Times New Roman" panose="02020603050405020304" pitchFamily="18" charset="0"/>
                        </a:rPr>
                        <a:t>Patient satisfaction</a:t>
                      </a:r>
                    </a:p>
                  </a:txBody>
                  <a:tcPr/>
                </a:tc>
                <a:tc>
                  <a:txBody>
                    <a:bodyPr/>
                    <a:lstStyle/>
                    <a:p>
                      <a:r>
                        <a:rPr lang="en-US" sz="1200" dirty="0">
                          <a:effectLst/>
                          <a:latin typeface="Times New Roman" panose="02020603050405020304" pitchFamily="18" charset="0"/>
                          <a:cs typeface="Times New Roman" panose="02020603050405020304" pitchFamily="18" charset="0"/>
                        </a:rPr>
                        <a:t>-98% of telemedicine patients expressed a willingness to continue using telehealth for managing their healthcare needs, and all telehealth patients found the intervention beneficial.</a:t>
                      </a:r>
                      <a:endParaRPr lang="en-IN" sz="1200" dirty="0">
                        <a:effectLst/>
                        <a:latin typeface="Times New Roman" panose="02020603050405020304" pitchFamily="18" charset="0"/>
                        <a:cs typeface="Times New Roman" panose="02020603050405020304" pitchFamily="18" charset="0"/>
                      </a:endParaRPr>
                    </a:p>
                    <a:p>
                      <a:r>
                        <a:rPr lang="en-US" sz="1200" dirty="0">
                          <a:effectLst/>
                          <a:latin typeface="Times New Roman" panose="02020603050405020304" pitchFamily="18" charset="0"/>
                          <a:cs typeface="Times New Roman" panose="02020603050405020304" pitchFamily="18" charset="0"/>
                        </a:rPr>
                        <a:t>-94% of surveyed individuals reported that remote patient monitoring technology was helpful.</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060628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 assess the impact of medication adherence.</a:t>
                      </a:r>
                    </a:p>
                    <a:p>
                      <a:endParaRPr lang="en-IN"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Telehealth</a:t>
                      </a:r>
                    </a:p>
                    <a:p>
                      <a:endParaRPr lang="en-IN"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Traditional care management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200" dirty="0">
                        <a:latin typeface="Times New Roman" panose="02020603050405020304" pitchFamily="18" charset="0"/>
                        <a:cs typeface="Times New Roman" panose="02020603050405020304" pitchFamily="18" charset="0"/>
                      </a:endParaRPr>
                    </a:p>
                  </a:txBody>
                  <a:tcPr/>
                </a:tc>
                <a:tc>
                  <a:txBody>
                    <a:bodyPr/>
                    <a:lstStyle/>
                    <a:p>
                      <a:r>
                        <a:rPr lang="en-IN" sz="1200" dirty="0">
                          <a:latin typeface="Times New Roman" panose="02020603050405020304" pitchFamily="18" charset="0"/>
                          <a:cs typeface="Times New Roman" panose="02020603050405020304" pitchFamily="18" charset="0"/>
                        </a:rPr>
                        <a:t>Medication adherence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-Telehealth patients were seven times more likely to adhere to their prescription regimen and showed higher rates of medication reconciliation compared to the control group.</a:t>
                      </a:r>
                      <a:endParaRPr lang="en-IN" sz="1200" dirty="0">
                        <a:effectLst/>
                        <a:latin typeface="Times New Roman" panose="02020603050405020304" pitchFamily="18" charset="0"/>
                        <a:cs typeface="Times New Roman" panose="02020603050405020304" pitchFamily="18" charset="0"/>
                      </a:endParaRPr>
                    </a:p>
                    <a:p>
                      <a:endParaRPr lang="en-IN" sz="1200" kern="1200" dirty="0">
                        <a:solidFill>
                          <a:schemeClr val="dk1"/>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48182039"/>
                  </a:ext>
                </a:extLst>
              </a:tr>
            </a:tbl>
          </a:graphicData>
        </a:graphic>
      </p:graphicFrame>
    </p:spTree>
    <p:extLst>
      <p:ext uri="{BB962C8B-B14F-4D97-AF65-F5344CB8AC3E}">
        <p14:creationId xmlns:p14="http://schemas.microsoft.com/office/powerpoint/2010/main" val="1373306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2689</Words>
  <Application>Microsoft Office PowerPoint</Application>
  <PresentationFormat>Widescreen</PresentationFormat>
  <Paragraphs>264</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Courier New</vt:lpstr>
      <vt:lpstr>Symbol</vt:lpstr>
      <vt:lpstr>Times New Roman</vt:lpstr>
      <vt:lpstr>Office Theme</vt:lpstr>
      <vt:lpstr>The effectiveness of digital tool-powered transition care programs in reducing hospital readmissions and improving patient outcomes compared to traditional care management approaches- A rapid review  JIVI.AI</vt:lpstr>
      <vt:lpstr>Mentor Approval</vt:lpstr>
      <vt:lpstr>Introduction </vt:lpstr>
      <vt:lpstr>Introduction </vt:lpstr>
      <vt:lpstr>Objectives of Your Study</vt:lpstr>
      <vt:lpstr>Methodology  </vt:lpstr>
      <vt:lpstr>Methodology  </vt:lpstr>
      <vt:lpstr>Methodology  </vt:lpstr>
      <vt:lpstr>Results </vt:lpstr>
      <vt:lpstr>Results </vt:lpstr>
      <vt:lpstr>Results </vt:lpstr>
      <vt:lpstr>Results</vt:lpstr>
      <vt:lpstr>RESULTS </vt:lpstr>
      <vt:lpstr>Discussion </vt:lpstr>
      <vt:lpstr>Discussion </vt:lpstr>
      <vt:lpstr>Way Forward</vt:lpstr>
      <vt:lpstr>Conclusion</vt:lpstr>
      <vt:lpstr>References (Only Vancouver Style)</vt:lpstr>
      <vt:lpstr>Thank You</vt:lpstr>
      <vt:lpstr>Pictorial Journey</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ANUSHKA SINGH</cp:lastModifiedBy>
  <cp:revision>7</cp:revision>
  <dcterms:created xsi:type="dcterms:W3CDTF">2022-05-20T15:11:38Z</dcterms:created>
  <dcterms:modified xsi:type="dcterms:W3CDTF">2024-07-08T11:56:45Z</dcterms:modified>
</cp:coreProperties>
</file>