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ink/ink15.xml" ContentType="application/inkml+xml"/>
  <Override PartName="/ppt/ink/ink16.xml" ContentType="application/inkml+xml"/>
  <Override PartName="/ppt/ink/ink17.xml" ContentType="application/inkml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ink/ink26.xml" ContentType="application/inkml+xml"/>
  <Override PartName="/ppt/ink/ink27.xml" ContentType="application/inkml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charts/chartEx1.xml" ContentType="application/vnd.ms-office.chartex+xml"/>
  <Override PartName="/ppt/charts/style13.xml" ContentType="application/vnd.ms-office.chartstyle+xml"/>
  <Override PartName="/ppt/charts/colors13.xml" ContentType="application/vnd.ms-office.chartcolorstyl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6" r:id="rId2"/>
    <p:sldId id="2779" r:id="rId3"/>
    <p:sldId id="2770" r:id="rId4"/>
    <p:sldId id="2764" r:id="rId5"/>
    <p:sldId id="2765" r:id="rId6"/>
    <p:sldId id="2771" r:id="rId7"/>
    <p:sldId id="2761" r:id="rId8"/>
    <p:sldId id="2762" r:id="rId9"/>
    <p:sldId id="2763" r:id="rId10"/>
    <p:sldId id="2768" r:id="rId11"/>
    <p:sldId id="2767" r:id="rId12"/>
    <p:sldId id="2769" r:id="rId13"/>
    <p:sldId id="2774" r:id="rId14"/>
    <p:sldId id="2772" r:id="rId15"/>
    <p:sldId id="2775" r:id="rId16"/>
    <p:sldId id="2777" r:id="rId17"/>
    <p:sldId id="2773" r:id="rId18"/>
    <p:sldId id="27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5B1E29-0BDE-30E6-1C8E-AE34DEA54387}" name="Avish Sethi" initials="AS" userId="S::avish.sethi@piramalswasthya.org::b1f9f044-6a8c-483d-a9fa-c2284e586957" providerId="AD"/>
  <p188:author id="{69E4EC3C-E5A9-51F3-1E96-309A942FC2DC}" name="Jyotsna Rai" initials="JR" userId="444293d1d8b6cd4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F2B6B3-FD90-4C49-A7EE-28CE84B035E1}" v="245" dt="2024-06-17T10:03:58.1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yotsna Rai" userId="444293d1d8b6cd46" providerId="LiveId" clId="{93F2B6B3-FD90-4C49-A7EE-28CE84B035E1}"/>
    <pc:docChg chg="undo redo custSel addSld delSld modSld sldOrd">
      <pc:chgData name="Jyotsna Rai" userId="444293d1d8b6cd46" providerId="LiveId" clId="{93F2B6B3-FD90-4C49-A7EE-28CE84B035E1}" dt="2024-06-17T11:24:01.396" v="8489" actId="115"/>
      <pc:docMkLst>
        <pc:docMk/>
      </pc:docMkLst>
      <pc:sldChg chg="del">
        <pc:chgData name="Jyotsna Rai" userId="444293d1d8b6cd46" providerId="LiveId" clId="{93F2B6B3-FD90-4C49-A7EE-28CE84B035E1}" dt="2024-06-11T15:11:13.760" v="595" actId="47"/>
        <pc:sldMkLst>
          <pc:docMk/>
          <pc:sldMk cId="3979670060" sldId="256"/>
        </pc:sldMkLst>
      </pc:sldChg>
      <pc:sldChg chg="addSp delSp modSp mod ord">
        <pc:chgData name="Jyotsna Rai" userId="444293d1d8b6cd46" providerId="LiveId" clId="{93F2B6B3-FD90-4C49-A7EE-28CE84B035E1}" dt="2024-06-17T08:54:40.395" v="8175" actId="115"/>
        <pc:sldMkLst>
          <pc:docMk/>
          <pc:sldMk cId="2668091025" sldId="2761"/>
        </pc:sldMkLst>
        <pc:spChg chg="mod">
          <ac:chgData name="Jyotsna Rai" userId="444293d1d8b6cd46" providerId="LiveId" clId="{93F2B6B3-FD90-4C49-A7EE-28CE84B035E1}" dt="2024-06-17T08:54:40.395" v="8175" actId="115"/>
          <ac:spMkLst>
            <pc:docMk/>
            <pc:sldMk cId="2668091025" sldId="2761"/>
            <ac:spMk id="2" creationId="{CEA49B6C-0C83-3843-7F79-B8175F27E599}"/>
          </ac:spMkLst>
        </pc:spChg>
        <pc:spChg chg="add del mod">
          <ac:chgData name="Jyotsna Rai" userId="444293d1d8b6cd46" providerId="LiveId" clId="{93F2B6B3-FD90-4C49-A7EE-28CE84B035E1}" dt="2024-06-14T20:47:05.498" v="3676" actId="478"/>
          <ac:spMkLst>
            <pc:docMk/>
            <pc:sldMk cId="2668091025" sldId="2761"/>
            <ac:spMk id="7" creationId="{FA71387B-8DC6-E196-6871-C8C8A67A8FEF}"/>
          </ac:spMkLst>
        </pc:spChg>
        <pc:graphicFrameChg chg="add mod">
          <ac:chgData name="Jyotsna Rai" userId="444293d1d8b6cd46" providerId="LiveId" clId="{93F2B6B3-FD90-4C49-A7EE-28CE84B035E1}" dt="2024-06-11T09:33:03.483" v="201" actId="207"/>
          <ac:graphicFrameMkLst>
            <pc:docMk/>
            <pc:sldMk cId="2668091025" sldId="2761"/>
            <ac:graphicFrameMk id="8" creationId="{D24847A7-01E5-0013-817E-45D28BD1595F}"/>
          </ac:graphicFrameMkLst>
        </pc:graphicFrameChg>
        <pc:graphicFrameChg chg="add mod">
          <ac:chgData name="Jyotsna Rai" userId="444293d1d8b6cd46" providerId="LiveId" clId="{93F2B6B3-FD90-4C49-A7EE-28CE84B035E1}" dt="2024-06-11T09:33:10.802" v="202" actId="207"/>
          <ac:graphicFrameMkLst>
            <pc:docMk/>
            <pc:sldMk cId="2668091025" sldId="2761"/>
            <ac:graphicFrameMk id="9" creationId="{381B9B76-8D05-35A5-B58C-597C33870A67}"/>
          </ac:graphicFrameMkLst>
        </pc:graphicFrameChg>
        <pc:graphicFrameChg chg="add mod">
          <ac:chgData name="Jyotsna Rai" userId="444293d1d8b6cd46" providerId="LiveId" clId="{93F2B6B3-FD90-4C49-A7EE-28CE84B035E1}" dt="2024-06-12T07:42:55.608" v="807" actId="14100"/>
          <ac:graphicFrameMkLst>
            <pc:docMk/>
            <pc:sldMk cId="2668091025" sldId="2761"/>
            <ac:graphicFrameMk id="10" creationId="{B25831CF-40E7-0E86-5331-A13303596D66}"/>
          </ac:graphicFrameMkLst>
        </pc:graphicFrameChg>
        <pc:picChg chg="mod">
          <ac:chgData name="Jyotsna Rai" userId="444293d1d8b6cd46" providerId="LiveId" clId="{93F2B6B3-FD90-4C49-A7EE-28CE84B035E1}" dt="2024-06-11T09:00:48.508" v="3" actId="1076"/>
          <ac:picMkLst>
            <pc:docMk/>
            <pc:sldMk cId="2668091025" sldId="2761"/>
            <ac:picMk id="3" creationId="{80C79830-0393-2563-FE82-D38D818684EE}"/>
          </ac:picMkLst>
        </pc:picChg>
        <pc:picChg chg="mod">
          <ac:chgData name="Jyotsna Rai" userId="444293d1d8b6cd46" providerId="LiveId" clId="{93F2B6B3-FD90-4C49-A7EE-28CE84B035E1}" dt="2024-06-16T03:40:04.896" v="6707" actId="1076"/>
          <ac:picMkLst>
            <pc:docMk/>
            <pc:sldMk cId="2668091025" sldId="2761"/>
            <ac:picMk id="4" creationId="{C7A562BB-B5EB-53E1-D85D-CA7383AC4690}"/>
          </ac:picMkLst>
        </pc:picChg>
        <pc:picChg chg="add mod">
          <ac:chgData name="Jyotsna Rai" userId="444293d1d8b6cd46" providerId="LiveId" clId="{93F2B6B3-FD90-4C49-A7EE-28CE84B035E1}" dt="2024-06-11T09:10:59.385" v="113" actId="1076"/>
          <ac:picMkLst>
            <pc:docMk/>
            <pc:sldMk cId="2668091025" sldId="2761"/>
            <ac:picMk id="12" creationId="{704E4CEF-B055-5D12-7A4F-48857C0D4824}"/>
          </ac:picMkLst>
        </pc:picChg>
        <pc:picChg chg="add mod">
          <ac:chgData name="Jyotsna Rai" userId="444293d1d8b6cd46" providerId="LiveId" clId="{93F2B6B3-FD90-4C49-A7EE-28CE84B035E1}" dt="2024-06-11T09:10:52.350" v="112" actId="1076"/>
          <ac:picMkLst>
            <pc:docMk/>
            <pc:sldMk cId="2668091025" sldId="2761"/>
            <ac:picMk id="13" creationId="{0CE7ED98-924A-A31C-F8AB-078A9810D2FC}"/>
          </ac:picMkLst>
        </pc:picChg>
        <pc:picChg chg="add mod">
          <ac:chgData name="Jyotsna Rai" userId="444293d1d8b6cd46" providerId="LiveId" clId="{93F2B6B3-FD90-4C49-A7EE-28CE84B035E1}" dt="2024-06-11T09:14:28.522" v="124" actId="14100"/>
          <ac:picMkLst>
            <pc:docMk/>
            <pc:sldMk cId="2668091025" sldId="2761"/>
            <ac:picMk id="14" creationId="{D8398E1E-F055-0DAC-BC77-8D732E44D18D}"/>
          </ac:picMkLst>
        </pc:picChg>
        <pc:inkChg chg="add del">
          <ac:chgData name="Jyotsna Rai" userId="444293d1d8b6cd46" providerId="LiveId" clId="{93F2B6B3-FD90-4C49-A7EE-28CE84B035E1}" dt="2024-06-12T09:17:01.017" v="815" actId="9405"/>
          <ac:inkMkLst>
            <pc:docMk/>
            <pc:sldMk cId="2668091025" sldId="2761"/>
            <ac:inkMk id="15" creationId="{92AB3627-C5B3-7CE0-7177-B04CAD5638E3}"/>
          </ac:inkMkLst>
        </pc:inkChg>
        <pc:inkChg chg="add">
          <ac:chgData name="Jyotsna Rai" userId="444293d1d8b6cd46" providerId="LiveId" clId="{93F2B6B3-FD90-4C49-A7EE-28CE84B035E1}" dt="2024-06-12T09:17:09.805" v="816" actId="9405"/>
          <ac:inkMkLst>
            <pc:docMk/>
            <pc:sldMk cId="2668091025" sldId="2761"/>
            <ac:inkMk id="16" creationId="{857E5B97-345B-C1E5-65FF-91BD35B25BCA}"/>
          </ac:inkMkLst>
        </pc:inkChg>
        <pc:inkChg chg="add del">
          <ac:chgData name="Jyotsna Rai" userId="444293d1d8b6cd46" providerId="LiveId" clId="{93F2B6B3-FD90-4C49-A7EE-28CE84B035E1}" dt="2024-06-12T09:17:18.629" v="818" actId="9405"/>
          <ac:inkMkLst>
            <pc:docMk/>
            <pc:sldMk cId="2668091025" sldId="2761"/>
            <ac:inkMk id="17" creationId="{6BC36111-4EFB-C92E-03CF-7492A8DCF7C8}"/>
          </ac:inkMkLst>
        </pc:inkChg>
        <pc:inkChg chg="add">
          <ac:chgData name="Jyotsna Rai" userId="444293d1d8b6cd46" providerId="LiveId" clId="{93F2B6B3-FD90-4C49-A7EE-28CE84B035E1}" dt="2024-06-12T09:17:23.529" v="819" actId="9405"/>
          <ac:inkMkLst>
            <pc:docMk/>
            <pc:sldMk cId="2668091025" sldId="2761"/>
            <ac:inkMk id="18" creationId="{8B2A07B6-05CC-4DC9-E841-C43A2616DF64}"/>
          </ac:inkMkLst>
        </pc:inkChg>
        <pc:inkChg chg="add">
          <ac:chgData name="Jyotsna Rai" userId="444293d1d8b6cd46" providerId="LiveId" clId="{93F2B6B3-FD90-4C49-A7EE-28CE84B035E1}" dt="2024-06-12T09:17:50.219" v="820" actId="9405"/>
          <ac:inkMkLst>
            <pc:docMk/>
            <pc:sldMk cId="2668091025" sldId="2761"/>
            <ac:inkMk id="19" creationId="{A30C9222-F305-ADEA-EC49-6A9A13A4098C}"/>
          </ac:inkMkLst>
        </pc:inkChg>
      </pc:sldChg>
      <pc:sldChg chg="del">
        <pc:chgData name="Jyotsna Rai" userId="444293d1d8b6cd46" providerId="LiveId" clId="{93F2B6B3-FD90-4C49-A7EE-28CE84B035E1}" dt="2024-06-11T09:01:04.074" v="7" actId="47"/>
        <pc:sldMkLst>
          <pc:docMk/>
          <pc:sldMk cId="726846263" sldId="2762"/>
        </pc:sldMkLst>
      </pc:sldChg>
      <pc:sldChg chg="addSp delSp modSp add mod">
        <pc:chgData name="Jyotsna Rai" userId="444293d1d8b6cd46" providerId="LiveId" clId="{93F2B6B3-FD90-4C49-A7EE-28CE84B035E1}" dt="2024-06-17T09:59:55.663" v="8368" actId="20577"/>
        <pc:sldMkLst>
          <pc:docMk/>
          <pc:sldMk cId="1985333567" sldId="2762"/>
        </pc:sldMkLst>
        <pc:spChg chg="mod">
          <ac:chgData name="Jyotsna Rai" userId="444293d1d8b6cd46" providerId="LiveId" clId="{93F2B6B3-FD90-4C49-A7EE-28CE84B035E1}" dt="2024-06-17T08:56:11.612" v="8211" actId="115"/>
          <ac:spMkLst>
            <pc:docMk/>
            <pc:sldMk cId="1985333567" sldId="2762"/>
            <ac:spMk id="2" creationId="{CEA49B6C-0C83-3843-7F79-B8175F27E599}"/>
          </ac:spMkLst>
        </pc:spChg>
        <pc:spChg chg="add del mod">
          <ac:chgData name="Jyotsna Rai" userId="444293d1d8b6cd46" providerId="LiveId" clId="{93F2B6B3-FD90-4C49-A7EE-28CE84B035E1}" dt="2024-06-15T07:12:29.635" v="5128" actId="478"/>
          <ac:spMkLst>
            <pc:docMk/>
            <pc:sldMk cId="1985333567" sldId="2762"/>
            <ac:spMk id="5" creationId="{87704360-CF78-2B4C-6356-3B7A52706FB8}"/>
          </ac:spMkLst>
        </pc:spChg>
        <pc:spChg chg="add del mod">
          <ac:chgData name="Jyotsna Rai" userId="444293d1d8b6cd46" providerId="LiveId" clId="{93F2B6B3-FD90-4C49-A7EE-28CE84B035E1}" dt="2024-06-14T17:50:22.855" v="3402" actId="478"/>
          <ac:spMkLst>
            <pc:docMk/>
            <pc:sldMk cId="1985333567" sldId="2762"/>
            <ac:spMk id="14" creationId="{17AC1F1D-C721-80A7-D143-1C3E8129BD7C}"/>
          </ac:spMkLst>
        </pc:spChg>
        <pc:spChg chg="add del">
          <ac:chgData name="Jyotsna Rai" userId="444293d1d8b6cd46" providerId="LiveId" clId="{93F2B6B3-FD90-4C49-A7EE-28CE84B035E1}" dt="2024-06-15T06:56:23.043" v="4981" actId="11529"/>
          <ac:spMkLst>
            <pc:docMk/>
            <pc:sldMk cId="1985333567" sldId="2762"/>
            <ac:spMk id="14" creationId="{FB06FDC9-053F-9090-1FE7-DA1E9E036627}"/>
          </ac:spMkLst>
        </pc:spChg>
        <pc:spChg chg="add mod">
          <ac:chgData name="Jyotsna Rai" userId="444293d1d8b6cd46" providerId="LiveId" clId="{93F2B6B3-FD90-4C49-A7EE-28CE84B035E1}" dt="2024-06-17T09:04:30.449" v="8229" actId="20577"/>
          <ac:spMkLst>
            <pc:docMk/>
            <pc:sldMk cId="1985333567" sldId="2762"/>
            <ac:spMk id="17" creationId="{CBA33158-204D-CFE7-6A4B-3CE0B9F0B7D5}"/>
          </ac:spMkLst>
        </pc:spChg>
        <pc:spChg chg="add del mod">
          <ac:chgData name="Jyotsna Rai" userId="444293d1d8b6cd46" providerId="LiveId" clId="{93F2B6B3-FD90-4C49-A7EE-28CE84B035E1}" dt="2024-06-15T06:58:48.084" v="5000" actId="478"/>
          <ac:spMkLst>
            <pc:docMk/>
            <pc:sldMk cId="1985333567" sldId="2762"/>
            <ac:spMk id="18" creationId="{2BF5E767-FB78-AF06-6455-0EF65D852633}"/>
          </ac:spMkLst>
        </pc:spChg>
        <pc:spChg chg="add mod">
          <ac:chgData name="Jyotsna Rai" userId="444293d1d8b6cd46" providerId="LiveId" clId="{93F2B6B3-FD90-4C49-A7EE-28CE84B035E1}" dt="2024-06-15T07:08:40.475" v="5124" actId="14100"/>
          <ac:spMkLst>
            <pc:docMk/>
            <pc:sldMk cId="1985333567" sldId="2762"/>
            <ac:spMk id="20" creationId="{F5D0B325-BCED-9065-517D-B180F9FCE6F1}"/>
          </ac:spMkLst>
        </pc:spChg>
        <pc:spChg chg="add mod">
          <ac:chgData name="Jyotsna Rai" userId="444293d1d8b6cd46" providerId="LiveId" clId="{93F2B6B3-FD90-4C49-A7EE-28CE84B035E1}" dt="2024-06-15T07:08:54.142" v="5126" actId="1076"/>
          <ac:spMkLst>
            <pc:docMk/>
            <pc:sldMk cId="1985333567" sldId="2762"/>
            <ac:spMk id="22" creationId="{A99626AB-AA9D-24B3-1802-7A70F8143719}"/>
          </ac:spMkLst>
        </pc:spChg>
        <pc:spChg chg="add mod">
          <ac:chgData name="Jyotsna Rai" userId="444293d1d8b6cd46" providerId="LiveId" clId="{93F2B6B3-FD90-4C49-A7EE-28CE84B035E1}" dt="2024-06-14T13:25:53.105" v="2567" actId="1076"/>
          <ac:spMkLst>
            <pc:docMk/>
            <pc:sldMk cId="1985333567" sldId="2762"/>
            <ac:spMk id="23" creationId="{5379A5AD-5A3A-DD61-E137-7D709A264A30}"/>
          </ac:spMkLst>
        </pc:spChg>
        <pc:spChg chg="add mod">
          <ac:chgData name="Jyotsna Rai" userId="444293d1d8b6cd46" providerId="LiveId" clId="{93F2B6B3-FD90-4C49-A7EE-28CE84B035E1}" dt="2024-06-14T14:05:04.184" v="2733" actId="20577"/>
          <ac:spMkLst>
            <pc:docMk/>
            <pc:sldMk cId="1985333567" sldId="2762"/>
            <ac:spMk id="24" creationId="{D9FE6CA6-084C-DBC7-4CE4-6CB64F170C32}"/>
          </ac:spMkLst>
        </pc:spChg>
        <pc:spChg chg="add mod">
          <ac:chgData name="Jyotsna Rai" userId="444293d1d8b6cd46" providerId="LiveId" clId="{93F2B6B3-FD90-4C49-A7EE-28CE84B035E1}" dt="2024-06-14T14:04:56.007" v="2732" actId="20577"/>
          <ac:spMkLst>
            <pc:docMk/>
            <pc:sldMk cId="1985333567" sldId="2762"/>
            <ac:spMk id="25" creationId="{CF494B91-C91D-5290-92F0-10AC59B8D6ED}"/>
          </ac:spMkLst>
        </pc:spChg>
        <pc:spChg chg="add mod">
          <ac:chgData name="Jyotsna Rai" userId="444293d1d8b6cd46" providerId="LiveId" clId="{93F2B6B3-FD90-4C49-A7EE-28CE84B035E1}" dt="2024-06-15T07:04:59.307" v="5078"/>
          <ac:spMkLst>
            <pc:docMk/>
            <pc:sldMk cId="1985333567" sldId="2762"/>
            <ac:spMk id="27" creationId="{49C7DFDD-6C17-5A21-7FAD-B50DD5922EF7}"/>
          </ac:spMkLst>
        </pc:spChg>
        <pc:spChg chg="add mod">
          <ac:chgData name="Jyotsna Rai" userId="444293d1d8b6cd46" providerId="LiveId" clId="{93F2B6B3-FD90-4C49-A7EE-28CE84B035E1}" dt="2024-06-17T08:55:47.457" v="8184" actId="14100"/>
          <ac:spMkLst>
            <pc:docMk/>
            <pc:sldMk cId="1985333567" sldId="2762"/>
            <ac:spMk id="28" creationId="{5F552708-85FB-A4C9-3FF5-4666A8365651}"/>
          </ac:spMkLst>
        </pc:spChg>
        <pc:spChg chg="add mod">
          <ac:chgData name="Jyotsna Rai" userId="444293d1d8b6cd46" providerId="LiveId" clId="{93F2B6B3-FD90-4C49-A7EE-28CE84B035E1}" dt="2024-06-14T13:26:32.162" v="2572" actId="1076"/>
          <ac:spMkLst>
            <pc:docMk/>
            <pc:sldMk cId="1985333567" sldId="2762"/>
            <ac:spMk id="29" creationId="{FD92CE64-8E73-1AFF-925F-CF9CEFB9D041}"/>
          </ac:spMkLst>
        </pc:spChg>
        <pc:spChg chg="add mod">
          <ac:chgData name="Jyotsna Rai" userId="444293d1d8b6cd46" providerId="LiveId" clId="{93F2B6B3-FD90-4C49-A7EE-28CE84B035E1}" dt="2024-06-16T03:42:39.704" v="6722" actId="20577"/>
          <ac:spMkLst>
            <pc:docMk/>
            <pc:sldMk cId="1985333567" sldId="2762"/>
            <ac:spMk id="30" creationId="{4EB61448-B6C7-F526-FDA6-026DD00C1A03}"/>
          </ac:spMkLst>
        </pc:spChg>
        <pc:spChg chg="add mod">
          <ac:chgData name="Jyotsna Rai" userId="444293d1d8b6cd46" providerId="LiveId" clId="{93F2B6B3-FD90-4C49-A7EE-28CE84B035E1}" dt="2024-06-15T07:06:59" v="5094" actId="1076"/>
          <ac:spMkLst>
            <pc:docMk/>
            <pc:sldMk cId="1985333567" sldId="2762"/>
            <ac:spMk id="31" creationId="{F89228BB-4DF7-C404-8DD9-D0C1BB603106}"/>
          </ac:spMkLst>
        </pc:spChg>
        <pc:spChg chg="add mod">
          <ac:chgData name="Jyotsna Rai" userId="444293d1d8b6cd46" providerId="LiveId" clId="{93F2B6B3-FD90-4C49-A7EE-28CE84B035E1}" dt="2024-06-15T07:08:57.896" v="5127" actId="1076"/>
          <ac:spMkLst>
            <pc:docMk/>
            <pc:sldMk cId="1985333567" sldId="2762"/>
            <ac:spMk id="32" creationId="{8A6068AA-43D3-B2EE-A6D4-489C0FADEF26}"/>
          </ac:spMkLst>
        </pc:spChg>
        <pc:spChg chg="add mod">
          <ac:chgData name="Jyotsna Rai" userId="444293d1d8b6cd46" providerId="LiveId" clId="{93F2B6B3-FD90-4C49-A7EE-28CE84B035E1}" dt="2024-06-17T09:59:55.663" v="8368" actId="20577"/>
          <ac:spMkLst>
            <pc:docMk/>
            <pc:sldMk cId="1985333567" sldId="2762"/>
            <ac:spMk id="33" creationId="{9E1C7F89-F867-E256-D351-ABF6A39480EF}"/>
          </ac:spMkLst>
        </pc:spChg>
        <pc:graphicFrameChg chg="add mod">
          <ac:chgData name="Jyotsna Rai" userId="444293d1d8b6cd46" providerId="LiveId" clId="{93F2B6B3-FD90-4C49-A7EE-28CE84B035E1}" dt="2024-06-14T17:42:14.446" v="3389" actId="1076"/>
          <ac:graphicFrameMkLst>
            <pc:docMk/>
            <pc:sldMk cId="1985333567" sldId="2762"/>
            <ac:graphicFrameMk id="6" creationId="{4D6EF1DB-ED2E-7CD0-6E7C-DD41C3ED2812}"/>
          </ac:graphicFrameMkLst>
        </pc:graphicFrameChg>
        <pc:graphicFrameChg chg="add mod">
          <ac:chgData name="Jyotsna Rai" userId="444293d1d8b6cd46" providerId="LiveId" clId="{93F2B6B3-FD90-4C49-A7EE-28CE84B035E1}" dt="2024-06-14T17:42:01.299" v="3387" actId="14100"/>
          <ac:graphicFrameMkLst>
            <pc:docMk/>
            <pc:sldMk cId="1985333567" sldId="2762"/>
            <ac:graphicFrameMk id="7" creationId="{FF22A6E6-B688-D2EF-1474-0A021A9C2606}"/>
          </ac:graphicFrameMkLst>
        </pc:graphicFrameChg>
        <pc:graphicFrameChg chg="add del mod modGraphic">
          <ac:chgData name="Jyotsna Rai" userId="444293d1d8b6cd46" providerId="LiveId" clId="{93F2B6B3-FD90-4C49-A7EE-28CE84B035E1}" dt="2024-06-14T13:26:39.799" v="2573" actId="478"/>
          <ac:graphicFrameMkLst>
            <pc:docMk/>
            <pc:sldMk cId="1985333567" sldId="2762"/>
            <ac:graphicFrameMk id="8" creationId="{4197149B-AB6C-C027-C732-E16E4A575876}"/>
          </ac:graphicFrameMkLst>
        </pc:graphicFrameChg>
        <pc:graphicFrameChg chg="add del mod">
          <ac:chgData name="Jyotsna Rai" userId="444293d1d8b6cd46" providerId="LiveId" clId="{93F2B6B3-FD90-4C49-A7EE-28CE84B035E1}" dt="2024-06-14T13:28:46.176" v="2596" actId="478"/>
          <ac:graphicFrameMkLst>
            <pc:docMk/>
            <pc:sldMk cId="1985333567" sldId="2762"/>
            <ac:graphicFrameMk id="9" creationId="{A277C3AE-A9A9-7725-120A-E8F059D0C309}"/>
          </ac:graphicFrameMkLst>
        </pc:graphicFrameChg>
        <pc:graphicFrameChg chg="add mod">
          <ac:chgData name="Jyotsna Rai" userId="444293d1d8b6cd46" providerId="LiveId" clId="{93F2B6B3-FD90-4C49-A7EE-28CE84B035E1}" dt="2024-06-14T13:19:29.231" v="2482"/>
          <ac:graphicFrameMkLst>
            <pc:docMk/>
            <pc:sldMk cId="1985333567" sldId="2762"/>
            <ac:graphicFrameMk id="26" creationId="{3E57B624-C2D9-6770-A3B7-52DE4330597A}"/>
          </ac:graphicFrameMkLst>
        </pc:graphicFrameChg>
        <pc:graphicFrameChg chg="add mod">
          <ac:chgData name="Jyotsna Rai" userId="444293d1d8b6cd46" providerId="LiveId" clId="{93F2B6B3-FD90-4C49-A7EE-28CE84B035E1}" dt="2024-06-14T13:19:33.721" v="2484"/>
          <ac:graphicFrameMkLst>
            <pc:docMk/>
            <pc:sldMk cId="1985333567" sldId="2762"/>
            <ac:graphicFrameMk id="27" creationId="{B0D2800E-51F0-C2C9-CD86-C72B9FD1C4B8}"/>
          </ac:graphicFrameMkLst>
        </pc:graphicFrameChg>
        <pc:picChg chg="mod">
          <ac:chgData name="Jyotsna Rai" userId="444293d1d8b6cd46" providerId="LiveId" clId="{93F2B6B3-FD90-4C49-A7EE-28CE84B035E1}" dt="2024-06-14T15:13:24.897" v="2738" actId="1076"/>
          <ac:picMkLst>
            <pc:docMk/>
            <pc:sldMk cId="1985333567" sldId="2762"/>
            <ac:picMk id="3" creationId="{80C79830-0393-2563-FE82-D38D818684EE}"/>
          </ac:picMkLst>
        </pc:picChg>
        <pc:picChg chg="mod">
          <ac:chgData name="Jyotsna Rai" userId="444293d1d8b6cd46" providerId="LiveId" clId="{93F2B6B3-FD90-4C49-A7EE-28CE84B035E1}" dt="2024-06-16T03:40:09.510" v="6708" actId="1076"/>
          <ac:picMkLst>
            <pc:docMk/>
            <pc:sldMk cId="1985333567" sldId="2762"/>
            <ac:picMk id="4" creationId="{C7A562BB-B5EB-53E1-D85D-CA7383AC4690}"/>
          </ac:picMkLst>
        </pc:picChg>
        <pc:picChg chg="add mod">
          <ac:chgData name="Jyotsna Rai" userId="444293d1d8b6cd46" providerId="LiveId" clId="{93F2B6B3-FD90-4C49-A7EE-28CE84B035E1}" dt="2024-06-14T13:25:34.845" v="2562" actId="1076"/>
          <ac:picMkLst>
            <pc:docMk/>
            <pc:sldMk cId="1985333567" sldId="2762"/>
            <ac:picMk id="10" creationId="{75AE0B57-9F1A-F112-0C91-6A62C373F2F8}"/>
          </ac:picMkLst>
        </pc:picChg>
        <pc:picChg chg="add mod">
          <ac:chgData name="Jyotsna Rai" userId="444293d1d8b6cd46" providerId="LiveId" clId="{93F2B6B3-FD90-4C49-A7EE-28CE84B035E1}" dt="2024-06-14T13:25:36.273" v="2563" actId="1076"/>
          <ac:picMkLst>
            <pc:docMk/>
            <pc:sldMk cId="1985333567" sldId="2762"/>
            <ac:picMk id="12" creationId="{FB2FED79-4186-04A6-5131-CAC63B2B08C6}"/>
          </ac:picMkLst>
        </pc:picChg>
        <pc:picChg chg="add mod">
          <ac:chgData name="Jyotsna Rai" userId="444293d1d8b6cd46" providerId="LiveId" clId="{93F2B6B3-FD90-4C49-A7EE-28CE84B035E1}" dt="2024-06-14T13:26:16.302" v="2570" actId="1076"/>
          <ac:picMkLst>
            <pc:docMk/>
            <pc:sldMk cId="1985333567" sldId="2762"/>
            <ac:picMk id="13" creationId="{C106584F-5C46-6328-AECD-6B1532B3305F}"/>
          </ac:picMkLst>
        </pc:picChg>
        <pc:picChg chg="add mod">
          <ac:chgData name="Jyotsna Rai" userId="444293d1d8b6cd46" providerId="LiveId" clId="{93F2B6B3-FD90-4C49-A7EE-28CE84B035E1}" dt="2024-06-14T17:42:38.092" v="3392" actId="1076"/>
          <ac:picMkLst>
            <pc:docMk/>
            <pc:sldMk cId="1985333567" sldId="2762"/>
            <ac:picMk id="15" creationId="{E74F1C52-48D3-99D1-C253-8997A8217D53}"/>
          </ac:picMkLst>
        </pc:picChg>
        <pc:picChg chg="add mod">
          <ac:chgData name="Jyotsna Rai" userId="444293d1d8b6cd46" providerId="LiveId" clId="{93F2B6B3-FD90-4C49-A7EE-28CE84B035E1}" dt="2024-06-14T17:42:21.895" v="3391" actId="14100"/>
          <ac:picMkLst>
            <pc:docMk/>
            <pc:sldMk cId="1985333567" sldId="2762"/>
            <ac:picMk id="16" creationId="{43AA9D1E-F367-1E53-B230-0BBB6A468B88}"/>
          </ac:picMkLst>
        </pc:picChg>
        <pc:inkChg chg="add">
          <ac:chgData name="Jyotsna Rai" userId="444293d1d8b6cd46" providerId="LiveId" clId="{93F2B6B3-FD90-4C49-A7EE-28CE84B035E1}" dt="2024-06-14T14:05:20.848" v="2734" actId="9405"/>
          <ac:inkMkLst>
            <pc:docMk/>
            <pc:sldMk cId="1985333567" sldId="2762"/>
            <ac:inkMk id="8" creationId="{C0874C91-78F8-A075-9989-E84EA6965AD2}"/>
          </ac:inkMkLst>
        </pc:inkChg>
        <pc:inkChg chg="add">
          <ac:chgData name="Jyotsna Rai" userId="444293d1d8b6cd46" providerId="LiveId" clId="{93F2B6B3-FD90-4C49-A7EE-28CE84B035E1}" dt="2024-06-14T14:05:26.688" v="2735" actId="9405"/>
          <ac:inkMkLst>
            <pc:docMk/>
            <pc:sldMk cId="1985333567" sldId="2762"/>
            <ac:inkMk id="9" creationId="{69833E82-E045-7A21-7411-D1C420C3B74A}"/>
          </ac:inkMkLst>
        </pc:inkChg>
        <pc:inkChg chg="add del mod">
          <ac:chgData name="Jyotsna Rai" userId="444293d1d8b6cd46" providerId="LiveId" clId="{93F2B6B3-FD90-4C49-A7EE-28CE84B035E1}" dt="2024-06-14T13:09:31.089" v="2343" actId="478"/>
          <ac:inkMkLst>
            <pc:docMk/>
            <pc:sldMk cId="1985333567" sldId="2762"/>
            <ac:inkMk id="17" creationId="{B3A03E36-E764-0D74-185B-5D2EC05F8CA2}"/>
          </ac:inkMkLst>
        </pc:inkChg>
        <pc:inkChg chg="add del">
          <ac:chgData name="Jyotsna Rai" userId="444293d1d8b6cd46" providerId="LiveId" clId="{93F2B6B3-FD90-4C49-A7EE-28CE84B035E1}" dt="2024-06-14T12:33:39.460" v="2298" actId="9405"/>
          <ac:inkMkLst>
            <pc:docMk/>
            <pc:sldMk cId="1985333567" sldId="2762"/>
            <ac:inkMk id="18" creationId="{790ABE44-1D75-3EFF-1552-87D6A526B8C8}"/>
          </ac:inkMkLst>
        </pc:inkChg>
        <pc:inkChg chg="add del">
          <ac:chgData name="Jyotsna Rai" userId="444293d1d8b6cd46" providerId="LiveId" clId="{93F2B6B3-FD90-4C49-A7EE-28CE84B035E1}" dt="2024-06-14T18:34:57.012" v="3669" actId="9405"/>
          <ac:inkMkLst>
            <pc:docMk/>
            <pc:sldMk cId="1985333567" sldId="2762"/>
            <ac:inkMk id="18" creationId="{AD5A9207-355E-7A01-CD61-8D1B35EC69A8}"/>
          </ac:inkMkLst>
        </pc:inkChg>
        <pc:inkChg chg="add">
          <ac:chgData name="Jyotsna Rai" userId="444293d1d8b6cd46" providerId="LiveId" clId="{93F2B6B3-FD90-4C49-A7EE-28CE84B035E1}" dt="2024-06-14T18:34:59.599" v="3670" actId="9405"/>
          <ac:inkMkLst>
            <pc:docMk/>
            <pc:sldMk cId="1985333567" sldId="2762"/>
            <ac:inkMk id="19" creationId="{E46E098F-4E3F-E071-E008-321121229321}"/>
          </ac:inkMkLst>
        </pc:inkChg>
        <pc:inkChg chg="add del">
          <ac:chgData name="Jyotsna Rai" userId="444293d1d8b6cd46" providerId="LiveId" clId="{93F2B6B3-FD90-4C49-A7EE-28CE84B035E1}" dt="2024-06-14T12:33:44.675" v="2300" actId="9405"/>
          <ac:inkMkLst>
            <pc:docMk/>
            <pc:sldMk cId="1985333567" sldId="2762"/>
            <ac:inkMk id="19" creationId="{E4FD2EF0-43C2-2A5F-806C-9DF9B2B704D8}"/>
          </ac:inkMkLst>
        </pc:inkChg>
        <pc:inkChg chg="add del">
          <ac:chgData name="Jyotsna Rai" userId="444293d1d8b6cd46" providerId="LiveId" clId="{93F2B6B3-FD90-4C49-A7EE-28CE84B035E1}" dt="2024-06-14T12:33:50.472" v="2302" actId="9405"/>
          <ac:inkMkLst>
            <pc:docMk/>
            <pc:sldMk cId="1985333567" sldId="2762"/>
            <ac:inkMk id="20" creationId="{0712B8D1-0384-01D8-6414-39D323C09526}"/>
          </ac:inkMkLst>
        </pc:inkChg>
        <pc:inkChg chg="add del">
          <ac:chgData name="Jyotsna Rai" userId="444293d1d8b6cd46" providerId="LiveId" clId="{93F2B6B3-FD90-4C49-A7EE-28CE84B035E1}" dt="2024-06-14T18:35:12.205" v="3674" actId="9405"/>
          <ac:inkMkLst>
            <pc:docMk/>
            <pc:sldMk cId="1985333567" sldId="2762"/>
            <ac:inkMk id="20" creationId="{70DCFD73-0F5E-2B95-75C5-7CF1335A61B1}"/>
          </ac:inkMkLst>
        </pc:inkChg>
        <pc:inkChg chg="add del">
          <ac:chgData name="Jyotsna Rai" userId="444293d1d8b6cd46" providerId="LiveId" clId="{93F2B6B3-FD90-4C49-A7EE-28CE84B035E1}" dt="2024-06-14T18:35:10.743" v="3673" actId="9405"/>
          <ac:inkMkLst>
            <pc:docMk/>
            <pc:sldMk cId="1985333567" sldId="2762"/>
            <ac:inkMk id="22" creationId="{C9DE014A-8EE9-6B6B-1FE4-892EBF492D78}"/>
          </ac:inkMkLst>
        </pc:inkChg>
        <pc:inkChg chg="add del">
          <ac:chgData name="Jyotsna Rai" userId="444293d1d8b6cd46" providerId="LiveId" clId="{93F2B6B3-FD90-4C49-A7EE-28CE84B035E1}" dt="2024-06-14T13:10:22.882" v="2355" actId="478"/>
          <ac:inkMkLst>
            <pc:docMk/>
            <pc:sldMk cId="1985333567" sldId="2762"/>
            <ac:inkMk id="22" creationId="{F817C3B1-75CD-665D-924D-9731811E3764}"/>
          </ac:inkMkLst>
        </pc:inkChg>
        <pc:inkChg chg="add">
          <ac:chgData name="Jyotsna Rai" userId="444293d1d8b6cd46" providerId="LiveId" clId="{93F2B6B3-FD90-4C49-A7EE-28CE84B035E1}" dt="2024-06-14T18:35:16.025" v="3675" actId="9405"/>
          <ac:inkMkLst>
            <pc:docMk/>
            <pc:sldMk cId="1985333567" sldId="2762"/>
            <ac:inkMk id="26" creationId="{C1F621AB-C51A-8F7E-ACD6-F60FAAC67461}"/>
          </ac:inkMkLst>
        </pc:inkChg>
      </pc:sldChg>
      <pc:sldChg chg="addSp delSp modSp add mod ord">
        <pc:chgData name="Jyotsna Rai" userId="444293d1d8b6cd46" providerId="LiveId" clId="{93F2B6B3-FD90-4C49-A7EE-28CE84B035E1}" dt="2024-06-17T08:55:04.097" v="8178" actId="115"/>
        <pc:sldMkLst>
          <pc:docMk/>
          <pc:sldMk cId="3675212885" sldId="2763"/>
        </pc:sldMkLst>
        <pc:spChg chg="mod">
          <ac:chgData name="Jyotsna Rai" userId="444293d1d8b6cd46" providerId="LiveId" clId="{93F2B6B3-FD90-4C49-A7EE-28CE84B035E1}" dt="2024-06-17T08:55:04.097" v="8178" actId="115"/>
          <ac:spMkLst>
            <pc:docMk/>
            <pc:sldMk cId="3675212885" sldId="2763"/>
            <ac:spMk id="2" creationId="{CEA49B6C-0C83-3843-7F79-B8175F27E599}"/>
          </ac:spMkLst>
        </pc:spChg>
        <pc:spChg chg="add del mod">
          <ac:chgData name="Jyotsna Rai" userId="444293d1d8b6cd46" providerId="LiveId" clId="{93F2B6B3-FD90-4C49-A7EE-28CE84B035E1}" dt="2024-06-15T07:58:39.542" v="5983" actId="478"/>
          <ac:spMkLst>
            <pc:docMk/>
            <pc:sldMk cId="3675212885" sldId="2763"/>
            <ac:spMk id="5" creationId="{5060C2DE-2666-E139-404E-E68E9A495374}"/>
          </ac:spMkLst>
        </pc:spChg>
        <pc:spChg chg="add mod">
          <ac:chgData name="Jyotsna Rai" userId="444293d1d8b6cd46" providerId="LiveId" clId="{93F2B6B3-FD90-4C49-A7EE-28CE84B035E1}" dt="2024-06-15T07:58:50.234" v="5986" actId="113"/>
          <ac:spMkLst>
            <pc:docMk/>
            <pc:sldMk cId="3675212885" sldId="2763"/>
            <ac:spMk id="9" creationId="{EF8FCCD3-4FDD-411B-42AF-C0B43805A783}"/>
          </ac:spMkLst>
        </pc:spChg>
        <pc:graphicFrameChg chg="add mod">
          <ac:chgData name="Jyotsna Rai" userId="444293d1d8b6cd46" providerId="LiveId" clId="{93F2B6B3-FD90-4C49-A7EE-28CE84B035E1}" dt="2024-06-11T12:43:22.150" v="299" actId="1076"/>
          <ac:graphicFrameMkLst>
            <pc:docMk/>
            <pc:sldMk cId="3675212885" sldId="2763"/>
            <ac:graphicFrameMk id="6" creationId="{665FA151-6AB7-0497-BB27-B6417B394E90}"/>
          </ac:graphicFrameMkLst>
        </pc:graphicFrameChg>
        <pc:graphicFrameChg chg="add mod">
          <ac:chgData name="Jyotsna Rai" userId="444293d1d8b6cd46" providerId="LiveId" clId="{93F2B6B3-FD90-4C49-A7EE-28CE84B035E1}" dt="2024-06-14T15:40:17.178" v="2910"/>
          <ac:graphicFrameMkLst>
            <pc:docMk/>
            <pc:sldMk cId="3675212885" sldId="2763"/>
            <ac:graphicFrameMk id="7" creationId="{F7883B3E-B888-F0CE-3A06-176242CFA96D}"/>
          </ac:graphicFrameMkLst>
        </pc:graphicFrameChg>
        <pc:graphicFrameChg chg="add mod">
          <ac:chgData name="Jyotsna Rai" userId="444293d1d8b6cd46" providerId="LiveId" clId="{93F2B6B3-FD90-4C49-A7EE-28CE84B035E1}" dt="2024-06-14T18:04:01.140" v="3462"/>
          <ac:graphicFrameMkLst>
            <pc:docMk/>
            <pc:sldMk cId="3675212885" sldId="2763"/>
            <ac:graphicFrameMk id="8" creationId="{73DCD148-D14C-C12B-2118-B89ACE381552}"/>
          </ac:graphicFrameMkLst>
        </pc:graphicFrameChg>
        <pc:picChg chg="mod">
          <ac:chgData name="Jyotsna Rai" userId="444293d1d8b6cd46" providerId="LiveId" clId="{93F2B6B3-FD90-4C49-A7EE-28CE84B035E1}" dt="2024-06-16T03:40:20.528" v="6709" actId="1076"/>
          <ac:picMkLst>
            <pc:docMk/>
            <pc:sldMk cId="3675212885" sldId="2763"/>
            <ac:picMk id="4" creationId="{C7A562BB-B5EB-53E1-D85D-CA7383AC4690}"/>
          </ac:picMkLst>
        </pc:picChg>
        <pc:inkChg chg="add">
          <ac:chgData name="Jyotsna Rai" userId="444293d1d8b6cd46" providerId="LiveId" clId="{93F2B6B3-FD90-4C49-A7EE-28CE84B035E1}" dt="2024-06-14T18:00:43.039" v="3441" actId="9405"/>
          <ac:inkMkLst>
            <pc:docMk/>
            <pc:sldMk cId="3675212885" sldId="2763"/>
            <ac:inkMk id="10" creationId="{AE83F8BB-37AD-0F6B-F4F8-274DBD076B80}"/>
          </ac:inkMkLst>
        </pc:inkChg>
        <pc:inkChg chg="add del">
          <ac:chgData name="Jyotsna Rai" userId="444293d1d8b6cd46" providerId="LiveId" clId="{93F2B6B3-FD90-4C49-A7EE-28CE84B035E1}" dt="2024-06-14T18:00:50.135" v="3443" actId="9405"/>
          <ac:inkMkLst>
            <pc:docMk/>
            <pc:sldMk cId="3675212885" sldId="2763"/>
            <ac:inkMk id="12" creationId="{1E7FDC46-E35D-CA84-B9D8-73AB981AFE5C}"/>
          </ac:inkMkLst>
        </pc:inkChg>
        <pc:inkChg chg="add">
          <ac:chgData name="Jyotsna Rai" userId="444293d1d8b6cd46" providerId="LiveId" clId="{93F2B6B3-FD90-4C49-A7EE-28CE84B035E1}" dt="2024-06-14T18:00:54.131" v="3444" actId="9405"/>
          <ac:inkMkLst>
            <pc:docMk/>
            <pc:sldMk cId="3675212885" sldId="2763"/>
            <ac:inkMk id="13" creationId="{A13675DB-9691-FCF9-3713-675372D54243}"/>
          </ac:inkMkLst>
        </pc:inkChg>
        <pc:inkChg chg="add">
          <ac:chgData name="Jyotsna Rai" userId="444293d1d8b6cd46" providerId="LiveId" clId="{93F2B6B3-FD90-4C49-A7EE-28CE84B035E1}" dt="2024-06-14T18:01:13.981" v="3445" actId="9405"/>
          <ac:inkMkLst>
            <pc:docMk/>
            <pc:sldMk cId="3675212885" sldId="2763"/>
            <ac:inkMk id="14" creationId="{4257D295-AA39-492A-5228-B31FDA818635}"/>
          </ac:inkMkLst>
        </pc:inkChg>
        <pc:inkChg chg="add">
          <ac:chgData name="Jyotsna Rai" userId="444293d1d8b6cd46" providerId="LiveId" clId="{93F2B6B3-FD90-4C49-A7EE-28CE84B035E1}" dt="2024-06-14T18:04:16.356" v="3463" actId="9405"/>
          <ac:inkMkLst>
            <pc:docMk/>
            <pc:sldMk cId="3675212885" sldId="2763"/>
            <ac:inkMk id="15" creationId="{75C560FE-7070-B4F4-65FF-BB277AFBA07F}"/>
          </ac:inkMkLst>
        </pc:inkChg>
      </pc:sldChg>
      <pc:sldChg chg="addSp modSp add mod ord">
        <pc:chgData name="Jyotsna Rai" userId="444293d1d8b6cd46" providerId="LiveId" clId="{93F2B6B3-FD90-4C49-A7EE-28CE84B035E1}" dt="2024-06-17T11:22:31.365" v="8488" actId="1076"/>
        <pc:sldMkLst>
          <pc:docMk/>
          <pc:sldMk cId="3919176594" sldId="2764"/>
        </pc:sldMkLst>
        <pc:spChg chg="add mod">
          <ac:chgData name="Jyotsna Rai" userId="444293d1d8b6cd46" providerId="LiveId" clId="{93F2B6B3-FD90-4C49-A7EE-28CE84B035E1}" dt="2024-06-17T11:22:27.268" v="8487" actId="1076"/>
          <ac:spMkLst>
            <pc:docMk/>
            <pc:sldMk cId="3919176594" sldId="2764"/>
            <ac:spMk id="5" creationId="{30FAB88E-A72A-912D-7293-27CD4032F245}"/>
          </ac:spMkLst>
        </pc:spChg>
        <pc:spChg chg="add mod">
          <ac:chgData name="Jyotsna Rai" userId="444293d1d8b6cd46" providerId="LiveId" clId="{93F2B6B3-FD90-4C49-A7EE-28CE84B035E1}" dt="2024-06-17T11:22:31.365" v="8488" actId="1076"/>
          <ac:spMkLst>
            <pc:docMk/>
            <pc:sldMk cId="3919176594" sldId="2764"/>
            <ac:spMk id="6" creationId="{74DFFAEE-004D-8ADA-DBB9-C902A1A99E2B}"/>
          </ac:spMkLst>
        </pc:spChg>
        <pc:picChg chg="mod">
          <ac:chgData name="Jyotsna Rai" userId="444293d1d8b6cd46" providerId="LiveId" clId="{93F2B6B3-FD90-4C49-A7EE-28CE84B035E1}" dt="2024-06-16T03:39:41.306" v="6704" actId="1076"/>
          <ac:picMkLst>
            <pc:docMk/>
            <pc:sldMk cId="3919176594" sldId="2764"/>
            <ac:picMk id="4" creationId="{C7A562BB-B5EB-53E1-D85D-CA7383AC4690}"/>
          </ac:picMkLst>
        </pc:picChg>
        <pc:picChg chg="add mod">
          <ac:chgData name="Jyotsna Rai" userId="444293d1d8b6cd46" providerId="LiveId" clId="{93F2B6B3-FD90-4C49-A7EE-28CE84B035E1}" dt="2024-06-11T16:39:27.415" v="801" actId="14100"/>
          <ac:picMkLst>
            <pc:docMk/>
            <pc:sldMk cId="3919176594" sldId="2764"/>
            <ac:picMk id="7" creationId="{1C13A0EB-692B-E69A-8C30-81FE9B8F71A7}"/>
          </ac:picMkLst>
        </pc:picChg>
        <pc:picChg chg="add mod">
          <ac:chgData name="Jyotsna Rai" userId="444293d1d8b6cd46" providerId="LiveId" clId="{93F2B6B3-FD90-4C49-A7EE-28CE84B035E1}" dt="2024-06-11T16:39:58.650" v="805" actId="1076"/>
          <ac:picMkLst>
            <pc:docMk/>
            <pc:sldMk cId="3919176594" sldId="2764"/>
            <ac:picMk id="9" creationId="{80CF75DF-0649-15CE-BD90-34AFE49E7306}"/>
          </ac:picMkLst>
        </pc:picChg>
      </pc:sldChg>
      <pc:sldChg chg="addSp delSp modSp add mod ord">
        <pc:chgData name="Jyotsna Rai" userId="444293d1d8b6cd46" providerId="LiveId" clId="{93F2B6B3-FD90-4C49-A7EE-28CE84B035E1}" dt="2024-06-16T03:39:48.175" v="6705" actId="1076"/>
        <pc:sldMkLst>
          <pc:docMk/>
          <pc:sldMk cId="2881848612" sldId="2765"/>
        </pc:sldMkLst>
        <pc:spChg chg="add mod">
          <ac:chgData name="Jyotsna Rai" userId="444293d1d8b6cd46" providerId="LiveId" clId="{93F2B6B3-FD90-4C49-A7EE-28CE84B035E1}" dt="2024-06-11T15:09:38.708" v="586" actId="1076"/>
          <ac:spMkLst>
            <pc:docMk/>
            <pc:sldMk cId="2881848612" sldId="2765"/>
            <ac:spMk id="25" creationId="{76AEF3E2-0F08-C822-4F40-568D77213D2E}"/>
          </ac:spMkLst>
        </pc:spChg>
        <pc:spChg chg="add mod">
          <ac:chgData name="Jyotsna Rai" userId="444293d1d8b6cd46" providerId="LiveId" clId="{93F2B6B3-FD90-4C49-A7EE-28CE84B035E1}" dt="2024-06-14T12:31:58.881" v="2295" actId="20577"/>
          <ac:spMkLst>
            <pc:docMk/>
            <pc:sldMk cId="2881848612" sldId="2765"/>
            <ac:spMk id="26" creationId="{00CDBF12-87EB-ADDC-1CBC-0E0F13FC755B}"/>
          </ac:spMkLst>
        </pc:spChg>
        <pc:spChg chg="add mod">
          <ac:chgData name="Jyotsna Rai" userId="444293d1d8b6cd46" providerId="LiveId" clId="{93F2B6B3-FD90-4C49-A7EE-28CE84B035E1}" dt="2024-06-11T15:14:00.729" v="615" actId="1076"/>
          <ac:spMkLst>
            <pc:docMk/>
            <pc:sldMk cId="2881848612" sldId="2765"/>
            <ac:spMk id="27" creationId="{B6873A4E-7FE6-6725-61A0-5A275DB38C9B}"/>
          </ac:spMkLst>
        </pc:spChg>
        <pc:picChg chg="mod">
          <ac:chgData name="Jyotsna Rai" userId="444293d1d8b6cd46" providerId="LiveId" clId="{93F2B6B3-FD90-4C49-A7EE-28CE84B035E1}" dt="2024-06-16T03:39:48.175" v="6705" actId="1076"/>
          <ac:picMkLst>
            <pc:docMk/>
            <pc:sldMk cId="2881848612" sldId="2765"/>
            <ac:picMk id="4" creationId="{C7A562BB-B5EB-53E1-D85D-CA7383AC4690}"/>
          </ac:picMkLst>
        </pc:picChg>
        <pc:picChg chg="add mod">
          <ac:chgData name="Jyotsna Rai" userId="444293d1d8b6cd46" providerId="LiveId" clId="{93F2B6B3-FD90-4C49-A7EE-28CE84B035E1}" dt="2024-06-11T15:12:55.768" v="608" actId="14100"/>
          <ac:picMkLst>
            <pc:docMk/>
            <pc:sldMk cId="2881848612" sldId="2765"/>
            <ac:picMk id="5" creationId="{D29DAB4B-303A-B6BF-5297-6358B973833D}"/>
          </ac:picMkLst>
        </pc:picChg>
        <pc:picChg chg="add mod">
          <ac:chgData name="Jyotsna Rai" userId="444293d1d8b6cd46" providerId="LiveId" clId="{93F2B6B3-FD90-4C49-A7EE-28CE84B035E1}" dt="2024-06-11T15:14:30.652" v="616" actId="1076"/>
          <ac:picMkLst>
            <pc:docMk/>
            <pc:sldMk cId="2881848612" sldId="2765"/>
            <ac:picMk id="24" creationId="{1D845CCF-1559-F12B-63E6-0D7A5C4402BC}"/>
          </ac:picMkLst>
        </pc:picChg>
        <pc:inkChg chg="add">
          <ac:chgData name="Jyotsna Rai" userId="444293d1d8b6cd46" providerId="LiveId" clId="{93F2B6B3-FD90-4C49-A7EE-28CE84B035E1}" dt="2024-06-11T14:59:31.474" v="489" actId="9405"/>
          <ac:inkMkLst>
            <pc:docMk/>
            <pc:sldMk cId="2881848612" sldId="2765"/>
            <ac:inkMk id="6" creationId="{053263A2-4748-459F-FBEA-FF8FA9273B76}"/>
          </ac:inkMkLst>
        </pc:inkChg>
        <pc:inkChg chg="add del">
          <ac:chgData name="Jyotsna Rai" userId="444293d1d8b6cd46" providerId="LiveId" clId="{93F2B6B3-FD90-4C49-A7EE-28CE84B035E1}" dt="2024-06-11T14:59:47.519" v="491" actId="9405"/>
          <ac:inkMkLst>
            <pc:docMk/>
            <pc:sldMk cId="2881848612" sldId="2765"/>
            <ac:inkMk id="7" creationId="{F4E897E7-284C-CE26-581F-9EA3E960AA89}"/>
          </ac:inkMkLst>
        </pc:inkChg>
        <pc:inkChg chg="add">
          <ac:chgData name="Jyotsna Rai" userId="444293d1d8b6cd46" providerId="LiveId" clId="{93F2B6B3-FD90-4C49-A7EE-28CE84B035E1}" dt="2024-06-11T15:00:07.148" v="492" actId="9405"/>
          <ac:inkMkLst>
            <pc:docMk/>
            <pc:sldMk cId="2881848612" sldId="2765"/>
            <ac:inkMk id="8" creationId="{025773D2-C64A-538A-A434-A1F9B2471417}"/>
          </ac:inkMkLst>
        </pc:inkChg>
        <pc:inkChg chg="add del">
          <ac:chgData name="Jyotsna Rai" userId="444293d1d8b6cd46" providerId="LiveId" clId="{93F2B6B3-FD90-4C49-A7EE-28CE84B035E1}" dt="2024-06-11T15:00:18.821" v="494" actId="9405"/>
          <ac:inkMkLst>
            <pc:docMk/>
            <pc:sldMk cId="2881848612" sldId="2765"/>
            <ac:inkMk id="9" creationId="{4B06F6E9-8940-6CA0-73CF-9FB816EDCC68}"/>
          </ac:inkMkLst>
        </pc:inkChg>
        <pc:inkChg chg="add">
          <ac:chgData name="Jyotsna Rai" userId="444293d1d8b6cd46" providerId="LiveId" clId="{93F2B6B3-FD90-4C49-A7EE-28CE84B035E1}" dt="2024-06-11T15:00:27.252" v="495" actId="9405"/>
          <ac:inkMkLst>
            <pc:docMk/>
            <pc:sldMk cId="2881848612" sldId="2765"/>
            <ac:inkMk id="10" creationId="{DA4AB77B-99C5-00BB-13C3-6A3A961CEC2F}"/>
          </ac:inkMkLst>
        </pc:inkChg>
        <pc:inkChg chg="add del">
          <ac:chgData name="Jyotsna Rai" userId="444293d1d8b6cd46" providerId="LiveId" clId="{93F2B6B3-FD90-4C49-A7EE-28CE84B035E1}" dt="2024-06-11T15:00:36.106" v="497" actId="9405"/>
          <ac:inkMkLst>
            <pc:docMk/>
            <pc:sldMk cId="2881848612" sldId="2765"/>
            <ac:inkMk id="12" creationId="{FFBF8101-1F58-40BD-4640-D3A6FC00EC80}"/>
          </ac:inkMkLst>
        </pc:inkChg>
        <pc:inkChg chg="add">
          <ac:chgData name="Jyotsna Rai" userId="444293d1d8b6cd46" providerId="LiveId" clId="{93F2B6B3-FD90-4C49-A7EE-28CE84B035E1}" dt="2024-06-11T15:00:44.275" v="498" actId="9405"/>
          <ac:inkMkLst>
            <pc:docMk/>
            <pc:sldMk cId="2881848612" sldId="2765"/>
            <ac:inkMk id="13" creationId="{28DDBDAE-155B-E935-C46F-57A85C76C4DA}"/>
          </ac:inkMkLst>
        </pc:inkChg>
        <pc:inkChg chg="add">
          <ac:chgData name="Jyotsna Rai" userId="444293d1d8b6cd46" providerId="LiveId" clId="{93F2B6B3-FD90-4C49-A7EE-28CE84B035E1}" dt="2024-06-11T15:00:55.605" v="499" actId="9405"/>
          <ac:inkMkLst>
            <pc:docMk/>
            <pc:sldMk cId="2881848612" sldId="2765"/>
            <ac:inkMk id="14" creationId="{DBB6D485-A69C-79AE-3C65-358F2AFFE46D}"/>
          </ac:inkMkLst>
        </pc:inkChg>
        <pc:inkChg chg="add">
          <ac:chgData name="Jyotsna Rai" userId="444293d1d8b6cd46" providerId="LiveId" clId="{93F2B6B3-FD90-4C49-A7EE-28CE84B035E1}" dt="2024-06-11T15:01:00.844" v="500" actId="9405"/>
          <ac:inkMkLst>
            <pc:docMk/>
            <pc:sldMk cId="2881848612" sldId="2765"/>
            <ac:inkMk id="15" creationId="{6584A911-08BA-12C1-351E-30EF149A9AF5}"/>
          </ac:inkMkLst>
        </pc:inkChg>
        <pc:inkChg chg="add">
          <ac:chgData name="Jyotsna Rai" userId="444293d1d8b6cd46" providerId="LiveId" clId="{93F2B6B3-FD90-4C49-A7EE-28CE84B035E1}" dt="2024-06-11T15:01:07.131" v="501" actId="9405"/>
          <ac:inkMkLst>
            <pc:docMk/>
            <pc:sldMk cId="2881848612" sldId="2765"/>
            <ac:inkMk id="16" creationId="{FD0809D8-18EB-C793-2DB7-C19A5632CCCE}"/>
          </ac:inkMkLst>
        </pc:inkChg>
        <pc:inkChg chg="add del">
          <ac:chgData name="Jyotsna Rai" userId="444293d1d8b6cd46" providerId="LiveId" clId="{93F2B6B3-FD90-4C49-A7EE-28CE84B035E1}" dt="2024-06-11T15:01:16.767" v="503" actId="9405"/>
          <ac:inkMkLst>
            <pc:docMk/>
            <pc:sldMk cId="2881848612" sldId="2765"/>
            <ac:inkMk id="17" creationId="{CDC4617D-AB81-606C-D79B-5C266E64287D}"/>
          </ac:inkMkLst>
        </pc:inkChg>
        <pc:inkChg chg="add">
          <ac:chgData name="Jyotsna Rai" userId="444293d1d8b6cd46" providerId="LiveId" clId="{93F2B6B3-FD90-4C49-A7EE-28CE84B035E1}" dt="2024-06-11T15:01:24.870" v="504" actId="9405"/>
          <ac:inkMkLst>
            <pc:docMk/>
            <pc:sldMk cId="2881848612" sldId="2765"/>
            <ac:inkMk id="18" creationId="{50480474-3734-BA80-588B-ACFDD3D2EEB6}"/>
          </ac:inkMkLst>
        </pc:inkChg>
        <pc:inkChg chg="add mod">
          <ac:chgData name="Jyotsna Rai" userId="444293d1d8b6cd46" providerId="LiveId" clId="{93F2B6B3-FD90-4C49-A7EE-28CE84B035E1}" dt="2024-06-11T15:13:40.583" v="612" actId="1076"/>
          <ac:inkMkLst>
            <pc:docMk/>
            <pc:sldMk cId="2881848612" sldId="2765"/>
            <ac:inkMk id="19" creationId="{35EA53E2-E95B-C016-8E2F-3DDF50C2237E}"/>
          </ac:inkMkLst>
        </pc:inkChg>
        <pc:inkChg chg="add">
          <ac:chgData name="Jyotsna Rai" userId="444293d1d8b6cd46" providerId="LiveId" clId="{93F2B6B3-FD90-4C49-A7EE-28CE84B035E1}" dt="2024-06-11T15:01:40.084" v="506" actId="9405"/>
          <ac:inkMkLst>
            <pc:docMk/>
            <pc:sldMk cId="2881848612" sldId="2765"/>
            <ac:inkMk id="20" creationId="{C72A2E99-2CEC-2DA4-AE59-B8EBC7AC7CFD}"/>
          </ac:inkMkLst>
        </pc:inkChg>
        <pc:inkChg chg="add del">
          <ac:chgData name="Jyotsna Rai" userId="444293d1d8b6cd46" providerId="LiveId" clId="{93F2B6B3-FD90-4C49-A7EE-28CE84B035E1}" dt="2024-06-11T15:01:50.629" v="508" actId="9405"/>
          <ac:inkMkLst>
            <pc:docMk/>
            <pc:sldMk cId="2881848612" sldId="2765"/>
            <ac:inkMk id="22" creationId="{96962A34-CBBC-98F2-7819-07DA31888342}"/>
          </ac:inkMkLst>
        </pc:inkChg>
        <pc:inkChg chg="add mod">
          <ac:chgData name="Jyotsna Rai" userId="444293d1d8b6cd46" providerId="LiveId" clId="{93F2B6B3-FD90-4C49-A7EE-28CE84B035E1}" dt="2024-06-11T15:13:35.484" v="611" actId="1076"/>
          <ac:inkMkLst>
            <pc:docMk/>
            <pc:sldMk cId="2881848612" sldId="2765"/>
            <ac:inkMk id="23" creationId="{B333D8EA-99B3-721F-8C87-FA266F841DF2}"/>
          </ac:inkMkLst>
        </pc:inkChg>
        <pc:inkChg chg="add">
          <ac:chgData name="Jyotsna Rai" userId="444293d1d8b6cd46" providerId="LiveId" clId="{93F2B6B3-FD90-4C49-A7EE-28CE84B035E1}" dt="2024-06-11T15:08:50" v="581" actId="9405"/>
          <ac:inkMkLst>
            <pc:docMk/>
            <pc:sldMk cId="2881848612" sldId="2765"/>
            <ac:inkMk id="28" creationId="{6C8AB93B-18CA-463A-CAF9-98F498E213DE}"/>
          </ac:inkMkLst>
        </pc:inkChg>
        <pc:inkChg chg="add">
          <ac:chgData name="Jyotsna Rai" userId="444293d1d8b6cd46" providerId="LiveId" clId="{93F2B6B3-FD90-4C49-A7EE-28CE84B035E1}" dt="2024-06-11T15:08:54.785" v="582" actId="9405"/>
          <ac:inkMkLst>
            <pc:docMk/>
            <pc:sldMk cId="2881848612" sldId="2765"/>
            <ac:inkMk id="29" creationId="{4D8572EB-436E-3952-4899-A57A5D136A9E}"/>
          </ac:inkMkLst>
        </pc:inkChg>
        <pc:inkChg chg="add">
          <ac:chgData name="Jyotsna Rai" userId="444293d1d8b6cd46" providerId="LiveId" clId="{93F2B6B3-FD90-4C49-A7EE-28CE84B035E1}" dt="2024-06-11T15:13:15.491" v="609" actId="9405"/>
          <ac:inkMkLst>
            <pc:docMk/>
            <pc:sldMk cId="2881848612" sldId="2765"/>
            <ac:inkMk id="30" creationId="{97CACCF3-865B-E973-7AF5-EF02D7A352B1}"/>
          </ac:inkMkLst>
        </pc:inkChg>
      </pc:sldChg>
      <pc:sldChg chg="addSp modSp add mod ord">
        <pc:chgData name="Jyotsna Rai" userId="444293d1d8b6cd46" providerId="LiveId" clId="{93F2B6B3-FD90-4C49-A7EE-28CE84B035E1}" dt="2024-06-16T03:39:31.268" v="6702" actId="1076"/>
        <pc:sldMkLst>
          <pc:docMk/>
          <pc:sldMk cId="2401048318" sldId="2766"/>
        </pc:sldMkLst>
        <pc:spChg chg="add mod">
          <ac:chgData name="Jyotsna Rai" userId="444293d1d8b6cd46" providerId="LiveId" clId="{93F2B6B3-FD90-4C49-A7EE-28CE84B035E1}" dt="2024-06-11T16:12:24.326" v="792" actId="20577"/>
          <ac:spMkLst>
            <pc:docMk/>
            <pc:sldMk cId="2401048318" sldId="2766"/>
            <ac:spMk id="5" creationId="{21C604B2-FBD8-9190-C55B-8260312F8F23}"/>
          </ac:spMkLst>
        </pc:spChg>
        <pc:picChg chg="mod">
          <ac:chgData name="Jyotsna Rai" userId="444293d1d8b6cd46" providerId="LiveId" clId="{93F2B6B3-FD90-4C49-A7EE-28CE84B035E1}" dt="2024-06-16T03:39:31.268" v="6702" actId="1076"/>
          <ac:picMkLst>
            <pc:docMk/>
            <pc:sldMk cId="2401048318" sldId="2766"/>
            <ac:picMk id="4" creationId="{C7A562BB-B5EB-53E1-D85D-CA7383AC4690}"/>
          </ac:picMkLst>
        </pc:picChg>
      </pc:sldChg>
      <pc:sldChg chg="addSp delSp modSp add mod ord">
        <pc:chgData name="Jyotsna Rai" userId="444293d1d8b6cd46" providerId="LiveId" clId="{93F2B6B3-FD90-4C49-A7EE-28CE84B035E1}" dt="2024-06-17T09:42:02.671" v="8330" actId="20577"/>
        <pc:sldMkLst>
          <pc:docMk/>
          <pc:sldMk cId="3966130544" sldId="2767"/>
        </pc:sldMkLst>
        <pc:spChg chg="add mod">
          <ac:chgData name="Jyotsna Rai" userId="444293d1d8b6cd46" providerId="LiveId" clId="{93F2B6B3-FD90-4C49-A7EE-28CE84B035E1}" dt="2024-06-15T07:33:38.544" v="5629" actId="1076"/>
          <ac:spMkLst>
            <pc:docMk/>
            <pc:sldMk cId="3966130544" sldId="2767"/>
            <ac:spMk id="10" creationId="{5DFFA35C-7AA1-7C0B-C100-C60CC75D97A3}"/>
          </ac:spMkLst>
        </pc:spChg>
        <pc:spChg chg="add mod">
          <ac:chgData name="Jyotsna Rai" userId="444293d1d8b6cd46" providerId="LiveId" clId="{93F2B6B3-FD90-4C49-A7EE-28CE84B035E1}" dt="2024-06-17T09:42:02.671" v="8330" actId="20577"/>
          <ac:spMkLst>
            <pc:docMk/>
            <pc:sldMk cId="3966130544" sldId="2767"/>
            <ac:spMk id="12" creationId="{F7314F76-1259-78DC-D6C9-B2ECBB01DE0B}"/>
          </ac:spMkLst>
        </pc:spChg>
        <pc:spChg chg="add mod">
          <ac:chgData name="Jyotsna Rai" userId="444293d1d8b6cd46" providerId="LiveId" clId="{93F2B6B3-FD90-4C49-A7EE-28CE84B035E1}" dt="2024-06-15T07:56:16.237" v="5981" actId="1076"/>
          <ac:spMkLst>
            <pc:docMk/>
            <pc:sldMk cId="3966130544" sldId="2767"/>
            <ac:spMk id="13" creationId="{29B28C72-A9A0-85E7-C2ED-D30E7EDF7E5A}"/>
          </ac:spMkLst>
        </pc:spChg>
        <pc:graphicFrameChg chg="add mod">
          <ac:chgData name="Jyotsna Rai" userId="444293d1d8b6cd46" providerId="LiveId" clId="{93F2B6B3-FD90-4C49-A7EE-28CE84B035E1}" dt="2024-06-16T02:50:22.143" v="6243"/>
          <ac:graphicFrameMkLst>
            <pc:docMk/>
            <pc:sldMk cId="3966130544" sldId="2767"/>
            <ac:graphicFrameMk id="5" creationId="{ECF72BE8-1FB3-9EF8-5C5D-5AA8ADF2AD20}"/>
          </ac:graphicFrameMkLst>
        </pc:graphicFrameChg>
        <pc:graphicFrameChg chg="add mod">
          <ac:chgData name="Jyotsna Rai" userId="444293d1d8b6cd46" providerId="LiveId" clId="{93F2B6B3-FD90-4C49-A7EE-28CE84B035E1}" dt="2024-06-14T15:28:39.303" v="2747" actId="1076"/>
          <ac:graphicFrameMkLst>
            <pc:docMk/>
            <pc:sldMk cId="3966130544" sldId="2767"/>
            <ac:graphicFrameMk id="6" creationId="{671BA1C7-441E-2CB0-2ADD-B99B07E05C0C}"/>
          </ac:graphicFrameMkLst>
        </pc:graphicFrameChg>
        <pc:graphicFrameChg chg="add del mod modGraphic">
          <ac:chgData name="Jyotsna Rai" userId="444293d1d8b6cd46" providerId="LiveId" clId="{93F2B6B3-FD90-4C49-A7EE-28CE84B035E1}" dt="2024-06-16T02:49:29.772" v="6239" actId="478"/>
          <ac:graphicFrameMkLst>
            <pc:docMk/>
            <pc:sldMk cId="3966130544" sldId="2767"/>
            <ac:graphicFrameMk id="7" creationId="{0A7C6C2D-777F-F762-837F-B9E1F7BB9A8F}"/>
          </ac:graphicFrameMkLst>
        </pc:graphicFrameChg>
        <pc:graphicFrameChg chg="add mod modGraphic">
          <ac:chgData name="Jyotsna Rai" userId="444293d1d8b6cd46" providerId="LiveId" clId="{93F2B6B3-FD90-4C49-A7EE-28CE84B035E1}" dt="2024-06-16T02:50:05.062" v="6242"/>
          <ac:graphicFrameMkLst>
            <pc:docMk/>
            <pc:sldMk cId="3966130544" sldId="2767"/>
            <ac:graphicFrameMk id="18" creationId="{0A7C6C2D-777F-F762-837F-B9E1F7BB9A8F}"/>
          </ac:graphicFrameMkLst>
        </pc:graphicFrameChg>
        <pc:picChg chg="mod">
          <ac:chgData name="Jyotsna Rai" userId="444293d1d8b6cd46" providerId="LiveId" clId="{93F2B6B3-FD90-4C49-A7EE-28CE84B035E1}" dt="2024-06-16T03:40:42.963" v="6711" actId="1076"/>
          <ac:picMkLst>
            <pc:docMk/>
            <pc:sldMk cId="3966130544" sldId="2767"/>
            <ac:picMk id="4" creationId="{C7A562BB-B5EB-53E1-D85D-CA7383AC4690}"/>
          </ac:picMkLst>
        </pc:picChg>
        <pc:inkChg chg="add del">
          <ac:chgData name="Jyotsna Rai" userId="444293d1d8b6cd46" providerId="LiveId" clId="{93F2B6B3-FD90-4C49-A7EE-28CE84B035E1}" dt="2024-06-14T18:01:25.820" v="3447" actId="9405"/>
          <ac:inkMkLst>
            <pc:docMk/>
            <pc:sldMk cId="3966130544" sldId="2767"/>
            <ac:inkMk id="8" creationId="{67BCB6E6-6009-A05B-0052-345F5DBBF5D1}"/>
          </ac:inkMkLst>
        </pc:inkChg>
        <pc:inkChg chg="add mod">
          <ac:chgData name="Jyotsna Rai" userId="444293d1d8b6cd46" providerId="LiveId" clId="{93F2B6B3-FD90-4C49-A7EE-28CE84B035E1}" dt="2024-06-15T07:25:41.412" v="5399" actId="1076"/>
          <ac:inkMkLst>
            <pc:docMk/>
            <pc:sldMk cId="3966130544" sldId="2767"/>
            <ac:inkMk id="8" creationId="{B3229776-F158-3F5D-26F2-42041E0961EF}"/>
          </ac:inkMkLst>
        </pc:inkChg>
        <pc:inkChg chg="add del">
          <ac:chgData name="Jyotsna Rai" userId="444293d1d8b6cd46" providerId="LiveId" clId="{93F2B6B3-FD90-4C49-A7EE-28CE84B035E1}" dt="2024-06-15T07:19:04.710" v="5139" actId="9405"/>
          <ac:inkMkLst>
            <pc:docMk/>
            <pc:sldMk cId="3966130544" sldId="2767"/>
            <ac:inkMk id="9" creationId="{7F58A8F3-31B7-05D6-6339-7A4C43B8D300}"/>
          </ac:inkMkLst>
        </pc:inkChg>
        <pc:inkChg chg="add del">
          <ac:chgData name="Jyotsna Rai" userId="444293d1d8b6cd46" providerId="LiveId" clId="{93F2B6B3-FD90-4C49-A7EE-28CE84B035E1}" dt="2024-06-14T18:01:27.710" v="3449" actId="9405"/>
          <ac:inkMkLst>
            <pc:docMk/>
            <pc:sldMk cId="3966130544" sldId="2767"/>
            <ac:inkMk id="9" creationId="{D1F8B3F5-AF0C-3107-EDBB-D3362045E629}"/>
          </ac:inkMkLst>
        </pc:inkChg>
        <pc:inkChg chg="add del">
          <ac:chgData name="Jyotsna Rai" userId="444293d1d8b6cd46" providerId="LiveId" clId="{93F2B6B3-FD90-4C49-A7EE-28CE84B035E1}" dt="2024-06-14T18:01:30.709" v="3451" actId="9405"/>
          <ac:inkMkLst>
            <pc:docMk/>
            <pc:sldMk cId="3966130544" sldId="2767"/>
            <ac:inkMk id="10" creationId="{AFA2D652-D8D3-50EC-1F73-DC25B3FA9889}"/>
          </ac:inkMkLst>
        </pc:inkChg>
        <pc:inkChg chg="add del">
          <ac:chgData name="Jyotsna Rai" userId="444293d1d8b6cd46" providerId="LiveId" clId="{93F2B6B3-FD90-4C49-A7EE-28CE84B035E1}" dt="2024-06-14T18:01:49.990" v="3453" actId="9405"/>
          <ac:inkMkLst>
            <pc:docMk/>
            <pc:sldMk cId="3966130544" sldId="2767"/>
            <ac:inkMk id="12" creationId="{D48B68AA-D6CF-4801-A303-62A2D34D7659}"/>
          </ac:inkMkLst>
        </pc:inkChg>
        <pc:inkChg chg="add del">
          <ac:chgData name="Jyotsna Rai" userId="444293d1d8b6cd46" providerId="LiveId" clId="{93F2B6B3-FD90-4C49-A7EE-28CE84B035E1}" dt="2024-06-14T18:02:17.072" v="3455" actId="9405"/>
          <ac:inkMkLst>
            <pc:docMk/>
            <pc:sldMk cId="3966130544" sldId="2767"/>
            <ac:inkMk id="13" creationId="{CB78A4CC-AB26-EAAB-D542-88EDB1ED5214}"/>
          </ac:inkMkLst>
        </pc:inkChg>
        <pc:inkChg chg="add">
          <ac:chgData name="Jyotsna Rai" userId="444293d1d8b6cd46" providerId="LiveId" clId="{93F2B6B3-FD90-4C49-A7EE-28CE84B035E1}" dt="2024-06-14T18:03:14.382" v="3456" actId="9405"/>
          <ac:inkMkLst>
            <pc:docMk/>
            <pc:sldMk cId="3966130544" sldId="2767"/>
            <ac:inkMk id="14" creationId="{BC34FB86-8F55-63DD-415C-189BFEC0615B}"/>
          </ac:inkMkLst>
        </pc:inkChg>
        <pc:inkChg chg="add">
          <ac:chgData name="Jyotsna Rai" userId="444293d1d8b6cd46" providerId="LiveId" clId="{93F2B6B3-FD90-4C49-A7EE-28CE84B035E1}" dt="2024-06-14T18:03:22.314" v="3457" actId="9405"/>
          <ac:inkMkLst>
            <pc:docMk/>
            <pc:sldMk cId="3966130544" sldId="2767"/>
            <ac:inkMk id="15" creationId="{AD3CFA7D-95AD-829D-9F98-7F3B034BEB44}"/>
          </ac:inkMkLst>
        </pc:inkChg>
        <pc:inkChg chg="add mod">
          <ac:chgData name="Jyotsna Rai" userId="444293d1d8b6cd46" providerId="LiveId" clId="{93F2B6B3-FD90-4C49-A7EE-28CE84B035E1}" dt="2024-06-16T02:50:25.595" v="6244" actId="1076"/>
          <ac:inkMkLst>
            <pc:docMk/>
            <pc:sldMk cId="3966130544" sldId="2767"/>
            <ac:inkMk id="16" creationId="{486B6DA5-98FB-17C7-C11A-11CC1E96CBB8}"/>
          </ac:inkMkLst>
        </pc:inkChg>
        <pc:inkChg chg="add mod">
          <ac:chgData name="Jyotsna Rai" userId="444293d1d8b6cd46" providerId="LiveId" clId="{93F2B6B3-FD90-4C49-A7EE-28CE84B035E1}" dt="2024-06-15T07:27:45.735" v="5416" actId="1076"/>
          <ac:inkMkLst>
            <pc:docMk/>
            <pc:sldMk cId="3966130544" sldId="2767"/>
            <ac:inkMk id="17" creationId="{F8694A6A-284E-DDFA-2193-E7CED6623BDA}"/>
          </ac:inkMkLst>
        </pc:inkChg>
      </pc:sldChg>
      <pc:sldChg chg="addSp delSp modSp add mod">
        <pc:chgData name="Jyotsna Rai" userId="444293d1d8b6cd46" providerId="LiveId" clId="{93F2B6B3-FD90-4C49-A7EE-28CE84B035E1}" dt="2024-06-17T10:13:29.958" v="8425" actId="20577"/>
        <pc:sldMkLst>
          <pc:docMk/>
          <pc:sldMk cId="3377057727" sldId="2768"/>
        </pc:sldMkLst>
        <pc:spChg chg="mod">
          <ac:chgData name="Jyotsna Rai" userId="444293d1d8b6cd46" providerId="LiveId" clId="{93F2B6B3-FD90-4C49-A7EE-28CE84B035E1}" dt="2024-06-17T08:55:26.471" v="8182" actId="255"/>
          <ac:spMkLst>
            <pc:docMk/>
            <pc:sldMk cId="3377057727" sldId="2768"/>
            <ac:spMk id="2" creationId="{CEA49B6C-0C83-3843-7F79-B8175F27E599}"/>
          </ac:spMkLst>
        </pc:spChg>
        <pc:spChg chg="add del mod">
          <ac:chgData name="Jyotsna Rai" userId="444293d1d8b6cd46" providerId="LiveId" clId="{93F2B6B3-FD90-4C49-A7EE-28CE84B035E1}" dt="2024-06-14T16:16:35.859" v="3160" actId="478"/>
          <ac:spMkLst>
            <pc:docMk/>
            <pc:sldMk cId="3377057727" sldId="2768"/>
            <ac:spMk id="8" creationId="{9B787BDA-CE28-A426-324D-35574AE22089}"/>
          </ac:spMkLst>
        </pc:spChg>
        <pc:spChg chg="add del mod">
          <ac:chgData name="Jyotsna Rai" userId="444293d1d8b6cd46" providerId="LiveId" clId="{93F2B6B3-FD90-4C49-A7EE-28CE84B035E1}" dt="2024-06-14T16:16:02.123" v="3156" actId="478"/>
          <ac:spMkLst>
            <pc:docMk/>
            <pc:sldMk cId="3377057727" sldId="2768"/>
            <ac:spMk id="9" creationId="{D69CD2F4-6BC9-B018-81DF-29BC6E08F7E5}"/>
          </ac:spMkLst>
        </pc:spChg>
        <pc:spChg chg="add mod">
          <ac:chgData name="Jyotsna Rai" userId="444293d1d8b6cd46" providerId="LiveId" clId="{93F2B6B3-FD90-4C49-A7EE-28CE84B035E1}" dt="2024-06-14T16:50:44.967" v="3382" actId="14100"/>
          <ac:spMkLst>
            <pc:docMk/>
            <pc:sldMk cId="3377057727" sldId="2768"/>
            <ac:spMk id="10" creationId="{E1EDA719-5CA8-F8DD-A689-9E80EC07C16E}"/>
          </ac:spMkLst>
        </pc:spChg>
        <pc:spChg chg="add del mod">
          <ac:chgData name="Jyotsna Rai" userId="444293d1d8b6cd46" providerId="LiveId" clId="{93F2B6B3-FD90-4C49-A7EE-28CE84B035E1}" dt="2024-06-14T16:43:58.721" v="3250" actId="478"/>
          <ac:spMkLst>
            <pc:docMk/>
            <pc:sldMk cId="3377057727" sldId="2768"/>
            <ac:spMk id="15" creationId="{D522B38B-B296-1E3F-2EED-67B47865D515}"/>
          </ac:spMkLst>
        </pc:spChg>
        <pc:spChg chg="add mod">
          <ac:chgData name="Jyotsna Rai" userId="444293d1d8b6cd46" providerId="LiveId" clId="{93F2B6B3-FD90-4C49-A7EE-28CE84B035E1}" dt="2024-06-17T10:13:29.958" v="8425" actId="20577"/>
          <ac:spMkLst>
            <pc:docMk/>
            <pc:sldMk cId="3377057727" sldId="2768"/>
            <ac:spMk id="16" creationId="{898C9C58-E3F5-1CBD-70C5-E3A8BC1154B1}"/>
          </ac:spMkLst>
        </pc:spChg>
        <pc:graphicFrameChg chg="add mod">
          <ac:chgData name="Jyotsna Rai" userId="444293d1d8b6cd46" providerId="LiveId" clId="{93F2B6B3-FD90-4C49-A7EE-28CE84B035E1}" dt="2024-06-14T16:42:28.124" v="3232" actId="20577"/>
          <ac:graphicFrameMkLst>
            <pc:docMk/>
            <pc:sldMk cId="3377057727" sldId="2768"/>
            <ac:graphicFrameMk id="5" creationId="{56B5455C-7C7A-164B-6462-4D4C612068AB}"/>
          </ac:graphicFrameMkLst>
        </pc:graphicFrameChg>
        <pc:graphicFrameChg chg="add mod">
          <ac:chgData name="Jyotsna Rai" userId="444293d1d8b6cd46" providerId="LiveId" clId="{93F2B6B3-FD90-4C49-A7EE-28CE84B035E1}" dt="2024-06-14T16:49:29.187" v="3367" actId="14100"/>
          <ac:graphicFrameMkLst>
            <pc:docMk/>
            <pc:sldMk cId="3377057727" sldId="2768"/>
            <ac:graphicFrameMk id="14" creationId="{FBC4F7C4-441E-C4FB-72E4-004919FB6EAD}"/>
          </ac:graphicFrameMkLst>
        </pc:graphicFrameChg>
        <pc:picChg chg="mod">
          <ac:chgData name="Jyotsna Rai" userId="444293d1d8b6cd46" providerId="LiveId" clId="{93F2B6B3-FD90-4C49-A7EE-28CE84B035E1}" dt="2024-06-16T03:40:27.592" v="6710" actId="1076"/>
          <ac:picMkLst>
            <pc:docMk/>
            <pc:sldMk cId="3377057727" sldId="2768"/>
            <ac:picMk id="4" creationId="{C7A562BB-B5EB-53E1-D85D-CA7383AC4690}"/>
          </ac:picMkLst>
        </pc:picChg>
        <pc:inkChg chg="add del">
          <ac:chgData name="Jyotsna Rai" userId="444293d1d8b6cd46" providerId="LiveId" clId="{93F2B6B3-FD90-4C49-A7EE-28CE84B035E1}" dt="2024-06-14T16:01:14.461" v="2921" actId="9405"/>
          <ac:inkMkLst>
            <pc:docMk/>
            <pc:sldMk cId="3377057727" sldId="2768"/>
            <ac:inkMk id="6" creationId="{460CC5FE-E150-6DB3-D641-3B83F0C8A3EA}"/>
          </ac:inkMkLst>
        </pc:inkChg>
        <pc:inkChg chg="add del">
          <ac:chgData name="Jyotsna Rai" userId="444293d1d8b6cd46" providerId="LiveId" clId="{93F2B6B3-FD90-4C49-A7EE-28CE84B035E1}" dt="2024-06-14T16:06:17.327" v="2926" actId="478"/>
          <ac:inkMkLst>
            <pc:docMk/>
            <pc:sldMk cId="3377057727" sldId="2768"/>
            <ac:inkMk id="7" creationId="{75FE2CAD-9AC6-58B6-D8BA-D03D89BF483E}"/>
          </ac:inkMkLst>
        </pc:inkChg>
        <pc:inkChg chg="add del">
          <ac:chgData name="Jyotsna Rai" userId="444293d1d8b6cd46" providerId="LiveId" clId="{93F2B6B3-FD90-4C49-A7EE-28CE84B035E1}" dt="2024-06-14T16:19:45.745" v="3180" actId="9405"/>
          <ac:inkMkLst>
            <pc:docMk/>
            <pc:sldMk cId="3377057727" sldId="2768"/>
            <ac:inkMk id="12" creationId="{52057AE2-C130-A5FA-D82A-604EA840F866}"/>
          </ac:inkMkLst>
        </pc:inkChg>
        <pc:inkChg chg="add del">
          <ac:chgData name="Jyotsna Rai" userId="444293d1d8b6cd46" providerId="LiveId" clId="{93F2B6B3-FD90-4C49-A7EE-28CE84B035E1}" dt="2024-06-14T16:32:13.033" v="3206" actId="478"/>
          <ac:inkMkLst>
            <pc:docMk/>
            <pc:sldMk cId="3377057727" sldId="2768"/>
            <ac:inkMk id="13" creationId="{2DB97881-E311-C3EC-F983-A1E2A4F244A7}"/>
          </ac:inkMkLst>
        </pc:inkChg>
        <pc:inkChg chg="add">
          <ac:chgData name="Jyotsna Rai" userId="444293d1d8b6cd46" providerId="LiveId" clId="{93F2B6B3-FD90-4C49-A7EE-28CE84B035E1}" dt="2024-06-14T16:49:41.855" v="3368" actId="9405"/>
          <ac:inkMkLst>
            <pc:docMk/>
            <pc:sldMk cId="3377057727" sldId="2768"/>
            <ac:inkMk id="17" creationId="{A3C1EA63-14F4-8A26-855B-9E1D5283E667}"/>
          </ac:inkMkLst>
        </pc:inkChg>
        <pc:inkChg chg="add del">
          <ac:chgData name="Jyotsna Rai" userId="444293d1d8b6cd46" providerId="LiveId" clId="{93F2B6B3-FD90-4C49-A7EE-28CE84B035E1}" dt="2024-06-14T16:49:49.488" v="3370" actId="9405"/>
          <ac:inkMkLst>
            <pc:docMk/>
            <pc:sldMk cId="3377057727" sldId="2768"/>
            <ac:inkMk id="18" creationId="{97CCB3DF-E8AD-710C-85D7-ABCC3FB262DC}"/>
          </ac:inkMkLst>
        </pc:inkChg>
        <pc:inkChg chg="add del">
          <ac:chgData name="Jyotsna Rai" userId="444293d1d8b6cd46" providerId="LiveId" clId="{93F2B6B3-FD90-4C49-A7EE-28CE84B035E1}" dt="2024-06-14T16:49:54.964" v="3372" actId="9405"/>
          <ac:inkMkLst>
            <pc:docMk/>
            <pc:sldMk cId="3377057727" sldId="2768"/>
            <ac:inkMk id="19" creationId="{D6383F5C-3CAD-8CE7-752E-82C6216F2073}"/>
          </ac:inkMkLst>
        </pc:inkChg>
        <pc:inkChg chg="add del">
          <ac:chgData name="Jyotsna Rai" userId="444293d1d8b6cd46" providerId="LiveId" clId="{93F2B6B3-FD90-4C49-A7EE-28CE84B035E1}" dt="2024-06-14T16:49:59.582" v="3374" actId="9405"/>
          <ac:inkMkLst>
            <pc:docMk/>
            <pc:sldMk cId="3377057727" sldId="2768"/>
            <ac:inkMk id="20" creationId="{DA61D8DD-FDB5-FD90-C35B-E0A3B42CB813}"/>
          </ac:inkMkLst>
        </pc:inkChg>
        <pc:inkChg chg="add">
          <ac:chgData name="Jyotsna Rai" userId="444293d1d8b6cd46" providerId="LiveId" clId="{93F2B6B3-FD90-4C49-A7EE-28CE84B035E1}" dt="2024-06-14T16:50:02.519" v="3375" actId="9405"/>
          <ac:inkMkLst>
            <pc:docMk/>
            <pc:sldMk cId="3377057727" sldId="2768"/>
            <ac:inkMk id="22" creationId="{3506538C-84DF-87C8-9BDE-760728A7C336}"/>
          </ac:inkMkLst>
        </pc:inkChg>
        <pc:inkChg chg="add del">
          <ac:chgData name="Jyotsna Rai" userId="444293d1d8b6cd46" providerId="LiveId" clId="{93F2B6B3-FD90-4C49-A7EE-28CE84B035E1}" dt="2024-06-14T16:50:07.407" v="3377" actId="9405"/>
          <ac:inkMkLst>
            <pc:docMk/>
            <pc:sldMk cId="3377057727" sldId="2768"/>
            <ac:inkMk id="23" creationId="{CF8C7B8D-B842-584F-40B9-6F2E064075B6}"/>
          </ac:inkMkLst>
        </pc:inkChg>
      </pc:sldChg>
      <pc:sldChg chg="addSp delSp modSp add mod">
        <pc:chgData name="Jyotsna Rai" userId="444293d1d8b6cd46" providerId="LiveId" clId="{93F2B6B3-FD90-4C49-A7EE-28CE84B035E1}" dt="2024-06-17T08:52:31.202" v="8129" actId="115"/>
        <pc:sldMkLst>
          <pc:docMk/>
          <pc:sldMk cId="1388260117" sldId="2769"/>
        </pc:sldMkLst>
        <pc:spChg chg="add del mod">
          <ac:chgData name="Jyotsna Rai" userId="444293d1d8b6cd46" providerId="LiveId" clId="{93F2B6B3-FD90-4C49-A7EE-28CE84B035E1}" dt="2024-06-17T08:52:31.202" v="8129" actId="115"/>
          <ac:spMkLst>
            <pc:docMk/>
            <pc:sldMk cId="1388260117" sldId="2769"/>
            <ac:spMk id="2" creationId="{CEA49B6C-0C83-3843-7F79-B8175F27E599}"/>
          </ac:spMkLst>
        </pc:spChg>
        <pc:spChg chg="add del mod">
          <ac:chgData name="Jyotsna Rai" userId="444293d1d8b6cd46" providerId="LiveId" clId="{93F2B6B3-FD90-4C49-A7EE-28CE84B035E1}" dt="2024-06-16T03:05:34.427" v="6247" actId="478"/>
          <ac:spMkLst>
            <pc:docMk/>
            <pc:sldMk cId="1388260117" sldId="2769"/>
            <ac:spMk id="5" creationId="{354C674F-8868-9AEA-97EA-547AB99863D3}"/>
          </ac:spMkLst>
        </pc:spChg>
        <pc:spChg chg="add del mod">
          <ac:chgData name="Jyotsna Rai" userId="444293d1d8b6cd46" providerId="LiveId" clId="{93F2B6B3-FD90-4C49-A7EE-28CE84B035E1}" dt="2024-06-16T03:08:18.322" v="6285" actId="478"/>
          <ac:spMkLst>
            <pc:docMk/>
            <pc:sldMk cId="1388260117" sldId="2769"/>
            <ac:spMk id="6" creationId="{B10E1E1E-2CAD-B07A-6A24-5048F388D238}"/>
          </ac:spMkLst>
        </pc:spChg>
        <pc:spChg chg="add del mod">
          <ac:chgData name="Jyotsna Rai" userId="444293d1d8b6cd46" providerId="LiveId" clId="{93F2B6B3-FD90-4C49-A7EE-28CE84B035E1}" dt="2024-06-16T03:08:20.845" v="6286" actId="478"/>
          <ac:spMkLst>
            <pc:docMk/>
            <pc:sldMk cId="1388260117" sldId="2769"/>
            <ac:spMk id="7" creationId="{B77C8603-7520-003D-633C-0D795E2582B2}"/>
          </ac:spMkLst>
        </pc:spChg>
        <pc:spChg chg="add del mod">
          <ac:chgData name="Jyotsna Rai" userId="444293d1d8b6cd46" providerId="LiveId" clId="{93F2B6B3-FD90-4C49-A7EE-28CE84B035E1}" dt="2024-06-16T03:08:15.637" v="6284" actId="478"/>
          <ac:spMkLst>
            <pc:docMk/>
            <pc:sldMk cId="1388260117" sldId="2769"/>
            <ac:spMk id="8" creationId="{6D74F4FE-93E7-FAC8-E298-B4026F37824F}"/>
          </ac:spMkLst>
        </pc:spChg>
        <pc:spChg chg="add mod">
          <ac:chgData name="Jyotsna Rai" userId="444293d1d8b6cd46" providerId="LiveId" clId="{93F2B6B3-FD90-4C49-A7EE-28CE84B035E1}" dt="2024-06-16T03:10:19.440" v="6379" actId="1076"/>
          <ac:spMkLst>
            <pc:docMk/>
            <pc:sldMk cId="1388260117" sldId="2769"/>
            <ac:spMk id="9" creationId="{C86E16C5-5FF5-E5D1-9993-82A3086DA1A5}"/>
          </ac:spMkLst>
        </pc:spChg>
        <pc:spChg chg="add del mod">
          <ac:chgData name="Jyotsna Rai" userId="444293d1d8b6cd46" providerId="LiveId" clId="{93F2B6B3-FD90-4C49-A7EE-28CE84B035E1}" dt="2024-06-16T03:08:41.534" v="6290" actId="478"/>
          <ac:spMkLst>
            <pc:docMk/>
            <pc:sldMk cId="1388260117" sldId="2769"/>
            <ac:spMk id="10" creationId="{61C9AC3E-D1E9-061C-A93F-D271BF2E38B1}"/>
          </ac:spMkLst>
        </pc:spChg>
        <pc:spChg chg="add del mod">
          <ac:chgData name="Jyotsna Rai" userId="444293d1d8b6cd46" providerId="LiveId" clId="{93F2B6B3-FD90-4C49-A7EE-28CE84B035E1}" dt="2024-06-16T03:12:27.657" v="6467" actId="478"/>
          <ac:spMkLst>
            <pc:docMk/>
            <pc:sldMk cId="1388260117" sldId="2769"/>
            <ac:spMk id="12" creationId="{155D49B3-7525-D51B-E131-4A972ACEFDA9}"/>
          </ac:spMkLst>
        </pc:spChg>
        <pc:spChg chg="add del mod">
          <ac:chgData name="Jyotsna Rai" userId="444293d1d8b6cd46" providerId="LiveId" clId="{93F2B6B3-FD90-4C49-A7EE-28CE84B035E1}" dt="2024-06-16T03:12:23.924" v="6466" actId="478"/>
          <ac:spMkLst>
            <pc:docMk/>
            <pc:sldMk cId="1388260117" sldId="2769"/>
            <ac:spMk id="13" creationId="{74ACF1DD-7C20-1F9E-8614-FAE015634BCD}"/>
          </ac:spMkLst>
        </pc:spChg>
        <pc:spChg chg="add del mod">
          <ac:chgData name="Jyotsna Rai" userId="444293d1d8b6cd46" providerId="LiveId" clId="{93F2B6B3-FD90-4C49-A7EE-28CE84B035E1}" dt="2024-06-16T03:10:30.954" v="6382" actId="478"/>
          <ac:spMkLst>
            <pc:docMk/>
            <pc:sldMk cId="1388260117" sldId="2769"/>
            <ac:spMk id="14" creationId="{3920B7A2-5DAE-DDC0-7E04-7930F73EA600}"/>
          </ac:spMkLst>
        </pc:spChg>
        <pc:spChg chg="add mod">
          <ac:chgData name="Jyotsna Rai" userId="444293d1d8b6cd46" providerId="LiveId" clId="{93F2B6B3-FD90-4C49-A7EE-28CE84B035E1}" dt="2024-06-16T03:12:13.190" v="6464" actId="1076"/>
          <ac:spMkLst>
            <pc:docMk/>
            <pc:sldMk cId="1388260117" sldId="2769"/>
            <ac:spMk id="16" creationId="{B668611E-C73C-C2BB-9C14-8C8BBDBE9616}"/>
          </ac:spMkLst>
        </pc:spChg>
        <pc:spChg chg="add mod">
          <ac:chgData name="Jyotsna Rai" userId="444293d1d8b6cd46" providerId="LiveId" clId="{93F2B6B3-FD90-4C49-A7EE-28CE84B035E1}" dt="2024-06-16T03:16:52.615" v="6583" actId="14100"/>
          <ac:spMkLst>
            <pc:docMk/>
            <pc:sldMk cId="1388260117" sldId="2769"/>
            <ac:spMk id="18" creationId="{A5CA962C-4F39-B11C-60B7-F6379222DB9F}"/>
          </ac:spMkLst>
        </pc:spChg>
        <pc:spChg chg="add mod">
          <ac:chgData name="Jyotsna Rai" userId="444293d1d8b6cd46" providerId="LiveId" clId="{93F2B6B3-FD90-4C49-A7EE-28CE84B035E1}" dt="2024-06-16T03:18:07.325" v="6592"/>
          <ac:spMkLst>
            <pc:docMk/>
            <pc:sldMk cId="1388260117" sldId="2769"/>
            <ac:spMk id="20" creationId="{912909AF-F6BA-8B7A-13C7-D651206A94B6}"/>
          </ac:spMkLst>
        </pc:spChg>
        <pc:graphicFrameChg chg="add mod">
          <ac:chgData name="Jyotsna Rai" userId="444293d1d8b6cd46" providerId="LiveId" clId="{93F2B6B3-FD90-4C49-A7EE-28CE84B035E1}" dt="2024-06-16T03:10:24.559" v="6380" actId="1076"/>
          <ac:graphicFrameMkLst>
            <pc:docMk/>
            <pc:sldMk cId="1388260117" sldId="2769"/>
            <ac:graphicFrameMk id="15" creationId="{8B05C1A8-F10C-4306-A4F8-5DD92403D8AA}"/>
          </ac:graphicFrameMkLst>
        </pc:graphicFrameChg>
        <pc:graphicFrameChg chg="add mod">
          <ac:chgData name="Jyotsna Rai" userId="444293d1d8b6cd46" providerId="LiveId" clId="{93F2B6B3-FD90-4C49-A7EE-28CE84B035E1}" dt="2024-06-16T03:12:08.778" v="6463" actId="1076"/>
          <ac:graphicFrameMkLst>
            <pc:docMk/>
            <pc:sldMk cId="1388260117" sldId="2769"/>
            <ac:graphicFrameMk id="17" creationId="{7A4AAF40-915D-BD18-0046-38DCCFA2C9F0}"/>
          </ac:graphicFrameMkLst>
        </pc:graphicFrameChg>
        <pc:graphicFrameChg chg="add mod">
          <ac:chgData name="Jyotsna Rai" userId="444293d1d8b6cd46" providerId="LiveId" clId="{93F2B6B3-FD90-4C49-A7EE-28CE84B035E1}" dt="2024-06-16T03:13:20.058" v="6472" actId="1076"/>
          <ac:graphicFrameMkLst>
            <pc:docMk/>
            <pc:sldMk cId="1388260117" sldId="2769"/>
            <ac:graphicFrameMk id="19" creationId="{F0AD7A54-6293-D1BB-7C30-C3ABDC2DE179}"/>
          </ac:graphicFrameMkLst>
        </pc:graphicFrameChg>
        <pc:graphicFrameChg chg="add mod">
          <ac:chgData name="Jyotsna Rai" userId="444293d1d8b6cd46" providerId="LiveId" clId="{93F2B6B3-FD90-4C49-A7EE-28CE84B035E1}" dt="2024-06-16T03:16:57.527" v="6584" actId="14100"/>
          <ac:graphicFrameMkLst>
            <pc:docMk/>
            <pc:sldMk cId="1388260117" sldId="2769"/>
            <ac:graphicFrameMk id="22" creationId="{8A2035B9-A0FD-EBC1-B7D0-EA9AEEF4EBE5}"/>
          </ac:graphicFrameMkLst>
        </pc:graphicFrameChg>
        <pc:picChg chg="mod">
          <ac:chgData name="Jyotsna Rai" userId="444293d1d8b6cd46" providerId="LiveId" clId="{93F2B6B3-FD90-4C49-A7EE-28CE84B035E1}" dt="2024-06-16T03:18:23.753" v="6593" actId="1076"/>
          <ac:picMkLst>
            <pc:docMk/>
            <pc:sldMk cId="1388260117" sldId="2769"/>
            <ac:picMk id="4" creationId="{C7A562BB-B5EB-53E1-D85D-CA7383AC4690}"/>
          </ac:picMkLst>
        </pc:picChg>
      </pc:sldChg>
      <pc:sldChg chg="addSp modSp add mod ord">
        <pc:chgData name="Jyotsna Rai" userId="444293d1d8b6cd46" providerId="LiveId" clId="{93F2B6B3-FD90-4C49-A7EE-28CE84B035E1}" dt="2024-06-17T11:09:03.475" v="8486" actId="20577"/>
        <pc:sldMkLst>
          <pc:docMk/>
          <pc:sldMk cId="3390457442" sldId="2770"/>
        </pc:sldMkLst>
        <pc:spChg chg="add mod">
          <ac:chgData name="Jyotsna Rai" userId="444293d1d8b6cd46" providerId="LiveId" clId="{93F2B6B3-FD90-4C49-A7EE-28CE84B035E1}" dt="2024-06-13T16:20:53.708" v="832" actId="2711"/>
          <ac:spMkLst>
            <pc:docMk/>
            <pc:sldMk cId="3390457442" sldId="2770"/>
            <ac:spMk id="5" creationId="{D0DA0C72-ABB3-6F70-7F57-4752E5282236}"/>
          </ac:spMkLst>
        </pc:spChg>
        <pc:spChg chg="add mod">
          <ac:chgData name="Jyotsna Rai" userId="444293d1d8b6cd46" providerId="LiveId" clId="{93F2B6B3-FD90-4C49-A7EE-28CE84B035E1}" dt="2024-06-17T06:30:21.014" v="7639" actId="20577"/>
          <ac:spMkLst>
            <pc:docMk/>
            <pc:sldMk cId="3390457442" sldId="2770"/>
            <ac:spMk id="6" creationId="{6FB9E319-FD01-C6FD-7D14-71CC8C00E248}"/>
          </ac:spMkLst>
        </pc:spChg>
        <pc:graphicFrameChg chg="add mod modGraphic">
          <ac:chgData name="Jyotsna Rai" userId="444293d1d8b6cd46" providerId="LiveId" clId="{93F2B6B3-FD90-4C49-A7EE-28CE84B035E1}" dt="2024-06-17T11:09:03.475" v="8486" actId="20577"/>
          <ac:graphicFrameMkLst>
            <pc:docMk/>
            <pc:sldMk cId="3390457442" sldId="2770"/>
            <ac:graphicFrameMk id="7" creationId="{65B1BD63-D0BC-DAB2-54CD-865B45E10171}"/>
          </ac:graphicFrameMkLst>
        </pc:graphicFrameChg>
        <pc:picChg chg="mod">
          <ac:chgData name="Jyotsna Rai" userId="444293d1d8b6cd46" providerId="LiveId" clId="{93F2B6B3-FD90-4C49-A7EE-28CE84B035E1}" dt="2024-06-16T03:39:35.677" v="6703" actId="1076"/>
          <ac:picMkLst>
            <pc:docMk/>
            <pc:sldMk cId="3390457442" sldId="2770"/>
            <ac:picMk id="4" creationId="{C7A562BB-B5EB-53E1-D85D-CA7383AC4690}"/>
          </ac:picMkLst>
        </pc:picChg>
      </pc:sldChg>
      <pc:sldChg chg="addSp delSp modSp add mod">
        <pc:chgData name="Jyotsna Rai" userId="444293d1d8b6cd46" providerId="LiveId" clId="{93F2B6B3-FD90-4C49-A7EE-28CE84B035E1}" dt="2024-06-17T11:24:01.396" v="8489" actId="115"/>
        <pc:sldMkLst>
          <pc:docMk/>
          <pc:sldMk cId="1013279102" sldId="2771"/>
        </pc:sldMkLst>
        <pc:spChg chg="add mod">
          <ac:chgData name="Jyotsna Rai" userId="444293d1d8b6cd46" providerId="LiveId" clId="{93F2B6B3-FD90-4C49-A7EE-28CE84B035E1}" dt="2024-06-14T11:38:58.645" v="860" actId="115"/>
          <ac:spMkLst>
            <pc:docMk/>
            <pc:sldMk cId="1013279102" sldId="2771"/>
            <ac:spMk id="5" creationId="{176AD188-5B77-5639-B8B3-587A9F9EEB40}"/>
          </ac:spMkLst>
        </pc:spChg>
        <pc:spChg chg="add mod">
          <ac:chgData name="Jyotsna Rai" userId="444293d1d8b6cd46" providerId="LiveId" clId="{93F2B6B3-FD90-4C49-A7EE-28CE84B035E1}" dt="2024-06-17T11:24:01.396" v="8489" actId="115"/>
          <ac:spMkLst>
            <pc:docMk/>
            <pc:sldMk cId="1013279102" sldId="2771"/>
            <ac:spMk id="6" creationId="{E9824009-0B30-816A-A028-950B3CB1089D}"/>
          </ac:spMkLst>
        </pc:spChg>
        <pc:spChg chg="add del mod">
          <ac:chgData name="Jyotsna Rai" userId="444293d1d8b6cd46" providerId="LiveId" clId="{93F2B6B3-FD90-4C49-A7EE-28CE84B035E1}" dt="2024-06-14T12:04:10.423" v="1532" actId="478"/>
          <ac:spMkLst>
            <pc:docMk/>
            <pc:sldMk cId="1013279102" sldId="2771"/>
            <ac:spMk id="7" creationId="{B5E24A1B-447F-C9F0-26C3-79C47B88B041}"/>
          </ac:spMkLst>
        </pc:spChg>
        <pc:spChg chg="add mod">
          <ac:chgData name="Jyotsna Rai" userId="444293d1d8b6cd46" providerId="LiveId" clId="{93F2B6B3-FD90-4C49-A7EE-28CE84B035E1}" dt="2024-06-15T09:07:33.583" v="6158" actId="1076"/>
          <ac:spMkLst>
            <pc:docMk/>
            <pc:sldMk cId="1013279102" sldId="2771"/>
            <ac:spMk id="8" creationId="{83013AB3-2C40-88EC-3A24-54A5303A16C9}"/>
          </ac:spMkLst>
        </pc:spChg>
        <pc:spChg chg="add mod">
          <ac:chgData name="Jyotsna Rai" userId="444293d1d8b6cd46" providerId="LiveId" clId="{93F2B6B3-FD90-4C49-A7EE-28CE84B035E1}" dt="2024-06-15T09:07:22.985" v="6156" actId="14100"/>
          <ac:spMkLst>
            <pc:docMk/>
            <pc:sldMk cId="1013279102" sldId="2771"/>
            <ac:spMk id="9" creationId="{9F385592-989E-3F26-325E-D83DD83B7CD7}"/>
          </ac:spMkLst>
        </pc:spChg>
        <pc:spChg chg="add mod">
          <ac:chgData name="Jyotsna Rai" userId="444293d1d8b6cd46" providerId="LiveId" clId="{93F2B6B3-FD90-4C49-A7EE-28CE84B035E1}" dt="2024-06-15T09:33:10.382" v="6173" actId="20577"/>
          <ac:spMkLst>
            <pc:docMk/>
            <pc:sldMk cId="1013279102" sldId="2771"/>
            <ac:spMk id="10" creationId="{43B100EF-64D5-6F1F-8F3C-038EBCC8B493}"/>
          </ac:spMkLst>
        </pc:spChg>
        <pc:picChg chg="mod">
          <ac:chgData name="Jyotsna Rai" userId="444293d1d8b6cd46" providerId="LiveId" clId="{93F2B6B3-FD90-4C49-A7EE-28CE84B035E1}" dt="2024-06-16T03:39:53.857" v="6706" actId="1076"/>
          <ac:picMkLst>
            <pc:docMk/>
            <pc:sldMk cId="1013279102" sldId="2771"/>
            <ac:picMk id="4" creationId="{C7A562BB-B5EB-53E1-D85D-CA7383AC4690}"/>
          </ac:picMkLst>
        </pc:picChg>
      </pc:sldChg>
      <pc:sldChg chg="addSp delSp modSp add mod">
        <pc:chgData name="Jyotsna Rai" userId="444293d1d8b6cd46" providerId="LiveId" clId="{93F2B6B3-FD90-4C49-A7EE-28CE84B035E1}" dt="2024-06-17T08:50:30.934" v="8061" actId="1076"/>
        <pc:sldMkLst>
          <pc:docMk/>
          <pc:sldMk cId="1984683408" sldId="2772"/>
        </pc:sldMkLst>
        <pc:spChg chg="del mod">
          <ac:chgData name="Jyotsna Rai" userId="444293d1d8b6cd46" providerId="LiveId" clId="{93F2B6B3-FD90-4C49-A7EE-28CE84B035E1}" dt="2024-06-17T08:49:08.797" v="8042" actId="478"/>
          <ac:spMkLst>
            <pc:docMk/>
            <pc:sldMk cId="1984683408" sldId="2772"/>
            <ac:spMk id="2" creationId="{CEA49B6C-0C83-3843-7F79-B8175F27E599}"/>
          </ac:spMkLst>
        </pc:spChg>
        <pc:spChg chg="add mod">
          <ac:chgData name="Jyotsna Rai" userId="444293d1d8b6cd46" providerId="LiveId" clId="{93F2B6B3-FD90-4C49-A7EE-28CE84B035E1}" dt="2024-06-17T08:49:46.416" v="8053" actId="1076"/>
          <ac:spMkLst>
            <pc:docMk/>
            <pc:sldMk cId="1984683408" sldId="2772"/>
            <ac:spMk id="5" creationId="{7F82C1CF-CB9B-70D4-8EE2-2DFC89D1E7A0}"/>
          </ac:spMkLst>
        </pc:spChg>
        <pc:picChg chg="del mod">
          <ac:chgData name="Jyotsna Rai" userId="444293d1d8b6cd46" providerId="LiveId" clId="{93F2B6B3-FD90-4C49-A7EE-28CE84B035E1}" dt="2024-06-17T08:49:33.797" v="8051" actId="478"/>
          <ac:picMkLst>
            <pc:docMk/>
            <pc:sldMk cId="1984683408" sldId="2772"/>
            <ac:picMk id="3" creationId="{80C79830-0393-2563-FE82-D38D818684EE}"/>
          </ac:picMkLst>
        </pc:picChg>
        <pc:picChg chg="del mod">
          <ac:chgData name="Jyotsna Rai" userId="444293d1d8b6cd46" providerId="LiveId" clId="{93F2B6B3-FD90-4C49-A7EE-28CE84B035E1}" dt="2024-06-17T08:49:36.410" v="8052" actId="478"/>
          <ac:picMkLst>
            <pc:docMk/>
            <pc:sldMk cId="1984683408" sldId="2772"/>
            <ac:picMk id="4" creationId="{C7A562BB-B5EB-53E1-D85D-CA7383AC4690}"/>
          </ac:picMkLst>
        </pc:picChg>
        <pc:picChg chg="add del mod">
          <ac:chgData name="Jyotsna Rai" userId="444293d1d8b6cd46" providerId="LiveId" clId="{93F2B6B3-FD90-4C49-A7EE-28CE84B035E1}" dt="2024-06-16T16:01:31.369" v="7069" actId="478"/>
          <ac:picMkLst>
            <pc:docMk/>
            <pc:sldMk cId="1984683408" sldId="2772"/>
            <ac:picMk id="6" creationId="{1D1615B7-7F13-C203-E59E-6D1C03B7540D}"/>
          </ac:picMkLst>
        </pc:picChg>
        <pc:picChg chg="add mod">
          <ac:chgData name="Jyotsna Rai" userId="444293d1d8b6cd46" providerId="LiveId" clId="{93F2B6B3-FD90-4C49-A7EE-28CE84B035E1}" dt="2024-06-17T07:03:38.307" v="7954" actId="1076"/>
          <ac:picMkLst>
            <pc:docMk/>
            <pc:sldMk cId="1984683408" sldId="2772"/>
            <ac:picMk id="6" creationId="{D996B690-85E3-B2CC-B0A5-85C9FD5D7C9A}"/>
          </ac:picMkLst>
        </pc:picChg>
        <pc:picChg chg="add del mod">
          <ac:chgData name="Jyotsna Rai" userId="444293d1d8b6cd46" providerId="LiveId" clId="{93F2B6B3-FD90-4C49-A7EE-28CE84B035E1}" dt="2024-06-17T06:59:59.357" v="7943" actId="478"/>
          <ac:picMkLst>
            <pc:docMk/>
            <pc:sldMk cId="1984683408" sldId="2772"/>
            <ac:picMk id="7" creationId="{30E4EECA-1433-FEBF-2F0A-D73E907FBF53}"/>
          </ac:picMkLst>
        </pc:picChg>
        <pc:picChg chg="add mod">
          <ac:chgData name="Jyotsna Rai" userId="444293d1d8b6cd46" providerId="LiveId" clId="{93F2B6B3-FD90-4C49-A7EE-28CE84B035E1}" dt="2024-06-17T08:50:10.269" v="8058"/>
          <ac:picMkLst>
            <pc:docMk/>
            <pc:sldMk cId="1984683408" sldId="2772"/>
            <ac:picMk id="7" creationId="{467B829D-1DE1-58A1-9609-6D7100DB2FE5}"/>
          </ac:picMkLst>
        </pc:picChg>
        <pc:picChg chg="add mod">
          <ac:chgData name="Jyotsna Rai" userId="444293d1d8b6cd46" providerId="LiveId" clId="{93F2B6B3-FD90-4C49-A7EE-28CE84B035E1}" dt="2024-06-17T08:50:30.934" v="8061" actId="1076"/>
          <ac:picMkLst>
            <pc:docMk/>
            <pc:sldMk cId="1984683408" sldId="2772"/>
            <ac:picMk id="8" creationId="{371E4B9C-63A0-F7CA-034C-E8DF1E81B151}"/>
          </ac:picMkLst>
        </pc:picChg>
        <pc:picChg chg="add del mod">
          <ac:chgData name="Jyotsna Rai" userId="444293d1d8b6cd46" providerId="LiveId" clId="{93F2B6B3-FD90-4C49-A7EE-28CE84B035E1}" dt="2024-06-16T16:01:33.175" v="7070" actId="478"/>
          <ac:picMkLst>
            <pc:docMk/>
            <pc:sldMk cId="1984683408" sldId="2772"/>
            <ac:picMk id="8" creationId="{BD1A6BCC-029B-3BB3-0EE7-55B691AAD767}"/>
          </ac:picMkLst>
        </pc:picChg>
        <pc:picChg chg="add mod">
          <ac:chgData name="Jyotsna Rai" userId="444293d1d8b6cd46" providerId="LiveId" clId="{93F2B6B3-FD90-4C49-A7EE-28CE84B035E1}" dt="2024-06-17T07:03:52.550" v="7955" actId="1076"/>
          <ac:picMkLst>
            <pc:docMk/>
            <pc:sldMk cId="1984683408" sldId="2772"/>
            <ac:picMk id="10" creationId="{A63B9482-66D9-2FA5-0B83-2707A9E99930}"/>
          </ac:picMkLst>
        </pc:picChg>
      </pc:sldChg>
      <pc:sldChg chg="addSp modSp add mod">
        <pc:chgData name="Jyotsna Rai" userId="444293d1d8b6cd46" providerId="LiveId" clId="{93F2B6B3-FD90-4C49-A7EE-28CE84B035E1}" dt="2024-06-16T03:41:27.855" v="6716" actId="1076"/>
        <pc:sldMkLst>
          <pc:docMk/>
          <pc:sldMk cId="2561776616" sldId="2773"/>
        </pc:sldMkLst>
        <pc:spChg chg="add mod">
          <ac:chgData name="Jyotsna Rai" userId="444293d1d8b6cd46" providerId="LiveId" clId="{93F2B6B3-FD90-4C49-A7EE-28CE84B035E1}" dt="2024-06-14T18:16:08.608" v="3594" actId="14100"/>
          <ac:spMkLst>
            <pc:docMk/>
            <pc:sldMk cId="2561776616" sldId="2773"/>
            <ac:spMk id="5" creationId="{CB3F97CA-5FC1-AAE2-300C-8479F64139B9}"/>
          </ac:spMkLst>
        </pc:spChg>
        <pc:picChg chg="mod">
          <ac:chgData name="Jyotsna Rai" userId="444293d1d8b6cd46" providerId="LiveId" clId="{93F2B6B3-FD90-4C49-A7EE-28CE84B035E1}" dt="2024-06-16T03:41:27.855" v="6716" actId="1076"/>
          <ac:picMkLst>
            <pc:docMk/>
            <pc:sldMk cId="2561776616" sldId="2773"/>
            <ac:picMk id="4" creationId="{C7A562BB-B5EB-53E1-D85D-CA7383AC4690}"/>
          </ac:picMkLst>
        </pc:picChg>
        <pc:picChg chg="add mod">
          <ac:chgData name="Jyotsna Rai" userId="444293d1d8b6cd46" providerId="LiveId" clId="{93F2B6B3-FD90-4C49-A7EE-28CE84B035E1}" dt="2024-06-14T18:30:25.074" v="3622" actId="1076"/>
          <ac:picMkLst>
            <pc:docMk/>
            <pc:sldMk cId="2561776616" sldId="2773"/>
            <ac:picMk id="6" creationId="{313724FE-8AC9-47B1-9356-CA04EF6B2B62}"/>
          </ac:picMkLst>
        </pc:picChg>
        <pc:picChg chg="add mod">
          <ac:chgData name="Jyotsna Rai" userId="444293d1d8b6cd46" providerId="LiveId" clId="{93F2B6B3-FD90-4C49-A7EE-28CE84B035E1}" dt="2024-06-14T18:30:20.038" v="3621" actId="14100"/>
          <ac:picMkLst>
            <pc:docMk/>
            <pc:sldMk cId="2561776616" sldId="2773"/>
            <ac:picMk id="8" creationId="{31BB6649-393B-6376-5C77-0910CEDC5F65}"/>
          </ac:picMkLst>
        </pc:picChg>
        <pc:picChg chg="add mod">
          <ac:chgData name="Jyotsna Rai" userId="444293d1d8b6cd46" providerId="LiveId" clId="{93F2B6B3-FD90-4C49-A7EE-28CE84B035E1}" dt="2024-06-14T18:30:27.893" v="3623" actId="1076"/>
          <ac:picMkLst>
            <pc:docMk/>
            <pc:sldMk cId="2561776616" sldId="2773"/>
            <ac:picMk id="10" creationId="{1F053A87-3A2E-96FE-A4D3-1483899F3E5A}"/>
          </ac:picMkLst>
        </pc:picChg>
      </pc:sldChg>
      <pc:sldChg chg="addSp delSp modSp add del mod ord">
        <pc:chgData name="Jyotsna Rai" userId="444293d1d8b6cd46" providerId="LiveId" clId="{93F2B6B3-FD90-4C49-A7EE-28CE84B035E1}" dt="2024-06-16T02:45:10.753" v="6187" actId="47"/>
        <pc:sldMkLst>
          <pc:docMk/>
          <pc:sldMk cId="693100336" sldId="2774"/>
        </pc:sldMkLst>
        <pc:spChg chg="del">
          <ac:chgData name="Jyotsna Rai" userId="444293d1d8b6cd46" providerId="LiveId" clId="{93F2B6B3-FD90-4C49-A7EE-28CE84B035E1}" dt="2024-06-15T09:00:24.083" v="6104" actId="478"/>
          <ac:spMkLst>
            <pc:docMk/>
            <pc:sldMk cId="693100336" sldId="2774"/>
            <ac:spMk id="5" creationId="{30FAB88E-A72A-912D-7293-27CD4032F245}"/>
          </ac:spMkLst>
        </pc:spChg>
        <pc:spChg chg="del">
          <ac:chgData name="Jyotsna Rai" userId="444293d1d8b6cd46" providerId="LiveId" clId="{93F2B6B3-FD90-4C49-A7EE-28CE84B035E1}" dt="2024-06-15T09:00:26.172" v="6105" actId="478"/>
          <ac:spMkLst>
            <pc:docMk/>
            <pc:sldMk cId="693100336" sldId="2774"/>
            <ac:spMk id="6" creationId="{74DFFAEE-004D-8ADA-DBB9-C902A1A99E2B}"/>
          </ac:spMkLst>
        </pc:spChg>
        <pc:spChg chg="add mod">
          <ac:chgData name="Jyotsna Rai" userId="444293d1d8b6cd46" providerId="LiveId" clId="{93F2B6B3-FD90-4C49-A7EE-28CE84B035E1}" dt="2024-06-15T09:01:07.952" v="6108" actId="14100"/>
          <ac:spMkLst>
            <pc:docMk/>
            <pc:sldMk cId="693100336" sldId="2774"/>
            <ac:spMk id="10" creationId="{3DA54022-2FF5-51E9-8B8D-E31DF1D5F009}"/>
          </ac:spMkLst>
        </pc:spChg>
        <pc:spChg chg="add mod">
          <ac:chgData name="Jyotsna Rai" userId="444293d1d8b6cd46" providerId="LiveId" clId="{93F2B6B3-FD90-4C49-A7EE-28CE84B035E1}" dt="2024-06-15T09:08:20.736" v="6161" actId="1076"/>
          <ac:spMkLst>
            <pc:docMk/>
            <pc:sldMk cId="693100336" sldId="2774"/>
            <ac:spMk id="13" creationId="{5AC513A4-B042-1D0B-1C6D-25913F85C7D7}"/>
          </ac:spMkLst>
        </pc:spChg>
        <pc:picChg chg="del">
          <ac:chgData name="Jyotsna Rai" userId="444293d1d8b6cd46" providerId="LiveId" clId="{93F2B6B3-FD90-4C49-A7EE-28CE84B035E1}" dt="2024-06-15T09:00:19.606" v="6102" actId="478"/>
          <ac:picMkLst>
            <pc:docMk/>
            <pc:sldMk cId="693100336" sldId="2774"/>
            <ac:picMk id="7" creationId="{1C13A0EB-692B-E69A-8C30-81FE9B8F71A7}"/>
          </ac:picMkLst>
        </pc:picChg>
        <pc:picChg chg="del">
          <ac:chgData name="Jyotsna Rai" userId="444293d1d8b6cd46" providerId="LiveId" clId="{93F2B6B3-FD90-4C49-A7EE-28CE84B035E1}" dt="2024-06-15T09:00:21.554" v="6103" actId="478"/>
          <ac:picMkLst>
            <pc:docMk/>
            <pc:sldMk cId="693100336" sldId="2774"/>
            <ac:picMk id="9" creationId="{80CF75DF-0649-15CE-BD90-34AFE49E7306}"/>
          </ac:picMkLst>
        </pc:picChg>
      </pc:sldChg>
      <pc:sldChg chg="add del">
        <pc:chgData name="Jyotsna Rai" userId="444293d1d8b6cd46" providerId="LiveId" clId="{93F2B6B3-FD90-4C49-A7EE-28CE84B035E1}" dt="2024-06-15T07:34:16.990" v="5631" actId="2890"/>
        <pc:sldMkLst>
          <pc:docMk/>
          <pc:sldMk cId="1934976432" sldId="2774"/>
        </pc:sldMkLst>
      </pc:sldChg>
      <pc:sldChg chg="modSp add del mod">
        <pc:chgData name="Jyotsna Rai" userId="444293d1d8b6cd46" providerId="LiveId" clId="{93F2B6B3-FD90-4C49-A7EE-28CE84B035E1}" dt="2024-06-14T21:10:50.146" v="4863" actId="47"/>
        <pc:sldMkLst>
          <pc:docMk/>
          <pc:sldMk cId="3298988093" sldId="2774"/>
        </pc:sldMkLst>
        <pc:spChg chg="mod">
          <ac:chgData name="Jyotsna Rai" userId="444293d1d8b6cd46" providerId="LiveId" clId="{93F2B6B3-FD90-4C49-A7EE-28CE84B035E1}" dt="2024-06-14T20:59:56.098" v="4722" actId="20577"/>
          <ac:spMkLst>
            <pc:docMk/>
            <pc:sldMk cId="3298988093" sldId="2774"/>
            <ac:spMk id="6" creationId="{6FB9E319-FD01-C6FD-7D14-71CC8C00E248}"/>
          </ac:spMkLst>
        </pc:spChg>
      </pc:sldChg>
      <pc:sldChg chg="addSp delSp modSp add mod">
        <pc:chgData name="Jyotsna Rai" userId="444293d1d8b6cd46" providerId="LiveId" clId="{93F2B6B3-FD90-4C49-A7EE-28CE84B035E1}" dt="2024-06-17T10:04:46.708" v="8416" actId="1076"/>
        <pc:sldMkLst>
          <pc:docMk/>
          <pc:sldMk cId="3766241498" sldId="2774"/>
        </pc:sldMkLst>
        <pc:spChg chg="mod">
          <ac:chgData name="Jyotsna Rai" userId="444293d1d8b6cd46" providerId="LiveId" clId="{93F2B6B3-FD90-4C49-A7EE-28CE84B035E1}" dt="2024-06-17T08:47:49.123" v="8020" actId="115"/>
          <ac:spMkLst>
            <pc:docMk/>
            <pc:sldMk cId="3766241498" sldId="2774"/>
            <ac:spMk id="2" creationId="{CEA49B6C-0C83-3843-7F79-B8175F27E599}"/>
          </ac:spMkLst>
        </pc:spChg>
        <pc:spChg chg="del">
          <ac:chgData name="Jyotsna Rai" userId="444293d1d8b6cd46" providerId="LiveId" clId="{93F2B6B3-FD90-4C49-A7EE-28CE84B035E1}" dt="2024-06-16T03:18:40.707" v="6594" actId="478"/>
          <ac:spMkLst>
            <pc:docMk/>
            <pc:sldMk cId="3766241498" sldId="2774"/>
            <ac:spMk id="5" creationId="{354C674F-8868-9AEA-97EA-547AB99863D3}"/>
          </ac:spMkLst>
        </pc:spChg>
        <pc:picChg chg="mod">
          <ac:chgData name="Jyotsna Rai" userId="444293d1d8b6cd46" providerId="LiveId" clId="{93F2B6B3-FD90-4C49-A7EE-28CE84B035E1}" dt="2024-06-16T03:40:55.477" v="6712" actId="1076"/>
          <ac:picMkLst>
            <pc:docMk/>
            <pc:sldMk cId="3766241498" sldId="2774"/>
            <ac:picMk id="4" creationId="{C7A562BB-B5EB-53E1-D85D-CA7383AC4690}"/>
          </ac:picMkLst>
        </pc:picChg>
        <pc:picChg chg="add mod">
          <ac:chgData name="Jyotsna Rai" userId="444293d1d8b6cd46" providerId="LiveId" clId="{93F2B6B3-FD90-4C49-A7EE-28CE84B035E1}" dt="2024-06-16T16:01:19.967" v="7068" actId="1076"/>
          <ac:picMkLst>
            <pc:docMk/>
            <pc:sldMk cId="3766241498" sldId="2774"/>
            <ac:picMk id="6" creationId="{68407D06-E74A-FD3B-2AC1-71ADF542E397}"/>
          </ac:picMkLst>
        </pc:picChg>
        <pc:picChg chg="add mod">
          <ac:chgData name="Jyotsna Rai" userId="444293d1d8b6cd46" providerId="LiveId" clId="{93F2B6B3-FD90-4C49-A7EE-28CE84B035E1}" dt="2024-06-17T10:04:46.708" v="8416" actId="1076"/>
          <ac:picMkLst>
            <pc:docMk/>
            <pc:sldMk cId="3766241498" sldId="2774"/>
            <ac:picMk id="7" creationId="{31A8DFEF-A26D-DE7A-C3F8-2DB297E94488}"/>
          </ac:picMkLst>
        </pc:picChg>
        <pc:picChg chg="add del mod">
          <ac:chgData name="Jyotsna Rai" userId="444293d1d8b6cd46" providerId="LiveId" clId="{93F2B6B3-FD90-4C49-A7EE-28CE84B035E1}" dt="2024-06-16T16:00:35.635" v="7061" actId="478"/>
          <ac:picMkLst>
            <pc:docMk/>
            <pc:sldMk cId="3766241498" sldId="2774"/>
            <ac:picMk id="7" creationId="{542C1D6B-8257-613F-448C-F96F678C0401}"/>
          </ac:picMkLst>
        </pc:picChg>
      </pc:sldChg>
      <pc:sldChg chg="addSp delSp modSp add mod ord">
        <pc:chgData name="Jyotsna Rai" userId="444293d1d8b6cd46" providerId="LiveId" clId="{93F2B6B3-FD90-4C49-A7EE-28CE84B035E1}" dt="2024-06-17T10:30:56.276" v="8444" actId="20577"/>
        <pc:sldMkLst>
          <pc:docMk/>
          <pc:sldMk cId="1174566558" sldId="2775"/>
        </pc:sldMkLst>
        <pc:spChg chg="mod">
          <ac:chgData name="Jyotsna Rai" userId="444293d1d8b6cd46" providerId="LiveId" clId="{93F2B6B3-FD90-4C49-A7EE-28CE84B035E1}" dt="2024-06-16T15:49:05.498" v="7032" actId="20577"/>
          <ac:spMkLst>
            <pc:docMk/>
            <pc:sldMk cId="1174566558" sldId="2775"/>
            <ac:spMk id="2" creationId="{CEA49B6C-0C83-3843-7F79-B8175F27E599}"/>
          </ac:spMkLst>
        </pc:spChg>
        <pc:spChg chg="mod">
          <ac:chgData name="Jyotsna Rai" userId="444293d1d8b6cd46" providerId="LiveId" clId="{93F2B6B3-FD90-4C49-A7EE-28CE84B035E1}" dt="2024-06-17T10:30:56.276" v="8444" actId="20577"/>
          <ac:spMkLst>
            <pc:docMk/>
            <pc:sldMk cId="1174566558" sldId="2775"/>
            <ac:spMk id="5" creationId="{354C674F-8868-9AEA-97EA-547AB99863D3}"/>
          </ac:spMkLst>
        </pc:spChg>
        <pc:picChg chg="add del">
          <ac:chgData name="Jyotsna Rai" userId="444293d1d8b6cd46" providerId="LiveId" clId="{93F2B6B3-FD90-4C49-A7EE-28CE84B035E1}" dt="2024-06-17T08:50:01.175" v="8056" actId="478"/>
          <ac:picMkLst>
            <pc:docMk/>
            <pc:sldMk cId="1174566558" sldId="2775"/>
            <ac:picMk id="3" creationId="{80C79830-0393-2563-FE82-D38D818684EE}"/>
          </ac:picMkLst>
        </pc:picChg>
        <pc:picChg chg="add del mod">
          <ac:chgData name="Jyotsna Rai" userId="444293d1d8b6cd46" providerId="LiveId" clId="{93F2B6B3-FD90-4C49-A7EE-28CE84B035E1}" dt="2024-06-17T08:50:02.096" v="8057" actId="478"/>
          <ac:picMkLst>
            <pc:docMk/>
            <pc:sldMk cId="1174566558" sldId="2775"/>
            <ac:picMk id="4" creationId="{C7A562BB-B5EB-53E1-D85D-CA7383AC4690}"/>
          </ac:picMkLst>
        </pc:picChg>
      </pc:sldChg>
      <pc:sldChg chg="add del">
        <pc:chgData name="Jyotsna Rai" userId="444293d1d8b6cd46" providerId="LiveId" clId="{93F2B6B3-FD90-4C49-A7EE-28CE84B035E1}" dt="2024-06-16T03:35:02.149" v="6650" actId="47"/>
        <pc:sldMkLst>
          <pc:docMk/>
          <pc:sldMk cId="1077166772" sldId="2776"/>
        </pc:sldMkLst>
      </pc:sldChg>
      <pc:sldChg chg="addSp delSp modSp add mod ord">
        <pc:chgData name="Jyotsna Rai" userId="444293d1d8b6cd46" providerId="LiveId" clId="{93F2B6B3-FD90-4C49-A7EE-28CE84B035E1}" dt="2024-06-17T08:51:51.388" v="8100"/>
        <pc:sldMkLst>
          <pc:docMk/>
          <pc:sldMk cId="1539052687" sldId="2777"/>
        </pc:sldMkLst>
        <pc:spChg chg="del mod">
          <ac:chgData name="Jyotsna Rai" userId="444293d1d8b6cd46" providerId="LiveId" clId="{93F2B6B3-FD90-4C49-A7EE-28CE84B035E1}" dt="2024-06-17T08:51:00.459" v="8062" actId="478"/>
          <ac:spMkLst>
            <pc:docMk/>
            <pc:sldMk cId="1539052687" sldId="2777"/>
            <ac:spMk id="2" creationId="{CEA49B6C-0C83-3843-7F79-B8175F27E599}"/>
          </ac:spMkLst>
        </pc:spChg>
        <pc:spChg chg="add mod">
          <ac:chgData name="Jyotsna Rai" userId="444293d1d8b6cd46" providerId="LiveId" clId="{93F2B6B3-FD90-4C49-A7EE-28CE84B035E1}" dt="2024-06-17T06:48:23.678" v="7700" actId="20577"/>
          <ac:spMkLst>
            <pc:docMk/>
            <pc:sldMk cId="1539052687" sldId="2777"/>
            <ac:spMk id="5" creationId="{76A703A2-F9EE-B0D5-BB4C-776A107C3899}"/>
          </ac:spMkLst>
        </pc:spChg>
        <pc:spChg chg="add mod">
          <ac:chgData name="Jyotsna Rai" userId="444293d1d8b6cd46" providerId="LiveId" clId="{93F2B6B3-FD90-4C49-A7EE-28CE84B035E1}" dt="2024-06-17T08:51:32.474" v="8098" actId="20577"/>
          <ac:spMkLst>
            <pc:docMk/>
            <pc:sldMk cId="1539052687" sldId="2777"/>
            <ac:spMk id="6" creationId="{E60FEAC7-3342-DD53-7522-5719E4252085}"/>
          </ac:spMkLst>
        </pc:spChg>
        <pc:picChg chg="del">
          <ac:chgData name="Jyotsna Rai" userId="444293d1d8b6cd46" providerId="LiveId" clId="{93F2B6B3-FD90-4C49-A7EE-28CE84B035E1}" dt="2024-06-17T08:51:16.149" v="8066" actId="478"/>
          <ac:picMkLst>
            <pc:docMk/>
            <pc:sldMk cId="1539052687" sldId="2777"/>
            <ac:picMk id="3" creationId="{80C79830-0393-2563-FE82-D38D818684EE}"/>
          </ac:picMkLst>
        </pc:picChg>
        <pc:picChg chg="del mod">
          <ac:chgData name="Jyotsna Rai" userId="444293d1d8b6cd46" providerId="LiveId" clId="{93F2B6B3-FD90-4C49-A7EE-28CE84B035E1}" dt="2024-06-17T08:51:13.151" v="8065" actId="478"/>
          <ac:picMkLst>
            <pc:docMk/>
            <pc:sldMk cId="1539052687" sldId="2777"/>
            <ac:picMk id="4" creationId="{C7A562BB-B5EB-53E1-D85D-CA7383AC4690}"/>
          </ac:picMkLst>
        </pc:picChg>
        <pc:picChg chg="add mod">
          <ac:chgData name="Jyotsna Rai" userId="444293d1d8b6cd46" providerId="LiveId" clId="{93F2B6B3-FD90-4C49-A7EE-28CE84B035E1}" dt="2024-06-17T08:51:42.578" v="8099"/>
          <ac:picMkLst>
            <pc:docMk/>
            <pc:sldMk cId="1539052687" sldId="2777"/>
            <ac:picMk id="7" creationId="{5F95450D-0B9D-E79C-713E-72B55D2DD119}"/>
          </ac:picMkLst>
        </pc:picChg>
        <pc:picChg chg="add mod">
          <ac:chgData name="Jyotsna Rai" userId="444293d1d8b6cd46" providerId="LiveId" clId="{93F2B6B3-FD90-4C49-A7EE-28CE84B035E1}" dt="2024-06-17T08:51:51.388" v="8100"/>
          <ac:picMkLst>
            <pc:docMk/>
            <pc:sldMk cId="1539052687" sldId="2777"/>
            <ac:picMk id="8" creationId="{DD2EC2C9-4FE3-4670-611E-D417252AE472}"/>
          </ac:picMkLst>
        </pc:picChg>
      </pc:sldChg>
      <pc:sldChg chg="addSp delSp modSp add mod">
        <pc:chgData name="Jyotsna Rai" userId="444293d1d8b6cd46" providerId="LiveId" clId="{93F2B6B3-FD90-4C49-A7EE-28CE84B035E1}" dt="2024-06-16T03:38:05.045" v="6673" actId="1076"/>
        <pc:sldMkLst>
          <pc:docMk/>
          <pc:sldMk cId="1552394656" sldId="2778"/>
        </pc:sldMkLst>
        <pc:spChg chg="del">
          <ac:chgData name="Jyotsna Rai" userId="444293d1d8b6cd46" providerId="LiveId" clId="{93F2B6B3-FD90-4C49-A7EE-28CE84B035E1}" dt="2024-06-16T03:36:30.056" v="6657" actId="478"/>
          <ac:spMkLst>
            <pc:docMk/>
            <pc:sldMk cId="1552394656" sldId="2778"/>
            <ac:spMk id="5" creationId="{CB3F97CA-5FC1-AAE2-300C-8479F64139B9}"/>
          </ac:spMkLst>
        </pc:spChg>
        <pc:spChg chg="add mod">
          <ac:chgData name="Jyotsna Rai" userId="444293d1d8b6cd46" providerId="LiveId" clId="{93F2B6B3-FD90-4C49-A7EE-28CE84B035E1}" dt="2024-06-16T03:38:05.045" v="6673" actId="1076"/>
          <ac:spMkLst>
            <pc:docMk/>
            <pc:sldMk cId="1552394656" sldId="2778"/>
            <ac:spMk id="7" creationId="{50021177-E863-81FE-DF84-896C9AE8B7E9}"/>
          </ac:spMkLst>
        </pc:spChg>
        <pc:picChg chg="del">
          <ac:chgData name="Jyotsna Rai" userId="444293d1d8b6cd46" providerId="LiveId" clId="{93F2B6B3-FD90-4C49-A7EE-28CE84B035E1}" dt="2024-06-16T03:36:24.130" v="6655" actId="478"/>
          <ac:picMkLst>
            <pc:docMk/>
            <pc:sldMk cId="1552394656" sldId="2778"/>
            <ac:picMk id="6" creationId="{313724FE-8AC9-47B1-9356-CA04EF6B2B62}"/>
          </ac:picMkLst>
        </pc:picChg>
        <pc:picChg chg="del">
          <ac:chgData name="Jyotsna Rai" userId="444293d1d8b6cd46" providerId="LiveId" clId="{93F2B6B3-FD90-4C49-A7EE-28CE84B035E1}" dt="2024-06-16T03:36:22.013" v="6654" actId="478"/>
          <ac:picMkLst>
            <pc:docMk/>
            <pc:sldMk cId="1552394656" sldId="2778"/>
            <ac:picMk id="8" creationId="{31BB6649-393B-6376-5C77-0910CEDC5F65}"/>
          </ac:picMkLst>
        </pc:picChg>
        <pc:picChg chg="del">
          <ac:chgData name="Jyotsna Rai" userId="444293d1d8b6cd46" providerId="LiveId" clId="{93F2B6B3-FD90-4C49-A7EE-28CE84B035E1}" dt="2024-06-16T03:36:26.501" v="6656" actId="478"/>
          <ac:picMkLst>
            <pc:docMk/>
            <pc:sldMk cId="1552394656" sldId="2778"/>
            <ac:picMk id="10" creationId="{1F053A87-3A2E-96FE-A4D3-1483899F3E5A}"/>
          </ac:picMkLst>
        </pc:picChg>
      </pc:sldChg>
      <pc:sldChg chg="addSp delSp modSp add mod">
        <pc:chgData name="Jyotsna Rai" userId="444293d1d8b6cd46" providerId="LiveId" clId="{93F2B6B3-FD90-4C49-A7EE-28CE84B035E1}" dt="2024-06-16T16:16:18.577" v="7123" actId="2711"/>
        <pc:sldMkLst>
          <pc:docMk/>
          <pc:sldMk cId="2539183210" sldId="2779"/>
        </pc:sldMkLst>
        <pc:spChg chg="del">
          <ac:chgData name="Jyotsna Rai" userId="444293d1d8b6cd46" providerId="LiveId" clId="{93F2B6B3-FD90-4C49-A7EE-28CE84B035E1}" dt="2024-06-16T16:15:34.980" v="7096" actId="478"/>
          <ac:spMkLst>
            <pc:docMk/>
            <pc:sldMk cId="2539183210" sldId="2779"/>
            <ac:spMk id="5" creationId="{21C604B2-FBD8-9190-C55B-8260312F8F23}"/>
          </ac:spMkLst>
        </pc:spChg>
        <pc:spChg chg="add mod">
          <ac:chgData name="Jyotsna Rai" userId="444293d1d8b6cd46" providerId="LiveId" clId="{93F2B6B3-FD90-4C49-A7EE-28CE84B035E1}" dt="2024-06-16T16:16:18.577" v="7123" actId="2711"/>
          <ac:spMkLst>
            <pc:docMk/>
            <pc:sldMk cId="2539183210" sldId="2779"/>
            <ac:spMk id="6" creationId="{6AC94A0F-238E-5854-3F2C-99BE9FCDC34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22626d0045d6673/Desktop/Book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22626d0045d6673/Desktop/Book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22626d0045d6673/Desktop/Book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22626d0045d6673/Desktop/Book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22626d0045d6673/Desktop/Book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22626d0045d6673/Desktop/Book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22626d0045d6673/Desktop/Book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22626d0045d6673/Desktop/Book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22626d0045d6673/Desktop/Book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22626d0045d6673/Desktop/Book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22626d0045d6673/Desktop/Book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22626d0045d6673/Desktop/Book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22626d0045d6673/Desktop/Book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b22626d0045d6673/Desktop/Book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oleObject" Target="https://d.docs.live.net/b22626d0045d6673/Desktop/Book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Age</a:t>
            </a:r>
            <a:r>
              <a:rPr lang="en-IN" baseline="0"/>
              <a:t> of Respondent (N=</a:t>
            </a:r>
            <a:r>
              <a:rPr lang="en-IN" sz="1400" b="0" i="0" u="none" strike="noStrike" baseline="0">
                <a:effectLst/>
              </a:rPr>
              <a:t>22668</a:t>
            </a:r>
            <a:r>
              <a:rPr lang="en-IN" sz="1400" b="0" i="0" u="none" strike="noStrike" baseline="0"/>
              <a:t>)</a:t>
            </a:r>
            <a:endParaRPr lang="en-IN"/>
          </a:p>
        </c:rich>
      </c:tx>
      <c:layout>
        <c:manualLayout>
          <c:xMode val="edge"/>
          <c:yMode val="edge"/>
          <c:x val="0.23450137060897064"/>
          <c:y val="7.16838562222885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814249741947069"/>
          <c:y val="0.21324411713079619"/>
          <c:w val="0.83420026158063931"/>
          <c:h val="0.645244259088916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6.6487858754386746E-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b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53C30E8-EDA6-4452-B3BC-71B050395970}" type="VALUE">
                      <a:rPr lang="en-US">
                        <a:solidFill>
                          <a:schemeClr val="tx1"/>
                        </a:solidFill>
                      </a:rPr>
                      <a:pPr algn="l">
                        <a:defRPr/>
                      </a:pPr>
                      <a:t>[VALUE]</a:t>
                    </a:fld>
                    <a:endParaRPr lang="en-IN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A5A-4ACE-B9F8-7E3E98B740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 algn="l"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graph!$H$2:$J$2</c:f>
              <c:strCache>
                <c:ptCount val="3"/>
                <c:pt idx="0">
                  <c:v>15-19Years</c:v>
                </c:pt>
                <c:pt idx="1">
                  <c:v>20-34Years</c:v>
                </c:pt>
                <c:pt idx="2">
                  <c:v>35-49Years</c:v>
                </c:pt>
              </c:strCache>
            </c:strRef>
          </c:cat>
          <c:val>
            <c:numRef>
              <c:f>graph!$H$3:$J$3</c:f>
              <c:numCache>
                <c:formatCode>0.0%</c:formatCode>
                <c:ptCount val="3"/>
                <c:pt idx="0">
                  <c:v>2.4E-2</c:v>
                </c:pt>
                <c:pt idx="1">
                  <c:v>0.625</c:v>
                </c:pt>
                <c:pt idx="2">
                  <c:v>0.35099999999999998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5A-4ACE-B9F8-7E3E98B74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20768896"/>
        <c:axId val="1120769376"/>
      </c:barChart>
      <c:catAx>
        <c:axId val="1120768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769376"/>
        <c:crosses val="autoZero"/>
        <c:auto val="1"/>
        <c:lblAlgn val="ctr"/>
        <c:lblOffset val="100"/>
        <c:noMultiLvlLbl val="0"/>
      </c:catAx>
      <c:valAx>
        <c:axId val="1120769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76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ptos Narrow" panose="02110004020202020204"/>
              </a:rPr>
              <a:t>Women's Empowerment</a:t>
            </a:r>
          </a:p>
          <a:p>
            <a:pPr>
              <a:defRPr/>
            </a:pP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ptos Narrow" panose="02110004020202020204"/>
              </a:rPr>
              <a:t>(N=22668)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graph!$AJ$89:$AL$89</c:f>
              <c:strCache>
                <c:ptCount val="3"/>
                <c:pt idx="0">
                  <c:v>Poor</c:v>
                </c:pt>
                <c:pt idx="1">
                  <c:v>Average</c:v>
                </c:pt>
                <c:pt idx="2">
                  <c:v>Good</c:v>
                </c:pt>
              </c:strCache>
            </c:strRef>
          </c:cat>
          <c:val>
            <c:numRef>
              <c:f>graph!$AJ$90:$AL$90</c:f>
              <c:numCache>
                <c:formatCode>0.0%</c:formatCode>
                <c:ptCount val="3"/>
                <c:pt idx="0">
                  <c:v>0.183</c:v>
                </c:pt>
                <c:pt idx="1">
                  <c:v>0.42499999999999999</c:v>
                </c:pt>
                <c:pt idx="2">
                  <c:v>0.39200000000000002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CD-4686-B8DD-2B707DADE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7476992"/>
        <c:axId val="1207477952"/>
      </c:barChart>
      <c:catAx>
        <c:axId val="120747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477952"/>
        <c:crosses val="autoZero"/>
        <c:auto val="1"/>
        <c:lblAlgn val="ctr"/>
        <c:lblOffset val="100"/>
        <c:noMultiLvlLbl val="0"/>
      </c:catAx>
      <c:valAx>
        <c:axId val="1207477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47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Accessibility</a:t>
            </a:r>
          </a:p>
          <a:p>
            <a:pPr>
              <a:defRPr/>
            </a:pPr>
            <a:r>
              <a:rPr lang="en-IN"/>
              <a:t>(N=22668)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A0-4C09-890A-AE2BD99D25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A0-4C09-890A-AE2BD99D25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A0-4C09-890A-AE2BD99D253B}"/>
              </c:ext>
            </c:extLst>
          </c:dPt>
          <c:dLbls>
            <c:dLbl>
              <c:idx val="0"/>
              <c:layout>
                <c:manualLayout>
                  <c:x val="4.1199983930580109E-2"/>
                  <c:y val="5.8336062422576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A0-4C09-890A-AE2BD99D253B}"/>
                </c:ext>
              </c:extLst>
            </c:dLbl>
            <c:dLbl>
              <c:idx val="1"/>
              <c:layout>
                <c:manualLayout>
                  <c:x val="8.9039093327619764E-2"/>
                  <c:y val="-0.11088076015814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A0-4C09-890A-AE2BD99D253B}"/>
                </c:ext>
              </c:extLst>
            </c:dLbl>
            <c:dLbl>
              <c:idx val="2"/>
              <c:layout>
                <c:manualLayout>
                  <c:x val="-9.1227435856232261E-3"/>
                  <c:y val="4.831342284746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A0-4C09-890A-AE2BD99D25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graph!$AP$89:$AP$91</c:f>
              <c:strCache>
                <c:ptCount val="3"/>
                <c:pt idx="0">
                  <c:v>Poor</c:v>
                </c:pt>
                <c:pt idx="1">
                  <c:v>Average</c:v>
                </c:pt>
                <c:pt idx="2">
                  <c:v>Good</c:v>
                </c:pt>
              </c:strCache>
            </c:strRef>
          </c:cat>
          <c:val>
            <c:numRef>
              <c:f>graph!$AQ$89:$AQ$91</c:f>
              <c:numCache>
                <c:formatCode>0.0%</c:formatCode>
                <c:ptCount val="3"/>
                <c:pt idx="0">
                  <c:v>0.252</c:v>
                </c:pt>
                <c:pt idx="1">
                  <c:v>0.39500000000000002</c:v>
                </c:pt>
                <c:pt idx="2">
                  <c:v>0.35299999999999998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A2-4D8C-AC6D-50E2F1118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Affordability</a:t>
            </a:r>
          </a:p>
          <a:p>
            <a:pPr>
              <a:defRPr/>
            </a:pPr>
            <a:r>
              <a:rPr lang="en-IN"/>
              <a:t>(N=22668)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F4A-4E22-B8D9-93B8D90241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F4A-4E22-B8D9-93B8D90241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F4A-4E22-B8D9-93B8D90241F9}"/>
              </c:ext>
            </c:extLst>
          </c:dPt>
          <c:dLbls>
            <c:dLbl>
              <c:idx val="0"/>
              <c:layout>
                <c:manualLayout>
                  <c:x val="1.1958305908355883E-2"/>
                  <c:y val="3.0643044619422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4A-4E22-B8D9-93B8D90241F9}"/>
                </c:ext>
              </c:extLst>
            </c:dLbl>
            <c:dLbl>
              <c:idx val="1"/>
              <c:layout>
                <c:manualLayout>
                  <c:x val="5.9701856656505736E-2"/>
                  <c:y val="1.4173382607101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4A-4E22-B8D9-93B8D90241F9}"/>
                </c:ext>
              </c:extLst>
            </c:dLbl>
            <c:dLbl>
              <c:idx val="2"/>
              <c:layout>
                <c:manualLayout>
                  <c:x val="-6.1310162025940253E-3"/>
                  <c:y val="-7.931345729055061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4A-4E22-B8D9-93B8D90241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graph!$AU$89:$AU$91</c:f>
              <c:strCache>
                <c:ptCount val="3"/>
                <c:pt idx="0">
                  <c:v>Poor</c:v>
                </c:pt>
                <c:pt idx="1">
                  <c:v>Average</c:v>
                </c:pt>
                <c:pt idx="2">
                  <c:v>Good</c:v>
                </c:pt>
              </c:strCache>
            </c:strRef>
          </c:cat>
          <c:val>
            <c:numRef>
              <c:f>graph!$AV$89:$AV$91</c:f>
              <c:numCache>
                <c:formatCode>0.0%</c:formatCode>
                <c:ptCount val="3"/>
                <c:pt idx="0" formatCode="0%">
                  <c:v>0.36</c:v>
                </c:pt>
                <c:pt idx="1">
                  <c:v>0.314</c:v>
                </c:pt>
                <c:pt idx="2">
                  <c:v>0.32600000000000001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5E-4CC1-98C8-385376465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N=314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graph!$AF$70:$AF$71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graph!$AG$70:$AG$71</c:f>
              <c:numCache>
                <c:formatCode>0%</c:formatCode>
                <c:ptCount val="2"/>
                <c:pt idx="0">
                  <c:v>0.71009999999999995</c:v>
                </c:pt>
                <c:pt idx="1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6C-4FE2-9C0D-F806BD849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0842672"/>
        <c:axId val="1460844112"/>
      </c:barChart>
      <c:catAx>
        <c:axId val="146084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0844112"/>
        <c:crosses val="autoZero"/>
        <c:auto val="1"/>
        <c:lblAlgn val="ctr"/>
        <c:lblOffset val="100"/>
        <c:noMultiLvlLbl val="0"/>
      </c:catAx>
      <c:valAx>
        <c:axId val="146084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084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N=3063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graph!$AV$70:$AV$71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graph!$AW$70:$AW$71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C7-424C-987D-E374E89DF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0133776"/>
        <c:axId val="1120135696"/>
      </c:barChart>
      <c:catAx>
        <c:axId val="112013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135696"/>
        <c:crosses val="autoZero"/>
        <c:auto val="1"/>
        <c:lblAlgn val="ctr"/>
        <c:lblOffset val="100"/>
        <c:noMultiLvlLbl val="0"/>
      </c:catAx>
      <c:valAx>
        <c:axId val="112013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013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N=3063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graph!$BD$70:$BD$71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graph!$BE$70:$BE$71</c:f>
              <c:numCache>
                <c:formatCode>0.0%</c:formatCode>
                <c:ptCount val="2"/>
                <c:pt idx="0">
                  <c:v>0.81200000000000006</c:v>
                </c:pt>
                <c:pt idx="1">
                  <c:v>0.188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96-4AB4-97A6-518A4374C8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7467872"/>
        <c:axId val="1207468832"/>
      </c:barChart>
      <c:catAx>
        <c:axId val="120746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468832"/>
        <c:crosses val="autoZero"/>
        <c:auto val="1"/>
        <c:lblAlgn val="ctr"/>
        <c:lblOffset val="100"/>
        <c:noMultiLvlLbl val="0"/>
      </c:catAx>
      <c:valAx>
        <c:axId val="120746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46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N=3063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graph!$AM$70:$AM$71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graph!$AN$70:$AN$71</c:f>
              <c:numCache>
                <c:formatCode>0.0%</c:formatCode>
                <c:ptCount val="2"/>
                <c:pt idx="0">
                  <c:v>0.46100000000000002</c:v>
                </c:pt>
                <c:pt idx="1">
                  <c:v>0.53900000000000003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5D-4892-8092-CE32ECACA7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3119568"/>
        <c:axId val="1463120048"/>
      </c:barChart>
      <c:catAx>
        <c:axId val="146311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120048"/>
        <c:crosses val="autoZero"/>
        <c:auto val="1"/>
        <c:lblAlgn val="ctr"/>
        <c:lblOffset val="100"/>
        <c:noMultiLvlLbl val="0"/>
      </c:catAx>
      <c:valAx>
        <c:axId val="146312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11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Religion</a:t>
            </a:r>
            <a:r>
              <a:rPr lang="en-IN" baseline="0"/>
              <a:t> of the Respondent (N=22668)</a:t>
            </a:r>
            <a:endParaRPr lang="en-IN"/>
          </a:p>
        </c:rich>
      </c:tx>
      <c:layout>
        <c:manualLayout>
          <c:xMode val="edge"/>
          <c:yMode val="edge"/>
          <c:x val="0.21902506886285855"/>
          <c:y val="0.11279004298069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313458167552378E-2"/>
          <c:y val="0.2929051633429603"/>
          <c:w val="0.88159594891627946"/>
          <c:h val="0.5662867688317517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graph!$P$2:$Q$2</c:f>
              <c:strCache>
                <c:ptCount val="2"/>
                <c:pt idx="0">
                  <c:v>Others</c:v>
                </c:pt>
                <c:pt idx="1">
                  <c:v>Hindu</c:v>
                </c:pt>
              </c:strCache>
            </c:strRef>
          </c:cat>
          <c:val>
            <c:numRef>
              <c:f>graph!$P$3:$Q$3</c:f>
              <c:numCache>
                <c:formatCode>0.0%</c:formatCode>
                <c:ptCount val="2"/>
                <c:pt idx="0">
                  <c:v>0.122</c:v>
                </c:pt>
                <c:pt idx="1">
                  <c:v>0.878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EC-43CB-A04D-7DEE83DBA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63020064"/>
        <c:axId val="1463021504"/>
      </c:barChart>
      <c:catAx>
        <c:axId val="1463020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021504"/>
        <c:crosses val="autoZero"/>
        <c:auto val="1"/>
        <c:lblAlgn val="ctr"/>
        <c:lblOffset val="100"/>
        <c:noMultiLvlLbl val="0"/>
      </c:catAx>
      <c:valAx>
        <c:axId val="1463021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302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Caste</a:t>
            </a:r>
            <a:r>
              <a:rPr lang="en-IN" baseline="0"/>
              <a:t> of Respondent (N=22668)</a:t>
            </a:r>
            <a:endParaRPr lang="en-IN"/>
          </a:p>
        </c:rich>
      </c:tx>
      <c:layout>
        <c:manualLayout>
          <c:xMode val="edge"/>
          <c:yMode val="edge"/>
          <c:x val="0.26230473846841407"/>
          <c:y val="4.08293173788221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04770783413422E-2"/>
          <c:y val="0.17753948173557821"/>
          <c:w val="0.88261349906602038"/>
          <c:h val="0.6651433366232547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graph!$Y$2:$AA$2</c:f>
              <c:strCache>
                <c:ptCount val="3"/>
                <c:pt idx="0">
                  <c:v>SC/ST</c:v>
                </c:pt>
                <c:pt idx="1">
                  <c:v>OBC</c:v>
                </c:pt>
                <c:pt idx="2">
                  <c:v>Others</c:v>
                </c:pt>
              </c:strCache>
            </c:strRef>
          </c:cat>
          <c:val>
            <c:numRef>
              <c:f>graph!$Y$3:$AA$3</c:f>
              <c:numCache>
                <c:formatCode>0.0%</c:formatCode>
                <c:ptCount val="3"/>
                <c:pt idx="0">
                  <c:v>0.19900000000000001</c:v>
                </c:pt>
                <c:pt idx="1">
                  <c:v>0.63700000000000001</c:v>
                </c:pt>
                <c:pt idx="2">
                  <c:v>0.16400000000000001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C0-46AD-9ABD-33A1ED4B3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12125312"/>
        <c:axId val="1462978064"/>
      </c:barChart>
      <c:catAx>
        <c:axId val="812125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2978064"/>
        <c:crosses val="autoZero"/>
        <c:auto val="1"/>
        <c:lblAlgn val="ctr"/>
        <c:lblOffset val="100"/>
        <c:noMultiLvlLbl val="0"/>
      </c:catAx>
      <c:valAx>
        <c:axId val="1462978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212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Husband</a:t>
            </a:r>
            <a:r>
              <a:rPr lang="en-IN" baseline="0"/>
              <a:t> Occupation(N=22668)</a:t>
            </a:r>
            <a:endParaRPr lang="en-IN"/>
          </a:p>
        </c:rich>
      </c:tx>
      <c:layout>
        <c:manualLayout>
          <c:xMode val="edge"/>
          <c:yMode val="edge"/>
          <c:x val="0.27109621004462775"/>
          <c:y val="4.453491695289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BCD-4B8C-A091-9BC72065AE19}"/>
                </c:ext>
              </c:extLst>
            </c:dLbl>
            <c:dLbl>
              <c:idx val="1"/>
              <c:layout>
                <c:manualLayout>
                  <c:x val="-2.7777777777777779E-3"/>
                  <c:y val="-8.4875562720133283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17.6%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BCD-4B8C-A091-9BC72065AE1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BCD-4B8C-A091-9BC72065AE1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CD21AE4-49DD-4ADF-B829-6EAE653BAD02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CD-4B8C-A091-9BC72065AE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graph!$V$20:$V$23</c:f>
              <c:strCache>
                <c:ptCount val="4"/>
                <c:pt idx="0">
                  <c:v>Not working</c:v>
                </c:pt>
                <c:pt idx="1">
                  <c:v>Skilled labour</c:v>
                </c:pt>
                <c:pt idx="2">
                  <c:v>Unskilled labour</c:v>
                </c:pt>
                <c:pt idx="3">
                  <c:v>Salaried/Bussiness</c:v>
                </c:pt>
              </c:strCache>
            </c:strRef>
          </c:cat>
          <c:val>
            <c:numRef>
              <c:f>graph!$W$20:$W$23</c:f>
              <c:numCache>
                <c:formatCode>0.0</c:formatCode>
                <c:ptCount val="4"/>
                <c:pt idx="0">
                  <c:v>3.1716000000000002</c:v>
                </c:pt>
                <c:pt idx="1">
                  <c:v>17.6021</c:v>
                </c:pt>
                <c:pt idx="2">
                  <c:v>43.98</c:v>
                </c:pt>
                <c:pt idx="3">
                  <c:v>35.246299999999998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CD-4B8C-A091-9BC72065A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80675872"/>
        <c:axId val="1180674432"/>
      </c:barChart>
      <c:catAx>
        <c:axId val="1180675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674432"/>
        <c:crosses val="autoZero"/>
        <c:auto val="1"/>
        <c:lblAlgn val="ctr"/>
        <c:lblOffset val="100"/>
        <c:noMultiLvlLbl val="0"/>
      </c:catAx>
      <c:valAx>
        <c:axId val="1180674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067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Respondent</a:t>
            </a:r>
            <a:r>
              <a:rPr lang="en-IN" baseline="0"/>
              <a:t> Occupation(N=22668)</a:t>
            </a:r>
            <a:endParaRPr lang="en-IN"/>
          </a:p>
        </c:rich>
      </c:tx>
      <c:layout>
        <c:manualLayout>
          <c:xMode val="edge"/>
          <c:yMode val="edge"/>
          <c:x val="0.27065673450941968"/>
          <c:y val="9.87654320987654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81.8%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661-4E2E-B90F-30FD02DD2D5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1.4%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661-4E2E-B90F-30FD02DD2D5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661-4E2E-B90F-30FD02DD2D5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661-4E2E-B90F-30FD02DD2D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graph!$M$20:$M$23</c:f>
              <c:strCache>
                <c:ptCount val="4"/>
                <c:pt idx="0">
                  <c:v>Not working</c:v>
                </c:pt>
                <c:pt idx="1">
                  <c:v>Skilled labour</c:v>
                </c:pt>
                <c:pt idx="2">
                  <c:v>Unskilled labour</c:v>
                </c:pt>
                <c:pt idx="3">
                  <c:v>Salaried/Bussiness</c:v>
                </c:pt>
              </c:strCache>
            </c:strRef>
          </c:cat>
          <c:val>
            <c:numRef>
              <c:f>graph!$N$20:$N$23</c:f>
              <c:numCache>
                <c:formatCode>0.0</c:formatCode>
                <c:ptCount val="4"/>
                <c:pt idx="0">
                  <c:v>81.807100000000005</c:v>
                </c:pt>
                <c:pt idx="1">
                  <c:v>1.365</c:v>
                </c:pt>
                <c:pt idx="2">
                  <c:v>12.520799999999999</c:v>
                </c:pt>
                <c:pt idx="3">
                  <c:v>4.3071000000000002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61-4E2E-B90F-30FD02DD2D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23310832"/>
        <c:axId val="1323309392"/>
      </c:barChart>
      <c:catAx>
        <c:axId val="132331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309392"/>
        <c:crosses val="autoZero"/>
        <c:auto val="1"/>
        <c:lblAlgn val="ctr"/>
        <c:lblOffset val="100"/>
        <c:noMultiLvlLbl val="0"/>
      </c:catAx>
      <c:valAx>
        <c:axId val="1323309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331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Interspousal</a:t>
            </a:r>
            <a:r>
              <a:rPr lang="en-IN" baseline="0" dirty="0"/>
              <a:t> Communication -EVER(N=12786)</a:t>
            </a:r>
            <a:endParaRPr lang="en-IN" dirty="0"/>
          </a:p>
        </c:rich>
      </c:tx>
      <c:layout>
        <c:manualLayout>
          <c:xMode val="edge"/>
          <c:yMode val="edge"/>
          <c:x val="0.1183150654262591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graph!$N$47:$P$47</c:f>
              <c:strCache>
                <c:ptCount val="3"/>
                <c:pt idx="0">
                  <c:v>Poor</c:v>
                </c:pt>
                <c:pt idx="1">
                  <c:v>Average</c:v>
                </c:pt>
                <c:pt idx="2">
                  <c:v>Good</c:v>
                </c:pt>
              </c:strCache>
            </c:strRef>
          </c:cat>
          <c:val>
            <c:numRef>
              <c:f>graph!$N$48:$P$48</c:f>
              <c:numCache>
                <c:formatCode>0.0%</c:formatCode>
                <c:ptCount val="3"/>
                <c:pt idx="0">
                  <c:v>0.33100000000000002</c:v>
                </c:pt>
                <c:pt idx="1">
                  <c:v>0.26100000000000001</c:v>
                </c:pt>
                <c:pt idx="2">
                  <c:v>0.40799999999999997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92-441A-BB94-E275DC63F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9862352"/>
        <c:axId val="1419858032"/>
      </c:barChart>
      <c:catAx>
        <c:axId val="141986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9858032"/>
        <c:crosses val="autoZero"/>
        <c:auto val="1"/>
        <c:lblAlgn val="ctr"/>
        <c:lblOffset val="100"/>
        <c:noMultiLvlLbl val="0"/>
      </c:catAx>
      <c:valAx>
        <c:axId val="1419858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986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Interspousal</a:t>
            </a:r>
            <a:r>
              <a:rPr lang="en-IN" baseline="0" dirty="0"/>
              <a:t> Communication-Recent(last 12 months)</a:t>
            </a:r>
          </a:p>
          <a:p>
            <a:pPr>
              <a:defRPr/>
            </a:pPr>
            <a:r>
              <a:rPr lang="en-IN" baseline="0" dirty="0"/>
              <a:t>(N=12786)</a:t>
            </a:r>
            <a:endParaRPr lang="en-IN" dirty="0"/>
          </a:p>
        </c:rich>
      </c:tx>
      <c:layout>
        <c:manualLayout>
          <c:xMode val="edge"/>
          <c:yMode val="edge"/>
          <c:x val="0.21251215840666976"/>
          <c:y val="4.649000464900046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graph!$V$47:$X$47</c:f>
              <c:strCache>
                <c:ptCount val="3"/>
                <c:pt idx="0">
                  <c:v>Poor</c:v>
                </c:pt>
                <c:pt idx="1">
                  <c:v>Average</c:v>
                </c:pt>
                <c:pt idx="2">
                  <c:v>Good</c:v>
                </c:pt>
              </c:strCache>
            </c:strRef>
          </c:cat>
          <c:val>
            <c:numRef>
              <c:f>graph!$V$48:$X$48</c:f>
              <c:numCache>
                <c:formatCode>0.0%</c:formatCode>
                <c:ptCount val="3"/>
                <c:pt idx="0" formatCode="0%">
                  <c:v>0.55000000000000004</c:v>
                </c:pt>
                <c:pt idx="1">
                  <c:v>0.25800000000000001</c:v>
                </c:pt>
                <c:pt idx="2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B8-4A2C-8695-E76E437E9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44507488"/>
        <c:axId val="1144506048"/>
      </c:barChart>
      <c:catAx>
        <c:axId val="114450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506048"/>
        <c:crosses val="autoZero"/>
        <c:auto val="1"/>
        <c:lblAlgn val="ctr"/>
        <c:lblOffset val="100"/>
        <c:noMultiLvlLbl val="0"/>
      </c:catAx>
      <c:valAx>
        <c:axId val="114450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450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Overall</a:t>
            </a:r>
            <a:r>
              <a:rPr lang="en-IN" baseline="0"/>
              <a:t> Interspousal Communication(N=12786)</a:t>
            </a:r>
            <a:endParaRPr lang="en-IN"/>
          </a:p>
        </c:rich>
      </c:tx>
      <c:layout>
        <c:manualLayout>
          <c:xMode val="edge"/>
          <c:yMode val="edge"/>
          <c:x val="0.16468606746737302"/>
          <c:y val="4.515530938662474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12-44CF-9BBF-B25FECDFD2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12-44CF-9BBF-B25FECDFD2FA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12-44CF-9BBF-B25FECDFD2FA}"/>
              </c:ext>
            </c:extLst>
          </c:dPt>
          <c:dLbls>
            <c:dLbl>
              <c:idx val="0"/>
              <c:layout>
                <c:manualLayout>
                  <c:x val="1.2290695355663373E-2"/>
                  <c:y val="6.4931307334159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12-44CF-9BBF-B25FECDFD2FA}"/>
                </c:ext>
              </c:extLst>
            </c:dLbl>
            <c:dLbl>
              <c:idx val="1"/>
              <c:layout>
                <c:manualLayout>
                  <c:x val="6.7374868373918234E-2"/>
                  <c:y val="-0.10100666309773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12-44CF-9BBF-B25FECDFD2FA}"/>
                </c:ext>
              </c:extLst>
            </c:dLbl>
            <c:dLbl>
              <c:idx val="2"/>
              <c:layout>
                <c:manualLayout>
                  <c:x val="-1.0683481118481069E-3"/>
                  <c:y val="2.6894551970624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12-44CF-9BBF-B25FECDFD2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graph!$AA$47:$AC$47</c:f>
              <c:strCache>
                <c:ptCount val="3"/>
                <c:pt idx="0">
                  <c:v>Poor</c:v>
                </c:pt>
                <c:pt idx="1">
                  <c:v>Average</c:v>
                </c:pt>
                <c:pt idx="2">
                  <c:v>Good</c:v>
                </c:pt>
              </c:strCache>
            </c:strRef>
          </c:cat>
          <c:val>
            <c:numRef>
              <c:f>graph!$AA$48:$AC$48</c:f>
              <c:numCache>
                <c:formatCode>0.0%</c:formatCode>
                <c:ptCount val="3"/>
                <c:pt idx="0">
                  <c:v>0.32800000000000001</c:v>
                </c:pt>
                <c:pt idx="1">
                  <c:v>0.26200000000000001</c:v>
                </c:pt>
                <c:pt idx="2">
                  <c:v>0.41099999999999998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E12-44CF-9BBF-B25FECDFD2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ptos Narrow" panose="02110004020202020204"/>
              </a:rPr>
              <a:t>Overall knowledge regarding FP</a:t>
            </a:r>
          </a:p>
          <a:p>
            <a:pPr>
              <a:defRPr/>
            </a:pPr>
            <a:r>
              <a:rPr lang="en-US" sz="1400" b="0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ptos Narrow" panose="02110004020202020204"/>
              </a:rPr>
              <a:t>(N=22668)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graph!$Z$68:$AB$68</c:f>
              <c:strCache>
                <c:ptCount val="3"/>
                <c:pt idx="0">
                  <c:v>Poor</c:v>
                </c:pt>
                <c:pt idx="1">
                  <c:v>Average</c:v>
                </c:pt>
                <c:pt idx="2">
                  <c:v>Good</c:v>
                </c:pt>
              </c:strCache>
            </c:strRef>
          </c:cat>
          <c:val>
            <c:numRef>
              <c:f>graph!$Z$69:$AB$69</c:f>
              <c:numCache>
                <c:formatCode>0.0%</c:formatCode>
                <c:ptCount val="3"/>
                <c:pt idx="0">
                  <c:v>0.32100000000000001</c:v>
                </c:pt>
                <c:pt idx="1">
                  <c:v>0.28799999999999998</c:v>
                </c:pt>
                <c:pt idx="2">
                  <c:v>0.39200000000000002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BF-4C03-963B-73ED6CCECA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axId val="1111674976"/>
        <c:axId val="1111676896"/>
      </c:barChart>
      <c:catAx>
        <c:axId val="1111674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1676896"/>
        <c:crosses val="autoZero"/>
        <c:auto val="1"/>
        <c:lblAlgn val="ctr"/>
        <c:lblOffset val="100"/>
        <c:noMultiLvlLbl val="0"/>
      </c:catAx>
      <c:valAx>
        <c:axId val="1111676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11167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graph!$AP$20:$AR$20</cx:f>
        <cx:lvl ptCount="3">
          <cx:pt idx="0">Low</cx:pt>
          <cx:pt idx="1">Medium</cx:pt>
          <cx:pt idx="2">High</cx:pt>
        </cx:lvl>
      </cx:strDim>
      <cx:numDim type="val">
        <cx:f>graph!$AP$21:$AR$21</cx:f>
        <cx:lvl ptCount="3" formatCode="0.0%">
          <cx:pt idx="0">0.247</cx:pt>
          <cx:pt idx="1">0.371</cx:pt>
          <cx:pt idx="2">0.38200000000000001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en-US"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ptos Narrow" panose="02110004020202020204"/>
              </a:rPr>
              <a:t>Overall Self-Efficacy </a:t>
            </a:r>
          </a:p>
          <a:p>
            <a:pPr algn="ctr" rtl="0">
              <a:defRPr/>
            </a:pPr>
            <a:r>
              <a:rPr lang="en-US" sz="1400" b="0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ptos Narrow" panose="02110004020202020204"/>
              </a:rPr>
              <a:t>(N=22668)</a:t>
            </a:r>
          </a:p>
        </cx:rich>
      </cx:tx>
    </cx:title>
    <cx:plotArea>
      <cx:plotAreaRegion>
        <cx:series layoutId="funnel" uniqueId="{8CE5C719-0722-4804-8887-1491DECB06F6}">
          <cx:spPr>
            <a:solidFill>
              <a:schemeClr val="accent1">
                <a:lumMod val="60000"/>
                <a:lumOff val="40000"/>
              </a:schemeClr>
            </a:solidFill>
          </cx:spPr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DBC0A-BE20-4732-8342-21A331927F8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C00FA248-6639-4B0F-82BA-B643C79CACA9}" type="pres">
      <dgm:prSet presAssocID="{C06DBC0A-BE20-4732-8342-21A331927F8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3D07701-7680-45CF-9C55-CE87E885B9E8}" type="presOf" srcId="{C06DBC0A-BE20-4732-8342-21A331927F8A}" destId="{C00FA248-6639-4B0F-82BA-B643C79CACA9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6DBC0A-BE20-4732-8342-21A331927F8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C00FA248-6639-4B0F-82BA-B643C79CACA9}" type="pres">
      <dgm:prSet presAssocID="{C06DBC0A-BE20-4732-8342-21A331927F8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3D07701-7680-45CF-9C55-CE87E885B9E8}" type="presOf" srcId="{C06DBC0A-BE20-4732-8342-21A331927F8A}" destId="{C00FA248-6639-4B0F-82BA-B643C79CACA9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06DBC0A-BE20-4732-8342-21A331927F8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C00FA248-6639-4B0F-82BA-B643C79CACA9}" type="pres">
      <dgm:prSet presAssocID="{C06DBC0A-BE20-4732-8342-21A331927F8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3D07701-7680-45CF-9C55-CE87E885B9E8}" type="presOf" srcId="{C06DBC0A-BE20-4732-8342-21A331927F8A}" destId="{C00FA248-6639-4B0F-82BA-B643C79CACA9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06DBC0A-BE20-4732-8342-21A331927F8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C00FA248-6639-4B0F-82BA-B643C79CACA9}" type="pres">
      <dgm:prSet presAssocID="{C06DBC0A-BE20-4732-8342-21A331927F8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3D07701-7680-45CF-9C55-CE87E885B9E8}" type="presOf" srcId="{C06DBC0A-BE20-4732-8342-21A331927F8A}" destId="{C00FA248-6639-4B0F-82BA-B643C79CACA9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6DBC0A-BE20-4732-8342-21A331927F8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C00FA248-6639-4B0F-82BA-B643C79CACA9}" type="pres">
      <dgm:prSet presAssocID="{C06DBC0A-BE20-4732-8342-21A331927F8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3D07701-7680-45CF-9C55-CE87E885B9E8}" type="presOf" srcId="{C06DBC0A-BE20-4732-8342-21A331927F8A}" destId="{C00FA248-6639-4B0F-82BA-B643C79CACA9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06DBC0A-BE20-4732-8342-21A331927F8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C00FA248-6639-4B0F-82BA-B643C79CACA9}" type="pres">
      <dgm:prSet presAssocID="{C06DBC0A-BE20-4732-8342-21A331927F8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3D07701-7680-45CF-9C55-CE87E885B9E8}" type="presOf" srcId="{C06DBC0A-BE20-4732-8342-21A331927F8A}" destId="{C00FA248-6639-4B0F-82BA-B643C79CACA9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06DBC0A-BE20-4732-8342-21A331927F8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C00FA248-6639-4B0F-82BA-B643C79CACA9}" type="pres">
      <dgm:prSet presAssocID="{C06DBC0A-BE20-4732-8342-21A331927F8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3D07701-7680-45CF-9C55-CE87E885B9E8}" type="presOf" srcId="{C06DBC0A-BE20-4732-8342-21A331927F8A}" destId="{C00FA248-6639-4B0F-82BA-B643C79CACA9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06DBC0A-BE20-4732-8342-21A331927F8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C00FA248-6639-4B0F-82BA-B643C79CACA9}" type="pres">
      <dgm:prSet presAssocID="{C06DBC0A-BE20-4732-8342-21A331927F8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3D07701-7680-45CF-9C55-CE87E885B9E8}" type="presOf" srcId="{C06DBC0A-BE20-4732-8342-21A331927F8A}" destId="{C00FA248-6639-4B0F-82BA-B643C79CACA9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06DBC0A-BE20-4732-8342-21A331927F8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C00FA248-6639-4B0F-82BA-B643C79CACA9}" type="pres">
      <dgm:prSet presAssocID="{C06DBC0A-BE20-4732-8342-21A331927F8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3D07701-7680-45CF-9C55-CE87E885B9E8}" type="presOf" srcId="{C06DBC0A-BE20-4732-8342-21A331927F8A}" destId="{C00FA248-6639-4B0F-82BA-B643C79CACA9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06DBC0A-BE20-4732-8342-21A331927F8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C00FA248-6639-4B0F-82BA-B643C79CACA9}" type="pres">
      <dgm:prSet presAssocID="{C06DBC0A-BE20-4732-8342-21A331927F8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3D07701-7680-45CF-9C55-CE87E885B9E8}" type="presOf" srcId="{C06DBC0A-BE20-4732-8342-21A331927F8A}" destId="{C00FA248-6639-4B0F-82BA-B643C79CACA9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6DBC0A-BE20-4732-8342-21A331927F8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C00FA248-6639-4B0F-82BA-B643C79CACA9}" type="pres">
      <dgm:prSet presAssocID="{C06DBC0A-BE20-4732-8342-21A331927F8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3D07701-7680-45CF-9C55-CE87E885B9E8}" type="presOf" srcId="{C06DBC0A-BE20-4732-8342-21A331927F8A}" destId="{C00FA248-6639-4B0F-82BA-B643C79CACA9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6DBC0A-BE20-4732-8342-21A331927F8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C00FA248-6639-4B0F-82BA-B643C79CACA9}" type="pres">
      <dgm:prSet presAssocID="{C06DBC0A-BE20-4732-8342-21A331927F8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3D07701-7680-45CF-9C55-CE87E885B9E8}" type="presOf" srcId="{C06DBC0A-BE20-4732-8342-21A331927F8A}" destId="{C00FA248-6639-4B0F-82BA-B643C79CACA9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6DBC0A-BE20-4732-8342-21A331927F8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C00FA248-6639-4B0F-82BA-B643C79CACA9}" type="pres">
      <dgm:prSet presAssocID="{C06DBC0A-BE20-4732-8342-21A331927F8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3D07701-7680-45CF-9C55-CE87E885B9E8}" type="presOf" srcId="{C06DBC0A-BE20-4732-8342-21A331927F8A}" destId="{C00FA248-6639-4B0F-82BA-B643C79CACA9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6DBC0A-BE20-4732-8342-21A331927F8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C00FA248-6639-4B0F-82BA-B643C79CACA9}" type="pres">
      <dgm:prSet presAssocID="{C06DBC0A-BE20-4732-8342-21A331927F8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3D07701-7680-45CF-9C55-CE87E885B9E8}" type="presOf" srcId="{C06DBC0A-BE20-4732-8342-21A331927F8A}" destId="{C00FA248-6639-4B0F-82BA-B643C79CACA9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6DBC0A-BE20-4732-8342-21A331927F8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C00FA248-6639-4B0F-82BA-B643C79CACA9}" type="pres">
      <dgm:prSet presAssocID="{C06DBC0A-BE20-4732-8342-21A331927F8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3D07701-7680-45CF-9C55-CE87E885B9E8}" type="presOf" srcId="{C06DBC0A-BE20-4732-8342-21A331927F8A}" destId="{C00FA248-6639-4B0F-82BA-B643C79CACA9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6DBC0A-BE20-4732-8342-21A331927F8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C00FA248-6639-4B0F-82BA-B643C79CACA9}" type="pres">
      <dgm:prSet presAssocID="{C06DBC0A-BE20-4732-8342-21A331927F8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3D07701-7680-45CF-9C55-CE87E885B9E8}" type="presOf" srcId="{C06DBC0A-BE20-4732-8342-21A331927F8A}" destId="{C00FA248-6639-4B0F-82BA-B643C79CACA9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6DBC0A-BE20-4732-8342-21A331927F8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C00FA248-6639-4B0F-82BA-B643C79CACA9}" type="pres">
      <dgm:prSet presAssocID="{C06DBC0A-BE20-4732-8342-21A331927F8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3D07701-7680-45CF-9C55-CE87E885B9E8}" type="presOf" srcId="{C06DBC0A-BE20-4732-8342-21A331927F8A}" destId="{C00FA248-6639-4B0F-82BA-B643C79CACA9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6DBC0A-BE20-4732-8342-21A331927F8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C00FA248-6639-4B0F-82BA-B643C79CACA9}" type="pres">
      <dgm:prSet presAssocID="{C06DBC0A-BE20-4732-8342-21A331927F8A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03D07701-7680-45CF-9C55-CE87E885B9E8}" type="presOf" srcId="{C06DBC0A-BE20-4732-8342-21A331927F8A}" destId="{C00FA248-6639-4B0F-82BA-B643C79CACA9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1T14:59:3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24575,'17'-1'0,"0"-1"0,-1-1 0,25-6 0,14-3 0,71-1-64,226 7 0,-208 7-1173,-123-1-5589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1T15:01:40.0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1311 91 24575,'1141'0'0,"-1083"3"0,79 14 0,-8-1 0,-41-7 0,166 39 0,-134-25 0,-77-16 0,67 18 0,-48-4 0,-23-7 0,0-1 0,78 13 0,-169-35 0,-91-26 0,58 11 0,-252-52-408,-3 15 0,-485-25 0,-701 64-817,1520 22 1227,-73 1 683,-116 16 0,151-2-13,29-3-324,14-12-347,1 1 1,0-1-1,0 1 1,0-1-1,0 0 1,0 1-1,1-1 1,-1 1-1,0-1 1,0 1-1,0-1 1,0 1-1,0-1 1,1 0-1,-1 1 1,0-1-1,0 0 1,1 1-1,-1-1 1,0 1-1,1-1 1,-1 0-1,0 0 1,1 1 0,-1-1-1,0 0 1,1 0-1,-1 1 1,1-1-1,-1 0 1,0 0-1,1 0 1,-1 0-1,1 1 1,-1-1-1,1 0 1,0 0-1,9 3-1,0 0 0,0-1 0,1 0 0,-1-1 0,1 0 0,-1 0 0,12-1 0,79-10 0,-89 8 0,157-18-369,1 7 0,298 17 0,248 86 126,-2 43 283,-538-99-59,-88-17 19,365 80 0,-450-96-8,-10-1 174,-26-3 409,9 0-200,-516-22-107,101 8-1579,-368-72 952,794 87 509,1-1 0,-1 0 0,1-1 0,-22-10 0,33 14-131,-1-1 0,0 0 0,1 0 0,-1 0 0,1 0 0,-1 0 0,1 0 0,-1-1 0,1 1 0,0 0 0,0-1 0,0 1 0,0-1 0,0 1 0,0-1 0,0 0 0,0 1 0,0-1 0,1 0 0,-1 0 0,1 1 0,-1-1 0,1 0 0,0 0 0,0 0 0,0 0 0,0 0 0,0 1 0,0-1 0,0 0 0,0 0 0,1 0 0,-1 0 0,1 1 0,0-1 0,-1 0 0,1 0 0,0 1 0,0-1-1,1-1 1,1-2-93,1 1-1,-1-1 0,1 1 1,0 0-1,0 0 0,0 0 0,0 1 1,1-1-1,-1 1 0,1 0 0,0 0 1,0 1-1,0 0 0,0-1 0,1 2 1,5-3-1,10 0-6751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1T15:01:58.3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3634 335 24575,'-84'-2'0,"-91"4"0,149 3 0,25-5 0,0 0 0,0 1 0,0-1 0,1 0 0,-1 1 0,0-1 0,0 0 0,0 1 0,1-1 0,-1 1 0,0 0 0,1-1 0,-1 1 0,0-1 0,1 1 0,-1 0 0,1 0 0,-1-1 0,1 1 0,-1 0 0,1 0 0,-1 0 0,1-1 0,0 1 0,-1 1 0,1-1 0,1-1 0,-1 1 0,0-1 0,0 0 0,0 1 0,0-1 0,0 1 0,1-1 0,-1 0 0,0 1 0,0-1 0,1 0 0,-1 1 0,0-1 0,0 0 0,1 1 0,-1-1 0,0 0 0,1 0 0,-1 1 0,1-1 0,-1 0 0,0 0 0,1 0 0,-1 1 0,0-1 0,1 0 0,-1 0 0,1 0 0,-1 0 0,1 0 0,-1 0 0,0 0 0,1 0 0,-1 0 0,1 0 0,-1 0 0,1 0 0,-1 0 0,1-1 0,23-3 0,-19 2 0,52-12 0,1 2 0,0 3 0,85-3 0,240 14 0,-1334-2 0,920 1 0,1 2 0,-55 12 0,55-9 0,34-7 0,0-1 0,-1 1 0,1-1 0,-1 0 0,1 0 0,-1-1 0,0 1 0,6-6 0,19-13 0,-28 21 0,0 1 0,0-1 0,0 0 0,0 0 0,0 0 0,0 0 0,0 0 0,0 0 0,0 0 0,0 0 0,0 0 0,0 0 0,0 1 0,0-1 0,0 0 0,1 0 0,-16 8 0,-114 19 0,13-3 0,-159 10 0,-126-14 0,52-4 0,233-8 0,-732 26 0,801-35 0,0-2 0,0-2 0,0-2 0,1-2 0,0-2 0,-63-24 0,69 18 0,1-1 0,1-2 0,-69-48 0,93 58 0,2 0 0,-1-1 0,2 0 0,-1 0 0,1-2 0,1 1 0,0-1 0,1-1 0,1 0 0,0 0 0,0 0 0,2-1 0,-9-26 0,14 39 0,1 0 0,-1 1 0,1-1 0,-1 0 0,1 0 0,0 0 0,0 0 0,0 0 0,0 0 0,0 0 0,0 0 0,0 0 0,1 0 0,-1 1 0,1-1 0,-1 0 0,1 0 0,0 0 0,0 1 0,-1-1 0,1 0 0,1 1 0,-1-1 0,0 0 0,0 1 0,0 0 0,1-1 0,-1 1 0,4-2 0,0 0 0,0 1 0,0 0 0,1 1 0,-1-1 0,1 1 0,0 0 0,-1 0 0,1 1 0,6 0 0,42-2 0,0 2 0,68 10 0,-95-4 0,0 2 0,-1 1 0,0 1 0,0 2 0,39 23 0,29 12 0,6-3 0,116 53 0,-174-76 0,51 34 0,-88-64 0,-5 7 0,1 1 0,-1-1 0,1 0 0,0 0 0,-1 0 0,1 1 0,0-1 0,0 0 0,1 1 0,-1-1 0,2-1 0,2 1 0,0 1 0,-1 0 0,1 1 0,0-1 0,0 1 0,0 0 0,0 0 0,0 0 0,0 1 0,0 0 0,0 0 0,-1 0 0,7 2 0,-9-2 0,503 169 0,-460-152 0,47 18 0,-1 4 0,99 61 0,-187-99 0,-1 0 0,1 0 0,0 0 0,0 0 0,-1 1 0,0-1 0,1 1 0,-1-1 0,0 1 0,0 0 0,0 0 0,-1 0 0,1 0 0,-1 0 0,1 0 0,-1 0 0,0 1 0,0-1 0,0 7 0,-1-8 0,0 1 0,0 0 0,0-1 0,-1 1 0,1 0 0,-1-1 0,0 1 0,0-1 0,0 1 0,0-1 0,0 1 0,0-1 0,-1 0 0,1 1 0,-1-1 0,1 0 0,-1 0 0,0 0 0,0 0 0,0-1 0,0 1 0,0-1 0,-1 1 0,1-1 0,0 1 0,-4 0 0,-7 3 0,0 0 0,0-1 0,-1 0 0,1-1 0,-1-1 0,-16 1 0,-90 0 0,97-3 0,-90-4 0,-201-33 0,-105-51 0,277 56 0,-92-9 0,36 7 0,193 33 0,0 0 0,0 0 0,1-1 0,-1 1 0,1-1 0,-1 0 0,1-1 0,-1 1 0,-5-6 0,9 8 0,0-1 0,1 0 0,-1 1 0,1-1 0,-1 1 0,1-1 0,0 1 0,-1-1 0,1 0 0,0 1 0,-1-1 0,1 0 0,0 0 0,0 1 0,0-1 0,-1 0 0,1 1 0,0-1 0,0 0 0,0 0 0,0 1 0,0-1 0,0 0 0,1 0 0,-1-1 0,1 1 0,0-1 0,0 0 0,1 1 0,-1-1 0,0 0 0,1 1 0,-1 0 0,1-1 0,0 1 0,-1 0 0,1 0 0,0 0 0,0 0 0,2-1 0,18-9 0,1 1 0,0 1 0,1 2 0,0 0 0,0 1 0,1 1 0,-1 2 0,38-2 0,-27 6 0,1 1 0,-1 2 0,1 1 0,-2 1 0,49 16 0,199 87 0,-6 23 0,-92-42 0,205 92 0,-386-181-136,0 0-1,0 1 1,-1-1-1,1 1 1,-1-1-1,1 1 1,-1 0-1,0 0 0,4 4 1,0 4-6690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1T15:08: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1 112 24575,'82'1'0,"128"-4"0,-161 0 0,1-2 0,58-14 0,-55 7 0,2 2 0,-1 2 0,109 0 0,309 10 0,-292-2 0,-147-2 0,0-1 0,62-15 0,-63 11 0,0 1 0,65-4 0,377 11 0,-445 1 0,47 8 0,-44-5 0,33 1 0,-35-7 0,-21 0 0,1 1 0,-1 0 0,1 0 0,17 4 0,-25-4 0,0 1 0,0-1 0,0 1 0,0 0 0,0 0 0,0 0 0,-1 0 0,1 0 0,0 0 0,0 0 0,-1 1 0,1-1 0,-1 1 0,1-1 0,-1 1 0,0-1 0,0 1 0,1 0 0,-1 0 0,0 0 0,0 0 0,-1 0 0,1 0 0,0 0 0,-1 0 0,1 3 0,7 27 0,-6-24 0,0 0 0,0 0 0,0 0 0,-1 0 0,0 0 0,-1 0 0,1 0 0,-2 1 0,-1 14 0,1-21 0,0 0 0,-1 0 0,1 0 0,0 0 0,-1 0 0,1-1 0,-1 1 0,1-1 0,-1 1 0,0-1 0,0 0 0,1 1 0,-1-1 0,0 0 0,0 0 0,0 0 0,0-1 0,-1 1 0,1 0 0,0-1 0,0 1 0,0-1 0,-4 0 0,-7 1 0,0 0 0,-24-3 0,21 1 0,-296-2 0,213 4 0,62 1 0,1 2 0,-1 1 0,-53 16 0,47-10 0,-84 10 0,-252-18 0,195-5 0,155 3 0,1 1 0,0 1 0,-44 12 0,60-10-1365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1T15:08:54.7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24575,'1444'0'0,"-1385"3"0,94 16 0,38 3 0,283-21 0,-230-3 0,-198 4 0,58 11 0,-40-5 0,-7-1 175,109 9-1715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1T15:13:15.4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297 59 24575,'130'2'0,"137"-4"0,-74-19 0,10-1 0,-74 13 0,-61 3 0,130 6 0,103 41 0,-251-33 0,-1-1 0,54-1 0,99-8 0,-86 0 0,-232 1 0,-128 3 0,203 2 0,-58 14 0,-15 1 0,-110 17 0,168-24 0,-1-3 0,1-2 0,-67-1 0,249-6 0,-25-1 0,0 3 0,144 24 0,-224-22 0,207 31 0,-35-16 0,-298-22 0,-48-3 0,21-4 0,-139 7 0,726 3 0,-424 2 0,0 2 0,0 1 0,50 14 0,-4-1 0,-4-9 0,1-2 0,76-5 0,-131-2 0,-386-13 0,-241 1 0,374 15 0,201-1 0,0 1 0,0 2 0,-63 18 0,56-12 0,-74 10 0,94-21 0,0 0 0,0-2 0,0 0 0,-25-6 0,-3-1 0,-57-10 0,63 10 0,-1 2 0,-73-4 0,70 12 0,17 0 0,1-1 0,-1-1 0,-34-7 0,31 3 0,0 2 0,-46 0 0,40 3 0,-45-7 0,78 7 0,1-1 0,0 1 0,0-1 0,0 0 0,0-1 0,0 1 0,0-1 0,0 1 0,0-1 0,1 0 0,-8-5 0,10 5 79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2T09:17:09.8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0,'459'0,"-437"2,0 0,34 8,-31-5,37 3,392-6,-235-4,-101 2,-97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2T09:17:23.5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1,'598'0,"-591"0,1 0,0 1,0 0,8 2,1 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2T09:17:50.2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1,'672'0,"-672"0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4T14:05:20.8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4T14:05:26.6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118 142,'496'0,"-471"1,47 9,-46-6,38 3,115-9,74 4,-179 8,-48-5,39 2,-12-9,-39 1,1 0,-1 1,0 1,1 0,-1 1,26 6,-40-8,0 0,0 0,1 0,-1 0,0 0,0 0,1 0,-1 0,0 0,0 0,0 0,1 0,-1 0,0 0,0 1,0-1,1 0,-1 0,0 0,0 0,0 0,0 1,1-1,-1 0,0 0,0 0,0 0,0 1,0-1,0 0,1 0,-1 0,0 1,0-1,0 0,0 0,0 0,0 1,0-1,0 0,0 0,0 1,0-1,0 0,0 0,0 0,0 1,0-1,-14 7,-27 1,37-7,-83 9,0-4,-130-7,76-1,0-10,0 1,-217 29,70-13,225-5,861 0,-666-12,-10 1,16 0,17-1,-131 13,0-2,0-1,43-8,-36 5,-18 2,-35 1,-164-18,-74-3,214 20,-80-16,78 11,-65-5,-242 12,171 2,176-1,0 0,0 0,1 1,-1 0,0 1,0-1,1 1,-1 1,1-1,-13 7,20-9,0 1,-1-1,1 0,0 0,-1 0,1 0,0 1,-1-1,1 0,0 0,0 1,-1-1,1 0,0 1,0-1,0 0,-1 1,1-1,0 0,0 1,0-1,0 0,0 1,0-1,-1 0,1 1,0-1,0 0,0 1,0-1,0 1,1-1,-1 0,0 1,0 0,13 6,20-3,257-2,-140-4,-101-1,-1-1,55-13,10-2,97-5,-33 2,15 0,-162 18,-2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1T15:00:07.1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1156 334 24575,'316'17'0,"-127"-13"0,-41-2 0,-104 3 0,-42-5 0,0 0 0,0 1 0,1-1 0,-1 1 0,0 0 0,0-1 0,0 1 0,0 0 0,0 0 0,-1 0 0,1 1 0,0-1 0,0 0 0,-1 1 0,1-1 0,2 4 0,-4-5 0,0 1 0,0-1 0,1 0 0,-1 1 0,0-1 0,0 0 0,0 0 0,0 1 0,0-1 0,0 0 0,0 1 0,0-1 0,0 0 0,0 0 0,0 1 0,0-1 0,0 0 0,0 1 0,-1-1 0,1 0 0,0 0 0,0 1 0,0-1 0,0 0 0,0 1 0,-1-1 0,1 0 0,0 0 0,0 0 0,0 1 0,-1-1 0,1 0 0,0 0 0,0 0 0,-1 1 0,-15 4 0,-15-2 0,-103-14 0,-1 0 0,-230 12 0,-101-2 0,209-21 0,302 22 0,214 6 0,-203-1 0,0 2 0,88 23 0,-30 2 0,0-5 0,208 21 0,-584-58 0,-446-5 0,475 17 0,219-2 0,10-1 0,-1 1 0,1-1 0,-1 1 0,1 0 0,-1 1 0,1-1 0,0 1 0,-1 0 0,1 0 0,0 0 0,-1 1 0,-4 2 0,9-4 0,1 0 0,-1 1 0,1-1 0,-1 0 0,1 1 0,-1-1 0,1 0 0,-1 0 0,1 1 0,-1-1 0,1 0 0,-1 0 0,1 0 0,-1 0 0,1 0 0,0 0 0,-1 0 0,1 0 0,-1 0 0,1 0 0,-1 0 0,1 0 0,-1 0 0,1-1 0,0 1 0,0-1 0,22-2 0,19-6 0,0 1 0,84-4 0,82 11 0,-128 2 0,-184 1 0,1 3 0,0 6 0,0 4 0,-105 29 0,188-39 0,-72 17 0,81-20 0,0 0 0,0-1 0,0-1 0,0 0 0,0 0 0,-13-2 0,23 2 0,0 0 0,0 0 0,0-1 0,0 1 0,0 0 0,0 0 0,0 0 0,0-1 0,0 1 0,0 0 0,0-1 0,0 1 0,1-1 0,-1 1 0,0-1 0,0 0 0,0 1 0,0-1 0,1 0 0,-1 0 0,0 1 0,1-1 0,-1 0 0,1 0 0,-1 0 0,1 0 0,-1 0 0,1 0 0,-1 0 0,1 0 0,0 0 0,0 0 0,-1 0 0,1 0 0,0-1 0,1 0 0,-1 1 0,1-1 0,0 0 0,-1 1 0,1-1 0,0 1 0,0-1 0,0 1 0,1 0 0,-1-1 0,0 1 0,0 0 0,1 0 0,-1 0 0,0 0 0,1 0 0,-1 0 0,1 0 0,0 1 0,2-2 0,21-7 0,1 1 0,0 2 0,0 0 0,1 2 0,48-2 0,-6 6 0,75 9 0,307 9 0,-493-17 0,-210-3 0,232 0 0,1-2 0,0 0 0,-20-7 0,20 5 0,-1 1 0,-32-4 0,-89 8 0,94 3 0,-53-5 0,99 3 0,0 0 0,0 0 0,0 0 0,0-1 0,-1 1 0,1 0 0,0-1 0,0 1 0,0 0 0,0-1 0,0 1 0,0-1 0,0 0 0,0 1 0,0-1 0,0 0 0,-1-1 0,1 2 0,1-1 0,0 0 0,0 1 0,-1-1 0,1 1 0,0-1 0,0 0 0,0 1 0,0-1 0,0 0 0,0 1 0,0-1 0,0 0 0,0 1 0,0-1 0,0 0 0,0 1 0,1-1 0,-1 0 0,0 1 0,0-1 0,1 0 0,1-3 0,0 1 0,1 0 0,-1 0 0,1 0 0,0 0 0,0 0 0,0 0 0,5-3 0,39-23 0,73-35 0,-109 59 0,0 0 0,0 1 0,0 1 0,1 0 0,-1 0 0,1 1 0,0 0 0,0 1 0,0 1 0,-1 0 0,1 0 0,0 1 0,0 1 0,0 0 0,13 4 0,-25-6 0,1 0 0,0 0 0,-1 0 0,1 1 0,-1-1 0,1 0 0,0 0 0,-1 0 0,1 0 0,0 1 0,-1-1 0,1 0 0,-1 0 0,1 1 0,-1-1 0,1 1 0,-1-1 0,1 0 0,-1 1 0,1-1 0,-1 1 0,1-1 0,-1 1 0,0-1 0,1 1 0,-1 0 0,0-1 0,0 1 0,1-1 0,-1 1 0,0 1 0,0-1 0,-1 0 0,0 0 0,1 0 0,-1 0 0,0 0 0,0 0 0,0 0 0,0 0 0,0-1 0,0 1 0,0 0 0,0-1 0,0 1 0,-2 1 0,-52 19 0,51-19 0,-27 7 0,1-2 0,-52 5 0,51-8 0,1 1 0,-52 15 0,42-8 0,38-12 0,0 1 0,0-1 0,0 0 0,0 1 0,1-1 0,-1 0 0,0 0 0,0 0 0,0-1 0,0 1 0,0 0 0,1-1 0,-1 1 0,0-1 0,0 1 0,0-1 0,1 0 0,-4-2 0,5 3 0,0 0 0,0 0 0,0-1 0,0 1 0,0 0 0,0-1 0,0 1 0,0 0 0,0 0 0,0-1 0,0 1 0,0 0 0,0-1 0,1 1 0,-1 0 0,0 0 0,0-1 0,0 1 0,0 0 0,0 0 0,1 0 0,-1-1 0,0 1 0,0 0 0,0 0 0,1 0 0,-1-1 0,0 1 0,0 0 0,1 0 0,-1 0 0,0 0 0,0 0 0,1 0 0,-1 0 0,0 0 0,1 0 0,-1-1 0,0 1 0,0 0 0,1 0 0,-1 0 0,0 1 0,0-1 0,1 0 0,14-3 0,-8 3 0,0 0 0,0 0 0,0 1 0,0 0 0,0 1 0,0 0 0,-1 0 0,1 0 0,-1 0 0,1 1 0,-1 0 0,0 1 0,0-1 0,0 1 0,-1 1 0,1-1 0,-1 1 0,6 6 0,-2 0 0,0 0 0,-1 1 0,-1 0 0,0 0 0,0 1 0,-1-1 0,-1 1 0,5 18 0,-10-29 0,1 0 0,-1 0 0,1-1 0,-1 1 0,0 0 0,0 0 0,0 0 0,0 0 0,0 0 0,0-1 0,0 1 0,-1 0 0,1 0 0,-1 0 0,1 0 0,-1-1 0,0 1 0,0 0 0,0-1 0,0 1 0,0 0 0,0-1 0,0 1 0,0-1 0,-2 2 0,2-2 0,-1 0 0,1-1 0,0 1 0,-1 0 0,1-1 0,-1 1 0,1-1 0,-1 1 0,1-1 0,-1 0 0,1 0 0,-1 0 0,1 0 0,-1 0 0,0 0 0,1 0 0,-1 0 0,1 0 0,-1-1 0,1 1 0,-1-1 0,1 1 0,-1-1 0,1 1 0,0-1 0,-1 0 0,1 0 0,0 0 0,0 0 0,-1 0 0,0-1 0,-1-1 0,0 0 0,0 0 0,0-1 0,0 1 0,1-1 0,0 1 0,0-1 0,0 0 0,0 0 0,0 0 0,-1-5 0,-7-50 0,9 48 0,-1 0 0,0 0 0,0 0 0,-5-12 0,6 21 0,-1-1 0,1 1 0,-1 0 0,0 0 0,1-1 0,-1 1 0,0 0 0,0 0 0,-1 1 0,1-1 0,0 0 0,-1 1 0,1-1 0,-1 1 0,1 0 0,-1 0 0,1 0 0,-1 0 0,0 0 0,0 1 0,1-1 0,-1 1 0,0 0 0,0 0 0,0 0 0,1 0 0,-1 0 0,-5 2 0,-7 0 0,0 1 0,0 0 0,-25 11 0,40-14 0,0 0 0,0 0 0,-1 0 0,1 0 0,0 0 0,0 0 0,0 0 0,0 0 0,0 0 0,0 0 0,-1 0 0,1 0 0,0 1 0,0-1 0,0 0 0,0 0 0,0 0 0,0 0 0,0 0 0,0 0 0,0 1 0,0-1 0,0 0 0,0 0 0,0 0 0,-1 0 0,1 0 0,0 1 0,0-1 0,0 0 0,0 0 0,0 0 0,0 0 0,0 0 0,1 1 0,-1-1 0,0 0 0,0 0 0,0 0 0,0 0 0,0 0 0,0 0 0,0 1 0,0-1 0,0 0 0,0 0 0,8 9 0,12 6 0,-19-14 0,15 10 0,-4-1 0,2-1 0,-1 0 0,1-1 0,0 0 0,1-1 0,16 5 0,-30-12 0,0 0 0,0 0 0,0 1 0,0-1 0,0 0 0,0 0 0,0 0 0,0 0 0,0 0 0,0-1 0,0 1 0,0 0 0,0 0 0,0-1 0,0 1 0,0-1 0,0 1 0,0-1 0,0 1 0,0-1 0,-1 1 0,1-1 0,0 0 0,0 1 0,-1-1 0,1 0 0,1-1 0,-1-1 0,1 0 0,-1 0 0,0 0 0,1 0 0,-1 0 0,-1 0 0,1 0 0,0-1 0,-1-3 0,1-3 0,-1-1 0,0 1 0,-1-1 0,-3-20 0,-5 4 0,-16-40 0,25 66 0,-1 0 0,1 0 0,0 0 0,-1 0 0,0 1 0,1-1 0,-1 0 0,1 0 0,-1 0 0,0 1 0,0-1 0,1 0 0,-1 1 0,0-1 0,0 0 0,0 1 0,0-1 0,0 1 0,0 0 0,0-1 0,0 1 0,0 0 0,0-1 0,0 1 0,0 0 0,0 0 0,0 0 0,0 0 0,0 0 0,0 0 0,0 0 0,0 0 0,0 1 0,0-1 0,0 0 0,0 1 0,0-1 0,0 0 0,0 1 0,0-1 0,0 1 0,-1 1 0,-6 3 0,0 1 0,0 0 0,-13 13 0,8-7 0,0 0 0,11-9 0,-1-1 0,0 1 0,1 0 0,-1-1 0,-1 1 0,1-1 0,0 0 0,-1 0 0,1 0 0,-1-1 0,1 1 0,-1-1 0,0 0 0,-4 1 0,8-2 0,-1 0 0,1 0 0,0 0 0,-1 0 0,1 0 0,-1 0 0,1 0 0,0 0 0,-1 0 0,1 0 0,0 0 0,-1-1 0,1 1 0,0 0 0,0 0 0,-1 0 0,1-1 0,0 1 0,-1 0 0,1 0 0,0-1 0,0 1 0,-1 0 0,1 0 0,0-1 0,0 1 0,0 0 0,0-1 0,-1 1 0,1 0 0,0-1 0,0 1 0,0 0 0,0-1 0,0 1 0,0 0 0,0-1 0,0 1 0,0-1 0,0 1 0,0 0 0,0-1 0,0 1 0,0 0 0,0-1 0,0 1 0,1 0 0,-1-1 0,0 1 0,0 0 0,0-1 0,0 1 0,1 0 0,-1 0 0,1-1 0,12-18 0,-8 14 0,0 0 0,1 1 0,-1-1 0,1 1 0,1 1 0,-1-1 0,0 1 0,1 0 0,-1 0 0,1 1 0,0 0 0,0 0 0,0 0 0,0 1 0,0 0 0,0 1 0,9 0 0,11 2 0,-1 1 0,0 1 0,37 11 0,-35-8 0,-1-1 0,34 3 0,96-9 0,10 0 0,-139 6 0,-22-1 0,-20 0 0,-44 1 0,0-3 0,-71-4 0,37-1 0,36 0 0,-70 4 0,107 2 0,19-4 0,0 0 0,0 1 0,0-1 0,0 0 0,0 0 0,-1 0 0,1 0 0,0 0 0,0 1 0,0-1 0,0 0 0,0 0 0,0 0 0,0 0 0,0 0 0,0 1 0,0-1 0,0 0 0,0 0 0,0 0 0,0 0 0,0 0 0,0 1 0,0-1 0,0 0 0,0 0 0,0 0 0,0 0 0,0 1 0,1-1 0,-1 0 0,0 0 0,0 0 0,0 0 0,0 0 0,0 0 0,0 0 0,0 1 0,0-1 0,1 0 0,-1 0 0,0 0 0,0 0 0,0 0 0,0 0 0,0 0 0,1 0 0,-1 0 0,0 0 0,0 0 0,3 2 0,1-1 0,-1 0 0,0 0 0,1 0 0,-1 0 0,1-1 0,-1 1 0,5-1 0,33-1 0,42-7 0,26-2 0,244 9 0,-222 2 0,-601 21 0,459-21 0,1 0 0,0 1 0,0 0 0,0 1 0,0 0 0,-11 5 0,19-8 0,1 1 0,-1 0 0,1 0 0,-1 0 0,0 0 0,1 0 0,-1 0 0,1 0 0,0 1 0,-1-1 0,1 0 0,0 1 0,0-1 0,0 1 0,0-1 0,0 1 0,0 0 0,1-1 0,-1 1 0,0 0 0,1 0 0,-1-1 0,1 1 0,0 0 0,0 0 0,-1 0 0,1 0 0,0 0 0,1-1 0,-1 1 0,0 0 0,0 0 0,1 0 0,-1-1 0,1 1 0,0 0 0,-1 0 0,1-1 0,0 1 0,0 0 0,1 1 0,1 0 0,0 1 0,0 0 0,0-1 0,1 0 0,-1 0 0,1 0 0,0 0 0,0-1 0,0 1 0,0-1 0,0 0 0,0 0 0,1 0 0,-1-1 0,1 0 0,-1 0 0,1 0 0,-1 0 0,1-1 0,6 1 0,5-1 0,1 0 0,-1 0 0,0-2 0,26-5 0,-3-4 0,57-23 0,-68 22 0,0 1 0,1 2 0,1 1 0,42-6 0,-34 10 0,1 3 0,62 4 0,-100-3 0,0 0 0,0 0 0,0 0 0,0 0 0,0 0 0,0 0 0,0 0 0,1 0 0,-1 1 0,0-1 0,0 0 0,0 1 0,0-1 0,0 1 0,-1-1 0,1 1 0,0-1 0,0 1 0,0 0 0,0-1 0,-1 1 0,1 0 0,1 1 0,-2-1 0,-1 0 0,1 0 0,0 0 0,-1 0 0,1 0 0,0-1 0,-1 1 0,0 0 0,1 0 0,-1-1 0,1 1 0,-1 0 0,0 0 0,1-1 0,-1 1 0,0-1 0,0 1 0,0-1 0,-1 2 0,-53 23 0,-24 2 0,-1-4 0,-122 19 0,169-36 0,-1-1 0,1-2 0,-62-3 0,94 0 0,-1 0 0,1 0 0,-1 0 0,1 0 0,-1-1 0,1 1 0,-1-1 0,1 1 0,-1-1 0,1 1 0,-1-1 0,1 0 0,0 0 0,-2-1 0,3 2 0,-1 0 0,1-1 0,0 1 0,0-1 0,0 1 0,0-1 0,0 1 0,0 0 0,0-1 0,0 1 0,0-1 0,0 1 0,0 0 0,0-1 0,0 1 0,0-1 0,0 1 0,0-1 0,0 1 0,0 0 0,0-1 0,1 1 0,-1-1 0,0 1 0,0 0 0,1-1 0,-1 1 0,0 0 0,0-1 0,1 1 0,-1 0 0,4-4 0,0 1 0,0 0 0,0 0 0,0 1 0,0-1 0,0 1 0,7-3 0,58-17 0,2 2 0,0 3 0,128-13 0,883-38 0,-1036 70 0,-40 1 0,-28 2 0,-167 12 0,91-11 0,-189 10 0,-85 7 0,149 8 0,196-30 0,22-3 0,13-3 0,15-4 0,27 0 0,1 2 0,-1 2 0,1 2 0,63 5 0,-45 0 0,39 2 0,196 33 0,100 49 0,-310-64 0,40 19 0,-132-41 0,0 1 0,0-1 0,0 1 0,0-1 0,0 0 0,0 1 0,0-1 0,0 0 0,0-1 0,0 1 0,0 0 0,0-1 0,3 0 0,-5 1 0,1 0 0,-1 0 0,0 0 0,0 0 0,0-1 0,1 1 0,-1 0 0,0 0 0,0 0 0,0 0 0,0-1 0,1 1 0,-1 0 0,0 0 0,0 0 0,0-1 0,0 1 0,0 0 0,0 0 0,0 0 0,0-1 0,0 1 0,1 0 0,-1 0 0,0-1 0,0 1 0,0 0 0,0 0 0,0 0 0,0-1 0,-1 1 0,1 0 0,0 0 0,0-1 0,0 1 0,0 0 0,0 0 0,0-1 0,-15-11 0,0 4 0,-1 1 0,0 0 0,0 1 0,-31-6 0,-72-9 0,88 17 0,-120-16 0,-301 0 0,494 16 0,0-2 0,52-14 0,5-1 0,137-10 0,-191 29 0,0 2 0,0 1 0,58 11 0,72 8 0,10 3 0,-180-22 0,-7 1 0,-18 0 0,-32 1 0,-420-5 0,-219 3 0,451 15 0,239-16 0,-1 1 0,1-1 0,-1 0 0,1 0 0,-1 0 0,0 0 0,1-1 0,-1 1 0,1 0 0,-1-1 0,1 1 0,-1-1 0,-1 0 0,3 1 0,0-1 0,0 1 0,0-1 0,0 1 0,0 0 0,0-1 0,0 1 0,1 0 0,-1-1 0,0 1 0,0-1 0,0 1 0,0 0 0,1-1 0,-1 1 0,0 0 0,0-1 0,1 1 0,-1 0 0,0 0 0,1-1 0,-1 1 0,0 0 0,1 0 0,-1-1 0,0 1 0,1 0 0,-1 0 0,1 0 0,-1 0 0,48-23 0,-43 21 0,33-12 0,1 1 0,0 2 0,1 2 0,0 2 0,49-3 0,207 5 0,-181 7 0,67 10 0,7 0 0,-159-11 0,38-2 0,-64 1 0,1 0 0,-1-1 0,1 0 0,-1 0 0,0 0 0,1-1 0,-1 1 0,0-1 0,0 0 0,0 0 0,6-4 0,-10 6 0,0-1 0,1 1 0,-1 0 0,1-1 0,-1 1 0,0-1 0,1 1 0,-1-1 0,0 1 0,1 0 0,-1-1 0,0 1 0,0-1 0,0 1 0,1-1 0,-1 0 0,0 1 0,0-1 0,0 1 0,0-1 0,0 1 0,0-1 0,0 1 0,0-1 0,0 1 0,0-1 0,0 0 0,0 1 0,-1-1 0,1 1 0,0-1 0,0 1 0,-1-1 0,1 1 0,0-1 0,0 1 0,-1 0 0,1-1 0,0 1 0,-1-1 0,1 1 0,-1 0 0,1-1 0,-1 1 0,1 0 0,-1-1 0,1 1 0,-1 0 0,1 0 0,-1 0 0,1-1 0,-1 1 0,1 0 0,-1 0 0,0 0 0,-34-11 0,-32 2 0,0 2 0,-1 3 0,-85 7 0,58-2 0,39-2 0,31 0 0,0 1 0,0 1 0,-35 5 0,56-5 0,0 0 0,1 0 0,-1 0 0,1 0 0,0 1 0,-1-1 0,1 1 0,0 0 0,0 0 0,0 0 0,0 0 0,0 0 0,0 1 0,-2 3 0,34-16 0,18-6 0,264-81 0,-290 91 0,1 1 0,0 2 0,1 0 0,-1 1 0,1 1 0,-1 2 0,42 5 0,401 27 0,-339-27 0,-111-5 0,-9-1 0,1 0 0,-1 0 0,0 1 0,0 0 0,0 0 0,0 0 0,9 4 0,-15-5 0,1 0 0,-1 0 0,0 0 0,0 0 0,0 0 0,0 1 0,1-1 0,-1 0 0,0 0 0,0 0 0,0 0 0,0 1 0,0-1 0,0 0 0,0 0 0,0 0 0,1 0 0,-1 1 0,0-1 0,0 0 0,0 0 0,0 0 0,0 1 0,0-1 0,0 0 0,0 0 0,0 0 0,0 0 0,0 1 0,0-1 0,0 0 0,-1 0 0,1 0 0,0 1 0,0-1 0,0 0 0,0 0 0,0 0 0,0 0 0,0 1 0,0-1 0,0 0 0,-1 0 0,1 0 0,0 0 0,0 0 0,0 0 0,0 1 0,-1-1 0,1 0 0,0 0 0,0 0 0,0 0 0,0 0 0,-1 0 0,1 0 0,0 0 0,-13 7 0,0-1 0,0 0 0,-1-1 0,1-1 0,-1 0 0,-18 3 0,3-1 0,-437 82 0,32-8 0,-326 124 0,758-203 0,44-18 0,94-36 0,-97 42 0,-1 3 0,1 1 0,47-3 0,119 7 0,-179 3 0,195 18 0,-206-16 0,-141-8 0,-37-13 0,-343-21 0,340 42 0,162-1 0,0-1 0,0 1 0,0 0 0,0 1 0,0-1 0,1 1 0,-1-1 0,-3 3 0,6-3 0,1-1 0,-1 0 0,1 1 0,-1-1 0,1 0 0,0 1 0,-1-1 0,1 0 0,-1 1 0,1-1 0,0 0 0,-1 1 0,1-1 0,0 1 0,0-1 0,-1 1 0,1-1 0,0 1 0,0-1 0,0 1 0,0-1 0,0 1 0,0-1 0,-1 2 0,2-1 0,0 0 0,-1-1 0,1 1 0,-1 0 0,1 0 0,0-1 0,0 1 0,-1 0 0,1-1 0,0 1 0,0-1 0,0 1 0,0-1 0,-1 1 0,1-1 0,0 0 0,0 1 0,0-1 0,2 0 0,18 5 0,0-2 0,1 0 0,-1-2 0,1 0 0,30-4 0,-3 2 0,672 25 0,-476 13 0,-235-33 0,-13 0 0,-20 2 0,-81 3 0,-169-5 0,165-5 0,25 2 0,-102-4 0,166 2 0,1-2 0,-33-9 0,124-6 0,18-1 0,1 4 0,0 4 0,116 2 0,340 11 0,-387-3 0,-624 14 0,313-1 0,-166 8 0,296-23 0,20 3 0,0-1 0,-1 1 0,1 0 0,0 0 0,0-1 0,0 1 0,0 0 0,0 0 0,0-1 0,0 1 0,0 0 0,0 0 0,0-1 0,0 1 0,1 0 0,-1 0 0,0-1 0,0 1 0,0 0 0,0 0 0,0 0 0,0-1 0,0 1 0,1 0 0,-1 0 0,0 0 0,0-1 0,0 1 0,0 0 0,1 0 0,-1 0 0,0 0 0,0 0 0,1-1 0,-1 1 0,0 0 0,0 0 0,1 0 0,35-19 0,-31 17 0,141-60 0,201-56 0,-310 109 0,1 2 0,0 2 0,0 1 0,1 2 0,-1 1 0,77 10 0,-8-3 0,33 4 0,-104-1 0,-34-8 0,0-1 0,-1 0 0,1 1 0,0 0 0,-1-1 0,1 1 0,-1 0 0,1 0 0,-1 0 0,1 0 0,-1 0 0,0 0 0,1 0 0,-1 0 0,0 1 0,0-1 0,2 3 0,-4-3 0,1 0 0,-1 0 0,0-1 0,1 1 0,-1 0 0,0-1 0,0 1 0,0-1 0,0 1 0,1-1 0,-1 1 0,0-1 0,0 0 0,0 1 0,0-1 0,0 0 0,0 0 0,0 0 0,0 0 0,0 0 0,0 0 0,0 0 0,-1 0 0,0 0 0,-318 5 0,187-8 0,75 5 0,33-1 0,-1-1 0,1 0 0,-42-8 0,66 8 0,-1 0 0,0 0 0,0-1 0,0 1 0,1-1 0,-1 0 0,0 1 0,0-1 0,1 0 0,-1 0 0,0 0 0,1 0 0,-1 0 0,1 0 0,0 0 0,-1-1 0,1 1 0,0-1 0,0 1 0,0-1 0,0 1 0,0-1 0,0 1 0,0-1 0,0 0 0,1 0 0,-1 1 0,1-1 0,-1 0 0,1 0 0,0 0 0,-1 1 0,1-1 0,0 0 0,0 0 0,1 0 0,-1 0 0,0 0 0,1-2 0,1 0 0,-1-1 0,1 1 0,0-1 0,0 1 0,0 0 0,1 0 0,-1 0 0,1 0 0,0 1 0,0-1 0,1 1 0,-1 0 0,1-1 0,6-3 0,6-2 0,0 1 0,1 1 0,-1 1 0,2 0 0,-1 1 0,0 1 0,34-4 0,-11 5 0,0 1 0,59 6 0,-83-2 0,0 1 0,0 0 0,0 1 0,0 1 0,-1 1 0,0 0 0,0 1 0,-1 0 0,1 2 0,14 10 0,57 26 0,-67-38 0,1 0 0,-19-4 0,-11-2 0,-303-3 0,-121 3 0,327 15 0,166-39 0,-19 6 0,12-1 0,2 2 0,0 2 0,0 3 0,70-6 0,226 6 0,-318 7 0,-32 4 0,0 0 0,0 0 0,0 0 0,1 0 0,-1 0 0,0 0 0,0 0 0,0 0 0,0 0 0,0 0 0,0 0 0,0 0 0,0 0 0,1 0 0,-1 0 0,0 0 0,0 0 0,0 0 0,0 0 0,0 0 0,0 0 0,0 0 0,0 0 0,0 0 0,0 0 0,1 0 0,-1 0 0,0-1 0,0 1 0,0 0 0,0 0 0,0 0 0,0 0 0,0 0 0,0 0 0,0 0 0,0 0 0,0 0 0,0-1 0,0 1 0,0 0 0,0 0 0,0 0 0,0 0 0,0 0 0,0 0 0,0 0 0,0 0 0,0-1 0,0 1 0,0 0 0,0 0 0,0 0 0,0 0 0,0 0 0,0 0 0,0 0 0,0 0 0,0 0 0,0 0 0,0-1 0,-1 1 0,1 0 0,0 0 0,-18-5 0,-90-10 0,-1 5 0,-158 5 0,225 9 0,0 2 0,-66 18 0,58-12 0,33-8 0,1 0 0,-1 1 0,-28 13 0,42-16 0,-1-1 0,1 1 0,-1 0 0,1 1 0,0-1 0,0 0 0,0 1 0,0 0 0,1 0 0,-1 0 0,1 0 0,0 0 0,-1 0 0,1 1 0,1-1 0,-1 0 0,0 1 0,1 0 0,0-1 0,0 1 0,0 0 0,-1 7 0,2-10 0,1 1 0,-1 0 0,0 0 0,0 0 0,1-1 0,-1 1 0,1 0 0,0-1 0,-1 1 0,1 0 0,0-1 0,0 1 0,0-1 0,0 1 0,0-1 0,0 0 0,1 1 0,-1-1 0,0 0 0,1 0 0,-1 0 0,1 0 0,-1 0 0,1 0 0,-1 0 0,1-1 0,0 1 0,-1 0 0,1-1 0,0 1 0,2-1 0,8 3 0,0-1 0,0-1 0,19 1 0,-22-2 0,14 0 0,0-1 0,-1-1 0,1-1 0,27-6 0,85-32 0,-62 17 0,-56 20 0,0 0 0,1 2 0,-1 0 0,0 0 0,1 2 0,-1 0 0,0 1 0,1 1 0,-1 1 0,0 0 0,23 8 0,-1 2 0,-2 1 0,0 2 0,62 38 0,-98-53 0,1 0 0,-1-1 0,1 1 0,-1 0 0,0 0 0,1 0 0,-1 0 0,0 1 0,0-1 0,0 0 0,0 0 0,0 1 0,0-1 0,0 1 0,0-1 0,0 1 0,-1-1 0,1 1 0,0 1 0,-1-2 0,0 0 0,0 0 0,-1 1 0,1-1 0,0 0 0,0 0 0,-1 0 0,1 1 0,-1-1 0,1 0 0,-1 0 0,0 0 0,1 0 0,-1 0 0,0 0 0,1 0 0,-1 0 0,0 0 0,-2 1 0,-3 3 0,-1-1 0,0 0 0,0 0 0,0 0 0,-1-1 0,-11 4 0,-26 6 0,-1-2 0,0-2 0,-1-2 0,0-2 0,0-2 0,0-2 0,-84-9 0,110 4 0,1-1 0,-1-1 0,1-1 0,0 0 0,0-2 0,-21-13 0,38 21 0,-15-7 0,0 2 0,-19-6 0,-21-8 0,32 11 0,0 1 0,0 0 0,-1 3 0,0 0 0,-46-2 0,63 6 0,6 1 0,-1 0 0,1 0 0,-1 0 0,1-1 0,-1 1 0,1-1 0,0 0 0,-1-1 0,1 1 0,0-1 0,-5-2 0,14 2 0,1 1 0,-1 0 0,1 0 0,-1 0 0,10 0 0,82-6 0,-1-5 0,98-25 0,-160 31 0,0 2 0,0 1 0,45 2 0,104 15 0,1-1 0,-132-8 0,-52-5 0,0 0 0,0 0 0,0 0 0,-1 0 0,1 0 0,0 0 0,0 1 0,0-1 0,0 0 0,0 0 0,0 0 0,-1 0 0,1 1 0,0-1 0,0 0 0,0 0 0,0 0 0,0 1 0,0-1 0,0 0 0,0 0 0,0 0 0,0 1 0,0-1 0,0 0 0,0 0 0,0 0 0,0 1 0,0-1 0,0 0 0,0 0 0,0 0 0,1 1 0,-1-1 0,0 0 0,0 0 0,0 0 0,0 0 0,0 1 0,0-1 0,0 0 0,1 0 0,-1 0 0,0 0 0,0 0 0,0 0 0,0 0 0,1 1 0,-23 3 0,-349 3 0,231-9 0,-27 4 0,-165-5 0,329 3 0,0-1 0,0 1 0,0-1 0,0 1 0,0-1 0,0 0 0,0 0 0,-3-2 0,6 3 0,-1 0 0,1 0 0,0 0 0,0 0 0,0 0 0,-1-1 0,1 1 0,0 0 0,0 0 0,0 0 0,-1-1 0,1 1 0,0 0 0,0 0 0,0-1 0,0 1 0,0 0 0,0 0 0,0 0 0,0-1 0,-1 1 0,1 0 0,0-1 0,0 1 0,0 0 0,0 0 0,0-1 0,0 1 0,0 0 0,0 0 0,1-1 0,-1 1 0,0 0 0,14-11 0,13-2 0,2 2 0,0 1 0,54-11 0,93-4 0,-100 19 0,-1 3 0,137 12 0,-185-5 0,0 0 0,-1 2 0,0 0 0,-1 2 0,26 11 0,-51-19 0,1 0 0,-1 0 0,1 0 0,-1 0 0,0 0 0,0 0 0,1 1 0,-1-1 0,0 0 0,1 0 0,-1 0 0,0 0 0,1 1 0,-1-1 0,0 0 0,0 0 0,1 0 0,-1 1 0,0-1 0,0 0 0,1 0 0,-1 1 0,0-1 0,0 0 0,0 1 0,0-1 0,1 0 0,-1 1 0,0-1 0,0 0 0,0 0 0,0 1 0,0-1 0,0 1 0,0-1 0,-13 5 0,-26-2 0,37-3 0,-989-22 0,301-2 0,470 23 0,218 1 0,0 0 0,0 0 0,0 0 0,0 0 0,0 0 0,0 0 0,0-1 0,0 1 0,0-1 0,0 0 0,0 0 0,0 0 0,0 1 0,0-2 0,1 1 0,-3-1 0,4 1 0,0 1 0,0 0 0,0 0 0,-1-1 0,1 1 0,0 0 0,0 0 0,0-1 0,0 1 0,0 0 0,0-1 0,0 1 0,0 0 0,0 0 0,0-1 0,0 1 0,1 0 0,-1-1 0,0 1 0,0 0 0,0 0 0,0-1 0,0 1 0,0 0 0,1 0 0,-1-1 0,0 1 0,0 0 0,0 0 0,1 0 0,-1-1 0,0 1 0,1 0 0,19-9 0,23 2 0,0 1 0,1 2 0,-1 2 0,69 5 0,-27-1 0,-55-1 0,1 1 0,52 9 0,-16 3 0,287 45 0,-349-58 0,0-1 0,-1 0 0,1 0 0,0 0 0,0-1 0,0 0 0,-1 0 0,1 0 0,7-3 0,-11 4 0,0-1 0,0 1 0,0-1 0,-1 1 0,1-1 0,0 0 0,0 1 0,0-1 0,-1 0 0,1 0 0,0 0 0,-1 0 0,1 0 0,0 0 0,-1 0 0,1 0 0,-1 0 0,1-1 0,-1 0 0,0 0 0,0 0 0,0 1 0,0-1 0,0 0 0,0 0 0,-1 0 0,1 1 0,-1-1 0,1 0 0,-1 1 0,0-1 0,1 0 0,-1 1 0,-1-2 0,-7-10 0,0 0 0,-1 1 0,-1 1 0,0 0 0,0 0 0,-1 1 0,0 0 0,-25-14 0,-5-5 0,39 26 0,0 0 0,0-1 0,0 1 0,1-1 0,-1 1 0,1-1 0,0 0 0,0 0 0,0 0 0,0 0 0,1 0 0,-1 0 0,1 0 0,0-1 0,0 1 0,1-1 0,-1-7 0,1-8 0,1 0 0,4-30 0,-4 43 0,-1 5 0,0 0 0,1-1 0,-1 1 0,1 0 0,0 0 0,0-1 0,0 1 0,0 0 0,0 0 0,0 0 0,0 0 0,1 0 0,-1 0 0,1 1 0,-1-1 0,1 0 0,0 1 0,0-1 0,0 1 0,0 0 0,0-1 0,0 1 0,0 0 0,0 0 0,0 1 0,0-1 0,1 0 0,-1 1 0,0-1 0,1 1 0,-1 0 0,0-1 0,1 1 0,2 1 0,0-1 0,1 0 0,0 1 0,-1 0 0,1 0 0,-1 0 0,1 1 0,-1 0 0,0 0 0,1 0 0,-1 1 0,0 0 0,-1 0 0,8 5 0,12 11 0,2-1 0,0-1 0,1-1 0,34 15 0,34 20 0,-91-49 0,0 0 0,0 0 0,0 1 0,0-1 0,0 1 0,-1 0 0,1 0 0,-1 1 0,4 4 0,-7-8 0,0 0 0,0 0 0,1 0 0,-1 1 0,0-1 0,0 0 0,0 0 0,0 0 0,0 0 0,0 1 0,0-1 0,0 0 0,0 0 0,0 0 0,0 1 0,0-1 0,0 0 0,0 0 0,0 0 0,0 1 0,0-1 0,0 0 0,0 0 0,0 0 0,0 1 0,0-1 0,0 0 0,0 0 0,0 0 0,0 0 0,0 1 0,0-1 0,-1 0 0,1 0 0,0 0 0,0 0 0,0 0 0,0 1 0,0-1 0,-1 0 0,1 0 0,0 0 0,0 0 0,-12 1 0,-15-5 0,27 4 0,-5-1-91,-3-1-121,0 0 0,-1 1-1,1 0 1,0 0-1,-10 1 1,3 2-6614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4T18:34:59.5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0,'1600'0,"-1581"0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4T18:35:16.0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36,'768'0,"-751"1,-1 0,30 8,-28-5,0-1,20 1,234-3,-129-2,-117-1,47-8,-46 6,46-3,22 8,70-2,-34-19,-79 20,-39 2,0-2,1 0,-1 0,0-2,20-3,-26 0,-7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4T18:00:43.0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45,'31'0,"0"0,1 0,-1-2,51-10,-46 7,0 1,0 1,0 2,38 4,6-1,-17-1,71-3,-74-8,-44 6,1 1,21-1,-20 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4T18:00:54.1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0,'767'0,"-748"0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4T18:01:13.9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1,'570'0,"-551"0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4T18:04:16.3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1,'657'0,"-638"0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4T16:49:41.8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1,'657'0,"-638"0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4T16:50:02.5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0,'634'0,"-602"2,46 7,-43-3,36 0,-36-6,4 0,0 2,57 9,-77-7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4T18:03:14.3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1,'483'0,"-475"0,-1 0,1 1,0 0,-1 0,1 1,-1 0,1 0,-1 1,13 6,-9-1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4T18:03:22.3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67,'1'-1,"-1"-1,1 1,-1 0,1 0,0 0,-1 0,1 0,0 1,0-1,0 0,0 0,0 0,0 1,0-1,0 0,0 1,0-1,0 1,0-1,1 1,0 0,33-11,-27 9,12-3,1 2,0 0,0 1,39 2,19-2,-19-8,-43 6,-1 1,22-1,41 4,-69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1T15:00:27.2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930 287 24575,'21'1'0,"0"0"0,0 1 0,32 8 0,-46-8 0,0-1 0,0 1 0,0-1 0,0-1 0,0 1 0,0-1 0,0 0 0,13-2 0,-20 2 0,0 0 0,0 0 0,0 0 0,0 0 0,0 0 0,0 0 0,1-1 0,-1 1 0,0 0 0,0 0 0,0 0 0,0 0 0,0 0 0,0 0 0,0 0 0,0 0 0,0 0 0,0 0 0,0-1 0,0 1 0,0 0 0,1 0 0,-1 0 0,0 0 0,0 0 0,0 0 0,0 0 0,0 0 0,0-1 0,0 1 0,0 0 0,0 0 0,0 0 0,0 0 0,0 0 0,0 0 0,-1 0 0,1-1 0,0 1 0,0 0 0,0 0 0,0 0 0,0 0 0,0 0 0,0 0 0,0 0 0,0 0 0,0 0 0,0 0 0,0-1 0,0 1 0,-1 0 0,1 0 0,0 0 0,0 0 0,0 0 0,0 0 0,0 0 0,0 0 0,0 0 0,-1 0 0,-11-8 0,-20-7 0,29 14 0,-22-10 0,-1 1 0,0 1 0,-1 2 0,1 0 0,-1 2 0,-1 1 0,-53-2 0,59 7 0,1-1 0,-1-1 0,0-1 0,1-1 0,-29-8 0,109 8 0,-55 3 0,28-1 0,-1 1 0,1 2 0,-1 1 0,1 2 0,54 15 0,-65-14 0,0-2 0,0 0 0,0-2 0,1 0 0,-1-1 0,34-4 0,-26 2 0,0 1 0,47 5 0,-51 3 0,-39-3 0,-42-1 0,-280-3 0,312 1 0,0 0 0,0 2 0,1 1 0,-38 12 0,-18 4 0,68-19 0,-64 18 0,99-24 0,0 2 0,38 1 0,-25 1 0,29-2 0,19-1 0,126 11 0,-88 17 0,-81-14 0,-37-11 0,-1 2 0,0-1 0,0 0 0,0 1 0,0 0 0,-1 0 0,1 0 0,0 0 0,-1 1 0,4 3 0,-6-5 0,0 0 0,0 0 0,0 0 0,0 0 0,-1 0 0,1 0 0,0 0 0,-1 1 0,1-1 0,-1 0 0,1 0 0,-1 1 0,0-1 0,1 0 0,-1 0 0,0 1 0,0-1 0,0 0 0,0 1 0,0-1 0,0 0 0,-1 1 0,1-1 0,0 0 0,-1 0 0,1 1 0,-1-1 0,1 0 0,-1 0 0,1 0 0,-1 0 0,0 1 0,0-1 0,1 0 0,-1 0 0,-2 1 0,-3 4 0,0 0 0,-1-1 0,0 0 0,0 0 0,-1-1 0,1 0 0,-1 0 0,0-1 0,0 1 0,0-2 0,-16 4 0,-6 0 0,-60 3 0,-112-8 0,91-3 0,103 0 0,8-1 0,16-9 0,32-11 0,-46 22 0,83-39 0,84-36 0,-142 66 0,0 1 0,0 2 0,1 0 0,39-3 0,-66 10 0,47 0 0,-27 8 0,-21-8 0,1 1 0,-1-1 0,1 1 0,-1-1 0,1 1 0,-1 0 0,0-1 0,1 1 0,-1-1 0,0 1 0,0 0 0,0-1 0,1 1 0,-1 0 0,0 0 0,0-1 0,0 1 0,0 0 0,0-1 0,0 1 0,0 0 0,0-1 0,0 1 0,-1 0 0,1-1 0,0 1 0,-1 1 0,0 0 0,0 0 0,0-1 0,0 1 0,0 0 0,-1 0 0,1-1 0,-1 1 0,1 0 0,-1-1 0,0 0 0,1 1 0,-1-1 0,0 0 0,0 0 0,0 0 0,0 0 0,0 0 0,-3 1 0,-44 8 0,39-8 0,-92 11 0,-206-2 0,156 0 0,2 0 0,-51 0 0,126-4 0,-105-4 0,177-3 0,1 0 0,0 0 0,0-1 0,-1 1 0,1-1 0,0 1 0,0-1 0,0 0 0,-1 1 0,1-1 0,0 0 0,0 0 0,0-1 0,1 1 0,-1 0 0,0-1 0,0 1 0,1-1 0,-1 0 0,1 1 0,-2-3 0,1 1 0,1 0 0,0 0 0,0 0 0,0 0 0,0-1 0,1 1 0,-1 0 0,1 0 0,0-1 0,-1 1 0,2 0 0,-1 0 0,1-5 0,0-1 0,2 0 0,-1 0 0,1-1 0,0 2 0,1-1 0,0 0 0,1 1 0,-1-1 0,9-9 0,-10 14 0,0 1 0,0-1 0,0 1 0,1-1 0,-1 1 0,1 0 0,0 0 0,0 1 0,0-1 0,0 1 0,0 0 0,1 0 0,-1 0 0,1 1 0,4-2 0,-1 5 0,-7-2 0,-1 0 0,0 0 0,1 0 0,-1 1 0,1-1 0,-1 0 0,0 0 0,1 0 0,-1 0 0,1 0 0,-1 0 0,1 0 0,-1 0 0,0 0 0,1-1 0,-1 1 0,0 0 0,1 0 0,-1 0 0,1 0 0,-1-1 0,0 1 0,1 0 0,-1 0 0,0 0 0,1-1 0,-1 0 0,59-39 0,-20 13 0,1 1 0,57-27 0,-73 43 0,0 0 0,0 2 0,1 1 0,0 1 0,0 1 0,36-3 0,-47 8 0,0 0 0,0 0 0,-1 1 0,1 1 0,0 0 0,0 1 0,-1 1 0,1 0 0,-1 0 0,0 2 0,-1-1 0,1 2 0,16 10 0,-21-12 0,0 0 0,1-1 0,0 0 0,0 0 0,0-1 0,0 0 0,0-1 0,1 0 0,16 1 0,10-1 0,46-4 0,-31 0 0,-21 3 0,37-2 0,-63 1 0,-1 0 0,1-1 0,0 1 0,0-1 0,0 0 0,0-1 0,-1 1 0,1 0 0,-1-1 0,1 0 0,-1 0 0,6-4 0,-8 5 0,-1 1 0,0-1 0,1 1 0,-1-1 0,1 1 0,-1-1 0,0 1 0,0-1 0,1 0 0,-1 1 0,0-1 0,0 1 0,0-1 0,0 0 0,1 1 0,-1-1 0,0 0 0,0 1 0,0-1 0,-1 0 0,1 1 0,0-1 0,0 0 0,0 1 0,0-1 0,0 0 0,-1 1 0,1-1 0,0 1 0,-1-1 0,1 1 0,0-1 0,-1 0 0,1 1 0,-1 0 0,1-1 0,-1 1 0,1-1 0,-1 1 0,1-1 0,-1 1 0,1 0 0,-1-1 0,0 1 0,1 0 0,-1 0 0,1 0 0,-2-1 0,-37-14 0,34 13 0,-38-11 0,0 2 0,-1 2 0,0 2 0,-46-2 0,17 7 0,-124 11 0,150-4 0,0 3 0,0 2 0,1 2 0,1 2 0,-85 38 0,102-35 0,27-12 0,17-8 0,88-31 0,-76 23 0,0 1 0,1 2 0,44-8 0,-59 15 0,0 1 0,-1 0 0,1 1 0,0 1 0,0 0 0,0 1 0,-1 0 0,0 1 0,18 7 0,13 9 0,55 35 0,-34-19 0,-55-31 0,0 1 0,0 0 0,0 0 0,15 15 0,-23-20 0,0 1 0,-1 0 0,1 0 0,0 0 0,-1 1 0,1-1 0,-1 0 0,0 1 0,0-1 0,0 1 0,0-1 0,0 1 0,0-1 0,-1 1 0,1-1 0,-1 1 0,0 0 0,0-1 0,0 1 0,0 0 0,0-1 0,0 1 0,-1 0 0,1-1 0,-1 1 0,-1 3 0,-5 8 0,0 0 0,-1-1 0,-1 0 0,1-1 0,-2 0 0,-13 13 0,-12 17 0,33-39 0,0-1 0,0 0 0,0 1 0,0-1 0,0 0 0,-1 0 0,1 0 0,0-1 0,-1 1 0,0-1 0,1 1 0,-7 1 0,9-3 0,-1 0 0,0 1 0,0-1 0,1 0 0,-1 0 0,0 0 0,0 0 0,1-1 0,-1 1 0,0 0 0,1 0 0,-1 0 0,0-1 0,1 1 0,-1 0 0,0 0 0,1-1 0,-1 1 0,0-1 0,1 1 0,-1-1 0,-1-1 0,1 1 0,0-1 0,0 1 0,0-1 0,1 1 0,-1-1 0,0 0 0,1 0 0,-1 1 0,1-1 0,-1 0 0,1-2 0,-2-15-1365,1 0-5461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4T18:03:28.4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0,'548'0,"-529"0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4T18:03:31.1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1,'784'0,"-762"0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5T07:18:56.7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31,'193'-11,"10"0,-29 11,-156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1T15:00:44.2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1274 131 24575,'6'0'0,"-1"1"0,0 1 0,1-1 0,-1 1 0,0 0 0,0 0 0,0 1 0,0-1 0,5 5 0,20 8 0,-16-8 0,20 7 0,-33-14 0,0 1 0,0-1 0,1 0 0,-1 0 0,0 0 0,0 1 0,1-1 0,-1 0 0,0 0 0,0-1 0,1 1 0,-1 0 0,0 0 0,0-1 0,1 1 0,-1 0 0,0-1 0,0 1 0,0-1 0,0 0 0,0 1 0,2-2 0,-3 1 0,1-1 0,-1 1 0,1 0 0,-1 0 0,0-1 0,0 1 0,0 0 0,1 0 0,-1-1 0,0 1 0,-1 0 0,1-1 0,0 1 0,0 0 0,0 0 0,-1-1 0,1 1 0,-1 0 0,1 0 0,-1 0 0,1 0 0,-1 0 0,0-1 0,1 1 0,-1 0 0,-2-1 0,-22-29 0,19 27 0,0 0 0,0 0 0,0 0 0,0 1 0,0 0 0,-1 0 0,1 1 0,-1-1 0,0 2 0,-7-2 0,6 1 0,1 0 0,-1 0 0,1 0 0,0-1 0,-1 0 0,1-1 0,1 1 0,-1-1 0,-6-6 0,-37-39 0,52 87 0,1 99 0,0-6 0,-3-130 0,0 1 0,0-1 0,0 0 0,0 1 0,0-1 0,1 0 0,-1 1 0,1-1 0,-1 0 0,1 1 0,-1-1 0,1 0 0,0 0 0,0 0 0,1 2 0,-1-2 0,-1-1 0,1 0 0,0 1 0,-1-1 0,1 0 0,0 0 0,-1 1 0,1-1 0,0 0 0,0 0 0,-1 0 0,1 0 0,0 0 0,-1 0 0,1 0 0,0 0 0,0 0 0,-1 0 0,1 0 0,0-1 0,1 1 0,4-4 0,0 1 0,0-1 0,0 1 0,-1-2 0,7-5 0,9-6 0,-7 8 0,2 1 0,-1 0 0,1 1 0,0 0 0,0 1 0,0 1 0,1 1 0,29-2 0,-35 4 0,-1 0 0,1 1 0,0 1 0,0 0 0,-1 0 0,1 1 0,-1 1 0,1-1 0,-1 2 0,0-1 0,0 2 0,0-1 0,-1 1 0,16 11 0,-23-15 0,0 1 0,0 0 0,0-1 0,0 1 0,0 0 0,-1 0 0,1 1 0,-1-1 0,1 0 0,-1 0 0,0 1 0,0-1 0,0 1 0,0-1 0,0 1 0,-1 0 0,1-1 0,-1 1 0,1-1 0,-1 1 0,0 0 0,0-1 0,-1 1 0,1 0 0,0-1 0,-1 1 0,1 0 0,-1-1 0,0 1 0,0-1 0,0 1 0,-2 2 0,-5 8 0,0 0 0,-1 0 0,0-1 0,-19 18 0,4-4 0,22-24 0,-5 8 0,-1-1 0,0-1 0,0 1 0,-1-1 0,-11 8 0,16-14 0,1 0 0,-1 0 0,1-1 0,-1 1 0,0-1 0,1 0 0,-1 0 0,0 0 0,0-1 0,0 1 0,1-1 0,-1 0 0,0 0 0,0-1 0,0 1 0,0-1 0,1 1 0,-1-1 0,0-1 0,-3 0 0,3 1 0,1 0 0,-1 0 0,1-1 0,0 1 0,0-1 0,0 0 0,-1 0 0,2 0 0,-1 0 0,0 0 0,0-1 0,1 1 0,-1-1 0,-3-4 0,66-7 0,-57 13 0,1 0 0,0 1 0,0-1 0,0 1 0,0 0 0,0 0 0,-1 0 0,1 1 0,0-1 0,0 1 0,0 0 0,0 0 0,-1 0 0,1 1 0,-1-1 0,7 5 0,-5-3 0,1 2 0,-1-1 0,0 0 0,-1 1 0,1 0 0,-1 0 0,0 1 0,0-1 0,3 8 0,1 3 0,0 0 0,-2 1 0,0 0 0,-1 0 0,-1 0 0,4 28 0,7 11 0,-2-9 0,-13-44 0,1-1 0,-1 1 0,0-1 0,0 0 0,0 1 0,0-1 0,-1 1 0,1-1 0,-1 1 0,1-1 0,-1 0 0,0 1 0,0-1 0,0 0 0,0 0 0,0 0 0,0 0 0,-4 4 0,2-2 0,0-1 0,-1 0 0,0 0 0,1-1 0,-1 1 0,0-1 0,0 0 0,-1 0 0,-6 3 0,0-2 0,0 0 0,0-1 0,0 0 0,0 0 0,-1-1 0,1-1 0,-20-1 0,8-4 0,0-1 0,0-1 0,0 0 0,1-2 0,-32-17 0,25 11 0,0 2 0,-45-13 0,-103-7 0,128 26 0,1-1 0,0-3 0,-68-23 0,111 31 0,1 1 0,-1-1 0,0 1 0,1-1 0,-7-6 0,11 9 0,-1 0 0,1-1 0,-1 1 0,1-1 0,-1 1 0,1 0 0,-1-1 0,1 1 0,0-1 0,-1 1 0,1-1 0,0 1 0,-1-1 0,1 1 0,0-1 0,0 1 0,0-1 0,-1 1 0,1-1 0,0 0 0,0 1 0,0-1 0,0 1 0,0-1 0,0 0 0,0 1 0,0-1 0,0 1 0,0-1 0,0 1 0,1-1 0,-1 0 0,0 1 0,0-1 0,1 1 0,-1-1 0,0 1 0,1-1 0,-1 1 0,0-1 0,1 1 0,-1 0 0,0-1 0,1 1 0,-1-1 0,1 1 0,-1 0 0,1-1 0,-1 1 0,1 0 0,-1 0 0,1 0 0,0-1 0,-1 1 0,1 0 0,-1 0 0,1 0 0,-1 0 0,1 0 0,0 0 0,0 0 0,7-2 0,0 1 0,0 0 0,0 0 0,0 1 0,0 0 0,-1 0 0,1 1 0,0 0 0,0 0 0,0 1 0,0 0 0,-1 0 0,9 5 0,13 6 0,53 32 0,-69-38 0,59 39 0,115 95 0,52 75 0,-189-168 0,-47-46 0,-1 0 0,1 1 0,-1-1 0,1 1 0,-1 0 0,0-1 0,0 1 0,-1 0 0,1 0 0,0 0 0,-1 1 0,0-1 0,0 0 0,1 4 0,-2-6 0,0 0 0,0 0 0,0 0 0,0 1 0,0-1 0,-1 0 0,1 0 0,0 0 0,-1 0 0,1 0 0,0 0 0,-1 0 0,1 0 0,-1-1 0,0 1 0,1 0 0,-1 0 0,-1 1 0,0-1 0,0 1 0,0-1 0,0 1 0,0-1 0,0 0 0,-1 0 0,1 0 0,0 0 0,-1 0 0,-3 0 0,-20 3 0,-1-1 0,1-2 0,0 0 0,-27-4 0,-40 1 0,-235 24 0,172-8 0,-206-7 0,319-12 0,0-2 0,1-2 0,-44-14 0,-50-11 0,133 33 0,0 0 0,0 1 0,0 0 0,0-1 0,0 1 0,0 0 0,0 1 0,-6 0 0,12 3 0,16 1 0,14 3 0,-1 1 0,-1 2 0,0 1 0,0 2 0,-1 1 0,-1 1 0,0 1 0,-1 2 0,41 35 0,-1 9 0,-3 2 0,70 91 0,-133-154-73,18 27 275,-20-28-233,1-1 0,-1 1 0,0 0 0,0-1 0,1 1 0,-1-1 0,0 1-1,0 0 1,0-1 0,0 1 0,0-1 0,0 1 0,0 0 0,0-1-1,0 1 1,0 0 0,0-1 0,0 1 0,0-1 0,-1 1 0,1-1 0,0 1-1,0 0 1,-1-1 0,1 1 0,0-1 0,-1 1 0,1-1 0,-1 1-1,1-1 1,0 0 0,-1 1 0,1-1 0,-1 1 0,1-1 0,-1 0-1,0 1 1,1-1 0,-1 0 0,1 0 0,-1 0 0,1 1 0,-1-1 0,0 0-1,1 0 1,-1 0 0,0 0 0,-13 2-6795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1T15:00:55.6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2000 104 24575,'-150'-2'0,"-158"5"0,275 1 0,0 1 0,-52 16 0,-16 3 0,46-16 0,0-3 0,-1-2 0,-91-7 0,140 3 0,1 0 0,0 0 0,0 0 0,0-1 0,0 1 0,-8-5 0,14 6 0,-1 0 0,1-1 0,-1 1 0,1 0 0,-1 0 0,1-1 0,-1 1 0,1-1 0,-1 1 0,1 0 0,0-1 0,-1 1 0,1-1 0,-1 1 0,1-1 0,0 1 0,0-1 0,-1 1 0,1-1 0,0 1 0,0-1 0,0 0 0,-1 1 0,1-1 0,0 1 0,0-1 0,0 0 0,1 0 0,-1-1 0,1 1 0,0 0 0,0 0 0,0-1 0,0 1 0,0 0 0,0 0 0,0 0 0,0 0 0,0 0 0,0 1 0,1-1 0,-1 0 0,0 0 0,3 0 0,15-8 0,-1 2 0,2 0 0,-1 1 0,1 1 0,0 0 0,0 2 0,22-1 0,150 3 0,-103 3 0,-24-3 0,61 3 0,-124-2 0,0 0 0,-1 0 0,1 0 0,0 1 0,-1-1 0,1 0 0,0 1 0,-1-1 0,1 1 0,-1 0 0,1 0 0,-1-1 0,1 1 0,-1 0 0,1 0 0,-1 0 0,0 0 0,1 0 0,-1 1 0,0-1 0,0 0 0,0 1 0,0-1 0,0 1 0,0-1 0,-1 1 0,1-1 0,0 1 0,-1-1 0,1 1 0,-1 0 0,1-1 0,-1 1 0,0 2 0,0-1 0,0 1 0,-1-1 0,1 0 0,-1 0 0,0 0 0,0 0 0,0 0 0,0 0 0,0 0 0,-1 0 0,1-1 0,-1 1 0,0 0 0,0-1 0,0 1 0,0-1 0,0 0 0,-3 3 0,-7 4 0,0 0 0,-1-1 0,0 0 0,0-1 0,-1 0 0,0-1 0,-27 7 0,17-7 0,0-2 0,-1 0 0,1-2 0,-28-1 0,-562-22 0,307 16 0,285 0 0,22 5 0,0 0 0,0 0 0,-1 0 0,1-1 0,0 1 0,0 0 0,0 0 0,0 0 0,0 0 0,0 0 0,0-1 0,-1 1 0,1 0 0,0 0 0,0 0 0,0-1 0,0 1 0,0 0 0,0 0 0,0 0 0,0-1 0,0 1 0,0 0 0,0 0 0,0 0 0,0 0 0,0-1 0,0 1 0,0 0 0,0 0 0,0 0 0,0-1 0,1 1 0,-1 0 0,0 0 0,0 0 0,0 0 0,0-1 0,0 1 0,0 0 0,1 0 0,-1 0 0,0 0 0,0 0 0,0 0 0,0 0 0,1-1 0,35-19 0,-23 14 0,39-18 0,0 2 0,106-30 0,-52 32 0,179-12 0,107 22 0,62-5 0,-432 13 0,-29 3 0,-31 4 0,-130 16 0,-191-1 0,-58 5 0,3 19 0,-4-28 0,391-16 0,19 1 0,0-1 0,1 0 0,-1 0 0,0-1 0,0 0 0,1 0 0,-13-4 0,20 5 0,-1 0 0,1 0 0,-1-1 0,0 1 0,1 0 0,-1 0 0,1-1 0,-1 1 0,0-1 0,1 1 0,-1 0 0,1-1 0,0 1 0,-1-1 0,1 1 0,-1-1 0,1 1 0,0-1 0,-1 0 0,1 1 0,0-1 0,-1 1 0,1-1 0,0 0 0,0 1 0,0-1 0,0 0 0,-1 1 0,1-1 0,0 0 0,0 1 0,0-1 0,0 1 0,1-1 0,-1 0 0,0 1 0,0-1 0,0 0 0,0 1 0,1-1 0,-1 0 0,0 1 0,1-1 0,-1 1 0,0-1 0,1 1 0,-1-1 0,1 1 0,-1-1 0,1 1 0,-1-1 0,1 1 0,-1 0 0,1-1 0,-1 1 0,1 0 0,0-1 0,0 1 0,4-4 0,0 1 0,0 0 0,0 0 0,1 0 0,7-2 0,13-1 0,0 2 0,0 0 0,0 2 0,0 1 0,45 4 0,-15-1 0,-19-1 0,0 3 0,0 1 0,42 11 0,104 38 0,-112-30 0,120 22 0,-121-39 0,-225-19 0,-80-2 0,202 12 0,0-2 0,0-1 0,-58-17 0,46 10 0,-54-7 0,-164-6 0,260 25 0,0 0 0,0-1 0,0 1 0,0-1 0,0 0 0,0 0 0,0 0 0,1 0 0,-6-3 0,8 3 0,-1 1 0,1 0 0,0 0 0,-1-1 0,1 1 0,0 0 0,0-1 0,-1 1 0,1 0 0,0-1 0,0 1 0,-1 0 0,1-1 0,0 1 0,0 0 0,0-1 0,0 1 0,0-1 0,-1 1 0,1-1 0,0 1 0,0 0 0,0-1 0,0 1 0,0-1 0,0 1 0,1-1 0,-1 0 0,1 0 0,0 0 0,-1 0 0,1 0 0,0 0 0,0 0 0,0 0 0,0 0 0,0 0 0,0 0 0,0 1 0,0-1 0,0 0 0,2 0 0,27-15 0,2 0 0,63-20 0,-76 30 0,2 1 0,-1 2 0,0 0 0,1 0 0,-1 2 0,31 2 0,26 9 0,-1 4 0,134 42 0,23 6 0,-192-57 0,1-1 0,0-2 0,54-4 0,-19 0 0,1255 1 0,-1305 3 0,0 1 0,-1 1 0,1 1 0,32 12 0,-14-5 0,17 5 0,152 34 0,-176-41 0,-1 1 0,1 1 0,-2 2 0,43 24 0,72 20 0,-110-44 0,-1 1 0,68 35 0,-107-49 0,0-1 0,0 1 0,0 0 0,0-1 0,0 1 0,0 0 0,0 0 0,0 0 0,0 0 0,0 0 0,0 0 0,-1 0 0,1 0 0,1 2 0,-2-3 0,0 1 0,0-1 0,0 1 0,0-1 0,0 0 0,0 1 0,0-1 0,0 1 0,-1-1 0,1 1 0,0-1 0,0 0 0,0 1 0,0-1 0,-1 0 0,1 1 0,0-1 0,0 1 0,-1-1 0,1 0 0,0 1 0,-1-1 0,1 0 0,0 0 0,-1 1 0,1-1 0,0 0 0,-1 1 0,-3 0 0,0 1 0,-1 0 0,1-1 0,0 0 0,-1 0 0,1 0 0,-7 0 0,-51 2 0,-96-9 0,65 0 0,-1166-120 0,1043 108 0,297 21 0,175 14 0,130 59 0,-133-22 0,236 30-459,-280-50 332,-25-6 420,304 8 0,-484-36-293,0-1 0,0 1 0,0-1 0,0 0 0,0 0 0,0 0 0,0-1 0,-1 1 0,1-1 0,-1 0 0,5-3 0,-7 5 0,0-1 0,-1 0 0,1 1 0,0-1 0,0 0 0,-1 1 0,1-1 0,-1 0 0,1 0 0,-1 0 0,1 1 0,-1-1 0,1 0 0,-1 0 0,0 0 0,1 0 0,-1 0 0,0 0 0,0 0 0,1-1 0,-2 1 0,1-1 0,-1 1 0,1 0 0,-1-1 0,1 1 0,-1 0 0,1 0 0,-1-1 0,0 1 0,0 0 0,0 0 0,0 0 0,0 0 0,0 0 0,0 0 0,0 0 0,0 1 0,0-1 0,-2-1 0,-13-6 0,-1 0 0,0 1 0,0 1 0,-1 0 0,1 1 0,-1 1 0,-35-3 0,27 3 0,-572-61-257,-6 35-159,249 15 313,254 11 103,-214-20 0,306 22 0,6 2 0,-1 0 0,0 0 0,1-1 0,-1 0 0,0 0 0,1 0 0,-1 0 0,1 0 0,-1-1 0,1 0 0,0 0 0,-4-2 0,7 4 3,0 0-1,0 0 1,0-1-1,0 1 1,0 0 0,-1 0-1,1 0 1,0 0-1,0-1 1,0 1 0,0 0-1,0 0 1,0 0-1,0 0 1,0-1-1,0 1 1,0 0 0,0 0-1,0 0 1,0 0-1,0-1 1,0 1-1,0 0 1,0 0 0,1 0-1,-1 0 1,0-1-1,0 1 1,0 0 0,0 0-1,0 0 1,0 0-1,0 0 1,0-1-1,1 1 1,-1 0 0,0 0-1,0 0 1,0 0-1,0 0 1,0 0-1,1 0 1,-1 0 0,0 0-1,0 0 1,1-1-1,13-3 265,15-1 121,39 3-1753,-37 2-5461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1T15:01:00.8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1216 148 24575,'-229'9'0,"74"-2"0,153-7 0,-37-1 0,38 1 0,0 0 0,0 1 0,0-1 0,0 0 0,0-1 0,0 1 0,0 0 0,0 0 0,0 0 0,0 0 0,0-1 0,0 1 0,0-1 0,0 1 0,0-1 0,0 1 0,0-1 0,0 1 0,1-1 0,-1 0 0,0 1 0,0-1 0,1 0 0,-1 0 0,0 1 0,1-1 0,-1 0 0,1 0 0,-2-2 0,3 3 0,-1-1 0,1 0 0,-1 0 0,1 0 0,0 1 0,-1-1 0,1 0 0,-1 1 0,1-1 0,0 0 0,0 1 0,-1-1 0,1 1 0,0-1 0,0 1 0,0-1 0,0 1 0,0 0 0,0 0 0,1-1 0,27-7 0,-17 5 0,217-59 0,-181 52 0,1 3 0,89-3 0,-116 10 0,807 3 0,-514 11 0,-165-6 0,-54 0 0,-1 4 0,-1 5 0,154 46 0,-246-62 0,1-1 0,-1 1 0,1 0 0,-1 0 0,1 0 0,-1 0 0,1 1 0,-1-1 0,3 3 0,-5-4 0,0 0 0,0 1 0,0-1 0,0 0 0,0 0 0,0 1 0,0-1 0,0 0 0,0 1 0,0-1 0,0 0 0,0 0 0,0 1 0,0-1 0,0 0 0,0 0 0,0 1 0,0-1 0,0 0 0,0 0 0,0 1 0,0-1 0,-1 0 0,1 0 0,0 1 0,0-1 0,0 0 0,0 0 0,-1 0 0,1 1 0,0-1 0,0 0 0,-1 0 0,1 0 0,0 0 0,0 0 0,0 0 0,-1 1 0,1-1 0,0 0 0,-1 0 0,1 0 0,0 0 0,0 0 0,-1 0 0,1 0 0,-9 2 0,0 0 0,0 0 0,0-1 0,-11 0 0,-85-2 0,-120-16 0,111 6 0,-577-27 0,610 36 0,0-3 0,0-4 0,-129-31 0,210 40 0,0 0 0,0 0 0,0 0 0,0 0 0,0 1 0,-1-1 0,1 0 0,0 0 0,0 0 0,0 0 0,0 0 0,0 0 0,0 0 0,-1 0 0,1 0 0,0 0 0,0 0 0,0 0 0,0 0 0,0 0 0,0 0 0,-1 0 0,1 0 0,0 0 0,0 0 0,0 0 0,0 0 0,0-1 0,0 1 0,0 0 0,-1 0 0,1 0 0,0 0 0,0 0 0,0 0 0,0 0 0,0 0 0,0 0 0,0-1 0,0 1 0,0 0 0,0 0 0,-1 0 0,1 0 0,0 0 0,0 0 0,0 0 0,0-1 0,0 1 0,0 0 0,0 0 0,0 0 0,0 0 0,0 0 0,0 0 0,0-1 0,0 1 0,0 0 0,0 0 0,0 0 0,0 0 0,1 0 0,-1 0 0,0-1 0,0 1 0,0 0 0,15-3 0,41-1 0,-18 1 0,118-22 0,-106 15 0,0 2 0,1 2 0,-1 2 0,87 5 0,-68 10 0,-1 3 0,105 37 0,30 7 0,-193-56 0,11 2 0,0 0 0,-1 2 0,0 0 0,0 2 0,-1 0 0,32 18 0,-50-25 0,1 0 0,0 0 0,-1 0 0,1 1 0,-1-1 0,1 0 0,-1 1 0,0-1 0,1 1 0,-1 0 0,0-1 0,0 1 0,0 0 0,0 0 0,-1 0 0,1-1 0,0 1 0,0 4 0,-1-5 0,0 1 0,-1-1 0,1 1 0,0-1 0,-1 0 0,1 1 0,-1-1 0,0 0 0,1 1 0,-1-1 0,0 0 0,0 0 0,0 0 0,1 0 0,-1 1 0,-1-1 0,1 0 0,0-1 0,-2 3 0,-4 1 0,-1 0 0,0 0 0,0 0 0,0-1 0,0 0 0,0-1 0,-14 2 0,-42 5 0,-114 1 0,-69-17 0,177 4 0,-790-15 0,831 18 0,44-7 0,17-2 0,97-11 0,192-7 0,133 26 0,84-4 0,-377-14 0,-5 1 0,-150 20 0,-14 5 0,-20 6 0,-68 18 0,-142 28 0,132-36 0,-792 139-269,599-130 134,-312-7 0,598-25 142,1 1 28,1-2 1,-1 1-1,0-1 0,-15-4 0,25 5-29,1 0-1,0-1 1,0 1 0,-1 0-1,1-1 1,0 1-1,0-1 1,0 1-1,0-1 1,-1 0-1,1 0 1,0 1-1,0-1 1,0 0 0,0 0-1,1 0 1,-1 0-1,0 0 1,0 0-1,1 0 1,-1 0-1,0 0 1,1 0-1,-1-1 1,1 1-1,-1 0 1,1 0 0,0-1-1,0 1 1,-1 0-1,1 0 1,0-1-1,0 1 1,0 0-1,0-1 1,1 1-1,-1 0 1,0 0 0,0-1-1,1 1 1,-1 0-1,1 0 1,-1 0-1,1-1 1,-1 1-1,1 0 1,1-1-1,2-6 4,1 1 0,1 0 0,-1 1 0,1-1 0,0 1 0,0 0 0,1 0-1,0 1 1,0 0 0,15-8 0,3 0-11,0 1-1,30-9 0,-12 8 3,0 2 0,2 1 0,-1 2 0,56-1 0,183 6 0,-171 5 0,578-12 0,-130 1 0,-838 2 0,-15-1 0,-863 56-2044,816-27 2066,132-8-419,-262 10 627,463-23 48,-1 0-1,1 0 0,0 0 0,0-1 0,-11-3 0,17 4-253,1-1-1,-1 1 1,0 0-1,0-1 1,0 1-1,0-1 1,0 1-1,1-1 1,-1 1-1,0-1 1,0 0-1,1 1 1,-1-1-1,0 0 1,1 0-1,-1 1 1,1-1-1,-1 0 1,0-1-1,1 0-19,0 1-1,0-1 0,0 1 0,0-1 0,0 1 0,0-1 0,1 1 0,-1-1 0,0 1 0,1 0 1,-1-1-1,1 1 0,-1 0 0,1-1 0,0 1 0,0 0 0,1-2 0,2-3-3,1 1 0,-1-1 0,2 1 0,-1 0 0,0 0 0,1 1 0,0 0 0,0 0 0,0 0 0,1 1 0,-1-1 0,8-1 0,16-5 0,46-11 0,-50 15 0,77-17-3,1 5 0,129-6-1,208 16-896,535 71 718,-954-60 182,14 1 0,0 2 0,51 15 0,-86-21 26,0 0 0,0 0 0,-1 0 0,1 0 1,0 1-1,0-1 0,0 0 0,0 1 0,-1-1 0,1 0 0,0 1 0,0-1 0,-1 1 0,1-1 1,0 1-1,-1-1 0,1 1 0,0 0 0,-1-1 0,1 1 0,-1 0 0,1-1 0,-1 1 0,1 0 1,-1 0-1,0-1 0,1 1 0,-1 0 0,0 0 0,0 0 0,1 0 0,-1-1 0,0 3 0,-1-2-90,0 1 0,1-1-1,-1 0 1,0 1-1,0-1 1,0 0-1,0 0 1,0 0-1,0 0 1,-1 0-1,1 0 1,0 0-1,-1 0 1,1 0-1,0-1 1,-1 1-1,-1 0 1,-15 6-6762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1T15:01:07.1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1741 337 24575,'-268'-16'0,"105"2"0,124 12 0,-400-27 0,1-26 0,379 45 0,13 4 0,0-3 0,0-1 0,1-3 0,-54-21 0,95 32 0,-1 0 0,1-1 0,-1 1 0,1-1 0,0 0 0,0 0 0,1-1 0,-1 1 0,1-1 0,-5-5 0,7 8 0,1 0 0,-1 0 0,1-1 0,-1 1 0,1-1 0,-1 1 0,1 0 0,0-1 0,0 1 0,0-1 0,0 1 0,0-1 0,0 1 0,0 0 0,0-1 0,0 1 0,1-1 0,-1 1 0,0-1 0,1 1 0,-1 0 0,1-1 0,0 1 0,0 0 0,-1 0 0,1 0 0,0-1 0,0 1 0,0 0 0,0 0 0,0 0 0,0 0 0,0 1 0,1-1 0,-1 0 0,0 0 0,0 1 0,2-2 0,7-3 0,1-1 0,0 1 0,0 1 0,0 0 0,0 0 0,0 1 0,1 0 0,15 0 0,105-4 0,-114 6 0,849 53-1285,-667-33 1118,798 91 151,-439-45 10,-471-56 369,0-4 1,0-4 0,115-13-1,344-80-342,-174 25-22,-346 62 1,-26 3 0,-17 2 0,-646 24-170,-617 28-684,1195-45 854,29-1 0,-1-3 0,-67-4 0,106-4 52,32 0 444,35-1-20,23 4-476,-1 3 0,123 17 0,143 46 0,-171-30 0,455 75-897,11-47 785,-620-61 158,69 2 436,127-11-1,-222 9-481,1-1 0,0 0 0,-16-3 0,-13 0 0,-1240-88-730,-117-6-99,1068 87 829,297 6 0,33 4 0,0 0 0,0 0 0,0 0 0,0 0 0,1 0 0,-1 0 0,0 0 0,0 0 0,0 0 0,0 0 0,1 0 0,-1 0 0,0-1 0,0 1 0,0 0 0,0 0 0,0 0 0,0 0 0,0 0 0,1 0 0,-1 0 0,0-1 0,0 1 0,0 0 0,0 0 0,0 0 0,0 0 0,0 0 0,0-1 0,0 1 0,0 0 0,0 0 0,0 0 0,0 0 0,0-1 0,0 1 0,0 0 0,0 0 0,0 0 0,0 0 0,0 0 0,0-1 0,0 1 0,0 0 0,0 0 0,0 0 0,0 0 0,0 0 0,0-1 0,-1 1 0,1 0 0,0 0 0,0 0 0,0 0 0,0 0 0,0 0 0,0 0 0,0-1 0,-1 1 0,1 0 0,0 0 0,0 0 0,0 0 0,0 0 0,-1 0 0,17-6 246,-1 1-1,1 0 1,0 1 0,0 1 0,25-2-1,-21 3-160,26-3-83,1 3 0,0 2 0,0 2 0,-1 2 0,88 18 0,227 83-180,-206-55-141,1445 511-1256,-1324-467 3233,-417-131-1285,-685-111-1614,683 127 383,-285-43 492,-1207-190 252,1369 211-157,209 32 271,38 3 11,19 8-11,0 0-1,0 0 1,0 0-1,0 0 0,0 0 1,-1-1-1,1 1 0,0 0 1,0 0-1,0 0 1,0-1-1,0 1 0,0 0 1,0 0-1,0 0 1,0 0-1,0-1 0,0 1 1,0 0-1,0 0 1,0 0-1,0-1 0,0 1 1,0 0-1,0 0 0,0 0 1,1 0-1,-1-1 1,0 1-1,0 0 0,0 0 1,0 0-1,0 0 1,0-1-1,0 1 0,1 0 1,-1 0-1,0 0 1,0 0-1,0 0 0,0 0 1,1 0-1,-1-1 0,30-10 392,-29 11-348,82-21 841,1 3 0,108-8 0,179 7-1356,493 41-2294,1 52 1354,-125-10 702,-731-63 678,191 9 1854,-187-11-22,-33 0-1255,-158-3 375,-1472-110-3895,819 23 2746,7-64-197,780 144 394,0-1-1,1-2 0,-48-24 1,85 35 11,0 0 1,0-1-1,0 0 1,1 0-1,-8-7 1,12 10 31,1 1 0,-1-1 0,1 1 0,-1-1 0,1 0-1,-1 1 1,1-1 0,-1 1 0,1-1 0,-1 0 0,1 1 0,0-1 0,-1 0 0,1 0 0,0 1 0,0-1 0,0 0 0,0 0 0,-1 1 0,1-1 0,0 0 0,0 0 0,0 0 0,1 1 0,-1-1 0,0 0 0,0 0 0,0 1 0,0-1 0,1 0 0,-1 0 0,0 1 0,1-1 0,-1 0 0,1 1 0,-1-1 0,1 1 0,-1-1 0,1 0 0,-1 1 0,1-1 0,-1 1 0,1-1 0,0 1-1,-1 0 1,1-1 0,0 1 0,-1 0 0,1-1 0,0 1 0,0 0 0,-1 0 0,1-1 0,0 1 0,1 0 0,12-4 486,1 1 0,0 0 0,-1 1 0,1 0 0,26 1 0,78 9-96,-94-5-511,95 12 354,-104-12-494,0 0 0,0 2 0,0 0 1,-1 1-1,18 8 0,-13-1-6576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1T15:01:24.8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2358 260 24575,'561'0'0,"-554"0"0,0 0 0,0 1 0,1 0 0,-1 0 0,0 0 0,0 1 0,0 1 0,10 4 0,-15-7 0,-1 1 0,0 0 0,0 0 0,1-1 0,-1 1 0,0 0 0,0 0 0,0 0 0,0 0 0,0 1 0,0-1 0,-1 0 0,1 0 0,0 0 0,-1 1 0,1-1 0,0 0 0,-1 1 0,1 1 0,-1-1 0,0 1 0,0-1 0,-1 0 0,1 0 0,-1 0 0,1 0 0,-1 0 0,0 0 0,0 0 0,0 0 0,0 0 0,0 0 0,0 0 0,0-1 0,-1 1 0,1 0 0,-3 1 0,0 1 0,0-1 0,0 0 0,0 0 0,-1 0 0,0 0 0,1-1 0,-1 0 0,0 0 0,0 0 0,0 0 0,-9 1 0,-67 7 0,57-8 0,-92 8 0,-211-9 0,236-12 0,58 6 0,-46-2 0,50 6 0,41-2 0,26-5 0,80-33 0,-89 29 0,0 1 0,1 1 0,1 2 0,48-8 0,168 15 0,-117 4 0,-94-4 0,-22 0 0,0 0 0,0 1 0,0 1 0,0 0 0,16 4 0,-29-4 0,1-1 0,-1 1 0,1-1 0,-1 1 0,0-1 0,1 1 0,-1 0 0,0 0 0,1 0 0,-1-1 0,0 1 0,0 1 0,0-1 0,0 0 0,0 0 0,0 0 0,0 0 0,0 1 0,0-1 0,0 2 0,-1-2 0,0 0 0,0 0 0,0 0 0,0 0 0,0 0 0,0 0 0,0 0 0,0 0 0,0 0 0,-1 0 0,1 0 0,-1 0 0,1 0 0,0 0 0,-1-1 0,1 1 0,-1 0 0,0 0 0,1 0 0,-1-1 0,0 1 0,1 0 0,-1-1 0,0 1 0,0 0 0,0-1 0,0 1 0,0-1 0,1 1 0,-1-1 0,-2 1 0,-12 5 0,0 0 0,-1-1 0,0 0 0,0-1 0,-32 3 0,-88-2 0,102-5 0,-450-2 0,530-1 0,68-14 0,65-6 0,-65 12 0,11 1 0,-81 8 0,175 4 0,-217-2 0,0 0 0,0 0 0,0 0 0,1 0 0,-1 1 0,0-1 0,0 1 0,-1-1 0,1 1 0,0 0 0,0 0 0,0 0 0,0 0 0,-1 0 0,1 0 0,0 1 0,-1-1 0,1 0 0,1 3 0,-3-4 0,0 1 0,1-1 0,-1 1 0,0-1 0,0 1 0,0 0 0,0-1 0,0 1 0,0-1 0,0 1 0,0-1 0,0 1 0,0-1 0,0 1 0,0-1 0,0 1 0,0-1 0,-1 1 0,1-1 0,0 1 0,0-1 0,-1 1 0,1-1 0,0 1 0,-1-1 0,1 1 0,-2 0 0,0 1 0,1-1 0,-1 1 0,0-1 0,0 0 0,0 0 0,0 0 0,0 0 0,-4 1 0,-13 4 0,0-1 0,-1-1 0,0-1 0,-30 2 0,-84-5 0,100-1 0,-309-22 0,-59 0 0,417 23 0,212-8 0,-114-6 0,-23 3 0,104-1 0,114 12 0,204 2 0,-466 0 0,-1 1 0,49 9 0,-94-12 0,-1 0 0,1 1 0,0-1 0,0 0 0,0 0 0,0 0 0,0 0 0,0 0 0,0 0 0,0 0 0,0 0 0,0 0 0,0 0 0,0 0 0,0 0 0,1 0 0,-1 1 0,0-1 0,0 0 0,0 0 0,0 0 0,0 0 0,0 0 0,0 0 0,0 0 0,0 0 0,0 0 0,0 0 0,0 0 0,0 0 0,0 0 0,0 0 0,0 0 0,0 0 0,0 0 0,0 0 0,0 0 0,1 0 0,-1 0 0,0 0 0,-13 2 0,-23-1 0,-351-36 0,184 16 0,-299-17 0,494 36 0,-4 0 0,-1 0 0,1 0 0,-22 5 0,32-5 0,1 0 0,-1 0 0,1 0 0,-1 1 0,0-1 0,1 1 0,-1-1 0,1 1 0,-1 0 0,1-1 0,0 1 0,-1 0 0,1 0 0,0 0 0,-1 0 0,1 0 0,0 1 0,0-1 0,0 0 0,0 0 0,0 1 0,0-1 0,0 1 0,1-1 0,-1 1 0,0-1 0,1 1 0,-1-1 0,1 1 0,0-1 0,-1 1 0,1 0 0,0-1 0,0 1 0,0 0 0,0 1 0,1-1 0,-1 0 0,1-1 0,-1 1 0,1-1 0,-1 1 0,1-1 0,0 0 0,0 1 0,0-1 0,-1 0 0,1 1 0,1-1 0,-1 0 0,0 0 0,0 0 0,0 0 0,1 0 0,-1 0 0,0 0 0,1 0 0,-1-1 0,1 1 0,-1 0 0,1-1 0,-1 1 0,1-1 0,-1 0 0,1 0 0,1 1 0,6-1 0,0 1 0,0-1 0,0 0 0,9-2 0,-16 1 0,74-11 0,103-30 0,22-4 0,-192 44 0,26-5 0,1 2 0,-1 2 0,62 1 0,-96 1 0,1 1 0,-1 1 0,1-1 0,-1 0 0,1 0 0,0 1 0,-1-1 0,0 0 0,1 1 0,-1 0 0,1-1 0,-1 1 0,1 0 0,-1 0 0,0-1 0,0 1 0,1 0 0,0 2 0,-2-2 0,1-1 0,-1 1 0,0 0 0,0 0 0,0-1 0,1 1 0,-1 0 0,0 0 0,0 0 0,0 0 0,0-1 0,-1 1 0,1 0 0,0 0 0,0 0 0,0-1 0,-1 1 0,1 0 0,0 0 0,-1-1 0,1 1 0,0 0 0,-2 1 0,-1 2 0,-1 1 0,0-1 0,0 0 0,0 0 0,-1 0 0,1-1 0,-1 0 0,-7 4 0,-12 4 0,-1-1 0,0-1 0,-1-1 0,0-1 0,0-1 0,0-2 0,-1 0 0,0-2 0,-53-3 0,-4-6 0,-154-34 0,17 0 0,-1 10 0,-388-3 0,470 36 0,48 0 0,0-3 0,-128-18 0,131 7 0,0 4 0,-96 4 0,165 5 0,-1 2 0,1 0 0,-1 2 0,-29 10 0,-10 2 0,-192 33 0,144-29 0,103-20 0,0 0 0,-1-1 0,1 1 0,0-1 0,-1 0 0,-7-1 0,13 1 0,-1 0 0,1-1 0,0 1 0,-1 0 0,1 0 0,0 0 0,-1 0 0,1 0 0,-1 0 0,1 0 0,0-1 0,0 1 0,-1 0 0,1 0 0,0-1 0,-1 1 0,1 0 0,0 0 0,0-1 0,-1 1 0,1 0 0,0-1 0,0 1 0,0 0 0,-1-1 0,1 1 0,0 0 0,0-1 0,0 1 0,0 0 0,0-1 0,0 1 0,0-1 0,0 0 0,1-1 0,-1 1 0,1 0 0,0-1 0,0 1 0,0 0 0,0-1 0,0 1 0,0 0 0,0 0 0,0 0 0,0 0 0,3-1 0,16-13 0,44-23 0,-43 27 0,0-2 0,23-17 0,-43 29-59,1-1 0,0 0-1,-1 1 1,1-1-1,-1 0 1,1 0 0,-1 0-1,0 0 1,0 0 0,0 0-1,0 0 1,0 0 0,0 0-1,-1 0 1,1-1-1,-1 1 1,0 0 0,1-1-1,-1 1 1,0 0 0,0 0-1,-1-4 1,-1-10-6767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11T15:01:33.1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1979 462 24575,'-135'-2'0,"-143"5"0,249-1 0,19-1 0,18-1 0,162-24 0,-119 14 0,0 3 0,60-1 0,289 20 0,-119-1 0,-252-11 0,-1 2 0,1 1 0,43 10 0,-71-13 0,0 0 0,0 1 0,0-1 0,-1 0 0,1 0 0,0 0 0,0 1 0,0-1 0,-1 0 0,1 1 0,0-1 0,0 1 0,-1-1 0,1 1 0,0-1 0,-1 1 0,1-1 0,0 1 0,-1 0 0,1-1 0,0 3 0,-1-3 0,0 1 0,-1-1 0,1 1 0,0 0 0,0-1 0,-1 1 0,1-1 0,0 1 0,-1-1 0,1 1 0,0-1 0,-1 1 0,1-1 0,-1 0 0,1 1 0,-1-1 0,1 1 0,-1-1 0,1 0 0,-1 0 0,1 1 0,-2-1 0,-4 3 0,0 0 0,-1-1 0,1 0 0,-12 2 0,-24 2 0,0-3 0,-66-2 0,-89-17 0,41 3 0,-290-18 0,-455-93 0,890 122 0,0 0 0,1-1 0,-1 0 0,-17-9 0,26 12 0,1-1 0,-1 0 0,1 0 0,0 0 0,0 0 0,0 0 0,-1 0 0,1 0 0,0 0 0,0 0 0,1 0 0,-1-1 0,0 1 0,0 0 0,0-1 0,1 1 0,-1-3 0,0 3 0,1-1 0,1 0 0,-1 1 0,0-1 0,0 0 0,1 1 0,-1-1 0,1 1 0,-1-1 0,1 1 0,0-1 0,-1 1 0,1-1 0,0 1 0,0-1 0,0 1 0,0 0 0,0 0 0,0 0 0,2-2 0,4-2 0,-1 0 0,1 0 0,0 0 0,0 1 0,0 0 0,1 1 0,0 0 0,-1 0 0,16-3 0,6-1 0,40-3 0,16 4 0,1 3 0,-1 4 0,89 12 0,253 55 0,-129-17 0,476 65 0,-640-91 0,-113-18 0,-21-7 0,0 0 0,0 0 0,0 0 0,0 1 0,0-1 0,0 0 0,0 0 0,0 0 0,0 0 0,0 0 0,0 1 0,0-1 0,0 0 0,0 0 0,0 0 0,0 0 0,0 0 0,0 1 0,0-1 0,0 0 0,0 0 0,0 0 0,0 0 0,0 0 0,0 1 0,-1-1 0,1 0 0,0 0 0,0 0 0,0 0 0,0 0 0,0 0 0,0 0 0,0 0 0,-1 0 0,1 1 0,0-1 0,0 0 0,0 0 0,0 0 0,0 0 0,-1 0 0,1 0 0,0 0 0,0 0 0,0 0 0,0 0 0,0 0 0,-1 0 0,1 0 0,0 0 0,0 0 0,0 0 0,0 0 0,-1 0 0,-39 3 0,-56-8 0,-150-28 0,132 15 0,-419-64-87,-184-27-405,-3 37 449,564 66 43,69 5 0,-149-22 0,231 22 5,-52-14 93,57 15-88,-1 0 0,1 0-1,0 0 1,-1 0-1,1 0 1,-1 0-1,1 0 1,0 0 0,-1-1-1,1 1 1,-1 0-1,1 0 1,0 0-1,-1-1 1,1 1 0,0 0-1,-1-1 1,1 1-1,0 0 1,-1-1-1,1 1 1,0 0 0,0-1-1,0 1 1,-1 0-1,1-1 1,0 1-1,0-1 1,0 1 0,0-1-1,0 1 1,0 0-1,-1-1 1,1 1-1,0-1 1,0 1 0,1-1-1,-1 1 1,0 0-1,0-1 1,0 1-1,0-1 1,0 1 0,0-1-1,0 1 1,1 0-1,-1-1 1,0 1-1,0 0 1,1-1 0,-1 1-1,0 0 1,1-1-1,-1 0 1,23-12-18,24-3 8,1 2 0,0 3 0,1 2 0,0 1 0,0 3 0,57 2 0,-25 4 0,140 20 0,78 34 0,-192-33 0,1088 208-836,-1126-216 828,-1 3-1,0 3 1,67 30-1,-104-39 435,-30-10-404,1 0 0,-1-1 0,0 0 0,0 1 0,1-1-1,-1 0 1,0 1 0,0-1 0,1 0 0,-1 0 0,0 0-1,1 0 1,-1 0 0,0 0 0,1-1 0,-1 1 0,0 0-1,0-1 1,2 0 0,-9-7-15,-3 3-7,0 0 0,-1 1 0,0-1 0,0 2 0,0-1 0,-11-1 0,14 3 0,-78-18 6,-88-9 1,-95 0-128,221 24 45,-1013-94-848,714 77 924,270 18 0,41 0 0,35 4 0,0 1 0,0-1 1,-1 0-1,1 0 0,0 0 0,0 0 0,-1 0 1,1 0-1,0 0 0,-1 0 0,1-1 0,0 1 1,0 0-1,-1 0 0,1 0 0,0 0 0,0 0 1,-1 0-1,1 0 0,0-1 0,0 1 0,0 0 1,-1 0-1,1 0 0,0 0 0,0-1 0,0 1 1,0 0-1,-1 0 0,1-1 0,0 1 0,0 0 1,0 0-1,0 0 0,0-1 0,0 1 0,0 0 1,0-1-1,0 1 0,0 0 0,0 0 0,0-1 1,0 1-1,0 0 0,0-1 0,13-7 254,24-4 407,30-6-631,0 4 1,2 2 0,-1 3 0,1 3-1,122 6 1,-50 15-31,181 41 0,135 60 0,-326-80 0,-26-12 0,1-5 0,200 11 0,215-29 0,-304-5 0,-186 3 0,-23 0 0,0 1 0,0-1 0,0 1 0,0 1 0,0 0 0,1 0 0,9 3 0,-17-4-23,-1 0-1,1 0 1,-1 1-1,1-1 1,0 0-1,-1 0 0,1 0 1,-1 1-1,1-1 1,-1 0-1,1 0 1,-1 1-1,1-1 1,-1 1-1,0-1 1,1 0-1,-1 1 1,1-1-1,-1 1 0,0-1 1,1 1-1,-1-1 1,0 1-1,0-1 1,1 1-1,-1-1 1,0 1-1,0-1 1,0 1-1,0 0 0,0-1 1,1 1-1,-1-1 1,0 1-1,0 0 1,-1-1-1,1 1 1,0-1-1,0 1 1,0-1-1,0 1 1,0 0-1,-1-1 0,1 1 1,0-1-1,0 1 1,-1-1-1,1 1 1,0-1-1,-1 0 1,1 1-1,-1-1 1,1 1-1,-1-1 1,1 0-1,-1 1 0,0 0 1,-10 5-6803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D981E-2B2A-4E5C-9812-11C37B5980D8}" type="datetimeFigureOut">
              <a:rPr lang="en-IN" smtClean="0"/>
              <a:t>17-06-2024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4FE4-219D-4E84-B5B3-F8027A83A9D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007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44FE4-219D-4E84-B5B3-F8027A83A9DC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4804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44FE4-219D-4E84-B5B3-F8027A83A9DC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289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44FE4-219D-4E84-B5B3-F8027A83A9DC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8353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44FE4-219D-4E84-B5B3-F8027A83A9DC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5284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5BC3-AAAE-8707-399D-49A54298C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ADB203-5760-BF2D-0C1D-7F649DBEC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3A49A-9C50-6910-0327-4279FD43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89FE-15C6-43FE-BD3C-EF793AFABF6C}" type="datetimeFigureOut">
              <a:rPr lang="en-IN" smtClean="0"/>
              <a:t>17-06-2024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CBE24-54B5-2304-E21F-C6FD3C51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A1CD7-2FA8-07D6-0164-19D48A55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7AAE-5C58-4FC7-91F3-0D4E364B1D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726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075EC-ED4D-6D09-47AA-1DA980E1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698270-ABD4-7D58-0C74-8A771016E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87947-AC78-4369-34E5-E8C7480C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89FE-15C6-43FE-BD3C-EF793AFABF6C}" type="datetimeFigureOut">
              <a:rPr lang="en-IN" smtClean="0"/>
              <a:t>17-06-2024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11167-9E0A-248C-2A17-5DA33E58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BD27D-2AAB-0E00-019A-7514DBAE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7AAE-5C58-4FC7-91F3-0D4E364B1D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11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249B88-1F6F-7F77-2550-31087B3F7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87177-3CF5-283C-B8BB-B14C6F02D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E2E37-E1CB-8992-E0FF-833B8FD79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89FE-15C6-43FE-BD3C-EF793AFABF6C}" type="datetimeFigureOut">
              <a:rPr lang="en-IN" smtClean="0"/>
              <a:t>17-06-2024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6079-931C-4A0E-7057-EC3A6A994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2C359-D7AF-9898-A5B4-FFD209A03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7AAE-5C58-4FC7-91F3-0D4E364B1D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048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BB235-2383-864D-0020-0503A9E1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B180D-2666-1E2F-2374-827F5AECD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519A5-A2EA-55C8-3FC7-5462F3F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89FE-15C6-43FE-BD3C-EF793AFABF6C}" type="datetimeFigureOut">
              <a:rPr lang="en-IN" smtClean="0"/>
              <a:t>17-06-2024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88BE2-DA30-9AE3-CF84-23C6D6B5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8006C-2F26-794D-547B-D40B66F00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7AAE-5C58-4FC7-91F3-0D4E364B1D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944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1DE29-10E5-49F3-ACE3-50DDC6D8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3A0E-5995-AC45-012A-D8671934B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FE965-CAA5-D8FE-5F71-5C8FA747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89FE-15C6-43FE-BD3C-EF793AFABF6C}" type="datetimeFigureOut">
              <a:rPr lang="en-IN" smtClean="0"/>
              <a:t>17-06-2024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C10DB-1750-5F66-06F5-BCBDCB729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4BE1A-5F57-1BA0-D620-843ED702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7AAE-5C58-4FC7-91F3-0D4E364B1D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029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766BF-7CCF-7173-6030-FB53B361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4B4AA-4F37-B318-1742-BA840662A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8513D8-AB4E-FFA1-5D15-7D6A3E4A3A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D81D8-6D21-6944-F81A-3E7CC2050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89FE-15C6-43FE-BD3C-EF793AFABF6C}" type="datetimeFigureOut">
              <a:rPr lang="en-IN" smtClean="0"/>
              <a:t>17-06-2024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3B2588-17F1-B332-5E3F-3D45E6B5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2F9B4-6721-48EA-D218-BFCD25AF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7AAE-5C58-4FC7-91F3-0D4E364B1D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8742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9CD06-D978-34EA-A263-F8A2339D1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50AA4-D7FA-4174-E70B-A89695A78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C16E4-1C23-D51A-DDAA-B4FC53395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ACB79-C226-F9F3-98E1-001C95CDB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B897DC-3915-46C7-8DA5-57F92B774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1BB03D-15BB-8351-0F20-E5D8C85B8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89FE-15C6-43FE-BD3C-EF793AFABF6C}" type="datetimeFigureOut">
              <a:rPr lang="en-IN" smtClean="0"/>
              <a:t>17-06-2024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2872EB-C603-48DF-BCC1-C64506B0C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850028-63C1-3317-7CF0-002A33B2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7AAE-5C58-4FC7-91F3-0D4E364B1D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442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CDA58-CEA8-C223-90B1-4411FE9B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340713-283C-337C-3A66-066F8A1A0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89FE-15C6-43FE-BD3C-EF793AFABF6C}" type="datetimeFigureOut">
              <a:rPr lang="en-IN" smtClean="0"/>
              <a:t>17-06-2024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6E7CA9-0955-DF31-1C05-5267C56DA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9B8C7B-0D91-3AFB-9BE3-CCCCE7C6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7AAE-5C58-4FC7-91F3-0D4E364B1D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468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75093-74FF-42CB-15E3-7546C3193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89FE-15C6-43FE-BD3C-EF793AFABF6C}" type="datetimeFigureOut">
              <a:rPr lang="en-IN" smtClean="0"/>
              <a:t>17-06-2024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C134A-54A1-4EE7-8A96-D35BF258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12AEC-ADB7-6D48-A155-B1F9DF604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7AAE-5C58-4FC7-91F3-0D4E364B1D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354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73E8C-1740-91D4-27A3-492BB57D0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C6100-17D6-04A9-D2FD-847D43209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52EFD-6397-CE7A-5439-EBFFB0B62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D49F2-68FD-996C-EA8E-7CA38FB0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89FE-15C6-43FE-BD3C-EF793AFABF6C}" type="datetimeFigureOut">
              <a:rPr lang="en-IN" smtClean="0"/>
              <a:t>17-06-2024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E2368-662E-8CE5-F5F7-51133BD4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14D16-8162-CD70-E379-BE9C1152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7AAE-5C58-4FC7-91F3-0D4E364B1D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151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CDB09-E964-2057-6B7A-CB6EB48C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5E4D82-F971-C044-0663-95EF6143C8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C47A3-46E0-4B82-FDD6-A379DBAC3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105F8-BF73-238E-F7CF-198BA9D7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889FE-15C6-43FE-BD3C-EF793AFABF6C}" type="datetimeFigureOut">
              <a:rPr lang="en-IN" smtClean="0"/>
              <a:t>17-06-2024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C2E50-E981-1716-0154-9E5DAA0C5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CF04A-90CE-9247-CCAD-7BC80A62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7AAE-5C58-4FC7-91F3-0D4E364B1D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013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8AA20-ED44-B969-5567-E9D2B08D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68462-DD04-F00A-E1D9-2199DA35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706FE-6A05-C780-D1E5-B8E6925123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F889FE-15C6-43FE-BD3C-EF793AFABF6C}" type="datetimeFigureOut">
              <a:rPr lang="en-IN" smtClean="0"/>
              <a:t>17-06-2024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70FB9-EDCF-71D6-BE75-CAC002BD8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10D31-C6CE-FCB7-C2B1-23CEDA1A6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667AAE-5C58-4FC7-91F3-0D4E364B1D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005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customXml" Target="../ink/ink27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11" Type="http://schemas.openxmlformats.org/officeDocument/2006/relationships/customXml" Target="../ink/ink26.xml"/><Relationship Id="rId5" Type="http://schemas.openxmlformats.org/officeDocument/2006/relationships/diagramQuickStyle" Target="../diagrams/quickStyle10.xml"/><Relationship Id="rId10" Type="http://schemas.openxmlformats.org/officeDocument/2006/relationships/chart" Target="../charts/chart10.xml"/><Relationship Id="rId4" Type="http://schemas.openxmlformats.org/officeDocument/2006/relationships/diagramLayout" Target="../diagrams/layout10.xml"/><Relationship Id="rId9" Type="http://schemas.openxmlformats.org/officeDocument/2006/relationships/chart" Target="../charts/chart9.xml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8" Type="http://schemas.openxmlformats.org/officeDocument/2006/relationships/image" Target="../media/image38.png"/><Relationship Id="rId3" Type="http://schemas.openxmlformats.org/officeDocument/2006/relationships/diagramData" Target="../diagrams/data11.xml"/><Relationship Id="rId21" Type="http://schemas.openxmlformats.org/officeDocument/2006/relationships/customXml" Target="../ink/ink32.xml"/><Relationship Id="rId7" Type="http://schemas.microsoft.com/office/2007/relationships/diagramDrawing" Target="../diagrams/drawing11.xml"/><Relationship Id="rId17" Type="http://schemas.openxmlformats.org/officeDocument/2006/relationships/customXml" Target="../ink/ink30.xml"/><Relationship Id="rId2" Type="http://schemas.openxmlformats.org/officeDocument/2006/relationships/image" Target="../media/image1.png"/><Relationship Id="rId16" Type="http://schemas.openxmlformats.org/officeDocument/2006/relationships/image" Target="../media/image40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customXml" Target="../ink/ink28.xml"/><Relationship Id="rId24" Type="http://schemas.openxmlformats.org/officeDocument/2006/relationships/image" Target="../media/image43.png"/><Relationship Id="rId5" Type="http://schemas.openxmlformats.org/officeDocument/2006/relationships/diagramQuickStyle" Target="../diagrams/quickStyle11.xml"/><Relationship Id="rId15" Type="http://schemas.openxmlformats.org/officeDocument/2006/relationships/customXml" Target="../ink/ink29.xml"/><Relationship Id="rId23" Type="http://schemas.microsoft.com/office/2014/relationships/chartEx" Target="../charts/chartEx1.xml"/><Relationship Id="rId10" Type="http://schemas.openxmlformats.org/officeDocument/2006/relationships/chart" Target="../charts/chart12.xml"/><Relationship Id="rId19" Type="http://schemas.openxmlformats.org/officeDocument/2006/relationships/customXml" Target="../ink/ink31.xml"/><Relationship Id="rId4" Type="http://schemas.openxmlformats.org/officeDocument/2006/relationships/diagramLayout" Target="../diagrams/layout11.xml"/><Relationship Id="rId9" Type="http://schemas.openxmlformats.org/officeDocument/2006/relationships/chart" Target="../charts/chart11.xml"/><Relationship Id="rId14" Type="http://schemas.openxmlformats.org/officeDocument/2006/relationships/image" Target="../media/image39.png"/><Relationship Id="rId22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11" Type="http://schemas.openxmlformats.org/officeDocument/2006/relationships/chart" Target="../charts/chart15.xml"/><Relationship Id="rId5" Type="http://schemas.openxmlformats.org/officeDocument/2006/relationships/diagramQuickStyle" Target="../diagrams/quickStyle12.xml"/><Relationship Id="rId10" Type="http://schemas.openxmlformats.org/officeDocument/2006/relationships/chart" Target="../charts/chart14.xml"/><Relationship Id="rId4" Type="http://schemas.openxmlformats.org/officeDocument/2006/relationships/diagramLayout" Target="../diagrams/layout12.xml"/><Relationship Id="rId9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45.png"/><Relationship Id="rId4" Type="http://schemas.openxmlformats.org/officeDocument/2006/relationships/diagramLayout" Target="../diagrams/layout13.xml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4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10" Type="http://schemas.openxmlformats.org/officeDocument/2006/relationships/image" Target="../media/image1.pn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stor.org/stable/1972317" TargetMode="External"/><Relationship Id="rId3" Type="http://schemas.openxmlformats.org/officeDocument/2006/relationships/diagramLayout" Target="../diagrams/layout16.xml"/><Relationship Id="rId7" Type="http://schemas.openxmlformats.org/officeDocument/2006/relationships/hyperlink" Target="http://rchiips.org/nfhs/factsheet_NFHS-5.shtml" TargetMode="Externa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10" Type="http://schemas.openxmlformats.org/officeDocument/2006/relationships/image" Target="../media/image1.png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11" Type="http://schemas.openxmlformats.org/officeDocument/2006/relationships/image" Target="../media/image50.jpg"/><Relationship Id="rId5" Type="http://schemas.openxmlformats.org/officeDocument/2006/relationships/diagramQuickStyle" Target="../diagrams/quickStyle17.xml"/><Relationship Id="rId10" Type="http://schemas.openxmlformats.org/officeDocument/2006/relationships/image" Target="../media/image49.jpg"/><Relationship Id="rId4" Type="http://schemas.openxmlformats.org/officeDocument/2006/relationships/diagramLayout" Target="../diagrams/layout17.xml"/><Relationship Id="rId9" Type="http://schemas.openxmlformats.org/officeDocument/2006/relationships/image" Target="../media/image4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5.xml"/><Relationship Id="rId26" Type="http://schemas.openxmlformats.org/officeDocument/2006/relationships/customXml" Target="../ink/ink9.xml"/><Relationship Id="rId39" Type="http://schemas.openxmlformats.org/officeDocument/2006/relationships/image" Target="../media/image20.png"/><Relationship Id="rId21" Type="http://schemas.openxmlformats.org/officeDocument/2006/relationships/image" Target="../media/image11.png"/><Relationship Id="rId34" Type="http://schemas.openxmlformats.org/officeDocument/2006/relationships/customXml" Target="../ink/ink12.xml"/><Relationship Id="rId7" Type="http://schemas.microsoft.com/office/2007/relationships/diagramDrawing" Target="../diagrams/drawing5.xml"/><Relationship Id="rId12" Type="http://schemas.openxmlformats.org/officeDocument/2006/relationships/customXml" Target="../ink/ink2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hyperlink" Target="https://www.pngall.com/google-maps-png/download/55474" TargetMode="External"/><Relationship Id="rId38" Type="http://schemas.openxmlformats.org/officeDocument/2006/relationships/customXml" Target="../ink/ink14.xml"/><Relationship Id="rId2" Type="http://schemas.openxmlformats.org/officeDocument/2006/relationships/image" Target="../media/image1.png"/><Relationship Id="rId16" Type="http://schemas.openxmlformats.org/officeDocument/2006/relationships/customXml" Target="../ink/ink4.xml"/><Relationship Id="rId20" Type="http://schemas.openxmlformats.org/officeDocument/2006/relationships/customXml" Target="../ink/ink6.xml"/><Relationship Id="rId29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6.png"/><Relationship Id="rId24" Type="http://schemas.openxmlformats.org/officeDocument/2006/relationships/customXml" Target="../ink/ink8.xml"/><Relationship Id="rId32" Type="http://schemas.openxmlformats.org/officeDocument/2006/relationships/image" Target="../media/image17.png"/><Relationship Id="rId37" Type="http://schemas.openxmlformats.org/officeDocument/2006/relationships/image" Target="../media/image19.pn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0.xml"/><Relationship Id="rId36" Type="http://schemas.openxmlformats.org/officeDocument/2006/relationships/customXml" Target="../ink/ink13.xml"/><Relationship Id="rId10" Type="http://schemas.openxmlformats.org/officeDocument/2006/relationships/customXml" Target="../ink/ink1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5.png"/><Relationship Id="rId14" Type="http://schemas.openxmlformats.org/officeDocument/2006/relationships/customXml" Target="../ink/ink3.xml"/><Relationship Id="rId22" Type="http://schemas.openxmlformats.org/officeDocument/2006/relationships/customXml" Target="../ink/ink7.xml"/><Relationship Id="rId27" Type="http://schemas.openxmlformats.org/officeDocument/2006/relationships/image" Target="../media/image14.png"/><Relationship Id="rId30" Type="http://schemas.openxmlformats.org/officeDocument/2006/relationships/customXml" Target="../ink/ink11.xml"/><Relationship Id="rId35" Type="http://schemas.openxmlformats.org/officeDocument/2006/relationships/image" Target="../media/image18.png"/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18.jpg"/><Relationship Id="rId18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customXml" Target="../ink/ink17.xml"/><Relationship Id="rId7" Type="http://schemas.openxmlformats.org/officeDocument/2006/relationships/diagramColors" Target="../diagrams/colors7.xml"/><Relationship Id="rId12" Type="http://schemas.openxmlformats.org/officeDocument/2006/relationships/chart" Target="../charts/chart3.xml"/><Relationship Id="rId17" Type="http://schemas.openxmlformats.org/officeDocument/2006/relationships/customXml" Target="../ink/ink15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jp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11" Type="http://schemas.openxmlformats.org/officeDocument/2006/relationships/chart" Target="../charts/chart2.xml"/><Relationship Id="rId5" Type="http://schemas.openxmlformats.org/officeDocument/2006/relationships/diagramLayout" Target="../diagrams/layout7.xml"/><Relationship Id="rId15" Type="http://schemas.openxmlformats.org/officeDocument/2006/relationships/hyperlink" Target="https://www.bestoftheleft.com/_1402_racism_or_classism_caste_explains_that_it_is_both" TargetMode="External"/><Relationship Id="rId10" Type="http://schemas.openxmlformats.org/officeDocument/2006/relationships/chart" Target="../charts/chart1.xml"/><Relationship Id="rId19" Type="http://schemas.openxmlformats.org/officeDocument/2006/relationships/customXml" Target="../ink/ink16.xml"/><Relationship Id="rId4" Type="http://schemas.openxmlformats.org/officeDocument/2006/relationships/diagramData" Target="../diagrams/data7.xml"/><Relationship Id="rId9" Type="http://schemas.openxmlformats.org/officeDocument/2006/relationships/image" Target="../media/image2.png"/><Relationship Id="rId14" Type="http://schemas.openxmlformats.org/officeDocument/2006/relationships/image" Target="../media/image19.jpeg"/><Relationship Id="rId2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3.png"/><Relationship Id="rId18" Type="http://schemas.openxmlformats.org/officeDocument/2006/relationships/customXml" Target="../ink/ink19.xml"/><Relationship Id="rId3" Type="http://schemas.openxmlformats.org/officeDocument/2006/relationships/diagramData" Target="../diagrams/data8.xml"/><Relationship Id="rId21" Type="http://schemas.openxmlformats.org/officeDocument/2006/relationships/image" Target="../media/image31.png"/><Relationship Id="rId7" Type="http://schemas.microsoft.com/office/2007/relationships/diagramDrawing" Target="../diagrams/drawing8.xml"/><Relationship Id="rId12" Type="http://schemas.openxmlformats.org/officeDocument/2006/relationships/image" Target="../media/image22.png"/><Relationship Id="rId17" Type="http://schemas.openxmlformats.org/officeDocument/2006/relationships/image" Target="../media/image29.png"/><Relationship Id="rId2" Type="http://schemas.openxmlformats.org/officeDocument/2006/relationships/image" Target="../media/image1.png"/><Relationship Id="rId16" Type="http://schemas.openxmlformats.org/officeDocument/2006/relationships/customXml" Target="../ink/ink18.xml"/><Relationship Id="rId20" Type="http://schemas.openxmlformats.org/officeDocument/2006/relationships/customXml" Target="../ink/ink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28.svg"/><Relationship Id="rId23" Type="http://schemas.openxmlformats.org/officeDocument/2006/relationships/image" Target="../media/image32.png"/><Relationship Id="rId10" Type="http://schemas.openxmlformats.org/officeDocument/2006/relationships/chart" Target="../charts/chart5.xml"/><Relationship Id="rId19" Type="http://schemas.openxmlformats.org/officeDocument/2006/relationships/image" Target="../media/image30.png"/><Relationship Id="rId4" Type="http://schemas.openxmlformats.org/officeDocument/2006/relationships/diagramLayout" Target="../diagrams/layout8.xml"/><Relationship Id="rId9" Type="http://schemas.openxmlformats.org/officeDocument/2006/relationships/chart" Target="../charts/chart4.xml"/><Relationship Id="rId14" Type="http://schemas.openxmlformats.org/officeDocument/2006/relationships/image" Target="../media/image27.png"/><Relationship Id="rId22" Type="http://schemas.openxmlformats.org/officeDocument/2006/relationships/customXml" Target="../ink/ink2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3.png"/><Relationship Id="rId18" Type="http://schemas.openxmlformats.org/officeDocument/2006/relationships/customXml" Target="../ink/ink25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customXml" Target="../ink/ink22.xml"/><Relationship Id="rId17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customXml" Target="../ink/ink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chart" Target="../charts/chart8.xml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34.png"/><Relationship Id="rId10" Type="http://schemas.openxmlformats.org/officeDocument/2006/relationships/chart" Target="../charts/chart7.xml"/><Relationship Id="rId19" Type="http://schemas.openxmlformats.org/officeDocument/2006/relationships/image" Target="../media/image36.png"/><Relationship Id="rId4" Type="http://schemas.openxmlformats.org/officeDocument/2006/relationships/diagramLayout" Target="../diagrams/layout9.xml"/><Relationship Id="rId9" Type="http://schemas.openxmlformats.org/officeDocument/2006/relationships/chart" Target="../charts/chart6.xml"/><Relationship Id="rId14" Type="http://schemas.openxmlformats.org/officeDocument/2006/relationships/customXml" Target="../ink/ink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33">
            <a:extLst>
              <a:ext uri="{FF2B5EF4-FFF2-40B4-BE49-F238E27FC236}">
                <a16:creationId xmlns:a16="http://schemas.microsoft.com/office/drawing/2014/main" id="{CEA49B6C-0C83-3843-7F79-B8175F27E599}"/>
              </a:ext>
            </a:extLst>
          </p:cNvPr>
          <p:cNvSpPr/>
          <p:nvPr/>
        </p:nvSpPr>
        <p:spPr>
          <a:xfrm>
            <a:off x="0" y="1"/>
            <a:ext cx="12201896" cy="4746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79830-0393-2563-FE82-D38D8186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49" y="44364"/>
            <a:ext cx="1043751" cy="3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81C001-6982-64EE-3CF8-8D7DA0CC4C8A}"/>
              </a:ext>
            </a:extLst>
          </p:cNvPr>
          <p:cNvSpPr txBox="1">
            <a:spLocks/>
          </p:cNvSpPr>
          <p:nvPr/>
        </p:nvSpPr>
        <p:spPr>
          <a:xfrm>
            <a:off x="114834" y="-4147"/>
            <a:ext cx="11176018" cy="59867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sz="1800" dirty="0">
              <a:solidFill>
                <a:srgbClr val="FFC000"/>
              </a:solidFill>
              <a:latin typeface="Arial  Bold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588D4D2-C8EE-8FB9-DC38-526B97983769}"/>
              </a:ext>
            </a:extLst>
          </p:cNvPr>
          <p:cNvGraphicFramePr/>
          <p:nvPr/>
        </p:nvGraphicFramePr>
        <p:xfrm>
          <a:off x="0" y="6550246"/>
          <a:ext cx="1617785" cy="30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A562BB-B5EB-53E1-D85D-CA7383AC46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64077"/>
            <a:ext cx="1008304" cy="346456"/>
          </a:xfrm>
          <a:prstGeom prst="rect">
            <a:avLst/>
          </a:prstGeom>
        </p:spPr>
      </p:pic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21C604B2-FBD8-9190-C55B-8260312F8F23}"/>
              </a:ext>
            </a:extLst>
          </p:cNvPr>
          <p:cNvSpPr/>
          <p:nvPr/>
        </p:nvSpPr>
        <p:spPr>
          <a:xfrm>
            <a:off x="911367" y="1143001"/>
            <a:ext cx="10108729" cy="4572000"/>
          </a:xfrm>
          <a:prstGeom prst="snip1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Topic : </a:t>
            </a:r>
            <a:r>
              <a:rPr lang="en-IN" sz="2800" b="1" u="sng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Sustained contraceptive use among married women of reproductive age: Patterns and underlying factors</a:t>
            </a:r>
          </a:p>
          <a:p>
            <a:pPr algn="ctr"/>
            <a:endParaRPr lang="en-IN" sz="2800" b="1" u="sng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Presented by:</a:t>
            </a:r>
            <a:br>
              <a:rPr lang="en-US" sz="2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Jyotsna Rai</a:t>
            </a:r>
            <a:br>
              <a:rPr lang="en-IN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PG/22/043</a:t>
            </a:r>
            <a:br>
              <a:rPr lang="en-US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Mentor </a:t>
            </a:r>
            <a:r>
              <a:rPr lang="en-US" sz="2000" b="1" dirty="0">
                <a:ln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2000" dirty="0">
                <a:ln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Rupsa Banerjee</a:t>
            </a:r>
          </a:p>
          <a:p>
            <a:r>
              <a:rPr lang="en-US" sz="2000" dirty="0">
                <a:ln/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n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IIHMR,Delhi</a:t>
            </a:r>
            <a:r>
              <a:rPr lang="en-US" sz="2000" dirty="0">
                <a:ln/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IN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IN" sz="2000" b="1" u="sng" kern="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48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33">
            <a:extLst>
              <a:ext uri="{FF2B5EF4-FFF2-40B4-BE49-F238E27FC236}">
                <a16:creationId xmlns:a16="http://schemas.microsoft.com/office/drawing/2014/main" id="{CEA49B6C-0C83-3843-7F79-B8175F27E599}"/>
              </a:ext>
            </a:extLst>
          </p:cNvPr>
          <p:cNvSpPr/>
          <p:nvPr/>
        </p:nvSpPr>
        <p:spPr>
          <a:xfrm>
            <a:off x="0" y="1"/>
            <a:ext cx="12201896" cy="4746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r>
              <a:rPr lang="en-US" sz="24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Descriptive Statistics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79830-0393-2563-FE82-D38D8186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49" y="44364"/>
            <a:ext cx="1043751" cy="3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81C001-6982-64EE-3CF8-8D7DA0CC4C8A}"/>
              </a:ext>
            </a:extLst>
          </p:cNvPr>
          <p:cNvSpPr txBox="1">
            <a:spLocks/>
          </p:cNvSpPr>
          <p:nvPr/>
        </p:nvSpPr>
        <p:spPr>
          <a:xfrm>
            <a:off x="114834" y="-4147"/>
            <a:ext cx="11176018" cy="59867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sz="1800" dirty="0">
              <a:solidFill>
                <a:srgbClr val="FFC000"/>
              </a:solidFill>
              <a:latin typeface="Arial  Bold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588D4D2-C8EE-8FB9-DC38-526B97983769}"/>
              </a:ext>
            </a:extLst>
          </p:cNvPr>
          <p:cNvGraphicFramePr/>
          <p:nvPr/>
        </p:nvGraphicFramePr>
        <p:xfrm>
          <a:off x="0" y="6550246"/>
          <a:ext cx="1617785" cy="30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A562BB-B5EB-53E1-D85D-CA7383AC46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9942"/>
            <a:ext cx="1008304" cy="346456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6B5455C-7C7A-164B-6462-4D4C612068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18448"/>
              </p:ext>
            </p:extLst>
          </p:nvPr>
        </p:nvGraphicFramePr>
        <p:xfrm>
          <a:off x="0" y="518972"/>
          <a:ext cx="5407572" cy="3121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0" name="Callout: Left Arrow 9">
            <a:extLst>
              <a:ext uri="{FF2B5EF4-FFF2-40B4-BE49-F238E27FC236}">
                <a16:creationId xmlns:a16="http://schemas.microsoft.com/office/drawing/2014/main" id="{E1EDA719-5CA8-F8DD-A689-9E80EC07C16E}"/>
              </a:ext>
            </a:extLst>
          </p:cNvPr>
          <p:cNvSpPr/>
          <p:nvPr/>
        </p:nvSpPr>
        <p:spPr>
          <a:xfrm>
            <a:off x="5482455" y="594525"/>
            <a:ext cx="5628290" cy="1943723"/>
          </a:xfrm>
          <a:prstGeom prst="lef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Overall </a:t>
            </a:r>
            <a:r>
              <a:rPr lang="en-IN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regarding FP </a:t>
            </a:r>
            <a:r>
              <a:rPr lang="en-I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comprises knowledge regarding correct use of FP method , Healthy Timing and Spacing of Pregnancy and its benefits to women, child and family.</a:t>
            </a:r>
          </a:p>
          <a:p>
            <a:pPr algn="ctr"/>
            <a:endParaRPr lang="en-IN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BC4F7C4-441E-C4FB-72E4-004919FB6E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272389"/>
              </p:ext>
            </p:extLst>
          </p:nvPr>
        </p:nvGraphicFramePr>
        <p:xfrm>
          <a:off x="6096000" y="3886200"/>
          <a:ext cx="5770181" cy="2817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6" name="Callout: Right Arrow 15">
            <a:extLst>
              <a:ext uri="{FF2B5EF4-FFF2-40B4-BE49-F238E27FC236}">
                <a16:creationId xmlns:a16="http://schemas.microsoft.com/office/drawing/2014/main" id="{898C9C58-E3F5-1CBD-70C5-E3A8BC1154B1}"/>
              </a:ext>
            </a:extLst>
          </p:cNvPr>
          <p:cNvSpPr/>
          <p:nvPr/>
        </p:nvSpPr>
        <p:spPr>
          <a:xfrm>
            <a:off x="181304" y="4600257"/>
            <a:ext cx="5628290" cy="1738771"/>
          </a:xfrm>
          <a:prstGeom prst="right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Women's empowerment </a:t>
            </a:r>
            <a:r>
              <a:rPr lang="en-I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includes various elements like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mobility, economic independence and  decision-making</a:t>
            </a:r>
            <a:endParaRPr lang="en-IN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3C1EA63-14F4-8A26-855B-9E1D5283E667}"/>
                  </a:ext>
                </a:extLst>
              </p14:cNvPr>
              <p14:cNvContentPartPr/>
              <p14:nvPr/>
            </p14:nvContentPartPr>
            <p14:xfrm>
              <a:off x="4311745" y="3515561"/>
              <a:ext cx="24372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3C1EA63-14F4-8A26-855B-9E1D5283E66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58105" y="3407921"/>
                <a:ext cx="351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506538C-84DF-87C8-9BDE-760728A7C336}"/>
                  </a:ext>
                </a:extLst>
              </p14:cNvPr>
              <p14:cNvContentPartPr/>
              <p14:nvPr/>
            </p14:nvContentPartPr>
            <p14:xfrm>
              <a:off x="8947105" y="6558281"/>
              <a:ext cx="388440" cy="14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506538C-84DF-87C8-9BDE-760728A7C33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893105" y="6450281"/>
                <a:ext cx="496080" cy="23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7057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33">
            <a:extLst>
              <a:ext uri="{FF2B5EF4-FFF2-40B4-BE49-F238E27FC236}">
                <a16:creationId xmlns:a16="http://schemas.microsoft.com/office/drawing/2014/main" id="{CEA49B6C-0C83-3843-7F79-B8175F27E599}"/>
              </a:ext>
            </a:extLst>
          </p:cNvPr>
          <p:cNvSpPr/>
          <p:nvPr/>
        </p:nvSpPr>
        <p:spPr>
          <a:xfrm>
            <a:off x="0" y="1"/>
            <a:ext cx="12201896" cy="4746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79830-0393-2563-FE82-D38D8186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49" y="44364"/>
            <a:ext cx="1043751" cy="3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81C001-6982-64EE-3CF8-8D7DA0CC4C8A}"/>
              </a:ext>
            </a:extLst>
          </p:cNvPr>
          <p:cNvSpPr txBox="1">
            <a:spLocks/>
          </p:cNvSpPr>
          <p:nvPr/>
        </p:nvSpPr>
        <p:spPr>
          <a:xfrm>
            <a:off x="114834" y="-4147"/>
            <a:ext cx="11176018" cy="59867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sz="1800" dirty="0">
              <a:solidFill>
                <a:srgbClr val="FFC000"/>
              </a:solidFill>
              <a:latin typeface="Arial  Bold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588D4D2-C8EE-8FB9-DC38-526B97983769}"/>
              </a:ext>
            </a:extLst>
          </p:cNvPr>
          <p:cNvGraphicFramePr/>
          <p:nvPr/>
        </p:nvGraphicFramePr>
        <p:xfrm>
          <a:off x="0" y="6550246"/>
          <a:ext cx="1617785" cy="30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A562BB-B5EB-53E1-D85D-CA7383AC46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4" y="37192"/>
            <a:ext cx="1008304" cy="346456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CF72BE8-1FB3-9EF8-5C5D-5AA8ADF2AD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463909"/>
              </p:ext>
            </p:extLst>
          </p:nvPr>
        </p:nvGraphicFramePr>
        <p:xfrm>
          <a:off x="5702843" y="3910981"/>
          <a:ext cx="3673365" cy="2874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71BA1C7-441E-2CB0-2ADD-B99B07E05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5380167"/>
              </p:ext>
            </p:extLst>
          </p:nvPr>
        </p:nvGraphicFramePr>
        <p:xfrm>
          <a:off x="-246993" y="3715771"/>
          <a:ext cx="3279228" cy="295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C34FB86-8F55-63DD-415C-189BFEC0615B}"/>
                  </a:ext>
                </a:extLst>
              </p14:cNvPr>
              <p14:cNvContentPartPr/>
              <p14:nvPr/>
            </p14:nvContentPartPr>
            <p14:xfrm>
              <a:off x="859246" y="6463552"/>
              <a:ext cx="209880" cy="10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C34FB86-8F55-63DD-415C-189BFEC0615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5246" y="6355912"/>
                <a:ext cx="3175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D3CFA7D-95AD-829D-9F98-7F3B034BEB44}"/>
                  </a:ext>
                </a:extLst>
              </p14:cNvPr>
              <p14:cNvContentPartPr/>
              <p14:nvPr/>
            </p14:nvContentPartPr>
            <p14:xfrm>
              <a:off x="2262166" y="5005192"/>
              <a:ext cx="182520" cy="24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D3CFA7D-95AD-829D-9F98-7F3B034BEB4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08166" y="4897552"/>
                <a:ext cx="2901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86B6DA5-98FB-17C7-C11A-11CC1E96CBB8}"/>
                  </a:ext>
                </a:extLst>
              </p14:cNvPr>
              <p14:cNvContentPartPr/>
              <p14:nvPr/>
            </p14:nvContentPartPr>
            <p14:xfrm>
              <a:off x="8199935" y="6013765"/>
              <a:ext cx="20412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86B6DA5-98FB-17C7-C11A-11CC1E96CBB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146030" y="5905765"/>
                <a:ext cx="31157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8694A6A-284E-DDFA-2193-E7CED6623BDA}"/>
                  </a:ext>
                </a:extLst>
              </p14:cNvPr>
              <p14:cNvContentPartPr/>
              <p14:nvPr/>
            </p14:nvContentPartPr>
            <p14:xfrm>
              <a:off x="7457327" y="6557802"/>
              <a:ext cx="29052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8694A6A-284E-DDFA-2193-E7CED6623BD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03327" y="6449802"/>
                <a:ext cx="398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3229776-F158-3F5D-26F2-42041E0961EF}"/>
                  </a:ext>
                </a:extLst>
              </p14:cNvPr>
              <p14:cNvContentPartPr/>
              <p14:nvPr/>
            </p14:nvContentPartPr>
            <p14:xfrm>
              <a:off x="647206" y="2806001"/>
              <a:ext cx="212040" cy="8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3229776-F158-3F5D-26F2-42041E0961E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3206" y="2698001"/>
                <a:ext cx="319680" cy="2239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FFA35C-7AA1-7C0B-C100-C60CC75D97A3}"/>
              </a:ext>
            </a:extLst>
          </p:cNvPr>
          <p:cNvSpPr/>
          <p:nvPr/>
        </p:nvSpPr>
        <p:spPr>
          <a:xfrm>
            <a:off x="2643708" y="4665983"/>
            <a:ext cx="3279228" cy="17277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Affordability</a:t>
            </a:r>
            <a:r>
              <a:rPr lang="en-IN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:- The affordability of FP techniques was determined based on whether the respondent could afford FP services (like female /male sterilisation ,IUCD and injectable services  offered at Health institutions.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7314F76-1259-78DC-D6C9-B2ECBB01DE0B}"/>
              </a:ext>
            </a:extLst>
          </p:cNvPr>
          <p:cNvSpPr/>
          <p:nvPr/>
        </p:nvSpPr>
        <p:spPr>
          <a:xfrm>
            <a:off x="8897854" y="4635782"/>
            <a:ext cx="3148962" cy="161452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Accessibility</a:t>
            </a:r>
            <a:r>
              <a:rPr lang="en-IN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:-It was determined by how easily was FP services was accessible in terms of distance to health facility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9B28C72-A9A0-85E7-C2ED-D30E7EDF7E5A}"/>
              </a:ext>
            </a:extLst>
          </p:cNvPr>
          <p:cNvSpPr/>
          <p:nvPr/>
        </p:nvSpPr>
        <p:spPr>
          <a:xfrm>
            <a:off x="5276972" y="926022"/>
            <a:ext cx="3279228" cy="11074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Self-Efficacy :- </a:t>
            </a:r>
            <a:r>
              <a:rPr lang="en-IN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Refers to Respondent confidence in their ability to perform specific behaviour related to FP.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18" name="Chart 17">
                <a:extLst>
                  <a:ext uri="{FF2B5EF4-FFF2-40B4-BE49-F238E27FC236}">
                    <a16:creationId xmlns:a16="http://schemas.microsoft.com/office/drawing/2014/main" id="{0A7C6C2D-777F-F762-837F-B9E1F7BB9A8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87834549"/>
                  </p:ext>
                </p:extLst>
              </p:nvPr>
            </p:nvGraphicFramePr>
            <p:xfrm>
              <a:off x="357708" y="521826"/>
              <a:ext cx="457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3"/>
              </a:graphicData>
            </a:graphic>
          </p:graphicFrame>
        </mc:Choice>
        <mc:Fallback xmlns="">
          <p:pic>
            <p:nvPicPr>
              <p:cNvPr id="18" name="Chart 17">
                <a:extLst>
                  <a:ext uri="{FF2B5EF4-FFF2-40B4-BE49-F238E27FC236}">
                    <a16:creationId xmlns:a16="http://schemas.microsoft.com/office/drawing/2014/main" id="{0A7C6C2D-777F-F762-837F-B9E1F7BB9A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7708" y="521826"/>
                <a:ext cx="4572000" cy="27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6130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33">
            <a:extLst>
              <a:ext uri="{FF2B5EF4-FFF2-40B4-BE49-F238E27FC236}">
                <a16:creationId xmlns:a16="http://schemas.microsoft.com/office/drawing/2014/main" id="{CEA49B6C-0C83-3843-7F79-B8175F27E599}"/>
              </a:ext>
            </a:extLst>
          </p:cNvPr>
          <p:cNvSpPr/>
          <p:nvPr/>
        </p:nvSpPr>
        <p:spPr>
          <a:xfrm>
            <a:off x="-9896" y="0"/>
            <a:ext cx="12201896" cy="4746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r>
              <a:rPr lang="en-US" sz="24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Sustained contraceptive use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79830-0393-2563-FE82-D38D8186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49" y="44364"/>
            <a:ext cx="1043751" cy="3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81C001-6982-64EE-3CF8-8D7DA0CC4C8A}"/>
              </a:ext>
            </a:extLst>
          </p:cNvPr>
          <p:cNvSpPr txBox="1">
            <a:spLocks/>
          </p:cNvSpPr>
          <p:nvPr/>
        </p:nvSpPr>
        <p:spPr>
          <a:xfrm>
            <a:off x="114834" y="-4147"/>
            <a:ext cx="11176018" cy="59867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sz="1800" dirty="0">
              <a:solidFill>
                <a:srgbClr val="FFC000"/>
              </a:solidFill>
              <a:latin typeface="Arial  Bold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588D4D2-C8EE-8FB9-DC38-526B97983769}"/>
              </a:ext>
            </a:extLst>
          </p:cNvPr>
          <p:cNvGraphicFramePr/>
          <p:nvPr/>
        </p:nvGraphicFramePr>
        <p:xfrm>
          <a:off x="0" y="6550246"/>
          <a:ext cx="1617785" cy="30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A562BB-B5EB-53E1-D85D-CA7383AC46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64076"/>
            <a:ext cx="1008304" cy="3464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6E16C5-5FF5-E5D1-9993-82A3086DA1A5}"/>
              </a:ext>
            </a:extLst>
          </p:cNvPr>
          <p:cNvSpPr/>
          <p:nvPr/>
        </p:nvSpPr>
        <p:spPr>
          <a:xfrm>
            <a:off x="80776" y="518972"/>
            <a:ext cx="4381500" cy="6055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Among 0 parity at the of 1st use of  delaying method and now spacing method</a:t>
            </a:r>
            <a:endParaRPr lang="en-IN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B05C1A8-F10C-4306-A4F8-5DD92403D8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081139"/>
              </p:ext>
            </p:extLst>
          </p:nvPr>
        </p:nvGraphicFramePr>
        <p:xfrm>
          <a:off x="282706" y="1124568"/>
          <a:ext cx="3977640" cy="273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B668611E-C73C-C2BB-9C14-8C8BBDBE9616}"/>
              </a:ext>
            </a:extLst>
          </p:cNvPr>
          <p:cNvSpPr/>
          <p:nvPr/>
        </p:nvSpPr>
        <p:spPr>
          <a:xfrm>
            <a:off x="80776" y="3818476"/>
            <a:ext cx="4381500" cy="6055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Among parity &gt;0 Ever used spacing method and currently a spacing method user</a:t>
            </a:r>
            <a:endParaRPr lang="en-IN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A4AAF40-915D-BD18-0046-38DCCFA2C9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330946"/>
              </p:ext>
            </p:extLst>
          </p:nvPr>
        </p:nvGraphicFramePr>
        <p:xfrm>
          <a:off x="282706" y="4386381"/>
          <a:ext cx="3924300" cy="247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A5CA962C-4F39-B11C-60B7-F6379222DB9F}"/>
              </a:ext>
            </a:extLst>
          </p:cNvPr>
          <p:cNvSpPr/>
          <p:nvPr/>
        </p:nvSpPr>
        <p:spPr>
          <a:xfrm>
            <a:off x="6909352" y="3780785"/>
            <a:ext cx="5201872" cy="6055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Among parity &gt;0 Previously delaying or spacing and currently sterilized</a:t>
            </a:r>
            <a:endParaRPr lang="en-IN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F0AD7A54-6293-D1BB-7C30-C3ABDC2DE1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463563"/>
              </p:ext>
            </p:extLst>
          </p:nvPr>
        </p:nvGraphicFramePr>
        <p:xfrm>
          <a:off x="7919458" y="4313991"/>
          <a:ext cx="3954780" cy="2617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912909AF-F6BA-8B7A-13C7-D651206A94B6}"/>
              </a:ext>
            </a:extLst>
          </p:cNvPr>
          <p:cNvSpPr/>
          <p:nvPr/>
        </p:nvSpPr>
        <p:spPr>
          <a:xfrm>
            <a:off x="6835140" y="518972"/>
            <a:ext cx="5356860" cy="7506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Among parity &gt;0 Ever used spacing method and currently a modern (reversible and irreversible) method user</a:t>
            </a:r>
            <a:endParaRPr lang="en-IN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8A2035B9-A0FD-EBC1-B7D0-EA9AEEF4EB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415944"/>
              </p:ext>
            </p:extLst>
          </p:nvPr>
        </p:nvGraphicFramePr>
        <p:xfrm>
          <a:off x="7937369" y="1269651"/>
          <a:ext cx="3966210" cy="2497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1388260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33">
            <a:extLst>
              <a:ext uri="{FF2B5EF4-FFF2-40B4-BE49-F238E27FC236}">
                <a16:creationId xmlns:a16="http://schemas.microsoft.com/office/drawing/2014/main" id="{CEA49B6C-0C83-3843-7F79-B8175F27E599}"/>
              </a:ext>
            </a:extLst>
          </p:cNvPr>
          <p:cNvSpPr/>
          <p:nvPr/>
        </p:nvSpPr>
        <p:spPr>
          <a:xfrm>
            <a:off x="0" y="1"/>
            <a:ext cx="12201896" cy="4746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r>
              <a:rPr lang="en-US" sz="24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Factors associated with sustained contraceptive use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79830-0393-2563-FE82-D38D8186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49" y="44364"/>
            <a:ext cx="1043751" cy="3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81C001-6982-64EE-3CF8-8D7DA0CC4C8A}"/>
              </a:ext>
            </a:extLst>
          </p:cNvPr>
          <p:cNvSpPr txBox="1">
            <a:spLocks/>
          </p:cNvSpPr>
          <p:nvPr/>
        </p:nvSpPr>
        <p:spPr>
          <a:xfrm>
            <a:off x="114834" y="-4147"/>
            <a:ext cx="11176018" cy="59867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sz="1800" dirty="0">
              <a:solidFill>
                <a:srgbClr val="FFC000"/>
              </a:solidFill>
              <a:latin typeface="Arial  Bold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588D4D2-C8EE-8FB9-DC38-526B97983769}"/>
              </a:ext>
            </a:extLst>
          </p:cNvPr>
          <p:cNvGraphicFramePr/>
          <p:nvPr/>
        </p:nvGraphicFramePr>
        <p:xfrm>
          <a:off x="0" y="6550246"/>
          <a:ext cx="1617785" cy="30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A562BB-B5EB-53E1-D85D-CA7383AC46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9" y="34853"/>
            <a:ext cx="1008304" cy="346456"/>
          </a:xfrm>
          <a:prstGeom prst="rect">
            <a:avLst/>
          </a:prstGeom>
        </p:spPr>
      </p:pic>
      <p:pic>
        <p:nvPicPr>
          <p:cNvPr id="6" name="Picture 5" descr="A table of numbers and letters&#10;&#10;Description automatically generated with medium confidence">
            <a:extLst>
              <a:ext uri="{FF2B5EF4-FFF2-40B4-BE49-F238E27FC236}">
                <a16:creationId xmlns:a16="http://schemas.microsoft.com/office/drawing/2014/main" id="{68407D06-E74A-FD3B-2AC1-71ADF542E3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927960"/>
            <a:ext cx="9916710" cy="5895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A8DFEF-A26D-DE7A-C3F8-2DB297E944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26" y="5353717"/>
            <a:ext cx="457094" cy="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41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C81C001-6982-64EE-3CF8-8D7DA0CC4C8A}"/>
              </a:ext>
            </a:extLst>
          </p:cNvPr>
          <p:cNvSpPr txBox="1">
            <a:spLocks/>
          </p:cNvSpPr>
          <p:nvPr/>
        </p:nvSpPr>
        <p:spPr>
          <a:xfrm>
            <a:off x="114834" y="-4147"/>
            <a:ext cx="11176018" cy="59867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sz="1800" dirty="0">
              <a:solidFill>
                <a:srgbClr val="FFC000"/>
              </a:solidFill>
              <a:latin typeface="Arial  Bold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588D4D2-C8EE-8FB9-DC38-526B97983769}"/>
              </a:ext>
            </a:extLst>
          </p:cNvPr>
          <p:cNvGraphicFramePr/>
          <p:nvPr/>
        </p:nvGraphicFramePr>
        <p:xfrm>
          <a:off x="0" y="6550246"/>
          <a:ext cx="1617785" cy="30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A table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A63B9482-66D9-2FA5-0B83-2707A9E999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8" y="4119679"/>
            <a:ext cx="8719456" cy="2069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96B690-85E3-B2CC-B0A5-85C9FD5D7C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05" y="668817"/>
            <a:ext cx="8766143" cy="3442839"/>
          </a:xfrm>
          <a:prstGeom prst="rect">
            <a:avLst/>
          </a:prstGeom>
        </p:spPr>
      </p:pic>
      <p:sp>
        <p:nvSpPr>
          <p:cNvPr id="5" name="Rectangles 33">
            <a:extLst>
              <a:ext uri="{FF2B5EF4-FFF2-40B4-BE49-F238E27FC236}">
                <a16:creationId xmlns:a16="http://schemas.microsoft.com/office/drawing/2014/main" id="{7F82C1CF-CB9B-70D4-8EE2-2DFC89D1E7A0}"/>
              </a:ext>
            </a:extLst>
          </p:cNvPr>
          <p:cNvSpPr/>
          <p:nvPr/>
        </p:nvSpPr>
        <p:spPr>
          <a:xfrm>
            <a:off x="-9896" y="13678"/>
            <a:ext cx="12201896" cy="4746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r>
              <a:rPr lang="en-US" sz="24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Factors associated with sustained contraceptive use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7B829D-1DE1-58A1-9609-6D7100DB2F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9" y="34853"/>
            <a:ext cx="1008304" cy="346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1E4B9C-63A0-F7CA-034C-E8DF1E81B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199" y="34854"/>
            <a:ext cx="928917" cy="3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683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33">
            <a:extLst>
              <a:ext uri="{FF2B5EF4-FFF2-40B4-BE49-F238E27FC236}">
                <a16:creationId xmlns:a16="http://schemas.microsoft.com/office/drawing/2014/main" id="{CEA49B6C-0C83-3843-7F79-B8175F27E599}"/>
              </a:ext>
            </a:extLst>
          </p:cNvPr>
          <p:cNvSpPr/>
          <p:nvPr/>
        </p:nvSpPr>
        <p:spPr>
          <a:xfrm>
            <a:off x="0" y="1"/>
            <a:ext cx="12201896" cy="4746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Conclusion/Discussion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79830-0393-2563-FE82-D38D8186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49" y="44364"/>
            <a:ext cx="1043751" cy="3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81C001-6982-64EE-3CF8-8D7DA0CC4C8A}"/>
              </a:ext>
            </a:extLst>
          </p:cNvPr>
          <p:cNvSpPr txBox="1">
            <a:spLocks/>
          </p:cNvSpPr>
          <p:nvPr/>
        </p:nvSpPr>
        <p:spPr>
          <a:xfrm>
            <a:off x="114834" y="-4147"/>
            <a:ext cx="11176018" cy="59867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sz="1800" dirty="0">
              <a:solidFill>
                <a:srgbClr val="FFC000"/>
              </a:solidFill>
              <a:latin typeface="Arial  Bold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588D4D2-C8EE-8FB9-DC38-526B97983769}"/>
              </a:ext>
            </a:extLst>
          </p:cNvPr>
          <p:cNvGraphicFramePr/>
          <p:nvPr/>
        </p:nvGraphicFramePr>
        <p:xfrm>
          <a:off x="0" y="6550246"/>
          <a:ext cx="1617785" cy="30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A562BB-B5EB-53E1-D85D-CA7383AC46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364"/>
            <a:ext cx="1008304" cy="3464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4C674F-8868-9AEA-97EA-547AB99863D3}"/>
              </a:ext>
            </a:extLst>
          </p:cNvPr>
          <p:cNvSpPr txBox="1"/>
          <p:nvPr/>
        </p:nvSpPr>
        <p:spPr>
          <a:xfrm>
            <a:off x="114834" y="638888"/>
            <a:ext cx="1168908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actors which consistently show the same pattern across all 4 groups :-Exposure to media, no migration, and Good Interspousal communication(overall).</a:t>
            </a:r>
          </a:p>
          <a:p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are some factors that shows consistent pattern across first three groups:- 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ducation&gt;8years Interaction with FLW ,good  affordability, 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history of 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abortion, no pregnancy wastage ,  and resides in rural </a:t>
            </a:r>
            <a:r>
              <a:rPr lang="en-US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</a:p>
          <a:p>
            <a:endParaRPr lang="en-IN" sz="2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Overall, this study underscores the importance of considering the complex interplay between exposure variable in understanding the determinants of sustained modern contraceptive use among married women.</a:t>
            </a:r>
          </a:p>
          <a:p>
            <a:endParaRPr lang="en-I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study's findings have significant implications for policymakers and healthcare providers.</a:t>
            </a:r>
          </a:p>
          <a:p>
            <a:endParaRPr lang="en-I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It suggest that targeted interventions aimed at improving education, economic empowerment, knowledge and access to healthcare services </a:t>
            </a:r>
            <a:r>
              <a:rPr lang="en-IN" sz="20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related to FP </a:t>
            </a:r>
            <a:r>
              <a:rPr lang="en-IN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 increase the use of modern contraceptives among married women. Additionally, promoting programmatic exposures, interspousal communication, and women's autonomy can also contribute to sustained modern contraceptive use.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4566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1C81C001-6982-64EE-3CF8-8D7DA0CC4C8A}"/>
              </a:ext>
            </a:extLst>
          </p:cNvPr>
          <p:cNvSpPr txBox="1">
            <a:spLocks/>
          </p:cNvSpPr>
          <p:nvPr/>
        </p:nvSpPr>
        <p:spPr>
          <a:xfrm>
            <a:off x="114834" y="-4147"/>
            <a:ext cx="11176018" cy="59867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sz="1800" dirty="0">
              <a:solidFill>
                <a:srgbClr val="FFC000"/>
              </a:solidFill>
              <a:latin typeface="Arial  Bold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588D4D2-C8EE-8FB9-DC38-526B97983769}"/>
              </a:ext>
            </a:extLst>
          </p:cNvPr>
          <p:cNvGraphicFramePr/>
          <p:nvPr/>
        </p:nvGraphicFramePr>
        <p:xfrm>
          <a:off x="0" y="6550246"/>
          <a:ext cx="1617785" cy="30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6A703A2-F9EE-B0D5-BB4C-776A107C3899}"/>
              </a:ext>
            </a:extLst>
          </p:cNvPr>
          <p:cNvSpPr txBox="1"/>
          <p:nvPr/>
        </p:nvSpPr>
        <p:spPr>
          <a:xfrm>
            <a:off x="1244524" y="816429"/>
            <a:ext cx="1045489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BlinkMacSystemFont"/>
            </a:endParaRPr>
          </a:p>
          <a:p>
            <a:pPr marL="342900" indent="-342900">
              <a:buAutoNum type="arabicPeriod"/>
            </a:pPr>
            <a:r>
              <a:rPr lang="en-US" b="0" i="0" dirty="0">
                <a:effectLst/>
                <a:latin typeface="Calibri" panose="020F0502020204030204" pitchFamily="34" charset="0"/>
              </a:rPr>
              <a:t>National Family Health Survey (NFHS-5) [Internet]. rchiips.org. [cited 2021 Feb 3]. Available from: </a:t>
            </a:r>
            <a:r>
              <a:rPr lang="en-US" b="0" i="0" dirty="0">
                <a:effectLst/>
                <a:latin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http://rchiips.org/nfhs/factsheet_NFHS-5.shtml</a:t>
            </a:r>
            <a:endParaRPr lang="en-US" b="0" i="0" dirty="0">
              <a:effectLst/>
              <a:latin typeface="Calibri" panose="020F0502020204030204" pitchFamily="34" charset="0"/>
            </a:endParaRPr>
          </a:p>
          <a:p>
            <a:endParaRPr lang="en-US" dirty="0">
              <a:latin typeface="BlinkMacSystemFont"/>
            </a:endParaRPr>
          </a:p>
          <a:p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2. Lane SD. From population control to reproductive health: an emerging policy agenda. Soc Sci Med. 1994 Nov;39(9):1303-14. </a:t>
            </a:r>
          </a:p>
          <a:p>
            <a:endParaRPr lang="en-US" b="0" i="0" dirty="0">
              <a:solidFill>
                <a:srgbClr val="212121"/>
              </a:solidFill>
              <a:effectLst/>
              <a:highlight>
                <a:srgbClr val="FFFFFF"/>
              </a:highlight>
              <a:latin typeface="BlinkMacSystemFont"/>
            </a:endParaRPr>
          </a:p>
          <a:p>
            <a:r>
              <a:rPr lang="en-US" dirty="0">
                <a:latin typeface="Calibri" panose="020F0502020204030204" pitchFamily="34" charset="0"/>
              </a:rPr>
              <a:t>3.</a:t>
            </a:r>
            <a:r>
              <a:rPr lang="en-US" b="0" i="0" dirty="0">
                <a:effectLst/>
                <a:latin typeface="Calibri" panose="020F0502020204030204" pitchFamily="34" charset="0"/>
              </a:rPr>
              <a:t> </a:t>
            </a:r>
            <a:r>
              <a:rPr lang="en-US" b="0" i="0" dirty="0" err="1">
                <a:effectLst/>
                <a:latin typeface="Calibri" panose="020F0502020204030204" pitchFamily="34" charset="0"/>
              </a:rPr>
              <a:t>Gwatkin</a:t>
            </a:r>
            <a:r>
              <a:rPr lang="en-US" b="0" i="0" dirty="0">
                <a:effectLst/>
                <a:latin typeface="Calibri" panose="020F0502020204030204" pitchFamily="34" charset="0"/>
              </a:rPr>
              <a:t>, Davidson R. Political Will and Family Planning: The Implications of India’s Emergency Experience.   Population and Development Review [Internet]. 1979 [cited 2019 Jun 9];5(1):29–59. Available from: </a:t>
            </a:r>
            <a:r>
              <a:rPr lang="en-US" dirty="0">
                <a:latin typeface="Calibri" panose="020F0502020204030204" pitchFamily="34" charset="0"/>
                <a:hlinkClick r:id="rId8"/>
              </a:rPr>
              <a:t>http://www.jstor.org/stable/1972317</a:t>
            </a:r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4</a:t>
            </a:r>
            <a:r>
              <a:rPr lang="en-US" b="0" i="0" dirty="0">
                <a:effectLst/>
                <a:latin typeface="Calibri" panose="020F0502020204030204" pitchFamily="34" charset="0"/>
              </a:rPr>
              <a:t>. </a:t>
            </a:r>
            <a:r>
              <a:rPr lang="en-US" b="0" i="0" dirty="0" err="1">
                <a:effectLst/>
                <a:latin typeface="Calibri" panose="020F0502020204030204" pitchFamily="34" charset="0"/>
              </a:rPr>
              <a:t>Visaria</a:t>
            </a:r>
            <a:r>
              <a:rPr lang="en-US" b="0" i="0" dirty="0">
                <a:effectLst/>
                <a:latin typeface="Calibri" panose="020F0502020204030204" pitchFamily="34" charset="0"/>
              </a:rPr>
              <a:t> L, </a:t>
            </a:r>
            <a:r>
              <a:rPr lang="en-US" b="0" i="0" dirty="0" err="1">
                <a:effectLst/>
                <a:latin typeface="Calibri" panose="020F0502020204030204" pitchFamily="34" charset="0"/>
              </a:rPr>
              <a:t>Jejeebhoy</a:t>
            </a:r>
            <a:r>
              <a:rPr lang="en-US" b="0" i="0" dirty="0">
                <a:effectLst/>
                <a:latin typeface="Calibri" panose="020F0502020204030204" pitchFamily="34" charset="0"/>
              </a:rPr>
              <a:t> S, Merrick T. From Family Planning to Reproductive Health: Challenges Facing India. International Family Planning Perspectives. 1999 Jan;25:S44.</a:t>
            </a:r>
          </a:p>
          <a:p>
            <a:endParaRPr lang="en-US" b="0" i="0" dirty="0">
              <a:effectLst/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5.</a:t>
            </a:r>
            <a:r>
              <a:rPr lang="en-IN" sz="1800" kern="10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N" sz="1600" kern="100" dirty="0">
                <a:effectLst/>
                <a:highlight>
                  <a:srgbClr val="FFFFFF"/>
                </a:highlight>
                <a:latin typeface="Roboto" panose="020000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United Nations Department of Economic and Social Affairs, Population Division (2022). World Family Planning 2022: Meeting the changing needs for family planning: Contraceptive use by age and method. UN DESA/POP/2022/TR/NO. 4.</a:t>
            </a:r>
            <a:endParaRPr lang="en-IN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b="0" i="0" dirty="0">
              <a:effectLst/>
              <a:latin typeface="Calibri" panose="020F0502020204030204" pitchFamily="34" charset="0"/>
            </a:endParaRPr>
          </a:p>
          <a:p>
            <a:endParaRPr lang="en-US" b="0" i="0" dirty="0">
              <a:effectLst/>
              <a:latin typeface="BlinkMacSystemFont"/>
            </a:endParaRPr>
          </a:p>
          <a:p>
            <a:pPr marL="342900" indent="-342900">
              <a:buAutoNum type="arabicPeriod"/>
            </a:pPr>
            <a:endParaRPr lang="en-IN" dirty="0"/>
          </a:p>
        </p:txBody>
      </p:sp>
      <p:sp>
        <p:nvSpPr>
          <p:cNvPr id="6" name="Rectangles 33">
            <a:extLst>
              <a:ext uri="{FF2B5EF4-FFF2-40B4-BE49-F238E27FC236}">
                <a16:creationId xmlns:a16="http://schemas.microsoft.com/office/drawing/2014/main" id="{E60FEAC7-3342-DD53-7522-5719E4252085}"/>
              </a:ext>
            </a:extLst>
          </p:cNvPr>
          <p:cNvSpPr/>
          <p:nvPr/>
        </p:nvSpPr>
        <p:spPr>
          <a:xfrm>
            <a:off x="-9896" y="-35856"/>
            <a:ext cx="12201896" cy="4746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95450D-0B9D-E79C-713E-72B55D2DD1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44364"/>
            <a:ext cx="1008304" cy="346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2EC2C9-4FE3-4670-611E-D417252AE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49" y="44364"/>
            <a:ext cx="1043751" cy="3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052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33">
            <a:extLst>
              <a:ext uri="{FF2B5EF4-FFF2-40B4-BE49-F238E27FC236}">
                <a16:creationId xmlns:a16="http://schemas.microsoft.com/office/drawing/2014/main" id="{CEA49B6C-0C83-3843-7F79-B8175F27E599}"/>
              </a:ext>
            </a:extLst>
          </p:cNvPr>
          <p:cNvSpPr/>
          <p:nvPr/>
        </p:nvSpPr>
        <p:spPr>
          <a:xfrm>
            <a:off x="0" y="1"/>
            <a:ext cx="12201896" cy="4746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79830-0393-2563-FE82-D38D8186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49" y="44364"/>
            <a:ext cx="1043751" cy="3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81C001-6982-64EE-3CF8-8D7DA0CC4C8A}"/>
              </a:ext>
            </a:extLst>
          </p:cNvPr>
          <p:cNvSpPr txBox="1">
            <a:spLocks/>
          </p:cNvSpPr>
          <p:nvPr/>
        </p:nvSpPr>
        <p:spPr>
          <a:xfrm>
            <a:off x="114834" y="-4147"/>
            <a:ext cx="11176018" cy="59867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sz="1800" dirty="0">
              <a:solidFill>
                <a:srgbClr val="FFC000"/>
              </a:solidFill>
              <a:latin typeface="Arial  Bold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588D4D2-C8EE-8FB9-DC38-526B97983769}"/>
              </a:ext>
            </a:extLst>
          </p:cNvPr>
          <p:cNvGraphicFramePr/>
          <p:nvPr/>
        </p:nvGraphicFramePr>
        <p:xfrm>
          <a:off x="0" y="6550246"/>
          <a:ext cx="1617785" cy="30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A562BB-B5EB-53E1-D85D-CA7383AC46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44364"/>
            <a:ext cx="1008304" cy="34645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B3F97CA-5FC1-AAE2-300C-8479F64139B9}"/>
              </a:ext>
            </a:extLst>
          </p:cNvPr>
          <p:cNvSpPr/>
          <p:nvPr/>
        </p:nvSpPr>
        <p:spPr>
          <a:xfrm>
            <a:off x="3609427" y="594525"/>
            <a:ext cx="3579649" cy="474608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Pictorial journey</a:t>
            </a:r>
            <a:endParaRPr lang="en-IN" sz="24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3724FE-8AC9-47B1-9356-CA04EF6B2B6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" t="-1206" r="10384" b="1206"/>
          <a:stretch/>
        </p:blipFill>
        <p:spPr>
          <a:xfrm>
            <a:off x="3609426" y="1894513"/>
            <a:ext cx="3579648" cy="2511187"/>
          </a:xfrm>
          <a:prstGeom prst="rect">
            <a:avLst/>
          </a:prstGeom>
        </p:spPr>
      </p:pic>
      <p:pic>
        <p:nvPicPr>
          <p:cNvPr id="8" name="Picture 7" descr="A person sitting at a desk with a computer&#10;&#10;Description automatically generated">
            <a:extLst>
              <a:ext uri="{FF2B5EF4-FFF2-40B4-BE49-F238E27FC236}">
                <a16:creationId xmlns:a16="http://schemas.microsoft.com/office/drawing/2014/main" id="{31BB6649-393B-6376-5C77-0910CEDC5F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6" y="1815100"/>
            <a:ext cx="2130640" cy="2716456"/>
          </a:xfrm>
          <a:prstGeom prst="rect">
            <a:avLst/>
          </a:prstGeom>
        </p:spPr>
      </p:pic>
      <p:pic>
        <p:nvPicPr>
          <p:cNvPr id="10" name="Picture 9" descr="A person sitting in a chair and writing on a paper&#10;&#10;Description automatically generated">
            <a:extLst>
              <a:ext uri="{FF2B5EF4-FFF2-40B4-BE49-F238E27FC236}">
                <a16:creationId xmlns:a16="http://schemas.microsoft.com/office/drawing/2014/main" id="{1F053A87-3A2E-96FE-A4D3-1483899F3E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814" y="1894513"/>
            <a:ext cx="3336435" cy="250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76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33">
            <a:extLst>
              <a:ext uri="{FF2B5EF4-FFF2-40B4-BE49-F238E27FC236}">
                <a16:creationId xmlns:a16="http://schemas.microsoft.com/office/drawing/2014/main" id="{CEA49B6C-0C83-3843-7F79-B8175F27E599}"/>
              </a:ext>
            </a:extLst>
          </p:cNvPr>
          <p:cNvSpPr/>
          <p:nvPr/>
        </p:nvSpPr>
        <p:spPr>
          <a:xfrm>
            <a:off x="0" y="1"/>
            <a:ext cx="12201896" cy="4746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79830-0393-2563-FE82-D38D8186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49" y="44364"/>
            <a:ext cx="1043751" cy="3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81C001-6982-64EE-3CF8-8D7DA0CC4C8A}"/>
              </a:ext>
            </a:extLst>
          </p:cNvPr>
          <p:cNvSpPr txBox="1">
            <a:spLocks/>
          </p:cNvSpPr>
          <p:nvPr/>
        </p:nvSpPr>
        <p:spPr>
          <a:xfrm>
            <a:off x="114834" y="-4147"/>
            <a:ext cx="11176018" cy="59867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sz="1800" dirty="0">
              <a:solidFill>
                <a:srgbClr val="FFC000"/>
              </a:solidFill>
              <a:latin typeface="Arial  Bold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588D4D2-C8EE-8FB9-DC38-526B97983769}"/>
              </a:ext>
            </a:extLst>
          </p:cNvPr>
          <p:cNvGraphicFramePr/>
          <p:nvPr/>
        </p:nvGraphicFramePr>
        <p:xfrm>
          <a:off x="0" y="6550246"/>
          <a:ext cx="1617785" cy="30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A562BB-B5EB-53E1-D85D-CA7383AC46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64"/>
            <a:ext cx="1008304" cy="346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021177-E863-81FE-DF84-896C9AE8B7E9}"/>
              </a:ext>
            </a:extLst>
          </p:cNvPr>
          <p:cNvSpPr txBox="1"/>
          <p:nvPr/>
        </p:nvSpPr>
        <p:spPr>
          <a:xfrm>
            <a:off x="3749040" y="2567940"/>
            <a:ext cx="524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552394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33">
            <a:extLst>
              <a:ext uri="{FF2B5EF4-FFF2-40B4-BE49-F238E27FC236}">
                <a16:creationId xmlns:a16="http://schemas.microsoft.com/office/drawing/2014/main" id="{CEA49B6C-0C83-3843-7F79-B8175F27E599}"/>
              </a:ext>
            </a:extLst>
          </p:cNvPr>
          <p:cNvSpPr/>
          <p:nvPr/>
        </p:nvSpPr>
        <p:spPr>
          <a:xfrm>
            <a:off x="0" y="1"/>
            <a:ext cx="12201896" cy="4746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79830-0393-2563-FE82-D38D8186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49" y="44364"/>
            <a:ext cx="1043751" cy="3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81C001-6982-64EE-3CF8-8D7DA0CC4C8A}"/>
              </a:ext>
            </a:extLst>
          </p:cNvPr>
          <p:cNvSpPr txBox="1">
            <a:spLocks/>
          </p:cNvSpPr>
          <p:nvPr/>
        </p:nvSpPr>
        <p:spPr>
          <a:xfrm>
            <a:off x="114834" y="-4147"/>
            <a:ext cx="11176018" cy="59867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sz="1800" dirty="0">
              <a:solidFill>
                <a:srgbClr val="FFC000"/>
              </a:solidFill>
              <a:latin typeface="Arial  Bold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588D4D2-C8EE-8FB9-DC38-526B97983769}"/>
              </a:ext>
            </a:extLst>
          </p:cNvPr>
          <p:cNvGraphicFramePr/>
          <p:nvPr/>
        </p:nvGraphicFramePr>
        <p:xfrm>
          <a:off x="0" y="6550246"/>
          <a:ext cx="1617785" cy="30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A562BB-B5EB-53E1-D85D-CA7383AC46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64077"/>
            <a:ext cx="1008304" cy="3464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C94A0F-238E-5854-3F2C-99BE9FCDC34E}"/>
              </a:ext>
            </a:extLst>
          </p:cNvPr>
          <p:cNvSpPr txBox="1"/>
          <p:nvPr/>
        </p:nvSpPr>
        <p:spPr>
          <a:xfrm>
            <a:off x="4147457" y="718457"/>
            <a:ext cx="3502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Screen Shot of Approval</a:t>
            </a:r>
          </a:p>
        </p:txBody>
      </p:sp>
    </p:spTree>
    <p:extLst>
      <p:ext uri="{BB962C8B-B14F-4D97-AF65-F5344CB8AC3E}">
        <p14:creationId xmlns:p14="http://schemas.microsoft.com/office/powerpoint/2010/main" val="2539183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33">
            <a:extLst>
              <a:ext uri="{FF2B5EF4-FFF2-40B4-BE49-F238E27FC236}">
                <a16:creationId xmlns:a16="http://schemas.microsoft.com/office/drawing/2014/main" id="{CEA49B6C-0C83-3843-7F79-B8175F27E599}"/>
              </a:ext>
            </a:extLst>
          </p:cNvPr>
          <p:cNvSpPr/>
          <p:nvPr/>
        </p:nvSpPr>
        <p:spPr>
          <a:xfrm>
            <a:off x="0" y="1"/>
            <a:ext cx="12201896" cy="4746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79830-0393-2563-FE82-D38D8186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49" y="44364"/>
            <a:ext cx="1043751" cy="3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81C001-6982-64EE-3CF8-8D7DA0CC4C8A}"/>
              </a:ext>
            </a:extLst>
          </p:cNvPr>
          <p:cNvSpPr txBox="1">
            <a:spLocks/>
          </p:cNvSpPr>
          <p:nvPr/>
        </p:nvSpPr>
        <p:spPr>
          <a:xfrm>
            <a:off x="114834" y="-4147"/>
            <a:ext cx="11176018" cy="59867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sz="1800" dirty="0">
              <a:solidFill>
                <a:srgbClr val="FFC000"/>
              </a:solidFill>
              <a:latin typeface="Arial  Bold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588D4D2-C8EE-8FB9-DC38-526B97983769}"/>
              </a:ext>
            </a:extLst>
          </p:cNvPr>
          <p:cNvGraphicFramePr/>
          <p:nvPr/>
        </p:nvGraphicFramePr>
        <p:xfrm>
          <a:off x="0" y="6550246"/>
          <a:ext cx="1617785" cy="30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A562BB-B5EB-53E1-D85D-CA7383AC46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0" y="14883"/>
            <a:ext cx="1008304" cy="346456"/>
          </a:xfrm>
          <a:prstGeom prst="rect">
            <a:avLst/>
          </a:prstGeom>
        </p:spPr>
      </p:pic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D0DA0C72-ABB3-6F70-7F57-4752E5282236}"/>
              </a:ext>
            </a:extLst>
          </p:cNvPr>
          <p:cNvSpPr/>
          <p:nvPr/>
        </p:nvSpPr>
        <p:spPr>
          <a:xfrm>
            <a:off x="4975195" y="1"/>
            <a:ext cx="2349733" cy="474608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9E319-FD01-C6FD-7D14-71CC8C00E248}"/>
              </a:ext>
            </a:extLst>
          </p:cNvPr>
          <p:cNvSpPr txBox="1"/>
          <p:nvPr/>
        </p:nvSpPr>
        <p:spPr>
          <a:xfrm>
            <a:off x="228600" y="654268"/>
            <a:ext cx="115167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India became the first nation in the world to implement a national family planning program in 1952.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 the past few years, the</a:t>
            </a:r>
            <a:r>
              <a:rPr lang="en-IN" sz="1800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family planning initiative has changed its emphasis to emphasise ways to postpone and space out pregnancies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Globally, in 2022, 77.5% of women of reproductive age (those between the ages of 15 and 49) said that they were pleased with the family planning options available to them (SDG indicator 3.7.1). There is a 10-percentage point increase from 1990 (67%), but still the use of the modern spacing method has been low and distorted despite an increase in the knowledge of contraception and the availability of multiple contraceptive methods.</a:t>
            </a:r>
            <a:endParaRPr lang="en-IN" sz="1800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important to understand the factors that determine contraceptive use behaviour among married women  to improve reproductive health outcome 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Sustained Contraceptive User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  married women who has used a method for delaying 1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pregnancy and who has used spacing method.</a:t>
            </a:r>
            <a:endParaRPr lang="en-IN" dirty="0">
              <a:solidFill>
                <a:schemeClr val="tx1"/>
              </a:solidFill>
              <a:latin typeface="Times roman new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chemeClr val="tx1"/>
                </a:solidFill>
                <a:latin typeface="Times roman new"/>
              </a:rPr>
              <a:t>Outcome variables;- for this particular analysis sustainable user include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b="1" dirty="0">
              <a:solidFill>
                <a:schemeClr val="tx1"/>
              </a:solidFill>
              <a:latin typeface="Times roman new"/>
            </a:endParaRPr>
          </a:p>
          <a:p>
            <a:endParaRPr lang="en-IN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kern="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N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B1BD63-D0BC-DAB2-54CD-865B45E10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243137"/>
              </p:ext>
            </p:extLst>
          </p:nvPr>
        </p:nvGraphicFramePr>
        <p:xfrm>
          <a:off x="3364276" y="4098472"/>
          <a:ext cx="4418330" cy="2646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5873">
                  <a:extLst>
                    <a:ext uri="{9D8B030D-6E8A-4147-A177-3AD203B41FA5}">
                      <a16:colId xmlns:a16="http://schemas.microsoft.com/office/drawing/2014/main" val="486307755"/>
                    </a:ext>
                  </a:extLst>
                </a:gridCol>
                <a:gridCol w="2202457">
                  <a:extLst>
                    <a:ext uri="{9D8B030D-6E8A-4147-A177-3AD203B41FA5}">
                      <a16:colId xmlns:a16="http://schemas.microsoft.com/office/drawing/2014/main" val="3947330342"/>
                    </a:ext>
                  </a:extLst>
                </a:gridCol>
              </a:tblGrid>
              <a:tr h="11146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0" dirty="0">
                          <a:effectLst/>
                        </a:rPr>
                        <a:t>Among parity =0 at the time of first MC (modern contraception) use [excluding sterilization method users]</a:t>
                      </a:r>
                      <a:br>
                        <a:rPr lang="en-IN" sz="1100" kern="0" dirty="0">
                          <a:effectLst/>
                        </a:rPr>
                      </a:b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kern="0" dirty="0">
                          <a:effectLst/>
                        </a:rPr>
                        <a:t>Previously delaying and now spacing 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554185"/>
                  </a:ext>
                </a:extLst>
              </a:tr>
              <a:tr h="606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0" dirty="0">
                          <a:effectLst/>
                        </a:rPr>
                        <a:t>Among parity &gt;0 at the time of first modern spacing method use 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b="1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Ever used spacing method and currently a modern (reversible and irreversible) method user</a:t>
                      </a:r>
                      <a:endParaRPr lang="en-IN" sz="11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951320"/>
                  </a:ext>
                </a:extLst>
              </a:tr>
              <a:tr h="441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0" dirty="0">
                          <a:effectLst/>
                        </a:rPr>
                        <a:t>Among parity &gt;0 at the time of first modern spacing method use 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b="1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Ever used spacing method and currently a spacing method user(reversible only)</a:t>
                      </a:r>
                      <a:endParaRPr lang="en-IN" sz="11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191737"/>
                  </a:ext>
                </a:extLst>
              </a:tr>
              <a:tr h="441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100" kern="0" dirty="0">
                          <a:effectLst/>
                        </a:rPr>
                        <a:t>Among parity &gt;0 at the time of first modern spacing method use </a:t>
                      </a:r>
                      <a:endParaRPr lang="en-IN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000" b="1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Previously delaying or spacing and currently sterilized</a:t>
                      </a:r>
                      <a:endParaRPr lang="en-IN" sz="1100" b="1" kern="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0" marB="0" anchor="ctr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312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45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33">
            <a:extLst>
              <a:ext uri="{FF2B5EF4-FFF2-40B4-BE49-F238E27FC236}">
                <a16:creationId xmlns:a16="http://schemas.microsoft.com/office/drawing/2014/main" id="{CEA49B6C-0C83-3843-7F79-B8175F27E599}"/>
              </a:ext>
            </a:extLst>
          </p:cNvPr>
          <p:cNvSpPr/>
          <p:nvPr/>
        </p:nvSpPr>
        <p:spPr>
          <a:xfrm>
            <a:off x="0" y="1"/>
            <a:ext cx="12201896" cy="4746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79830-0393-2563-FE82-D38D8186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49" y="44364"/>
            <a:ext cx="1043751" cy="3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81C001-6982-64EE-3CF8-8D7DA0CC4C8A}"/>
              </a:ext>
            </a:extLst>
          </p:cNvPr>
          <p:cNvSpPr txBox="1">
            <a:spLocks/>
          </p:cNvSpPr>
          <p:nvPr/>
        </p:nvSpPr>
        <p:spPr>
          <a:xfrm>
            <a:off x="114834" y="-4147"/>
            <a:ext cx="11176018" cy="59867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sz="1800" dirty="0">
              <a:solidFill>
                <a:srgbClr val="FFC000"/>
              </a:solidFill>
              <a:latin typeface="Arial  Bold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588D4D2-C8EE-8FB9-DC38-526B97983769}"/>
              </a:ext>
            </a:extLst>
          </p:cNvPr>
          <p:cNvGraphicFramePr/>
          <p:nvPr/>
        </p:nvGraphicFramePr>
        <p:xfrm>
          <a:off x="0" y="6550246"/>
          <a:ext cx="1617785" cy="30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A562BB-B5EB-53E1-D85D-CA7383AC46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44364"/>
            <a:ext cx="1008304" cy="346456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30FAB88E-A72A-912D-7293-27CD4032F245}"/>
              </a:ext>
            </a:extLst>
          </p:cNvPr>
          <p:cNvSpPr/>
          <p:nvPr/>
        </p:nvSpPr>
        <p:spPr>
          <a:xfrm>
            <a:off x="4515728" y="4132315"/>
            <a:ext cx="6246954" cy="1148235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IN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To Assess proportion of married women practicing sustained contraceptive use in Bihar .      </a:t>
            </a:r>
            <a:endParaRPr lang="en-IN" sz="1800" kern="1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74DFFAEE-004D-8ADA-DBB9-C902A1A99E2B}"/>
              </a:ext>
            </a:extLst>
          </p:cNvPr>
          <p:cNvSpPr/>
          <p:nvPr/>
        </p:nvSpPr>
        <p:spPr>
          <a:xfrm>
            <a:off x="4515728" y="2802328"/>
            <a:ext cx="6246954" cy="1148235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understand the factors that are associated  with sustained contraceptive use behaviour among married women.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13A0EB-692B-E69A-8C30-81FE9B8F71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7044"/>
            <a:ext cx="5305097" cy="2023533"/>
          </a:xfrm>
          <a:prstGeom prst="rect">
            <a:avLst/>
          </a:prstGeom>
        </p:spPr>
      </p:pic>
      <p:pic>
        <p:nvPicPr>
          <p:cNvPr id="9" name="Picture 8" descr="An orange dart in a circle&#10;&#10;Description automatically generated">
            <a:extLst>
              <a:ext uri="{FF2B5EF4-FFF2-40B4-BE49-F238E27FC236}">
                <a16:creationId xmlns:a16="http://schemas.microsoft.com/office/drawing/2014/main" id="{80CF75DF-0649-15CE-BD90-34AFE49E73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9887">
            <a:off x="781129" y="3544496"/>
            <a:ext cx="2507147" cy="19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7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33">
            <a:extLst>
              <a:ext uri="{FF2B5EF4-FFF2-40B4-BE49-F238E27FC236}">
                <a16:creationId xmlns:a16="http://schemas.microsoft.com/office/drawing/2014/main" id="{CEA49B6C-0C83-3843-7F79-B8175F27E599}"/>
              </a:ext>
            </a:extLst>
          </p:cNvPr>
          <p:cNvSpPr/>
          <p:nvPr/>
        </p:nvSpPr>
        <p:spPr>
          <a:xfrm>
            <a:off x="0" y="1"/>
            <a:ext cx="12201896" cy="4746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79830-0393-2563-FE82-D38D8186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49" y="44364"/>
            <a:ext cx="1043751" cy="3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81C001-6982-64EE-3CF8-8D7DA0CC4C8A}"/>
              </a:ext>
            </a:extLst>
          </p:cNvPr>
          <p:cNvSpPr txBox="1">
            <a:spLocks/>
          </p:cNvSpPr>
          <p:nvPr/>
        </p:nvSpPr>
        <p:spPr>
          <a:xfrm>
            <a:off x="114834" y="-4147"/>
            <a:ext cx="11176018" cy="59867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sz="1800" dirty="0">
              <a:solidFill>
                <a:srgbClr val="FFC000"/>
              </a:solidFill>
              <a:latin typeface="Arial  Bold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588D4D2-C8EE-8FB9-DC38-526B97983769}"/>
              </a:ext>
            </a:extLst>
          </p:cNvPr>
          <p:cNvGraphicFramePr/>
          <p:nvPr/>
        </p:nvGraphicFramePr>
        <p:xfrm>
          <a:off x="0" y="6550246"/>
          <a:ext cx="1617785" cy="30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A562BB-B5EB-53E1-D85D-CA7383AC46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8" y="24996"/>
            <a:ext cx="1008304" cy="346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9DAB4B-303A-B6BF-5297-6358B97383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65" y="572367"/>
            <a:ext cx="6706301" cy="49524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53263A2-4748-459F-FBEA-FF8FA9273B76}"/>
                  </a:ext>
                </a:extLst>
              </p14:cNvPr>
              <p14:cNvContentPartPr/>
              <p14:nvPr/>
            </p14:nvContentPartPr>
            <p14:xfrm>
              <a:off x="63025" y="5044121"/>
              <a:ext cx="284400" cy="16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53263A2-4748-459F-FBEA-FF8FA9273B7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025" y="5035481"/>
                <a:ext cx="30204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5773D2-C64A-538A-A434-A1F9B2471417}"/>
                  </a:ext>
                </a:extLst>
              </p14:cNvPr>
              <p14:cNvContentPartPr/>
              <p14:nvPr/>
            </p14:nvContentPartPr>
            <p14:xfrm>
              <a:off x="48985" y="4901201"/>
              <a:ext cx="1038600" cy="269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5773D2-C64A-538A-A434-A1F9B247141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985" y="4892201"/>
                <a:ext cx="10562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A4AB77B-99C5-00BB-13C3-6A3A961CEC2F}"/>
                  </a:ext>
                </a:extLst>
              </p14:cNvPr>
              <p14:cNvContentPartPr/>
              <p14:nvPr/>
            </p14:nvContentPartPr>
            <p14:xfrm>
              <a:off x="595465" y="5020361"/>
              <a:ext cx="474120" cy="183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A4AB77B-99C5-00BB-13C3-6A3A961CEC2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6465" y="5011721"/>
                <a:ext cx="491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8DDBDAE-155B-E935-C46F-57A85C76C4DA}"/>
                  </a:ext>
                </a:extLst>
              </p14:cNvPr>
              <p14:cNvContentPartPr/>
              <p14:nvPr/>
            </p14:nvContentPartPr>
            <p14:xfrm>
              <a:off x="605545" y="5045201"/>
              <a:ext cx="599040" cy="624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8DDBDAE-155B-E935-C46F-57A85C76C4D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6545" y="5036561"/>
                <a:ext cx="61668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BB6D485-A69C-79AE-3C65-358F2AFFE46D}"/>
                  </a:ext>
                </a:extLst>
              </p14:cNvPr>
              <p14:cNvContentPartPr/>
              <p14:nvPr/>
            </p14:nvContentPartPr>
            <p14:xfrm>
              <a:off x="4364305" y="5149241"/>
              <a:ext cx="1516680" cy="251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BB6D485-A69C-79AE-3C65-358F2AFFE46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55305" y="5140241"/>
                <a:ext cx="15343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584A911-08BA-12C1-351E-30EF149A9AF5}"/>
                  </a:ext>
                </a:extLst>
              </p14:cNvPr>
              <p14:cNvContentPartPr/>
              <p14:nvPr/>
            </p14:nvContentPartPr>
            <p14:xfrm>
              <a:off x="4725745" y="5117921"/>
              <a:ext cx="1138680" cy="189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584A911-08BA-12C1-351E-30EF149A9AF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17105" y="5109281"/>
                <a:ext cx="11563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D0809D8-18EB-C793-2DB7-C19A5632CCCE}"/>
                  </a:ext>
                </a:extLst>
              </p14:cNvPr>
              <p14:cNvContentPartPr/>
              <p14:nvPr/>
            </p14:nvContentPartPr>
            <p14:xfrm>
              <a:off x="4315705" y="5152121"/>
              <a:ext cx="1621080" cy="372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D0809D8-18EB-C793-2DB7-C19A5632CCC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06705" y="5143121"/>
                <a:ext cx="16387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0480474-3734-BA80-588B-ACFDD3D2EEB6}"/>
                  </a:ext>
                </a:extLst>
              </p14:cNvPr>
              <p14:cNvContentPartPr/>
              <p14:nvPr/>
            </p14:nvContentPartPr>
            <p14:xfrm>
              <a:off x="4227865" y="5053841"/>
              <a:ext cx="1338120" cy="1407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0480474-3734-BA80-588B-ACFDD3D2EEB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219225" y="5045201"/>
                <a:ext cx="13557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5EA53E2-E95B-C016-8E2F-3DDF50C2237E}"/>
                  </a:ext>
                </a:extLst>
              </p14:cNvPr>
              <p14:cNvContentPartPr/>
              <p14:nvPr/>
            </p14:nvContentPartPr>
            <p14:xfrm>
              <a:off x="4207345" y="4561541"/>
              <a:ext cx="1274760" cy="181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5EA53E2-E95B-C016-8E2F-3DDF50C2237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98345" y="4552901"/>
                <a:ext cx="12924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72A2E99-2CEC-2DA4-AE59-B8EBC7AC7CFD}"/>
                  </a:ext>
                </a:extLst>
              </p14:cNvPr>
              <p14:cNvContentPartPr/>
              <p14:nvPr/>
            </p14:nvContentPartPr>
            <p14:xfrm>
              <a:off x="5117065" y="5098841"/>
              <a:ext cx="1313280" cy="1447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72A2E99-2CEC-2DA4-AE59-B8EBC7AC7CF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08065" y="5089841"/>
                <a:ext cx="13309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333D8EA-99B3-721F-8C87-FA266F841DF2}"/>
                  </a:ext>
                </a:extLst>
              </p14:cNvPr>
              <p14:cNvContentPartPr/>
              <p14:nvPr/>
            </p14:nvContentPartPr>
            <p14:xfrm>
              <a:off x="4256845" y="4749821"/>
              <a:ext cx="1466640" cy="382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333D8EA-99B3-721F-8C87-FA266F841DF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48205" y="4741181"/>
                <a:ext cx="1484280" cy="400320"/>
              </a:xfrm>
              <a:prstGeom prst="rect">
                <a:avLst/>
              </a:prstGeom>
            </p:spPr>
          </p:pic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1D845CCF-1559-F12B-63E6-0D7A5C4402B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3"/>
              </a:ext>
            </a:extLst>
          </a:blip>
          <a:stretch>
            <a:fillRect/>
          </a:stretch>
        </p:blipFill>
        <p:spPr>
          <a:xfrm>
            <a:off x="724899" y="831726"/>
            <a:ext cx="515453" cy="783771"/>
          </a:xfrm>
          <a:prstGeom prst="rect">
            <a:avLst/>
          </a:prstGeom>
        </p:spPr>
      </p:pic>
      <p:sp>
        <p:nvSpPr>
          <p:cNvPr id="25" name="Callout: Down Arrow 24">
            <a:extLst>
              <a:ext uri="{FF2B5EF4-FFF2-40B4-BE49-F238E27FC236}">
                <a16:creationId xmlns:a16="http://schemas.microsoft.com/office/drawing/2014/main" id="{76AEF3E2-0F08-C822-4F40-568D77213D2E}"/>
              </a:ext>
            </a:extLst>
          </p:cNvPr>
          <p:cNvSpPr/>
          <p:nvPr/>
        </p:nvSpPr>
        <p:spPr>
          <a:xfrm>
            <a:off x="1617785" y="859694"/>
            <a:ext cx="2905760" cy="1290320"/>
          </a:xfrm>
          <a:prstGeom prst="downArrowCallou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>
                <a:solidFill>
                  <a:schemeClr val="tx1"/>
                </a:solidFill>
              </a:rPr>
              <a:t>Study Area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CDBF12-87EB-ADDC-1CBC-0E0F13FC755B}"/>
              </a:ext>
            </a:extLst>
          </p:cNvPr>
          <p:cNvSpPr/>
          <p:nvPr/>
        </p:nvSpPr>
        <p:spPr>
          <a:xfrm>
            <a:off x="1204584" y="2428997"/>
            <a:ext cx="3999713" cy="8483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Community based cross-sectional study (February-April2021)</a:t>
            </a:r>
          </a:p>
          <a:p>
            <a:pPr algn="ctr"/>
            <a:r>
              <a:rPr lang="en-IN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Across 38 districts of Bihar </a:t>
            </a:r>
          </a:p>
        </p:txBody>
      </p:sp>
      <p:sp>
        <p:nvSpPr>
          <p:cNvPr id="27" name="Arrow: Curved Up 26">
            <a:extLst>
              <a:ext uri="{FF2B5EF4-FFF2-40B4-BE49-F238E27FC236}">
                <a16:creationId xmlns:a16="http://schemas.microsoft.com/office/drawing/2014/main" id="{B6873A4E-7FE6-6725-61A0-5A275DB38C9B}"/>
              </a:ext>
            </a:extLst>
          </p:cNvPr>
          <p:cNvSpPr/>
          <p:nvPr/>
        </p:nvSpPr>
        <p:spPr>
          <a:xfrm rot="1696231">
            <a:off x="1600626" y="4403074"/>
            <a:ext cx="5126144" cy="1809133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C8AB93B-18CA-463A-CAF9-98F498E213DE}"/>
                  </a:ext>
                </a:extLst>
              </p14:cNvPr>
              <p14:cNvContentPartPr/>
              <p14:nvPr/>
            </p14:nvContentPartPr>
            <p14:xfrm>
              <a:off x="6424126" y="5327801"/>
              <a:ext cx="945720" cy="112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C8AB93B-18CA-463A-CAF9-98F498E213D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361486" y="5265161"/>
                <a:ext cx="10713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D8572EB-436E-3952-4899-A57A5D136A9E}"/>
                  </a:ext>
                </a:extLst>
              </p14:cNvPr>
              <p14:cNvContentPartPr/>
              <p14:nvPr/>
            </p14:nvContentPartPr>
            <p14:xfrm>
              <a:off x="10870126" y="5462441"/>
              <a:ext cx="1080720" cy="32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D8572EB-436E-3952-4899-A57A5D136A9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807126" y="5399801"/>
                <a:ext cx="12063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7CACCF3-865B-E973-7AF5-EF02D7A352B1}"/>
                  </a:ext>
                </a:extLst>
              </p14:cNvPr>
              <p14:cNvContentPartPr/>
              <p14:nvPr/>
            </p14:nvContentPartPr>
            <p14:xfrm>
              <a:off x="5482105" y="5283881"/>
              <a:ext cx="918720" cy="123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7CACCF3-865B-E973-7AF5-EF02D7A352B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19465" y="5221241"/>
                <a:ext cx="1044360" cy="24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184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33">
            <a:extLst>
              <a:ext uri="{FF2B5EF4-FFF2-40B4-BE49-F238E27FC236}">
                <a16:creationId xmlns:a16="http://schemas.microsoft.com/office/drawing/2014/main" id="{CEA49B6C-0C83-3843-7F79-B8175F27E599}"/>
              </a:ext>
            </a:extLst>
          </p:cNvPr>
          <p:cNvSpPr/>
          <p:nvPr/>
        </p:nvSpPr>
        <p:spPr>
          <a:xfrm>
            <a:off x="0" y="1"/>
            <a:ext cx="12201896" cy="4746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79830-0393-2563-FE82-D38D8186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49" y="44364"/>
            <a:ext cx="1043751" cy="3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81C001-6982-64EE-3CF8-8D7DA0CC4C8A}"/>
              </a:ext>
            </a:extLst>
          </p:cNvPr>
          <p:cNvSpPr txBox="1">
            <a:spLocks/>
          </p:cNvSpPr>
          <p:nvPr/>
        </p:nvSpPr>
        <p:spPr>
          <a:xfrm>
            <a:off x="114834" y="-4147"/>
            <a:ext cx="11176018" cy="59867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sz="1800" dirty="0">
              <a:solidFill>
                <a:srgbClr val="FFC000"/>
              </a:solidFill>
              <a:latin typeface="Arial  Bold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588D4D2-C8EE-8FB9-DC38-526B97983769}"/>
              </a:ext>
            </a:extLst>
          </p:cNvPr>
          <p:cNvGraphicFramePr/>
          <p:nvPr/>
        </p:nvGraphicFramePr>
        <p:xfrm>
          <a:off x="0" y="6550246"/>
          <a:ext cx="1617785" cy="30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A562BB-B5EB-53E1-D85D-CA7383AC46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2" y="44364"/>
            <a:ext cx="1008304" cy="346456"/>
          </a:xfrm>
          <a:prstGeom prst="rect">
            <a:avLst/>
          </a:prstGeom>
        </p:spPr>
      </p:pic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176AD188-5B77-5639-B8B3-587A9F9EEB40}"/>
              </a:ext>
            </a:extLst>
          </p:cNvPr>
          <p:cNvSpPr/>
          <p:nvPr/>
        </p:nvSpPr>
        <p:spPr>
          <a:xfrm>
            <a:off x="4902837" y="-6856"/>
            <a:ext cx="2256720" cy="474608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24009-0B30-816A-A028-950B3CB1089D}"/>
              </a:ext>
            </a:extLst>
          </p:cNvPr>
          <p:cNvSpPr txBox="1"/>
          <p:nvPr/>
        </p:nvSpPr>
        <p:spPr>
          <a:xfrm>
            <a:off x="599434" y="1137900"/>
            <a:ext cx="80871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Design </a:t>
            </a:r>
            <a:r>
              <a:rPr lang="en-I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 Secondary Data Analysis</a:t>
            </a:r>
          </a:p>
          <a:p>
            <a:endParaRPr lang="en-IN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Details of Primary study ;-</a:t>
            </a:r>
          </a:p>
          <a:p>
            <a:r>
              <a:rPr lang="en-IN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Population </a:t>
            </a:r>
            <a:r>
              <a:rPr lang="en-I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Currently married women of Reproductive age (</a:t>
            </a:r>
            <a:r>
              <a:rPr lang="en-I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15-49 years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Inclusion Criteria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Currently married women of Reproductive age (15-49 years)</a:t>
            </a:r>
          </a:p>
          <a:p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IN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have lived in chosen household for at least Three months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Exclusion Criteria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IN" b="1" dirty="0"/>
              <a:t>-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Widowed, divorced, separated and visitors/guests as well as working women residing in a hostel like arrangement.</a:t>
            </a:r>
          </a:p>
          <a:p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Sampling</a:t>
            </a:r>
            <a:r>
              <a:rPr lang="en-I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Multistage Probability sampling method was used in each district.</a:t>
            </a:r>
          </a:p>
          <a:p>
            <a:r>
              <a:rPr lang="en-I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size-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sample size=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22800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(600*38) (600 per district)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collection</a:t>
            </a:r>
            <a:r>
              <a:rPr lang="en-I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IN" sz="1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Interviews were conducted by trained interviewers with the help of pre-tested structured digital questionnaire in Hindi, under the Bihar Technical Support Program (BTSP)working closely with the government of Bihar.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IN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013AB3-2C40-88EC-3A24-54A5303A16C9}"/>
              </a:ext>
            </a:extLst>
          </p:cNvPr>
          <p:cNvSpPr/>
          <p:nvPr/>
        </p:nvSpPr>
        <p:spPr>
          <a:xfrm rot="16200000">
            <a:off x="7378687" y="2830331"/>
            <a:ext cx="2965361" cy="349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 Analysis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385592-989E-3F26-325E-D83DD83B7CD7}"/>
              </a:ext>
            </a:extLst>
          </p:cNvPr>
          <p:cNvSpPr/>
          <p:nvPr/>
        </p:nvSpPr>
        <p:spPr>
          <a:xfrm rot="16200000">
            <a:off x="-941553" y="2897487"/>
            <a:ext cx="2603238" cy="3495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Sample Selection 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43B100EF-64D5-6F1F-8F3C-038EBCC8B493}"/>
              </a:ext>
            </a:extLst>
          </p:cNvPr>
          <p:cNvSpPr/>
          <p:nvPr/>
        </p:nvSpPr>
        <p:spPr>
          <a:xfrm>
            <a:off x="9131424" y="879523"/>
            <a:ext cx="2928535" cy="5385724"/>
          </a:xfrm>
          <a:prstGeom prst="round2DiagRect">
            <a:avLst>
              <a:gd name="adj1" fmla="val 27121"/>
              <a:gd name="adj2" fmla="val 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Data was cleaned and analysed using SAS9.4. Descriptive (frequency, proportions and the corresponding 95% Confidence Intervals (95%CIs) analysis was conducted to determine the distribution of various parameters. A stratified analysis followed by chi </a:t>
            </a:r>
            <a:r>
              <a:rPr lang="en-IN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sq</a:t>
            </a:r>
            <a:r>
              <a:rPr lang="en-I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was conducted to determine the distribution of outcome variable across exposure groups as well as the statistical significance of the association.</a:t>
            </a:r>
          </a:p>
        </p:txBody>
      </p:sp>
    </p:spTree>
    <p:extLst>
      <p:ext uri="{BB962C8B-B14F-4D97-AF65-F5344CB8AC3E}">
        <p14:creationId xmlns:p14="http://schemas.microsoft.com/office/powerpoint/2010/main" val="101327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33">
            <a:extLst>
              <a:ext uri="{FF2B5EF4-FFF2-40B4-BE49-F238E27FC236}">
                <a16:creationId xmlns:a16="http://schemas.microsoft.com/office/drawing/2014/main" id="{CEA49B6C-0C83-3843-7F79-B8175F27E599}"/>
              </a:ext>
            </a:extLst>
          </p:cNvPr>
          <p:cNvSpPr/>
          <p:nvPr/>
        </p:nvSpPr>
        <p:spPr>
          <a:xfrm>
            <a:off x="0" y="1"/>
            <a:ext cx="12201896" cy="4746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r>
              <a:rPr lang="en-US" sz="24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Descriptive Statistics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79830-0393-2563-FE82-D38D8186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49" y="44364"/>
            <a:ext cx="1043751" cy="3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81C001-6982-64EE-3CF8-8D7DA0CC4C8A}"/>
              </a:ext>
            </a:extLst>
          </p:cNvPr>
          <p:cNvSpPr txBox="1">
            <a:spLocks/>
          </p:cNvSpPr>
          <p:nvPr/>
        </p:nvSpPr>
        <p:spPr>
          <a:xfrm>
            <a:off x="114834" y="-4147"/>
            <a:ext cx="11176018" cy="59867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sz="1800" dirty="0">
              <a:solidFill>
                <a:srgbClr val="FFC000"/>
              </a:solidFill>
              <a:latin typeface="Arial  Bold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588D4D2-C8EE-8FB9-DC38-526B97983769}"/>
              </a:ext>
            </a:extLst>
          </p:cNvPr>
          <p:cNvGraphicFramePr/>
          <p:nvPr/>
        </p:nvGraphicFramePr>
        <p:xfrm>
          <a:off x="0" y="6550246"/>
          <a:ext cx="1617785" cy="30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A562BB-B5EB-53E1-D85D-CA7383AC46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985"/>
            <a:ext cx="1008304" cy="346456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24847A7-01E5-0013-817E-45D28BD159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561917"/>
              </p:ext>
            </p:extLst>
          </p:nvPr>
        </p:nvGraphicFramePr>
        <p:xfrm>
          <a:off x="2988733" y="474609"/>
          <a:ext cx="7415317" cy="2258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81B9B76-8D05-35A5-B58C-597C33870A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260804"/>
              </p:ext>
            </p:extLst>
          </p:nvPr>
        </p:nvGraphicFramePr>
        <p:xfrm>
          <a:off x="3048000" y="2733151"/>
          <a:ext cx="7356049" cy="2085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25831CF-40E7-0E86-5331-A13303596D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499462"/>
              </p:ext>
            </p:extLst>
          </p:nvPr>
        </p:nvGraphicFramePr>
        <p:xfrm>
          <a:off x="3035728" y="4991693"/>
          <a:ext cx="7251271" cy="1866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04E4CEF-B055-5D12-7A4F-48857C0D48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5" y="3429000"/>
            <a:ext cx="2078138" cy="14738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E7ED98-924A-A31C-F8AB-078A9810D2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449785" y="5538583"/>
            <a:ext cx="2136159" cy="11315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398E1E-F055-0DAC-BC77-8D732E44D18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4" r="15347"/>
          <a:stretch/>
        </p:blipFill>
        <p:spPr>
          <a:xfrm>
            <a:off x="616299" y="1034346"/>
            <a:ext cx="2078139" cy="15395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57E5B97-345B-C1E5-65FF-91BD35B25BCA}"/>
                  </a:ext>
                </a:extLst>
              </p14:cNvPr>
              <p14:cNvContentPartPr/>
              <p14:nvPr/>
            </p14:nvContentPartPr>
            <p14:xfrm>
              <a:off x="3248862" y="1682763"/>
              <a:ext cx="52524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57E5B97-345B-C1E5-65FF-91BD35B25BC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94862" y="1574763"/>
                <a:ext cx="6328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B2A07B6-05CC-4DC9-E841-C43A2616DF64}"/>
                  </a:ext>
                </a:extLst>
              </p14:cNvPr>
              <p14:cNvContentPartPr/>
              <p14:nvPr/>
            </p14:nvContentPartPr>
            <p14:xfrm>
              <a:off x="3190542" y="3657363"/>
              <a:ext cx="238680" cy="4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B2A07B6-05CC-4DC9-E841-C43A2616DF6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36542" y="3549723"/>
                <a:ext cx="3463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30C9222-F305-ADEA-EC49-6A9A13A4098C}"/>
                  </a:ext>
                </a:extLst>
              </p14:cNvPr>
              <p14:cNvContentPartPr/>
              <p14:nvPr/>
            </p14:nvContentPartPr>
            <p14:xfrm>
              <a:off x="3336702" y="5933643"/>
              <a:ext cx="24228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30C9222-F305-ADEA-EC49-6A9A13A4098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82702" y="5826003"/>
                <a:ext cx="34992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809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33">
            <a:extLst>
              <a:ext uri="{FF2B5EF4-FFF2-40B4-BE49-F238E27FC236}">
                <a16:creationId xmlns:a16="http://schemas.microsoft.com/office/drawing/2014/main" id="{CEA49B6C-0C83-3843-7F79-B8175F27E599}"/>
              </a:ext>
            </a:extLst>
          </p:cNvPr>
          <p:cNvSpPr/>
          <p:nvPr/>
        </p:nvSpPr>
        <p:spPr>
          <a:xfrm>
            <a:off x="0" y="11982"/>
            <a:ext cx="12201896" cy="45297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2400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US" sz="24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Descriptive Statistics </a:t>
            </a:r>
          </a:p>
          <a:p>
            <a:pPr algn="ctr" defTabSz="685800"/>
            <a:endParaRPr lang="en-US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79830-0393-2563-FE82-D38D8186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49" y="-36007"/>
            <a:ext cx="1043751" cy="3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81C001-6982-64EE-3CF8-8D7DA0CC4C8A}"/>
              </a:ext>
            </a:extLst>
          </p:cNvPr>
          <p:cNvSpPr txBox="1">
            <a:spLocks/>
          </p:cNvSpPr>
          <p:nvPr/>
        </p:nvSpPr>
        <p:spPr>
          <a:xfrm>
            <a:off x="114834" y="-4147"/>
            <a:ext cx="11176018" cy="59867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sz="1800" dirty="0">
              <a:solidFill>
                <a:srgbClr val="FFC000"/>
              </a:solidFill>
              <a:latin typeface="Arial  Bold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588D4D2-C8EE-8FB9-DC38-526B97983769}"/>
              </a:ext>
            </a:extLst>
          </p:cNvPr>
          <p:cNvGraphicFramePr/>
          <p:nvPr/>
        </p:nvGraphicFramePr>
        <p:xfrm>
          <a:off x="0" y="6550246"/>
          <a:ext cx="1617785" cy="30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A562BB-B5EB-53E1-D85D-CA7383AC46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6670"/>
            <a:ext cx="1008304" cy="346456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D6EF1DB-ED2E-7CD0-6E7C-DD41C3ED28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694335"/>
              </p:ext>
            </p:extLst>
          </p:nvPr>
        </p:nvGraphicFramePr>
        <p:xfrm>
          <a:off x="5956254" y="3862499"/>
          <a:ext cx="5435112" cy="2819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F22A6E6-B688-D2EF-1474-0A021A9C26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221990"/>
              </p:ext>
            </p:extLst>
          </p:nvPr>
        </p:nvGraphicFramePr>
        <p:xfrm>
          <a:off x="114835" y="3991188"/>
          <a:ext cx="5435112" cy="269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5AE0B57-9F1A-F112-0C91-6A62C373F2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57274" y="1037566"/>
            <a:ext cx="1221182" cy="987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2FED79-4186-04A6-5131-CAC63B2B08C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834" y="1990558"/>
            <a:ext cx="885218" cy="9121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06584F-5C46-6328-AECD-6B1532B3305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834" y="2902700"/>
            <a:ext cx="901177" cy="726725"/>
          </a:xfrm>
          <a:prstGeom prst="rect">
            <a:avLst/>
          </a:prstGeom>
        </p:spPr>
      </p:pic>
      <p:pic>
        <p:nvPicPr>
          <p:cNvPr id="15" name="Graphic 14" descr="Briefcase with solid fill">
            <a:extLst>
              <a:ext uri="{FF2B5EF4-FFF2-40B4-BE49-F238E27FC236}">
                <a16:creationId xmlns:a16="http://schemas.microsoft.com/office/drawing/2014/main" id="{E74F1C52-48D3-99D1-C253-8997A8217D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63908" y="3973663"/>
            <a:ext cx="403813" cy="341673"/>
          </a:xfrm>
          <a:prstGeom prst="rect">
            <a:avLst/>
          </a:prstGeom>
        </p:spPr>
      </p:pic>
      <p:pic>
        <p:nvPicPr>
          <p:cNvPr id="16" name="Graphic 15" descr="Briefcase with solid fill">
            <a:extLst>
              <a:ext uri="{FF2B5EF4-FFF2-40B4-BE49-F238E27FC236}">
                <a16:creationId xmlns:a16="http://schemas.microsoft.com/office/drawing/2014/main" id="{43AA9D1E-F367-1E53-B230-0BBB6A468B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98063" y="3991188"/>
            <a:ext cx="332307" cy="315944"/>
          </a:xfrm>
          <a:prstGeom prst="rect">
            <a:avLst/>
          </a:prstGeom>
        </p:spPr>
      </p:pic>
      <p:sp>
        <p:nvSpPr>
          <p:cNvPr id="23" name="Callout: Left Arrow 22">
            <a:extLst>
              <a:ext uri="{FF2B5EF4-FFF2-40B4-BE49-F238E27FC236}">
                <a16:creationId xmlns:a16="http://schemas.microsoft.com/office/drawing/2014/main" id="{5379A5AD-5A3A-DD61-E137-7D709A264A30}"/>
              </a:ext>
            </a:extLst>
          </p:cNvPr>
          <p:cNvSpPr/>
          <p:nvPr/>
        </p:nvSpPr>
        <p:spPr>
          <a:xfrm>
            <a:off x="941946" y="1218572"/>
            <a:ext cx="1558809" cy="738558"/>
          </a:xfrm>
          <a:prstGeom prst="leftArrowCallout">
            <a:avLst>
              <a:gd name="adj1" fmla="val 25000"/>
              <a:gd name="adj2" fmla="val 26358"/>
              <a:gd name="adj3" fmla="val 25000"/>
              <a:gd name="adj4" fmla="val 7177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r>
              <a:rPr lang="en-I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Schooling49.2%</a:t>
            </a:r>
          </a:p>
          <a:p>
            <a:pPr algn="ctr"/>
            <a:endParaRPr lang="en-IN" dirty="0"/>
          </a:p>
        </p:txBody>
      </p:sp>
      <p:sp>
        <p:nvSpPr>
          <p:cNvPr id="24" name="Callout: Left Arrow 23">
            <a:extLst>
              <a:ext uri="{FF2B5EF4-FFF2-40B4-BE49-F238E27FC236}">
                <a16:creationId xmlns:a16="http://schemas.microsoft.com/office/drawing/2014/main" id="{D9FE6CA6-084C-DBC7-4CE4-6CB64F170C32}"/>
              </a:ext>
            </a:extLst>
          </p:cNvPr>
          <p:cNvSpPr/>
          <p:nvPr/>
        </p:nvSpPr>
        <p:spPr>
          <a:xfrm>
            <a:off x="988799" y="2068957"/>
            <a:ext cx="1465102" cy="738558"/>
          </a:xfrm>
          <a:prstGeom prst="leftArrowCallout">
            <a:avLst>
              <a:gd name="adj1" fmla="val 25000"/>
              <a:gd name="adj2" fmla="val 26358"/>
              <a:gd name="adj3" fmla="val 25000"/>
              <a:gd name="adj4" fmla="val 7177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r>
              <a:rPr lang="en-I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 to </a:t>
            </a:r>
          </a:p>
          <a:p>
            <a:pPr algn="ctr"/>
            <a:r>
              <a:rPr lang="en-I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years </a:t>
            </a:r>
          </a:p>
          <a:p>
            <a:pPr algn="ctr"/>
            <a:r>
              <a:rPr lang="en-I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21%</a:t>
            </a:r>
          </a:p>
          <a:p>
            <a:pPr algn="ctr"/>
            <a:endParaRPr lang="en-IN" dirty="0"/>
          </a:p>
        </p:txBody>
      </p:sp>
      <p:sp>
        <p:nvSpPr>
          <p:cNvPr id="25" name="Callout: Left Arrow 24">
            <a:extLst>
              <a:ext uri="{FF2B5EF4-FFF2-40B4-BE49-F238E27FC236}">
                <a16:creationId xmlns:a16="http://schemas.microsoft.com/office/drawing/2014/main" id="{CF494B91-C91D-5290-92F0-10AC59B8D6ED}"/>
              </a:ext>
            </a:extLst>
          </p:cNvPr>
          <p:cNvSpPr/>
          <p:nvPr/>
        </p:nvSpPr>
        <p:spPr>
          <a:xfrm>
            <a:off x="996543" y="2933046"/>
            <a:ext cx="1465102" cy="696379"/>
          </a:xfrm>
          <a:prstGeom prst="leftArrowCallout">
            <a:avLst>
              <a:gd name="adj1" fmla="val 25000"/>
              <a:gd name="adj2" fmla="val 26358"/>
              <a:gd name="adj3" fmla="val 25000"/>
              <a:gd name="adj4" fmla="val 71771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  <a:p>
            <a:pPr algn="ctr"/>
            <a:r>
              <a:rPr lang="en-IN" dirty="0">
                <a:solidFill>
                  <a:schemeClr val="tx1"/>
                </a:solidFill>
              </a:rPr>
              <a:t>&gt;8 years</a:t>
            </a:r>
          </a:p>
          <a:p>
            <a:pPr algn="ctr"/>
            <a:r>
              <a:rPr lang="en-IN" dirty="0">
                <a:solidFill>
                  <a:schemeClr val="tx1"/>
                </a:solidFill>
              </a:rPr>
              <a:t>29.8% </a:t>
            </a:r>
          </a:p>
          <a:p>
            <a:pPr algn="ctr"/>
            <a:endParaRPr lang="en-IN" dirty="0"/>
          </a:p>
        </p:txBody>
      </p:sp>
      <p:sp>
        <p:nvSpPr>
          <p:cNvPr id="28" name="Rectangle: Single Corner Rounded 27">
            <a:extLst>
              <a:ext uri="{FF2B5EF4-FFF2-40B4-BE49-F238E27FC236}">
                <a16:creationId xmlns:a16="http://schemas.microsoft.com/office/drawing/2014/main" id="{5F552708-85FB-A4C9-3FF5-4666A8365651}"/>
              </a:ext>
            </a:extLst>
          </p:cNvPr>
          <p:cNvSpPr/>
          <p:nvPr/>
        </p:nvSpPr>
        <p:spPr>
          <a:xfrm>
            <a:off x="0" y="509307"/>
            <a:ext cx="2784021" cy="483903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 years of Formal Education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92CE64-8E73-1AFF-925F-CF9CEFB9D041}"/>
              </a:ext>
            </a:extLst>
          </p:cNvPr>
          <p:cNvSpPr txBox="1"/>
          <p:nvPr/>
        </p:nvSpPr>
        <p:spPr>
          <a:xfrm>
            <a:off x="496581" y="898721"/>
            <a:ext cx="1334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N=22668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B61448-B6C7-F526-FDA6-026DD00C1A03}"/>
              </a:ext>
            </a:extLst>
          </p:cNvPr>
          <p:cNvSpPr txBox="1"/>
          <p:nvPr/>
        </p:nvSpPr>
        <p:spPr>
          <a:xfrm>
            <a:off x="3160986" y="541971"/>
            <a:ext cx="44643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89.8% of Respondent resides in urban area 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dirty="0"/>
              <a:t>21.8%  of Respondent husband is a Migrant.</a:t>
            </a:r>
          </a:p>
          <a:p>
            <a:endParaRPr lang="en-IN" dirty="0">
              <a:highlight>
                <a:srgbClr val="FFFF00"/>
              </a:highligh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0874C91-78F8-A075-9989-E84EA6965AD2}"/>
                  </a:ext>
                </a:extLst>
              </p14:cNvPr>
              <p14:cNvContentPartPr/>
              <p14:nvPr/>
            </p14:nvContentPartPr>
            <p14:xfrm>
              <a:off x="1718305" y="1820681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0874C91-78F8-A075-9989-E84EA6965AD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64665" y="1713041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9833E82-E045-7A21-7411-D1C420C3B74A}"/>
                  </a:ext>
                </a:extLst>
              </p14:cNvPr>
              <p14:cNvContentPartPr/>
              <p14:nvPr/>
            </p14:nvContentPartPr>
            <p14:xfrm>
              <a:off x="1676185" y="1769921"/>
              <a:ext cx="569880" cy="84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9833E82-E045-7A21-7411-D1C420C3B74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22545" y="1662281"/>
                <a:ext cx="677520" cy="2998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BA33158-204D-CFE7-6A4B-3CE0B9F0B7D5}"/>
              </a:ext>
            </a:extLst>
          </p:cNvPr>
          <p:cNvSpPr/>
          <p:nvPr/>
        </p:nvSpPr>
        <p:spPr>
          <a:xfrm>
            <a:off x="7396526" y="582823"/>
            <a:ext cx="3077169" cy="245843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Programmatic Exposures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 of any SHG :- </a:t>
            </a:r>
            <a:r>
              <a:rPr lang="en-IN" sz="15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38.3</a:t>
            </a:r>
            <a:r>
              <a:rPr lang="en-IN" sz="1500" b="1" dirty="0"/>
              <a:t> </a:t>
            </a:r>
            <a:r>
              <a:rPr lang="en-IN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Media exposure :- </a:t>
            </a:r>
            <a:r>
              <a:rPr lang="en-IN" sz="1500" b="1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17.7</a:t>
            </a:r>
            <a:r>
              <a:rPr lang="en-IN" sz="1500" b="1" dirty="0"/>
              <a:t> </a:t>
            </a:r>
            <a:r>
              <a:rPr lang="en-IN" sz="1500" b="1" dirty="0">
                <a:solidFill>
                  <a:schemeClr val="tx1"/>
                </a:solidFill>
              </a:rPr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FLW Interaction on FP in last 12 months</a:t>
            </a:r>
            <a:r>
              <a:rPr lang="en-IN" sz="1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:- </a:t>
            </a:r>
            <a:r>
              <a:rPr lang="en-IN" sz="15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5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FLW advice during current pregnancy or last trimester :-</a:t>
            </a:r>
            <a:r>
              <a:rPr lang="en-IN" sz="15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9.5</a:t>
            </a:r>
            <a:r>
              <a:rPr lang="en-IN" sz="15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%</a:t>
            </a:r>
          </a:p>
          <a:p>
            <a:endParaRPr lang="en-IN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IN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6E098F-4E3F-E071-E008-321121229321}"/>
                  </a:ext>
                </a:extLst>
              </p14:cNvPr>
              <p14:cNvContentPartPr/>
              <p14:nvPr/>
            </p14:nvContentPartPr>
            <p14:xfrm>
              <a:off x="559465" y="6116921"/>
              <a:ext cx="58284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6E098F-4E3F-E071-E008-32112122932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5465" y="6008921"/>
                <a:ext cx="6904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1F621AB-C51A-8F7E-ACD6-F60FAAC67461}"/>
                  </a:ext>
                </a:extLst>
              </p14:cNvPr>
              <p14:cNvContentPartPr/>
              <p14:nvPr/>
            </p14:nvContentPartPr>
            <p14:xfrm>
              <a:off x="6195625" y="5071481"/>
              <a:ext cx="750600" cy="21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1F621AB-C51A-8F7E-ACD6-F60FAAC6746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41625" y="4963841"/>
                <a:ext cx="858240" cy="23688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ight Bracket 19">
            <a:extLst>
              <a:ext uri="{FF2B5EF4-FFF2-40B4-BE49-F238E27FC236}">
                <a16:creationId xmlns:a16="http://schemas.microsoft.com/office/drawing/2014/main" id="{F5D0B325-BCED-9065-517D-B180F9FCE6F1}"/>
              </a:ext>
            </a:extLst>
          </p:cNvPr>
          <p:cNvSpPr/>
          <p:nvPr/>
        </p:nvSpPr>
        <p:spPr>
          <a:xfrm>
            <a:off x="10222570" y="839748"/>
            <a:ext cx="106743" cy="791984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9626AB-AA9D-24B3-1802-7A70F8143719}"/>
              </a:ext>
            </a:extLst>
          </p:cNvPr>
          <p:cNvSpPr txBox="1"/>
          <p:nvPr/>
        </p:nvSpPr>
        <p:spPr>
          <a:xfrm>
            <a:off x="10428653" y="1138706"/>
            <a:ext cx="1241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N=22668</a:t>
            </a:r>
          </a:p>
        </p:txBody>
      </p: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F89228BB-4DF7-C404-8DD9-D0C1BB603106}"/>
              </a:ext>
            </a:extLst>
          </p:cNvPr>
          <p:cNvSpPr/>
          <p:nvPr/>
        </p:nvSpPr>
        <p:spPr>
          <a:xfrm>
            <a:off x="10220078" y="1891364"/>
            <a:ext cx="109235" cy="355185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6068AA-43D3-B2EE-A6D4-489C0FADEF26}"/>
              </a:ext>
            </a:extLst>
          </p:cNvPr>
          <p:cNvSpPr txBox="1"/>
          <p:nvPr/>
        </p:nvSpPr>
        <p:spPr>
          <a:xfrm>
            <a:off x="10428653" y="1867553"/>
            <a:ext cx="1241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N=21764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E1C7F89-F867-E256-D351-ABF6A39480EF}"/>
              </a:ext>
            </a:extLst>
          </p:cNvPr>
          <p:cNvSpPr/>
          <p:nvPr/>
        </p:nvSpPr>
        <p:spPr>
          <a:xfrm>
            <a:off x="3317130" y="1939017"/>
            <a:ext cx="3216166" cy="9718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Obstetric History </a:t>
            </a:r>
            <a:r>
              <a:rPr lang="en-I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(N=22668)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 abortion </a:t>
            </a:r>
            <a:r>
              <a:rPr lang="en-IN" sz="1800" b="1" i="0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18.7</a:t>
            </a:r>
            <a:r>
              <a:rPr lang="en-IN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Pregnancy wastage  </a:t>
            </a:r>
            <a:r>
              <a:rPr lang="en-IN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23.1%</a:t>
            </a:r>
            <a:r>
              <a:rPr lang="en-IN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8533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33">
            <a:extLst>
              <a:ext uri="{FF2B5EF4-FFF2-40B4-BE49-F238E27FC236}">
                <a16:creationId xmlns:a16="http://schemas.microsoft.com/office/drawing/2014/main" id="{CEA49B6C-0C83-3843-7F79-B8175F27E599}"/>
              </a:ext>
            </a:extLst>
          </p:cNvPr>
          <p:cNvSpPr/>
          <p:nvPr/>
        </p:nvSpPr>
        <p:spPr>
          <a:xfrm>
            <a:off x="0" y="1"/>
            <a:ext cx="12201896" cy="4746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r>
              <a:rPr lang="en-US" sz="24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Descriptive Statistics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79830-0393-2563-FE82-D38D8186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249" y="44364"/>
            <a:ext cx="1043751" cy="34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81C001-6982-64EE-3CF8-8D7DA0CC4C8A}"/>
              </a:ext>
            </a:extLst>
          </p:cNvPr>
          <p:cNvSpPr txBox="1">
            <a:spLocks/>
          </p:cNvSpPr>
          <p:nvPr/>
        </p:nvSpPr>
        <p:spPr>
          <a:xfrm>
            <a:off x="114834" y="-4147"/>
            <a:ext cx="11176018" cy="59867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sz="1800" dirty="0">
              <a:solidFill>
                <a:srgbClr val="FFC000"/>
              </a:solidFill>
              <a:latin typeface="Arial  Bold"/>
            </a:endParaRPr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3588D4D2-C8EE-8FB9-DC38-526B97983769}"/>
              </a:ext>
            </a:extLst>
          </p:cNvPr>
          <p:cNvGraphicFramePr/>
          <p:nvPr/>
        </p:nvGraphicFramePr>
        <p:xfrm>
          <a:off x="0" y="6550246"/>
          <a:ext cx="1617785" cy="307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7A562BB-B5EB-53E1-D85D-CA7383AC46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26956"/>
            <a:ext cx="1008304" cy="346456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65FA151-6AB7-0497-BB27-B6417B394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855536"/>
              </p:ext>
            </p:extLst>
          </p:nvPr>
        </p:nvGraphicFramePr>
        <p:xfrm>
          <a:off x="6648873" y="721449"/>
          <a:ext cx="5312030" cy="270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7883B3E-B888-F0CE-3A06-176242CFA9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390314"/>
              </p:ext>
            </p:extLst>
          </p:nvPr>
        </p:nvGraphicFramePr>
        <p:xfrm>
          <a:off x="0" y="755053"/>
          <a:ext cx="5181600" cy="273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3DCD148-D14C-C12B-2118-B89ACE3815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727135"/>
              </p:ext>
            </p:extLst>
          </p:nvPr>
        </p:nvGraphicFramePr>
        <p:xfrm>
          <a:off x="2491267" y="3767267"/>
          <a:ext cx="5541265" cy="2861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F8FCCD3-4FDD-411B-42AF-C0B43805A783}"/>
              </a:ext>
            </a:extLst>
          </p:cNvPr>
          <p:cNvSpPr/>
          <p:nvPr/>
        </p:nvSpPr>
        <p:spPr>
          <a:xfrm>
            <a:off x="7440943" y="5872329"/>
            <a:ext cx="4519579" cy="6779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Interspousal Communication </a:t>
            </a:r>
            <a:r>
              <a:rPr lang="en-I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included family planning related discussion with Husband.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E83F8BB-37AD-0F6B-F4F8-274DBD076B80}"/>
                  </a:ext>
                </a:extLst>
              </p14:cNvPr>
              <p14:cNvContentPartPr/>
              <p14:nvPr/>
            </p14:nvContentPartPr>
            <p14:xfrm>
              <a:off x="1032505" y="3326201"/>
              <a:ext cx="306720" cy="16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E83F8BB-37AD-0F6B-F4F8-274DBD076B8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8505" y="3218201"/>
                <a:ext cx="4143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13675DB-9691-FCF9-3713-675372D54243}"/>
                  </a:ext>
                </a:extLst>
              </p14:cNvPr>
              <p14:cNvContentPartPr/>
              <p14:nvPr/>
            </p14:nvContentPartPr>
            <p14:xfrm>
              <a:off x="10909465" y="3263561"/>
              <a:ext cx="28332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13675DB-9691-FCF9-3713-675372D5424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855825" y="3155561"/>
                <a:ext cx="3909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57D295-AA39-492A-5228-B31FDA818635}"/>
                  </a:ext>
                </a:extLst>
              </p14:cNvPr>
              <p14:cNvContentPartPr/>
              <p14:nvPr/>
            </p14:nvContentPartPr>
            <p14:xfrm>
              <a:off x="5730865" y="6432281"/>
              <a:ext cx="21204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57D295-AA39-492A-5228-B31FDA81863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76865" y="6324641"/>
                <a:ext cx="3196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5C560FE-7070-B4F4-65FF-BB277AFBA07F}"/>
                  </a:ext>
                </a:extLst>
              </p14:cNvPr>
              <p14:cNvContentPartPr/>
              <p14:nvPr/>
            </p14:nvContentPartPr>
            <p14:xfrm>
              <a:off x="4083145" y="5005241"/>
              <a:ext cx="24372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5C560FE-7070-B4F4-65FF-BB277AFBA07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29505" y="4897601"/>
                <a:ext cx="35136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5212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9676</TotalTime>
  <Words>1391</Words>
  <Application>Microsoft Office PowerPoint</Application>
  <PresentationFormat>Widescreen</PresentationFormat>
  <Paragraphs>161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Aptos</vt:lpstr>
      <vt:lpstr>Aptos Display</vt:lpstr>
      <vt:lpstr>Aptos Narrow</vt:lpstr>
      <vt:lpstr>Arial</vt:lpstr>
      <vt:lpstr>Arial  Bold</vt:lpstr>
      <vt:lpstr>BlinkMacSystemFont</vt:lpstr>
      <vt:lpstr>Calibri</vt:lpstr>
      <vt:lpstr>Roboto</vt:lpstr>
      <vt:lpstr>Times New Roman</vt:lpstr>
      <vt:lpstr>Times roman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Jyotsna Rai</dc:creator>
  <cp:lastModifiedBy>Jyotsna Rai</cp:lastModifiedBy>
  <cp:revision>1</cp:revision>
  <dcterms:created xsi:type="dcterms:W3CDTF">2024-06-09T16:40:28Z</dcterms:created>
  <dcterms:modified xsi:type="dcterms:W3CDTF">2024-06-17T11:24:10Z</dcterms:modified>
</cp:coreProperties>
</file>